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 firstSlideNum="0">
  <p:sldMasterIdLst>
    <p:sldMasterId id="2147483648" r:id="rId1"/>
  </p:sldMasterIdLst>
  <p:notesMasterIdLst>
    <p:notesMasterId r:id="rId4"/>
  </p:notesMasterIdLst>
  <p:handoutMasterIdLst>
    <p:handoutMasterId r:id="rId34"/>
  </p:handoutMasterIdLst>
  <p:sldIdLst>
    <p:sldId id="1381" r:id="rId3"/>
    <p:sldId id="1382" r:id="rId5"/>
    <p:sldId id="1383" r:id="rId6"/>
    <p:sldId id="1674" r:id="rId7"/>
    <p:sldId id="1385" r:id="rId8"/>
    <p:sldId id="1624" r:id="rId9"/>
    <p:sldId id="1433" r:id="rId10"/>
    <p:sldId id="1550" r:id="rId11"/>
    <p:sldId id="1551" r:id="rId12"/>
    <p:sldId id="1612" r:id="rId13"/>
    <p:sldId id="1613" r:id="rId14"/>
    <p:sldId id="1585" r:id="rId15"/>
    <p:sldId id="1621" r:id="rId16"/>
    <p:sldId id="1623" r:id="rId17"/>
    <p:sldId id="1628" r:id="rId18"/>
    <p:sldId id="1672" r:id="rId19"/>
    <p:sldId id="1631" r:id="rId20"/>
    <p:sldId id="1632" r:id="rId21"/>
    <p:sldId id="1633" r:id="rId22"/>
    <p:sldId id="1637" r:id="rId23"/>
    <p:sldId id="1638" r:id="rId24"/>
    <p:sldId id="1737" r:id="rId25"/>
    <p:sldId id="1738" r:id="rId26"/>
    <p:sldId id="1739" r:id="rId27"/>
    <p:sldId id="1676" r:id="rId28"/>
    <p:sldId id="1678" r:id="rId29"/>
    <p:sldId id="1666" r:id="rId30"/>
    <p:sldId id="1620" r:id="rId31"/>
    <p:sldId id="1629" r:id="rId32"/>
    <p:sldId id="1431" r:id="rId33"/>
  </p:sldIdLst>
  <p:sldSz cx="12192000" cy="6858000"/>
  <p:notesSz cx="6805295" cy="9939020"/>
  <p:defaultTextStyle>
    <a:defPPr>
      <a:defRPr lang="zh-CN"/>
    </a:defPPr>
    <a:lvl1pPr algn="l" rtl="0" fontAlgn="t">
      <a:spcBef>
        <a:spcPct val="0"/>
      </a:spcBef>
      <a:spcAft>
        <a:spcPct val="0"/>
      </a:spcAft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1pPr>
    <a:lvl2pPr marL="457200" algn="l" rtl="0" fontAlgn="t">
      <a:spcBef>
        <a:spcPct val="0"/>
      </a:spcBef>
      <a:spcAft>
        <a:spcPct val="0"/>
      </a:spcAft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2pPr>
    <a:lvl3pPr marL="914400" algn="l" rtl="0" fontAlgn="t">
      <a:spcBef>
        <a:spcPct val="0"/>
      </a:spcBef>
      <a:spcAft>
        <a:spcPct val="0"/>
      </a:spcAft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3pPr>
    <a:lvl4pPr marL="1371600" algn="l" rtl="0" fontAlgn="t">
      <a:spcBef>
        <a:spcPct val="0"/>
      </a:spcBef>
      <a:spcAft>
        <a:spcPct val="0"/>
      </a:spcAft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4pPr>
    <a:lvl5pPr marL="1828800" algn="l" rtl="0" fontAlgn="t">
      <a:spcBef>
        <a:spcPct val="0"/>
      </a:spcBef>
      <a:spcAft>
        <a:spcPct val="0"/>
      </a:spcAft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00280246" initials="w" lastIdx="13" clrIdx="0"/>
  <p:cmAuthor id="7" name="maojianzjhw" initials="m" lastIdx="59" clrIdx="7"/>
  <p:cmAuthor id="1" name="huangwenyong" initials="h" lastIdx="22" clrIdx="1"/>
  <p:cmAuthor id="2" name="c00224892" initials="CML" lastIdx="2" clrIdx="2"/>
  <p:cmAuthor id="3" name="qianbozjhw" initials="q" lastIdx="1" clrIdx="3"/>
  <p:cmAuthor id="4" name="Wangyongjiezjhw (Lancelot)" initials="W(" lastIdx="3" clrIdx="4"/>
  <p:cmAuthor id="5" name="guanwenzhengzjhw" initials="g" lastIdx="10" clrIdx="5"/>
  <p:cmAuthor id="6" name="chenxingzjhw" initials="c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909"/>
    <a:srgbClr val="FF7C80"/>
    <a:srgbClr val="990000"/>
    <a:srgbClr val="CF6B63"/>
    <a:srgbClr val="E7CCC7"/>
    <a:srgbClr val="FFC1C1"/>
    <a:srgbClr val="EE0000"/>
    <a:srgbClr val="5400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5121" autoAdjust="0"/>
  </p:normalViewPr>
  <p:slideViewPr>
    <p:cSldViewPr showGuides="1">
      <p:cViewPr varScale="1">
        <p:scale>
          <a:sx n="63" d="100"/>
          <a:sy n="63" d="100"/>
        </p:scale>
        <p:origin x="432" y="66"/>
      </p:cViewPr>
      <p:guideLst>
        <p:guide orient="horz" pos="2205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66" d="100"/>
          <a:sy n="66" d="100"/>
        </p:scale>
        <p:origin x="3960" y="564"/>
      </p:cViewPr>
      <p:guideLst>
        <p:guide orient="horz" pos="5759"/>
        <p:guide pos="214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9302" cy="49796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500" tIns="46751" rIns="93500" bIns="46751" numCol="1" anchor="t" anchorCtr="0" compatLnSpc="1"/>
          <a:lstStyle>
            <a:lvl1pPr defTabSz="935355" fontAlgn="base">
              <a:defRPr sz="1300">
                <a:latin typeface="Arial" panose="020B0604020202090204" pitchFamily="34" charset="0"/>
                <a:ea typeface="宋体" charset="-122"/>
              </a:defRPr>
            </a:lvl1pPr>
          </a:lstStyle>
          <a:p>
            <a:pPr>
              <a:defRPr/>
            </a:pPr>
            <a:r>
              <a:rPr lang="zh-CN" altLang="en-US"/>
              <a:t>请将此处改为本章标题</a:t>
            </a:r>
            <a:endParaRPr lang="en-US" altLang="zh-CN"/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791" y="2"/>
            <a:ext cx="2949302" cy="49796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500" tIns="46751" rIns="93500" bIns="46751" numCol="1" anchor="t" anchorCtr="0" compatLnSpc="1"/>
          <a:lstStyle>
            <a:lvl1pPr algn="r" defTabSz="935355" fontAlgn="base">
              <a:defRPr sz="1300">
                <a:latin typeface="Arial" panose="020B0604020202090204" pitchFamily="34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9828"/>
            <a:ext cx="2949302" cy="4979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500" tIns="46751" rIns="93500" bIns="46751" numCol="1" anchor="b" anchorCtr="0" compatLnSpc="1"/>
          <a:lstStyle>
            <a:lvl1pPr defTabSz="935355" fontAlgn="base">
              <a:defRPr sz="1300">
                <a:latin typeface="Arial" panose="020B0604020202090204" pitchFamily="34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791" y="9439828"/>
            <a:ext cx="2949302" cy="4979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500" tIns="46751" rIns="93500" bIns="46751" numCol="1" anchor="b" anchorCtr="0" compatLnSpc="1"/>
          <a:lstStyle>
            <a:lvl1pPr algn="r" defTabSz="935355" fontAlgn="base">
              <a:defRPr sz="1300">
                <a:latin typeface="Arial" panose="020B0604020202090204" pitchFamily="34" charset="0"/>
                <a:ea typeface="宋体" charset="-122"/>
              </a:defRPr>
            </a:lvl1pPr>
          </a:lstStyle>
          <a:p>
            <a:pPr>
              <a:defRPr/>
            </a:pPr>
            <a:fld id="{DFB0E886-5559-4133-9D2D-4B2631545D0E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8" y="746125"/>
            <a:ext cx="6643687" cy="3738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55909" y="4694477"/>
            <a:ext cx="5487710" cy="475074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500" tIns="46751" rIns="93500" bIns="46751" numCol="1" anchor="t" anchorCtr="0" compatLnSpc="1"/>
          <a:lstStyle/>
          <a:p>
            <a:pPr lvl="0"/>
            <a:r>
              <a:rPr lang="en-US" altLang="zh-CN" noProof="0" dirty="0"/>
              <a:t>Click here to add content</a:t>
            </a:r>
            <a:endParaRPr lang="en-US" altLang="zh-CN" noProof="0" dirty="0"/>
          </a:p>
          <a:p>
            <a:pPr lvl="1"/>
            <a:r>
              <a:rPr lang="en-US" altLang="zh-CN" noProof="0" dirty="0"/>
              <a:t>Click here to add content</a:t>
            </a:r>
            <a:endParaRPr lang="en-US" altLang="zh-CN" noProof="0" dirty="0"/>
          </a:p>
          <a:p>
            <a:pPr lvl="2"/>
            <a:r>
              <a:rPr lang="en-US" altLang="zh-CN" noProof="0" dirty="0"/>
              <a:t>Click here to add content</a:t>
            </a:r>
            <a:endParaRPr lang="en-US" altLang="zh-CN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180975" indent="-180975" algn="l" rtl="0" eaLnBrk="1" fontAlgn="base" hangingPunct="1">
      <a:lnSpc>
        <a:spcPct val="125000"/>
      </a:lnSpc>
      <a:spcBef>
        <a:spcPct val="0"/>
      </a:spcBef>
      <a:spcAft>
        <a:spcPts val="600"/>
      </a:spcAft>
      <a:buSzPct val="60000"/>
      <a:buFont typeface="Wingdings" panose="05000000000000000000" pitchFamily="2" charset="2"/>
      <a:buChar char="l"/>
      <a:defRPr sz="1100" kern="1200">
        <a:solidFill>
          <a:schemeClr val="tx1"/>
        </a:solidFill>
        <a:latin typeface="方正兰亭黑简体" panose="02000000000000000000" pitchFamily="2" charset="-122"/>
        <a:ea typeface="方正兰亭黑简体" panose="02000000000000000000" pitchFamily="2" charset="-122"/>
        <a:cs typeface="+mn-cs"/>
      </a:defRPr>
    </a:lvl1pPr>
    <a:lvl2pPr marL="541655" indent="-180975" algn="l" rtl="0" eaLnBrk="1" fontAlgn="base" hangingPunct="1">
      <a:lnSpc>
        <a:spcPct val="125000"/>
      </a:lnSpc>
      <a:spcBef>
        <a:spcPct val="0"/>
      </a:spcBef>
      <a:spcAft>
        <a:spcPts val="600"/>
      </a:spcAft>
      <a:buSzPct val="50000"/>
      <a:buFont typeface="Wingdings" panose="05000000000000000000" pitchFamily="2" charset="2"/>
      <a:buChar char="p"/>
      <a:defRPr sz="1100" kern="1200">
        <a:solidFill>
          <a:schemeClr val="tx1"/>
        </a:solidFill>
        <a:latin typeface="方正兰亭黑简体" panose="02000000000000000000" pitchFamily="2" charset="-122"/>
        <a:ea typeface="方正兰亭黑简体" panose="02000000000000000000" pitchFamily="2" charset="-122"/>
        <a:cs typeface="+mn-cs"/>
      </a:defRPr>
    </a:lvl2pPr>
    <a:lvl3pPr marL="895350" indent="-174625" algn="l" rtl="0" eaLnBrk="1" fontAlgn="base" hangingPunct="1">
      <a:lnSpc>
        <a:spcPct val="125000"/>
      </a:lnSpc>
      <a:spcBef>
        <a:spcPct val="0"/>
      </a:spcBef>
      <a:spcAft>
        <a:spcPts val="600"/>
      </a:spcAft>
      <a:buSzPct val="50000"/>
      <a:buFont typeface="Wingdings" panose="05000000000000000000" pitchFamily="2" charset="2"/>
      <a:buChar char="n"/>
      <a:defRPr sz="1100" kern="1200">
        <a:solidFill>
          <a:schemeClr val="tx1"/>
        </a:solidFill>
        <a:latin typeface="方正兰亭黑简体" panose="02000000000000000000" pitchFamily="2" charset="-122"/>
        <a:ea typeface="方正兰亭黑简体" panose="02000000000000000000" pitchFamily="2" charset="-122"/>
        <a:cs typeface="+mn-cs"/>
      </a:defRPr>
    </a:lvl3pPr>
    <a:lvl4pPr marL="1600200" indent="-228600" algn="just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FrutigerNext LT Regular" pitchFamily="34" charset="0"/>
        <a:ea typeface="华文细黑" pitchFamily="2" charset="-122"/>
        <a:cs typeface="+mn-cs"/>
      </a:defRPr>
    </a:lvl4pPr>
    <a:lvl5pPr marL="2057400" indent="-228600" algn="just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FrutigerNext LT Regular" pitchFamily="34" charset="0"/>
        <a:ea typeface="华文细黑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2015.7.4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调整版权和页码对齐，位于参考线</a:t>
            </a:r>
            <a:r>
              <a:rPr lang="en-US" altLang="zh-CN" dirty="0" smtClean="0"/>
              <a:t>8.5</a:t>
            </a:r>
            <a:r>
              <a:rPr lang="zh-CN" altLang="en-US" dirty="0" smtClean="0"/>
              <a:t>到</a:t>
            </a:r>
            <a:r>
              <a:rPr lang="en-US" altLang="zh-CN" dirty="0" smtClean="0"/>
              <a:t>8.9</a:t>
            </a:r>
            <a:r>
              <a:rPr lang="zh-CN" altLang="en-US" dirty="0" smtClean="0"/>
              <a:t>之间。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调整编辑框行距为单倍行距。</a:t>
            </a:r>
            <a:endParaRPr lang="en-US" altLang="zh-CN" dirty="0" smtClean="0"/>
          </a:p>
          <a:p>
            <a:pPr lvl="0"/>
            <a:r>
              <a:rPr lang="en-US" altLang="zh-CN" dirty="0" smtClean="0"/>
              <a:t>2015.7.9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删除此页课程版本后的“</a:t>
            </a:r>
            <a:r>
              <a:rPr lang="en-US" altLang="zh-CN" dirty="0" smtClean="0"/>
              <a:t>ISSUE</a:t>
            </a:r>
            <a:r>
              <a:rPr lang="zh-CN" altLang="en-US" dirty="0" smtClean="0"/>
              <a:t>”。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新增“产品版本”和“课程版本”的示例。</a:t>
            </a:r>
            <a:endParaRPr lang="en-US" altLang="zh-CN" dirty="0" smtClean="0"/>
          </a:p>
          <a:p>
            <a:pPr lvl="0"/>
            <a:r>
              <a:rPr lang="en-US" altLang="zh-CN" dirty="0" smtClean="0"/>
              <a:t>2015.8.3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调整母板主体和备注，段落格式为“允许标点溢出边界”。</a:t>
            </a:r>
            <a:endParaRPr lang="en-US" altLang="zh-CN" dirty="0" smtClean="0"/>
          </a:p>
          <a:p>
            <a:pPr lvl="0"/>
            <a:r>
              <a:rPr lang="en-US" altLang="zh-CN" dirty="0" smtClean="0"/>
              <a:t>2015.8.4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删除缩略语页；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重命名版式“</a:t>
            </a:r>
            <a:r>
              <a:rPr lang="en-US" altLang="zh-CN" dirty="0" smtClean="0"/>
              <a:t>8#</a:t>
            </a:r>
            <a:r>
              <a:rPr lang="zh-CN" altLang="en-US" dirty="0" smtClean="0"/>
              <a:t>空白”为“</a:t>
            </a:r>
            <a:r>
              <a:rPr lang="en-US" altLang="zh-CN" dirty="0" smtClean="0"/>
              <a:t>8#</a:t>
            </a:r>
            <a:r>
              <a:rPr lang="zh-CN" altLang="en-US" dirty="0" smtClean="0"/>
              <a:t>仅标题”。</a:t>
            </a:r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6200" y="746125"/>
            <a:ext cx="6645275" cy="3738563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77788" y="746125"/>
            <a:ext cx="6643687" cy="3738563"/>
          </a:xfr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2400" kern="1200" dirty="0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一个程序的基本构成：</a:t>
            </a:r>
            <a:endParaRPr lang="zh-CN" altLang="zh-CN" sz="2400" kern="1200" dirty="0" smtClean="0">
              <a:solidFill>
                <a:schemeClr val="tx1"/>
              </a:solidFill>
              <a:effectLst/>
              <a:latin typeface="方正兰亭黑简体" panose="02000000000000000000" pitchFamily="2" charset="-122"/>
              <a:ea typeface="方正兰亭黑简体" panose="02000000000000000000" pitchFamily="2" charset="-122"/>
              <a:cs typeface="+mn-cs"/>
            </a:endParaRPr>
          </a:p>
          <a:p>
            <a:pPr marL="0" lvl="0" indent="0">
              <a:buFontTx/>
              <a:buNone/>
            </a:pPr>
            <a:r>
              <a:rPr lang="zh-CN" altLang="zh-CN" sz="2400" kern="1200" dirty="0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获取</a:t>
            </a:r>
            <a:r>
              <a:rPr lang="en-US" altLang="zh-CN" sz="2400" kern="1200" dirty="0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execution environment</a:t>
            </a:r>
            <a:r>
              <a:rPr lang="zh-CN" altLang="en-US" sz="2400" kern="1200" dirty="0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：</a:t>
            </a:r>
            <a:r>
              <a:rPr lang="zh-CN" altLang="en-US" sz="2400" b="1" i="0" kern="1200" dirty="0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执行环境</a:t>
            </a:r>
            <a:r>
              <a:rPr lang="en-US" altLang="zh-CN" sz="2400" b="1" i="0" kern="1200" dirty="0" err="1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StreamExecutionEnvironment</a:t>
            </a:r>
            <a:r>
              <a:rPr lang="zh-CN" altLang="en-US" sz="2400" b="1" i="0" kern="1200" dirty="0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是所有</a:t>
            </a:r>
            <a:r>
              <a:rPr lang="en-US" altLang="zh-CN" sz="2400" b="1" i="0" kern="1200" dirty="0" err="1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Flink</a:t>
            </a:r>
            <a:r>
              <a:rPr lang="zh-CN" altLang="en-US" sz="2400" b="1" i="0" kern="1200" dirty="0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程序的基础</a:t>
            </a:r>
            <a:endParaRPr lang="en-US" altLang="zh-CN" sz="2400" b="1" i="0" kern="1200" dirty="0" smtClean="0">
              <a:solidFill>
                <a:schemeClr val="tx1"/>
              </a:solidFill>
              <a:effectLst/>
              <a:latin typeface="方正兰亭黑简体" panose="02000000000000000000" pitchFamily="2" charset="-122"/>
              <a:ea typeface="方正兰亭黑简体" panose="02000000000000000000" pitchFamily="2" charset="-122"/>
              <a:cs typeface="+mn-cs"/>
            </a:endParaRPr>
          </a:p>
          <a:p>
            <a:pPr marL="0" indent="0">
              <a:buNone/>
            </a:pPr>
            <a:r>
              <a:rPr lang="en-US" altLang="zh-CN" sz="2400" b="1" i="0" kern="1200" dirty="0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	</a:t>
            </a:r>
            <a:r>
              <a:rPr lang="zh-CN" altLang="en-US" sz="2400" b="0" i="0" kern="1200" dirty="0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创建执行环境有三种方式，分别为：</a:t>
            </a:r>
            <a:endParaRPr lang="zh-CN" altLang="en-US" sz="2400" b="0" i="0" kern="1200" dirty="0" smtClean="0">
              <a:solidFill>
                <a:schemeClr val="tx1"/>
              </a:solidFill>
              <a:effectLst/>
              <a:latin typeface="方正兰亭黑简体" panose="02000000000000000000" pitchFamily="2" charset="-122"/>
              <a:ea typeface="方正兰亭黑简体" panose="02000000000000000000" pitchFamily="2" charset="-122"/>
              <a:cs typeface="+mn-cs"/>
            </a:endParaRPr>
          </a:p>
          <a:p>
            <a:pPr lvl="3"/>
            <a:r>
              <a:rPr lang="en-US" altLang="zh-CN" sz="2400" b="1" i="0" kern="1200" dirty="0" err="1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StreamExecutionEnvironment.getExecutionEnvironment</a:t>
            </a:r>
            <a:endParaRPr lang="en-US" altLang="zh-CN" sz="2400" b="0" i="0" kern="1200" dirty="0" smtClean="0">
              <a:solidFill>
                <a:schemeClr val="tx1"/>
              </a:solidFill>
              <a:effectLst/>
              <a:latin typeface="方正兰亭黑简体" panose="02000000000000000000" pitchFamily="2" charset="-122"/>
              <a:ea typeface="方正兰亭黑简体" panose="02000000000000000000" pitchFamily="2" charset="-122"/>
              <a:cs typeface="+mn-cs"/>
            </a:endParaRPr>
          </a:p>
          <a:p>
            <a:pPr lvl="3"/>
            <a:r>
              <a:rPr lang="en-US" altLang="zh-CN" sz="2400" b="1" i="0" kern="1200" dirty="0" err="1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StreamExecutionEnvironment.createLocalEnvironment</a:t>
            </a:r>
            <a:endParaRPr lang="en-US" altLang="zh-CN" sz="2400" b="0" i="0" kern="1200" dirty="0" smtClean="0">
              <a:solidFill>
                <a:schemeClr val="tx1"/>
              </a:solidFill>
              <a:effectLst/>
              <a:latin typeface="方正兰亭黑简体" panose="02000000000000000000" pitchFamily="2" charset="-122"/>
              <a:ea typeface="方正兰亭黑简体" panose="02000000000000000000" pitchFamily="2" charset="-122"/>
              <a:cs typeface="+mn-cs"/>
            </a:endParaRPr>
          </a:p>
          <a:p>
            <a:pPr lvl="3"/>
            <a:r>
              <a:rPr lang="en-US" altLang="zh-CN" sz="2400" b="1" i="0" kern="1200" dirty="0" err="1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StreamExecutionEnvironment.createRemoteEnvironment</a:t>
            </a:r>
            <a:endParaRPr lang="zh-CN" altLang="zh-CN" sz="2400" kern="1200" dirty="0" smtClean="0">
              <a:solidFill>
                <a:schemeClr val="tx1"/>
              </a:solidFill>
              <a:effectLst/>
              <a:latin typeface="+mn-ea"/>
              <a:ea typeface="+mn-ea"/>
              <a:cs typeface="+mn-cs"/>
            </a:endParaRPr>
          </a:p>
          <a:p>
            <a:pPr marL="0" lvl="0" indent="0">
              <a:buFontTx/>
              <a:buNone/>
            </a:pPr>
            <a:r>
              <a:rPr lang="zh-CN" altLang="zh-CN" sz="24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加载</a:t>
            </a:r>
            <a:r>
              <a:rPr lang="en-US" altLang="zh-CN" sz="24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/</a:t>
            </a:r>
            <a:r>
              <a:rPr lang="zh-CN" altLang="zh-CN" sz="24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创建原始数据</a:t>
            </a:r>
            <a:endParaRPr lang="zh-CN" altLang="zh-CN" sz="2400" kern="1200" dirty="0" smtClean="0">
              <a:solidFill>
                <a:schemeClr val="tx1"/>
              </a:solidFill>
              <a:effectLst/>
              <a:latin typeface="+mn-ea"/>
              <a:ea typeface="+mn-ea"/>
              <a:cs typeface="+mn-cs"/>
            </a:endParaRPr>
          </a:p>
          <a:p>
            <a:pPr marL="0" lvl="0" indent="0">
              <a:buFontTx/>
              <a:buNone/>
            </a:pPr>
            <a:r>
              <a:rPr lang="zh-CN" altLang="zh-CN" sz="24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指定这些数据的转化方法</a:t>
            </a:r>
            <a:endParaRPr lang="zh-CN" altLang="zh-CN" sz="2400" kern="1200" dirty="0" smtClean="0">
              <a:solidFill>
                <a:schemeClr val="tx1"/>
              </a:solidFill>
              <a:effectLst/>
              <a:latin typeface="+mn-ea"/>
              <a:ea typeface="+mn-ea"/>
              <a:cs typeface="+mn-cs"/>
            </a:endParaRPr>
          </a:p>
          <a:p>
            <a:pPr marL="0" lvl="0" indent="0">
              <a:buFontTx/>
              <a:buNone/>
            </a:pPr>
            <a:r>
              <a:rPr lang="zh-CN" altLang="zh-CN" sz="24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指定计算结果的存放位置</a:t>
            </a:r>
            <a:endParaRPr lang="zh-CN" altLang="zh-CN" sz="2400" kern="1200" dirty="0" smtClean="0">
              <a:solidFill>
                <a:schemeClr val="tx1"/>
              </a:solidFill>
              <a:effectLst/>
              <a:latin typeface="+mn-ea"/>
              <a:ea typeface="+mn-ea"/>
              <a:cs typeface="+mn-cs"/>
            </a:endParaRPr>
          </a:p>
          <a:p>
            <a:pPr marL="0" lvl="0" indent="0">
              <a:buFontTx/>
              <a:buNone/>
            </a:pPr>
            <a:r>
              <a:rPr lang="zh-CN" altLang="zh-CN" sz="240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触发程序执行</a:t>
            </a:r>
            <a:endParaRPr lang="zh-CN" altLang="zh-CN" sz="2400" kern="1200" dirty="0" smtClean="0">
              <a:solidFill>
                <a:schemeClr val="tx1"/>
              </a:solidFill>
              <a:effectLst/>
              <a:latin typeface="+mn-ea"/>
              <a:ea typeface="+mn-ea"/>
              <a:cs typeface="+mn-cs"/>
            </a:endParaRPr>
          </a:p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>
                <a:latin typeface="+mn-ea"/>
                <a:ea typeface="+mn-ea"/>
                <a:sym typeface="+mn-ea"/>
              </a:rPr>
              <a:t>Flink</a:t>
            </a:r>
            <a:r>
              <a:rPr lang="zh-CN" altLang="en-US" dirty="0" smtClean="0">
                <a:latin typeface="+mn-ea"/>
                <a:ea typeface="+mn-ea"/>
                <a:sym typeface="+mn-ea"/>
              </a:rPr>
              <a:t>是一个基于</a:t>
            </a:r>
            <a:r>
              <a:rPr lang="en-US" altLang="zh-CN" dirty="0" smtClean="0">
                <a:latin typeface="+mn-ea"/>
                <a:ea typeface="+mn-ea"/>
                <a:sym typeface="+mn-ea"/>
              </a:rPr>
              <a:t>Master-Slave</a:t>
            </a:r>
            <a:r>
              <a:rPr lang="zh-CN" altLang="en-US" dirty="0" smtClean="0">
                <a:latin typeface="+mn-ea"/>
                <a:ea typeface="+mn-ea"/>
                <a:sym typeface="+mn-ea"/>
              </a:rPr>
              <a:t>风格的架构，</a:t>
            </a:r>
            <a:r>
              <a:rPr lang="en-US" altLang="zh-CN" dirty="0" err="1" smtClean="0">
                <a:latin typeface="+mn-ea"/>
                <a:ea typeface="+mn-ea"/>
                <a:sym typeface="+mn-ea"/>
              </a:rPr>
              <a:t>Flink</a:t>
            </a:r>
            <a:r>
              <a:rPr lang="zh-CN" altLang="en-US" dirty="0" smtClean="0">
                <a:latin typeface="+mn-ea"/>
                <a:ea typeface="+mn-ea"/>
                <a:sym typeface="+mn-ea"/>
              </a:rPr>
              <a:t>集群启动时，会启动一个</a:t>
            </a:r>
            <a:r>
              <a:rPr lang="en-US" altLang="zh-CN" dirty="0" err="1" smtClean="0">
                <a:latin typeface="+mn-ea"/>
                <a:ea typeface="+mn-ea"/>
                <a:sym typeface="+mn-ea"/>
              </a:rPr>
              <a:t>JobManager</a:t>
            </a:r>
            <a:r>
              <a:rPr lang="zh-CN" altLang="en-US" dirty="0" smtClean="0">
                <a:latin typeface="+mn-ea"/>
                <a:ea typeface="+mn-ea"/>
                <a:sym typeface="+mn-ea"/>
              </a:rPr>
              <a:t>进程、至少一个</a:t>
            </a:r>
            <a:r>
              <a:rPr lang="en-US" altLang="zh-CN" dirty="0" err="1" smtClean="0">
                <a:latin typeface="+mn-ea"/>
                <a:ea typeface="+mn-ea"/>
                <a:sym typeface="+mn-ea"/>
              </a:rPr>
              <a:t>TaskManager</a:t>
            </a:r>
            <a:r>
              <a:rPr lang="zh-CN" altLang="en-US" dirty="0" smtClean="0">
                <a:latin typeface="+mn-ea"/>
                <a:ea typeface="+mn-ea"/>
                <a:sym typeface="+mn-ea"/>
              </a:rPr>
              <a:t>进程。</a:t>
            </a:r>
            <a:endParaRPr lang="zh-CN" altLang="en-US" b="0" i="0" u="none" strike="noStrike" kern="1200" baseline="0" dirty="0" smtClean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  <a:p>
            <a:r>
              <a:rPr lang="zh-CN" altLang="en-US" dirty="0" smtClean="0">
                <a:latin typeface="+mn-ea"/>
                <a:ea typeface="+mn-ea"/>
                <a:sym typeface="+mn-ea"/>
              </a:rPr>
              <a:t>当</a:t>
            </a:r>
            <a:r>
              <a:rPr lang="en-US" altLang="zh-CN" dirty="0" err="1" smtClean="0">
                <a:latin typeface="+mn-ea"/>
                <a:ea typeface="+mn-ea"/>
                <a:sym typeface="+mn-ea"/>
              </a:rPr>
              <a:t>Flink</a:t>
            </a:r>
            <a:r>
              <a:rPr lang="zh-CN" altLang="en-US" dirty="0" smtClean="0">
                <a:latin typeface="+mn-ea"/>
                <a:ea typeface="+mn-ea"/>
                <a:sym typeface="+mn-ea"/>
              </a:rPr>
              <a:t>程序提交后，会创建一个</a:t>
            </a:r>
            <a:r>
              <a:rPr lang="en-US" altLang="zh-CN" dirty="0" smtClean="0">
                <a:latin typeface="+mn-ea"/>
                <a:ea typeface="+mn-ea"/>
                <a:sym typeface="+mn-ea"/>
              </a:rPr>
              <a:t>Client</a:t>
            </a:r>
            <a:r>
              <a:rPr lang="zh-CN" altLang="en-US" dirty="0" smtClean="0">
                <a:latin typeface="+mn-ea"/>
                <a:ea typeface="+mn-ea"/>
                <a:sym typeface="+mn-ea"/>
              </a:rPr>
              <a:t>来进行预处理，将程序转换为一个表示完整</a:t>
            </a:r>
            <a:r>
              <a:rPr lang="en-US" altLang="zh-CN" dirty="0" smtClean="0">
                <a:latin typeface="+mn-ea"/>
                <a:ea typeface="+mn-ea"/>
                <a:sym typeface="+mn-ea"/>
              </a:rPr>
              <a:t>Job</a:t>
            </a:r>
            <a:r>
              <a:rPr lang="zh-CN" altLang="en-US" dirty="0" smtClean="0">
                <a:latin typeface="+mn-ea"/>
                <a:ea typeface="+mn-ea"/>
                <a:sym typeface="+mn-ea"/>
              </a:rPr>
              <a:t>的</a:t>
            </a:r>
            <a:r>
              <a:rPr lang="en-US" altLang="zh-CN" dirty="0" smtClean="0">
                <a:latin typeface="+mn-ea"/>
                <a:ea typeface="+mn-ea"/>
                <a:sym typeface="+mn-ea"/>
              </a:rPr>
              <a:t>DAG</a:t>
            </a:r>
            <a:r>
              <a:rPr lang="zh-CN" altLang="en-US" dirty="0" smtClean="0">
                <a:latin typeface="+mn-ea"/>
                <a:ea typeface="+mn-ea"/>
                <a:sym typeface="+mn-ea"/>
              </a:rPr>
              <a:t>（有向无环图），并提交到</a:t>
            </a:r>
            <a:r>
              <a:rPr lang="en-US" altLang="zh-CN" dirty="0" err="1" smtClean="0">
                <a:latin typeface="+mn-ea"/>
                <a:ea typeface="+mn-ea"/>
                <a:sym typeface="+mn-ea"/>
              </a:rPr>
              <a:t>JobManager</a:t>
            </a:r>
            <a:r>
              <a:rPr lang="zh-CN" altLang="en-US" dirty="0" smtClean="0">
                <a:latin typeface="+mn-ea"/>
                <a:ea typeface="+mn-ea"/>
                <a:sym typeface="+mn-ea"/>
              </a:rPr>
              <a:t>，最后</a:t>
            </a:r>
            <a:r>
              <a:rPr lang="en-US" altLang="zh-CN" dirty="0" err="1" smtClean="0">
                <a:latin typeface="+mn-ea"/>
                <a:ea typeface="+mn-ea"/>
                <a:sym typeface="+mn-ea"/>
              </a:rPr>
              <a:t>JobManager</a:t>
            </a:r>
            <a:r>
              <a:rPr lang="zh-CN" altLang="en-US" dirty="0" smtClean="0">
                <a:latin typeface="+mn-ea"/>
                <a:ea typeface="+mn-ea"/>
                <a:sym typeface="+mn-ea"/>
              </a:rPr>
              <a:t>将</a:t>
            </a:r>
            <a:r>
              <a:rPr lang="en-US" altLang="zh-CN" dirty="0" smtClean="0">
                <a:latin typeface="+mn-ea"/>
                <a:ea typeface="+mn-ea"/>
                <a:sym typeface="+mn-ea"/>
              </a:rPr>
              <a:t>Job</a:t>
            </a:r>
            <a:r>
              <a:rPr lang="zh-CN" altLang="en-US" dirty="0" smtClean="0">
                <a:latin typeface="+mn-ea"/>
                <a:ea typeface="+mn-ea"/>
                <a:sym typeface="+mn-ea"/>
              </a:rPr>
              <a:t>中的各个</a:t>
            </a:r>
            <a:r>
              <a:rPr lang="en-US" altLang="zh-CN" dirty="0" smtClean="0">
                <a:latin typeface="+mn-ea"/>
                <a:ea typeface="+mn-ea"/>
                <a:sym typeface="+mn-ea"/>
              </a:rPr>
              <a:t>Task</a:t>
            </a:r>
            <a:r>
              <a:rPr lang="zh-CN" altLang="en-US" dirty="0" smtClean="0">
                <a:latin typeface="+mn-ea"/>
                <a:ea typeface="+mn-ea"/>
                <a:sym typeface="+mn-ea"/>
              </a:rPr>
              <a:t>分配给</a:t>
            </a:r>
            <a:r>
              <a:rPr lang="en-US" altLang="zh-CN" dirty="0" err="1" smtClean="0">
                <a:latin typeface="+mn-ea"/>
                <a:ea typeface="+mn-ea"/>
                <a:sym typeface="+mn-ea"/>
              </a:rPr>
              <a:t>TaskManager</a:t>
            </a:r>
            <a:r>
              <a:rPr lang="zh-CN" altLang="en-US" dirty="0" smtClean="0">
                <a:latin typeface="+mn-ea"/>
                <a:ea typeface="+mn-ea"/>
                <a:sym typeface="+mn-ea"/>
              </a:rPr>
              <a:t>。</a:t>
            </a:r>
            <a:endParaRPr lang="en-US" altLang="zh-CN" dirty="0" smtClean="0"/>
          </a:p>
          <a:p>
            <a:r>
              <a:rPr lang="en-US" altLang="zh-CN" dirty="0" err="1" smtClean="0"/>
              <a:t>TaskManager</a:t>
            </a:r>
            <a:r>
              <a:rPr lang="zh-CN" altLang="en-US" dirty="0" smtClean="0"/>
              <a:t>：</a:t>
            </a:r>
            <a:r>
              <a:rPr lang="en-US" altLang="zh-CN" dirty="0" err="1" smtClean="0"/>
              <a:t>Flink</a:t>
            </a:r>
            <a:r>
              <a:rPr lang="zh-CN" altLang="en-US" dirty="0" smtClean="0"/>
              <a:t>系统的业务执行节点，执行具体的用户任务。</a:t>
            </a:r>
            <a:r>
              <a:rPr lang="en-US" altLang="zh-CN" dirty="0" err="1" smtClean="0"/>
              <a:t>TaskManager</a:t>
            </a:r>
            <a:r>
              <a:rPr lang="zh-CN" altLang="en-US" dirty="0" smtClean="0"/>
              <a:t>可以有多个，各个</a:t>
            </a:r>
            <a:r>
              <a:rPr lang="en-US" altLang="zh-CN" dirty="0" err="1" smtClean="0"/>
              <a:t>TaskManager</a:t>
            </a:r>
            <a:r>
              <a:rPr lang="zh-CN" altLang="en-US" dirty="0" smtClean="0"/>
              <a:t>都平等。</a:t>
            </a:r>
            <a:endParaRPr lang="zh-CN" altLang="en-US" dirty="0" smtClean="0"/>
          </a:p>
          <a:p>
            <a:r>
              <a:rPr lang="en-US" altLang="zh-CN" dirty="0" err="1" smtClean="0"/>
              <a:t>JobManager</a:t>
            </a:r>
            <a:r>
              <a:rPr lang="zh-CN" altLang="en-US" dirty="0" smtClean="0"/>
              <a:t>：</a:t>
            </a:r>
            <a:r>
              <a:rPr lang="en-US" altLang="zh-CN" dirty="0" err="1" smtClean="0"/>
              <a:t>Flink</a:t>
            </a:r>
            <a:r>
              <a:rPr lang="zh-CN" altLang="en-US" dirty="0" smtClean="0"/>
              <a:t>系统的管理节点，管理所有的</a:t>
            </a:r>
            <a:r>
              <a:rPr lang="en-US" altLang="zh-CN" dirty="0" err="1" smtClean="0"/>
              <a:t>TaskManager</a:t>
            </a:r>
            <a:r>
              <a:rPr lang="zh-CN" altLang="en-US" dirty="0" smtClean="0"/>
              <a:t>，并决策用户任务在哪些</a:t>
            </a:r>
            <a:r>
              <a:rPr lang="en-US" altLang="zh-CN" dirty="0" err="1" smtClean="0"/>
              <a:t>Taskmanager</a:t>
            </a:r>
            <a:r>
              <a:rPr lang="zh-CN" altLang="en-US" dirty="0" smtClean="0"/>
              <a:t>执行。</a:t>
            </a:r>
            <a:r>
              <a:rPr lang="en-US" altLang="zh-CN" dirty="0" err="1" smtClean="0"/>
              <a:t>JobManager</a:t>
            </a:r>
            <a:r>
              <a:rPr lang="zh-CN" altLang="en-US" dirty="0" smtClean="0"/>
              <a:t>在</a:t>
            </a:r>
            <a:r>
              <a:rPr lang="en-US" altLang="zh-CN" dirty="0" smtClean="0"/>
              <a:t>HA</a:t>
            </a:r>
            <a:r>
              <a:rPr lang="zh-CN" altLang="en-US" dirty="0" smtClean="0"/>
              <a:t>模式下可以有多个，但只有一个主</a:t>
            </a:r>
            <a:r>
              <a:rPr lang="en-US" altLang="zh-CN" dirty="0" err="1" smtClean="0"/>
              <a:t>JobManager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 err="1" smtClean="0"/>
              <a:t>TaskSlot</a:t>
            </a:r>
            <a:r>
              <a:rPr lang="zh-CN" altLang="en-US" dirty="0" smtClean="0"/>
              <a:t>（任务槽）类似</a:t>
            </a:r>
            <a:r>
              <a:rPr lang="en-US" altLang="zh-CN" dirty="0" smtClean="0"/>
              <a:t>yarn</a:t>
            </a:r>
            <a:r>
              <a:rPr lang="zh-CN" altLang="en-US" dirty="0" smtClean="0"/>
              <a:t>中的</a:t>
            </a:r>
            <a:r>
              <a:rPr lang="en-US" altLang="zh-CN" dirty="0" smtClean="0"/>
              <a:t>container</a:t>
            </a:r>
            <a:r>
              <a:rPr lang="zh-CN" altLang="en-US" dirty="0" smtClean="0"/>
              <a:t>用于资源隔离，但是该组件只包含内存资源，不包含</a:t>
            </a:r>
            <a:r>
              <a:rPr lang="en-US" altLang="zh-CN" dirty="0" err="1" smtClean="0"/>
              <a:t>cpu</a:t>
            </a:r>
            <a:r>
              <a:rPr lang="zh-CN" altLang="en-US" dirty="0" smtClean="0"/>
              <a:t>资源。每一个</a:t>
            </a:r>
            <a:r>
              <a:rPr lang="en-US" altLang="zh-CN" dirty="0" err="1" smtClean="0"/>
              <a:t>TaskManager</a:t>
            </a:r>
            <a:r>
              <a:rPr lang="zh-CN" altLang="en-US" dirty="0" smtClean="0"/>
              <a:t>当中包含</a:t>
            </a:r>
            <a:r>
              <a:rPr lang="en-US" altLang="zh-CN" dirty="0" smtClean="0"/>
              <a:t>3</a:t>
            </a:r>
            <a:r>
              <a:rPr lang="zh-CN" altLang="en-US" dirty="0" smtClean="0"/>
              <a:t>个</a:t>
            </a:r>
            <a:r>
              <a:rPr lang="en-US" altLang="zh-CN" dirty="0" smtClean="0"/>
              <a:t>Task Slot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TaskManager</a:t>
            </a:r>
            <a:r>
              <a:rPr lang="zh-CN" altLang="en-US" dirty="0" smtClean="0"/>
              <a:t>最多能同时并发执行的任务是</a:t>
            </a:r>
            <a:r>
              <a:rPr lang="en-US" altLang="zh-CN" dirty="0" smtClean="0"/>
              <a:t>3</a:t>
            </a:r>
            <a:r>
              <a:rPr lang="zh-CN" altLang="en-US" dirty="0" smtClean="0"/>
              <a:t>个</a:t>
            </a:r>
            <a:r>
              <a:rPr lang="en-US" altLang="zh-CN" dirty="0" smtClean="0"/>
              <a:t>,</a:t>
            </a:r>
            <a:r>
              <a:rPr lang="zh-CN" altLang="en-US" dirty="0" smtClean="0"/>
              <a:t>因为不能超过</a:t>
            </a:r>
            <a:r>
              <a:rPr lang="en-US" altLang="zh-CN" dirty="0" smtClean="0"/>
              <a:t>slot</a:t>
            </a:r>
            <a:r>
              <a:rPr lang="zh-CN" altLang="en-US" dirty="0" smtClean="0"/>
              <a:t>的数量。 </a:t>
            </a:r>
            <a:r>
              <a:rPr lang="en-US" altLang="zh-CN" dirty="0" smtClean="0"/>
              <a:t>slot</a:t>
            </a:r>
            <a:r>
              <a:rPr lang="zh-CN" altLang="en-US" dirty="0" smtClean="0"/>
              <a:t>有独占的内存空间，这样在一个</a:t>
            </a:r>
            <a:r>
              <a:rPr lang="en-US" altLang="zh-CN" dirty="0" err="1" smtClean="0"/>
              <a:t>TaskManager</a:t>
            </a:r>
            <a:r>
              <a:rPr lang="zh-CN" altLang="en-US" dirty="0" smtClean="0"/>
              <a:t>中可以运行多个不同的作业，作业之间不受影响。</a:t>
            </a:r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7788" y="746125"/>
            <a:ext cx="6643687" cy="3738563"/>
          </a:xfr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975" marR="0" lvl="0" indent="-180975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Tx/>
              <a:buSzPct val="60000"/>
              <a:buFont typeface="Wingdings" panose="05000000000000000000" pitchFamily="2" charset="2"/>
              <a:buChar char="l"/>
              <a:defRPr/>
            </a:pPr>
            <a:r>
              <a:rPr lang="zh-CN" altLang="en-US" dirty="0" smtClean="0">
                <a:latin typeface="+mn-ea"/>
                <a:ea typeface="+mn-ea"/>
              </a:rPr>
              <a:t>讲解词：实现批处理的技术许许多多，从各种关系型数据库的</a:t>
            </a:r>
            <a:r>
              <a:rPr lang="en-US" altLang="zh-CN" dirty="0" err="1" smtClean="0">
                <a:latin typeface="+mn-ea"/>
                <a:ea typeface="+mn-ea"/>
              </a:rPr>
              <a:t>sql</a:t>
            </a:r>
            <a:r>
              <a:rPr lang="zh-CN" altLang="en-US" dirty="0" smtClean="0">
                <a:latin typeface="+mn-ea"/>
                <a:ea typeface="+mn-ea"/>
              </a:rPr>
              <a:t>处理，到大数据领域的</a:t>
            </a:r>
            <a:r>
              <a:rPr lang="en-US" altLang="zh-CN" dirty="0" err="1" smtClean="0">
                <a:latin typeface="+mn-ea"/>
                <a:ea typeface="+mn-ea"/>
              </a:rPr>
              <a:t>MapReduce</a:t>
            </a:r>
            <a:r>
              <a:rPr lang="zh-CN" altLang="en-US" dirty="0" smtClean="0">
                <a:latin typeface="+mn-ea"/>
                <a:ea typeface="+mn-ea"/>
              </a:rPr>
              <a:t>，</a:t>
            </a:r>
            <a:r>
              <a:rPr lang="en-US" altLang="zh-CN" dirty="0" smtClean="0">
                <a:latin typeface="+mn-ea"/>
                <a:ea typeface="+mn-ea"/>
              </a:rPr>
              <a:t>Hive</a:t>
            </a:r>
            <a:r>
              <a:rPr lang="zh-CN" altLang="en-US" dirty="0" smtClean="0">
                <a:latin typeface="+mn-ea"/>
                <a:ea typeface="+mn-ea"/>
              </a:rPr>
              <a:t>，</a:t>
            </a:r>
            <a:r>
              <a:rPr lang="en-US" altLang="zh-CN" dirty="0" smtClean="0">
                <a:latin typeface="+mn-ea"/>
                <a:ea typeface="+mn-ea"/>
              </a:rPr>
              <a:t>Spark</a:t>
            </a:r>
            <a:r>
              <a:rPr lang="zh-CN" altLang="en-US" dirty="0" smtClean="0">
                <a:latin typeface="+mn-ea"/>
                <a:ea typeface="+mn-ea"/>
              </a:rPr>
              <a:t>等等。这些都是处理有限数据流的经典方式。而</a:t>
            </a:r>
            <a:r>
              <a:rPr lang="en-US" altLang="zh-CN" dirty="0" err="1" smtClean="0">
                <a:latin typeface="+mn-ea"/>
                <a:ea typeface="+mn-ea"/>
              </a:rPr>
              <a:t>Flink</a:t>
            </a:r>
            <a:r>
              <a:rPr lang="zh-CN" altLang="en-US" dirty="0" smtClean="0">
                <a:latin typeface="+mn-ea"/>
                <a:ea typeface="+mn-ea"/>
              </a:rPr>
              <a:t>专注的是无限流处理，那么他是怎么做到批处理的呢？将这个之前，我们就需要先了解下有界流与无界流</a:t>
            </a:r>
            <a:endParaRPr lang="en-US" altLang="zh-CN" dirty="0" smtClean="0">
              <a:latin typeface="+mn-ea"/>
              <a:ea typeface="+mn-ea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Tx/>
              <a:buSzPct val="60000"/>
              <a:buFont typeface="Wingdings" panose="05000000000000000000" pitchFamily="2" charset="2"/>
              <a:buChar char="l"/>
              <a:defRPr/>
            </a:pPr>
            <a:r>
              <a:rPr lang="zh-CN" altLang="en-US" sz="1100" b="0" i="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无限流处理：输入数据没有尽头；数据处理从当前或者过去的某一个时间 点开始，持续不停地进行；</a:t>
            </a:r>
            <a:endParaRPr lang="en-US" altLang="zh-CN" sz="1100" b="0" i="0" kern="1200" dirty="0" smtClean="0">
              <a:solidFill>
                <a:schemeClr val="tx1"/>
              </a:solidFill>
              <a:effectLst/>
              <a:latin typeface="+mn-ea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Tx/>
              <a:buSzPct val="60000"/>
              <a:buFont typeface="Wingdings" panose="05000000000000000000" pitchFamily="2" charset="2"/>
              <a:buChar char="l"/>
              <a:defRPr/>
            </a:pPr>
            <a:r>
              <a:rPr lang="zh-CN" altLang="en-US" sz="1100" b="0" i="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有限流处理，即从某一个时间点开始处理数据，然后在另一个时间点结束。输入数据可能本身是有限的（即输入数据集并不会随着时间增长），也可能出于分析的目的被人为地设定为有限集（即只分析某一个时间段内的事件）。</a:t>
            </a:r>
            <a:endParaRPr lang="en-US" altLang="zh-CN" sz="1100" b="0" i="0" kern="1200" dirty="0" smtClean="0">
              <a:solidFill>
                <a:schemeClr val="tx1"/>
              </a:solidFill>
              <a:effectLst/>
              <a:latin typeface="+mn-ea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Tx/>
              <a:buSzPct val="60000"/>
              <a:buFont typeface="Wingdings" panose="05000000000000000000" pitchFamily="2" charset="2"/>
              <a:buChar char="l"/>
              <a:defRPr/>
            </a:pPr>
            <a:r>
              <a:rPr lang="zh-CN" altLang="en-US" sz="1100" b="0" i="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显然，有限流处理是无限流处理的一种特殊情况，它只不过在某个时间点停止而已。此外，如果计算结果不在执行过程中连续生成，而仅在末尾处生成一次，那就是批处理（分批处理数据）。</a:t>
            </a:r>
            <a:endParaRPr lang="en-US" altLang="zh-CN" dirty="0" smtClean="0">
              <a:latin typeface="+mn-ea"/>
              <a:ea typeface="+mn-ea"/>
            </a:endParaRP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975" marR="0" lvl="0" indent="-180975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Tx/>
              <a:buSzPct val="60000"/>
              <a:buFont typeface="Wingdings" panose="05000000000000000000" pitchFamily="2" charset="2"/>
              <a:buChar char="l"/>
              <a:defRPr/>
            </a:pPr>
            <a:r>
              <a:rPr lang="en-US" altLang="zh-CN" dirty="0" smtClean="0">
                <a:latin typeface="+mn-ea"/>
                <a:ea typeface="+mn-ea"/>
              </a:rPr>
              <a:t>Table API</a:t>
            </a:r>
            <a:r>
              <a:rPr lang="zh-CN" altLang="en-US" dirty="0" smtClean="0">
                <a:latin typeface="+mn-ea"/>
                <a:ea typeface="+mn-ea"/>
              </a:rPr>
              <a:t>和</a:t>
            </a:r>
            <a:r>
              <a:rPr lang="en-US" altLang="zh-CN" dirty="0" smtClean="0">
                <a:latin typeface="+mn-ea"/>
                <a:ea typeface="+mn-ea"/>
              </a:rPr>
              <a:t>SQL</a:t>
            </a:r>
            <a:r>
              <a:rPr lang="zh-CN" altLang="en-US" dirty="0" smtClean="0">
                <a:latin typeface="+mn-ea"/>
                <a:ea typeface="+mn-ea"/>
              </a:rPr>
              <a:t>借助了</a:t>
            </a:r>
            <a:r>
              <a:rPr lang="en-US" altLang="zh-CN" dirty="0" smtClean="0">
                <a:latin typeface="+mn-ea"/>
                <a:ea typeface="+mn-ea"/>
              </a:rPr>
              <a:t>Apache Calcite</a:t>
            </a:r>
            <a:r>
              <a:rPr lang="zh-CN" altLang="en-US" dirty="0" smtClean="0">
                <a:latin typeface="+mn-ea"/>
                <a:ea typeface="+mn-ea"/>
              </a:rPr>
              <a:t>来进行查询的解析，校验以及优化。它们可以与 </a:t>
            </a:r>
            <a:r>
              <a:rPr lang="en-US" altLang="zh-CN" dirty="0" smtClean="0">
                <a:latin typeface="+mn-ea"/>
                <a:ea typeface="+mn-ea"/>
              </a:rPr>
              <a:t>DataStream </a:t>
            </a:r>
            <a:r>
              <a:rPr lang="zh-CN" altLang="en-US" dirty="0" smtClean="0">
                <a:latin typeface="+mn-ea"/>
                <a:ea typeface="+mn-ea"/>
              </a:rPr>
              <a:t>和 </a:t>
            </a:r>
            <a:r>
              <a:rPr lang="en-US" altLang="zh-CN" dirty="0" err="1" smtClean="0">
                <a:latin typeface="+mn-ea"/>
                <a:ea typeface="+mn-ea"/>
              </a:rPr>
              <a:t>DataSet</a:t>
            </a:r>
            <a:r>
              <a:rPr lang="en-US" altLang="zh-CN" dirty="0" smtClean="0">
                <a:latin typeface="+mn-ea"/>
                <a:ea typeface="+mn-ea"/>
              </a:rPr>
              <a:t> API </a:t>
            </a:r>
            <a:r>
              <a:rPr lang="zh-CN" altLang="en-US" dirty="0" smtClean="0">
                <a:latin typeface="+mn-ea"/>
                <a:ea typeface="+mn-ea"/>
              </a:rPr>
              <a:t>无缝集成，并支持用户自定义的标量函数，聚合函数以及表值函数。</a:t>
            </a:r>
            <a:endParaRPr lang="zh-CN" altLang="en-US" dirty="0" smtClean="0">
              <a:latin typeface="+mn-ea"/>
              <a:ea typeface="+mn-ea"/>
            </a:endParaRPr>
          </a:p>
          <a:p>
            <a:r>
              <a:rPr lang="zh-CN" altLang="en-US" dirty="0" smtClean="0">
                <a:latin typeface="+mn-ea"/>
                <a:ea typeface="+mn-ea"/>
              </a:rPr>
              <a:t>数据驱动应用程序：事务型应用是业务人员的经验固化为程序代码，而数据驱动型应用则是在已经积累了相关业务数据的条件下，利用计算机技术来发现规律指导业务，这也是对企业本身的数据资源的开发。数据驱动型应用在实践中的重要因素包括：技术、业务、数据、人员。</a:t>
            </a:r>
            <a:endParaRPr lang="en-US" altLang="zh-CN" dirty="0" smtClean="0">
              <a:latin typeface="+mn-ea"/>
              <a:ea typeface="+mn-ea"/>
            </a:endParaRPr>
          </a:p>
          <a:p>
            <a:r>
              <a:rPr lang="zh-CN" altLang="en-US" sz="1100" b="0" i="0" kern="12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数据管道，只要是实现系统之间的数据迁移的处理过程，都可以使用这个词来代表。</a:t>
            </a:r>
            <a:endParaRPr lang="zh-CN" altLang="en-US" dirty="0">
              <a:latin typeface="+mn-ea"/>
              <a:ea typeface="+mn-ea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6200" y="746125"/>
            <a:ext cx="6645275" cy="3738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36600"/>
            <a:ext cx="6623050" cy="3725863"/>
          </a:xfrm>
        </p:spPr>
      </p:sp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6200" y="746125"/>
            <a:ext cx="6645275" cy="3738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000" b="0" i="0" kern="1200" dirty="0" err="1" smtClean="0">
                <a:solidFill>
                  <a:schemeClr val="tx1"/>
                </a:solidFill>
                <a:effectLst/>
                <a:latin typeface="+mn-lt"/>
                <a:ea typeface="方正兰亭黑简体" panose="02000000000000000000" pitchFamily="2" charset="-122"/>
                <a:cs typeface="+mn-cs"/>
              </a:rPr>
              <a:t>Savepoint</a:t>
            </a:r>
            <a:r>
              <a:rPr lang="en-US" altLang="zh-CN" sz="2000" b="0" i="0" kern="1200" dirty="0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 </a:t>
            </a:r>
            <a:r>
              <a:rPr lang="zh-CN" altLang="en-US" sz="2000" b="0" i="0" kern="1200" dirty="0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与 </a:t>
            </a:r>
            <a:r>
              <a:rPr lang="en-US" altLang="zh-CN" sz="2000" b="0" i="0" kern="1200" dirty="0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Checkpoint </a:t>
            </a:r>
            <a:r>
              <a:rPr lang="zh-CN" altLang="en-US" sz="2000" b="0" i="0" kern="1200" dirty="0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类似，同样是把状态存储到外部介质。当作业失败时，可以从外部恢复。</a:t>
            </a:r>
            <a:r>
              <a:rPr lang="en-US" altLang="zh-CN" sz="2000" b="0" i="0" kern="1200" dirty="0" err="1" smtClean="0">
                <a:solidFill>
                  <a:schemeClr val="tx1"/>
                </a:solidFill>
                <a:effectLst/>
                <a:latin typeface="+mn-lt"/>
                <a:ea typeface="方正兰亭黑简体" panose="02000000000000000000" pitchFamily="2" charset="-122"/>
                <a:cs typeface="+mn-cs"/>
              </a:rPr>
              <a:t>Savepoint</a:t>
            </a:r>
            <a:r>
              <a:rPr lang="en-US" altLang="zh-CN" sz="2000" b="0" i="0" kern="1200" dirty="0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 </a:t>
            </a:r>
            <a:r>
              <a:rPr lang="zh-CN" altLang="en-US" sz="2000" b="0" i="0" kern="1200" dirty="0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与 </a:t>
            </a:r>
            <a:r>
              <a:rPr lang="en-US" altLang="zh-CN" sz="2000" b="0" i="0" kern="1200" dirty="0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Checkpoint </a:t>
            </a:r>
            <a:r>
              <a:rPr lang="zh-CN" altLang="en-US" sz="2000" b="0" i="0" kern="1200" dirty="0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有什么区别呢？</a:t>
            </a:r>
            <a:endParaRPr lang="zh-CN" altLang="en-US" sz="2000" b="0" i="0" kern="1200" dirty="0" smtClean="0">
              <a:solidFill>
                <a:schemeClr val="tx1"/>
              </a:solidFill>
              <a:effectLst/>
              <a:latin typeface="方正兰亭黑简体" panose="02000000000000000000" pitchFamily="2" charset="-122"/>
              <a:ea typeface="方正兰亭黑简体" panose="02000000000000000000" pitchFamily="2" charset="-122"/>
              <a:cs typeface="+mn-cs"/>
            </a:endParaRPr>
          </a:p>
          <a:p>
            <a:pPr lvl="1"/>
            <a:r>
              <a:rPr lang="zh-CN" altLang="en-US" sz="2000" b="0" i="0" kern="1200" dirty="0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从触发管理方式来讲，</a:t>
            </a:r>
            <a:r>
              <a:rPr lang="en-US" altLang="zh-CN" sz="2000" b="0" i="0" kern="1200" dirty="0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Checkpoint </a:t>
            </a:r>
            <a:r>
              <a:rPr lang="zh-CN" altLang="en-US" sz="2000" b="0" i="0" kern="1200" dirty="0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由 </a:t>
            </a:r>
            <a:r>
              <a:rPr lang="en-US" altLang="zh-CN" sz="2000" b="0" i="0" kern="1200" dirty="0" err="1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Flink</a:t>
            </a:r>
            <a:r>
              <a:rPr lang="en-US" altLang="zh-CN" sz="2000" b="0" i="0" kern="1200" dirty="0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 </a:t>
            </a:r>
            <a:r>
              <a:rPr lang="zh-CN" altLang="en-US" sz="2000" b="0" i="0" kern="1200" dirty="0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自动触发并管理，而 </a:t>
            </a:r>
            <a:r>
              <a:rPr lang="en-US" altLang="zh-CN" sz="2000" b="0" i="0" kern="1200" dirty="0" err="1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Savepoint</a:t>
            </a:r>
            <a:r>
              <a:rPr lang="en-US" altLang="zh-CN" sz="2000" b="0" i="0" kern="1200" dirty="0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 </a:t>
            </a:r>
            <a:r>
              <a:rPr lang="zh-CN" altLang="en-US" sz="2000" b="0" i="0" kern="1200" dirty="0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由用户手动触发并人工管理；</a:t>
            </a:r>
            <a:endParaRPr lang="zh-CN" altLang="en-US" sz="2000" b="0" i="0" kern="1200" dirty="0" smtClean="0">
              <a:solidFill>
                <a:schemeClr val="tx1"/>
              </a:solidFill>
              <a:effectLst/>
              <a:latin typeface="方正兰亭黑简体" panose="02000000000000000000" pitchFamily="2" charset="-122"/>
              <a:ea typeface="方正兰亭黑简体" panose="02000000000000000000" pitchFamily="2" charset="-122"/>
              <a:cs typeface="+mn-cs"/>
            </a:endParaRPr>
          </a:p>
          <a:p>
            <a:pPr lvl="1"/>
            <a:r>
              <a:rPr lang="zh-CN" altLang="en-US" sz="2000" b="0" i="0" kern="1200" dirty="0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从用途来讲，</a:t>
            </a:r>
            <a:r>
              <a:rPr lang="en-US" altLang="zh-CN" sz="2000" b="0" i="0" kern="1200" dirty="0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Checkpoint </a:t>
            </a:r>
            <a:r>
              <a:rPr lang="zh-CN" altLang="en-US" sz="2000" b="0" i="0" kern="1200" dirty="0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在 </a:t>
            </a:r>
            <a:r>
              <a:rPr lang="en-US" altLang="zh-CN" sz="2000" b="0" i="0" kern="1200" dirty="0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Task </a:t>
            </a:r>
            <a:r>
              <a:rPr lang="zh-CN" altLang="en-US" sz="2000" b="0" i="0" kern="1200" dirty="0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发生异常时快速恢复，例如网络抖动或超时异常，而 </a:t>
            </a:r>
            <a:r>
              <a:rPr lang="en-US" altLang="zh-CN" sz="2000" b="0" i="0" kern="1200" dirty="0" err="1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Savepoint</a:t>
            </a:r>
            <a:r>
              <a:rPr lang="en-US" altLang="zh-CN" sz="2000" b="0" i="0" kern="1200" dirty="0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 </a:t>
            </a:r>
            <a:r>
              <a:rPr lang="zh-CN" altLang="en-US" sz="2000" b="0" i="0" kern="1200" dirty="0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有计划地进行备份，使作业能停止后再恢复，例如修改代码、调整并发；</a:t>
            </a:r>
            <a:endParaRPr lang="zh-CN" altLang="en-US" sz="2000" b="0" i="0" kern="1200" dirty="0" smtClean="0">
              <a:solidFill>
                <a:schemeClr val="tx1"/>
              </a:solidFill>
              <a:effectLst/>
              <a:latin typeface="方正兰亭黑简体" panose="02000000000000000000" pitchFamily="2" charset="-122"/>
              <a:ea typeface="方正兰亭黑简体" panose="02000000000000000000" pitchFamily="2" charset="-122"/>
              <a:cs typeface="+mn-cs"/>
            </a:endParaRPr>
          </a:p>
          <a:p>
            <a:pPr lvl="1"/>
            <a:r>
              <a:rPr lang="zh-CN" altLang="en-US" sz="2000" b="0" i="0" kern="1200" dirty="0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最后从特点来讲，</a:t>
            </a:r>
            <a:r>
              <a:rPr lang="en-US" altLang="zh-CN" sz="2000" b="0" i="0" kern="1200" dirty="0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Checkpoint </a:t>
            </a:r>
            <a:r>
              <a:rPr lang="zh-CN" altLang="en-US" sz="2000" b="0" i="0" kern="1200" dirty="0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比较轻量级，作业出现问题会自动从故障中恢复，在作业停止后默认清除；而 </a:t>
            </a:r>
            <a:r>
              <a:rPr lang="en-US" altLang="zh-CN" sz="2000" b="0" i="0" kern="1200" dirty="0" err="1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Savepoint</a:t>
            </a:r>
            <a:r>
              <a:rPr lang="en-US" altLang="zh-CN" sz="2000" b="0" i="0" kern="1200" dirty="0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 </a:t>
            </a:r>
            <a:r>
              <a:rPr lang="zh-CN" altLang="en-US" sz="2000" b="0" i="0" kern="1200" dirty="0" smtClean="0">
                <a:solidFill>
                  <a:schemeClr val="tx1"/>
                </a:solidFill>
                <a:effectLst/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比较持久，以标准格式存储，允许代码或配置发生改变，恢复需要启动作业手动指定一个路径恢复。</a:t>
            </a:r>
            <a:endParaRPr lang="zh-CN" altLang="en-US" sz="2000" b="0" i="0" kern="1200" dirty="0" smtClean="0">
              <a:solidFill>
                <a:schemeClr val="tx1"/>
              </a:solidFill>
              <a:effectLst/>
              <a:latin typeface="方正兰亭黑简体" panose="02000000000000000000" pitchFamily="2" charset="-122"/>
              <a:ea typeface="方正兰亭黑简体" panose="02000000000000000000" pitchFamily="2" charset="-122"/>
              <a:cs typeface="+mn-cs"/>
            </a:endParaRPr>
          </a:p>
          <a:p>
            <a:endParaRPr lang="zh-CN" altLang="en-US" sz="2000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975" marR="0" lvl="0" indent="-180975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Tx/>
              <a:buSzPct val="60000"/>
              <a:buFont typeface="Wingdings" panose="05000000000000000000" pitchFamily="2" charset="2"/>
              <a:buChar char="l"/>
              <a:defRPr/>
            </a:pPr>
            <a:r>
              <a:rPr lang="en-US" altLang="zh-CN" sz="2000" dirty="0" smtClean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</a:t>
            </a:r>
            <a:r>
              <a:rPr lang="zh-CN" altLang="en-US" sz="2000" dirty="0" smtClean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：</a:t>
            </a:r>
            <a:r>
              <a:rPr lang="zh-CN" altLang="en-US" sz="2000" dirty="0" smtClean="0">
                <a:solidFill>
                  <a:srgbClr val="00B0F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流数据的连续处理，事件时间，有状态流处理，状态快照</a:t>
            </a:r>
            <a:endParaRPr lang="zh-CN" altLang="en-US" sz="2000" dirty="0" smtClean="0">
              <a:solidFill>
                <a:srgbClr val="00B0F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Tx/>
              <a:buSzPct val="60000"/>
              <a:buFont typeface="Wingdings" panose="05000000000000000000" pitchFamily="2" charset="2"/>
              <a:buChar char="l"/>
              <a:defRPr/>
            </a:pPr>
            <a:r>
              <a:rPr lang="en-US" altLang="zh-CN" sz="2000" b="0" dirty="0" smtClean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</a:t>
            </a:r>
            <a:r>
              <a:rPr lang="zh-CN" altLang="en-US" sz="2000" b="0" dirty="0" smtClean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</a:t>
            </a:r>
            <a:r>
              <a:rPr lang="en-US" altLang="zh-CN" sz="2000" b="0" dirty="0" smtClean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DataStream API</a:t>
            </a:r>
            <a:r>
              <a:rPr lang="zh-CN" altLang="en-US" sz="2000" b="0" dirty="0" smtClean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和</a:t>
            </a:r>
            <a:r>
              <a:rPr lang="en-US" altLang="zh-CN" sz="2000" b="0" dirty="0" err="1" smtClean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DataSet</a:t>
            </a:r>
            <a:r>
              <a:rPr lang="en-US" altLang="zh-CN" sz="2000" b="0" dirty="0" smtClean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 API</a:t>
            </a:r>
            <a:endParaRPr lang="zh-CN" altLang="en-US" sz="2000" b="0" dirty="0" smtClean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Tx/>
              <a:buSzPct val="60000"/>
              <a:buFont typeface="Wingdings" panose="05000000000000000000" pitchFamily="2" charset="2"/>
              <a:buChar char="l"/>
              <a:defRPr/>
            </a:pPr>
            <a:endParaRPr kumimoji="0" lang="zh-CN" alt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宋体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27812" cy="3729038"/>
          </a:xfrm>
          <a:prstGeom prst="rect">
            <a:avLst/>
          </a:prstGeom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>
            <a:noFill/>
            <a:miter lim="800000"/>
          </a:ln>
          <a:effectLst/>
        </p:spPr>
        <p:txBody>
          <a:bodyPr vert="horz" wrap="square" lIns="93500" tIns="46751" rIns="93500" bIns="46751" numCol="1" anchor="t" anchorCtr="0" compatLnSpc="1">
            <a:noAutofit/>
          </a:bodyPr>
          <a:lstStyle/>
          <a:p>
            <a:pPr>
              <a:defRPr/>
            </a:pPr>
            <a:endParaRPr lang="zh-CN" altLang="zh-CN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6200" y="746125"/>
            <a:ext cx="6645275" cy="3738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6200" y="746125"/>
            <a:ext cx="6645275" cy="3738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6200" y="746125"/>
            <a:ext cx="6645275" cy="3738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6200" y="746125"/>
            <a:ext cx="6645275" cy="3738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100" b="0" i="0" u="none" strike="noStrike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什么是状态？例如做数据处理，要对数据进行统计，如</a:t>
            </a:r>
            <a:r>
              <a:rPr lang="en-US" altLang="zh-CN" sz="1100" b="0" i="0" u="none" strike="noStrike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Sum</a:t>
            </a:r>
            <a:r>
              <a:rPr lang="zh-CN" altLang="en-US" sz="1100" b="0" i="0" u="none" strike="noStrike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、</a:t>
            </a:r>
            <a:r>
              <a:rPr lang="en-US" altLang="zh-CN" sz="1100" b="0" i="0" u="none" strike="noStrike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Count</a:t>
            </a:r>
            <a:r>
              <a:rPr lang="zh-CN" altLang="en-US" sz="1100" b="0" i="0" u="none" strike="noStrike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、</a:t>
            </a:r>
            <a:r>
              <a:rPr lang="en-US" altLang="zh-CN" sz="1100" b="0" i="0" u="none" strike="noStrike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Min</a:t>
            </a:r>
            <a:r>
              <a:rPr lang="zh-CN" altLang="en-US" sz="1100" b="0" i="0" u="none" strike="noStrike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、</a:t>
            </a:r>
            <a:r>
              <a:rPr lang="en-US" altLang="zh-CN" sz="1100" b="0" i="0" u="none" strike="noStrike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Max,</a:t>
            </a:r>
            <a:r>
              <a:rPr lang="zh-CN" altLang="en-US" sz="1100" b="0" i="0" u="none" strike="noStrike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这些值是需要存储的。因为要不断更新，这些值或者变量就可以理解为一种状态。</a:t>
            </a:r>
            <a:endParaRPr lang="zh-CN" altLang="en-US" sz="1100" b="0" i="0" u="none" strike="noStrike" kern="1200" baseline="0" dirty="0" smtClean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  <a:p>
            <a:endParaRPr lang="zh-CN" altLang="en-US" sz="1100" b="0" i="0" u="none" strike="noStrike" kern="1200" baseline="0" dirty="0" smtClean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  <a:p>
            <a:r>
              <a:rPr lang="zh-CN" altLang="en-US" sz="1100" b="0" i="0" u="none" strike="noStrike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如果通过外部去访问，如</a:t>
            </a:r>
            <a:r>
              <a:rPr lang="en-US" altLang="zh-CN" sz="1100" b="0" i="0" u="none" strike="noStrike" kern="1200" baseline="0" dirty="0" err="1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Redis</a:t>
            </a:r>
            <a:r>
              <a:rPr lang="zh-CN" altLang="en-US" sz="1100" b="0" i="0" u="none" strike="noStrike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，</a:t>
            </a:r>
            <a:r>
              <a:rPr lang="en-US" altLang="zh-CN" sz="1100" b="0" i="0" u="none" strike="noStrike" kern="1200" baseline="0" dirty="0" err="1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HBase</a:t>
            </a:r>
            <a:r>
              <a:rPr lang="zh-CN" altLang="en-US" sz="1100" b="0" i="0" u="none" strike="noStrike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，它一定是通过网络及</a:t>
            </a:r>
            <a:r>
              <a:rPr lang="en-US" altLang="zh-CN" sz="1100" b="0" i="0" u="none" strike="noStrike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RPC</a:t>
            </a:r>
            <a:r>
              <a:rPr lang="zh-CN" altLang="en-US" sz="1100" b="0" i="0" u="none" strike="noStrike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。如果通过</a:t>
            </a:r>
            <a:r>
              <a:rPr lang="en-US" altLang="zh-CN" sz="1100" b="0" i="0" u="none" strike="noStrike" kern="1200" baseline="0" dirty="0" err="1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Flink</a:t>
            </a:r>
            <a:r>
              <a:rPr lang="en-US" altLang="zh-CN" sz="1100" b="0" i="0" u="none" strike="noStrike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 </a:t>
            </a:r>
            <a:r>
              <a:rPr lang="zh-CN" altLang="en-US" sz="1100" b="0" i="0" u="none" strike="noStrike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内部去访问，它只通过自身的进程去访问这些变量。同时</a:t>
            </a:r>
            <a:r>
              <a:rPr lang="en-US" altLang="zh-CN" sz="1100" b="0" i="0" u="none" strike="noStrike" kern="1200" baseline="0" dirty="0" err="1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Flink</a:t>
            </a:r>
            <a:r>
              <a:rPr lang="en-US" altLang="zh-CN" sz="1100" b="0" i="0" u="none" strike="noStrike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 </a:t>
            </a:r>
            <a:r>
              <a:rPr lang="zh-CN" altLang="en-US" sz="1100" b="0" i="0" u="none" strike="noStrike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会定期将这些状态做</a:t>
            </a:r>
            <a:r>
              <a:rPr lang="en-US" altLang="zh-CN" sz="1100" b="0" i="0" u="none" strike="noStrike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Checkpoint </a:t>
            </a:r>
            <a:r>
              <a:rPr lang="zh-CN" altLang="en-US" sz="1100" b="0" i="0" u="none" strike="noStrike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持久化，把</a:t>
            </a:r>
            <a:r>
              <a:rPr lang="en-US" altLang="zh-CN" sz="1100" b="0" i="0" u="none" strike="noStrike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Checkpoint </a:t>
            </a:r>
            <a:r>
              <a:rPr lang="zh-CN" altLang="en-US" sz="1100" b="0" i="0" u="none" strike="noStrike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存储到一个分布式的持久化系统中，比如</a:t>
            </a:r>
            <a:r>
              <a:rPr lang="en-US" altLang="zh-CN" sz="1100" b="0" i="0" u="none" strike="noStrike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HDFS</a:t>
            </a:r>
            <a:r>
              <a:rPr lang="zh-CN" altLang="en-US" sz="1100" b="0" i="0" u="none" strike="noStrike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。这样的话，当</a:t>
            </a:r>
            <a:r>
              <a:rPr lang="en-US" altLang="zh-CN" sz="1100" b="0" i="0" u="none" strike="noStrike" kern="1200" baseline="0" dirty="0" err="1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Flink</a:t>
            </a:r>
            <a:r>
              <a:rPr lang="en-US" altLang="zh-CN" sz="1100" b="0" i="0" u="none" strike="noStrike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 </a:t>
            </a:r>
            <a:r>
              <a:rPr lang="zh-CN" altLang="en-US" sz="1100" b="0" i="0" u="none" strike="noStrike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的任务出现任何故障时，它都会从最近的一次</a:t>
            </a:r>
            <a:r>
              <a:rPr lang="en-US" altLang="zh-CN" sz="1100" b="0" i="0" u="none" strike="noStrike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Checkpoint </a:t>
            </a:r>
            <a:r>
              <a:rPr lang="zh-CN" altLang="en-US" sz="1100" b="0" i="0" u="none" strike="noStrike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将整个流的状态进行恢复，然后继续运行它的流处理。对用户没有任何数据上的影响。</a:t>
            </a:r>
            <a:endParaRPr lang="en-US" altLang="zh-CN" sz="1100" b="0" i="0" u="none" strike="noStrike" kern="1200" baseline="0" dirty="0" smtClean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  <a:p>
            <a:endParaRPr lang="zh-CN" altLang="en-US" dirty="0">
              <a:latin typeface="+mn-ea"/>
              <a:ea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100" b="0" i="0" u="none" strike="noStrike" kern="1200" baseline="0" dirty="0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 </a:t>
            </a:r>
            <a:r>
              <a:rPr lang="en-US" altLang="zh-CN" sz="1100" b="0" i="0" u="none" strike="noStrike" kern="1200" baseline="0" dirty="0" err="1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Flink</a:t>
            </a:r>
            <a:r>
              <a:rPr lang="zh-CN" altLang="en-US" sz="1100" b="0" i="0" u="none" strike="noStrike" kern="1200" baseline="0" dirty="0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是一个分层架构的系统，主要分为三层，每一层所包含的组件都提供了特定的抽象，用来服务上层组件。</a:t>
            </a:r>
            <a:endParaRPr lang="zh-CN" altLang="en-US" sz="1100" b="0" i="0" u="none" strike="noStrike" kern="1200" baseline="0" dirty="0" smtClean="0">
              <a:solidFill>
                <a:schemeClr val="tx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+mn-cs"/>
            </a:endParaRPr>
          </a:p>
          <a:p>
            <a:r>
              <a:rPr lang="zh-CN" altLang="en-US" sz="1100" b="0" i="0" u="none" strike="noStrike" kern="1200" baseline="0" dirty="0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部署层面上，可以单机，集群，云上部署，一般</a:t>
            </a:r>
            <a:r>
              <a:rPr lang="en-US" altLang="zh-CN" sz="1100" b="0" i="0" u="none" strike="noStrike" kern="1200" baseline="0" dirty="0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YARN</a:t>
            </a:r>
            <a:r>
              <a:rPr lang="zh-CN" altLang="en-US" sz="1100" b="0" i="0" u="none" strike="noStrike" kern="1200" baseline="0" dirty="0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集群部署比较多；</a:t>
            </a:r>
            <a:endParaRPr lang="zh-CN" altLang="en-US" sz="1100" b="0" i="0" u="none" strike="noStrike" kern="1200" baseline="0" dirty="0" smtClean="0">
              <a:solidFill>
                <a:schemeClr val="tx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+mn-cs"/>
            </a:endParaRPr>
          </a:p>
          <a:p>
            <a:r>
              <a:rPr lang="zh-CN" altLang="en-US" sz="1100" b="0" i="0" u="none" strike="noStrike" kern="1200" baseline="0" dirty="0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核心层面上，有一个分布式的流式数据处理引擎；</a:t>
            </a:r>
            <a:endParaRPr lang="zh-CN" altLang="en-US" sz="1100" b="0" i="0" u="none" strike="noStrike" kern="1200" baseline="0" dirty="0" smtClean="0">
              <a:solidFill>
                <a:schemeClr val="tx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+mn-cs"/>
            </a:endParaRPr>
          </a:p>
          <a:p>
            <a:r>
              <a:rPr lang="en-US" altLang="zh-CN" sz="1100" b="0" i="0" u="none" strike="noStrike" kern="1200" baseline="0" dirty="0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API</a:t>
            </a:r>
            <a:r>
              <a:rPr lang="zh-CN" altLang="en-US" sz="1100" b="0" i="0" u="none" strike="noStrike" kern="1200" baseline="0" dirty="0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层面上，有流式处理</a:t>
            </a:r>
            <a:r>
              <a:rPr lang="en-US" altLang="zh-CN" sz="1100" b="0" i="0" u="none" strike="noStrike" kern="1200" baseline="0" dirty="0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API</a:t>
            </a:r>
            <a:r>
              <a:rPr lang="zh-CN" altLang="en-US" sz="1100" b="0" i="0" u="none" strike="noStrike" kern="1200" baseline="0" dirty="0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，批处理</a:t>
            </a:r>
            <a:r>
              <a:rPr lang="en-US" altLang="zh-CN" sz="1100" b="0" i="0" u="none" strike="noStrike" kern="1200" baseline="0" dirty="0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API</a:t>
            </a:r>
            <a:r>
              <a:rPr lang="zh-CN" altLang="en-US" sz="1100" b="0" i="0" u="none" strike="noStrike" kern="1200" baseline="0" dirty="0" smtClean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cs"/>
              </a:rPr>
              <a:t>。流式处理支持事件处理，表操作。批处理支持机器学习，图计算，也支持表操作。</a:t>
            </a:r>
            <a:endParaRPr lang="en-US" altLang="zh-CN" dirty="0" smtClean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lvl="0"/>
            <a:endParaRPr lang="zh-CN" altLang="en-US" dirty="0" smtClean="0"/>
          </a:p>
          <a:p>
            <a:pPr lvl="0"/>
            <a:r>
              <a:rPr lang="zh-CN" altLang="en-US" dirty="0" smtClean="0"/>
              <a:t>处理逻辑表查询的</a:t>
            </a:r>
            <a:r>
              <a:rPr lang="en-US" altLang="zh-CN" dirty="0" smtClean="0"/>
              <a:t>Table</a:t>
            </a:r>
            <a:r>
              <a:rPr lang="zh-CN" altLang="en-US" dirty="0" smtClean="0"/>
              <a:t>，机器学习的</a:t>
            </a:r>
            <a:r>
              <a:rPr lang="en-US" altLang="zh-CN" dirty="0" err="1" smtClean="0"/>
              <a:t>FlinkML</a:t>
            </a:r>
            <a:r>
              <a:rPr lang="zh-CN" altLang="en-US" dirty="0" smtClean="0"/>
              <a:t>，图像处理的</a:t>
            </a:r>
            <a:r>
              <a:rPr lang="en-US" altLang="zh-CN" dirty="0" err="1" smtClean="0"/>
              <a:t>Gelly</a:t>
            </a:r>
            <a:r>
              <a:rPr lang="zh-CN" altLang="en-US" dirty="0" smtClean="0"/>
              <a:t>，复杂事件处理的</a:t>
            </a:r>
            <a:r>
              <a:rPr lang="en-US" altLang="zh-CN" dirty="0" smtClean="0"/>
              <a:t>CEP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7788" y="746125"/>
            <a:ext cx="6643687" cy="3738563"/>
          </a:xfr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这里主要介绍了</a:t>
            </a:r>
            <a:r>
              <a:rPr lang="en-US" altLang="zh-CN" dirty="0" smtClean="0"/>
              <a:t>DataStream</a:t>
            </a:r>
            <a:r>
              <a:rPr lang="zh-CN" altLang="en-US" dirty="0" smtClean="0"/>
              <a:t>之间的算子操作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含有</a:t>
            </a:r>
            <a:r>
              <a:rPr lang="en-US" altLang="zh-CN" dirty="0" smtClean="0"/>
              <a:t>Window</a:t>
            </a:r>
            <a:r>
              <a:rPr lang="zh-CN" altLang="en-US" dirty="0" smtClean="0"/>
              <a:t>的是窗口操作，与后面的窗口操作相关连，之间的关系可以通过</a:t>
            </a:r>
            <a:r>
              <a:rPr lang="en-US" altLang="zh-CN" dirty="0" smtClean="0"/>
              <a:t>reduce</a:t>
            </a:r>
            <a:r>
              <a:rPr lang="zh-CN" altLang="en-US" dirty="0" smtClean="0"/>
              <a:t>，</a:t>
            </a:r>
            <a:r>
              <a:rPr lang="en-US" altLang="zh-CN" dirty="0" smtClean="0"/>
              <a:t>fold</a:t>
            </a:r>
            <a:r>
              <a:rPr lang="zh-CN" altLang="en-US" dirty="0" smtClean="0"/>
              <a:t>，</a:t>
            </a:r>
            <a:r>
              <a:rPr lang="en-US" altLang="zh-CN" dirty="0" smtClean="0"/>
              <a:t>sum</a:t>
            </a:r>
            <a:r>
              <a:rPr lang="zh-CN" altLang="en-US" dirty="0" smtClean="0"/>
              <a:t>，</a:t>
            </a:r>
            <a:r>
              <a:rPr lang="en-US" altLang="zh-CN" dirty="0" smtClean="0"/>
              <a:t>max</a:t>
            </a:r>
            <a:r>
              <a:rPr lang="zh-CN" altLang="en-US" dirty="0" smtClean="0"/>
              <a:t>函数进行管关联。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connect</a:t>
            </a:r>
            <a:r>
              <a:rPr lang="zh-CN" altLang="en-US" dirty="0" smtClean="0"/>
              <a:t>：进行</a:t>
            </a:r>
            <a:r>
              <a:rPr lang="en-US" altLang="zh-CN" dirty="0" smtClean="0"/>
              <a:t>Stream</a:t>
            </a:r>
            <a:r>
              <a:rPr lang="zh-CN" altLang="en-US" dirty="0" smtClean="0"/>
              <a:t>之间的连接，可以通过</a:t>
            </a:r>
            <a:r>
              <a:rPr lang="en-US" altLang="zh-CN" dirty="0" err="1" smtClean="0"/>
              <a:t>flatmap</a:t>
            </a:r>
            <a:r>
              <a:rPr lang="zh-CN" altLang="en-US" dirty="0" smtClean="0"/>
              <a:t>，</a:t>
            </a:r>
            <a:r>
              <a:rPr lang="en-US" altLang="zh-CN" dirty="0" smtClean="0"/>
              <a:t>map</a:t>
            </a:r>
            <a:r>
              <a:rPr lang="zh-CN" altLang="en-US" dirty="0" smtClean="0"/>
              <a:t>函数进行操作。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JoinedStream</a:t>
            </a:r>
            <a:r>
              <a:rPr lang="en-US" altLang="zh-CN" dirty="0" smtClean="0"/>
              <a:t> </a:t>
            </a:r>
            <a:r>
              <a:rPr lang="zh-CN" altLang="en-US" dirty="0" smtClean="0"/>
              <a:t>：进行</a:t>
            </a:r>
            <a:r>
              <a:rPr lang="en-US" altLang="zh-CN" dirty="0" smtClean="0"/>
              <a:t>Stream</a:t>
            </a:r>
            <a:r>
              <a:rPr lang="zh-CN" altLang="en-US" dirty="0" smtClean="0"/>
              <a:t>之间的</a:t>
            </a:r>
            <a:r>
              <a:rPr lang="en-US" altLang="zh-CN" dirty="0" smtClean="0"/>
              <a:t>join</a:t>
            </a:r>
            <a:r>
              <a:rPr lang="zh-CN" altLang="en-US" dirty="0" smtClean="0"/>
              <a:t>操作，类似于数据库中的</a:t>
            </a:r>
            <a:r>
              <a:rPr lang="en-US" altLang="zh-CN" dirty="0" smtClean="0"/>
              <a:t>join</a:t>
            </a:r>
            <a:r>
              <a:rPr lang="zh-CN" altLang="en-US" dirty="0" smtClean="0"/>
              <a:t>，可以通过</a:t>
            </a:r>
            <a:r>
              <a:rPr lang="en-US" altLang="zh-CN" dirty="0" smtClean="0"/>
              <a:t>join</a:t>
            </a:r>
            <a:r>
              <a:rPr lang="zh-CN" altLang="en-US" dirty="0" smtClean="0"/>
              <a:t>函数等进行关联。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CoGroupedStream</a:t>
            </a:r>
            <a:r>
              <a:rPr lang="zh-CN" altLang="en-US" dirty="0" smtClean="0"/>
              <a:t>：</a:t>
            </a:r>
            <a:r>
              <a:rPr lang="en-US" altLang="zh-CN" dirty="0" smtClean="0"/>
              <a:t>Stream</a:t>
            </a:r>
            <a:r>
              <a:rPr lang="zh-CN" altLang="en-US" dirty="0" smtClean="0"/>
              <a:t>之间的联合，类似于关系数据库中的</a:t>
            </a:r>
            <a:r>
              <a:rPr lang="en-US" altLang="zh-CN" dirty="0" smtClean="0"/>
              <a:t>group</a:t>
            </a:r>
            <a:r>
              <a:rPr lang="zh-CN" altLang="en-US" dirty="0" smtClean="0"/>
              <a:t>操作，可以通过</a:t>
            </a:r>
            <a:r>
              <a:rPr lang="en-US" altLang="zh-CN" dirty="0" err="1" smtClean="0"/>
              <a:t>coGroup</a:t>
            </a:r>
            <a:r>
              <a:rPr lang="zh-CN" altLang="en-US" dirty="0" smtClean="0"/>
              <a:t>函数进行关联。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KeyedStream</a:t>
            </a:r>
            <a:r>
              <a:rPr lang="zh-CN" altLang="en-US" dirty="0" smtClean="0"/>
              <a:t>：主要是对数据流依据</a:t>
            </a:r>
            <a:r>
              <a:rPr lang="en-US" altLang="zh-CN" dirty="0" smtClean="0"/>
              <a:t>key</a:t>
            </a:r>
            <a:r>
              <a:rPr lang="zh-CN" altLang="en-US" dirty="0" smtClean="0"/>
              <a:t>进行处理，可以通过</a:t>
            </a:r>
            <a:r>
              <a:rPr lang="en-US" altLang="zh-CN" dirty="0" err="1" smtClean="0"/>
              <a:t>keyBy</a:t>
            </a:r>
            <a:r>
              <a:rPr lang="zh-CN" altLang="en-US" dirty="0" smtClean="0"/>
              <a:t>函数进行处理。</a:t>
            </a:r>
            <a:endParaRPr lang="en-US" altLang="zh-CN" dirty="0" smtClean="0"/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77788" y="746125"/>
            <a:ext cx="6643687" cy="3738563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#修订记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/>
          <p:cNvGraphicFramePr>
            <a:graphicFrameLocks noGrp="1"/>
          </p:cNvGraphicFramePr>
          <p:nvPr/>
        </p:nvGraphicFramePr>
        <p:xfrm>
          <a:off x="1007140" y="1254490"/>
          <a:ext cx="10460715" cy="1082675"/>
        </p:xfrm>
        <a:graphic>
          <a:graphicData uri="http://schemas.openxmlformats.org/drawingml/2006/table">
            <a:tbl>
              <a:tblPr/>
              <a:tblGrid>
                <a:gridCol w="3119031"/>
                <a:gridCol w="1967450"/>
                <a:gridCol w="3023155"/>
                <a:gridCol w="2351079"/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课程编码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适用产品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产品版本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课程版本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21"/>
          <p:cNvGraphicFramePr>
            <a:graphicFrameLocks noGrp="1"/>
          </p:cNvGraphicFramePr>
          <p:nvPr/>
        </p:nvGraphicFramePr>
        <p:xfrm>
          <a:off x="1007140" y="2776902"/>
          <a:ext cx="10460714" cy="3038475"/>
        </p:xfrm>
        <a:graphic>
          <a:graphicData uri="http://schemas.openxmlformats.org/drawingml/2006/table">
            <a:tbl>
              <a:tblPr/>
              <a:tblGrid>
                <a:gridCol w="3119030"/>
                <a:gridCol w="1967450"/>
                <a:gridCol w="3023155"/>
                <a:gridCol w="2351079"/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作者</a:t>
                      </a: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/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工号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时间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审核人</a:t>
                      </a: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/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工号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新开发/优化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占位符 7"/>
          <p:cNvSpPr>
            <a:spLocks noGrp="1"/>
          </p:cNvSpPr>
          <p:nvPr>
            <p:ph type="body" sz="quarter" idx="17" hasCustomPrompt="1"/>
          </p:nvPr>
        </p:nvSpPr>
        <p:spPr>
          <a:xfrm>
            <a:off x="1007139" y="1825692"/>
            <a:ext cx="3119030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课程编码</a:t>
            </a:r>
            <a:endParaRPr lang="zh-CN" altLang="en-US" dirty="0"/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8" hasCustomPrompt="1"/>
          </p:nvPr>
        </p:nvSpPr>
        <p:spPr>
          <a:xfrm>
            <a:off x="4126170" y="1825692"/>
            <a:ext cx="1967450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适用的产品</a:t>
            </a:r>
            <a:endParaRPr lang="zh-CN" altLang="en-US" dirty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9" hasCustomPrompt="1"/>
          </p:nvPr>
        </p:nvSpPr>
        <p:spPr>
          <a:xfrm>
            <a:off x="6093619" y="1825692"/>
            <a:ext cx="3023155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/>
              <a:t>V5R2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20" hasCustomPrompt="1"/>
          </p:nvPr>
        </p:nvSpPr>
        <p:spPr>
          <a:xfrm>
            <a:off x="9116775" y="1825692"/>
            <a:ext cx="2351079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/>
              <a:t>V1R1</a:t>
            </a:r>
            <a:endParaRPr lang="zh-CN" altLang="en-US" dirty="0"/>
          </a:p>
        </p:txBody>
      </p:sp>
      <p:sp>
        <p:nvSpPr>
          <p:cNvPr id="9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007042" y="3373862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4126170" y="3373862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11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6093619" y="3373862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12" name="文本占位符 7"/>
          <p:cNvSpPr>
            <a:spLocks noGrp="1"/>
          </p:cNvSpPr>
          <p:nvPr>
            <p:ph type="body" sz="quarter" idx="16" hasCustomPrompt="1"/>
          </p:nvPr>
        </p:nvSpPr>
        <p:spPr>
          <a:xfrm>
            <a:off x="9116775" y="3337858"/>
            <a:ext cx="2351342" cy="50405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新开发</a:t>
            </a:r>
            <a:endParaRPr lang="zh-CN" altLang="en-US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952130" y="368661"/>
            <a:ext cx="2802144" cy="479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8227" tIns="39112" rIns="78227" bIns="39112" anchor="ctr"/>
          <a:lstStyle/>
          <a:p>
            <a:pPr algn="l" defTabSz="1000760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500" b="1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修订记录</a:t>
            </a:r>
            <a:endParaRPr lang="zh-CN" altLang="en-US" sz="3500" b="1" kern="1200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14" name="Text Box 58"/>
          <p:cNvSpPr txBox="1">
            <a:spLocks noChangeArrowheads="1"/>
          </p:cNvSpPr>
          <p:nvPr/>
        </p:nvSpPr>
        <p:spPr bwMode="auto">
          <a:xfrm>
            <a:off x="8900835" y="296652"/>
            <a:ext cx="2771225" cy="70788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zh-CN" altLang="en-US" sz="4000" i="0" baseline="0" dirty="0">
                <a:solidFill>
                  <a:schemeClr val="bg2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本页不打印</a:t>
            </a:r>
            <a:endParaRPr lang="zh-CN" altLang="en-US" sz="4000" i="0" baseline="0" dirty="0">
              <a:solidFill>
                <a:schemeClr val="bg2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15" name="文本占位符 7"/>
          <p:cNvSpPr>
            <a:spLocks noGrp="1"/>
          </p:cNvSpPr>
          <p:nvPr>
            <p:ph type="body" sz="quarter" idx="21" hasCustomPrompt="1"/>
          </p:nvPr>
        </p:nvSpPr>
        <p:spPr>
          <a:xfrm>
            <a:off x="1007042" y="3877918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16" name="文本占位符 7"/>
          <p:cNvSpPr>
            <a:spLocks noGrp="1"/>
          </p:cNvSpPr>
          <p:nvPr>
            <p:ph type="body" sz="quarter" idx="22" hasCustomPrompt="1"/>
          </p:nvPr>
        </p:nvSpPr>
        <p:spPr>
          <a:xfrm>
            <a:off x="4126170" y="3877918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17" name="文本占位符 7"/>
          <p:cNvSpPr>
            <a:spLocks noGrp="1"/>
          </p:cNvSpPr>
          <p:nvPr>
            <p:ph type="body" sz="quarter" idx="23" hasCustomPrompt="1"/>
          </p:nvPr>
        </p:nvSpPr>
        <p:spPr>
          <a:xfrm>
            <a:off x="6093619" y="3877918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18" name="文本占位符 7"/>
          <p:cNvSpPr>
            <a:spLocks noGrp="1"/>
          </p:cNvSpPr>
          <p:nvPr>
            <p:ph type="body" sz="quarter" idx="24" hasCustomPrompt="1"/>
          </p:nvPr>
        </p:nvSpPr>
        <p:spPr>
          <a:xfrm>
            <a:off x="9116775" y="3841914"/>
            <a:ext cx="2351342" cy="50405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  <a:endParaRPr lang="zh-CN" altLang="en-US" dirty="0"/>
          </a:p>
        </p:txBody>
      </p:sp>
      <p:sp>
        <p:nvSpPr>
          <p:cNvPr id="19" name="文本占位符 7"/>
          <p:cNvSpPr>
            <a:spLocks noGrp="1"/>
          </p:cNvSpPr>
          <p:nvPr>
            <p:ph type="body" sz="quarter" idx="25" hasCustomPrompt="1"/>
          </p:nvPr>
        </p:nvSpPr>
        <p:spPr>
          <a:xfrm>
            <a:off x="1007042" y="4345970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20" name="文本占位符 7"/>
          <p:cNvSpPr>
            <a:spLocks noGrp="1"/>
          </p:cNvSpPr>
          <p:nvPr>
            <p:ph type="body" sz="quarter" idx="26" hasCustomPrompt="1"/>
          </p:nvPr>
        </p:nvSpPr>
        <p:spPr>
          <a:xfrm>
            <a:off x="4126170" y="4345970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21" name="文本占位符 7"/>
          <p:cNvSpPr>
            <a:spLocks noGrp="1"/>
          </p:cNvSpPr>
          <p:nvPr>
            <p:ph type="body" sz="quarter" idx="27" hasCustomPrompt="1"/>
          </p:nvPr>
        </p:nvSpPr>
        <p:spPr>
          <a:xfrm>
            <a:off x="6093619" y="4345970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22" name="文本占位符 7"/>
          <p:cNvSpPr>
            <a:spLocks noGrp="1"/>
          </p:cNvSpPr>
          <p:nvPr>
            <p:ph type="body" sz="quarter" idx="28" hasCustomPrompt="1"/>
          </p:nvPr>
        </p:nvSpPr>
        <p:spPr>
          <a:xfrm>
            <a:off x="9116775" y="4345970"/>
            <a:ext cx="2351342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  <a:endParaRPr lang="zh-CN" altLang="en-US" dirty="0"/>
          </a:p>
        </p:txBody>
      </p:sp>
      <p:sp>
        <p:nvSpPr>
          <p:cNvPr id="23" name="文本占位符 7"/>
          <p:cNvSpPr>
            <a:spLocks noGrp="1"/>
          </p:cNvSpPr>
          <p:nvPr>
            <p:ph type="body" sz="quarter" idx="29" hasCustomPrompt="1"/>
          </p:nvPr>
        </p:nvSpPr>
        <p:spPr>
          <a:xfrm>
            <a:off x="1007042" y="4886030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24" name="文本占位符 7"/>
          <p:cNvSpPr>
            <a:spLocks noGrp="1"/>
          </p:cNvSpPr>
          <p:nvPr>
            <p:ph type="body" sz="quarter" idx="30" hasCustomPrompt="1"/>
          </p:nvPr>
        </p:nvSpPr>
        <p:spPr>
          <a:xfrm>
            <a:off x="4126170" y="4886030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25" name="文本占位符 7"/>
          <p:cNvSpPr>
            <a:spLocks noGrp="1"/>
          </p:cNvSpPr>
          <p:nvPr>
            <p:ph type="body" sz="quarter" idx="31" hasCustomPrompt="1"/>
          </p:nvPr>
        </p:nvSpPr>
        <p:spPr>
          <a:xfrm>
            <a:off x="6093619" y="4886030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26" name="文本占位符 7"/>
          <p:cNvSpPr>
            <a:spLocks noGrp="1"/>
          </p:cNvSpPr>
          <p:nvPr>
            <p:ph type="body" sz="quarter" idx="32" hasCustomPrompt="1"/>
          </p:nvPr>
        </p:nvSpPr>
        <p:spPr>
          <a:xfrm>
            <a:off x="9116775" y="4886030"/>
            <a:ext cx="2351342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  <a:endParaRPr lang="zh-CN" altLang="en-US" dirty="0"/>
          </a:p>
        </p:txBody>
      </p:sp>
      <p:sp>
        <p:nvSpPr>
          <p:cNvPr id="27" name="文本占位符 7"/>
          <p:cNvSpPr>
            <a:spLocks noGrp="1"/>
          </p:cNvSpPr>
          <p:nvPr>
            <p:ph type="body" sz="quarter" idx="33" hasCustomPrompt="1"/>
          </p:nvPr>
        </p:nvSpPr>
        <p:spPr>
          <a:xfrm>
            <a:off x="1007042" y="5354082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28" name="文本占位符 7"/>
          <p:cNvSpPr>
            <a:spLocks noGrp="1"/>
          </p:cNvSpPr>
          <p:nvPr>
            <p:ph type="body" sz="quarter" idx="34" hasCustomPrompt="1"/>
          </p:nvPr>
        </p:nvSpPr>
        <p:spPr>
          <a:xfrm>
            <a:off x="4126170" y="5354082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29" name="文本占位符 7"/>
          <p:cNvSpPr>
            <a:spLocks noGrp="1"/>
          </p:cNvSpPr>
          <p:nvPr>
            <p:ph type="body" sz="quarter" idx="35" hasCustomPrompt="1"/>
          </p:nvPr>
        </p:nvSpPr>
        <p:spPr>
          <a:xfrm>
            <a:off x="6093619" y="5354082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30" name="文本占位符 7"/>
          <p:cNvSpPr>
            <a:spLocks noGrp="1"/>
          </p:cNvSpPr>
          <p:nvPr>
            <p:ph type="body" sz="quarter" idx="36" hasCustomPrompt="1"/>
          </p:nvPr>
        </p:nvSpPr>
        <p:spPr>
          <a:xfrm>
            <a:off x="9116775" y="5354082"/>
            <a:ext cx="2351342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#本节小结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/>
        </p:nvSpPr>
        <p:spPr bwMode="auto">
          <a:xfrm>
            <a:off x="1594877" y="408780"/>
            <a:ext cx="2015437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本节小结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Freeform 9"/>
          <p:cNvSpPr/>
          <p:nvPr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Freeform 11"/>
          <p:cNvSpPr/>
          <p:nvPr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15179" y="490849"/>
            <a:ext cx="470510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0" name="内容占位符 6"/>
          <p:cNvSpPr>
            <a:spLocks noGrp="1"/>
          </p:cNvSpPr>
          <p:nvPr>
            <p:ph sz="quarter" idx="10" hasCustomPrompt="1"/>
          </p:nvPr>
        </p:nvSpPr>
        <p:spPr>
          <a:xfrm>
            <a:off x="445283" y="1247555"/>
            <a:ext cx="11307600" cy="468000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lvl="0"/>
            <a:r>
              <a:rPr lang="zh-CN" altLang="en-US" dirty="0" smtClean="0"/>
              <a:t>此版式用于每一节的小结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</a:t>
            </a:r>
            <a:r>
              <a:rPr lang="zh-CN" altLang="en-US" dirty="0"/>
              <a:t>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#本章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/>
          <p:nvPr/>
        </p:nvSpPr>
        <p:spPr bwMode="auto">
          <a:xfrm>
            <a:off x="1594877" y="408780"/>
            <a:ext cx="2015437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本章总结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4" name="Freeform 9"/>
          <p:cNvSpPr/>
          <p:nvPr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5" name="Freeform 11"/>
          <p:cNvSpPr/>
          <p:nvPr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15179" y="490849"/>
            <a:ext cx="470510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7" name="Freeform 6"/>
            <p:cNvSpPr/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0" name="内容占位符 6"/>
          <p:cNvSpPr>
            <a:spLocks noGrp="1"/>
          </p:cNvSpPr>
          <p:nvPr>
            <p:ph sz="quarter" idx="10"/>
          </p:nvPr>
        </p:nvSpPr>
        <p:spPr>
          <a:xfrm>
            <a:off x="445283" y="1247555"/>
            <a:ext cx="11307600" cy="468000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#更多信息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45283" y="1247555"/>
            <a:ext cx="11307600" cy="468000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5pPr>
              <a:buNone/>
              <a:defRPr/>
            </a:lvl5pPr>
          </a:lstStyle>
          <a:p>
            <a:r>
              <a:rPr lang="zh-CN" altLang="en-US" dirty="0"/>
              <a:t>此版式用于提供给学员更多学习信息。</a:t>
            </a:r>
            <a:endParaRPr lang="zh-CN" altLang="en-US" dirty="0"/>
          </a:p>
        </p:txBody>
      </p:sp>
      <p:sp>
        <p:nvSpPr>
          <p:cNvPr id="4" name="TextBox 10"/>
          <p:cNvSpPr txBox="1"/>
          <p:nvPr/>
        </p:nvSpPr>
        <p:spPr bwMode="auto">
          <a:xfrm>
            <a:off x="1594877" y="408780"/>
            <a:ext cx="503859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更多信息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Freeform 9"/>
          <p:cNvSpPr/>
          <p:nvPr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Freeform 11"/>
          <p:cNvSpPr/>
          <p:nvPr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79189" y="480269"/>
            <a:ext cx="496387" cy="496581"/>
            <a:chOff x="4485904" y="3429000"/>
            <a:chExt cx="2003425" cy="2003425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4485904" y="3429000"/>
              <a:ext cx="2003425" cy="2003425"/>
            </a:xfrm>
            <a:custGeom>
              <a:avLst/>
              <a:gdLst>
                <a:gd name="T0" fmla="*/ 669 w 1338"/>
                <a:gd name="T1" fmla="*/ 0 h 1338"/>
                <a:gd name="T2" fmla="*/ 1338 w 1338"/>
                <a:gd name="T3" fmla="*/ 669 h 1338"/>
                <a:gd name="T4" fmla="*/ 669 w 1338"/>
                <a:gd name="T5" fmla="*/ 1338 h 1338"/>
                <a:gd name="T6" fmla="*/ 0 w 1338"/>
                <a:gd name="T7" fmla="*/ 669 h 1338"/>
                <a:gd name="T8" fmla="*/ 669 w 1338"/>
                <a:gd name="T9" fmla="*/ 0 h 1338"/>
                <a:gd name="T10" fmla="*/ 669 w 1338"/>
                <a:gd name="T11" fmla="*/ 92 h 1338"/>
                <a:gd name="T12" fmla="*/ 1246 w 1338"/>
                <a:gd name="T13" fmla="*/ 669 h 1338"/>
                <a:gd name="T14" fmla="*/ 669 w 1338"/>
                <a:gd name="T15" fmla="*/ 1246 h 1338"/>
                <a:gd name="T16" fmla="*/ 92 w 1338"/>
                <a:gd name="T17" fmla="*/ 669 h 1338"/>
                <a:gd name="T18" fmla="*/ 669 w 1338"/>
                <a:gd name="T19" fmla="*/ 92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8" h="1338">
                  <a:moveTo>
                    <a:pt x="669" y="0"/>
                  </a:moveTo>
                  <a:cubicBezTo>
                    <a:pt x="1039" y="0"/>
                    <a:pt x="1338" y="299"/>
                    <a:pt x="1338" y="669"/>
                  </a:cubicBezTo>
                  <a:cubicBezTo>
                    <a:pt x="1338" y="1039"/>
                    <a:pt x="1039" y="1338"/>
                    <a:pt x="669" y="1338"/>
                  </a:cubicBezTo>
                  <a:cubicBezTo>
                    <a:pt x="299" y="1338"/>
                    <a:pt x="0" y="1039"/>
                    <a:pt x="0" y="669"/>
                  </a:cubicBezTo>
                  <a:cubicBezTo>
                    <a:pt x="0" y="299"/>
                    <a:pt x="299" y="0"/>
                    <a:pt x="669" y="0"/>
                  </a:cubicBezTo>
                  <a:close/>
                  <a:moveTo>
                    <a:pt x="669" y="92"/>
                  </a:moveTo>
                  <a:cubicBezTo>
                    <a:pt x="988" y="92"/>
                    <a:pt x="1246" y="350"/>
                    <a:pt x="1246" y="669"/>
                  </a:cubicBezTo>
                  <a:cubicBezTo>
                    <a:pt x="1246" y="988"/>
                    <a:pt x="988" y="1246"/>
                    <a:pt x="669" y="1246"/>
                  </a:cubicBezTo>
                  <a:cubicBezTo>
                    <a:pt x="350" y="1246"/>
                    <a:pt x="92" y="988"/>
                    <a:pt x="92" y="669"/>
                  </a:cubicBezTo>
                  <a:cubicBezTo>
                    <a:pt x="92" y="350"/>
                    <a:pt x="350" y="92"/>
                    <a:pt x="66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4978029" y="4324350"/>
              <a:ext cx="212725" cy="212725"/>
            </a:xfrm>
            <a:custGeom>
              <a:avLst/>
              <a:gdLst>
                <a:gd name="T0" fmla="*/ 0 w 142"/>
                <a:gd name="T1" fmla="*/ 72 h 142"/>
                <a:gd name="T2" fmla="*/ 0 w 142"/>
                <a:gd name="T3" fmla="*/ 70 h 142"/>
                <a:gd name="T4" fmla="*/ 71 w 142"/>
                <a:gd name="T5" fmla="*/ 0 h 142"/>
                <a:gd name="T6" fmla="*/ 71 w 142"/>
                <a:gd name="T7" fmla="*/ 0 h 142"/>
                <a:gd name="T8" fmla="*/ 142 w 142"/>
                <a:gd name="T9" fmla="*/ 70 h 142"/>
                <a:gd name="T10" fmla="*/ 142 w 142"/>
                <a:gd name="T11" fmla="*/ 72 h 142"/>
                <a:gd name="T12" fmla="*/ 71 w 142"/>
                <a:gd name="T13" fmla="*/ 142 h 142"/>
                <a:gd name="T14" fmla="*/ 71 w 142"/>
                <a:gd name="T15" fmla="*/ 142 h 142"/>
                <a:gd name="T16" fmla="*/ 0 w 142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110" y="0"/>
                    <a:pt x="142" y="32"/>
                    <a:pt x="142" y="70"/>
                  </a:cubicBezTo>
                  <a:cubicBezTo>
                    <a:pt x="142" y="72"/>
                    <a:pt x="142" y="72"/>
                    <a:pt x="142" y="72"/>
                  </a:cubicBezTo>
                  <a:cubicBezTo>
                    <a:pt x="142" y="110"/>
                    <a:pt x="110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5395542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1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5809879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#学习推荐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445283" y="1247555"/>
            <a:ext cx="11307600" cy="468000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TextBox 10"/>
          <p:cNvSpPr txBox="1"/>
          <p:nvPr/>
        </p:nvSpPr>
        <p:spPr bwMode="auto">
          <a:xfrm>
            <a:off x="1594877" y="408780"/>
            <a:ext cx="503859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学习推荐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Freeform 9"/>
          <p:cNvSpPr/>
          <p:nvPr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Freeform 11"/>
          <p:cNvSpPr/>
          <p:nvPr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15179" y="456929"/>
            <a:ext cx="461783" cy="485190"/>
            <a:chOff x="-779463" y="1835151"/>
            <a:chExt cx="1136650" cy="1193799"/>
          </a:xfrm>
          <a:solidFill>
            <a:schemeClr val="bg1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-727075" y="2262188"/>
              <a:ext cx="1031875" cy="625475"/>
            </a:xfrm>
            <a:custGeom>
              <a:avLst/>
              <a:gdLst>
                <a:gd name="T0" fmla="*/ 946 w 968"/>
                <a:gd name="T1" fmla="*/ 587 h 587"/>
                <a:gd name="T2" fmla="*/ 22 w 968"/>
                <a:gd name="T3" fmla="*/ 587 h 587"/>
                <a:gd name="T4" fmla="*/ 0 w 968"/>
                <a:gd name="T5" fmla="*/ 565 h 587"/>
                <a:gd name="T6" fmla="*/ 0 w 968"/>
                <a:gd name="T7" fmla="*/ 63 h 587"/>
                <a:gd name="T8" fmla="*/ 62 w 968"/>
                <a:gd name="T9" fmla="*/ 0 h 587"/>
                <a:gd name="T10" fmla="*/ 104 w 968"/>
                <a:gd name="T11" fmla="*/ 0 h 587"/>
                <a:gd name="T12" fmla="*/ 126 w 968"/>
                <a:gd name="T13" fmla="*/ 22 h 587"/>
                <a:gd name="T14" fmla="*/ 104 w 968"/>
                <a:gd name="T15" fmla="*/ 43 h 587"/>
                <a:gd name="T16" fmla="*/ 62 w 968"/>
                <a:gd name="T17" fmla="*/ 43 h 587"/>
                <a:gd name="T18" fmla="*/ 43 w 968"/>
                <a:gd name="T19" fmla="*/ 63 h 587"/>
                <a:gd name="T20" fmla="*/ 43 w 968"/>
                <a:gd name="T21" fmla="*/ 544 h 587"/>
                <a:gd name="T22" fmla="*/ 925 w 968"/>
                <a:gd name="T23" fmla="*/ 544 h 587"/>
                <a:gd name="T24" fmla="*/ 925 w 968"/>
                <a:gd name="T25" fmla="*/ 63 h 587"/>
                <a:gd name="T26" fmla="*/ 906 w 968"/>
                <a:gd name="T27" fmla="*/ 43 h 587"/>
                <a:gd name="T28" fmla="*/ 859 w 968"/>
                <a:gd name="T29" fmla="*/ 43 h 587"/>
                <a:gd name="T30" fmla="*/ 837 w 968"/>
                <a:gd name="T31" fmla="*/ 22 h 587"/>
                <a:gd name="T32" fmla="*/ 859 w 968"/>
                <a:gd name="T33" fmla="*/ 0 h 587"/>
                <a:gd name="T34" fmla="*/ 906 w 968"/>
                <a:gd name="T35" fmla="*/ 0 h 587"/>
                <a:gd name="T36" fmla="*/ 968 w 968"/>
                <a:gd name="T37" fmla="*/ 63 h 587"/>
                <a:gd name="T38" fmla="*/ 968 w 968"/>
                <a:gd name="T39" fmla="*/ 565 h 587"/>
                <a:gd name="T40" fmla="*/ 946 w 968"/>
                <a:gd name="T41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8" h="587">
                  <a:moveTo>
                    <a:pt x="946" y="587"/>
                  </a:moveTo>
                  <a:cubicBezTo>
                    <a:pt x="22" y="587"/>
                    <a:pt x="22" y="587"/>
                    <a:pt x="22" y="587"/>
                  </a:cubicBezTo>
                  <a:cubicBezTo>
                    <a:pt x="10" y="587"/>
                    <a:pt x="0" y="577"/>
                    <a:pt x="0" y="56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6" y="0"/>
                    <a:pt x="126" y="10"/>
                    <a:pt x="126" y="22"/>
                  </a:cubicBezTo>
                  <a:cubicBezTo>
                    <a:pt x="126" y="34"/>
                    <a:pt x="116" y="43"/>
                    <a:pt x="104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2" y="43"/>
                    <a:pt x="43" y="52"/>
                    <a:pt x="43" y="63"/>
                  </a:cubicBezTo>
                  <a:cubicBezTo>
                    <a:pt x="43" y="544"/>
                    <a:pt x="43" y="544"/>
                    <a:pt x="43" y="544"/>
                  </a:cubicBezTo>
                  <a:cubicBezTo>
                    <a:pt x="925" y="544"/>
                    <a:pt x="925" y="544"/>
                    <a:pt x="925" y="544"/>
                  </a:cubicBezTo>
                  <a:cubicBezTo>
                    <a:pt x="925" y="63"/>
                    <a:pt x="925" y="63"/>
                    <a:pt x="925" y="63"/>
                  </a:cubicBezTo>
                  <a:cubicBezTo>
                    <a:pt x="925" y="52"/>
                    <a:pt x="916" y="43"/>
                    <a:pt x="906" y="43"/>
                  </a:cubicBezTo>
                  <a:cubicBezTo>
                    <a:pt x="859" y="43"/>
                    <a:pt x="859" y="43"/>
                    <a:pt x="859" y="43"/>
                  </a:cubicBezTo>
                  <a:cubicBezTo>
                    <a:pt x="847" y="43"/>
                    <a:pt x="837" y="34"/>
                    <a:pt x="837" y="22"/>
                  </a:cubicBezTo>
                  <a:cubicBezTo>
                    <a:pt x="837" y="10"/>
                    <a:pt x="847" y="0"/>
                    <a:pt x="859" y="0"/>
                  </a:cubicBezTo>
                  <a:cubicBezTo>
                    <a:pt x="906" y="0"/>
                    <a:pt x="906" y="0"/>
                    <a:pt x="906" y="0"/>
                  </a:cubicBezTo>
                  <a:cubicBezTo>
                    <a:pt x="940" y="0"/>
                    <a:pt x="968" y="28"/>
                    <a:pt x="968" y="63"/>
                  </a:cubicBezTo>
                  <a:cubicBezTo>
                    <a:pt x="968" y="565"/>
                    <a:pt x="968" y="565"/>
                    <a:pt x="968" y="565"/>
                  </a:cubicBezTo>
                  <a:cubicBezTo>
                    <a:pt x="968" y="577"/>
                    <a:pt x="958" y="587"/>
                    <a:pt x="946" y="5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-779463" y="2841625"/>
              <a:ext cx="1136650" cy="187325"/>
            </a:xfrm>
            <a:custGeom>
              <a:avLst/>
              <a:gdLst>
                <a:gd name="T0" fmla="*/ 1024 w 1066"/>
                <a:gd name="T1" fmla="*/ 176 h 176"/>
                <a:gd name="T2" fmla="*/ 42 w 1066"/>
                <a:gd name="T3" fmla="*/ 176 h 176"/>
                <a:gd name="T4" fmla="*/ 0 w 1066"/>
                <a:gd name="T5" fmla="*/ 134 h 176"/>
                <a:gd name="T6" fmla="*/ 0 w 1066"/>
                <a:gd name="T7" fmla="*/ 42 h 176"/>
                <a:gd name="T8" fmla="*/ 42 w 1066"/>
                <a:gd name="T9" fmla="*/ 0 h 176"/>
                <a:gd name="T10" fmla="*/ 1024 w 1066"/>
                <a:gd name="T11" fmla="*/ 0 h 176"/>
                <a:gd name="T12" fmla="*/ 1066 w 1066"/>
                <a:gd name="T13" fmla="*/ 42 h 176"/>
                <a:gd name="T14" fmla="*/ 1066 w 1066"/>
                <a:gd name="T15" fmla="*/ 134 h 176"/>
                <a:gd name="T16" fmla="*/ 1024 w 1066"/>
                <a:gd name="T17" fmla="*/ 176 h 176"/>
                <a:gd name="T18" fmla="*/ 1023 w 1066"/>
                <a:gd name="T19" fmla="*/ 42 h 176"/>
                <a:gd name="T20" fmla="*/ 42 w 1066"/>
                <a:gd name="T21" fmla="*/ 43 h 176"/>
                <a:gd name="T22" fmla="*/ 43 w 1066"/>
                <a:gd name="T23" fmla="*/ 134 h 176"/>
                <a:gd name="T24" fmla="*/ 1023 w 1066"/>
                <a:gd name="T25" fmla="*/ 133 h 176"/>
                <a:gd name="T26" fmla="*/ 1023 w 1066"/>
                <a:gd name="T27" fmla="*/ 4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6" h="176">
                  <a:moveTo>
                    <a:pt x="1024" y="176"/>
                  </a:moveTo>
                  <a:cubicBezTo>
                    <a:pt x="42" y="176"/>
                    <a:pt x="42" y="176"/>
                    <a:pt x="42" y="176"/>
                  </a:cubicBezTo>
                  <a:cubicBezTo>
                    <a:pt x="19" y="176"/>
                    <a:pt x="0" y="157"/>
                    <a:pt x="0" y="13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1024" y="0"/>
                    <a:pt x="1024" y="0"/>
                    <a:pt x="1024" y="0"/>
                  </a:cubicBezTo>
                  <a:cubicBezTo>
                    <a:pt x="1047" y="0"/>
                    <a:pt x="1066" y="18"/>
                    <a:pt x="1066" y="42"/>
                  </a:cubicBezTo>
                  <a:cubicBezTo>
                    <a:pt x="1066" y="134"/>
                    <a:pt x="1066" y="134"/>
                    <a:pt x="1066" y="134"/>
                  </a:cubicBezTo>
                  <a:cubicBezTo>
                    <a:pt x="1066" y="157"/>
                    <a:pt x="1047" y="176"/>
                    <a:pt x="1024" y="176"/>
                  </a:cubicBezTo>
                  <a:close/>
                  <a:moveTo>
                    <a:pt x="1023" y="42"/>
                  </a:moveTo>
                  <a:cubicBezTo>
                    <a:pt x="42" y="43"/>
                    <a:pt x="42" y="43"/>
                    <a:pt x="42" y="43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1023" y="133"/>
                    <a:pt x="1023" y="133"/>
                    <a:pt x="1023" y="133"/>
                  </a:cubicBezTo>
                  <a:lnTo>
                    <a:pt x="10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-303213" y="2911475"/>
              <a:ext cx="184150" cy="46037"/>
            </a:xfrm>
            <a:custGeom>
              <a:avLst/>
              <a:gdLst>
                <a:gd name="T0" fmla="*/ 151 w 172"/>
                <a:gd name="T1" fmla="*/ 43 h 43"/>
                <a:gd name="T2" fmla="*/ 21 w 172"/>
                <a:gd name="T3" fmla="*/ 43 h 43"/>
                <a:gd name="T4" fmla="*/ 0 w 172"/>
                <a:gd name="T5" fmla="*/ 22 h 43"/>
                <a:gd name="T6" fmla="*/ 21 w 172"/>
                <a:gd name="T7" fmla="*/ 0 h 43"/>
                <a:gd name="T8" fmla="*/ 151 w 172"/>
                <a:gd name="T9" fmla="*/ 0 h 43"/>
                <a:gd name="T10" fmla="*/ 172 w 172"/>
                <a:gd name="T11" fmla="*/ 22 h 43"/>
                <a:gd name="T12" fmla="*/ 151 w 172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43">
                  <a:moveTo>
                    <a:pt x="151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10" y="43"/>
                    <a:pt x="0" y="34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62" y="0"/>
                    <a:pt x="172" y="10"/>
                    <a:pt x="172" y="22"/>
                  </a:cubicBezTo>
                  <a:cubicBezTo>
                    <a:pt x="172" y="34"/>
                    <a:pt x="162" y="43"/>
                    <a:pt x="15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-568325" y="1835151"/>
              <a:ext cx="712788" cy="852487"/>
            </a:xfrm>
            <a:custGeom>
              <a:avLst/>
              <a:gdLst>
                <a:gd name="T0" fmla="*/ 335 w 668"/>
                <a:gd name="T1" fmla="*/ 800 h 800"/>
                <a:gd name="T2" fmla="*/ 316 w 668"/>
                <a:gd name="T3" fmla="*/ 789 h 800"/>
                <a:gd name="T4" fmla="*/ 246 w 668"/>
                <a:gd name="T5" fmla="*/ 662 h 800"/>
                <a:gd name="T6" fmla="*/ 57 w 668"/>
                <a:gd name="T7" fmla="*/ 508 h 800"/>
                <a:gd name="T8" fmla="*/ 49 w 668"/>
                <a:gd name="T9" fmla="*/ 492 h 800"/>
                <a:gd name="T10" fmla="*/ 84 w 668"/>
                <a:gd name="T11" fmla="*/ 168 h 800"/>
                <a:gd name="T12" fmla="*/ 202 w 668"/>
                <a:gd name="T13" fmla="*/ 73 h 800"/>
                <a:gd name="T14" fmla="*/ 621 w 668"/>
                <a:gd name="T15" fmla="*/ 226 h 800"/>
                <a:gd name="T16" fmla="*/ 621 w 668"/>
                <a:gd name="T17" fmla="*/ 226 h 800"/>
                <a:gd name="T18" fmla="*/ 594 w 668"/>
                <a:gd name="T19" fmla="*/ 538 h 800"/>
                <a:gd name="T20" fmla="*/ 468 w 668"/>
                <a:gd name="T21" fmla="*/ 645 h 800"/>
                <a:gd name="T22" fmla="*/ 412 w 668"/>
                <a:gd name="T23" fmla="*/ 665 h 800"/>
                <a:gd name="T24" fmla="*/ 355 w 668"/>
                <a:gd name="T25" fmla="*/ 787 h 800"/>
                <a:gd name="T26" fmla="*/ 336 w 668"/>
                <a:gd name="T27" fmla="*/ 800 h 800"/>
                <a:gd name="T28" fmla="*/ 335 w 668"/>
                <a:gd name="T29" fmla="*/ 800 h 800"/>
                <a:gd name="T30" fmla="*/ 334 w 668"/>
                <a:gd name="T31" fmla="*/ 87 h 800"/>
                <a:gd name="T32" fmla="*/ 220 w 668"/>
                <a:gd name="T33" fmla="*/ 112 h 800"/>
                <a:gd name="T34" fmla="*/ 119 w 668"/>
                <a:gd name="T35" fmla="*/ 194 h 800"/>
                <a:gd name="T36" fmla="*/ 88 w 668"/>
                <a:gd name="T37" fmla="*/ 474 h 800"/>
                <a:gd name="T38" fmla="*/ 95 w 668"/>
                <a:gd name="T39" fmla="*/ 487 h 800"/>
                <a:gd name="T40" fmla="*/ 266 w 668"/>
                <a:gd name="T41" fmla="*/ 622 h 800"/>
                <a:gd name="T42" fmla="*/ 280 w 668"/>
                <a:gd name="T43" fmla="*/ 633 h 800"/>
                <a:gd name="T44" fmla="*/ 333 w 668"/>
                <a:gd name="T45" fmla="*/ 731 h 800"/>
                <a:gd name="T46" fmla="*/ 377 w 668"/>
                <a:gd name="T47" fmla="*/ 637 h 800"/>
                <a:gd name="T48" fmla="*/ 392 w 668"/>
                <a:gd name="T49" fmla="*/ 625 h 800"/>
                <a:gd name="T50" fmla="*/ 450 w 668"/>
                <a:gd name="T51" fmla="*/ 606 h 800"/>
                <a:gd name="T52" fmla="*/ 559 w 668"/>
                <a:gd name="T53" fmla="*/ 514 h 800"/>
                <a:gd name="T54" fmla="*/ 582 w 668"/>
                <a:gd name="T55" fmla="*/ 244 h 800"/>
                <a:gd name="T56" fmla="*/ 582 w 668"/>
                <a:gd name="T57" fmla="*/ 244 h 800"/>
                <a:gd name="T58" fmla="*/ 334 w 668"/>
                <a:gd name="T59" fmla="*/ 87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8" h="800">
                  <a:moveTo>
                    <a:pt x="335" y="800"/>
                  </a:moveTo>
                  <a:cubicBezTo>
                    <a:pt x="327" y="800"/>
                    <a:pt x="320" y="796"/>
                    <a:pt x="316" y="789"/>
                  </a:cubicBezTo>
                  <a:cubicBezTo>
                    <a:pt x="246" y="662"/>
                    <a:pt x="246" y="662"/>
                    <a:pt x="246" y="662"/>
                  </a:cubicBezTo>
                  <a:cubicBezTo>
                    <a:pt x="165" y="638"/>
                    <a:pt x="97" y="582"/>
                    <a:pt x="57" y="508"/>
                  </a:cubicBezTo>
                  <a:cubicBezTo>
                    <a:pt x="54" y="502"/>
                    <a:pt x="52" y="497"/>
                    <a:pt x="49" y="492"/>
                  </a:cubicBezTo>
                  <a:cubicBezTo>
                    <a:pt x="0" y="385"/>
                    <a:pt x="13" y="261"/>
                    <a:pt x="84" y="168"/>
                  </a:cubicBezTo>
                  <a:cubicBezTo>
                    <a:pt x="115" y="127"/>
                    <a:pt x="155" y="95"/>
                    <a:pt x="202" y="73"/>
                  </a:cubicBezTo>
                  <a:cubicBezTo>
                    <a:pt x="360" y="0"/>
                    <a:pt x="548" y="69"/>
                    <a:pt x="621" y="226"/>
                  </a:cubicBezTo>
                  <a:cubicBezTo>
                    <a:pt x="621" y="226"/>
                    <a:pt x="621" y="226"/>
                    <a:pt x="621" y="226"/>
                  </a:cubicBezTo>
                  <a:cubicBezTo>
                    <a:pt x="668" y="327"/>
                    <a:pt x="658" y="447"/>
                    <a:pt x="594" y="538"/>
                  </a:cubicBezTo>
                  <a:cubicBezTo>
                    <a:pt x="563" y="584"/>
                    <a:pt x="519" y="621"/>
                    <a:pt x="468" y="645"/>
                  </a:cubicBezTo>
                  <a:cubicBezTo>
                    <a:pt x="450" y="653"/>
                    <a:pt x="431" y="660"/>
                    <a:pt x="412" y="665"/>
                  </a:cubicBezTo>
                  <a:cubicBezTo>
                    <a:pt x="355" y="787"/>
                    <a:pt x="355" y="787"/>
                    <a:pt x="355" y="787"/>
                  </a:cubicBezTo>
                  <a:cubicBezTo>
                    <a:pt x="351" y="795"/>
                    <a:pt x="344" y="800"/>
                    <a:pt x="336" y="800"/>
                  </a:cubicBezTo>
                  <a:cubicBezTo>
                    <a:pt x="335" y="800"/>
                    <a:pt x="335" y="800"/>
                    <a:pt x="335" y="800"/>
                  </a:cubicBezTo>
                  <a:close/>
                  <a:moveTo>
                    <a:pt x="334" y="87"/>
                  </a:moveTo>
                  <a:cubicBezTo>
                    <a:pt x="296" y="87"/>
                    <a:pt x="257" y="95"/>
                    <a:pt x="220" y="112"/>
                  </a:cubicBezTo>
                  <a:cubicBezTo>
                    <a:pt x="180" y="131"/>
                    <a:pt x="145" y="159"/>
                    <a:pt x="119" y="194"/>
                  </a:cubicBezTo>
                  <a:cubicBezTo>
                    <a:pt x="57" y="275"/>
                    <a:pt x="45" y="382"/>
                    <a:pt x="88" y="474"/>
                  </a:cubicBezTo>
                  <a:cubicBezTo>
                    <a:pt x="90" y="478"/>
                    <a:pt x="92" y="483"/>
                    <a:pt x="95" y="487"/>
                  </a:cubicBezTo>
                  <a:cubicBezTo>
                    <a:pt x="130" y="554"/>
                    <a:pt x="193" y="603"/>
                    <a:pt x="266" y="622"/>
                  </a:cubicBezTo>
                  <a:cubicBezTo>
                    <a:pt x="272" y="624"/>
                    <a:pt x="277" y="628"/>
                    <a:pt x="280" y="633"/>
                  </a:cubicBezTo>
                  <a:cubicBezTo>
                    <a:pt x="333" y="731"/>
                    <a:pt x="333" y="731"/>
                    <a:pt x="333" y="731"/>
                  </a:cubicBezTo>
                  <a:cubicBezTo>
                    <a:pt x="377" y="637"/>
                    <a:pt x="377" y="637"/>
                    <a:pt x="377" y="637"/>
                  </a:cubicBezTo>
                  <a:cubicBezTo>
                    <a:pt x="380" y="631"/>
                    <a:pt x="386" y="626"/>
                    <a:pt x="392" y="625"/>
                  </a:cubicBezTo>
                  <a:cubicBezTo>
                    <a:pt x="413" y="621"/>
                    <a:pt x="432" y="614"/>
                    <a:pt x="450" y="606"/>
                  </a:cubicBezTo>
                  <a:cubicBezTo>
                    <a:pt x="494" y="585"/>
                    <a:pt x="532" y="554"/>
                    <a:pt x="559" y="514"/>
                  </a:cubicBezTo>
                  <a:cubicBezTo>
                    <a:pt x="613" y="435"/>
                    <a:pt x="622" y="331"/>
                    <a:pt x="582" y="244"/>
                  </a:cubicBezTo>
                  <a:cubicBezTo>
                    <a:pt x="582" y="244"/>
                    <a:pt x="582" y="244"/>
                    <a:pt x="582" y="244"/>
                  </a:cubicBezTo>
                  <a:cubicBezTo>
                    <a:pt x="536" y="145"/>
                    <a:pt x="437" y="87"/>
                    <a:pt x="334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-354013" y="2181225"/>
              <a:ext cx="280988" cy="187325"/>
            </a:xfrm>
            <a:custGeom>
              <a:avLst/>
              <a:gdLst>
                <a:gd name="T0" fmla="*/ 140 w 263"/>
                <a:gd name="T1" fmla="*/ 177 h 177"/>
                <a:gd name="T2" fmla="*/ 130 w 263"/>
                <a:gd name="T3" fmla="*/ 177 h 177"/>
                <a:gd name="T4" fmla="*/ 2 w 263"/>
                <a:gd name="T5" fmla="*/ 115 h 177"/>
                <a:gd name="T6" fmla="*/ 3 w 263"/>
                <a:gd name="T7" fmla="*/ 21 h 177"/>
                <a:gd name="T8" fmla="*/ 25 w 263"/>
                <a:gd name="T9" fmla="*/ 0 h 177"/>
                <a:gd name="T10" fmla="*/ 46 w 263"/>
                <a:gd name="T11" fmla="*/ 21 h 177"/>
                <a:gd name="T12" fmla="*/ 45 w 263"/>
                <a:gd name="T13" fmla="*/ 113 h 177"/>
                <a:gd name="T14" fmla="*/ 131 w 263"/>
                <a:gd name="T15" fmla="*/ 134 h 177"/>
                <a:gd name="T16" fmla="*/ 218 w 263"/>
                <a:gd name="T17" fmla="*/ 119 h 177"/>
                <a:gd name="T18" fmla="*/ 220 w 263"/>
                <a:gd name="T19" fmla="*/ 27 h 177"/>
                <a:gd name="T20" fmla="*/ 242 w 263"/>
                <a:gd name="T21" fmla="*/ 6 h 177"/>
                <a:gd name="T22" fmla="*/ 263 w 263"/>
                <a:gd name="T23" fmla="*/ 28 h 177"/>
                <a:gd name="T24" fmla="*/ 261 w 263"/>
                <a:gd name="T25" fmla="*/ 122 h 177"/>
                <a:gd name="T26" fmla="*/ 214 w 263"/>
                <a:gd name="T27" fmla="*/ 168 h 177"/>
                <a:gd name="T28" fmla="*/ 140 w 263"/>
                <a:gd name="T29" fmla="*/ 177 h 177"/>
                <a:gd name="T30" fmla="*/ 45 w 263"/>
                <a:gd name="T31" fmla="*/ 116 h 177"/>
                <a:gd name="T32" fmla="*/ 45 w 263"/>
                <a:gd name="T33" fmla="*/ 116 h 177"/>
                <a:gd name="T34" fmla="*/ 45 w 263"/>
                <a:gd name="T35" fmla="*/ 11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3" h="177">
                  <a:moveTo>
                    <a:pt x="140" y="177"/>
                  </a:moveTo>
                  <a:cubicBezTo>
                    <a:pt x="137" y="177"/>
                    <a:pt x="133" y="177"/>
                    <a:pt x="130" y="177"/>
                  </a:cubicBezTo>
                  <a:cubicBezTo>
                    <a:pt x="65" y="175"/>
                    <a:pt x="0" y="155"/>
                    <a:pt x="2" y="11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9"/>
                    <a:pt x="14" y="0"/>
                    <a:pt x="25" y="0"/>
                  </a:cubicBezTo>
                  <a:cubicBezTo>
                    <a:pt x="37" y="0"/>
                    <a:pt x="47" y="10"/>
                    <a:pt x="46" y="21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51" y="120"/>
                    <a:pt x="82" y="133"/>
                    <a:pt x="131" y="134"/>
                  </a:cubicBezTo>
                  <a:cubicBezTo>
                    <a:pt x="180" y="136"/>
                    <a:pt x="211" y="125"/>
                    <a:pt x="218" y="119"/>
                  </a:cubicBezTo>
                  <a:cubicBezTo>
                    <a:pt x="220" y="27"/>
                    <a:pt x="220" y="27"/>
                    <a:pt x="220" y="27"/>
                  </a:cubicBezTo>
                  <a:cubicBezTo>
                    <a:pt x="220" y="15"/>
                    <a:pt x="231" y="5"/>
                    <a:pt x="242" y="6"/>
                  </a:cubicBezTo>
                  <a:cubicBezTo>
                    <a:pt x="254" y="6"/>
                    <a:pt x="263" y="16"/>
                    <a:pt x="263" y="28"/>
                  </a:cubicBezTo>
                  <a:cubicBezTo>
                    <a:pt x="261" y="122"/>
                    <a:pt x="261" y="122"/>
                    <a:pt x="261" y="122"/>
                  </a:cubicBezTo>
                  <a:cubicBezTo>
                    <a:pt x="261" y="136"/>
                    <a:pt x="252" y="156"/>
                    <a:pt x="214" y="168"/>
                  </a:cubicBezTo>
                  <a:cubicBezTo>
                    <a:pt x="193" y="174"/>
                    <a:pt x="167" y="177"/>
                    <a:pt x="140" y="177"/>
                  </a:cubicBezTo>
                  <a:close/>
                  <a:moveTo>
                    <a:pt x="45" y="116"/>
                  </a:moveTo>
                  <a:cubicBezTo>
                    <a:pt x="45" y="116"/>
                    <a:pt x="45" y="116"/>
                    <a:pt x="45" y="116"/>
                  </a:cubicBezTo>
                  <a:cubicBezTo>
                    <a:pt x="45" y="116"/>
                    <a:pt x="45" y="116"/>
                    <a:pt x="45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-420688" y="2066925"/>
              <a:ext cx="419100" cy="209550"/>
            </a:xfrm>
            <a:custGeom>
              <a:avLst/>
              <a:gdLst>
                <a:gd name="T0" fmla="*/ 195 w 394"/>
                <a:gd name="T1" fmla="*/ 197 h 197"/>
                <a:gd name="T2" fmla="*/ 186 w 394"/>
                <a:gd name="T3" fmla="*/ 195 h 197"/>
                <a:gd name="T4" fmla="*/ 13 w 394"/>
                <a:gd name="T5" fmla="*/ 117 h 197"/>
                <a:gd name="T6" fmla="*/ 0 w 394"/>
                <a:gd name="T7" fmla="*/ 97 h 197"/>
                <a:gd name="T8" fmla="*/ 14 w 394"/>
                <a:gd name="T9" fmla="*/ 77 h 197"/>
                <a:gd name="T10" fmla="*/ 191 w 394"/>
                <a:gd name="T11" fmla="*/ 2 h 197"/>
                <a:gd name="T12" fmla="*/ 209 w 394"/>
                <a:gd name="T13" fmla="*/ 3 h 197"/>
                <a:gd name="T14" fmla="*/ 382 w 394"/>
                <a:gd name="T15" fmla="*/ 88 h 197"/>
                <a:gd name="T16" fmla="*/ 394 w 394"/>
                <a:gd name="T17" fmla="*/ 108 h 197"/>
                <a:gd name="T18" fmla="*/ 380 w 394"/>
                <a:gd name="T19" fmla="*/ 128 h 197"/>
                <a:gd name="T20" fmla="*/ 203 w 394"/>
                <a:gd name="T21" fmla="*/ 195 h 197"/>
                <a:gd name="T22" fmla="*/ 195 w 394"/>
                <a:gd name="T23" fmla="*/ 197 h 197"/>
                <a:gd name="T24" fmla="*/ 76 w 394"/>
                <a:gd name="T25" fmla="*/ 98 h 197"/>
                <a:gd name="T26" fmla="*/ 196 w 394"/>
                <a:gd name="T27" fmla="*/ 152 h 197"/>
                <a:gd name="T28" fmla="*/ 318 w 394"/>
                <a:gd name="T29" fmla="*/ 105 h 197"/>
                <a:gd name="T30" fmla="*/ 199 w 394"/>
                <a:gd name="T31" fmla="*/ 46 h 197"/>
                <a:gd name="T32" fmla="*/ 76 w 394"/>
                <a:gd name="T33" fmla="*/ 9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4" h="197">
                  <a:moveTo>
                    <a:pt x="195" y="197"/>
                  </a:moveTo>
                  <a:cubicBezTo>
                    <a:pt x="192" y="197"/>
                    <a:pt x="189" y="196"/>
                    <a:pt x="186" y="195"/>
                  </a:cubicBezTo>
                  <a:cubicBezTo>
                    <a:pt x="13" y="117"/>
                    <a:pt x="13" y="117"/>
                    <a:pt x="13" y="117"/>
                  </a:cubicBezTo>
                  <a:cubicBezTo>
                    <a:pt x="5" y="113"/>
                    <a:pt x="0" y="105"/>
                    <a:pt x="0" y="97"/>
                  </a:cubicBezTo>
                  <a:cubicBezTo>
                    <a:pt x="1" y="88"/>
                    <a:pt x="6" y="80"/>
                    <a:pt x="14" y="77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7" y="0"/>
                    <a:pt x="203" y="0"/>
                    <a:pt x="209" y="3"/>
                  </a:cubicBezTo>
                  <a:cubicBezTo>
                    <a:pt x="382" y="88"/>
                    <a:pt x="382" y="88"/>
                    <a:pt x="382" y="88"/>
                  </a:cubicBezTo>
                  <a:cubicBezTo>
                    <a:pt x="389" y="92"/>
                    <a:pt x="394" y="100"/>
                    <a:pt x="394" y="108"/>
                  </a:cubicBezTo>
                  <a:cubicBezTo>
                    <a:pt x="393" y="117"/>
                    <a:pt x="388" y="124"/>
                    <a:pt x="380" y="128"/>
                  </a:cubicBezTo>
                  <a:cubicBezTo>
                    <a:pt x="203" y="195"/>
                    <a:pt x="203" y="195"/>
                    <a:pt x="203" y="195"/>
                  </a:cubicBezTo>
                  <a:cubicBezTo>
                    <a:pt x="200" y="196"/>
                    <a:pt x="197" y="197"/>
                    <a:pt x="195" y="197"/>
                  </a:cubicBezTo>
                  <a:close/>
                  <a:moveTo>
                    <a:pt x="76" y="98"/>
                  </a:moveTo>
                  <a:cubicBezTo>
                    <a:pt x="196" y="152"/>
                    <a:pt x="196" y="152"/>
                    <a:pt x="196" y="152"/>
                  </a:cubicBezTo>
                  <a:cubicBezTo>
                    <a:pt x="318" y="105"/>
                    <a:pt x="318" y="105"/>
                    <a:pt x="318" y="105"/>
                  </a:cubicBezTo>
                  <a:cubicBezTo>
                    <a:pt x="199" y="46"/>
                    <a:pt x="199" y="46"/>
                    <a:pt x="199" y="46"/>
                  </a:cubicBezTo>
                  <a:lnTo>
                    <a:pt x="76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#谢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201207257配图\培训\shutterstock_242224906.jpg"/>
          <p:cNvPicPr>
            <a:picLocks noChangeAspect="1" noChangeArrowheads="1"/>
          </p:cNvPicPr>
          <p:nvPr/>
        </p:nvPicPr>
        <p:blipFill rotWithShape="1">
          <a:blip r:embed="rId2" cstate="email"/>
          <a:srcRect t="17896" b="10658"/>
          <a:stretch>
            <a:fillRect/>
          </a:stretch>
        </p:blipFill>
        <p:spPr bwMode="auto">
          <a:xfrm>
            <a:off x="1549" y="0"/>
            <a:ext cx="121889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2380" y="0"/>
            <a:ext cx="12187239" cy="6858000"/>
          </a:xfrm>
          <a:prstGeom prst="rect">
            <a:avLst/>
          </a:prstGeom>
          <a:solidFill>
            <a:srgbClr val="003C78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indent="0" algn="l" defTabSz="913765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148952" y="2637135"/>
            <a:ext cx="3894096" cy="1598831"/>
            <a:chOff x="4302972" y="2345035"/>
            <a:chExt cx="3895617" cy="1598831"/>
          </a:xfrm>
        </p:grpSpPr>
        <p:sp>
          <p:nvSpPr>
            <p:cNvPr id="14" name="矩形 13"/>
            <p:cNvSpPr/>
            <p:nvPr userDrawn="1"/>
          </p:nvSpPr>
          <p:spPr>
            <a:xfrm>
              <a:off x="5357748" y="2345035"/>
              <a:ext cx="1786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ctr"/>
              <a:r>
                <a:rPr lang="zh-CN" altLang="en-US" sz="5400" b="0" cap="none" spc="0" baseline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</a:rPr>
                <a:t>谢 谢</a:t>
              </a:r>
              <a:endParaRPr lang="en-US" altLang="zh-CN" sz="5400" b="0" cap="none" spc="0" baseline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4302972" y="3297535"/>
              <a:ext cx="389561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ctr"/>
              <a:r>
                <a:rPr lang="en-US" altLang="zh-CN" sz="3600" b="0" cap="none" spc="0" baseline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</a:rPr>
                <a:t>www.huawei.com</a:t>
              </a:r>
              <a:endParaRPr lang="zh-CN" altLang="en-US" sz="3600" b="0" cap="none" spc="0" baseline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pic>
        <p:nvPicPr>
          <p:cNvPr id="11" name="Picture 7" descr="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3601"/>
            <a:ext cx="12192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#总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2"/>
          <a:stretch>
            <a:fillRect/>
          </a:stretch>
        </p:blipFill>
        <p:spPr bwMode="auto">
          <a:xfrm>
            <a:off x="0" y="42"/>
            <a:ext cx="12187239" cy="685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1030893" y="4957156"/>
            <a:ext cx="10437489" cy="831600"/>
          </a:xfrm>
          <a:prstGeom prst="rect">
            <a:avLst/>
          </a:prstGeom>
          <a:ln algn="ctr"/>
        </p:spPr>
        <p:txBody>
          <a:bodyPr lIns="87802" tIns="43901" rIns="87802" bIns="43901"/>
          <a:lstStyle>
            <a:lvl1pPr algn="l" defTabSz="800735" rtl="0" eaLnBrk="0" fontAlgn="ctr" hangingPunct="0">
              <a:spcBef>
                <a:spcPct val="0"/>
              </a:spcBef>
              <a:spcAft>
                <a:spcPct val="0"/>
              </a:spcAft>
              <a:defRPr lang="zh-CN" altLang="en-US" sz="4300" b="1" kern="1200" baseline="0" dirty="0">
                <a:solidFill>
                  <a:srgbClr val="0070C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0" name="文本占位符 29"/>
          <p:cNvSpPr>
            <a:spLocks noGrp="1"/>
          </p:cNvSpPr>
          <p:nvPr>
            <p:ph type="body" sz="quarter" idx="10"/>
          </p:nvPr>
        </p:nvSpPr>
        <p:spPr>
          <a:xfrm>
            <a:off x="1030892" y="5816120"/>
            <a:ext cx="6909301" cy="493200"/>
          </a:xfrm>
          <a:prstGeom prst="rect">
            <a:avLst/>
          </a:prstGeom>
        </p:spPr>
        <p:txBody>
          <a:bodyPr/>
          <a:lstStyle>
            <a:lvl1pPr marL="0" indent="0" algn="l" defTabSz="800735" rtl="0" eaLnBrk="0" fontAlgn="ctr" hangingPunct="0">
              <a:spcBef>
                <a:spcPct val="0"/>
              </a:spcBef>
              <a:spcAft>
                <a:spcPct val="0"/>
              </a:spcAft>
              <a:buNone/>
              <a:defRPr lang="zh-CN" altLang="en-US" sz="2000" kern="1200" baseline="0" dirty="0" smtClean="0">
                <a:solidFill>
                  <a:srgbClr val="0070C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947058" y="6500581"/>
            <a:ext cx="2572620" cy="26552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070" tIns="40036" rIns="80070" bIns="40036">
            <a:spAutoFit/>
          </a:bodyPr>
          <a:lstStyle/>
          <a:p>
            <a:pPr defTabSz="800735" eaLnBrk="0" fontAlgn="ctr" hangingPunct="0">
              <a:defRPr/>
            </a:pPr>
            <a:r>
              <a:rPr lang="zh-CN" altLang="en-US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版权所有</a:t>
            </a:r>
            <a:r>
              <a:rPr lang="en-US" altLang="zh-CN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© </a:t>
            </a:r>
            <a:r>
              <a:rPr lang="en-US" altLang="zh-CN" sz="1200" baseline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2020 </a:t>
            </a:r>
            <a:r>
              <a:rPr lang="zh-CN" altLang="en-US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华为技术有限公司</a:t>
            </a:r>
            <a:endParaRPr lang="zh-CN" altLang="en-US" sz="1200" baseline="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026" y="251069"/>
            <a:ext cx="1964832" cy="430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#前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45851" y="1247556"/>
            <a:ext cx="11307600" cy="4679788"/>
          </a:xfrm>
          <a:prstGeom prst="rect">
            <a:avLst/>
          </a:prstGeom>
        </p:spPr>
        <p:txBody>
          <a:bodyPr/>
          <a:lstStyle>
            <a:lvl1pPr marL="302260" indent="-302260" algn="just" fontAlgn="ctr">
              <a:buClrTx/>
              <a:buSzPct val="50000"/>
              <a:buFont typeface="Wingdings" panose="05000000000000000000" pitchFamily="2" charset="2"/>
              <a:buChar char="l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654685" indent="-252095" fontAlgn="ctr">
              <a:buClrTx/>
              <a:buSzPct val="50000"/>
              <a:buFont typeface="Wingdings" panose="05000000000000000000" pitchFamily="2" charset="2"/>
              <a:buChar char="p"/>
              <a:defRPr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 marL="1003935" indent="-201295" fontAlgn="ctr">
              <a:buSzPct val="50000"/>
              <a:buFont typeface="Wingdings" panose="05000000000000000000" pitchFamily="2" charset="2"/>
              <a:buChar char="n"/>
              <a:defRPr lang="zh-CN" altLang="en-US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3pPr>
            <a:lvl4pPr fontAlgn="ctr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4pPr>
            <a:lvl5pPr marL="1802765" indent="-201295" fontAlgn="ctr">
              <a:buClrTx/>
              <a:buFont typeface="Huawei Sans" panose="020C0503030203020204" pitchFamily="34" charset="0"/>
              <a:buChar char="~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5pPr>
          </a:lstStyle>
          <a:p>
            <a:pPr eaLnBrk="1" hangingPunct="1"/>
            <a:r>
              <a:rPr lang="zh-CN" altLang="en-US" dirty="0"/>
              <a:t>本章主要讲述</a:t>
            </a:r>
            <a:r>
              <a:rPr lang="en-US" altLang="zh-CN" dirty="0"/>
              <a:t>...</a:t>
            </a:r>
            <a:endParaRPr lang="en-US" altLang="zh-CN" dirty="0"/>
          </a:p>
          <a:p>
            <a:pPr lvl="1"/>
            <a:r>
              <a:rPr lang="zh-CN" altLang="en-US" dirty="0"/>
              <a:t>第二</a:t>
            </a:r>
            <a:r>
              <a:rPr lang="zh-CN" altLang="en-US" dirty="0" smtClean="0"/>
              <a:t>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  <a:p>
            <a:pPr eaLnBrk="1" hangingPunct="1"/>
            <a:endParaRPr lang="en-US" altLang="zh-CN" dirty="0"/>
          </a:p>
        </p:txBody>
      </p:sp>
      <p:sp>
        <p:nvSpPr>
          <p:cNvPr id="16" name="TextBox 10"/>
          <p:cNvSpPr txBox="1"/>
          <p:nvPr/>
        </p:nvSpPr>
        <p:spPr bwMode="auto">
          <a:xfrm>
            <a:off x="1594877" y="408780"/>
            <a:ext cx="166475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algn="l" defTabSz="1000760" eaLnBrk="0" fontAlgn="auto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前言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17" name="Freeform 9"/>
          <p:cNvSpPr/>
          <p:nvPr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8" name="Freeform 11"/>
          <p:cNvSpPr/>
          <p:nvPr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35229" y="498828"/>
            <a:ext cx="627913" cy="459460"/>
            <a:chOff x="3275013" y="1363663"/>
            <a:chExt cx="5645150" cy="4129087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3275013" y="1363663"/>
              <a:ext cx="5645150" cy="4129087"/>
            </a:xfrm>
            <a:custGeom>
              <a:avLst/>
              <a:gdLst>
                <a:gd name="T0" fmla="*/ 1410 w 1505"/>
                <a:gd name="T1" fmla="*/ 250 h 1101"/>
                <a:gd name="T2" fmla="*/ 780 w 1505"/>
                <a:gd name="T3" fmla="*/ 250 h 1101"/>
                <a:gd name="T4" fmla="*/ 780 w 1505"/>
                <a:gd name="T5" fmla="*/ 81 h 1101"/>
                <a:gd name="T6" fmla="*/ 699 w 1505"/>
                <a:gd name="T7" fmla="*/ 0 h 1101"/>
                <a:gd name="T8" fmla="*/ 81 w 1505"/>
                <a:gd name="T9" fmla="*/ 0 h 1101"/>
                <a:gd name="T10" fmla="*/ 0 w 1505"/>
                <a:gd name="T11" fmla="*/ 81 h 1101"/>
                <a:gd name="T12" fmla="*/ 0 w 1505"/>
                <a:gd name="T13" fmla="*/ 464 h 1101"/>
                <a:gd name="T14" fmla="*/ 81 w 1505"/>
                <a:gd name="T15" fmla="*/ 545 h 1101"/>
                <a:gd name="T16" fmla="*/ 124 w 1505"/>
                <a:gd name="T17" fmla="*/ 545 h 1101"/>
                <a:gd name="T18" fmla="*/ 124 w 1505"/>
                <a:gd name="T19" fmla="*/ 668 h 1101"/>
                <a:gd name="T20" fmla="*/ 137 w 1505"/>
                <a:gd name="T21" fmla="*/ 688 h 1101"/>
                <a:gd name="T22" fmla="*/ 147 w 1505"/>
                <a:gd name="T23" fmla="*/ 690 h 1101"/>
                <a:gd name="T24" fmla="*/ 161 w 1505"/>
                <a:gd name="T25" fmla="*/ 685 h 1101"/>
                <a:gd name="T26" fmla="*/ 316 w 1505"/>
                <a:gd name="T27" fmla="*/ 554 h 1101"/>
                <a:gd name="T28" fmla="*/ 341 w 1505"/>
                <a:gd name="T29" fmla="*/ 545 h 1101"/>
                <a:gd name="T30" fmla="*/ 542 w 1505"/>
                <a:gd name="T31" fmla="*/ 545 h 1101"/>
                <a:gd name="T32" fmla="*/ 542 w 1505"/>
                <a:gd name="T33" fmla="*/ 824 h 1101"/>
                <a:gd name="T34" fmla="*/ 637 w 1505"/>
                <a:gd name="T35" fmla="*/ 919 h 1101"/>
                <a:gd name="T36" fmla="*/ 1084 w 1505"/>
                <a:gd name="T37" fmla="*/ 919 h 1101"/>
                <a:gd name="T38" fmla="*/ 1120 w 1505"/>
                <a:gd name="T39" fmla="*/ 932 h 1101"/>
                <a:gd name="T40" fmla="*/ 1313 w 1505"/>
                <a:gd name="T41" fmla="*/ 1096 h 1101"/>
                <a:gd name="T42" fmla="*/ 1328 w 1505"/>
                <a:gd name="T43" fmla="*/ 1101 h 1101"/>
                <a:gd name="T44" fmla="*/ 1337 w 1505"/>
                <a:gd name="T45" fmla="*/ 1099 h 1101"/>
                <a:gd name="T46" fmla="*/ 1350 w 1505"/>
                <a:gd name="T47" fmla="*/ 1078 h 1101"/>
                <a:gd name="T48" fmla="*/ 1350 w 1505"/>
                <a:gd name="T49" fmla="*/ 919 h 1101"/>
                <a:gd name="T50" fmla="*/ 1410 w 1505"/>
                <a:gd name="T51" fmla="*/ 919 h 1101"/>
                <a:gd name="T52" fmla="*/ 1505 w 1505"/>
                <a:gd name="T53" fmla="*/ 824 h 1101"/>
                <a:gd name="T54" fmla="*/ 1505 w 1505"/>
                <a:gd name="T55" fmla="*/ 345 h 1101"/>
                <a:gd name="T56" fmla="*/ 1410 w 1505"/>
                <a:gd name="T57" fmla="*/ 250 h 1101"/>
                <a:gd name="T58" fmla="*/ 341 w 1505"/>
                <a:gd name="T59" fmla="*/ 500 h 1101"/>
                <a:gd name="T60" fmla="*/ 287 w 1505"/>
                <a:gd name="T61" fmla="*/ 520 h 1101"/>
                <a:gd name="T62" fmla="*/ 169 w 1505"/>
                <a:gd name="T63" fmla="*/ 619 h 1101"/>
                <a:gd name="T64" fmla="*/ 169 w 1505"/>
                <a:gd name="T65" fmla="*/ 535 h 1101"/>
                <a:gd name="T66" fmla="*/ 133 w 1505"/>
                <a:gd name="T67" fmla="*/ 500 h 1101"/>
                <a:gd name="T68" fmla="*/ 81 w 1505"/>
                <a:gd name="T69" fmla="*/ 500 h 1101"/>
                <a:gd name="T70" fmla="*/ 45 w 1505"/>
                <a:gd name="T71" fmla="*/ 464 h 1101"/>
                <a:gd name="T72" fmla="*/ 45 w 1505"/>
                <a:gd name="T73" fmla="*/ 81 h 1101"/>
                <a:gd name="T74" fmla="*/ 81 w 1505"/>
                <a:gd name="T75" fmla="*/ 45 h 1101"/>
                <a:gd name="T76" fmla="*/ 699 w 1505"/>
                <a:gd name="T77" fmla="*/ 45 h 1101"/>
                <a:gd name="T78" fmla="*/ 735 w 1505"/>
                <a:gd name="T79" fmla="*/ 81 h 1101"/>
                <a:gd name="T80" fmla="*/ 735 w 1505"/>
                <a:gd name="T81" fmla="*/ 250 h 1101"/>
                <a:gd name="T82" fmla="*/ 637 w 1505"/>
                <a:gd name="T83" fmla="*/ 250 h 1101"/>
                <a:gd name="T84" fmla="*/ 542 w 1505"/>
                <a:gd name="T85" fmla="*/ 345 h 1101"/>
                <a:gd name="T86" fmla="*/ 542 w 1505"/>
                <a:gd name="T87" fmla="*/ 500 h 1101"/>
                <a:gd name="T88" fmla="*/ 341 w 1505"/>
                <a:gd name="T89" fmla="*/ 500 h 1101"/>
                <a:gd name="T90" fmla="*/ 1460 w 1505"/>
                <a:gd name="T91" fmla="*/ 824 h 1101"/>
                <a:gd name="T92" fmla="*/ 1410 w 1505"/>
                <a:gd name="T93" fmla="*/ 874 h 1101"/>
                <a:gd name="T94" fmla="*/ 1344 w 1505"/>
                <a:gd name="T95" fmla="*/ 874 h 1101"/>
                <a:gd name="T96" fmla="*/ 1305 w 1505"/>
                <a:gd name="T97" fmla="*/ 913 h 1101"/>
                <a:gd name="T98" fmla="*/ 1305 w 1505"/>
                <a:gd name="T99" fmla="*/ 1030 h 1101"/>
                <a:gd name="T100" fmla="*/ 1149 w 1505"/>
                <a:gd name="T101" fmla="*/ 898 h 1101"/>
                <a:gd name="T102" fmla="*/ 1084 w 1505"/>
                <a:gd name="T103" fmla="*/ 874 h 1101"/>
                <a:gd name="T104" fmla="*/ 637 w 1505"/>
                <a:gd name="T105" fmla="*/ 874 h 1101"/>
                <a:gd name="T106" fmla="*/ 587 w 1505"/>
                <a:gd name="T107" fmla="*/ 824 h 1101"/>
                <a:gd name="T108" fmla="*/ 587 w 1505"/>
                <a:gd name="T109" fmla="*/ 345 h 1101"/>
                <a:gd name="T110" fmla="*/ 637 w 1505"/>
                <a:gd name="T111" fmla="*/ 295 h 1101"/>
                <a:gd name="T112" fmla="*/ 1410 w 1505"/>
                <a:gd name="T113" fmla="*/ 295 h 1101"/>
                <a:gd name="T114" fmla="*/ 1460 w 1505"/>
                <a:gd name="T115" fmla="*/ 345 h 1101"/>
                <a:gd name="T116" fmla="*/ 1460 w 1505"/>
                <a:gd name="T117" fmla="*/ 824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5" h="1101">
                  <a:moveTo>
                    <a:pt x="1410" y="250"/>
                  </a:moveTo>
                  <a:cubicBezTo>
                    <a:pt x="780" y="250"/>
                    <a:pt x="780" y="250"/>
                    <a:pt x="780" y="250"/>
                  </a:cubicBezTo>
                  <a:cubicBezTo>
                    <a:pt x="780" y="81"/>
                    <a:pt x="780" y="81"/>
                    <a:pt x="780" y="81"/>
                  </a:cubicBezTo>
                  <a:cubicBezTo>
                    <a:pt x="780" y="37"/>
                    <a:pt x="743" y="0"/>
                    <a:pt x="69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7"/>
                    <a:pt x="0" y="81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0" y="509"/>
                    <a:pt x="36" y="545"/>
                    <a:pt x="81" y="545"/>
                  </a:cubicBezTo>
                  <a:cubicBezTo>
                    <a:pt x="124" y="545"/>
                    <a:pt x="124" y="545"/>
                    <a:pt x="124" y="545"/>
                  </a:cubicBezTo>
                  <a:cubicBezTo>
                    <a:pt x="124" y="668"/>
                    <a:pt x="124" y="668"/>
                    <a:pt x="124" y="668"/>
                  </a:cubicBezTo>
                  <a:cubicBezTo>
                    <a:pt x="124" y="676"/>
                    <a:pt x="129" y="684"/>
                    <a:pt x="137" y="688"/>
                  </a:cubicBezTo>
                  <a:cubicBezTo>
                    <a:pt x="140" y="689"/>
                    <a:pt x="143" y="690"/>
                    <a:pt x="147" y="690"/>
                  </a:cubicBezTo>
                  <a:cubicBezTo>
                    <a:pt x="152" y="690"/>
                    <a:pt x="157" y="688"/>
                    <a:pt x="161" y="685"/>
                  </a:cubicBezTo>
                  <a:cubicBezTo>
                    <a:pt x="316" y="554"/>
                    <a:pt x="316" y="554"/>
                    <a:pt x="316" y="554"/>
                  </a:cubicBezTo>
                  <a:cubicBezTo>
                    <a:pt x="323" y="548"/>
                    <a:pt x="332" y="545"/>
                    <a:pt x="341" y="545"/>
                  </a:cubicBezTo>
                  <a:cubicBezTo>
                    <a:pt x="542" y="545"/>
                    <a:pt x="542" y="545"/>
                    <a:pt x="542" y="545"/>
                  </a:cubicBezTo>
                  <a:cubicBezTo>
                    <a:pt x="542" y="824"/>
                    <a:pt x="542" y="824"/>
                    <a:pt x="542" y="824"/>
                  </a:cubicBezTo>
                  <a:cubicBezTo>
                    <a:pt x="542" y="877"/>
                    <a:pt x="585" y="919"/>
                    <a:pt x="637" y="919"/>
                  </a:cubicBezTo>
                  <a:cubicBezTo>
                    <a:pt x="1084" y="919"/>
                    <a:pt x="1084" y="919"/>
                    <a:pt x="1084" y="919"/>
                  </a:cubicBezTo>
                  <a:cubicBezTo>
                    <a:pt x="1097" y="919"/>
                    <a:pt x="1110" y="924"/>
                    <a:pt x="1120" y="932"/>
                  </a:cubicBezTo>
                  <a:cubicBezTo>
                    <a:pt x="1313" y="1096"/>
                    <a:pt x="1313" y="1096"/>
                    <a:pt x="1313" y="1096"/>
                  </a:cubicBezTo>
                  <a:cubicBezTo>
                    <a:pt x="1317" y="1099"/>
                    <a:pt x="1322" y="1101"/>
                    <a:pt x="1328" y="1101"/>
                  </a:cubicBezTo>
                  <a:cubicBezTo>
                    <a:pt x="1331" y="1101"/>
                    <a:pt x="1334" y="1100"/>
                    <a:pt x="1337" y="1099"/>
                  </a:cubicBezTo>
                  <a:cubicBezTo>
                    <a:pt x="1345" y="1095"/>
                    <a:pt x="1350" y="1087"/>
                    <a:pt x="1350" y="1078"/>
                  </a:cubicBezTo>
                  <a:cubicBezTo>
                    <a:pt x="1350" y="919"/>
                    <a:pt x="1350" y="919"/>
                    <a:pt x="1350" y="919"/>
                  </a:cubicBezTo>
                  <a:cubicBezTo>
                    <a:pt x="1410" y="919"/>
                    <a:pt x="1410" y="919"/>
                    <a:pt x="1410" y="919"/>
                  </a:cubicBezTo>
                  <a:cubicBezTo>
                    <a:pt x="1463" y="919"/>
                    <a:pt x="1505" y="877"/>
                    <a:pt x="1505" y="824"/>
                  </a:cubicBezTo>
                  <a:cubicBezTo>
                    <a:pt x="1505" y="345"/>
                    <a:pt x="1505" y="345"/>
                    <a:pt x="1505" y="345"/>
                  </a:cubicBezTo>
                  <a:cubicBezTo>
                    <a:pt x="1505" y="293"/>
                    <a:pt x="1463" y="250"/>
                    <a:pt x="1410" y="250"/>
                  </a:cubicBezTo>
                  <a:close/>
                  <a:moveTo>
                    <a:pt x="341" y="500"/>
                  </a:moveTo>
                  <a:cubicBezTo>
                    <a:pt x="322" y="500"/>
                    <a:pt x="302" y="507"/>
                    <a:pt x="287" y="520"/>
                  </a:cubicBezTo>
                  <a:cubicBezTo>
                    <a:pt x="169" y="619"/>
                    <a:pt x="169" y="619"/>
                    <a:pt x="169" y="619"/>
                  </a:cubicBezTo>
                  <a:cubicBezTo>
                    <a:pt x="169" y="535"/>
                    <a:pt x="169" y="535"/>
                    <a:pt x="169" y="535"/>
                  </a:cubicBezTo>
                  <a:cubicBezTo>
                    <a:pt x="169" y="516"/>
                    <a:pt x="153" y="500"/>
                    <a:pt x="133" y="500"/>
                  </a:cubicBezTo>
                  <a:cubicBezTo>
                    <a:pt x="81" y="500"/>
                    <a:pt x="81" y="500"/>
                    <a:pt x="81" y="500"/>
                  </a:cubicBezTo>
                  <a:cubicBezTo>
                    <a:pt x="61" y="500"/>
                    <a:pt x="45" y="484"/>
                    <a:pt x="45" y="464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61"/>
                    <a:pt x="61" y="45"/>
                    <a:pt x="81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719" y="45"/>
                    <a:pt x="735" y="61"/>
                    <a:pt x="735" y="81"/>
                  </a:cubicBezTo>
                  <a:cubicBezTo>
                    <a:pt x="735" y="250"/>
                    <a:pt x="735" y="250"/>
                    <a:pt x="735" y="250"/>
                  </a:cubicBezTo>
                  <a:cubicBezTo>
                    <a:pt x="637" y="250"/>
                    <a:pt x="637" y="250"/>
                    <a:pt x="637" y="250"/>
                  </a:cubicBezTo>
                  <a:cubicBezTo>
                    <a:pt x="585" y="250"/>
                    <a:pt x="542" y="293"/>
                    <a:pt x="542" y="345"/>
                  </a:cubicBezTo>
                  <a:cubicBezTo>
                    <a:pt x="542" y="500"/>
                    <a:pt x="542" y="500"/>
                    <a:pt x="542" y="500"/>
                  </a:cubicBezTo>
                  <a:lnTo>
                    <a:pt x="341" y="500"/>
                  </a:lnTo>
                  <a:close/>
                  <a:moveTo>
                    <a:pt x="1460" y="824"/>
                  </a:moveTo>
                  <a:cubicBezTo>
                    <a:pt x="1460" y="852"/>
                    <a:pt x="1438" y="874"/>
                    <a:pt x="1410" y="874"/>
                  </a:cubicBezTo>
                  <a:cubicBezTo>
                    <a:pt x="1344" y="874"/>
                    <a:pt x="1344" y="874"/>
                    <a:pt x="1344" y="874"/>
                  </a:cubicBezTo>
                  <a:cubicBezTo>
                    <a:pt x="1323" y="874"/>
                    <a:pt x="1305" y="892"/>
                    <a:pt x="1305" y="913"/>
                  </a:cubicBezTo>
                  <a:cubicBezTo>
                    <a:pt x="1305" y="1030"/>
                    <a:pt x="1305" y="1030"/>
                    <a:pt x="1305" y="1030"/>
                  </a:cubicBezTo>
                  <a:cubicBezTo>
                    <a:pt x="1149" y="898"/>
                    <a:pt x="1149" y="898"/>
                    <a:pt x="1149" y="898"/>
                  </a:cubicBezTo>
                  <a:cubicBezTo>
                    <a:pt x="1131" y="883"/>
                    <a:pt x="1108" y="874"/>
                    <a:pt x="1084" y="874"/>
                  </a:cubicBezTo>
                  <a:cubicBezTo>
                    <a:pt x="637" y="874"/>
                    <a:pt x="637" y="874"/>
                    <a:pt x="637" y="874"/>
                  </a:cubicBezTo>
                  <a:cubicBezTo>
                    <a:pt x="610" y="874"/>
                    <a:pt x="587" y="852"/>
                    <a:pt x="587" y="824"/>
                  </a:cubicBezTo>
                  <a:cubicBezTo>
                    <a:pt x="587" y="345"/>
                    <a:pt x="587" y="345"/>
                    <a:pt x="587" y="345"/>
                  </a:cubicBezTo>
                  <a:cubicBezTo>
                    <a:pt x="587" y="318"/>
                    <a:pt x="610" y="295"/>
                    <a:pt x="637" y="295"/>
                  </a:cubicBezTo>
                  <a:cubicBezTo>
                    <a:pt x="1410" y="295"/>
                    <a:pt x="1410" y="295"/>
                    <a:pt x="1410" y="295"/>
                  </a:cubicBezTo>
                  <a:cubicBezTo>
                    <a:pt x="1438" y="295"/>
                    <a:pt x="1460" y="318"/>
                    <a:pt x="1460" y="345"/>
                  </a:cubicBezTo>
                  <a:lnTo>
                    <a:pt x="1460" y="8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1" name="Freeform 7"/>
            <p:cNvSpPr/>
            <p:nvPr/>
          </p:nvSpPr>
          <p:spPr bwMode="auto">
            <a:xfrm>
              <a:off x="6208713" y="3227388"/>
              <a:ext cx="1833563" cy="173037"/>
            </a:xfrm>
            <a:custGeom>
              <a:avLst/>
              <a:gdLst>
                <a:gd name="T0" fmla="*/ 489 w 489"/>
                <a:gd name="T1" fmla="*/ 23 h 46"/>
                <a:gd name="T2" fmla="*/ 467 w 489"/>
                <a:gd name="T3" fmla="*/ 46 h 46"/>
                <a:gd name="T4" fmla="*/ 23 w 489"/>
                <a:gd name="T5" fmla="*/ 46 h 46"/>
                <a:gd name="T6" fmla="*/ 0 w 489"/>
                <a:gd name="T7" fmla="*/ 23 h 46"/>
                <a:gd name="T8" fmla="*/ 23 w 489"/>
                <a:gd name="T9" fmla="*/ 0 h 46"/>
                <a:gd name="T10" fmla="*/ 467 w 489"/>
                <a:gd name="T11" fmla="*/ 0 h 46"/>
                <a:gd name="T12" fmla="*/ 489 w 489"/>
                <a:gd name="T1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6">
                  <a:moveTo>
                    <a:pt x="489" y="23"/>
                  </a:moveTo>
                  <a:cubicBezTo>
                    <a:pt x="489" y="35"/>
                    <a:pt x="479" y="46"/>
                    <a:pt x="467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2" name="Freeform 8"/>
            <p:cNvSpPr/>
            <p:nvPr/>
          </p:nvSpPr>
          <p:spPr bwMode="auto">
            <a:xfrm>
              <a:off x="6208713" y="3786188"/>
              <a:ext cx="1833563" cy="168275"/>
            </a:xfrm>
            <a:custGeom>
              <a:avLst/>
              <a:gdLst>
                <a:gd name="T0" fmla="*/ 489 w 489"/>
                <a:gd name="T1" fmla="*/ 22 h 45"/>
                <a:gd name="T2" fmla="*/ 467 w 489"/>
                <a:gd name="T3" fmla="*/ 45 h 45"/>
                <a:gd name="T4" fmla="*/ 23 w 489"/>
                <a:gd name="T5" fmla="*/ 45 h 45"/>
                <a:gd name="T6" fmla="*/ 0 w 489"/>
                <a:gd name="T7" fmla="*/ 22 h 45"/>
                <a:gd name="T8" fmla="*/ 23 w 489"/>
                <a:gd name="T9" fmla="*/ 0 h 45"/>
                <a:gd name="T10" fmla="*/ 467 w 489"/>
                <a:gd name="T11" fmla="*/ 0 h 45"/>
                <a:gd name="T12" fmla="*/ 489 w 489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5">
                  <a:moveTo>
                    <a:pt x="489" y="22"/>
                  </a:moveTo>
                  <a:cubicBezTo>
                    <a:pt x="489" y="35"/>
                    <a:pt x="479" y="45"/>
                    <a:pt x="467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3" name="Freeform 9"/>
            <p:cNvSpPr/>
            <p:nvPr/>
          </p:nvSpPr>
          <p:spPr bwMode="auto">
            <a:xfrm>
              <a:off x="3924301" y="1936750"/>
              <a:ext cx="1593850" cy="169862"/>
            </a:xfrm>
            <a:custGeom>
              <a:avLst/>
              <a:gdLst>
                <a:gd name="T0" fmla="*/ 425 w 425"/>
                <a:gd name="T1" fmla="*/ 22 h 45"/>
                <a:gd name="T2" fmla="*/ 403 w 425"/>
                <a:gd name="T3" fmla="*/ 45 h 45"/>
                <a:gd name="T4" fmla="*/ 23 w 425"/>
                <a:gd name="T5" fmla="*/ 45 h 45"/>
                <a:gd name="T6" fmla="*/ 0 w 425"/>
                <a:gd name="T7" fmla="*/ 22 h 45"/>
                <a:gd name="T8" fmla="*/ 23 w 425"/>
                <a:gd name="T9" fmla="*/ 0 h 45"/>
                <a:gd name="T10" fmla="*/ 403 w 425"/>
                <a:gd name="T11" fmla="*/ 0 h 45"/>
                <a:gd name="T12" fmla="*/ 425 w 425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45">
                  <a:moveTo>
                    <a:pt x="425" y="22"/>
                  </a:moveTo>
                  <a:cubicBezTo>
                    <a:pt x="425" y="35"/>
                    <a:pt x="415" y="45"/>
                    <a:pt x="40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2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5" y="0"/>
                    <a:pt x="425" y="10"/>
                    <a:pt x="42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4" name="Freeform 10"/>
            <p:cNvSpPr/>
            <p:nvPr/>
          </p:nvSpPr>
          <p:spPr bwMode="auto">
            <a:xfrm>
              <a:off x="3924301" y="2371725"/>
              <a:ext cx="1136650" cy="169862"/>
            </a:xfrm>
            <a:custGeom>
              <a:avLst/>
              <a:gdLst>
                <a:gd name="T0" fmla="*/ 303 w 303"/>
                <a:gd name="T1" fmla="*/ 23 h 45"/>
                <a:gd name="T2" fmla="*/ 281 w 303"/>
                <a:gd name="T3" fmla="*/ 45 h 45"/>
                <a:gd name="T4" fmla="*/ 23 w 303"/>
                <a:gd name="T5" fmla="*/ 45 h 45"/>
                <a:gd name="T6" fmla="*/ 0 w 303"/>
                <a:gd name="T7" fmla="*/ 23 h 45"/>
                <a:gd name="T8" fmla="*/ 23 w 303"/>
                <a:gd name="T9" fmla="*/ 0 h 45"/>
                <a:gd name="T10" fmla="*/ 281 w 303"/>
                <a:gd name="T11" fmla="*/ 0 h 45"/>
                <a:gd name="T12" fmla="*/ 303 w 303"/>
                <a:gd name="T1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45">
                  <a:moveTo>
                    <a:pt x="303" y="23"/>
                  </a:moveTo>
                  <a:cubicBezTo>
                    <a:pt x="303" y="35"/>
                    <a:pt x="293" y="45"/>
                    <a:pt x="28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3" y="0"/>
                    <a:pt x="303" y="10"/>
                    <a:pt x="30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5" name="Freeform 6"/>
          <p:cNvSpPr/>
          <p:nvPr/>
        </p:nvSpPr>
        <p:spPr bwMode="auto">
          <a:xfrm>
            <a:off x="3211785" y="296368"/>
            <a:ext cx="8975455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-1" fmla="*/ 7021 w 10000"/>
              <a:gd name="connsiteY0-2" fmla="*/ 0 h 10000"/>
              <a:gd name="connsiteX1-3" fmla="*/ 0 w 10000"/>
              <a:gd name="connsiteY1-4" fmla="*/ 0 h 10000"/>
              <a:gd name="connsiteX2-5" fmla="*/ 197 w 10000"/>
              <a:gd name="connsiteY2-6" fmla="*/ 5024 h 10000"/>
              <a:gd name="connsiteX3-7" fmla="*/ 0 w 10000"/>
              <a:gd name="connsiteY3-8" fmla="*/ 10000 h 10000"/>
              <a:gd name="connsiteX4-9" fmla="*/ 10000 w 10000"/>
              <a:gd name="connsiteY4-10" fmla="*/ 10000 h 10000"/>
              <a:gd name="connsiteX5-11" fmla="*/ 7736 w 10000"/>
              <a:gd name="connsiteY5-12" fmla="*/ 5574 h 10000"/>
              <a:gd name="connsiteX6-13" fmla="*/ 7021 w 10000"/>
              <a:gd name="connsiteY6-14" fmla="*/ 0 h 10000"/>
              <a:gd name="connsiteX0-15" fmla="*/ 7021 w 7736"/>
              <a:gd name="connsiteY0-16" fmla="*/ 0 h 10038"/>
              <a:gd name="connsiteX1-17" fmla="*/ 0 w 7736"/>
              <a:gd name="connsiteY1-18" fmla="*/ 0 h 10038"/>
              <a:gd name="connsiteX2-19" fmla="*/ 197 w 7736"/>
              <a:gd name="connsiteY2-20" fmla="*/ 5024 h 10038"/>
              <a:gd name="connsiteX3-21" fmla="*/ 0 w 7736"/>
              <a:gd name="connsiteY3-22" fmla="*/ 10000 h 10038"/>
              <a:gd name="connsiteX4-23" fmla="*/ 7017 w 7736"/>
              <a:gd name="connsiteY4-24" fmla="*/ 10038 h 10038"/>
              <a:gd name="connsiteX5-25" fmla="*/ 7736 w 7736"/>
              <a:gd name="connsiteY5-26" fmla="*/ 5574 h 10038"/>
              <a:gd name="connsiteX6-27" fmla="*/ 7021 w 7736"/>
              <a:gd name="connsiteY6-28" fmla="*/ 0 h 10038"/>
              <a:gd name="connsiteX0-29" fmla="*/ 9076 w 9316"/>
              <a:gd name="connsiteY0-30" fmla="*/ 0 h 10000"/>
              <a:gd name="connsiteX1-31" fmla="*/ 0 w 9316"/>
              <a:gd name="connsiteY1-32" fmla="*/ 0 h 10000"/>
              <a:gd name="connsiteX2-33" fmla="*/ 255 w 9316"/>
              <a:gd name="connsiteY2-34" fmla="*/ 5005 h 10000"/>
              <a:gd name="connsiteX3-35" fmla="*/ 0 w 9316"/>
              <a:gd name="connsiteY3-36" fmla="*/ 9962 h 10000"/>
              <a:gd name="connsiteX4-37" fmla="*/ 9071 w 9316"/>
              <a:gd name="connsiteY4-38" fmla="*/ 10000 h 10000"/>
              <a:gd name="connsiteX5-39" fmla="*/ 9316 w 9316"/>
              <a:gd name="connsiteY5-40" fmla="*/ 5668 h 10000"/>
              <a:gd name="connsiteX6-41" fmla="*/ 9076 w 9316"/>
              <a:gd name="connsiteY6-42" fmla="*/ 0 h 10000"/>
              <a:gd name="connsiteX0-43" fmla="*/ 9742 w 10000"/>
              <a:gd name="connsiteY0-44" fmla="*/ 0 h 10000"/>
              <a:gd name="connsiteX1-45" fmla="*/ 0 w 10000"/>
              <a:gd name="connsiteY1-46" fmla="*/ 0 h 10000"/>
              <a:gd name="connsiteX2-47" fmla="*/ 274 w 10000"/>
              <a:gd name="connsiteY2-48" fmla="*/ 5005 h 10000"/>
              <a:gd name="connsiteX3-49" fmla="*/ 0 w 10000"/>
              <a:gd name="connsiteY3-50" fmla="*/ 9962 h 10000"/>
              <a:gd name="connsiteX4-51" fmla="*/ 9737 w 10000"/>
              <a:gd name="connsiteY4-52" fmla="*/ 10000 h 10000"/>
              <a:gd name="connsiteX5-53" fmla="*/ 10000 w 10000"/>
              <a:gd name="connsiteY5-54" fmla="*/ 5668 h 10000"/>
              <a:gd name="connsiteX6-55" fmla="*/ 9742 w 10000"/>
              <a:gd name="connsiteY6-56" fmla="*/ 0 h 10000"/>
              <a:gd name="connsiteX0-57" fmla="*/ 9742 w 9877"/>
              <a:gd name="connsiteY0-58" fmla="*/ 0 h 10000"/>
              <a:gd name="connsiteX1-59" fmla="*/ 0 w 9877"/>
              <a:gd name="connsiteY1-60" fmla="*/ 0 h 10000"/>
              <a:gd name="connsiteX2-61" fmla="*/ 274 w 9877"/>
              <a:gd name="connsiteY2-62" fmla="*/ 5005 h 10000"/>
              <a:gd name="connsiteX3-63" fmla="*/ 0 w 9877"/>
              <a:gd name="connsiteY3-64" fmla="*/ 9962 h 10000"/>
              <a:gd name="connsiteX4-65" fmla="*/ 9737 w 9877"/>
              <a:gd name="connsiteY4-66" fmla="*/ 10000 h 10000"/>
              <a:gd name="connsiteX5-67" fmla="*/ 9738 w 9877"/>
              <a:gd name="connsiteY5-68" fmla="*/ 5783 h 10000"/>
              <a:gd name="connsiteX6-69" fmla="*/ 9742 w 9877"/>
              <a:gd name="connsiteY6-70" fmla="*/ 0 h 10000"/>
              <a:gd name="connsiteX0-71" fmla="*/ 9863 w 9991"/>
              <a:gd name="connsiteY0-72" fmla="*/ 0 h 10000"/>
              <a:gd name="connsiteX1-73" fmla="*/ 0 w 9991"/>
              <a:gd name="connsiteY1-74" fmla="*/ 0 h 10000"/>
              <a:gd name="connsiteX2-75" fmla="*/ 277 w 9991"/>
              <a:gd name="connsiteY2-76" fmla="*/ 5005 h 10000"/>
              <a:gd name="connsiteX3-77" fmla="*/ 0 w 9991"/>
              <a:gd name="connsiteY3-78" fmla="*/ 9962 h 10000"/>
              <a:gd name="connsiteX4-79" fmla="*/ 9858 w 9991"/>
              <a:gd name="connsiteY4-80" fmla="*/ 10000 h 10000"/>
              <a:gd name="connsiteX5-81" fmla="*/ 9817 w 9991"/>
              <a:gd name="connsiteY5-82" fmla="*/ 5783 h 10000"/>
              <a:gd name="connsiteX6-83" fmla="*/ 9863 w 9991"/>
              <a:gd name="connsiteY6-84" fmla="*/ 0 h 10000"/>
              <a:gd name="connsiteX0-85" fmla="*/ 9872 w 10014"/>
              <a:gd name="connsiteY0-86" fmla="*/ 0 h 10000"/>
              <a:gd name="connsiteX1-87" fmla="*/ 0 w 10014"/>
              <a:gd name="connsiteY1-88" fmla="*/ 0 h 10000"/>
              <a:gd name="connsiteX2-89" fmla="*/ 277 w 10014"/>
              <a:gd name="connsiteY2-90" fmla="*/ 5005 h 10000"/>
              <a:gd name="connsiteX3-91" fmla="*/ 0 w 10014"/>
              <a:gd name="connsiteY3-92" fmla="*/ 9962 h 10000"/>
              <a:gd name="connsiteX4-93" fmla="*/ 9867 w 10014"/>
              <a:gd name="connsiteY4-94" fmla="*/ 10000 h 10000"/>
              <a:gd name="connsiteX5-95" fmla="*/ 9890 w 10014"/>
              <a:gd name="connsiteY5-96" fmla="*/ 5745 h 10000"/>
              <a:gd name="connsiteX6-97" fmla="*/ 9872 w 10014"/>
              <a:gd name="connsiteY6-98" fmla="*/ 0 h 10000"/>
              <a:gd name="connsiteX0-99" fmla="*/ 9872 w 10030"/>
              <a:gd name="connsiteY0-100" fmla="*/ 0 h 10000"/>
              <a:gd name="connsiteX1-101" fmla="*/ 0 w 10030"/>
              <a:gd name="connsiteY1-102" fmla="*/ 0 h 10000"/>
              <a:gd name="connsiteX2-103" fmla="*/ 277 w 10030"/>
              <a:gd name="connsiteY2-104" fmla="*/ 5005 h 10000"/>
              <a:gd name="connsiteX3-105" fmla="*/ 0 w 10030"/>
              <a:gd name="connsiteY3-106" fmla="*/ 9962 h 10000"/>
              <a:gd name="connsiteX4-107" fmla="*/ 9867 w 10030"/>
              <a:gd name="connsiteY4-108" fmla="*/ 10000 h 10000"/>
              <a:gd name="connsiteX5-109" fmla="*/ 9890 w 10030"/>
              <a:gd name="connsiteY5-110" fmla="*/ 5745 h 10000"/>
              <a:gd name="connsiteX6-111" fmla="*/ 9872 w 10030"/>
              <a:gd name="connsiteY6-112" fmla="*/ 0 h 10000"/>
              <a:gd name="connsiteX0-113" fmla="*/ 9872 w 9921"/>
              <a:gd name="connsiteY0-114" fmla="*/ 0 h 10000"/>
              <a:gd name="connsiteX1-115" fmla="*/ 0 w 9921"/>
              <a:gd name="connsiteY1-116" fmla="*/ 0 h 10000"/>
              <a:gd name="connsiteX2-117" fmla="*/ 277 w 9921"/>
              <a:gd name="connsiteY2-118" fmla="*/ 5005 h 10000"/>
              <a:gd name="connsiteX3-119" fmla="*/ 0 w 9921"/>
              <a:gd name="connsiteY3-120" fmla="*/ 9962 h 10000"/>
              <a:gd name="connsiteX4-121" fmla="*/ 9867 w 9921"/>
              <a:gd name="connsiteY4-122" fmla="*/ 10000 h 10000"/>
              <a:gd name="connsiteX5-123" fmla="*/ 9890 w 9921"/>
              <a:gd name="connsiteY5-124" fmla="*/ 5745 h 10000"/>
              <a:gd name="connsiteX6-125" fmla="*/ 9872 w 9921"/>
              <a:gd name="connsiteY6-126" fmla="*/ 0 h 10000"/>
              <a:gd name="connsiteX0-127" fmla="*/ 9951 w 9974"/>
              <a:gd name="connsiteY0-128" fmla="*/ 0 h 10000"/>
              <a:gd name="connsiteX1-129" fmla="*/ 0 w 9974"/>
              <a:gd name="connsiteY1-130" fmla="*/ 0 h 10000"/>
              <a:gd name="connsiteX2-131" fmla="*/ 279 w 9974"/>
              <a:gd name="connsiteY2-132" fmla="*/ 5005 h 10000"/>
              <a:gd name="connsiteX3-133" fmla="*/ 0 w 9974"/>
              <a:gd name="connsiteY3-134" fmla="*/ 9962 h 10000"/>
              <a:gd name="connsiteX4-135" fmla="*/ 9946 w 9974"/>
              <a:gd name="connsiteY4-136" fmla="*/ 10000 h 10000"/>
              <a:gd name="connsiteX5-137" fmla="*/ 9969 w 9974"/>
              <a:gd name="connsiteY5-138" fmla="*/ 5745 h 10000"/>
              <a:gd name="connsiteX6-139" fmla="*/ 9951 w 9974"/>
              <a:gd name="connsiteY6-140" fmla="*/ 0 h 10000"/>
              <a:gd name="connsiteX0-141" fmla="*/ 9977 w 10001"/>
              <a:gd name="connsiteY0-142" fmla="*/ 0 h 10000"/>
              <a:gd name="connsiteX1-143" fmla="*/ 0 w 10001"/>
              <a:gd name="connsiteY1-144" fmla="*/ 0 h 10000"/>
              <a:gd name="connsiteX2-145" fmla="*/ 280 w 10001"/>
              <a:gd name="connsiteY2-146" fmla="*/ 5005 h 10000"/>
              <a:gd name="connsiteX3-147" fmla="*/ 0 w 10001"/>
              <a:gd name="connsiteY3-148" fmla="*/ 9962 h 10000"/>
              <a:gd name="connsiteX4-149" fmla="*/ 9972 w 10001"/>
              <a:gd name="connsiteY4-150" fmla="*/ 10000 h 10000"/>
              <a:gd name="connsiteX5-151" fmla="*/ 9995 w 10001"/>
              <a:gd name="connsiteY5-152" fmla="*/ 5745 h 10000"/>
              <a:gd name="connsiteX6-153" fmla="*/ 9977 w 10001"/>
              <a:gd name="connsiteY6-154" fmla="*/ 0 h 10000"/>
              <a:gd name="connsiteX0-155" fmla="*/ 9977 w 10001"/>
              <a:gd name="connsiteY0-156" fmla="*/ 0 h 10000"/>
              <a:gd name="connsiteX1-157" fmla="*/ 0 w 10001"/>
              <a:gd name="connsiteY1-158" fmla="*/ 0 h 10000"/>
              <a:gd name="connsiteX2-159" fmla="*/ 280 w 10001"/>
              <a:gd name="connsiteY2-160" fmla="*/ 5005 h 10000"/>
              <a:gd name="connsiteX3-161" fmla="*/ 0 w 10001"/>
              <a:gd name="connsiteY3-162" fmla="*/ 9962 h 10000"/>
              <a:gd name="connsiteX4-163" fmla="*/ 9972 w 10001"/>
              <a:gd name="connsiteY4-164" fmla="*/ 10000 h 10000"/>
              <a:gd name="connsiteX5-165" fmla="*/ 9995 w 10001"/>
              <a:gd name="connsiteY5-166" fmla="*/ 5745 h 10000"/>
              <a:gd name="connsiteX6-167" fmla="*/ 9977 w 10001"/>
              <a:gd name="connsiteY6-168" fmla="*/ 0 h 10000"/>
              <a:gd name="connsiteX0-169" fmla="*/ 9977 w 10001"/>
              <a:gd name="connsiteY0-170" fmla="*/ 0 h 10000"/>
              <a:gd name="connsiteX1-171" fmla="*/ 0 w 10001"/>
              <a:gd name="connsiteY1-172" fmla="*/ 0 h 10000"/>
              <a:gd name="connsiteX2-173" fmla="*/ 280 w 10001"/>
              <a:gd name="connsiteY2-174" fmla="*/ 5005 h 10000"/>
              <a:gd name="connsiteX3-175" fmla="*/ 0 w 10001"/>
              <a:gd name="connsiteY3-176" fmla="*/ 9962 h 10000"/>
              <a:gd name="connsiteX4-177" fmla="*/ 9972 w 10001"/>
              <a:gd name="connsiteY4-178" fmla="*/ 10000 h 10000"/>
              <a:gd name="connsiteX5-179" fmla="*/ 9995 w 10001"/>
              <a:gd name="connsiteY5-180" fmla="*/ 5745 h 10000"/>
              <a:gd name="connsiteX6-181" fmla="*/ 9977 w 10001"/>
              <a:gd name="connsiteY6-182" fmla="*/ 0 h 10000"/>
              <a:gd name="connsiteX0-183" fmla="*/ 9977 w 9995"/>
              <a:gd name="connsiteY0-184" fmla="*/ 0 h 10000"/>
              <a:gd name="connsiteX1-185" fmla="*/ 0 w 9995"/>
              <a:gd name="connsiteY1-186" fmla="*/ 0 h 10000"/>
              <a:gd name="connsiteX2-187" fmla="*/ 280 w 9995"/>
              <a:gd name="connsiteY2-188" fmla="*/ 5005 h 10000"/>
              <a:gd name="connsiteX3-189" fmla="*/ 0 w 9995"/>
              <a:gd name="connsiteY3-190" fmla="*/ 9962 h 10000"/>
              <a:gd name="connsiteX4-191" fmla="*/ 9972 w 9995"/>
              <a:gd name="connsiteY4-192" fmla="*/ 10000 h 10000"/>
              <a:gd name="connsiteX5-193" fmla="*/ 9995 w 9995"/>
              <a:gd name="connsiteY5-194" fmla="*/ 5745 h 10000"/>
              <a:gd name="connsiteX6-195" fmla="*/ 9977 w 9995"/>
              <a:gd name="connsiteY6-196" fmla="*/ 0 h 10000"/>
              <a:gd name="connsiteX0-197" fmla="*/ 9999 w 10000"/>
              <a:gd name="connsiteY0-198" fmla="*/ 0 h 10000"/>
              <a:gd name="connsiteX1-199" fmla="*/ 0 w 10000"/>
              <a:gd name="connsiteY1-200" fmla="*/ 0 h 10000"/>
              <a:gd name="connsiteX2-201" fmla="*/ 280 w 10000"/>
              <a:gd name="connsiteY2-202" fmla="*/ 5005 h 10000"/>
              <a:gd name="connsiteX3-203" fmla="*/ 0 w 10000"/>
              <a:gd name="connsiteY3-204" fmla="*/ 9962 h 10000"/>
              <a:gd name="connsiteX4-205" fmla="*/ 9977 w 10000"/>
              <a:gd name="connsiteY4-206" fmla="*/ 10000 h 10000"/>
              <a:gd name="connsiteX5-207" fmla="*/ 10000 w 10000"/>
              <a:gd name="connsiteY5-208" fmla="*/ 5745 h 10000"/>
              <a:gd name="connsiteX6-209" fmla="*/ 9999 w 10000"/>
              <a:gd name="connsiteY6-210" fmla="*/ 0 h 10000"/>
              <a:gd name="connsiteX0-211" fmla="*/ 9999 w 10004"/>
              <a:gd name="connsiteY0-212" fmla="*/ 0 h 10000"/>
              <a:gd name="connsiteX1-213" fmla="*/ 0 w 10004"/>
              <a:gd name="connsiteY1-214" fmla="*/ 0 h 10000"/>
              <a:gd name="connsiteX2-215" fmla="*/ 280 w 10004"/>
              <a:gd name="connsiteY2-216" fmla="*/ 5005 h 10000"/>
              <a:gd name="connsiteX3-217" fmla="*/ 0 w 10004"/>
              <a:gd name="connsiteY3-218" fmla="*/ 9962 h 10000"/>
              <a:gd name="connsiteX4-219" fmla="*/ 10000 w 10004"/>
              <a:gd name="connsiteY4-220" fmla="*/ 10000 h 10000"/>
              <a:gd name="connsiteX5-221" fmla="*/ 10000 w 10004"/>
              <a:gd name="connsiteY5-222" fmla="*/ 5745 h 10000"/>
              <a:gd name="connsiteX6-223" fmla="*/ 9999 w 10004"/>
              <a:gd name="connsiteY6-224" fmla="*/ 0 h 10000"/>
              <a:gd name="connsiteX0-225" fmla="*/ 9999 w 10000"/>
              <a:gd name="connsiteY0-226" fmla="*/ 0 h 10000"/>
              <a:gd name="connsiteX1-227" fmla="*/ 0 w 10000"/>
              <a:gd name="connsiteY1-228" fmla="*/ 0 h 10000"/>
              <a:gd name="connsiteX2-229" fmla="*/ 280 w 10000"/>
              <a:gd name="connsiteY2-230" fmla="*/ 5005 h 10000"/>
              <a:gd name="connsiteX3-231" fmla="*/ 0 w 10000"/>
              <a:gd name="connsiteY3-232" fmla="*/ 9962 h 10000"/>
              <a:gd name="connsiteX4-233" fmla="*/ 10000 w 10000"/>
              <a:gd name="connsiteY4-234" fmla="*/ 10000 h 10000"/>
              <a:gd name="connsiteX5-235" fmla="*/ 10000 w 10000"/>
              <a:gd name="connsiteY5-236" fmla="*/ 5745 h 10000"/>
              <a:gd name="connsiteX6-237" fmla="*/ 9999 w 10000"/>
              <a:gd name="connsiteY6-238" fmla="*/ 0 h 10000"/>
              <a:gd name="connsiteX0-239" fmla="*/ 14796 w 14796"/>
              <a:gd name="connsiteY0-240" fmla="*/ 0 h 10000"/>
              <a:gd name="connsiteX1-241" fmla="*/ 0 w 14796"/>
              <a:gd name="connsiteY1-242" fmla="*/ 0 h 10000"/>
              <a:gd name="connsiteX2-243" fmla="*/ 280 w 14796"/>
              <a:gd name="connsiteY2-244" fmla="*/ 5005 h 10000"/>
              <a:gd name="connsiteX3-245" fmla="*/ 0 w 14796"/>
              <a:gd name="connsiteY3-246" fmla="*/ 9962 h 10000"/>
              <a:gd name="connsiteX4-247" fmla="*/ 10000 w 14796"/>
              <a:gd name="connsiteY4-248" fmla="*/ 10000 h 10000"/>
              <a:gd name="connsiteX5-249" fmla="*/ 10000 w 14796"/>
              <a:gd name="connsiteY5-250" fmla="*/ 5745 h 10000"/>
              <a:gd name="connsiteX6-251" fmla="*/ 14796 w 14796"/>
              <a:gd name="connsiteY6-252" fmla="*/ 0 h 10000"/>
              <a:gd name="connsiteX0-253" fmla="*/ 14796 w 14796"/>
              <a:gd name="connsiteY0-254" fmla="*/ 0 h 9968"/>
              <a:gd name="connsiteX1-255" fmla="*/ 0 w 14796"/>
              <a:gd name="connsiteY1-256" fmla="*/ 0 h 9968"/>
              <a:gd name="connsiteX2-257" fmla="*/ 280 w 14796"/>
              <a:gd name="connsiteY2-258" fmla="*/ 5005 h 9968"/>
              <a:gd name="connsiteX3-259" fmla="*/ 0 w 14796"/>
              <a:gd name="connsiteY3-260" fmla="*/ 9962 h 9968"/>
              <a:gd name="connsiteX4-261" fmla="*/ 14788 w 14796"/>
              <a:gd name="connsiteY4-262" fmla="*/ 9968 h 9968"/>
              <a:gd name="connsiteX5-263" fmla="*/ 10000 w 14796"/>
              <a:gd name="connsiteY5-264" fmla="*/ 5745 h 9968"/>
              <a:gd name="connsiteX6-265" fmla="*/ 14796 w 14796"/>
              <a:gd name="connsiteY6-266" fmla="*/ 0 h 9968"/>
              <a:gd name="connsiteX0-267" fmla="*/ 10000 w 10000"/>
              <a:gd name="connsiteY0-268" fmla="*/ 0 h 10000"/>
              <a:gd name="connsiteX1-269" fmla="*/ 0 w 10000"/>
              <a:gd name="connsiteY1-270" fmla="*/ 0 h 10000"/>
              <a:gd name="connsiteX2-271" fmla="*/ 189 w 10000"/>
              <a:gd name="connsiteY2-272" fmla="*/ 5021 h 10000"/>
              <a:gd name="connsiteX3-273" fmla="*/ 0 w 10000"/>
              <a:gd name="connsiteY3-274" fmla="*/ 9994 h 10000"/>
              <a:gd name="connsiteX4-275" fmla="*/ 9995 w 10000"/>
              <a:gd name="connsiteY4-276" fmla="*/ 10000 h 10000"/>
              <a:gd name="connsiteX5-277" fmla="*/ 9998 w 10000"/>
              <a:gd name="connsiteY5-278" fmla="*/ 6152 h 10000"/>
              <a:gd name="connsiteX6-279" fmla="*/ 10000 w 10000"/>
              <a:gd name="connsiteY6-28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6" name="Freeform 11"/>
          <p:cNvSpPr/>
          <p:nvPr/>
        </p:nvSpPr>
        <p:spPr bwMode="auto">
          <a:xfrm>
            <a:off x="3106455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#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/>
        </p:nvSpPr>
        <p:spPr bwMode="auto">
          <a:xfrm>
            <a:off x="1594877" y="408780"/>
            <a:ext cx="166475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目标</a:t>
            </a:r>
            <a:endParaRPr lang="en-US" altLang="zh-CN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Freeform 9"/>
          <p:cNvSpPr/>
          <p:nvPr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Freeform 11"/>
          <p:cNvSpPr/>
          <p:nvPr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43199" y="440668"/>
            <a:ext cx="533761" cy="533470"/>
            <a:chOff x="2960687" y="4865687"/>
            <a:chExt cx="1698626" cy="1697038"/>
          </a:xfrm>
          <a:solidFill>
            <a:schemeClr val="bg1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2960687" y="5251450"/>
              <a:ext cx="1311275" cy="1311275"/>
            </a:xfrm>
            <a:custGeom>
              <a:avLst/>
              <a:gdLst>
                <a:gd name="T0" fmla="*/ 1114 w 1293"/>
                <a:gd name="T1" fmla="*/ 294 h 1293"/>
                <a:gd name="T2" fmla="*/ 1233 w 1293"/>
                <a:gd name="T3" fmla="*/ 647 h 1293"/>
                <a:gd name="T4" fmla="*/ 647 w 1293"/>
                <a:gd name="T5" fmla="*/ 1233 h 1293"/>
                <a:gd name="T6" fmla="*/ 60 w 1293"/>
                <a:gd name="T7" fmla="*/ 647 h 1293"/>
                <a:gd name="T8" fmla="*/ 647 w 1293"/>
                <a:gd name="T9" fmla="*/ 60 h 1293"/>
                <a:gd name="T10" fmla="*/ 1001 w 1293"/>
                <a:gd name="T11" fmla="*/ 180 h 1293"/>
                <a:gd name="T12" fmla="*/ 1044 w 1293"/>
                <a:gd name="T13" fmla="*/ 137 h 1293"/>
                <a:gd name="T14" fmla="*/ 647 w 1293"/>
                <a:gd name="T15" fmla="*/ 0 h 1293"/>
                <a:gd name="T16" fmla="*/ 0 w 1293"/>
                <a:gd name="T17" fmla="*/ 647 h 1293"/>
                <a:gd name="T18" fmla="*/ 647 w 1293"/>
                <a:gd name="T19" fmla="*/ 1293 h 1293"/>
                <a:gd name="T20" fmla="*/ 1293 w 1293"/>
                <a:gd name="T21" fmla="*/ 647 h 1293"/>
                <a:gd name="T22" fmla="*/ 1157 w 1293"/>
                <a:gd name="T23" fmla="*/ 251 h 1293"/>
                <a:gd name="T24" fmla="*/ 1114 w 1293"/>
                <a:gd name="T25" fmla="*/ 294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3" h="1293">
                  <a:moveTo>
                    <a:pt x="1114" y="294"/>
                  </a:moveTo>
                  <a:cubicBezTo>
                    <a:pt x="1189" y="392"/>
                    <a:pt x="1233" y="514"/>
                    <a:pt x="1233" y="647"/>
                  </a:cubicBezTo>
                  <a:cubicBezTo>
                    <a:pt x="1233" y="970"/>
                    <a:pt x="970" y="1233"/>
                    <a:pt x="647" y="1233"/>
                  </a:cubicBezTo>
                  <a:cubicBezTo>
                    <a:pt x="323" y="1233"/>
                    <a:pt x="60" y="970"/>
                    <a:pt x="60" y="647"/>
                  </a:cubicBezTo>
                  <a:cubicBezTo>
                    <a:pt x="60" y="323"/>
                    <a:pt x="323" y="60"/>
                    <a:pt x="647" y="60"/>
                  </a:cubicBezTo>
                  <a:cubicBezTo>
                    <a:pt x="780" y="60"/>
                    <a:pt x="903" y="105"/>
                    <a:pt x="1001" y="180"/>
                  </a:cubicBezTo>
                  <a:cubicBezTo>
                    <a:pt x="1044" y="137"/>
                    <a:pt x="1044" y="137"/>
                    <a:pt x="1044" y="137"/>
                  </a:cubicBezTo>
                  <a:cubicBezTo>
                    <a:pt x="934" y="52"/>
                    <a:pt x="796" y="0"/>
                    <a:pt x="647" y="0"/>
                  </a:cubicBezTo>
                  <a:cubicBezTo>
                    <a:pt x="290" y="0"/>
                    <a:pt x="0" y="290"/>
                    <a:pt x="0" y="647"/>
                  </a:cubicBezTo>
                  <a:cubicBezTo>
                    <a:pt x="0" y="1003"/>
                    <a:pt x="290" y="1293"/>
                    <a:pt x="647" y="1293"/>
                  </a:cubicBezTo>
                  <a:cubicBezTo>
                    <a:pt x="1003" y="1293"/>
                    <a:pt x="1293" y="1003"/>
                    <a:pt x="1293" y="647"/>
                  </a:cubicBezTo>
                  <a:cubicBezTo>
                    <a:pt x="1293" y="498"/>
                    <a:pt x="1242" y="360"/>
                    <a:pt x="1157" y="251"/>
                  </a:cubicBezTo>
                  <a:lnTo>
                    <a:pt x="1114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168650" y="5459413"/>
              <a:ext cx="895350" cy="895350"/>
            </a:xfrm>
            <a:custGeom>
              <a:avLst/>
              <a:gdLst>
                <a:gd name="T0" fmla="*/ 762 w 883"/>
                <a:gd name="T1" fmla="*/ 235 h 883"/>
                <a:gd name="T2" fmla="*/ 823 w 883"/>
                <a:gd name="T3" fmla="*/ 442 h 883"/>
                <a:gd name="T4" fmla="*/ 442 w 883"/>
                <a:gd name="T5" fmla="*/ 823 h 883"/>
                <a:gd name="T6" fmla="*/ 60 w 883"/>
                <a:gd name="T7" fmla="*/ 442 h 883"/>
                <a:gd name="T8" fmla="*/ 442 w 883"/>
                <a:gd name="T9" fmla="*/ 60 h 883"/>
                <a:gd name="T10" fmla="*/ 649 w 883"/>
                <a:gd name="T11" fmla="*/ 122 h 883"/>
                <a:gd name="T12" fmla="*/ 692 w 883"/>
                <a:gd name="T13" fmla="*/ 78 h 883"/>
                <a:gd name="T14" fmla="*/ 442 w 883"/>
                <a:gd name="T15" fmla="*/ 0 h 883"/>
                <a:gd name="T16" fmla="*/ 0 w 883"/>
                <a:gd name="T17" fmla="*/ 442 h 883"/>
                <a:gd name="T18" fmla="*/ 442 w 883"/>
                <a:gd name="T19" fmla="*/ 883 h 883"/>
                <a:gd name="T20" fmla="*/ 883 w 883"/>
                <a:gd name="T21" fmla="*/ 442 h 883"/>
                <a:gd name="T22" fmla="*/ 806 w 883"/>
                <a:gd name="T23" fmla="*/ 192 h 883"/>
                <a:gd name="T24" fmla="*/ 762 w 883"/>
                <a:gd name="T25" fmla="*/ 23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3" h="883">
                  <a:moveTo>
                    <a:pt x="762" y="235"/>
                  </a:moveTo>
                  <a:cubicBezTo>
                    <a:pt x="801" y="295"/>
                    <a:pt x="823" y="366"/>
                    <a:pt x="823" y="442"/>
                  </a:cubicBezTo>
                  <a:cubicBezTo>
                    <a:pt x="823" y="652"/>
                    <a:pt x="652" y="823"/>
                    <a:pt x="442" y="823"/>
                  </a:cubicBezTo>
                  <a:cubicBezTo>
                    <a:pt x="231" y="823"/>
                    <a:pt x="60" y="652"/>
                    <a:pt x="60" y="442"/>
                  </a:cubicBezTo>
                  <a:cubicBezTo>
                    <a:pt x="60" y="231"/>
                    <a:pt x="231" y="60"/>
                    <a:pt x="442" y="60"/>
                  </a:cubicBezTo>
                  <a:cubicBezTo>
                    <a:pt x="518" y="60"/>
                    <a:pt x="589" y="83"/>
                    <a:pt x="649" y="122"/>
                  </a:cubicBezTo>
                  <a:cubicBezTo>
                    <a:pt x="692" y="78"/>
                    <a:pt x="692" y="78"/>
                    <a:pt x="692" y="78"/>
                  </a:cubicBezTo>
                  <a:cubicBezTo>
                    <a:pt x="621" y="29"/>
                    <a:pt x="535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685"/>
                    <a:pt x="198" y="883"/>
                    <a:pt x="442" y="883"/>
                  </a:cubicBezTo>
                  <a:cubicBezTo>
                    <a:pt x="685" y="883"/>
                    <a:pt x="883" y="685"/>
                    <a:pt x="883" y="442"/>
                  </a:cubicBezTo>
                  <a:cubicBezTo>
                    <a:pt x="883" y="349"/>
                    <a:pt x="855" y="263"/>
                    <a:pt x="806" y="192"/>
                  </a:cubicBezTo>
                  <a:lnTo>
                    <a:pt x="762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3384550" y="5675313"/>
              <a:ext cx="463550" cy="463550"/>
            </a:xfrm>
            <a:custGeom>
              <a:avLst/>
              <a:gdLst>
                <a:gd name="T0" fmla="*/ 390 w 457"/>
                <a:gd name="T1" fmla="*/ 181 h 457"/>
                <a:gd name="T2" fmla="*/ 397 w 457"/>
                <a:gd name="T3" fmla="*/ 229 h 457"/>
                <a:gd name="T4" fmla="*/ 229 w 457"/>
                <a:gd name="T5" fmla="*/ 397 h 457"/>
                <a:gd name="T6" fmla="*/ 60 w 457"/>
                <a:gd name="T7" fmla="*/ 229 h 457"/>
                <a:gd name="T8" fmla="*/ 229 w 457"/>
                <a:gd name="T9" fmla="*/ 60 h 457"/>
                <a:gd name="T10" fmla="*/ 277 w 457"/>
                <a:gd name="T11" fmla="*/ 67 h 457"/>
                <a:gd name="T12" fmla="*/ 324 w 457"/>
                <a:gd name="T13" fmla="*/ 21 h 457"/>
                <a:gd name="T14" fmla="*/ 229 w 457"/>
                <a:gd name="T15" fmla="*/ 0 h 457"/>
                <a:gd name="T16" fmla="*/ 0 w 457"/>
                <a:gd name="T17" fmla="*/ 229 h 457"/>
                <a:gd name="T18" fmla="*/ 229 w 457"/>
                <a:gd name="T19" fmla="*/ 457 h 457"/>
                <a:gd name="T20" fmla="*/ 457 w 457"/>
                <a:gd name="T21" fmla="*/ 229 h 457"/>
                <a:gd name="T22" fmla="*/ 437 w 457"/>
                <a:gd name="T23" fmla="*/ 134 h 457"/>
                <a:gd name="T24" fmla="*/ 390 w 457"/>
                <a:gd name="T25" fmla="*/ 181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7">
                  <a:moveTo>
                    <a:pt x="390" y="181"/>
                  </a:moveTo>
                  <a:cubicBezTo>
                    <a:pt x="395" y="196"/>
                    <a:pt x="397" y="212"/>
                    <a:pt x="397" y="229"/>
                  </a:cubicBezTo>
                  <a:cubicBezTo>
                    <a:pt x="397" y="322"/>
                    <a:pt x="322" y="397"/>
                    <a:pt x="229" y="397"/>
                  </a:cubicBezTo>
                  <a:cubicBezTo>
                    <a:pt x="136" y="397"/>
                    <a:pt x="60" y="322"/>
                    <a:pt x="60" y="229"/>
                  </a:cubicBezTo>
                  <a:cubicBezTo>
                    <a:pt x="60" y="136"/>
                    <a:pt x="136" y="60"/>
                    <a:pt x="229" y="60"/>
                  </a:cubicBezTo>
                  <a:cubicBezTo>
                    <a:pt x="245" y="60"/>
                    <a:pt x="262" y="63"/>
                    <a:pt x="277" y="67"/>
                  </a:cubicBezTo>
                  <a:cubicBezTo>
                    <a:pt x="324" y="21"/>
                    <a:pt x="324" y="21"/>
                    <a:pt x="324" y="21"/>
                  </a:cubicBezTo>
                  <a:cubicBezTo>
                    <a:pt x="295" y="8"/>
                    <a:pt x="263" y="0"/>
                    <a:pt x="229" y="0"/>
                  </a:cubicBezTo>
                  <a:cubicBezTo>
                    <a:pt x="103" y="0"/>
                    <a:pt x="0" y="103"/>
                    <a:pt x="0" y="229"/>
                  </a:cubicBezTo>
                  <a:cubicBezTo>
                    <a:pt x="0" y="355"/>
                    <a:pt x="103" y="457"/>
                    <a:pt x="229" y="457"/>
                  </a:cubicBezTo>
                  <a:cubicBezTo>
                    <a:pt x="355" y="457"/>
                    <a:pt x="457" y="355"/>
                    <a:pt x="457" y="229"/>
                  </a:cubicBezTo>
                  <a:cubicBezTo>
                    <a:pt x="457" y="195"/>
                    <a:pt x="450" y="163"/>
                    <a:pt x="437" y="134"/>
                  </a:cubicBezTo>
                  <a:lnTo>
                    <a:pt x="39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3582988" y="5092700"/>
              <a:ext cx="850900" cy="844550"/>
            </a:xfrm>
            <a:custGeom>
              <a:avLst/>
              <a:gdLst>
                <a:gd name="T0" fmla="*/ 33 w 839"/>
                <a:gd name="T1" fmla="*/ 834 h 834"/>
                <a:gd name="T2" fmla="*/ 11 w 839"/>
                <a:gd name="T3" fmla="*/ 825 h 834"/>
                <a:gd name="T4" fmla="*/ 11 w 839"/>
                <a:gd name="T5" fmla="*/ 782 h 834"/>
                <a:gd name="T6" fmla="*/ 785 w 839"/>
                <a:gd name="T7" fmla="*/ 12 h 834"/>
                <a:gd name="T8" fmla="*/ 827 w 839"/>
                <a:gd name="T9" fmla="*/ 12 h 834"/>
                <a:gd name="T10" fmla="*/ 827 w 839"/>
                <a:gd name="T11" fmla="*/ 54 h 834"/>
                <a:gd name="T12" fmla="*/ 54 w 839"/>
                <a:gd name="T13" fmla="*/ 825 h 834"/>
                <a:gd name="T14" fmla="*/ 33 w 839"/>
                <a:gd name="T15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9" h="834">
                  <a:moveTo>
                    <a:pt x="33" y="834"/>
                  </a:moveTo>
                  <a:cubicBezTo>
                    <a:pt x="25" y="834"/>
                    <a:pt x="17" y="831"/>
                    <a:pt x="11" y="825"/>
                  </a:cubicBezTo>
                  <a:cubicBezTo>
                    <a:pt x="0" y="813"/>
                    <a:pt x="0" y="794"/>
                    <a:pt x="11" y="782"/>
                  </a:cubicBezTo>
                  <a:cubicBezTo>
                    <a:pt x="785" y="12"/>
                    <a:pt x="785" y="12"/>
                    <a:pt x="785" y="12"/>
                  </a:cubicBezTo>
                  <a:cubicBezTo>
                    <a:pt x="796" y="0"/>
                    <a:pt x="815" y="0"/>
                    <a:pt x="827" y="12"/>
                  </a:cubicBezTo>
                  <a:cubicBezTo>
                    <a:pt x="839" y="24"/>
                    <a:pt x="839" y="43"/>
                    <a:pt x="827" y="54"/>
                  </a:cubicBezTo>
                  <a:cubicBezTo>
                    <a:pt x="54" y="825"/>
                    <a:pt x="54" y="825"/>
                    <a:pt x="54" y="825"/>
                  </a:cubicBezTo>
                  <a:cubicBezTo>
                    <a:pt x="48" y="831"/>
                    <a:pt x="40" y="834"/>
                    <a:pt x="33" y="8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4140200" y="4865687"/>
              <a:ext cx="301625" cy="500063"/>
            </a:xfrm>
            <a:custGeom>
              <a:avLst/>
              <a:gdLst>
                <a:gd name="T0" fmla="*/ 50 w 298"/>
                <a:gd name="T1" fmla="*/ 492 h 492"/>
                <a:gd name="T2" fmla="*/ 40 w 298"/>
                <a:gd name="T3" fmla="*/ 490 h 492"/>
                <a:gd name="T4" fmla="*/ 20 w 298"/>
                <a:gd name="T5" fmla="*/ 464 h 492"/>
                <a:gd name="T6" fmla="*/ 1 w 298"/>
                <a:gd name="T7" fmla="*/ 252 h 492"/>
                <a:gd name="T8" fmla="*/ 10 w 298"/>
                <a:gd name="T9" fmla="*/ 228 h 492"/>
                <a:gd name="T10" fmla="*/ 227 w 298"/>
                <a:gd name="T11" fmla="*/ 11 h 492"/>
                <a:gd name="T12" fmla="*/ 259 w 298"/>
                <a:gd name="T13" fmla="*/ 4 h 492"/>
                <a:gd name="T14" fmla="*/ 278 w 298"/>
                <a:gd name="T15" fmla="*/ 29 h 492"/>
                <a:gd name="T16" fmla="*/ 297 w 298"/>
                <a:gd name="T17" fmla="*/ 242 h 492"/>
                <a:gd name="T18" fmla="*/ 289 w 298"/>
                <a:gd name="T19" fmla="*/ 266 h 492"/>
                <a:gd name="T20" fmla="*/ 71 w 298"/>
                <a:gd name="T21" fmla="*/ 483 h 492"/>
                <a:gd name="T22" fmla="*/ 50 w 298"/>
                <a:gd name="T23" fmla="*/ 492 h 492"/>
                <a:gd name="T24" fmla="*/ 62 w 298"/>
                <a:gd name="T25" fmla="*/ 260 h 492"/>
                <a:gd name="T26" fmla="*/ 74 w 298"/>
                <a:gd name="T27" fmla="*/ 395 h 492"/>
                <a:gd name="T28" fmla="*/ 236 w 298"/>
                <a:gd name="T29" fmla="*/ 233 h 492"/>
                <a:gd name="T30" fmla="*/ 224 w 298"/>
                <a:gd name="T31" fmla="*/ 99 h 492"/>
                <a:gd name="T32" fmla="*/ 62 w 298"/>
                <a:gd name="T33" fmla="*/ 26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92">
                  <a:moveTo>
                    <a:pt x="50" y="492"/>
                  </a:moveTo>
                  <a:cubicBezTo>
                    <a:pt x="46" y="492"/>
                    <a:pt x="43" y="491"/>
                    <a:pt x="40" y="490"/>
                  </a:cubicBezTo>
                  <a:cubicBezTo>
                    <a:pt x="29" y="486"/>
                    <a:pt x="21" y="476"/>
                    <a:pt x="20" y="464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0" y="243"/>
                    <a:pt x="3" y="234"/>
                    <a:pt x="10" y="228"/>
                  </a:cubicBezTo>
                  <a:cubicBezTo>
                    <a:pt x="227" y="11"/>
                    <a:pt x="227" y="11"/>
                    <a:pt x="227" y="11"/>
                  </a:cubicBezTo>
                  <a:cubicBezTo>
                    <a:pt x="235" y="2"/>
                    <a:pt x="248" y="0"/>
                    <a:pt x="259" y="4"/>
                  </a:cubicBezTo>
                  <a:cubicBezTo>
                    <a:pt x="270" y="7"/>
                    <a:pt x="277" y="17"/>
                    <a:pt x="278" y="29"/>
                  </a:cubicBezTo>
                  <a:cubicBezTo>
                    <a:pt x="297" y="242"/>
                    <a:pt x="297" y="242"/>
                    <a:pt x="297" y="242"/>
                  </a:cubicBezTo>
                  <a:cubicBezTo>
                    <a:pt x="298" y="251"/>
                    <a:pt x="295" y="259"/>
                    <a:pt x="289" y="266"/>
                  </a:cubicBezTo>
                  <a:cubicBezTo>
                    <a:pt x="71" y="483"/>
                    <a:pt x="71" y="483"/>
                    <a:pt x="71" y="483"/>
                  </a:cubicBezTo>
                  <a:cubicBezTo>
                    <a:pt x="65" y="489"/>
                    <a:pt x="58" y="492"/>
                    <a:pt x="50" y="492"/>
                  </a:cubicBezTo>
                  <a:close/>
                  <a:moveTo>
                    <a:pt x="62" y="260"/>
                  </a:moveTo>
                  <a:cubicBezTo>
                    <a:pt x="74" y="395"/>
                    <a:pt x="74" y="395"/>
                    <a:pt x="74" y="395"/>
                  </a:cubicBezTo>
                  <a:cubicBezTo>
                    <a:pt x="236" y="233"/>
                    <a:pt x="236" y="233"/>
                    <a:pt x="236" y="233"/>
                  </a:cubicBezTo>
                  <a:cubicBezTo>
                    <a:pt x="224" y="99"/>
                    <a:pt x="224" y="99"/>
                    <a:pt x="224" y="99"/>
                  </a:cubicBezTo>
                  <a:lnTo>
                    <a:pt x="62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4157663" y="5083175"/>
              <a:ext cx="501650" cy="301625"/>
            </a:xfrm>
            <a:custGeom>
              <a:avLst/>
              <a:gdLst>
                <a:gd name="T0" fmla="*/ 245 w 494"/>
                <a:gd name="T1" fmla="*/ 297 h 297"/>
                <a:gd name="T2" fmla="*/ 242 w 494"/>
                <a:gd name="T3" fmla="*/ 296 h 297"/>
                <a:gd name="T4" fmla="*/ 29 w 494"/>
                <a:gd name="T5" fmla="*/ 278 h 297"/>
                <a:gd name="T6" fmla="*/ 4 w 494"/>
                <a:gd name="T7" fmla="*/ 258 h 297"/>
                <a:gd name="T8" fmla="*/ 11 w 494"/>
                <a:gd name="T9" fmla="*/ 226 h 297"/>
                <a:gd name="T10" fmla="*/ 228 w 494"/>
                <a:gd name="T11" fmla="*/ 9 h 297"/>
                <a:gd name="T12" fmla="*/ 252 w 494"/>
                <a:gd name="T13" fmla="*/ 0 h 297"/>
                <a:gd name="T14" fmla="*/ 464 w 494"/>
                <a:gd name="T15" fmla="*/ 19 h 297"/>
                <a:gd name="T16" fmla="*/ 490 w 494"/>
                <a:gd name="T17" fmla="*/ 39 h 297"/>
                <a:gd name="T18" fmla="*/ 483 w 494"/>
                <a:gd name="T19" fmla="*/ 70 h 297"/>
                <a:gd name="T20" fmla="*/ 266 w 494"/>
                <a:gd name="T21" fmla="*/ 288 h 297"/>
                <a:gd name="T22" fmla="*/ 245 w 494"/>
                <a:gd name="T23" fmla="*/ 297 h 297"/>
                <a:gd name="T24" fmla="*/ 99 w 494"/>
                <a:gd name="T25" fmla="*/ 223 h 297"/>
                <a:gd name="T26" fmla="*/ 233 w 494"/>
                <a:gd name="T27" fmla="*/ 235 h 297"/>
                <a:gd name="T28" fmla="*/ 395 w 494"/>
                <a:gd name="T29" fmla="*/ 73 h 297"/>
                <a:gd name="T30" fmla="*/ 261 w 494"/>
                <a:gd name="T31" fmla="*/ 62 h 297"/>
                <a:gd name="T32" fmla="*/ 99 w 494"/>
                <a:gd name="T33" fmla="*/ 22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4" h="297">
                  <a:moveTo>
                    <a:pt x="245" y="297"/>
                  </a:moveTo>
                  <a:cubicBezTo>
                    <a:pt x="244" y="297"/>
                    <a:pt x="243" y="297"/>
                    <a:pt x="242" y="296"/>
                  </a:cubicBezTo>
                  <a:cubicBezTo>
                    <a:pt x="29" y="278"/>
                    <a:pt x="29" y="278"/>
                    <a:pt x="29" y="278"/>
                  </a:cubicBezTo>
                  <a:cubicBezTo>
                    <a:pt x="18" y="277"/>
                    <a:pt x="8" y="269"/>
                    <a:pt x="4" y="258"/>
                  </a:cubicBezTo>
                  <a:cubicBezTo>
                    <a:pt x="0" y="247"/>
                    <a:pt x="2" y="235"/>
                    <a:pt x="11" y="226"/>
                  </a:cubicBezTo>
                  <a:cubicBezTo>
                    <a:pt x="228" y="9"/>
                    <a:pt x="228" y="9"/>
                    <a:pt x="228" y="9"/>
                  </a:cubicBezTo>
                  <a:cubicBezTo>
                    <a:pt x="234" y="3"/>
                    <a:pt x="243" y="0"/>
                    <a:pt x="252" y="0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76" y="20"/>
                    <a:pt x="486" y="28"/>
                    <a:pt x="490" y="39"/>
                  </a:cubicBezTo>
                  <a:cubicBezTo>
                    <a:pt x="494" y="50"/>
                    <a:pt x="491" y="62"/>
                    <a:pt x="483" y="70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0" y="293"/>
                    <a:pt x="252" y="297"/>
                    <a:pt x="245" y="297"/>
                  </a:cubicBezTo>
                  <a:close/>
                  <a:moveTo>
                    <a:pt x="99" y="223"/>
                  </a:moveTo>
                  <a:cubicBezTo>
                    <a:pt x="233" y="235"/>
                    <a:pt x="233" y="235"/>
                    <a:pt x="233" y="235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261" y="62"/>
                    <a:pt x="261" y="62"/>
                    <a:pt x="261" y="62"/>
                  </a:cubicBezTo>
                  <a:lnTo>
                    <a:pt x="99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4" name="Freeform 6"/>
          <p:cNvSpPr/>
          <p:nvPr/>
        </p:nvSpPr>
        <p:spPr bwMode="auto">
          <a:xfrm>
            <a:off x="3211785" y="296368"/>
            <a:ext cx="8975455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-1" fmla="*/ 7021 w 10000"/>
              <a:gd name="connsiteY0-2" fmla="*/ 0 h 10000"/>
              <a:gd name="connsiteX1-3" fmla="*/ 0 w 10000"/>
              <a:gd name="connsiteY1-4" fmla="*/ 0 h 10000"/>
              <a:gd name="connsiteX2-5" fmla="*/ 197 w 10000"/>
              <a:gd name="connsiteY2-6" fmla="*/ 5024 h 10000"/>
              <a:gd name="connsiteX3-7" fmla="*/ 0 w 10000"/>
              <a:gd name="connsiteY3-8" fmla="*/ 10000 h 10000"/>
              <a:gd name="connsiteX4-9" fmla="*/ 10000 w 10000"/>
              <a:gd name="connsiteY4-10" fmla="*/ 10000 h 10000"/>
              <a:gd name="connsiteX5-11" fmla="*/ 7736 w 10000"/>
              <a:gd name="connsiteY5-12" fmla="*/ 5574 h 10000"/>
              <a:gd name="connsiteX6-13" fmla="*/ 7021 w 10000"/>
              <a:gd name="connsiteY6-14" fmla="*/ 0 h 10000"/>
              <a:gd name="connsiteX0-15" fmla="*/ 7021 w 7736"/>
              <a:gd name="connsiteY0-16" fmla="*/ 0 h 10038"/>
              <a:gd name="connsiteX1-17" fmla="*/ 0 w 7736"/>
              <a:gd name="connsiteY1-18" fmla="*/ 0 h 10038"/>
              <a:gd name="connsiteX2-19" fmla="*/ 197 w 7736"/>
              <a:gd name="connsiteY2-20" fmla="*/ 5024 h 10038"/>
              <a:gd name="connsiteX3-21" fmla="*/ 0 w 7736"/>
              <a:gd name="connsiteY3-22" fmla="*/ 10000 h 10038"/>
              <a:gd name="connsiteX4-23" fmla="*/ 7017 w 7736"/>
              <a:gd name="connsiteY4-24" fmla="*/ 10038 h 10038"/>
              <a:gd name="connsiteX5-25" fmla="*/ 7736 w 7736"/>
              <a:gd name="connsiteY5-26" fmla="*/ 5574 h 10038"/>
              <a:gd name="connsiteX6-27" fmla="*/ 7021 w 7736"/>
              <a:gd name="connsiteY6-28" fmla="*/ 0 h 10038"/>
              <a:gd name="connsiteX0-29" fmla="*/ 9076 w 9316"/>
              <a:gd name="connsiteY0-30" fmla="*/ 0 h 10000"/>
              <a:gd name="connsiteX1-31" fmla="*/ 0 w 9316"/>
              <a:gd name="connsiteY1-32" fmla="*/ 0 h 10000"/>
              <a:gd name="connsiteX2-33" fmla="*/ 255 w 9316"/>
              <a:gd name="connsiteY2-34" fmla="*/ 5005 h 10000"/>
              <a:gd name="connsiteX3-35" fmla="*/ 0 w 9316"/>
              <a:gd name="connsiteY3-36" fmla="*/ 9962 h 10000"/>
              <a:gd name="connsiteX4-37" fmla="*/ 9071 w 9316"/>
              <a:gd name="connsiteY4-38" fmla="*/ 10000 h 10000"/>
              <a:gd name="connsiteX5-39" fmla="*/ 9316 w 9316"/>
              <a:gd name="connsiteY5-40" fmla="*/ 5668 h 10000"/>
              <a:gd name="connsiteX6-41" fmla="*/ 9076 w 9316"/>
              <a:gd name="connsiteY6-42" fmla="*/ 0 h 10000"/>
              <a:gd name="connsiteX0-43" fmla="*/ 9742 w 10000"/>
              <a:gd name="connsiteY0-44" fmla="*/ 0 h 10000"/>
              <a:gd name="connsiteX1-45" fmla="*/ 0 w 10000"/>
              <a:gd name="connsiteY1-46" fmla="*/ 0 h 10000"/>
              <a:gd name="connsiteX2-47" fmla="*/ 274 w 10000"/>
              <a:gd name="connsiteY2-48" fmla="*/ 5005 h 10000"/>
              <a:gd name="connsiteX3-49" fmla="*/ 0 w 10000"/>
              <a:gd name="connsiteY3-50" fmla="*/ 9962 h 10000"/>
              <a:gd name="connsiteX4-51" fmla="*/ 9737 w 10000"/>
              <a:gd name="connsiteY4-52" fmla="*/ 10000 h 10000"/>
              <a:gd name="connsiteX5-53" fmla="*/ 10000 w 10000"/>
              <a:gd name="connsiteY5-54" fmla="*/ 5668 h 10000"/>
              <a:gd name="connsiteX6-55" fmla="*/ 9742 w 10000"/>
              <a:gd name="connsiteY6-56" fmla="*/ 0 h 10000"/>
              <a:gd name="connsiteX0-57" fmla="*/ 9742 w 9877"/>
              <a:gd name="connsiteY0-58" fmla="*/ 0 h 10000"/>
              <a:gd name="connsiteX1-59" fmla="*/ 0 w 9877"/>
              <a:gd name="connsiteY1-60" fmla="*/ 0 h 10000"/>
              <a:gd name="connsiteX2-61" fmla="*/ 274 w 9877"/>
              <a:gd name="connsiteY2-62" fmla="*/ 5005 h 10000"/>
              <a:gd name="connsiteX3-63" fmla="*/ 0 w 9877"/>
              <a:gd name="connsiteY3-64" fmla="*/ 9962 h 10000"/>
              <a:gd name="connsiteX4-65" fmla="*/ 9737 w 9877"/>
              <a:gd name="connsiteY4-66" fmla="*/ 10000 h 10000"/>
              <a:gd name="connsiteX5-67" fmla="*/ 9738 w 9877"/>
              <a:gd name="connsiteY5-68" fmla="*/ 5783 h 10000"/>
              <a:gd name="connsiteX6-69" fmla="*/ 9742 w 9877"/>
              <a:gd name="connsiteY6-70" fmla="*/ 0 h 10000"/>
              <a:gd name="connsiteX0-71" fmla="*/ 9863 w 9991"/>
              <a:gd name="connsiteY0-72" fmla="*/ 0 h 10000"/>
              <a:gd name="connsiteX1-73" fmla="*/ 0 w 9991"/>
              <a:gd name="connsiteY1-74" fmla="*/ 0 h 10000"/>
              <a:gd name="connsiteX2-75" fmla="*/ 277 w 9991"/>
              <a:gd name="connsiteY2-76" fmla="*/ 5005 h 10000"/>
              <a:gd name="connsiteX3-77" fmla="*/ 0 w 9991"/>
              <a:gd name="connsiteY3-78" fmla="*/ 9962 h 10000"/>
              <a:gd name="connsiteX4-79" fmla="*/ 9858 w 9991"/>
              <a:gd name="connsiteY4-80" fmla="*/ 10000 h 10000"/>
              <a:gd name="connsiteX5-81" fmla="*/ 9817 w 9991"/>
              <a:gd name="connsiteY5-82" fmla="*/ 5783 h 10000"/>
              <a:gd name="connsiteX6-83" fmla="*/ 9863 w 9991"/>
              <a:gd name="connsiteY6-84" fmla="*/ 0 h 10000"/>
              <a:gd name="connsiteX0-85" fmla="*/ 9872 w 10014"/>
              <a:gd name="connsiteY0-86" fmla="*/ 0 h 10000"/>
              <a:gd name="connsiteX1-87" fmla="*/ 0 w 10014"/>
              <a:gd name="connsiteY1-88" fmla="*/ 0 h 10000"/>
              <a:gd name="connsiteX2-89" fmla="*/ 277 w 10014"/>
              <a:gd name="connsiteY2-90" fmla="*/ 5005 h 10000"/>
              <a:gd name="connsiteX3-91" fmla="*/ 0 w 10014"/>
              <a:gd name="connsiteY3-92" fmla="*/ 9962 h 10000"/>
              <a:gd name="connsiteX4-93" fmla="*/ 9867 w 10014"/>
              <a:gd name="connsiteY4-94" fmla="*/ 10000 h 10000"/>
              <a:gd name="connsiteX5-95" fmla="*/ 9890 w 10014"/>
              <a:gd name="connsiteY5-96" fmla="*/ 5745 h 10000"/>
              <a:gd name="connsiteX6-97" fmla="*/ 9872 w 10014"/>
              <a:gd name="connsiteY6-98" fmla="*/ 0 h 10000"/>
              <a:gd name="connsiteX0-99" fmla="*/ 9872 w 10030"/>
              <a:gd name="connsiteY0-100" fmla="*/ 0 h 10000"/>
              <a:gd name="connsiteX1-101" fmla="*/ 0 w 10030"/>
              <a:gd name="connsiteY1-102" fmla="*/ 0 h 10000"/>
              <a:gd name="connsiteX2-103" fmla="*/ 277 w 10030"/>
              <a:gd name="connsiteY2-104" fmla="*/ 5005 h 10000"/>
              <a:gd name="connsiteX3-105" fmla="*/ 0 w 10030"/>
              <a:gd name="connsiteY3-106" fmla="*/ 9962 h 10000"/>
              <a:gd name="connsiteX4-107" fmla="*/ 9867 w 10030"/>
              <a:gd name="connsiteY4-108" fmla="*/ 10000 h 10000"/>
              <a:gd name="connsiteX5-109" fmla="*/ 9890 w 10030"/>
              <a:gd name="connsiteY5-110" fmla="*/ 5745 h 10000"/>
              <a:gd name="connsiteX6-111" fmla="*/ 9872 w 10030"/>
              <a:gd name="connsiteY6-112" fmla="*/ 0 h 10000"/>
              <a:gd name="connsiteX0-113" fmla="*/ 9872 w 9921"/>
              <a:gd name="connsiteY0-114" fmla="*/ 0 h 10000"/>
              <a:gd name="connsiteX1-115" fmla="*/ 0 w 9921"/>
              <a:gd name="connsiteY1-116" fmla="*/ 0 h 10000"/>
              <a:gd name="connsiteX2-117" fmla="*/ 277 w 9921"/>
              <a:gd name="connsiteY2-118" fmla="*/ 5005 h 10000"/>
              <a:gd name="connsiteX3-119" fmla="*/ 0 w 9921"/>
              <a:gd name="connsiteY3-120" fmla="*/ 9962 h 10000"/>
              <a:gd name="connsiteX4-121" fmla="*/ 9867 w 9921"/>
              <a:gd name="connsiteY4-122" fmla="*/ 10000 h 10000"/>
              <a:gd name="connsiteX5-123" fmla="*/ 9890 w 9921"/>
              <a:gd name="connsiteY5-124" fmla="*/ 5745 h 10000"/>
              <a:gd name="connsiteX6-125" fmla="*/ 9872 w 9921"/>
              <a:gd name="connsiteY6-126" fmla="*/ 0 h 10000"/>
              <a:gd name="connsiteX0-127" fmla="*/ 9951 w 9974"/>
              <a:gd name="connsiteY0-128" fmla="*/ 0 h 10000"/>
              <a:gd name="connsiteX1-129" fmla="*/ 0 w 9974"/>
              <a:gd name="connsiteY1-130" fmla="*/ 0 h 10000"/>
              <a:gd name="connsiteX2-131" fmla="*/ 279 w 9974"/>
              <a:gd name="connsiteY2-132" fmla="*/ 5005 h 10000"/>
              <a:gd name="connsiteX3-133" fmla="*/ 0 w 9974"/>
              <a:gd name="connsiteY3-134" fmla="*/ 9962 h 10000"/>
              <a:gd name="connsiteX4-135" fmla="*/ 9946 w 9974"/>
              <a:gd name="connsiteY4-136" fmla="*/ 10000 h 10000"/>
              <a:gd name="connsiteX5-137" fmla="*/ 9969 w 9974"/>
              <a:gd name="connsiteY5-138" fmla="*/ 5745 h 10000"/>
              <a:gd name="connsiteX6-139" fmla="*/ 9951 w 9974"/>
              <a:gd name="connsiteY6-140" fmla="*/ 0 h 10000"/>
              <a:gd name="connsiteX0-141" fmla="*/ 9977 w 10001"/>
              <a:gd name="connsiteY0-142" fmla="*/ 0 h 10000"/>
              <a:gd name="connsiteX1-143" fmla="*/ 0 w 10001"/>
              <a:gd name="connsiteY1-144" fmla="*/ 0 h 10000"/>
              <a:gd name="connsiteX2-145" fmla="*/ 280 w 10001"/>
              <a:gd name="connsiteY2-146" fmla="*/ 5005 h 10000"/>
              <a:gd name="connsiteX3-147" fmla="*/ 0 w 10001"/>
              <a:gd name="connsiteY3-148" fmla="*/ 9962 h 10000"/>
              <a:gd name="connsiteX4-149" fmla="*/ 9972 w 10001"/>
              <a:gd name="connsiteY4-150" fmla="*/ 10000 h 10000"/>
              <a:gd name="connsiteX5-151" fmla="*/ 9995 w 10001"/>
              <a:gd name="connsiteY5-152" fmla="*/ 5745 h 10000"/>
              <a:gd name="connsiteX6-153" fmla="*/ 9977 w 10001"/>
              <a:gd name="connsiteY6-154" fmla="*/ 0 h 10000"/>
              <a:gd name="connsiteX0-155" fmla="*/ 9977 w 10001"/>
              <a:gd name="connsiteY0-156" fmla="*/ 0 h 10000"/>
              <a:gd name="connsiteX1-157" fmla="*/ 0 w 10001"/>
              <a:gd name="connsiteY1-158" fmla="*/ 0 h 10000"/>
              <a:gd name="connsiteX2-159" fmla="*/ 280 w 10001"/>
              <a:gd name="connsiteY2-160" fmla="*/ 5005 h 10000"/>
              <a:gd name="connsiteX3-161" fmla="*/ 0 w 10001"/>
              <a:gd name="connsiteY3-162" fmla="*/ 9962 h 10000"/>
              <a:gd name="connsiteX4-163" fmla="*/ 9972 w 10001"/>
              <a:gd name="connsiteY4-164" fmla="*/ 10000 h 10000"/>
              <a:gd name="connsiteX5-165" fmla="*/ 9995 w 10001"/>
              <a:gd name="connsiteY5-166" fmla="*/ 5745 h 10000"/>
              <a:gd name="connsiteX6-167" fmla="*/ 9977 w 10001"/>
              <a:gd name="connsiteY6-168" fmla="*/ 0 h 10000"/>
              <a:gd name="connsiteX0-169" fmla="*/ 9977 w 10001"/>
              <a:gd name="connsiteY0-170" fmla="*/ 0 h 10000"/>
              <a:gd name="connsiteX1-171" fmla="*/ 0 w 10001"/>
              <a:gd name="connsiteY1-172" fmla="*/ 0 h 10000"/>
              <a:gd name="connsiteX2-173" fmla="*/ 280 w 10001"/>
              <a:gd name="connsiteY2-174" fmla="*/ 5005 h 10000"/>
              <a:gd name="connsiteX3-175" fmla="*/ 0 w 10001"/>
              <a:gd name="connsiteY3-176" fmla="*/ 9962 h 10000"/>
              <a:gd name="connsiteX4-177" fmla="*/ 9972 w 10001"/>
              <a:gd name="connsiteY4-178" fmla="*/ 10000 h 10000"/>
              <a:gd name="connsiteX5-179" fmla="*/ 9995 w 10001"/>
              <a:gd name="connsiteY5-180" fmla="*/ 5745 h 10000"/>
              <a:gd name="connsiteX6-181" fmla="*/ 9977 w 10001"/>
              <a:gd name="connsiteY6-182" fmla="*/ 0 h 10000"/>
              <a:gd name="connsiteX0-183" fmla="*/ 9977 w 9995"/>
              <a:gd name="connsiteY0-184" fmla="*/ 0 h 10000"/>
              <a:gd name="connsiteX1-185" fmla="*/ 0 w 9995"/>
              <a:gd name="connsiteY1-186" fmla="*/ 0 h 10000"/>
              <a:gd name="connsiteX2-187" fmla="*/ 280 w 9995"/>
              <a:gd name="connsiteY2-188" fmla="*/ 5005 h 10000"/>
              <a:gd name="connsiteX3-189" fmla="*/ 0 w 9995"/>
              <a:gd name="connsiteY3-190" fmla="*/ 9962 h 10000"/>
              <a:gd name="connsiteX4-191" fmla="*/ 9972 w 9995"/>
              <a:gd name="connsiteY4-192" fmla="*/ 10000 h 10000"/>
              <a:gd name="connsiteX5-193" fmla="*/ 9995 w 9995"/>
              <a:gd name="connsiteY5-194" fmla="*/ 5745 h 10000"/>
              <a:gd name="connsiteX6-195" fmla="*/ 9977 w 9995"/>
              <a:gd name="connsiteY6-196" fmla="*/ 0 h 10000"/>
              <a:gd name="connsiteX0-197" fmla="*/ 9999 w 10000"/>
              <a:gd name="connsiteY0-198" fmla="*/ 0 h 10000"/>
              <a:gd name="connsiteX1-199" fmla="*/ 0 w 10000"/>
              <a:gd name="connsiteY1-200" fmla="*/ 0 h 10000"/>
              <a:gd name="connsiteX2-201" fmla="*/ 280 w 10000"/>
              <a:gd name="connsiteY2-202" fmla="*/ 5005 h 10000"/>
              <a:gd name="connsiteX3-203" fmla="*/ 0 w 10000"/>
              <a:gd name="connsiteY3-204" fmla="*/ 9962 h 10000"/>
              <a:gd name="connsiteX4-205" fmla="*/ 9977 w 10000"/>
              <a:gd name="connsiteY4-206" fmla="*/ 10000 h 10000"/>
              <a:gd name="connsiteX5-207" fmla="*/ 10000 w 10000"/>
              <a:gd name="connsiteY5-208" fmla="*/ 5745 h 10000"/>
              <a:gd name="connsiteX6-209" fmla="*/ 9999 w 10000"/>
              <a:gd name="connsiteY6-210" fmla="*/ 0 h 10000"/>
              <a:gd name="connsiteX0-211" fmla="*/ 9999 w 10004"/>
              <a:gd name="connsiteY0-212" fmla="*/ 0 h 10000"/>
              <a:gd name="connsiteX1-213" fmla="*/ 0 w 10004"/>
              <a:gd name="connsiteY1-214" fmla="*/ 0 h 10000"/>
              <a:gd name="connsiteX2-215" fmla="*/ 280 w 10004"/>
              <a:gd name="connsiteY2-216" fmla="*/ 5005 h 10000"/>
              <a:gd name="connsiteX3-217" fmla="*/ 0 w 10004"/>
              <a:gd name="connsiteY3-218" fmla="*/ 9962 h 10000"/>
              <a:gd name="connsiteX4-219" fmla="*/ 10000 w 10004"/>
              <a:gd name="connsiteY4-220" fmla="*/ 10000 h 10000"/>
              <a:gd name="connsiteX5-221" fmla="*/ 10000 w 10004"/>
              <a:gd name="connsiteY5-222" fmla="*/ 5745 h 10000"/>
              <a:gd name="connsiteX6-223" fmla="*/ 9999 w 10004"/>
              <a:gd name="connsiteY6-224" fmla="*/ 0 h 10000"/>
              <a:gd name="connsiteX0-225" fmla="*/ 9999 w 10000"/>
              <a:gd name="connsiteY0-226" fmla="*/ 0 h 10000"/>
              <a:gd name="connsiteX1-227" fmla="*/ 0 w 10000"/>
              <a:gd name="connsiteY1-228" fmla="*/ 0 h 10000"/>
              <a:gd name="connsiteX2-229" fmla="*/ 280 w 10000"/>
              <a:gd name="connsiteY2-230" fmla="*/ 5005 h 10000"/>
              <a:gd name="connsiteX3-231" fmla="*/ 0 w 10000"/>
              <a:gd name="connsiteY3-232" fmla="*/ 9962 h 10000"/>
              <a:gd name="connsiteX4-233" fmla="*/ 10000 w 10000"/>
              <a:gd name="connsiteY4-234" fmla="*/ 10000 h 10000"/>
              <a:gd name="connsiteX5-235" fmla="*/ 10000 w 10000"/>
              <a:gd name="connsiteY5-236" fmla="*/ 5745 h 10000"/>
              <a:gd name="connsiteX6-237" fmla="*/ 9999 w 10000"/>
              <a:gd name="connsiteY6-238" fmla="*/ 0 h 10000"/>
              <a:gd name="connsiteX0-239" fmla="*/ 14796 w 14796"/>
              <a:gd name="connsiteY0-240" fmla="*/ 0 h 10000"/>
              <a:gd name="connsiteX1-241" fmla="*/ 0 w 14796"/>
              <a:gd name="connsiteY1-242" fmla="*/ 0 h 10000"/>
              <a:gd name="connsiteX2-243" fmla="*/ 280 w 14796"/>
              <a:gd name="connsiteY2-244" fmla="*/ 5005 h 10000"/>
              <a:gd name="connsiteX3-245" fmla="*/ 0 w 14796"/>
              <a:gd name="connsiteY3-246" fmla="*/ 9962 h 10000"/>
              <a:gd name="connsiteX4-247" fmla="*/ 10000 w 14796"/>
              <a:gd name="connsiteY4-248" fmla="*/ 10000 h 10000"/>
              <a:gd name="connsiteX5-249" fmla="*/ 10000 w 14796"/>
              <a:gd name="connsiteY5-250" fmla="*/ 5745 h 10000"/>
              <a:gd name="connsiteX6-251" fmla="*/ 14796 w 14796"/>
              <a:gd name="connsiteY6-252" fmla="*/ 0 h 10000"/>
              <a:gd name="connsiteX0-253" fmla="*/ 14796 w 14796"/>
              <a:gd name="connsiteY0-254" fmla="*/ 0 h 9968"/>
              <a:gd name="connsiteX1-255" fmla="*/ 0 w 14796"/>
              <a:gd name="connsiteY1-256" fmla="*/ 0 h 9968"/>
              <a:gd name="connsiteX2-257" fmla="*/ 280 w 14796"/>
              <a:gd name="connsiteY2-258" fmla="*/ 5005 h 9968"/>
              <a:gd name="connsiteX3-259" fmla="*/ 0 w 14796"/>
              <a:gd name="connsiteY3-260" fmla="*/ 9962 h 9968"/>
              <a:gd name="connsiteX4-261" fmla="*/ 14788 w 14796"/>
              <a:gd name="connsiteY4-262" fmla="*/ 9968 h 9968"/>
              <a:gd name="connsiteX5-263" fmla="*/ 10000 w 14796"/>
              <a:gd name="connsiteY5-264" fmla="*/ 5745 h 9968"/>
              <a:gd name="connsiteX6-265" fmla="*/ 14796 w 14796"/>
              <a:gd name="connsiteY6-266" fmla="*/ 0 h 9968"/>
              <a:gd name="connsiteX0-267" fmla="*/ 10000 w 10000"/>
              <a:gd name="connsiteY0-268" fmla="*/ 0 h 10000"/>
              <a:gd name="connsiteX1-269" fmla="*/ 0 w 10000"/>
              <a:gd name="connsiteY1-270" fmla="*/ 0 h 10000"/>
              <a:gd name="connsiteX2-271" fmla="*/ 189 w 10000"/>
              <a:gd name="connsiteY2-272" fmla="*/ 5021 h 10000"/>
              <a:gd name="connsiteX3-273" fmla="*/ 0 w 10000"/>
              <a:gd name="connsiteY3-274" fmla="*/ 9994 h 10000"/>
              <a:gd name="connsiteX4-275" fmla="*/ 9995 w 10000"/>
              <a:gd name="connsiteY4-276" fmla="*/ 10000 h 10000"/>
              <a:gd name="connsiteX5-277" fmla="*/ 9998 w 10000"/>
              <a:gd name="connsiteY5-278" fmla="*/ 6152 h 10000"/>
              <a:gd name="connsiteX6-279" fmla="*/ 10000 w 10000"/>
              <a:gd name="connsiteY6-28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5" name="Freeform 11"/>
          <p:cNvSpPr/>
          <p:nvPr/>
        </p:nvSpPr>
        <p:spPr bwMode="auto">
          <a:xfrm>
            <a:off x="3106455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45851" y="1247556"/>
            <a:ext cx="11307600" cy="4679788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654685" indent="-252095" fontAlgn="ctr">
              <a:buClrTx/>
              <a:buSzPct val="50000"/>
              <a:buFont typeface="Wingdings" panose="05000000000000000000" pitchFamily="2" charset="2"/>
              <a:buChar char="p"/>
              <a:defRPr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 fontAlgn="ctr">
              <a:defRPr lang="zh-CN" altLang="en-US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3pPr>
            <a:lvl4pPr fontAlgn="ctr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4pPr>
            <a:lvl5pPr marL="1802765" indent="-201295" fontAlgn="ctr">
              <a:buClrTx/>
              <a:buFont typeface="Huawei Sans" panose="020C0503030203020204" pitchFamily="34" charset="0"/>
              <a:buChar char="~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5pPr>
          </a:lstStyle>
          <a:p>
            <a:pPr eaLnBrk="1" hangingPunct="1"/>
            <a:r>
              <a:rPr lang="zh-CN" altLang="en-US" dirty="0" smtClean="0"/>
              <a:t>学完本课程后，您将能够：</a:t>
            </a:r>
            <a:endParaRPr lang="en-US" altLang="zh-CN" dirty="0"/>
          </a:p>
          <a:p>
            <a:pPr lvl="1"/>
            <a:r>
              <a:rPr lang="zh-CN" altLang="en-US" dirty="0"/>
              <a:t>第二</a:t>
            </a:r>
            <a:r>
              <a:rPr lang="zh-CN" altLang="en-US" dirty="0" smtClean="0"/>
              <a:t>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  <a:p>
            <a:pPr eaLnBrk="1" hangingPunct="1"/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#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/>
        </p:nvSpPr>
        <p:spPr bwMode="auto">
          <a:xfrm>
            <a:off x="1594877" y="408780"/>
            <a:ext cx="166475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目录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Freeform 9"/>
          <p:cNvSpPr/>
          <p:nvPr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Freeform 11"/>
          <p:cNvSpPr/>
          <p:nvPr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87159" y="515380"/>
            <a:ext cx="358195" cy="426359"/>
            <a:chOff x="3295650" y="230188"/>
            <a:chExt cx="936625" cy="1114426"/>
          </a:xfrm>
          <a:solidFill>
            <a:schemeClr val="bg1"/>
          </a:solidFill>
        </p:grpSpPr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3959225" y="876301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3959225" y="777876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3959225" y="67786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3959225" y="582613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3676650" y="1101726"/>
              <a:ext cx="469900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3676650" y="1198563"/>
              <a:ext cx="4699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4" name="Freeform 22"/>
            <p:cNvSpPr/>
            <p:nvPr/>
          </p:nvSpPr>
          <p:spPr bwMode="auto">
            <a:xfrm>
              <a:off x="3590925" y="482601"/>
              <a:ext cx="641350" cy="862013"/>
            </a:xfrm>
            <a:custGeom>
              <a:avLst/>
              <a:gdLst>
                <a:gd name="T0" fmla="*/ 229 w 404"/>
                <a:gd name="T1" fmla="*/ 0 h 543"/>
                <a:gd name="T2" fmla="*/ 229 w 404"/>
                <a:gd name="T3" fmla="*/ 30 h 543"/>
                <a:gd name="T4" fmla="*/ 373 w 404"/>
                <a:gd name="T5" fmla="*/ 30 h 543"/>
                <a:gd name="T6" fmla="*/ 373 w 404"/>
                <a:gd name="T7" fmla="*/ 513 h 543"/>
                <a:gd name="T8" fmla="*/ 33 w 404"/>
                <a:gd name="T9" fmla="*/ 513 h 543"/>
                <a:gd name="T10" fmla="*/ 31 w 404"/>
                <a:gd name="T11" fmla="*/ 387 h 543"/>
                <a:gd name="T12" fmla="*/ 0 w 404"/>
                <a:gd name="T13" fmla="*/ 387 h 543"/>
                <a:gd name="T14" fmla="*/ 0 w 404"/>
                <a:gd name="T15" fmla="*/ 543 h 543"/>
                <a:gd name="T16" fmla="*/ 404 w 404"/>
                <a:gd name="T17" fmla="*/ 543 h 543"/>
                <a:gd name="T18" fmla="*/ 404 w 404"/>
                <a:gd name="T19" fmla="*/ 0 h 543"/>
                <a:gd name="T20" fmla="*/ 229 w 404"/>
                <a:gd name="T2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4" h="543">
                  <a:moveTo>
                    <a:pt x="229" y="0"/>
                  </a:moveTo>
                  <a:lnTo>
                    <a:pt x="229" y="30"/>
                  </a:lnTo>
                  <a:lnTo>
                    <a:pt x="373" y="30"/>
                  </a:lnTo>
                  <a:lnTo>
                    <a:pt x="373" y="513"/>
                  </a:lnTo>
                  <a:lnTo>
                    <a:pt x="33" y="513"/>
                  </a:lnTo>
                  <a:lnTo>
                    <a:pt x="31" y="387"/>
                  </a:lnTo>
                  <a:lnTo>
                    <a:pt x="0" y="387"/>
                  </a:lnTo>
                  <a:lnTo>
                    <a:pt x="0" y="543"/>
                  </a:lnTo>
                  <a:lnTo>
                    <a:pt x="404" y="543"/>
                  </a:lnTo>
                  <a:lnTo>
                    <a:pt x="404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3959225" y="98901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6" name="Freeform 24"/>
            <p:cNvSpPr>
              <a:spLocks noEditPoints="1"/>
            </p:cNvSpPr>
            <p:nvPr/>
          </p:nvSpPr>
          <p:spPr bwMode="auto">
            <a:xfrm>
              <a:off x="3295650" y="230188"/>
              <a:ext cx="639763" cy="852488"/>
            </a:xfrm>
            <a:custGeom>
              <a:avLst/>
              <a:gdLst>
                <a:gd name="T0" fmla="*/ 403 w 403"/>
                <a:gd name="T1" fmla="*/ 0 h 537"/>
                <a:gd name="T2" fmla="*/ 0 w 403"/>
                <a:gd name="T3" fmla="*/ 0 h 537"/>
                <a:gd name="T4" fmla="*/ 0 w 403"/>
                <a:gd name="T5" fmla="*/ 447 h 537"/>
                <a:gd name="T6" fmla="*/ 92 w 403"/>
                <a:gd name="T7" fmla="*/ 537 h 537"/>
                <a:gd name="T8" fmla="*/ 403 w 403"/>
                <a:gd name="T9" fmla="*/ 537 h 537"/>
                <a:gd name="T10" fmla="*/ 403 w 403"/>
                <a:gd name="T11" fmla="*/ 0 h 537"/>
                <a:gd name="T12" fmla="*/ 373 w 403"/>
                <a:gd name="T13" fmla="*/ 508 h 537"/>
                <a:gd name="T14" fmla="*/ 108 w 403"/>
                <a:gd name="T15" fmla="*/ 508 h 537"/>
                <a:gd name="T16" fmla="*/ 108 w 403"/>
                <a:gd name="T17" fmla="*/ 433 h 537"/>
                <a:gd name="T18" fmla="*/ 30 w 403"/>
                <a:gd name="T19" fmla="*/ 433 h 537"/>
                <a:gd name="T20" fmla="*/ 30 w 403"/>
                <a:gd name="T21" fmla="*/ 31 h 537"/>
                <a:gd name="T22" fmla="*/ 373 w 403"/>
                <a:gd name="T23" fmla="*/ 31 h 537"/>
                <a:gd name="T24" fmla="*/ 373 w 403"/>
                <a:gd name="T25" fmla="*/ 50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37">
                  <a:moveTo>
                    <a:pt x="403" y="0"/>
                  </a:moveTo>
                  <a:lnTo>
                    <a:pt x="0" y="0"/>
                  </a:lnTo>
                  <a:lnTo>
                    <a:pt x="0" y="447"/>
                  </a:lnTo>
                  <a:lnTo>
                    <a:pt x="92" y="537"/>
                  </a:lnTo>
                  <a:lnTo>
                    <a:pt x="403" y="537"/>
                  </a:lnTo>
                  <a:lnTo>
                    <a:pt x="403" y="0"/>
                  </a:lnTo>
                  <a:close/>
                  <a:moveTo>
                    <a:pt x="373" y="508"/>
                  </a:moveTo>
                  <a:lnTo>
                    <a:pt x="108" y="508"/>
                  </a:lnTo>
                  <a:lnTo>
                    <a:pt x="108" y="433"/>
                  </a:lnTo>
                  <a:lnTo>
                    <a:pt x="30" y="433"/>
                  </a:lnTo>
                  <a:lnTo>
                    <a:pt x="30" y="31"/>
                  </a:lnTo>
                  <a:lnTo>
                    <a:pt x="373" y="31"/>
                  </a:lnTo>
                  <a:lnTo>
                    <a:pt x="373" y="5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3441700" y="376238"/>
              <a:ext cx="176213" cy="32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3411538" y="755651"/>
              <a:ext cx="43815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9" name="Rectangle 27"/>
            <p:cNvSpPr>
              <a:spLocks noChangeArrowheads="1"/>
            </p:cNvSpPr>
            <p:nvPr/>
          </p:nvSpPr>
          <p:spPr bwMode="auto">
            <a:xfrm>
              <a:off x="3670300" y="565151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0" name="Rectangle 28"/>
            <p:cNvSpPr>
              <a:spLocks noChangeArrowheads="1"/>
            </p:cNvSpPr>
            <p:nvPr/>
          </p:nvSpPr>
          <p:spPr bwMode="auto">
            <a:xfrm>
              <a:off x="3670300" y="658813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1" name="Rectangle 29"/>
            <p:cNvSpPr>
              <a:spLocks noChangeArrowheads="1"/>
            </p:cNvSpPr>
            <p:nvPr/>
          </p:nvSpPr>
          <p:spPr bwMode="auto">
            <a:xfrm>
              <a:off x="3670300" y="471488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3670300" y="376238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3" name="Rectangle 31"/>
            <p:cNvSpPr>
              <a:spLocks noChangeArrowheads="1"/>
            </p:cNvSpPr>
            <p:nvPr/>
          </p:nvSpPr>
          <p:spPr bwMode="auto">
            <a:xfrm>
              <a:off x="3411538" y="842963"/>
              <a:ext cx="4381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4" name="Freeform 6"/>
          <p:cNvSpPr/>
          <p:nvPr/>
        </p:nvSpPr>
        <p:spPr bwMode="auto">
          <a:xfrm>
            <a:off x="3211785" y="296368"/>
            <a:ext cx="8975455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-1" fmla="*/ 7021 w 10000"/>
              <a:gd name="connsiteY0-2" fmla="*/ 0 h 10000"/>
              <a:gd name="connsiteX1-3" fmla="*/ 0 w 10000"/>
              <a:gd name="connsiteY1-4" fmla="*/ 0 h 10000"/>
              <a:gd name="connsiteX2-5" fmla="*/ 197 w 10000"/>
              <a:gd name="connsiteY2-6" fmla="*/ 5024 h 10000"/>
              <a:gd name="connsiteX3-7" fmla="*/ 0 w 10000"/>
              <a:gd name="connsiteY3-8" fmla="*/ 10000 h 10000"/>
              <a:gd name="connsiteX4-9" fmla="*/ 10000 w 10000"/>
              <a:gd name="connsiteY4-10" fmla="*/ 10000 h 10000"/>
              <a:gd name="connsiteX5-11" fmla="*/ 7736 w 10000"/>
              <a:gd name="connsiteY5-12" fmla="*/ 5574 h 10000"/>
              <a:gd name="connsiteX6-13" fmla="*/ 7021 w 10000"/>
              <a:gd name="connsiteY6-14" fmla="*/ 0 h 10000"/>
              <a:gd name="connsiteX0-15" fmla="*/ 7021 w 7736"/>
              <a:gd name="connsiteY0-16" fmla="*/ 0 h 10038"/>
              <a:gd name="connsiteX1-17" fmla="*/ 0 w 7736"/>
              <a:gd name="connsiteY1-18" fmla="*/ 0 h 10038"/>
              <a:gd name="connsiteX2-19" fmla="*/ 197 w 7736"/>
              <a:gd name="connsiteY2-20" fmla="*/ 5024 h 10038"/>
              <a:gd name="connsiteX3-21" fmla="*/ 0 w 7736"/>
              <a:gd name="connsiteY3-22" fmla="*/ 10000 h 10038"/>
              <a:gd name="connsiteX4-23" fmla="*/ 7017 w 7736"/>
              <a:gd name="connsiteY4-24" fmla="*/ 10038 h 10038"/>
              <a:gd name="connsiteX5-25" fmla="*/ 7736 w 7736"/>
              <a:gd name="connsiteY5-26" fmla="*/ 5574 h 10038"/>
              <a:gd name="connsiteX6-27" fmla="*/ 7021 w 7736"/>
              <a:gd name="connsiteY6-28" fmla="*/ 0 h 10038"/>
              <a:gd name="connsiteX0-29" fmla="*/ 9076 w 9316"/>
              <a:gd name="connsiteY0-30" fmla="*/ 0 h 10000"/>
              <a:gd name="connsiteX1-31" fmla="*/ 0 w 9316"/>
              <a:gd name="connsiteY1-32" fmla="*/ 0 h 10000"/>
              <a:gd name="connsiteX2-33" fmla="*/ 255 w 9316"/>
              <a:gd name="connsiteY2-34" fmla="*/ 5005 h 10000"/>
              <a:gd name="connsiteX3-35" fmla="*/ 0 w 9316"/>
              <a:gd name="connsiteY3-36" fmla="*/ 9962 h 10000"/>
              <a:gd name="connsiteX4-37" fmla="*/ 9071 w 9316"/>
              <a:gd name="connsiteY4-38" fmla="*/ 10000 h 10000"/>
              <a:gd name="connsiteX5-39" fmla="*/ 9316 w 9316"/>
              <a:gd name="connsiteY5-40" fmla="*/ 5668 h 10000"/>
              <a:gd name="connsiteX6-41" fmla="*/ 9076 w 9316"/>
              <a:gd name="connsiteY6-42" fmla="*/ 0 h 10000"/>
              <a:gd name="connsiteX0-43" fmla="*/ 9742 w 10000"/>
              <a:gd name="connsiteY0-44" fmla="*/ 0 h 10000"/>
              <a:gd name="connsiteX1-45" fmla="*/ 0 w 10000"/>
              <a:gd name="connsiteY1-46" fmla="*/ 0 h 10000"/>
              <a:gd name="connsiteX2-47" fmla="*/ 274 w 10000"/>
              <a:gd name="connsiteY2-48" fmla="*/ 5005 h 10000"/>
              <a:gd name="connsiteX3-49" fmla="*/ 0 w 10000"/>
              <a:gd name="connsiteY3-50" fmla="*/ 9962 h 10000"/>
              <a:gd name="connsiteX4-51" fmla="*/ 9737 w 10000"/>
              <a:gd name="connsiteY4-52" fmla="*/ 10000 h 10000"/>
              <a:gd name="connsiteX5-53" fmla="*/ 10000 w 10000"/>
              <a:gd name="connsiteY5-54" fmla="*/ 5668 h 10000"/>
              <a:gd name="connsiteX6-55" fmla="*/ 9742 w 10000"/>
              <a:gd name="connsiteY6-56" fmla="*/ 0 h 10000"/>
              <a:gd name="connsiteX0-57" fmla="*/ 9742 w 9877"/>
              <a:gd name="connsiteY0-58" fmla="*/ 0 h 10000"/>
              <a:gd name="connsiteX1-59" fmla="*/ 0 w 9877"/>
              <a:gd name="connsiteY1-60" fmla="*/ 0 h 10000"/>
              <a:gd name="connsiteX2-61" fmla="*/ 274 w 9877"/>
              <a:gd name="connsiteY2-62" fmla="*/ 5005 h 10000"/>
              <a:gd name="connsiteX3-63" fmla="*/ 0 w 9877"/>
              <a:gd name="connsiteY3-64" fmla="*/ 9962 h 10000"/>
              <a:gd name="connsiteX4-65" fmla="*/ 9737 w 9877"/>
              <a:gd name="connsiteY4-66" fmla="*/ 10000 h 10000"/>
              <a:gd name="connsiteX5-67" fmla="*/ 9738 w 9877"/>
              <a:gd name="connsiteY5-68" fmla="*/ 5783 h 10000"/>
              <a:gd name="connsiteX6-69" fmla="*/ 9742 w 9877"/>
              <a:gd name="connsiteY6-70" fmla="*/ 0 h 10000"/>
              <a:gd name="connsiteX0-71" fmla="*/ 9863 w 9991"/>
              <a:gd name="connsiteY0-72" fmla="*/ 0 h 10000"/>
              <a:gd name="connsiteX1-73" fmla="*/ 0 w 9991"/>
              <a:gd name="connsiteY1-74" fmla="*/ 0 h 10000"/>
              <a:gd name="connsiteX2-75" fmla="*/ 277 w 9991"/>
              <a:gd name="connsiteY2-76" fmla="*/ 5005 h 10000"/>
              <a:gd name="connsiteX3-77" fmla="*/ 0 w 9991"/>
              <a:gd name="connsiteY3-78" fmla="*/ 9962 h 10000"/>
              <a:gd name="connsiteX4-79" fmla="*/ 9858 w 9991"/>
              <a:gd name="connsiteY4-80" fmla="*/ 10000 h 10000"/>
              <a:gd name="connsiteX5-81" fmla="*/ 9817 w 9991"/>
              <a:gd name="connsiteY5-82" fmla="*/ 5783 h 10000"/>
              <a:gd name="connsiteX6-83" fmla="*/ 9863 w 9991"/>
              <a:gd name="connsiteY6-84" fmla="*/ 0 h 10000"/>
              <a:gd name="connsiteX0-85" fmla="*/ 9872 w 10014"/>
              <a:gd name="connsiteY0-86" fmla="*/ 0 h 10000"/>
              <a:gd name="connsiteX1-87" fmla="*/ 0 w 10014"/>
              <a:gd name="connsiteY1-88" fmla="*/ 0 h 10000"/>
              <a:gd name="connsiteX2-89" fmla="*/ 277 w 10014"/>
              <a:gd name="connsiteY2-90" fmla="*/ 5005 h 10000"/>
              <a:gd name="connsiteX3-91" fmla="*/ 0 w 10014"/>
              <a:gd name="connsiteY3-92" fmla="*/ 9962 h 10000"/>
              <a:gd name="connsiteX4-93" fmla="*/ 9867 w 10014"/>
              <a:gd name="connsiteY4-94" fmla="*/ 10000 h 10000"/>
              <a:gd name="connsiteX5-95" fmla="*/ 9890 w 10014"/>
              <a:gd name="connsiteY5-96" fmla="*/ 5745 h 10000"/>
              <a:gd name="connsiteX6-97" fmla="*/ 9872 w 10014"/>
              <a:gd name="connsiteY6-98" fmla="*/ 0 h 10000"/>
              <a:gd name="connsiteX0-99" fmla="*/ 9872 w 10030"/>
              <a:gd name="connsiteY0-100" fmla="*/ 0 h 10000"/>
              <a:gd name="connsiteX1-101" fmla="*/ 0 w 10030"/>
              <a:gd name="connsiteY1-102" fmla="*/ 0 h 10000"/>
              <a:gd name="connsiteX2-103" fmla="*/ 277 w 10030"/>
              <a:gd name="connsiteY2-104" fmla="*/ 5005 h 10000"/>
              <a:gd name="connsiteX3-105" fmla="*/ 0 w 10030"/>
              <a:gd name="connsiteY3-106" fmla="*/ 9962 h 10000"/>
              <a:gd name="connsiteX4-107" fmla="*/ 9867 w 10030"/>
              <a:gd name="connsiteY4-108" fmla="*/ 10000 h 10000"/>
              <a:gd name="connsiteX5-109" fmla="*/ 9890 w 10030"/>
              <a:gd name="connsiteY5-110" fmla="*/ 5745 h 10000"/>
              <a:gd name="connsiteX6-111" fmla="*/ 9872 w 10030"/>
              <a:gd name="connsiteY6-112" fmla="*/ 0 h 10000"/>
              <a:gd name="connsiteX0-113" fmla="*/ 9872 w 9921"/>
              <a:gd name="connsiteY0-114" fmla="*/ 0 h 10000"/>
              <a:gd name="connsiteX1-115" fmla="*/ 0 w 9921"/>
              <a:gd name="connsiteY1-116" fmla="*/ 0 h 10000"/>
              <a:gd name="connsiteX2-117" fmla="*/ 277 w 9921"/>
              <a:gd name="connsiteY2-118" fmla="*/ 5005 h 10000"/>
              <a:gd name="connsiteX3-119" fmla="*/ 0 w 9921"/>
              <a:gd name="connsiteY3-120" fmla="*/ 9962 h 10000"/>
              <a:gd name="connsiteX4-121" fmla="*/ 9867 w 9921"/>
              <a:gd name="connsiteY4-122" fmla="*/ 10000 h 10000"/>
              <a:gd name="connsiteX5-123" fmla="*/ 9890 w 9921"/>
              <a:gd name="connsiteY5-124" fmla="*/ 5745 h 10000"/>
              <a:gd name="connsiteX6-125" fmla="*/ 9872 w 9921"/>
              <a:gd name="connsiteY6-126" fmla="*/ 0 h 10000"/>
              <a:gd name="connsiteX0-127" fmla="*/ 9951 w 9974"/>
              <a:gd name="connsiteY0-128" fmla="*/ 0 h 10000"/>
              <a:gd name="connsiteX1-129" fmla="*/ 0 w 9974"/>
              <a:gd name="connsiteY1-130" fmla="*/ 0 h 10000"/>
              <a:gd name="connsiteX2-131" fmla="*/ 279 w 9974"/>
              <a:gd name="connsiteY2-132" fmla="*/ 5005 h 10000"/>
              <a:gd name="connsiteX3-133" fmla="*/ 0 w 9974"/>
              <a:gd name="connsiteY3-134" fmla="*/ 9962 h 10000"/>
              <a:gd name="connsiteX4-135" fmla="*/ 9946 w 9974"/>
              <a:gd name="connsiteY4-136" fmla="*/ 10000 h 10000"/>
              <a:gd name="connsiteX5-137" fmla="*/ 9969 w 9974"/>
              <a:gd name="connsiteY5-138" fmla="*/ 5745 h 10000"/>
              <a:gd name="connsiteX6-139" fmla="*/ 9951 w 9974"/>
              <a:gd name="connsiteY6-140" fmla="*/ 0 h 10000"/>
              <a:gd name="connsiteX0-141" fmla="*/ 9977 w 10001"/>
              <a:gd name="connsiteY0-142" fmla="*/ 0 h 10000"/>
              <a:gd name="connsiteX1-143" fmla="*/ 0 w 10001"/>
              <a:gd name="connsiteY1-144" fmla="*/ 0 h 10000"/>
              <a:gd name="connsiteX2-145" fmla="*/ 280 w 10001"/>
              <a:gd name="connsiteY2-146" fmla="*/ 5005 h 10000"/>
              <a:gd name="connsiteX3-147" fmla="*/ 0 w 10001"/>
              <a:gd name="connsiteY3-148" fmla="*/ 9962 h 10000"/>
              <a:gd name="connsiteX4-149" fmla="*/ 9972 w 10001"/>
              <a:gd name="connsiteY4-150" fmla="*/ 10000 h 10000"/>
              <a:gd name="connsiteX5-151" fmla="*/ 9995 w 10001"/>
              <a:gd name="connsiteY5-152" fmla="*/ 5745 h 10000"/>
              <a:gd name="connsiteX6-153" fmla="*/ 9977 w 10001"/>
              <a:gd name="connsiteY6-154" fmla="*/ 0 h 10000"/>
              <a:gd name="connsiteX0-155" fmla="*/ 9977 w 10001"/>
              <a:gd name="connsiteY0-156" fmla="*/ 0 h 10000"/>
              <a:gd name="connsiteX1-157" fmla="*/ 0 w 10001"/>
              <a:gd name="connsiteY1-158" fmla="*/ 0 h 10000"/>
              <a:gd name="connsiteX2-159" fmla="*/ 280 w 10001"/>
              <a:gd name="connsiteY2-160" fmla="*/ 5005 h 10000"/>
              <a:gd name="connsiteX3-161" fmla="*/ 0 w 10001"/>
              <a:gd name="connsiteY3-162" fmla="*/ 9962 h 10000"/>
              <a:gd name="connsiteX4-163" fmla="*/ 9972 w 10001"/>
              <a:gd name="connsiteY4-164" fmla="*/ 10000 h 10000"/>
              <a:gd name="connsiteX5-165" fmla="*/ 9995 w 10001"/>
              <a:gd name="connsiteY5-166" fmla="*/ 5745 h 10000"/>
              <a:gd name="connsiteX6-167" fmla="*/ 9977 w 10001"/>
              <a:gd name="connsiteY6-168" fmla="*/ 0 h 10000"/>
              <a:gd name="connsiteX0-169" fmla="*/ 9977 w 10001"/>
              <a:gd name="connsiteY0-170" fmla="*/ 0 h 10000"/>
              <a:gd name="connsiteX1-171" fmla="*/ 0 w 10001"/>
              <a:gd name="connsiteY1-172" fmla="*/ 0 h 10000"/>
              <a:gd name="connsiteX2-173" fmla="*/ 280 w 10001"/>
              <a:gd name="connsiteY2-174" fmla="*/ 5005 h 10000"/>
              <a:gd name="connsiteX3-175" fmla="*/ 0 w 10001"/>
              <a:gd name="connsiteY3-176" fmla="*/ 9962 h 10000"/>
              <a:gd name="connsiteX4-177" fmla="*/ 9972 w 10001"/>
              <a:gd name="connsiteY4-178" fmla="*/ 10000 h 10000"/>
              <a:gd name="connsiteX5-179" fmla="*/ 9995 w 10001"/>
              <a:gd name="connsiteY5-180" fmla="*/ 5745 h 10000"/>
              <a:gd name="connsiteX6-181" fmla="*/ 9977 w 10001"/>
              <a:gd name="connsiteY6-182" fmla="*/ 0 h 10000"/>
              <a:gd name="connsiteX0-183" fmla="*/ 9977 w 9995"/>
              <a:gd name="connsiteY0-184" fmla="*/ 0 h 10000"/>
              <a:gd name="connsiteX1-185" fmla="*/ 0 w 9995"/>
              <a:gd name="connsiteY1-186" fmla="*/ 0 h 10000"/>
              <a:gd name="connsiteX2-187" fmla="*/ 280 w 9995"/>
              <a:gd name="connsiteY2-188" fmla="*/ 5005 h 10000"/>
              <a:gd name="connsiteX3-189" fmla="*/ 0 w 9995"/>
              <a:gd name="connsiteY3-190" fmla="*/ 9962 h 10000"/>
              <a:gd name="connsiteX4-191" fmla="*/ 9972 w 9995"/>
              <a:gd name="connsiteY4-192" fmla="*/ 10000 h 10000"/>
              <a:gd name="connsiteX5-193" fmla="*/ 9995 w 9995"/>
              <a:gd name="connsiteY5-194" fmla="*/ 5745 h 10000"/>
              <a:gd name="connsiteX6-195" fmla="*/ 9977 w 9995"/>
              <a:gd name="connsiteY6-196" fmla="*/ 0 h 10000"/>
              <a:gd name="connsiteX0-197" fmla="*/ 9999 w 10000"/>
              <a:gd name="connsiteY0-198" fmla="*/ 0 h 10000"/>
              <a:gd name="connsiteX1-199" fmla="*/ 0 w 10000"/>
              <a:gd name="connsiteY1-200" fmla="*/ 0 h 10000"/>
              <a:gd name="connsiteX2-201" fmla="*/ 280 w 10000"/>
              <a:gd name="connsiteY2-202" fmla="*/ 5005 h 10000"/>
              <a:gd name="connsiteX3-203" fmla="*/ 0 w 10000"/>
              <a:gd name="connsiteY3-204" fmla="*/ 9962 h 10000"/>
              <a:gd name="connsiteX4-205" fmla="*/ 9977 w 10000"/>
              <a:gd name="connsiteY4-206" fmla="*/ 10000 h 10000"/>
              <a:gd name="connsiteX5-207" fmla="*/ 10000 w 10000"/>
              <a:gd name="connsiteY5-208" fmla="*/ 5745 h 10000"/>
              <a:gd name="connsiteX6-209" fmla="*/ 9999 w 10000"/>
              <a:gd name="connsiteY6-210" fmla="*/ 0 h 10000"/>
              <a:gd name="connsiteX0-211" fmla="*/ 9999 w 10004"/>
              <a:gd name="connsiteY0-212" fmla="*/ 0 h 10000"/>
              <a:gd name="connsiteX1-213" fmla="*/ 0 w 10004"/>
              <a:gd name="connsiteY1-214" fmla="*/ 0 h 10000"/>
              <a:gd name="connsiteX2-215" fmla="*/ 280 w 10004"/>
              <a:gd name="connsiteY2-216" fmla="*/ 5005 h 10000"/>
              <a:gd name="connsiteX3-217" fmla="*/ 0 w 10004"/>
              <a:gd name="connsiteY3-218" fmla="*/ 9962 h 10000"/>
              <a:gd name="connsiteX4-219" fmla="*/ 10000 w 10004"/>
              <a:gd name="connsiteY4-220" fmla="*/ 10000 h 10000"/>
              <a:gd name="connsiteX5-221" fmla="*/ 10000 w 10004"/>
              <a:gd name="connsiteY5-222" fmla="*/ 5745 h 10000"/>
              <a:gd name="connsiteX6-223" fmla="*/ 9999 w 10004"/>
              <a:gd name="connsiteY6-224" fmla="*/ 0 h 10000"/>
              <a:gd name="connsiteX0-225" fmla="*/ 9999 w 10000"/>
              <a:gd name="connsiteY0-226" fmla="*/ 0 h 10000"/>
              <a:gd name="connsiteX1-227" fmla="*/ 0 w 10000"/>
              <a:gd name="connsiteY1-228" fmla="*/ 0 h 10000"/>
              <a:gd name="connsiteX2-229" fmla="*/ 280 w 10000"/>
              <a:gd name="connsiteY2-230" fmla="*/ 5005 h 10000"/>
              <a:gd name="connsiteX3-231" fmla="*/ 0 w 10000"/>
              <a:gd name="connsiteY3-232" fmla="*/ 9962 h 10000"/>
              <a:gd name="connsiteX4-233" fmla="*/ 10000 w 10000"/>
              <a:gd name="connsiteY4-234" fmla="*/ 10000 h 10000"/>
              <a:gd name="connsiteX5-235" fmla="*/ 10000 w 10000"/>
              <a:gd name="connsiteY5-236" fmla="*/ 5745 h 10000"/>
              <a:gd name="connsiteX6-237" fmla="*/ 9999 w 10000"/>
              <a:gd name="connsiteY6-238" fmla="*/ 0 h 10000"/>
              <a:gd name="connsiteX0-239" fmla="*/ 14796 w 14796"/>
              <a:gd name="connsiteY0-240" fmla="*/ 0 h 10000"/>
              <a:gd name="connsiteX1-241" fmla="*/ 0 w 14796"/>
              <a:gd name="connsiteY1-242" fmla="*/ 0 h 10000"/>
              <a:gd name="connsiteX2-243" fmla="*/ 280 w 14796"/>
              <a:gd name="connsiteY2-244" fmla="*/ 5005 h 10000"/>
              <a:gd name="connsiteX3-245" fmla="*/ 0 w 14796"/>
              <a:gd name="connsiteY3-246" fmla="*/ 9962 h 10000"/>
              <a:gd name="connsiteX4-247" fmla="*/ 10000 w 14796"/>
              <a:gd name="connsiteY4-248" fmla="*/ 10000 h 10000"/>
              <a:gd name="connsiteX5-249" fmla="*/ 10000 w 14796"/>
              <a:gd name="connsiteY5-250" fmla="*/ 5745 h 10000"/>
              <a:gd name="connsiteX6-251" fmla="*/ 14796 w 14796"/>
              <a:gd name="connsiteY6-252" fmla="*/ 0 h 10000"/>
              <a:gd name="connsiteX0-253" fmla="*/ 14796 w 14796"/>
              <a:gd name="connsiteY0-254" fmla="*/ 0 h 9968"/>
              <a:gd name="connsiteX1-255" fmla="*/ 0 w 14796"/>
              <a:gd name="connsiteY1-256" fmla="*/ 0 h 9968"/>
              <a:gd name="connsiteX2-257" fmla="*/ 280 w 14796"/>
              <a:gd name="connsiteY2-258" fmla="*/ 5005 h 9968"/>
              <a:gd name="connsiteX3-259" fmla="*/ 0 w 14796"/>
              <a:gd name="connsiteY3-260" fmla="*/ 9962 h 9968"/>
              <a:gd name="connsiteX4-261" fmla="*/ 14788 w 14796"/>
              <a:gd name="connsiteY4-262" fmla="*/ 9968 h 9968"/>
              <a:gd name="connsiteX5-263" fmla="*/ 10000 w 14796"/>
              <a:gd name="connsiteY5-264" fmla="*/ 5745 h 9968"/>
              <a:gd name="connsiteX6-265" fmla="*/ 14796 w 14796"/>
              <a:gd name="connsiteY6-266" fmla="*/ 0 h 9968"/>
              <a:gd name="connsiteX0-267" fmla="*/ 10000 w 10000"/>
              <a:gd name="connsiteY0-268" fmla="*/ 0 h 10000"/>
              <a:gd name="connsiteX1-269" fmla="*/ 0 w 10000"/>
              <a:gd name="connsiteY1-270" fmla="*/ 0 h 10000"/>
              <a:gd name="connsiteX2-271" fmla="*/ 189 w 10000"/>
              <a:gd name="connsiteY2-272" fmla="*/ 5021 h 10000"/>
              <a:gd name="connsiteX3-273" fmla="*/ 0 w 10000"/>
              <a:gd name="connsiteY3-274" fmla="*/ 9994 h 10000"/>
              <a:gd name="connsiteX4-275" fmla="*/ 9995 w 10000"/>
              <a:gd name="connsiteY4-276" fmla="*/ 10000 h 10000"/>
              <a:gd name="connsiteX5-277" fmla="*/ 9998 w 10000"/>
              <a:gd name="connsiteY5-278" fmla="*/ 6152 h 10000"/>
              <a:gd name="connsiteX6-279" fmla="*/ 10000 w 10000"/>
              <a:gd name="connsiteY6-28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5" name="Freeform 11"/>
          <p:cNvSpPr/>
          <p:nvPr/>
        </p:nvSpPr>
        <p:spPr bwMode="auto">
          <a:xfrm>
            <a:off x="3106455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45851" y="1242452"/>
            <a:ext cx="11307600" cy="4680000"/>
          </a:xfrm>
          <a:prstGeom prst="rect">
            <a:avLst/>
          </a:prstGeom>
        </p:spPr>
        <p:txBody>
          <a:bodyPr/>
          <a:lstStyle>
            <a:lvl1pPr marL="457200" marR="0" indent="-457200" algn="just" defTabSz="800735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defRPr>
                <a:latin typeface="+mn-lt"/>
                <a:ea typeface="+mn-ea"/>
                <a:cs typeface="Arial" panose="020B0604020202090204" pitchFamily="34" charset="0"/>
              </a:defRPr>
            </a:lvl1pPr>
            <a:lvl2pPr fontAlgn="ctr">
              <a:buClrTx/>
              <a:buSzPct val="100000"/>
              <a:buFont typeface="Huawei Sans" panose="020C0503030203020204" pitchFamily="34" charset="0"/>
              <a:buChar char="▫"/>
              <a:defRPr>
                <a:latin typeface="+mn-lt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654050" lvl="1" indent="-457200">
              <a:buSzPct val="100000"/>
              <a:buFont typeface="+mj-lt"/>
              <a:buAutoNum type="arabicPeriod"/>
            </a:pP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#本节概述和学习目标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6"/>
          <p:cNvSpPr>
            <a:spLocks noGrp="1"/>
          </p:cNvSpPr>
          <p:nvPr>
            <p:ph sz="quarter" idx="10"/>
          </p:nvPr>
        </p:nvSpPr>
        <p:spPr>
          <a:xfrm>
            <a:off x="444603" y="1247555"/>
            <a:ext cx="11307600" cy="468000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TextBox 10"/>
          <p:cNvSpPr txBox="1"/>
          <p:nvPr/>
        </p:nvSpPr>
        <p:spPr bwMode="auto">
          <a:xfrm>
            <a:off x="1594877" y="408780"/>
            <a:ext cx="9825899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本节概述和学习目标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Freeform 9"/>
          <p:cNvSpPr/>
          <p:nvPr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Freeform 11"/>
          <p:cNvSpPr/>
          <p:nvPr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87158" y="505779"/>
            <a:ext cx="374562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#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1594177" y="410400"/>
            <a:ext cx="9827761" cy="640800"/>
          </a:xfrm>
          <a:prstGeom prst="rect">
            <a:avLst/>
          </a:prstGeom>
        </p:spPr>
        <p:txBody>
          <a:bodyPr lIns="100800" tIns="50400" rIns="100800" bIns="50400" anchor="ctr" anchorCtr="0"/>
          <a:lstStyle>
            <a:lvl1pPr fontAlgn="ctr">
              <a:defRPr b="1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Freeform 9"/>
          <p:cNvSpPr/>
          <p:nvPr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5" name="Freeform 11"/>
          <p:cNvSpPr/>
          <p:nvPr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87158" y="505779"/>
            <a:ext cx="374562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44603" y="1247556"/>
            <a:ext cx="11307600" cy="468000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zh-CN" altLang="en-US" dirty="0"/>
              <a:t>单击此处输入文字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#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/>
          <p:nvPr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4" name="Freeform 11"/>
          <p:cNvSpPr/>
          <p:nvPr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5" name="Freeform 12"/>
          <p:cNvSpPr>
            <a:spLocks noEditPoints="1"/>
          </p:cNvSpPr>
          <p:nvPr/>
        </p:nvSpPr>
        <p:spPr bwMode="auto">
          <a:xfrm>
            <a:off x="479189" y="474076"/>
            <a:ext cx="507964" cy="508967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594177" y="410400"/>
            <a:ext cx="9827761" cy="640800"/>
          </a:xfrm>
          <a:prstGeom prst="rect">
            <a:avLst/>
          </a:prstGeom>
        </p:spPr>
        <p:txBody>
          <a:bodyPr lIns="100800" tIns="50400" rIns="100800" bIns="50400" anchor="ctr" anchorCtr="0"/>
          <a:lstStyle>
            <a:lvl1pPr fontAlgn="ctr">
              <a:defRPr b="1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#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/>
        </p:nvSpPr>
        <p:spPr bwMode="auto">
          <a:xfrm>
            <a:off x="1594877" y="408780"/>
            <a:ext cx="166475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思考题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Freeform 9"/>
          <p:cNvSpPr/>
          <p:nvPr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Freeform 11"/>
          <p:cNvSpPr/>
          <p:nvPr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79190" y="424270"/>
            <a:ext cx="495425" cy="592462"/>
            <a:chOff x="5554662" y="2422526"/>
            <a:chExt cx="690564" cy="825500"/>
          </a:xfrm>
          <a:solidFill>
            <a:schemeClr val="bg1"/>
          </a:solidFill>
        </p:grpSpPr>
        <p:sp>
          <p:nvSpPr>
            <p:cNvPr id="8" name="Freeform 30"/>
            <p:cNvSpPr/>
            <p:nvPr/>
          </p:nvSpPr>
          <p:spPr bwMode="auto">
            <a:xfrm>
              <a:off x="5554662" y="2487613"/>
              <a:ext cx="258763" cy="760413"/>
            </a:xfrm>
            <a:custGeom>
              <a:avLst/>
              <a:gdLst>
                <a:gd name="T0" fmla="*/ 233 w 245"/>
                <a:gd name="T1" fmla="*/ 722 h 722"/>
                <a:gd name="T2" fmla="*/ 245 w 245"/>
                <a:gd name="T3" fmla="*/ 710 h 722"/>
                <a:gd name="T4" fmla="*/ 245 w 245"/>
                <a:gd name="T5" fmla="*/ 614 h 722"/>
                <a:gd name="T6" fmla="*/ 187 w 245"/>
                <a:gd name="T7" fmla="*/ 559 h 722"/>
                <a:gd name="T8" fmla="*/ 93 w 245"/>
                <a:gd name="T9" fmla="*/ 499 h 722"/>
                <a:gd name="T10" fmla="*/ 93 w 245"/>
                <a:gd name="T11" fmla="*/ 401 h 722"/>
                <a:gd name="T12" fmla="*/ 82 w 245"/>
                <a:gd name="T13" fmla="*/ 398 h 722"/>
                <a:gd name="T14" fmla="*/ 38 w 245"/>
                <a:gd name="T15" fmla="*/ 381 h 722"/>
                <a:gd name="T16" fmla="*/ 102 w 245"/>
                <a:gd name="T17" fmla="*/ 255 h 722"/>
                <a:gd name="T18" fmla="*/ 106 w 245"/>
                <a:gd name="T19" fmla="*/ 250 h 722"/>
                <a:gd name="T20" fmla="*/ 105 w 245"/>
                <a:gd name="T21" fmla="*/ 244 h 722"/>
                <a:gd name="T22" fmla="*/ 218 w 245"/>
                <a:gd name="T23" fmla="*/ 31 h 722"/>
                <a:gd name="T24" fmla="*/ 225 w 245"/>
                <a:gd name="T25" fmla="*/ 15 h 722"/>
                <a:gd name="T26" fmla="*/ 222 w 245"/>
                <a:gd name="T27" fmla="*/ 9 h 722"/>
                <a:gd name="T28" fmla="*/ 207 w 245"/>
                <a:gd name="T29" fmla="*/ 3 h 722"/>
                <a:gd name="T30" fmla="*/ 86 w 245"/>
                <a:gd name="T31" fmla="*/ 148 h 722"/>
                <a:gd name="T32" fmla="*/ 75 w 245"/>
                <a:gd name="T33" fmla="*/ 240 h 722"/>
                <a:gd name="T34" fmla="*/ 8 w 245"/>
                <a:gd name="T35" fmla="*/ 390 h 722"/>
                <a:gd name="T36" fmla="*/ 8 w 245"/>
                <a:gd name="T37" fmla="*/ 391 h 722"/>
                <a:gd name="T38" fmla="*/ 8 w 245"/>
                <a:gd name="T39" fmla="*/ 393 h 722"/>
                <a:gd name="T40" fmla="*/ 63 w 245"/>
                <a:gd name="T41" fmla="*/ 424 h 722"/>
                <a:gd name="T42" fmla="*/ 63 w 245"/>
                <a:gd name="T43" fmla="*/ 500 h 722"/>
                <a:gd name="T44" fmla="*/ 179 w 245"/>
                <a:gd name="T45" fmla="*/ 588 h 722"/>
                <a:gd name="T46" fmla="*/ 215 w 245"/>
                <a:gd name="T47" fmla="*/ 612 h 722"/>
                <a:gd name="T48" fmla="*/ 215 w 245"/>
                <a:gd name="T49" fmla="*/ 614 h 722"/>
                <a:gd name="T50" fmla="*/ 215 w 245"/>
                <a:gd name="T51" fmla="*/ 710 h 722"/>
                <a:gd name="T52" fmla="*/ 227 w 245"/>
                <a:gd name="T53" fmla="*/ 722 h 722"/>
                <a:gd name="T54" fmla="*/ 233 w 245"/>
                <a:gd name="T55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" h="722">
                  <a:moveTo>
                    <a:pt x="233" y="722"/>
                  </a:moveTo>
                  <a:cubicBezTo>
                    <a:pt x="240" y="722"/>
                    <a:pt x="245" y="717"/>
                    <a:pt x="245" y="710"/>
                  </a:cubicBezTo>
                  <a:cubicBezTo>
                    <a:pt x="245" y="614"/>
                    <a:pt x="245" y="614"/>
                    <a:pt x="245" y="614"/>
                  </a:cubicBezTo>
                  <a:cubicBezTo>
                    <a:pt x="245" y="605"/>
                    <a:pt x="242" y="574"/>
                    <a:pt x="187" y="559"/>
                  </a:cubicBezTo>
                  <a:cubicBezTo>
                    <a:pt x="128" y="543"/>
                    <a:pt x="94" y="522"/>
                    <a:pt x="93" y="499"/>
                  </a:cubicBezTo>
                  <a:cubicBezTo>
                    <a:pt x="93" y="401"/>
                    <a:pt x="93" y="401"/>
                    <a:pt x="93" y="401"/>
                  </a:cubicBezTo>
                  <a:cubicBezTo>
                    <a:pt x="82" y="398"/>
                    <a:pt x="82" y="398"/>
                    <a:pt x="82" y="398"/>
                  </a:cubicBezTo>
                  <a:cubicBezTo>
                    <a:pt x="64" y="393"/>
                    <a:pt x="45" y="385"/>
                    <a:pt x="38" y="381"/>
                  </a:cubicBezTo>
                  <a:cubicBezTo>
                    <a:pt x="38" y="369"/>
                    <a:pt x="44" y="325"/>
                    <a:pt x="102" y="255"/>
                  </a:cubicBezTo>
                  <a:cubicBezTo>
                    <a:pt x="106" y="250"/>
                    <a:pt x="106" y="250"/>
                    <a:pt x="106" y="250"/>
                  </a:cubicBezTo>
                  <a:cubicBezTo>
                    <a:pt x="105" y="244"/>
                    <a:pt x="105" y="244"/>
                    <a:pt x="105" y="244"/>
                  </a:cubicBezTo>
                  <a:cubicBezTo>
                    <a:pt x="105" y="237"/>
                    <a:pt x="92" y="92"/>
                    <a:pt x="218" y="31"/>
                  </a:cubicBezTo>
                  <a:cubicBezTo>
                    <a:pt x="224" y="28"/>
                    <a:pt x="227" y="21"/>
                    <a:pt x="225" y="15"/>
                  </a:cubicBezTo>
                  <a:cubicBezTo>
                    <a:pt x="222" y="9"/>
                    <a:pt x="222" y="9"/>
                    <a:pt x="222" y="9"/>
                  </a:cubicBezTo>
                  <a:cubicBezTo>
                    <a:pt x="220" y="3"/>
                    <a:pt x="213" y="0"/>
                    <a:pt x="207" y="3"/>
                  </a:cubicBezTo>
                  <a:cubicBezTo>
                    <a:pt x="147" y="31"/>
                    <a:pt x="105" y="81"/>
                    <a:pt x="86" y="148"/>
                  </a:cubicBezTo>
                  <a:cubicBezTo>
                    <a:pt x="74" y="189"/>
                    <a:pt x="74" y="226"/>
                    <a:pt x="75" y="240"/>
                  </a:cubicBezTo>
                  <a:cubicBezTo>
                    <a:pt x="0" y="333"/>
                    <a:pt x="7" y="385"/>
                    <a:pt x="8" y="390"/>
                  </a:cubicBezTo>
                  <a:cubicBezTo>
                    <a:pt x="8" y="391"/>
                    <a:pt x="8" y="391"/>
                    <a:pt x="8" y="391"/>
                  </a:cubicBezTo>
                  <a:cubicBezTo>
                    <a:pt x="8" y="393"/>
                    <a:pt x="8" y="393"/>
                    <a:pt x="8" y="393"/>
                  </a:cubicBezTo>
                  <a:cubicBezTo>
                    <a:pt x="10" y="397"/>
                    <a:pt x="14" y="409"/>
                    <a:pt x="63" y="424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5" y="539"/>
                    <a:pt x="104" y="569"/>
                    <a:pt x="179" y="588"/>
                  </a:cubicBezTo>
                  <a:cubicBezTo>
                    <a:pt x="213" y="597"/>
                    <a:pt x="215" y="611"/>
                    <a:pt x="215" y="612"/>
                  </a:cubicBezTo>
                  <a:cubicBezTo>
                    <a:pt x="215" y="614"/>
                    <a:pt x="215" y="614"/>
                    <a:pt x="215" y="614"/>
                  </a:cubicBezTo>
                  <a:cubicBezTo>
                    <a:pt x="215" y="710"/>
                    <a:pt x="215" y="710"/>
                    <a:pt x="215" y="710"/>
                  </a:cubicBezTo>
                  <a:cubicBezTo>
                    <a:pt x="215" y="717"/>
                    <a:pt x="220" y="722"/>
                    <a:pt x="227" y="722"/>
                  </a:cubicBezTo>
                  <a:lnTo>
                    <a:pt x="233" y="7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31"/>
            <p:cNvSpPr/>
            <p:nvPr/>
          </p:nvSpPr>
          <p:spPr bwMode="auto">
            <a:xfrm>
              <a:off x="6029325" y="2752726"/>
              <a:ext cx="169863" cy="495300"/>
            </a:xfrm>
            <a:custGeom>
              <a:avLst/>
              <a:gdLst>
                <a:gd name="T0" fmla="*/ 21 w 162"/>
                <a:gd name="T1" fmla="*/ 470 h 470"/>
                <a:gd name="T2" fmla="*/ 33 w 162"/>
                <a:gd name="T3" fmla="*/ 458 h 470"/>
                <a:gd name="T4" fmla="*/ 33 w 162"/>
                <a:gd name="T5" fmla="*/ 361 h 470"/>
                <a:gd name="T6" fmla="*/ 108 w 162"/>
                <a:gd name="T7" fmla="*/ 168 h 470"/>
                <a:gd name="T8" fmla="*/ 162 w 162"/>
                <a:gd name="T9" fmla="*/ 13 h 470"/>
                <a:gd name="T10" fmla="*/ 151 w 162"/>
                <a:gd name="T11" fmla="*/ 1 h 470"/>
                <a:gd name="T12" fmla="*/ 144 w 162"/>
                <a:gd name="T13" fmla="*/ 0 h 470"/>
                <a:gd name="T14" fmla="*/ 131 w 162"/>
                <a:gd name="T15" fmla="*/ 12 h 470"/>
                <a:gd name="T16" fmla="*/ 84 w 162"/>
                <a:gd name="T17" fmla="*/ 149 h 470"/>
                <a:gd name="T18" fmla="*/ 3 w 162"/>
                <a:gd name="T19" fmla="*/ 362 h 470"/>
                <a:gd name="T20" fmla="*/ 3 w 162"/>
                <a:gd name="T21" fmla="*/ 458 h 470"/>
                <a:gd name="T22" fmla="*/ 15 w 162"/>
                <a:gd name="T23" fmla="*/ 470 h 470"/>
                <a:gd name="T24" fmla="*/ 21 w 162"/>
                <a:gd name="T25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470">
                  <a:moveTo>
                    <a:pt x="21" y="470"/>
                  </a:moveTo>
                  <a:cubicBezTo>
                    <a:pt x="28" y="470"/>
                    <a:pt x="33" y="465"/>
                    <a:pt x="33" y="458"/>
                  </a:cubicBezTo>
                  <a:cubicBezTo>
                    <a:pt x="33" y="361"/>
                    <a:pt x="33" y="361"/>
                    <a:pt x="33" y="361"/>
                  </a:cubicBezTo>
                  <a:cubicBezTo>
                    <a:pt x="33" y="360"/>
                    <a:pt x="29" y="262"/>
                    <a:pt x="108" y="168"/>
                  </a:cubicBezTo>
                  <a:cubicBezTo>
                    <a:pt x="137" y="133"/>
                    <a:pt x="157" y="75"/>
                    <a:pt x="162" y="13"/>
                  </a:cubicBezTo>
                  <a:cubicBezTo>
                    <a:pt x="162" y="7"/>
                    <a:pt x="157" y="1"/>
                    <a:pt x="151" y="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38" y="0"/>
                    <a:pt x="132" y="5"/>
                    <a:pt x="131" y="12"/>
                  </a:cubicBezTo>
                  <a:cubicBezTo>
                    <a:pt x="127" y="67"/>
                    <a:pt x="110" y="119"/>
                    <a:pt x="84" y="149"/>
                  </a:cubicBezTo>
                  <a:cubicBezTo>
                    <a:pt x="0" y="249"/>
                    <a:pt x="3" y="353"/>
                    <a:pt x="3" y="362"/>
                  </a:cubicBezTo>
                  <a:cubicBezTo>
                    <a:pt x="3" y="458"/>
                    <a:pt x="3" y="458"/>
                    <a:pt x="3" y="458"/>
                  </a:cubicBezTo>
                  <a:cubicBezTo>
                    <a:pt x="3" y="465"/>
                    <a:pt x="8" y="470"/>
                    <a:pt x="15" y="470"/>
                  </a:cubicBezTo>
                  <a:lnTo>
                    <a:pt x="21" y="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0" name="Freeform 32"/>
            <p:cNvSpPr/>
            <p:nvPr/>
          </p:nvSpPr>
          <p:spPr bwMode="auto">
            <a:xfrm>
              <a:off x="5851525" y="2489201"/>
              <a:ext cx="325437" cy="406401"/>
            </a:xfrm>
            <a:custGeom>
              <a:avLst/>
              <a:gdLst>
                <a:gd name="T0" fmla="*/ 155 w 309"/>
                <a:gd name="T1" fmla="*/ 386 h 386"/>
                <a:gd name="T2" fmla="*/ 189 w 309"/>
                <a:gd name="T3" fmla="*/ 363 h 386"/>
                <a:gd name="T4" fmla="*/ 208 w 309"/>
                <a:gd name="T5" fmla="*/ 363 h 386"/>
                <a:gd name="T6" fmla="*/ 232 w 309"/>
                <a:gd name="T7" fmla="*/ 353 h 386"/>
                <a:gd name="T8" fmla="*/ 242 w 309"/>
                <a:gd name="T9" fmla="*/ 329 h 386"/>
                <a:gd name="T10" fmla="*/ 242 w 309"/>
                <a:gd name="T11" fmla="*/ 308 h 386"/>
                <a:gd name="T12" fmla="*/ 212 w 309"/>
                <a:gd name="T13" fmla="*/ 308 h 386"/>
                <a:gd name="T14" fmla="*/ 212 w 309"/>
                <a:gd name="T15" fmla="*/ 329 h 386"/>
                <a:gd name="T16" fmla="*/ 210 w 309"/>
                <a:gd name="T17" fmla="*/ 332 h 386"/>
                <a:gd name="T18" fmla="*/ 208 w 309"/>
                <a:gd name="T19" fmla="*/ 333 h 386"/>
                <a:gd name="T20" fmla="*/ 162 w 309"/>
                <a:gd name="T21" fmla="*/ 333 h 386"/>
                <a:gd name="T22" fmla="*/ 162 w 309"/>
                <a:gd name="T23" fmla="*/ 348 h 386"/>
                <a:gd name="T24" fmla="*/ 155 w 309"/>
                <a:gd name="T25" fmla="*/ 356 h 386"/>
                <a:gd name="T26" fmla="*/ 147 w 309"/>
                <a:gd name="T27" fmla="*/ 348 h 386"/>
                <a:gd name="T28" fmla="*/ 147 w 309"/>
                <a:gd name="T29" fmla="*/ 333 h 386"/>
                <a:gd name="T30" fmla="*/ 101 w 309"/>
                <a:gd name="T31" fmla="*/ 333 h 386"/>
                <a:gd name="T32" fmla="*/ 98 w 309"/>
                <a:gd name="T33" fmla="*/ 329 h 386"/>
                <a:gd name="T34" fmla="*/ 98 w 309"/>
                <a:gd name="T35" fmla="*/ 266 h 386"/>
                <a:gd name="T36" fmla="*/ 90 w 309"/>
                <a:gd name="T37" fmla="*/ 262 h 386"/>
                <a:gd name="T38" fmla="*/ 30 w 309"/>
                <a:gd name="T39" fmla="*/ 155 h 386"/>
                <a:gd name="T40" fmla="*/ 155 w 309"/>
                <a:gd name="T41" fmla="*/ 31 h 386"/>
                <a:gd name="T42" fmla="*/ 279 w 309"/>
                <a:gd name="T43" fmla="*/ 155 h 386"/>
                <a:gd name="T44" fmla="*/ 222 w 309"/>
                <a:gd name="T45" fmla="*/ 260 h 386"/>
                <a:gd name="T46" fmla="*/ 174 w 309"/>
                <a:gd name="T47" fmla="*/ 259 h 386"/>
                <a:gd name="T48" fmla="*/ 170 w 309"/>
                <a:gd name="T49" fmla="*/ 255 h 386"/>
                <a:gd name="T50" fmla="*/ 170 w 309"/>
                <a:gd name="T51" fmla="*/ 188 h 386"/>
                <a:gd name="T52" fmla="*/ 139 w 309"/>
                <a:gd name="T53" fmla="*/ 188 h 386"/>
                <a:gd name="T54" fmla="*/ 139 w 309"/>
                <a:gd name="T55" fmla="*/ 255 h 386"/>
                <a:gd name="T56" fmla="*/ 174 w 309"/>
                <a:gd name="T57" fmla="*/ 290 h 386"/>
                <a:gd name="T58" fmla="*/ 231 w 309"/>
                <a:gd name="T59" fmla="*/ 290 h 386"/>
                <a:gd name="T60" fmla="*/ 235 w 309"/>
                <a:gd name="T61" fmla="*/ 288 h 386"/>
                <a:gd name="T62" fmla="*/ 309 w 309"/>
                <a:gd name="T63" fmla="*/ 155 h 386"/>
                <a:gd name="T64" fmla="*/ 155 w 309"/>
                <a:gd name="T65" fmla="*/ 0 h 386"/>
                <a:gd name="T66" fmla="*/ 0 w 309"/>
                <a:gd name="T67" fmla="*/ 155 h 386"/>
                <a:gd name="T68" fmla="*/ 67 w 309"/>
                <a:gd name="T69" fmla="*/ 283 h 386"/>
                <a:gd name="T70" fmla="*/ 67 w 309"/>
                <a:gd name="T71" fmla="*/ 329 h 386"/>
                <a:gd name="T72" fmla="*/ 101 w 309"/>
                <a:gd name="T73" fmla="*/ 363 h 386"/>
                <a:gd name="T74" fmla="*/ 120 w 309"/>
                <a:gd name="T75" fmla="*/ 363 h 386"/>
                <a:gd name="T76" fmla="*/ 155 w 309"/>
                <a:gd name="T7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9" h="386">
                  <a:moveTo>
                    <a:pt x="155" y="386"/>
                  </a:moveTo>
                  <a:cubicBezTo>
                    <a:pt x="170" y="386"/>
                    <a:pt x="184" y="377"/>
                    <a:pt x="189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217" y="363"/>
                    <a:pt x="226" y="360"/>
                    <a:pt x="232" y="353"/>
                  </a:cubicBezTo>
                  <a:cubicBezTo>
                    <a:pt x="238" y="347"/>
                    <a:pt x="242" y="338"/>
                    <a:pt x="242" y="329"/>
                  </a:cubicBezTo>
                  <a:cubicBezTo>
                    <a:pt x="242" y="308"/>
                    <a:pt x="242" y="308"/>
                    <a:pt x="242" y="308"/>
                  </a:cubicBezTo>
                  <a:cubicBezTo>
                    <a:pt x="212" y="308"/>
                    <a:pt x="212" y="308"/>
                    <a:pt x="212" y="308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30"/>
                    <a:pt x="211" y="331"/>
                    <a:pt x="210" y="332"/>
                  </a:cubicBezTo>
                  <a:cubicBezTo>
                    <a:pt x="210" y="332"/>
                    <a:pt x="209" y="333"/>
                    <a:pt x="208" y="333"/>
                  </a:cubicBezTo>
                  <a:cubicBezTo>
                    <a:pt x="162" y="333"/>
                    <a:pt x="162" y="333"/>
                    <a:pt x="162" y="333"/>
                  </a:cubicBezTo>
                  <a:cubicBezTo>
                    <a:pt x="162" y="348"/>
                    <a:pt x="162" y="348"/>
                    <a:pt x="162" y="348"/>
                  </a:cubicBezTo>
                  <a:cubicBezTo>
                    <a:pt x="162" y="352"/>
                    <a:pt x="159" y="356"/>
                    <a:pt x="155" y="356"/>
                  </a:cubicBezTo>
                  <a:cubicBezTo>
                    <a:pt x="150" y="356"/>
                    <a:pt x="147" y="352"/>
                    <a:pt x="147" y="348"/>
                  </a:cubicBezTo>
                  <a:cubicBezTo>
                    <a:pt x="147" y="333"/>
                    <a:pt x="147" y="333"/>
                    <a:pt x="147" y="333"/>
                  </a:cubicBezTo>
                  <a:cubicBezTo>
                    <a:pt x="101" y="333"/>
                    <a:pt x="101" y="333"/>
                    <a:pt x="101" y="333"/>
                  </a:cubicBezTo>
                  <a:cubicBezTo>
                    <a:pt x="99" y="333"/>
                    <a:pt x="98" y="331"/>
                    <a:pt x="98" y="329"/>
                  </a:cubicBezTo>
                  <a:cubicBezTo>
                    <a:pt x="98" y="266"/>
                    <a:pt x="98" y="266"/>
                    <a:pt x="98" y="266"/>
                  </a:cubicBezTo>
                  <a:cubicBezTo>
                    <a:pt x="90" y="262"/>
                    <a:pt x="90" y="262"/>
                    <a:pt x="90" y="262"/>
                  </a:cubicBezTo>
                  <a:cubicBezTo>
                    <a:pt x="53" y="239"/>
                    <a:pt x="30" y="199"/>
                    <a:pt x="30" y="155"/>
                  </a:cubicBezTo>
                  <a:cubicBezTo>
                    <a:pt x="30" y="87"/>
                    <a:pt x="86" y="31"/>
                    <a:pt x="155" y="31"/>
                  </a:cubicBezTo>
                  <a:cubicBezTo>
                    <a:pt x="223" y="31"/>
                    <a:pt x="279" y="87"/>
                    <a:pt x="279" y="155"/>
                  </a:cubicBezTo>
                  <a:cubicBezTo>
                    <a:pt x="279" y="198"/>
                    <a:pt x="258" y="236"/>
                    <a:pt x="222" y="260"/>
                  </a:cubicBezTo>
                  <a:cubicBezTo>
                    <a:pt x="174" y="259"/>
                    <a:pt x="174" y="259"/>
                    <a:pt x="174" y="259"/>
                  </a:cubicBezTo>
                  <a:cubicBezTo>
                    <a:pt x="172" y="259"/>
                    <a:pt x="170" y="258"/>
                    <a:pt x="170" y="255"/>
                  </a:cubicBezTo>
                  <a:cubicBezTo>
                    <a:pt x="170" y="188"/>
                    <a:pt x="170" y="188"/>
                    <a:pt x="170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39" y="255"/>
                    <a:pt x="139" y="255"/>
                    <a:pt x="139" y="255"/>
                  </a:cubicBezTo>
                  <a:cubicBezTo>
                    <a:pt x="139" y="274"/>
                    <a:pt x="155" y="290"/>
                    <a:pt x="174" y="290"/>
                  </a:cubicBezTo>
                  <a:cubicBezTo>
                    <a:pt x="231" y="290"/>
                    <a:pt x="231" y="290"/>
                    <a:pt x="231" y="290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81" y="259"/>
                    <a:pt x="309" y="21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ubicBezTo>
                    <a:pt x="69" y="0"/>
                    <a:pt x="0" y="70"/>
                    <a:pt x="0" y="155"/>
                  </a:cubicBezTo>
                  <a:cubicBezTo>
                    <a:pt x="0" y="207"/>
                    <a:pt x="25" y="254"/>
                    <a:pt x="67" y="283"/>
                  </a:cubicBezTo>
                  <a:cubicBezTo>
                    <a:pt x="67" y="329"/>
                    <a:pt x="67" y="329"/>
                    <a:pt x="67" y="329"/>
                  </a:cubicBezTo>
                  <a:cubicBezTo>
                    <a:pt x="67" y="348"/>
                    <a:pt x="83" y="363"/>
                    <a:pt x="101" y="363"/>
                  </a:cubicBezTo>
                  <a:cubicBezTo>
                    <a:pt x="120" y="363"/>
                    <a:pt x="120" y="363"/>
                    <a:pt x="120" y="363"/>
                  </a:cubicBezTo>
                  <a:cubicBezTo>
                    <a:pt x="126" y="377"/>
                    <a:pt x="139" y="386"/>
                    <a:pt x="155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1" name="Freeform 33"/>
            <p:cNvSpPr>
              <a:spLocks noEditPoints="1"/>
            </p:cNvSpPr>
            <p:nvPr/>
          </p:nvSpPr>
          <p:spPr bwMode="auto">
            <a:xfrm>
              <a:off x="5956300" y="2597151"/>
              <a:ext cx="114300" cy="114300"/>
            </a:xfrm>
            <a:custGeom>
              <a:avLst/>
              <a:gdLst>
                <a:gd name="T0" fmla="*/ 55 w 109"/>
                <a:gd name="T1" fmla="*/ 108 h 108"/>
                <a:gd name="T2" fmla="*/ 109 w 109"/>
                <a:gd name="T3" fmla="*/ 54 h 108"/>
                <a:gd name="T4" fmla="*/ 55 w 109"/>
                <a:gd name="T5" fmla="*/ 0 h 108"/>
                <a:gd name="T6" fmla="*/ 0 w 109"/>
                <a:gd name="T7" fmla="*/ 54 h 108"/>
                <a:gd name="T8" fmla="*/ 55 w 109"/>
                <a:gd name="T9" fmla="*/ 108 h 108"/>
                <a:gd name="T10" fmla="*/ 55 w 109"/>
                <a:gd name="T11" fmla="*/ 30 h 108"/>
                <a:gd name="T12" fmla="*/ 78 w 109"/>
                <a:gd name="T13" fmla="*/ 54 h 108"/>
                <a:gd name="T14" fmla="*/ 55 w 109"/>
                <a:gd name="T15" fmla="*/ 78 h 108"/>
                <a:gd name="T16" fmla="*/ 31 w 109"/>
                <a:gd name="T17" fmla="*/ 54 h 108"/>
                <a:gd name="T18" fmla="*/ 55 w 109"/>
                <a:gd name="T19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8">
                  <a:moveTo>
                    <a:pt x="55" y="108"/>
                  </a:moveTo>
                  <a:cubicBezTo>
                    <a:pt x="84" y="108"/>
                    <a:pt x="109" y="84"/>
                    <a:pt x="109" y="54"/>
                  </a:cubicBezTo>
                  <a:cubicBezTo>
                    <a:pt x="109" y="24"/>
                    <a:pt x="84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ubicBezTo>
                    <a:pt x="0" y="84"/>
                    <a:pt x="25" y="108"/>
                    <a:pt x="55" y="108"/>
                  </a:cubicBezTo>
                  <a:close/>
                  <a:moveTo>
                    <a:pt x="55" y="30"/>
                  </a:moveTo>
                  <a:cubicBezTo>
                    <a:pt x="68" y="30"/>
                    <a:pt x="78" y="41"/>
                    <a:pt x="78" y="54"/>
                  </a:cubicBezTo>
                  <a:cubicBezTo>
                    <a:pt x="78" y="67"/>
                    <a:pt x="68" y="78"/>
                    <a:pt x="55" y="78"/>
                  </a:cubicBezTo>
                  <a:cubicBezTo>
                    <a:pt x="41" y="78"/>
                    <a:pt x="31" y="67"/>
                    <a:pt x="31" y="54"/>
                  </a:cubicBezTo>
                  <a:cubicBezTo>
                    <a:pt x="31" y="41"/>
                    <a:pt x="41" y="30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2" name="Rectangle 34"/>
            <p:cNvSpPr>
              <a:spLocks noChangeArrowheads="1"/>
            </p:cNvSpPr>
            <p:nvPr/>
          </p:nvSpPr>
          <p:spPr bwMode="auto">
            <a:xfrm>
              <a:off x="5997575" y="2422526"/>
              <a:ext cx="333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3" name="Freeform 35"/>
            <p:cNvSpPr/>
            <p:nvPr/>
          </p:nvSpPr>
          <p:spPr bwMode="auto">
            <a:xfrm>
              <a:off x="6132513" y="2479676"/>
              <a:ext cx="57150" cy="55563"/>
            </a:xfrm>
            <a:custGeom>
              <a:avLst/>
              <a:gdLst>
                <a:gd name="T0" fmla="*/ 14 w 36"/>
                <a:gd name="T1" fmla="*/ 35 h 35"/>
                <a:gd name="T2" fmla="*/ 36 w 36"/>
                <a:gd name="T3" fmla="*/ 14 h 35"/>
                <a:gd name="T4" fmla="*/ 21 w 36"/>
                <a:gd name="T5" fmla="*/ 0 h 35"/>
                <a:gd name="T6" fmla="*/ 0 w 36"/>
                <a:gd name="T7" fmla="*/ 21 h 35"/>
                <a:gd name="T8" fmla="*/ 14 w 36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14" y="35"/>
                  </a:moveTo>
                  <a:lnTo>
                    <a:pt x="36" y="14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4" name="Rectangle 36"/>
            <p:cNvSpPr>
              <a:spLocks noChangeArrowheads="1"/>
            </p:cNvSpPr>
            <p:nvPr/>
          </p:nvSpPr>
          <p:spPr bwMode="auto">
            <a:xfrm>
              <a:off x="6196013" y="2638426"/>
              <a:ext cx="492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Rectangle 37"/>
            <p:cNvSpPr>
              <a:spLocks noChangeArrowheads="1"/>
            </p:cNvSpPr>
            <p:nvPr/>
          </p:nvSpPr>
          <p:spPr bwMode="auto">
            <a:xfrm>
              <a:off x="5783263" y="2638426"/>
              <a:ext cx="47625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6" name="Freeform 38"/>
            <p:cNvSpPr/>
            <p:nvPr/>
          </p:nvSpPr>
          <p:spPr bwMode="auto">
            <a:xfrm>
              <a:off x="5840413" y="2479676"/>
              <a:ext cx="55563" cy="55563"/>
            </a:xfrm>
            <a:custGeom>
              <a:avLst/>
              <a:gdLst>
                <a:gd name="T0" fmla="*/ 21 w 35"/>
                <a:gd name="T1" fmla="*/ 35 h 35"/>
                <a:gd name="T2" fmla="*/ 35 w 35"/>
                <a:gd name="T3" fmla="*/ 21 h 35"/>
                <a:gd name="T4" fmla="*/ 14 w 35"/>
                <a:gd name="T5" fmla="*/ 0 h 35"/>
                <a:gd name="T6" fmla="*/ 0 w 35"/>
                <a:gd name="T7" fmla="*/ 14 h 35"/>
                <a:gd name="T8" fmla="*/ 21 w 3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21" y="35"/>
                  </a:moveTo>
                  <a:lnTo>
                    <a:pt x="35" y="21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2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7" name="Freeform 39"/>
            <p:cNvSpPr/>
            <p:nvPr/>
          </p:nvSpPr>
          <p:spPr bwMode="auto">
            <a:xfrm>
              <a:off x="5913438" y="2433638"/>
              <a:ext cx="47625" cy="55563"/>
            </a:xfrm>
            <a:custGeom>
              <a:avLst/>
              <a:gdLst>
                <a:gd name="T0" fmla="*/ 11 w 30"/>
                <a:gd name="T1" fmla="*/ 35 h 35"/>
                <a:gd name="T2" fmla="*/ 30 w 30"/>
                <a:gd name="T3" fmla="*/ 28 h 35"/>
                <a:gd name="T4" fmla="*/ 19 w 30"/>
                <a:gd name="T5" fmla="*/ 0 h 35"/>
                <a:gd name="T6" fmla="*/ 0 w 30"/>
                <a:gd name="T7" fmla="*/ 7 h 35"/>
                <a:gd name="T8" fmla="*/ 11 w 30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5">
                  <a:moveTo>
                    <a:pt x="11" y="35"/>
                  </a:moveTo>
                  <a:lnTo>
                    <a:pt x="30" y="28"/>
                  </a:lnTo>
                  <a:lnTo>
                    <a:pt x="19" y="0"/>
                  </a:lnTo>
                  <a:lnTo>
                    <a:pt x="0" y="7"/>
                  </a:lnTo>
                  <a:lnTo>
                    <a:pt x="1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8" name="Freeform 40"/>
            <p:cNvSpPr/>
            <p:nvPr/>
          </p:nvSpPr>
          <p:spPr bwMode="auto">
            <a:xfrm>
              <a:off x="6070600" y="2435226"/>
              <a:ext cx="49213" cy="57150"/>
            </a:xfrm>
            <a:custGeom>
              <a:avLst/>
              <a:gdLst>
                <a:gd name="T0" fmla="*/ 19 w 31"/>
                <a:gd name="T1" fmla="*/ 36 h 36"/>
                <a:gd name="T2" fmla="*/ 31 w 31"/>
                <a:gd name="T3" fmla="*/ 8 h 36"/>
                <a:gd name="T4" fmla="*/ 12 w 31"/>
                <a:gd name="T5" fmla="*/ 0 h 36"/>
                <a:gd name="T6" fmla="*/ 0 w 31"/>
                <a:gd name="T7" fmla="*/ 28 h 36"/>
                <a:gd name="T8" fmla="*/ 19 w 3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19" y="36"/>
                  </a:moveTo>
                  <a:lnTo>
                    <a:pt x="31" y="8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9" name="Freeform 41"/>
            <p:cNvSpPr/>
            <p:nvPr/>
          </p:nvSpPr>
          <p:spPr bwMode="auto">
            <a:xfrm>
              <a:off x="6176963" y="2554288"/>
              <a:ext cx="57150" cy="47625"/>
            </a:xfrm>
            <a:custGeom>
              <a:avLst/>
              <a:gdLst>
                <a:gd name="T0" fmla="*/ 8 w 36"/>
                <a:gd name="T1" fmla="*/ 30 h 30"/>
                <a:gd name="T2" fmla="*/ 36 w 36"/>
                <a:gd name="T3" fmla="*/ 18 h 30"/>
                <a:gd name="T4" fmla="*/ 29 w 36"/>
                <a:gd name="T5" fmla="*/ 0 h 30"/>
                <a:gd name="T6" fmla="*/ 0 w 36"/>
                <a:gd name="T7" fmla="*/ 11 h 30"/>
                <a:gd name="T8" fmla="*/ 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8" y="30"/>
                  </a:moveTo>
                  <a:lnTo>
                    <a:pt x="36" y="18"/>
                  </a:lnTo>
                  <a:lnTo>
                    <a:pt x="29" y="0"/>
                  </a:lnTo>
                  <a:lnTo>
                    <a:pt x="0" y="11"/>
                  </a:ln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0" name="Freeform 42"/>
            <p:cNvSpPr/>
            <p:nvPr/>
          </p:nvSpPr>
          <p:spPr bwMode="auto">
            <a:xfrm>
              <a:off x="5795963" y="2547938"/>
              <a:ext cx="57150" cy="47625"/>
            </a:xfrm>
            <a:custGeom>
              <a:avLst/>
              <a:gdLst>
                <a:gd name="T0" fmla="*/ 28 w 36"/>
                <a:gd name="T1" fmla="*/ 30 h 30"/>
                <a:gd name="T2" fmla="*/ 36 w 36"/>
                <a:gd name="T3" fmla="*/ 12 h 30"/>
                <a:gd name="T4" fmla="*/ 8 w 36"/>
                <a:gd name="T5" fmla="*/ 0 h 30"/>
                <a:gd name="T6" fmla="*/ 0 w 36"/>
                <a:gd name="T7" fmla="*/ 18 h 30"/>
                <a:gd name="T8" fmla="*/ 2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28" y="30"/>
                  </a:moveTo>
                  <a:lnTo>
                    <a:pt x="36" y="12"/>
                  </a:lnTo>
                  <a:lnTo>
                    <a:pt x="8" y="0"/>
                  </a:lnTo>
                  <a:lnTo>
                    <a:pt x="0" y="18"/>
                  </a:lnTo>
                  <a:lnTo>
                    <a:pt x="2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1" name="Freeform 6"/>
          <p:cNvSpPr/>
          <p:nvPr/>
        </p:nvSpPr>
        <p:spPr bwMode="auto">
          <a:xfrm>
            <a:off x="3588303" y="296368"/>
            <a:ext cx="8603697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-1" fmla="*/ 7021 w 10000"/>
              <a:gd name="connsiteY0-2" fmla="*/ 0 h 10000"/>
              <a:gd name="connsiteX1-3" fmla="*/ 0 w 10000"/>
              <a:gd name="connsiteY1-4" fmla="*/ 0 h 10000"/>
              <a:gd name="connsiteX2-5" fmla="*/ 197 w 10000"/>
              <a:gd name="connsiteY2-6" fmla="*/ 5024 h 10000"/>
              <a:gd name="connsiteX3-7" fmla="*/ 0 w 10000"/>
              <a:gd name="connsiteY3-8" fmla="*/ 10000 h 10000"/>
              <a:gd name="connsiteX4-9" fmla="*/ 10000 w 10000"/>
              <a:gd name="connsiteY4-10" fmla="*/ 10000 h 10000"/>
              <a:gd name="connsiteX5-11" fmla="*/ 7736 w 10000"/>
              <a:gd name="connsiteY5-12" fmla="*/ 5574 h 10000"/>
              <a:gd name="connsiteX6-13" fmla="*/ 7021 w 10000"/>
              <a:gd name="connsiteY6-14" fmla="*/ 0 h 10000"/>
              <a:gd name="connsiteX0-15" fmla="*/ 7021 w 7736"/>
              <a:gd name="connsiteY0-16" fmla="*/ 0 h 10038"/>
              <a:gd name="connsiteX1-17" fmla="*/ 0 w 7736"/>
              <a:gd name="connsiteY1-18" fmla="*/ 0 h 10038"/>
              <a:gd name="connsiteX2-19" fmla="*/ 197 w 7736"/>
              <a:gd name="connsiteY2-20" fmla="*/ 5024 h 10038"/>
              <a:gd name="connsiteX3-21" fmla="*/ 0 w 7736"/>
              <a:gd name="connsiteY3-22" fmla="*/ 10000 h 10038"/>
              <a:gd name="connsiteX4-23" fmla="*/ 7017 w 7736"/>
              <a:gd name="connsiteY4-24" fmla="*/ 10038 h 10038"/>
              <a:gd name="connsiteX5-25" fmla="*/ 7736 w 7736"/>
              <a:gd name="connsiteY5-26" fmla="*/ 5574 h 10038"/>
              <a:gd name="connsiteX6-27" fmla="*/ 7021 w 7736"/>
              <a:gd name="connsiteY6-28" fmla="*/ 0 h 10038"/>
              <a:gd name="connsiteX0-29" fmla="*/ 9076 w 9316"/>
              <a:gd name="connsiteY0-30" fmla="*/ 0 h 10000"/>
              <a:gd name="connsiteX1-31" fmla="*/ 0 w 9316"/>
              <a:gd name="connsiteY1-32" fmla="*/ 0 h 10000"/>
              <a:gd name="connsiteX2-33" fmla="*/ 255 w 9316"/>
              <a:gd name="connsiteY2-34" fmla="*/ 5005 h 10000"/>
              <a:gd name="connsiteX3-35" fmla="*/ 0 w 9316"/>
              <a:gd name="connsiteY3-36" fmla="*/ 9962 h 10000"/>
              <a:gd name="connsiteX4-37" fmla="*/ 9071 w 9316"/>
              <a:gd name="connsiteY4-38" fmla="*/ 10000 h 10000"/>
              <a:gd name="connsiteX5-39" fmla="*/ 9316 w 9316"/>
              <a:gd name="connsiteY5-40" fmla="*/ 5668 h 10000"/>
              <a:gd name="connsiteX6-41" fmla="*/ 9076 w 9316"/>
              <a:gd name="connsiteY6-42" fmla="*/ 0 h 10000"/>
              <a:gd name="connsiteX0-43" fmla="*/ 9742 w 10000"/>
              <a:gd name="connsiteY0-44" fmla="*/ 0 h 10000"/>
              <a:gd name="connsiteX1-45" fmla="*/ 0 w 10000"/>
              <a:gd name="connsiteY1-46" fmla="*/ 0 h 10000"/>
              <a:gd name="connsiteX2-47" fmla="*/ 274 w 10000"/>
              <a:gd name="connsiteY2-48" fmla="*/ 5005 h 10000"/>
              <a:gd name="connsiteX3-49" fmla="*/ 0 w 10000"/>
              <a:gd name="connsiteY3-50" fmla="*/ 9962 h 10000"/>
              <a:gd name="connsiteX4-51" fmla="*/ 9737 w 10000"/>
              <a:gd name="connsiteY4-52" fmla="*/ 10000 h 10000"/>
              <a:gd name="connsiteX5-53" fmla="*/ 10000 w 10000"/>
              <a:gd name="connsiteY5-54" fmla="*/ 5668 h 10000"/>
              <a:gd name="connsiteX6-55" fmla="*/ 9742 w 10000"/>
              <a:gd name="connsiteY6-56" fmla="*/ 0 h 10000"/>
              <a:gd name="connsiteX0-57" fmla="*/ 9742 w 9877"/>
              <a:gd name="connsiteY0-58" fmla="*/ 0 h 10000"/>
              <a:gd name="connsiteX1-59" fmla="*/ 0 w 9877"/>
              <a:gd name="connsiteY1-60" fmla="*/ 0 h 10000"/>
              <a:gd name="connsiteX2-61" fmla="*/ 274 w 9877"/>
              <a:gd name="connsiteY2-62" fmla="*/ 5005 h 10000"/>
              <a:gd name="connsiteX3-63" fmla="*/ 0 w 9877"/>
              <a:gd name="connsiteY3-64" fmla="*/ 9962 h 10000"/>
              <a:gd name="connsiteX4-65" fmla="*/ 9737 w 9877"/>
              <a:gd name="connsiteY4-66" fmla="*/ 10000 h 10000"/>
              <a:gd name="connsiteX5-67" fmla="*/ 9738 w 9877"/>
              <a:gd name="connsiteY5-68" fmla="*/ 5783 h 10000"/>
              <a:gd name="connsiteX6-69" fmla="*/ 9742 w 9877"/>
              <a:gd name="connsiteY6-70" fmla="*/ 0 h 10000"/>
              <a:gd name="connsiteX0-71" fmla="*/ 9863 w 9991"/>
              <a:gd name="connsiteY0-72" fmla="*/ 0 h 10000"/>
              <a:gd name="connsiteX1-73" fmla="*/ 0 w 9991"/>
              <a:gd name="connsiteY1-74" fmla="*/ 0 h 10000"/>
              <a:gd name="connsiteX2-75" fmla="*/ 277 w 9991"/>
              <a:gd name="connsiteY2-76" fmla="*/ 5005 h 10000"/>
              <a:gd name="connsiteX3-77" fmla="*/ 0 w 9991"/>
              <a:gd name="connsiteY3-78" fmla="*/ 9962 h 10000"/>
              <a:gd name="connsiteX4-79" fmla="*/ 9858 w 9991"/>
              <a:gd name="connsiteY4-80" fmla="*/ 10000 h 10000"/>
              <a:gd name="connsiteX5-81" fmla="*/ 9817 w 9991"/>
              <a:gd name="connsiteY5-82" fmla="*/ 5783 h 10000"/>
              <a:gd name="connsiteX6-83" fmla="*/ 9863 w 9991"/>
              <a:gd name="connsiteY6-84" fmla="*/ 0 h 10000"/>
              <a:gd name="connsiteX0-85" fmla="*/ 9872 w 10014"/>
              <a:gd name="connsiteY0-86" fmla="*/ 0 h 10000"/>
              <a:gd name="connsiteX1-87" fmla="*/ 0 w 10014"/>
              <a:gd name="connsiteY1-88" fmla="*/ 0 h 10000"/>
              <a:gd name="connsiteX2-89" fmla="*/ 277 w 10014"/>
              <a:gd name="connsiteY2-90" fmla="*/ 5005 h 10000"/>
              <a:gd name="connsiteX3-91" fmla="*/ 0 w 10014"/>
              <a:gd name="connsiteY3-92" fmla="*/ 9962 h 10000"/>
              <a:gd name="connsiteX4-93" fmla="*/ 9867 w 10014"/>
              <a:gd name="connsiteY4-94" fmla="*/ 10000 h 10000"/>
              <a:gd name="connsiteX5-95" fmla="*/ 9890 w 10014"/>
              <a:gd name="connsiteY5-96" fmla="*/ 5745 h 10000"/>
              <a:gd name="connsiteX6-97" fmla="*/ 9872 w 10014"/>
              <a:gd name="connsiteY6-98" fmla="*/ 0 h 10000"/>
              <a:gd name="connsiteX0-99" fmla="*/ 9872 w 10030"/>
              <a:gd name="connsiteY0-100" fmla="*/ 0 h 10000"/>
              <a:gd name="connsiteX1-101" fmla="*/ 0 w 10030"/>
              <a:gd name="connsiteY1-102" fmla="*/ 0 h 10000"/>
              <a:gd name="connsiteX2-103" fmla="*/ 277 w 10030"/>
              <a:gd name="connsiteY2-104" fmla="*/ 5005 h 10000"/>
              <a:gd name="connsiteX3-105" fmla="*/ 0 w 10030"/>
              <a:gd name="connsiteY3-106" fmla="*/ 9962 h 10000"/>
              <a:gd name="connsiteX4-107" fmla="*/ 9867 w 10030"/>
              <a:gd name="connsiteY4-108" fmla="*/ 10000 h 10000"/>
              <a:gd name="connsiteX5-109" fmla="*/ 9890 w 10030"/>
              <a:gd name="connsiteY5-110" fmla="*/ 5745 h 10000"/>
              <a:gd name="connsiteX6-111" fmla="*/ 9872 w 10030"/>
              <a:gd name="connsiteY6-112" fmla="*/ 0 h 10000"/>
              <a:gd name="connsiteX0-113" fmla="*/ 9872 w 9921"/>
              <a:gd name="connsiteY0-114" fmla="*/ 0 h 10000"/>
              <a:gd name="connsiteX1-115" fmla="*/ 0 w 9921"/>
              <a:gd name="connsiteY1-116" fmla="*/ 0 h 10000"/>
              <a:gd name="connsiteX2-117" fmla="*/ 277 w 9921"/>
              <a:gd name="connsiteY2-118" fmla="*/ 5005 h 10000"/>
              <a:gd name="connsiteX3-119" fmla="*/ 0 w 9921"/>
              <a:gd name="connsiteY3-120" fmla="*/ 9962 h 10000"/>
              <a:gd name="connsiteX4-121" fmla="*/ 9867 w 9921"/>
              <a:gd name="connsiteY4-122" fmla="*/ 10000 h 10000"/>
              <a:gd name="connsiteX5-123" fmla="*/ 9890 w 9921"/>
              <a:gd name="connsiteY5-124" fmla="*/ 5745 h 10000"/>
              <a:gd name="connsiteX6-125" fmla="*/ 9872 w 9921"/>
              <a:gd name="connsiteY6-126" fmla="*/ 0 h 10000"/>
              <a:gd name="connsiteX0-127" fmla="*/ 9951 w 9974"/>
              <a:gd name="connsiteY0-128" fmla="*/ 0 h 10000"/>
              <a:gd name="connsiteX1-129" fmla="*/ 0 w 9974"/>
              <a:gd name="connsiteY1-130" fmla="*/ 0 h 10000"/>
              <a:gd name="connsiteX2-131" fmla="*/ 279 w 9974"/>
              <a:gd name="connsiteY2-132" fmla="*/ 5005 h 10000"/>
              <a:gd name="connsiteX3-133" fmla="*/ 0 w 9974"/>
              <a:gd name="connsiteY3-134" fmla="*/ 9962 h 10000"/>
              <a:gd name="connsiteX4-135" fmla="*/ 9946 w 9974"/>
              <a:gd name="connsiteY4-136" fmla="*/ 10000 h 10000"/>
              <a:gd name="connsiteX5-137" fmla="*/ 9969 w 9974"/>
              <a:gd name="connsiteY5-138" fmla="*/ 5745 h 10000"/>
              <a:gd name="connsiteX6-139" fmla="*/ 9951 w 9974"/>
              <a:gd name="connsiteY6-140" fmla="*/ 0 h 10000"/>
              <a:gd name="connsiteX0-141" fmla="*/ 9977 w 10001"/>
              <a:gd name="connsiteY0-142" fmla="*/ 0 h 10000"/>
              <a:gd name="connsiteX1-143" fmla="*/ 0 w 10001"/>
              <a:gd name="connsiteY1-144" fmla="*/ 0 h 10000"/>
              <a:gd name="connsiteX2-145" fmla="*/ 280 w 10001"/>
              <a:gd name="connsiteY2-146" fmla="*/ 5005 h 10000"/>
              <a:gd name="connsiteX3-147" fmla="*/ 0 w 10001"/>
              <a:gd name="connsiteY3-148" fmla="*/ 9962 h 10000"/>
              <a:gd name="connsiteX4-149" fmla="*/ 9972 w 10001"/>
              <a:gd name="connsiteY4-150" fmla="*/ 10000 h 10000"/>
              <a:gd name="connsiteX5-151" fmla="*/ 9995 w 10001"/>
              <a:gd name="connsiteY5-152" fmla="*/ 5745 h 10000"/>
              <a:gd name="connsiteX6-153" fmla="*/ 9977 w 10001"/>
              <a:gd name="connsiteY6-154" fmla="*/ 0 h 10000"/>
              <a:gd name="connsiteX0-155" fmla="*/ 9977 w 10001"/>
              <a:gd name="connsiteY0-156" fmla="*/ 0 h 10000"/>
              <a:gd name="connsiteX1-157" fmla="*/ 0 w 10001"/>
              <a:gd name="connsiteY1-158" fmla="*/ 0 h 10000"/>
              <a:gd name="connsiteX2-159" fmla="*/ 280 w 10001"/>
              <a:gd name="connsiteY2-160" fmla="*/ 5005 h 10000"/>
              <a:gd name="connsiteX3-161" fmla="*/ 0 w 10001"/>
              <a:gd name="connsiteY3-162" fmla="*/ 9962 h 10000"/>
              <a:gd name="connsiteX4-163" fmla="*/ 9972 w 10001"/>
              <a:gd name="connsiteY4-164" fmla="*/ 10000 h 10000"/>
              <a:gd name="connsiteX5-165" fmla="*/ 9995 w 10001"/>
              <a:gd name="connsiteY5-166" fmla="*/ 5745 h 10000"/>
              <a:gd name="connsiteX6-167" fmla="*/ 9977 w 10001"/>
              <a:gd name="connsiteY6-168" fmla="*/ 0 h 10000"/>
              <a:gd name="connsiteX0-169" fmla="*/ 9977 w 10001"/>
              <a:gd name="connsiteY0-170" fmla="*/ 0 h 10000"/>
              <a:gd name="connsiteX1-171" fmla="*/ 0 w 10001"/>
              <a:gd name="connsiteY1-172" fmla="*/ 0 h 10000"/>
              <a:gd name="connsiteX2-173" fmla="*/ 280 w 10001"/>
              <a:gd name="connsiteY2-174" fmla="*/ 5005 h 10000"/>
              <a:gd name="connsiteX3-175" fmla="*/ 0 w 10001"/>
              <a:gd name="connsiteY3-176" fmla="*/ 9962 h 10000"/>
              <a:gd name="connsiteX4-177" fmla="*/ 9972 w 10001"/>
              <a:gd name="connsiteY4-178" fmla="*/ 10000 h 10000"/>
              <a:gd name="connsiteX5-179" fmla="*/ 9995 w 10001"/>
              <a:gd name="connsiteY5-180" fmla="*/ 5745 h 10000"/>
              <a:gd name="connsiteX6-181" fmla="*/ 9977 w 10001"/>
              <a:gd name="connsiteY6-182" fmla="*/ 0 h 10000"/>
              <a:gd name="connsiteX0-183" fmla="*/ 9977 w 9995"/>
              <a:gd name="connsiteY0-184" fmla="*/ 0 h 10000"/>
              <a:gd name="connsiteX1-185" fmla="*/ 0 w 9995"/>
              <a:gd name="connsiteY1-186" fmla="*/ 0 h 10000"/>
              <a:gd name="connsiteX2-187" fmla="*/ 280 w 9995"/>
              <a:gd name="connsiteY2-188" fmla="*/ 5005 h 10000"/>
              <a:gd name="connsiteX3-189" fmla="*/ 0 w 9995"/>
              <a:gd name="connsiteY3-190" fmla="*/ 9962 h 10000"/>
              <a:gd name="connsiteX4-191" fmla="*/ 9972 w 9995"/>
              <a:gd name="connsiteY4-192" fmla="*/ 10000 h 10000"/>
              <a:gd name="connsiteX5-193" fmla="*/ 9995 w 9995"/>
              <a:gd name="connsiteY5-194" fmla="*/ 5745 h 10000"/>
              <a:gd name="connsiteX6-195" fmla="*/ 9977 w 9995"/>
              <a:gd name="connsiteY6-196" fmla="*/ 0 h 10000"/>
              <a:gd name="connsiteX0-197" fmla="*/ 9999 w 10000"/>
              <a:gd name="connsiteY0-198" fmla="*/ 0 h 10000"/>
              <a:gd name="connsiteX1-199" fmla="*/ 0 w 10000"/>
              <a:gd name="connsiteY1-200" fmla="*/ 0 h 10000"/>
              <a:gd name="connsiteX2-201" fmla="*/ 280 w 10000"/>
              <a:gd name="connsiteY2-202" fmla="*/ 5005 h 10000"/>
              <a:gd name="connsiteX3-203" fmla="*/ 0 w 10000"/>
              <a:gd name="connsiteY3-204" fmla="*/ 9962 h 10000"/>
              <a:gd name="connsiteX4-205" fmla="*/ 9977 w 10000"/>
              <a:gd name="connsiteY4-206" fmla="*/ 10000 h 10000"/>
              <a:gd name="connsiteX5-207" fmla="*/ 10000 w 10000"/>
              <a:gd name="connsiteY5-208" fmla="*/ 5745 h 10000"/>
              <a:gd name="connsiteX6-209" fmla="*/ 9999 w 10000"/>
              <a:gd name="connsiteY6-210" fmla="*/ 0 h 10000"/>
              <a:gd name="connsiteX0-211" fmla="*/ 9999 w 10004"/>
              <a:gd name="connsiteY0-212" fmla="*/ 0 h 10000"/>
              <a:gd name="connsiteX1-213" fmla="*/ 0 w 10004"/>
              <a:gd name="connsiteY1-214" fmla="*/ 0 h 10000"/>
              <a:gd name="connsiteX2-215" fmla="*/ 280 w 10004"/>
              <a:gd name="connsiteY2-216" fmla="*/ 5005 h 10000"/>
              <a:gd name="connsiteX3-217" fmla="*/ 0 w 10004"/>
              <a:gd name="connsiteY3-218" fmla="*/ 9962 h 10000"/>
              <a:gd name="connsiteX4-219" fmla="*/ 10000 w 10004"/>
              <a:gd name="connsiteY4-220" fmla="*/ 10000 h 10000"/>
              <a:gd name="connsiteX5-221" fmla="*/ 10000 w 10004"/>
              <a:gd name="connsiteY5-222" fmla="*/ 5745 h 10000"/>
              <a:gd name="connsiteX6-223" fmla="*/ 9999 w 10004"/>
              <a:gd name="connsiteY6-224" fmla="*/ 0 h 10000"/>
              <a:gd name="connsiteX0-225" fmla="*/ 9999 w 10000"/>
              <a:gd name="connsiteY0-226" fmla="*/ 0 h 10000"/>
              <a:gd name="connsiteX1-227" fmla="*/ 0 w 10000"/>
              <a:gd name="connsiteY1-228" fmla="*/ 0 h 10000"/>
              <a:gd name="connsiteX2-229" fmla="*/ 280 w 10000"/>
              <a:gd name="connsiteY2-230" fmla="*/ 5005 h 10000"/>
              <a:gd name="connsiteX3-231" fmla="*/ 0 w 10000"/>
              <a:gd name="connsiteY3-232" fmla="*/ 9962 h 10000"/>
              <a:gd name="connsiteX4-233" fmla="*/ 10000 w 10000"/>
              <a:gd name="connsiteY4-234" fmla="*/ 10000 h 10000"/>
              <a:gd name="connsiteX5-235" fmla="*/ 10000 w 10000"/>
              <a:gd name="connsiteY5-236" fmla="*/ 5745 h 10000"/>
              <a:gd name="connsiteX6-237" fmla="*/ 9999 w 10000"/>
              <a:gd name="connsiteY6-238" fmla="*/ 0 h 10000"/>
              <a:gd name="connsiteX0-239" fmla="*/ 14796 w 14796"/>
              <a:gd name="connsiteY0-240" fmla="*/ 0 h 10000"/>
              <a:gd name="connsiteX1-241" fmla="*/ 0 w 14796"/>
              <a:gd name="connsiteY1-242" fmla="*/ 0 h 10000"/>
              <a:gd name="connsiteX2-243" fmla="*/ 280 w 14796"/>
              <a:gd name="connsiteY2-244" fmla="*/ 5005 h 10000"/>
              <a:gd name="connsiteX3-245" fmla="*/ 0 w 14796"/>
              <a:gd name="connsiteY3-246" fmla="*/ 9962 h 10000"/>
              <a:gd name="connsiteX4-247" fmla="*/ 10000 w 14796"/>
              <a:gd name="connsiteY4-248" fmla="*/ 10000 h 10000"/>
              <a:gd name="connsiteX5-249" fmla="*/ 10000 w 14796"/>
              <a:gd name="connsiteY5-250" fmla="*/ 5745 h 10000"/>
              <a:gd name="connsiteX6-251" fmla="*/ 14796 w 14796"/>
              <a:gd name="connsiteY6-252" fmla="*/ 0 h 10000"/>
              <a:gd name="connsiteX0-253" fmla="*/ 14796 w 14796"/>
              <a:gd name="connsiteY0-254" fmla="*/ 0 h 9968"/>
              <a:gd name="connsiteX1-255" fmla="*/ 0 w 14796"/>
              <a:gd name="connsiteY1-256" fmla="*/ 0 h 9968"/>
              <a:gd name="connsiteX2-257" fmla="*/ 280 w 14796"/>
              <a:gd name="connsiteY2-258" fmla="*/ 5005 h 9968"/>
              <a:gd name="connsiteX3-259" fmla="*/ 0 w 14796"/>
              <a:gd name="connsiteY3-260" fmla="*/ 9962 h 9968"/>
              <a:gd name="connsiteX4-261" fmla="*/ 14788 w 14796"/>
              <a:gd name="connsiteY4-262" fmla="*/ 9968 h 9968"/>
              <a:gd name="connsiteX5-263" fmla="*/ 10000 w 14796"/>
              <a:gd name="connsiteY5-264" fmla="*/ 5745 h 9968"/>
              <a:gd name="connsiteX6-265" fmla="*/ 14796 w 14796"/>
              <a:gd name="connsiteY6-266" fmla="*/ 0 h 9968"/>
              <a:gd name="connsiteX0-267" fmla="*/ 10000 w 10000"/>
              <a:gd name="connsiteY0-268" fmla="*/ 0 h 10000"/>
              <a:gd name="connsiteX1-269" fmla="*/ 0 w 10000"/>
              <a:gd name="connsiteY1-270" fmla="*/ 0 h 10000"/>
              <a:gd name="connsiteX2-271" fmla="*/ 189 w 10000"/>
              <a:gd name="connsiteY2-272" fmla="*/ 5021 h 10000"/>
              <a:gd name="connsiteX3-273" fmla="*/ 0 w 10000"/>
              <a:gd name="connsiteY3-274" fmla="*/ 9994 h 10000"/>
              <a:gd name="connsiteX4-275" fmla="*/ 9995 w 10000"/>
              <a:gd name="connsiteY4-276" fmla="*/ 10000 h 10000"/>
              <a:gd name="connsiteX5-277" fmla="*/ 9998 w 10000"/>
              <a:gd name="connsiteY5-278" fmla="*/ 6152 h 10000"/>
              <a:gd name="connsiteX6-279" fmla="*/ 10000 w 10000"/>
              <a:gd name="connsiteY6-28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2" name="Freeform 11"/>
          <p:cNvSpPr/>
          <p:nvPr/>
        </p:nvSpPr>
        <p:spPr bwMode="auto">
          <a:xfrm>
            <a:off x="3482973" y="296368"/>
            <a:ext cx="223610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3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451191" y="1247555"/>
            <a:ext cx="11307600" cy="4680000"/>
          </a:xfrm>
          <a:prstGeom prst="rect">
            <a:avLst/>
          </a:prstGeom>
        </p:spPr>
        <p:txBody>
          <a:bodyPr/>
          <a:lstStyle>
            <a:lvl1pPr marL="457200" marR="0" indent="-457200" algn="just" defTabSz="801370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20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401320" indent="0" algn="just">
              <a:buSzPct val="100000"/>
              <a:buFont typeface="+mj-lt"/>
              <a:buNone/>
              <a:defRPr sz="1800" baseline="0">
                <a:latin typeface="Huawei Sans" panose="020C0503030203020204" pitchFamily="34" charset="0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r>
              <a:rPr lang="zh-CN" altLang="en-US" dirty="0" smtClean="0"/>
              <a:t>此版式用于思考题</a:t>
            </a:r>
            <a:r>
              <a:rPr lang="en-US" altLang="zh-CN" dirty="0" smtClean="0"/>
              <a:t>-201501</a:t>
            </a:r>
            <a:r>
              <a:rPr lang="zh-CN" altLang="en-US" dirty="0" smtClean="0"/>
              <a:t>具体格式（序号格式需以模板展示）</a:t>
            </a:r>
            <a:endParaRPr lang="en-US" altLang="zh-CN" dirty="0" smtClean="0"/>
          </a:p>
          <a:p>
            <a:pPr lvl="1"/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6.png"/><Relationship Id="rId15" Type="http://schemas.openxmlformats.org/officeDocument/2006/relationships/image" Target="../media/image5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69611" y="260649"/>
            <a:ext cx="10323183" cy="868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0128" tIns="40064" rIns="80128" bIns="40064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8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2" y="1248073"/>
            <a:ext cx="11307600" cy="4680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0141" tIns="40071" rIns="80141" bIns="40071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9" name="Rectangle 69"/>
          <p:cNvSpPr>
            <a:spLocks noChangeArrowheads="1"/>
          </p:cNvSpPr>
          <p:nvPr/>
        </p:nvSpPr>
        <p:spPr bwMode="auto">
          <a:xfrm>
            <a:off x="155280" y="6500581"/>
            <a:ext cx="658440" cy="26555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070" tIns="40036" rIns="80070" bIns="40036">
            <a:spAutoFit/>
          </a:bodyPr>
          <a:lstStyle/>
          <a:p>
            <a:pPr algn="l" defTabSz="800735" eaLnBrk="0" fontAlgn="ctr" hangingPunct="0">
              <a:defRPr/>
            </a:pPr>
            <a:r>
              <a:rPr lang="zh-CN" altLang="en-US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第</a:t>
            </a:r>
            <a:fld id="{2F2CF7F5-F178-4429-B6CA-28062DF31937}" type="slidenum">
              <a:rPr lang="en-US" altLang="zh-CN" sz="120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</a:fld>
            <a:r>
              <a:rPr lang="zh-CN" altLang="en-US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页</a:t>
            </a:r>
            <a:endParaRPr lang="en-US" altLang="zh-CN" sz="120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30" name="Rectangle 54"/>
          <p:cNvSpPr>
            <a:spLocks noChangeArrowheads="1"/>
          </p:cNvSpPr>
          <p:nvPr/>
        </p:nvSpPr>
        <p:spPr bwMode="auto">
          <a:xfrm>
            <a:off x="947058" y="6500581"/>
            <a:ext cx="2572620" cy="26552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070" tIns="40036" rIns="80070" bIns="40036">
            <a:spAutoFit/>
          </a:bodyPr>
          <a:lstStyle/>
          <a:p>
            <a:pPr defTabSz="800735" eaLnBrk="0" fontAlgn="ctr" hangingPunct="0">
              <a:defRPr/>
            </a:pPr>
            <a:r>
              <a:rPr lang="zh-CN" altLang="en-US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版权所有</a:t>
            </a:r>
            <a:r>
              <a:rPr lang="en-US" altLang="zh-CN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© </a:t>
            </a:r>
            <a:r>
              <a:rPr lang="en-US" altLang="zh-CN" sz="1200" baseline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2020 </a:t>
            </a:r>
            <a:r>
              <a:rPr lang="zh-CN" altLang="en-US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华为技术有限公司</a:t>
            </a:r>
            <a:endParaRPr lang="zh-CN" altLang="en-US" sz="1200" baseline="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660" y="6504032"/>
            <a:ext cx="1248712" cy="273343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2162528" y="4653136"/>
            <a:ext cx="638734" cy="1729234"/>
            <a:chOff x="12162528" y="4653136"/>
            <a:chExt cx="638734" cy="1729234"/>
          </a:xfrm>
        </p:grpSpPr>
        <p:sp>
          <p:nvSpPr>
            <p:cNvPr id="33" name="矩形 32"/>
            <p:cNvSpPr/>
            <p:nvPr userDrawn="1"/>
          </p:nvSpPr>
          <p:spPr>
            <a:xfrm>
              <a:off x="12212029" y="4653136"/>
              <a:ext cx="539729" cy="288726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34" name="矩形 33"/>
            <p:cNvSpPr/>
            <p:nvPr userDrawn="1"/>
          </p:nvSpPr>
          <p:spPr>
            <a:xfrm>
              <a:off x="12212029" y="4941964"/>
              <a:ext cx="539729" cy="288000"/>
            </a:xfrm>
            <a:prstGeom prst="rect">
              <a:avLst/>
            </a:prstGeom>
            <a:solidFill>
              <a:srgbClr val="A6D2FF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35" name="矩形 34"/>
            <p:cNvSpPr/>
            <p:nvPr userDrawn="1"/>
          </p:nvSpPr>
          <p:spPr>
            <a:xfrm>
              <a:off x="12212029" y="5230066"/>
              <a:ext cx="539729" cy="288000"/>
            </a:xfrm>
            <a:prstGeom prst="rect">
              <a:avLst/>
            </a:prstGeom>
            <a:solidFill>
              <a:srgbClr val="D8D8D8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36" name="矩形 35"/>
            <p:cNvSpPr/>
            <p:nvPr userDrawn="1"/>
          </p:nvSpPr>
          <p:spPr>
            <a:xfrm>
              <a:off x="12212029" y="5518168"/>
              <a:ext cx="539729" cy="288000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37" name="矩形 36"/>
            <p:cNvSpPr/>
            <p:nvPr userDrawn="1"/>
          </p:nvSpPr>
          <p:spPr>
            <a:xfrm>
              <a:off x="12212029" y="5806270"/>
              <a:ext cx="539729" cy="288000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38" name="矩形 37"/>
            <p:cNvSpPr/>
            <p:nvPr userDrawn="1"/>
          </p:nvSpPr>
          <p:spPr>
            <a:xfrm>
              <a:off x="12212029" y="6094370"/>
              <a:ext cx="539729" cy="28800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39" name="文本框 38"/>
            <p:cNvSpPr txBox="1"/>
            <p:nvPr userDrawn="1"/>
          </p:nvSpPr>
          <p:spPr bwMode="auto">
            <a:xfrm>
              <a:off x="12162528" y="4683920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</a:rPr>
                <a:t>表格表头</a:t>
              </a:r>
              <a:endParaRPr lang="zh-CN" altLang="en-US" sz="9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0" name="文本框 39"/>
            <p:cNvSpPr txBox="1"/>
            <p:nvPr userDrawn="1"/>
          </p:nvSpPr>
          <p:spPr bwMode="auto">
            <a:xfrm>
              <a:off x="12162528" y="4972385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Huawei Sans" panose="020C0503030203020204" pitchFamily="34" charset="0"/>
                  <a:ea typeface="方正兰亭黑简体" panose="02000000000000000000" pitchFamily="2" charset="-122"/>
                </a:rPr>
                <a:t>表格边框</a:t>
              </a: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1" name="文本框 40"/>
            <p:cNvSpPr txBox="1"/>
            <p:nvPr userDrawn="1"/>
          </p:nvSpPr>
          <p:spPr bwMode="auto">
            <a:xfrm>
              <a:off x="12162528" y="5260487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Huawei Sans" panose="020C0503030203020204" pitchFamily="34" charset="0"/>
                  <a:ea typeface="方正兰亭黑简体" panose="02000000000000000000" pitchFamily="2" charset="-122"/>
                </a:rPr>
                <a:t>导航灰底</a:t>
              </a: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2" name="文本框 41"/>
            <p:cNvSpPr txBox="1"/>
            <p:nvPr userDrawn="1"/>
          </p:nvSpPr>
          <p:spPr bwMode="auto">
            <a:xfrm>
              <a:off x="12220212" y="5548589"/>
              <a:ext cx="52336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</a:rPr>
                <a:t>华为红</a:t>
              </a:r>
              <a:endParaRPr lang="zh-CN" altLang="en-US" sz="9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3" name="文本框 42"/>
            <p:cNvSpPr txBox="1"/>
            <p:nvPr userDrawn="1"/>
          </p:nvSpPr>
          <p:spPr bwMode="auto">
            <a:xfrm>
              <a:off x="12162528" y="5836691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Huawei Sans" panose="020C0503030203020204" pitchFamily="34" charset="0"/>
                  <a:ea typeface="方正兰亭黑简体" panose="02000000000000000000" pitchFamily="2" charset="-122"/>
                </a:rPr>
                <a:t>文字底色</a:t>
              </a: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4" name="文本框 43"/>
            <p:cNvSpPr txBox="1"/>
            <p:nvPr userDrawn="1"/>
          </p:nvSpPr>
          <p:spPr bwMode="auto">
            <a:xfrm>
              <a:off x="12162528" y="6124791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Huawei Sans" panose="020C0503030203020204" pitchFamily="34" charset="0"/>
                  <a:ea typeface="方正兰亭黑简体" panose="02000000000000000000" pitchFamily="2" charset="-122"/>
                </a:rPr>
                <a:t>文字边框</a:t>
              </a: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606915" y="6497955"/>
            <a:ext cx="868335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765" rtl="0" eaLnBrk="1" fontAlgn="ctr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j-cs"/>
        </a:defRPr>
      </a:lvl1pPr>
    </p:titleStyle>
    <p:bodyStyle>
      <a:lvl1pPr marL="302260" indent="-302260" algn="l" defTabSz="913765" rtl="0" eaLnBrk="1" fontAlgn="ctr" latinLnBrk="0" hangingPunct="1">
        <a:lnSpc>
          <a:spcPct val="140000"/>
        </a:lnSpc>
        <a:spcBef>
          <a:spcPts val="790"/>
        </a:spcBef>
        <a:buSzPct val="50000"/>
        <a:buFont typeface="Wingdings" panose="05000000000000000000" pitchFamily="2" charset="2"/>
        <a:buChar char="l"/>
        <a:defRPr sz="220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54685" indent="-252095" algn="l" defTabSz="913765" rtl="0" eaLnBrk="1" fontAlgn="ctr" latinLnBrk="0" hangingPunct="1">
        <a:lnSpc>
          <a:spcPct val="140000"/>
        </a:lnSpc>
        <a:spcBef>
          <a:spcPts val="720"/>
        </a:spcBef>
        <a:buClrTx/>
        <a:buSzPct val="50000"/>
        <a:buFont typeface="Wingdings" panose="05000000000000000000" pitchFamily="2" charset="2"/>
        <a:buChar char="p"/>
        <a:defRPr sz="200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2pPr>
      <a:lvl3pPr marL="1003935" indent="-201295" algn="l" defTabSz="913765" rtl="0" eaLnBrk="1" fontAlgn="ctr" latinLnBrk="0" hangingPunct="1">
        <a:lnSpc>
          <a:spcPct val="140000"/>
        </a:lnSpc>
        <a:spcBef>
          <a:spcPts val="650"/>
        </a:spcBef>
        <a:buClrTx/>
        <a:buSzPct val="50000"/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3pPr>
      <a:lvl4pPr marL="1399540" indent="-198120" algn="l" defTabSz="913765" rtl="0" eaLnBrk="1" fontAlgn="ctr" latinLnBrk="0" hangingPunct="1">
        <a:lnSpc>
          <a:spcPct val="140000"/>
        </a:lnSpc>
        <a:spcBef>
          <a:spcPts val="575"/>
        </a:spcBef>
        <a:buFont typeface="Huawei Sans" panose="020C0503030203020204" pitchFamily="34" charset="0"/>
        <a:buChar char="−"/>
        <a:defRPr sz="160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4pPr>
      <a:lvl5pPr marL="1802765" indent="-201295" algn="l" defTabSz="913765" rtl="0" eaLnBrk="1" fontAlgn="ctr" latinLnBrk="0" hangingPunct="1">
        <a:lnSpc>
          <a:spcPct val="140000"/>
        </a:lnSpc>
        <a:spcBef>
          <a:spcPts val="575"/>
        </a:spcBef>
        <a:buFont typeface="Huawei Sans" panose="020C0503030203020204" pitchFamily="34" charset="0"/>
        <a:buChar char="~"/>
        <a:defRPr sz="140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5pPr>
      <a:lvl6pPr marL="25133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文本占位符 3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3" name="文本占位符 3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smtClean="0">
                <a:sym typeface="+mn-lt"/>
              </a:rPr>
              <a:t>陈星</a:t>
            </a:r>
            <a:r>
              <a:rPr lang="en-US" altLang="zh-CN" smtClean="0">
                <a:sym typeface="+mn-lt"/>
              </a:rPr>
              <a:t>/cwx525950</a:t>
            </a:r>
            <a:endParaRPr lang="zh-CN" altLang="en-US" dirty="0">
              <a:sym typeface="+mn-lt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>
                <a:sym typeface="+mn-lt"/>
              </a:rPr>
              <a:t>2020.04.9</a:t>
            </a:r>
            <a:endParaRPr lang="zh-CN" altLang="en-US" dirty="0">
              <a:sym typeface="+mn-lt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zh-CN" altLang="en-US" dirty="0"/>
              <a:t>关文</a:t>
            </a:r>
            <a:r>
              <a:rPr lang="zh-CN" altLang="en-US" dirty="0" smtClean="0"/>
              <a:t>政</a:t>
            </a:r>
            <a:r>
              <a:rPr lang="en-US" altLang="zh-CN" dirty="0"/>
              <a:t>/gwx511452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smtClean="0">
                <a:sym typeface="+mn-lt"/>
              </a:rPr>
              <a:t>优化</a:t>
            </a:r>
            <a:endParaRPr lang="zh-CN" altLang="en-US" dirty="0">
              <a:sym typeface="+mn-lt"/>
            </a:endParaRPr>
          </a:p>
        </p:txBody>
      </p:sp>
      <p:sp>
        <p:nvSpPr>
          <p:cNvPr id="34" name="文本占位符 3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5" name="文本占位符 3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6" name="文本占位符 3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7" name="文本占位符 3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8" name="文本占位符 3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0" name="文本占位符 3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1" name="文本占位符 4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2" name="文本占位符 41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3" name="文本占位符 42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4" name="文本占位符 43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5" name="文本占位符 44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6" name="文本占位符 45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7" name="文本占位符 46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8" name="文本占位符 47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9" name="文本占位符 48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Flink</a:t>
            </a:r>
            <a:r>
              <a:rPr lang="zh-CN" altLang="en-US" dirty="0" smtClean="0"/>
              <a:t>核心概念 </a:t>
            </a:r>
            <a:r>
              <a:rPr lang="en-US" altLang="zh-CN" dirty="0" smtClean="0"/>
              <a:t>- </a:t>
            </a:r>
            <a:r>
              <a:rPr lang="en-US" altLang="zh-CN" dirty="0" err="1" smtClean="0"/>
              <a:t>DataSet</a:t>
            </a:r>
            <a:endParaRPr lang="en-US" dirty="0"/>
          </a:p>
        </p:txBody>
      </p:sp>
      <p:sp>
        <p:nvSpPr>
          <p:cNvPr id="16386" name="内容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err="1" smtClean="0"/>
              <a:t>DataSet</a:t>
            </a:r>
            <a:r>
              <a:rPr lang="zh-CN" altLang="en-US" dirty="0" smtClean="0"/>
              <a:t>：</a:t>
            </a:r>
            <a:r>
              <a:rPr lang="en-US" altLang="zh-CN" dirty="0" err="1"/>
              <a:t>Flink</a:t>
            </a:r>
            <a:r>
              <a:rPr lang="zh-CN" altLang="en-US" dirty="0"/>
              <a:t>系统可</a:t>
            </a:r>
            <a:r>
              <a:rPr lang="zh-CN" altLang="en-US" dirty="0" smtClean="0"/>
              <a:t>对数据集进行转换（例如，过滤，映射，联接，分组），数据集可从读取文件或从本地集合创建。结果通过接收器（</a:t>
            </a:r>
            <a:r>
              <a:rPr lang="en-US" altLang="zh-CN" dirty="0" smtClean="0"/>
              <a:t>Sink</a:t>
            </a:r>
            <a:r>
              <a:rPr lang="zh-CN" altLang="en-US" dirty="0" smtClean="0"/>
              <a:t>）返回，接收器可以将数据写入（分布式）文件或标准输出（例如命令行终端）。</a:t>
            </a:r>
            <a:endParaRPr lang="zh-CN" altLang="en-US" dirty="0"/>
          </a:p>
        </p:txBody>
      </p:sp>
      <p:sp>
        <p:nvSpPr>
          <p:cNvPr id="16388" name="AutoShape 22" descr="mk:@MSITStore:E:\Flink\DataSight%20Stream%20V100R002C50%20产品文档.chm::/zh-cn_image_0062834078.png"/>
          <p:cNvSpPr>
            <a:spLocks noChangeAspect="1" noChangeArrowheads="1"/>
          </p:cNvSpPr>
          <p:nvPr/>
        </p:nvSpPr>
        <p:spPr bwMode="auto">
          <a:xfrm>
            <a:off x="1562100" y="-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utigerNext LT Regular" pitchFamily="34" charset="0"/>
                <a:ea typeface="宋体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FrutigerNext LT Regular" pitchFamily="34" charset="0"/>
                <a:ea typeface="宋体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charset="-122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Flink</a:t>
            </a:r>
            <a:r>
              <a:rPr lang="zh-CN" altLang="en-US" dirty="0" smtClean="0"/>
              <a:t>程序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err="1" smtClean="0"/>
              <a:t>Flink</a:t>
            </a:r>
            <a:r>
              <a:rPr lang="zh-CN" altLang="en-US" dirty="0" smtClean="0"/>
              <a:t>程序由</a:t>
            </a:r>
            <a:r>
              <a:rPr lang="en-US" altLang="zh-CN" dirty="0" smtClean="0"/>
              <a:t>Source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Transformation</a:t>
            </a:r>
            <a:r>
              <a:rPr lang="zh-CN" altLang="en-US" dirty="0" smtClean="0"/>
              <a:t>和</a:t>
            </a:r>
            <a:r>
              <a:rPr lang="en-US" altLang="zh-CN" dirty="0" smtClean="0"/>
              <a:t>Sink</a:t>
            </a:r>
            <a:r>
              <a:rPr lang="zh-CN" altLang="en-US" dirty="0" smtClean="0"/>
              <a:t>三部分组成，其中</a:t>
            </a:r>
            <a:r>
              <a:rPr lang="en-US" altLang="zh-CN" dirty="0" smtClean="0"/>
              <a:t>Source</a:t>
            </a:r>
            <a:r>
              <a:rPr lang="zh-CN" altLang="en-US" dirty="0" smtClean="0"/>
              <a:t>主要负责数据的读取，支持</a:t>
            </a:r>
            <a:r>
              <a:rPr lang="en-US" altLang="zh-CN" dirty="0" smtClean="0"/>
              <a:t>HDFS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kafka</a:t>
            </a:r>
            <a:r>
              <a:rPr lang="zh-CN" altLang="en-US" dirty="0" smtClean="0"/>
              <a:t>和文本等；</a:t>
            </a:r>
            <a:r>
              <a:rPr lang="en-US" altLang="zh-CN" dirty="0" smtClean="0"/>
              <a:t>Transformation</a:t>
            </a:r>
            <a:r>
              <a:rPr lang="zh-CN" altLang="en-US" dirty="0" smtClean="0"/>
              <a:t>主要负责对数据的转换操作；</a:t>
            </a:r>
            <a:r>
              <a:rPr lang="en-US" altLang="zh-CN" dirty="0" smtClean="0"/>
              <a:t>Sink</a:t>
            </a:r>
            <a:r>
              <a:rPr lang="zh-CN" altLang="en-US" dirty="0" smtClean="0"/>
              <a:t>负责最终数据的输出，支持</a:t>
            </a:r>
            <a:r>
              <a:rPr lang="en-US" altLang="zh-CN" dirty="0" smtClean="0"/>
              <a:t>HDFS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kafka</a:t>
            </a:r>
            <a:r>
              <a:rPr lang="zh-CN" altLang="en-US" dirty="0" smtClean="0"/>
              <a:t>和文本输出等。在各部分之间流转的数据称为流（</a:t>
            </a:r>
            <a:r>
              <a:rPr lang="en-US" altLang="zh-CN" dirty="0" smtClean="0"/>
              <a:t>stream</a:t>
            </a:r>
            <a:r>
              <a:rPr lang="zh-CN" altLang="en-US" dirty="0" smtClean="0"/>
              <a:t>）。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92" y="3453953"/>
            <a:ext cx="8848800" cy="205292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Flink</a:t>
            </a:r>
            <a:r>
              <a:rPr lang="zh-CN" altLang="en-US" dirty="0" smtClean="0"/>
              <a:t>作业运行流程 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>
                <a:latin typeface="+mn-ea"/>
                <a:ea typeface="+mn-ea"/>
              </a:rPr>
              <a:t>用户首先提交</a:t>
            </a:r>
            <a:r>
              <a:rPr lang="en-US" altLang="zh-CN" dirty="0" err="1" smtClean="0">
                <a:latin typeface="+mn-lt"/>
                <a:ea typeface="+mn-ea"/>
              </a:rPr>
              <a:t>Flink</a:t>
            </a:r>
            <a:r>
              <a:rPr lang="zh-CN" altLang="en-US" dirty="0" smtClean="0">
                <a:latin typeface="+mn-ea"/>
                <a:ea typeface="+mn-ea"/>
              </a:rPr>
              <a:t>程序到</a:t>
            </a:r>
            <a:r>
              <a:rPr lang="en-US" altLang="zh-CN" dirty="0" err="1">
                <a:latin typeface="+mn-lt"/>
                <a:ea typeface="+mn-ea"/>
              </a:rPr>
              <a:t>JobClient</a:t>
            </a:r>
            <a:r>
              <a:rPr lang="zh-CN" altLang="en-US" dirty="0" smtClean="0">
                <a:latin typeface="+mn-ea"/>
                <a:ea typeface="+mn-ea"/>
              </a:rPr>
              <a:t>，经过</a:t>
            </a:r>
            <a:r>
              <a:rPr lang="en-US" altLang="zh-CN" dirty="0" err="1">
                <a:latin typeface="+mn-lt"/>
                <a:ea typeface="+mn-ea"/>
              </a:rPr>
              <a:t>JobClient</a:t>
            </a:r>
            <a:r>
              <a:rPr lang="zh-CN" altLang="en-US" dirty="0" smtClean="0">
                <a:latin typeface="+mn-ea"/>
                <a:ea typeface="+mn-ea"/>
              </a:rPr>
              <a:t>的处理、解析、优化提交到</a:t>
            </a:r>
            <a:r>
              <a:rPr lang="en-US" altLang="zh-CN" dirty="0" err="1">
                <a:latin typeface="+mn-lt"/>
                <a:ea typeface="+mn-ea"/>
              </a:rPr>
              <a:t>JobManager</a:t>
            </a:r>
            <a:r>
              <a:rPr lang="zh-CN" altLang="en-US" dirty="0" smtClean="0">
                <a:latin typeface="+mn-ea"/>
                <a:ea typeface="+mn-ea"/>
              </a:rPr>
              <a:t>，最后由</a:t>
            </a:r>
            <a:r>
              <a:rPr lang="en-US" altLang="zh-CN" dirty="0" err="1">
                <a:latin typeface="+mn-lt"/>
                <a:ea typeface="+mn-ea"/>
              </a:rPr>
              <a:t>TaskManager</a:t>
            </a:r>
            <a:r>
              <a:rPr lang="zh-CN" altLang="en-US" dirty="0" smtClean="0">
                <a:latin typeface="+mn-ea"/>
                <a:ea typeface="+mn-ea"/>
              </a:rPr>
              <a:t>运行</a:t>
            </a:r>
            <a:r>
              <a:rPr lang="en-US" altLang="zh-CN" dirty="0">
                <a:latin typeface="+mn-lt"/>
                <a:ea typeface="+mn-ea"/>
              </a:rPr>
              <a:t>task</a:t>
            </a:r>
            <a:r>
              <a:rPr lang="zh-CN" altLang="en-US" dirty="0" smtClean="0">
                <a:latin typeface="+mn-ea"/>
                <a:ea typeface="+mn-ea"/>
              </a:rPr>
              <a:t>。</a:t>
            </a:r>
            <a:endParaRPr lang="zh-CN" altLang="en-US" dirty="0" smtClean="0">
              <a:latin typeface="+mn-ea"/>
              <a:ea typeface="+mn-ea"/>
            </a:endParaRPr>
          </a:p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41" y="2633587"/>
            <a:ext cx="8047619" cy="328571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43572" y="3789040"/>
            <a:ext cx="13321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latin typeface="+mn-ea"/>
                <a:ea typeface="+mn-ea"/>
              </a:rPr>
              <a:t>1.</a:t>
            </a:r>
            <a:r>
              <a:rPr lang="zh-CN" altLang="en-US" sz="1050" dirty="0" smtClean="0">
                <a:latin typeface="+mn-ea"/>
                <a:ea typeface="+mn-ea"/>
              </a:rPr>
              <a:t>提交</a:t>
            </a:r>
            <a:r>
              <a:rPr lang="en-US" altLang="zh-CN" sz="1050" dirty="0" err="1" smtClean="0">
                <a:latin typeface="+mn-ea"/>
                <a:ea typeface="+mn-ea"/>
              </a:rPr>
              <a:t>Flink</a:t>
            </a:r>
            <a:r>
              <a:rPr lang="zh-CN" altLang="en-US" sz="1050" dirty="0" smtClean="0">
                <a:latin typeface="+mn-ea"/>
                <a:ea typeface="+mn-ea"/>
              </a:rPr>
              <a:t>程序</a:t>
            </a:r>
            <a:endParaRPr lang="zh-CN" altLang="en-US" sz="1050" dirty="0">
              <a:latin typeface="+mn-ea"/>
              <a:ea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23792" y="4869160"/>
            <a:ext cx="20162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latin typeface="+mn-ea"/>
                <a:ea typeface="+mn-ea"/>
              </a:rPr>
              <a:t>6</a:t>
            </a:r>
            <a:r>
              <a:rPr lang="en-US" altLang="zh-CN" sz="1050" dirty="0" smtClean="0">
                <a:latin typeface="+mn-ea"/>
                <a:ea typeface="+mn-ea"/>
              </a:rPr>
              <a:t>.</a:t>
            </a:r>
            <a:r>
              <a:rPr lang="zh-CN" altLang="en-US" sz="1050" dirty="0" smtClean="0">
                <a:latin typeface="+mn-ea"/>
                <a:ea typeface="+mn-ea"/>
              </a:rPr>
              <a:t>返回任务结果给到</a:t>
            </a:r>
            <a:r>
              <a:rPr lang="en-US" altLang="zh-CN" sz="1050" dirty="0" err="1" smtClean="0">
                <a:latin typeface="+mn-ea"/>
                <a:ea typeface="+mn-ea"/>
              </a:rPr>
              <a:t>JobClient</a:t>
            </a:r>
            <a:endParaRPr lang="zh-CN" altLang="en-US" sz="1050" dirty="0">
              <a:latin typeface="+mn-ea"/>
              <a:ea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60292" y="3810764"/>
            <a:ext cx="13321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latin typeface="+mn-ea"/>
                <a:ea typeface="+mn-ea"/>
              </a:rPr>
              <a:t>2</a:t>
            </a:r>
            <a:r>
              <a:rPr lang="en-US" altLang="zh-CN" sz="1050" dirty="0" smtClean="0">
                <a:latin typeface="+mn-ea"/>
                <a:ea typeface="+mn-ea"/>
              </a:rPr>
              <a:t>.</a:t>
            </a:r>
            <a:r>
              <a:rPr lang="zh-CN" altLang="en-US" sz="1050" dirty="0" smtClean="0">
                <a:latin typeface="+mn-ea"/>
                <a:ea typeface="+mn-ea"/>
              </a:rPr>
              <a:t>发送程序</a:t>
            </a:r>
            <a:endParaRPr lang="zh-CN" altLang="en-US" sz="1050" dirty="0">
              <a:latin typeface="+mn-ea"/>
              <a:ea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80076" y="3392996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latin typeface="+mn-ea"/>
                <a:ea typeface="+mn-ea"/>
              </a:rPr>
              <a:t>4.</a:t>
            </a:r>
            <a:r>
              <a:rPr lang="zh-CN" altLang="en-US" sz="1050" dirty="0" smtClean="0">
                <a:latin typeface="+mn-ea"/>
                <a:ea typeface="+mn-ea"/>
              </a:rPr>
              <a:t>提交</a:t>
            </a:r>
            <a:r>
              <a:rPr lang="en-US" altLang="zh-CN" sz="1050" dirty="0" smtClean="0">
                <a:latin typeface="+mn-ea"/>
                <a:ea typeface="+mn-ea"/>
              </a:rPr>
              <a:t>task</a:t>
            </a:r>
            <a:endParaRPr lang="zh-CN" altLang="en-US" sz="1050" dirty="0">
              <a:latin typeface="+mn-ea"/>
              <a:ea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79860" y="5665608"/>
            <a:ext cx="16201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latin typeface="+mn-ea"/>
                <a:ea typeface="+mn-ea"/>
              </a:rPr>
              <a:t>5.</a:t>
            </a:r>
            <a:r>
              <a:rPr lang="zh-CN" altLang="en-US" sz="1050" dirty="0" smtClean="0">
                <a:latin typeface="+mn-ea"/>
                <a:ea typeface="+mn-ea"/>
              </a:rPr>
              <a:t>定时汇报</a:t>
            </a:r>
            <a:r>
              <a:rPr lang="en-US" altLang="zh-CN" sz="1050" dirty="0" smtClean="0">
                <a:latin typeface="+mn-ea"/>
                <a:ea typeface="+mn-ea"/>
              </a:rPr>
              <a:t>task</a:t>
            </a:r>
            <a:r>
              <a:rPr lang="zh-CN" altLang="en-US" sz="1050" dirty="0" smtClean="0">
                <a:latin typeface="+mn-ea"/>
                <a:ea typeface="+mn-ea"/>
              </a:rPr>
              <a:t>状态</a:t>
            </a:r>
            <a:endParaRPr lang="zh-CN" altLang="en-US" sz="1050" dirty="0">
              <a:latin typeface="+mn-ea"/>
              <a:ea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60292" y="4345764"/>
            <a:ext cx="13321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latin typeface="+mn-ea"/>
                <a:ea typeface="+mn-ea"/>
              </a:rPr>
              <a:t>3.</a:t>
            </a:r>
            <a:r>
              <a:rPr lang="zh-CN" altLang="en-US" sz="1050" dirty="0" smtClean="0">
                <a:latin typeface="+mn-ea"/>
                <a:ea typeface="+mn-ea"/>
              </a:rPr>
              <a:t>提交成功</a:t>
            </a:r>
            <a:endParaRPr lang="zh-CN" altLang="en-US" sz="1050" dirty="0">
              <a:latin typeface="+mn-ea"/>
              <a:ea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015" y="3319780"/>
            <a:ext cx="3849370" cy="1913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Flink</a:t>
            </a:r>
            <a:r>
              <a:rPr lang="zh-CN" altLang="en-US" smtClean="0"/>
              <a:t>的数据处理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Apache </a:t>
            </a:r>
            <a:r>
              <a:rPr lang="en-US" altLang="zh-CN" dirty="0" err="1" smtClean="0"/>
              <a:t>Flink</a:t>
            </a:r>
            <a:r>
              <a:rPr lang="zh-CN" altLang="en-US" dirty="0" smtClean="0"/>
              <a:t>它同时支持批处理和流处理，也能用来做一些基于事件的应用。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如果处理一个事件（或一条数据）的结果只跟事件本身的内容有关，称为无状态处理；反之结果还和之前处理过的事件有关，称为有状态处理。</a:t>
            </a:r>
            <a:endParaRPr lang="zh-CN" altLang="en-US" dirty="0" smtClean="0"/>
          </a:p>
          <a:p>
            <a:pPr lvl="1"/>
            <a:r>
              <a:rPr lang="zh-CN" altLang="en-US" dirty="0" smtClean="0">
                <a:latin typeface="方正兰亭黑简体" panose="02000000000000000000" pitchFamily="2" charset="-122"/>
                <a:sym typeface="+mn-ea"/>
              </a:rPr>
              <a:t>无状态计算：</a:t>
            </a:r>
            <a:r>
              <a:rPr lang="zh-CN" altLang="en-US" dirty="0" smtClean="0">
                <a:effectLst/>
                <a:latin typeface="方正兰亭黑简体" panose="02000000000000000000" pitchFamily="2" charset="-122"/>
                <a:sym typeface="+mn-ea"/>
              </a:rPr>
              <a:t>无状态计算会观察每个独立的事件，并且会在最后一个时间出结果，例如一些报警和监控，一直观察每个事件，当触发警报的事件来临就会触发警告。</a:t>
            </a:r>
            <a:endParaRPr lang="en-US" altLang="zh-CN" dirty="0" smtClean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lvl="1"/>
            <a:r>
              <a:rPr lang="zh-CN" altLang="en-US" dirty="0" smtClean="0">
                <a:latin typeface="方正兰亭黑简体" panose="02000000000000000000" pitchFamily="2" charset="-122"/>
                <a:sym typeface="+mn-ea"/>
              </a:rPr>
              <a:t>有状态计算：</a:t>
            </a:r>
            <a:r>
              <a:rPr lang="zh-CN" altLang="en-US" dirty="0" smtClean="0">
                <a:effectLst/>
                <a:latin typeface="方正兰亭黑简体" panose="02000000000000000000" pitchFamily="2" charset="-122"/>
                <a:sym typeface="+mn-ea"/>
              </a:rPr>
              <a:t>有状态的计算就会基于多个事件来输出结果，比如说计算过去一个小时的平均温度等等。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有界流与无界流</a:t>
            </a:r>
            <a:endParaRPr lang="en-US" alt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1800" dirty="0" smtClean="0">
                <a:latin typeface="+mn-ea"/>
                <a:ea typeface="+mn-ea"/>
              </a:rPr>
              <a:t>无界流：有定义流的开始，但没有定义流的结束。数据源会无休止地产生数据。无界流的数据必须持续处理，即数据被读取后需要立刻处理。不能等到所有数据都到达再处理，因为输入是无限的，在任何时候输入都不会完成。处理无界数据通常要求以特定顺序摄取事件，例如事件发生的顺序，以便能够推断结果的完整性。</a:t>
            </a:r>
            <a:endParaRPr lang="en-US" altLang="zh-CN" sz="1800" dirty="0" smtClean="0">
              <a:latin typeface="+mn-ea"/>
              <a:ea typeface="+mn-ea"/>
            </a:endParaRPr>
          </a:p>
          <a:p>
            <a:r>
              <a:rPr lang="zh-CN" altLang="en-US" sz="1800" dirty="0" smtClean="0">
                <a:latin typeface="+mn-ea"/>
                <a:ea typeface="+mn-ea"/>
              </a:rPr>
              <a:t>有界流：有定义流的开始，也有定义流的结束。有界流可以在读取所有数据后再进行计算。有界流所有数据可以被排序，所以并不需要有序摄取。有界流处理通常被称为批处理。</a:t>
            </a:r>
            <a:endParaRPr lang="zh-CN" altLang="en-US" sz="1800" dirty="0">
              <a:latin typeface="+mn-ea"/>
              <a:ea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3740706"/>
            <a:ext cx="10058400" cy="238320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流与批处理机制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err="1" smtClean="0"/>
              <a:t>Flink</a:t>
            </a:r>
            <a:r>
              <a:rPr lang="zh-CN" altLang="en-US" dirty="0" smtClean="0"/>
              <a:t>的两套机制分别对应各自的</a:t>
            </a:r>
            <a:r>
              <a:rPr lang="en-US" altLang="zh-CN" dirty="0" smtClean="0"/>
              <a:t>API</a:t>
            </a:r>
            <a:r>
              <a:rPr lang="zh-CN" altLang="en-US" dirty="0" smtClean="0"/>
              <a:t>（</a:t>
            </a:r>
            <a:r>
              <a:rPr lang="en-US" altLang="zh-CN" dirty="0" smtClean="0"/>
              <a:t>DataStream API </a:t>
            </a:r>
            <a:r>
              <a:rPr lang="zh-CN" altLang="en-US" dirty="0" smtClean="0"/>
              <a:t>和</a:t>
            </a:r>
            <a:r>
              <a:rPr lang="en-US" altLang="zh-CN" dirty="0" err="1" smtClean="0"/>
              <a:t>DataSet</a:t>
            </a:r>
            <a:r>
              <a:rPr lang="en-US" altLang="zh-CN" dirty="0" smtClean="0"/>
              <a:t> API</a:t>
            </a:r>
            <a:r>
              <a:rPr lang="zh-CN" altLang="en-US" dirty="0" smtClean="0"/>
              <a:t>），在创建 </a:t>
            </a:r>
            <a:r>
              <a:rPr lang="en-US" altLang="zh-CN" dirty="0" err="1" smtClean="0"/>
              <a:t>Flink</a:t>
            </a:r>
            <a:r>
              <a:rPr lang="en-US" altLang="zh-CN" dirty="0" smtClean="0"/>
              <a:t> </a:t>
            </a:r>
            <a:r>
              <a:rPr lang="zh-CN" altLang="en-US" dirty="0" smtClean="0"/>
              <a:t>作业时，并不能通过将两者混合在一起来同时利用</a:t>
            </a:r>
            <a:r>
              <a:rPr lang="en-US" altLang="zh-CN" dirty="0" err="1" smtClean="0"/>
              <a:t>Flink</a:t>
            </a:r>
            <a:r>
              <a:rPr lang="zh-CN" altLang="en-US" dirty="0" smtClean="0"/>
              <a:t>的所有功能。</a:t>
            </a:r>
            <a:endParaRPr lang="en-US" altLang="zh-CN" dirty="0" smtClean="0"/>
          </a:p>
          <a:p>
            <a:r>
              <a:rPr lang="en-US" altLang="zh-CN" dirty="0" err="1" smtClean="0"/>
              <a:t>Flink</a:t>
            </a:r>
            <a:r>
              <a:rPr lang="zh-CN" altLang="en-US" dirty="0" smtClean="0"/>
              <a:t>支持两种关系型的</a:t>
            </a:r>
            <a:r>
              <a:rPr lang="en-US" altLang="zh-CN" dirty="0" smtClean="0"/>
              <a:t>API</a:t>
            </a:r>
            <a:r>
              <a:rPr lang="zh-CN" altLang="en-US" dirty="0" smtClean="0"/>
              <a:t>，</a:t>
            </a:r>
            <a:r>
              <a:rPr lang="en-US" altLang="zh-CN" dirty="0" smtClean="0"/>
              <a:t>Table API</a:t>
            </a:r>
            <a:r>
              <a:rPr lang="zh-CN" altLang="en-US" dirty="0" smtClean="0"/>
              <a:t>和</a:t>
            </a:r>
            <a:r>
              <a:rPr lang="en-US" altLang="zh-CN" dirty="0" smtClean="0"/>
              <a:t>SQL</a:t>
            </a:r>
            <a:r>
              <a:rPr lang="zh-CN" altLang="en-US" dirty="0" smtClean="0"/>
              <a:t>。这两个</a:t>
            </a:r>
            <a:r>
              <a:rPr lang="en-US" altLang="zh-CN" dirty="0" smtClean="0"/>
              <a:t>API</a:t>
            </a:r>
            <a:r>
              <a:rPr lang="zh-CN" altLang="en-US" dirty="0" smtClean="0"/>
              <a:t>都是批处理和流处理统一的</a:t>
            </a:r>
            <a:r>
              <a:rPr lang="en-US" altLang="zh-CN" dirty="0" smtClean="0"/>
              <a:t>API</a:t>
            </a:r>
            <a:r>
              <a:rPr lang="zh-CN" altLang="en-US" dirty="0" smtClean="0"/>
              <a:t>，这意味着在无边界的实时数据流和有边界的历史记录数据流上，关系型</a:t>
            </a:r>
            <a:r>
              <a:rPr lang="en-US" altLang="zh-CN" dirty="0" smtClean="0"/>
              <a:t>API</a:t>
            </a:r>
            <a:r>
              <a:rPr lang="zh-CN" altLang="en-US" dirty="0" smtClean="0"/>
              <a:t>会以相同的语义执行查询，并产生相同的结果。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Table API / SQL</a:t>
            </a:r>
            <a:r>
              <a:rPr lang="zh-CN" altLang="en-US" dirty="0" smtClean="0"/>
              <a:t>正在以流批统一的方式成为分析型用例的主要</a:t>
            </a:r>
            <a:r>
              <a:rPr lang="en-US" altLang="zh-CN" dirty="0" smtClean="0"/>
              <a:t>API</a:t>
            </a:r>
            <a:r>
              <a:rPr lang="zh-CN" altLang="en-US" dirty="0" smtClean="0"/>
              <a:t>。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 defTabSz="801370" fontAlgn="base">
              <a:buClr>
                <a:schemeClr val="bg1">
                  <a:lumMod val="85000"/>
                </a:schemeClr>
              </a:buClr>
            </a:pPr>
            <a:r>
              <a:rPr lang="en-US" altLang="zh-CN" sz="2200" dirty="0" err="1">
                <a:solidFill>
                  <a:schemeClr val="bg1">
                    <a:lumMod val="75000"/>
                  </a:schemeClr>
                </a:solidFill>
                <a:sym typeface="+mn-lt"/>
              </a:rPr>
              <a:t>Flink</a:t>
            </a:r>
            <a:r>
              <a:rPr lang="zh-CN" altLang="en-US" sz="2200" dirty="0">
                <a:solidFill>
                  <a:schemeClr val="bg1">
                    <a:lumMod val="75000"/>
                  </a:schemeClr>
                </a:solidFill>
                <a:latin typeface="+mn-ea"/>
                <a:sym typeface="+mn-lt"/>
              </a:rPr>
              <a:t>原理及架构</a:t>
            </a:r>
            <a:endParaRPr lang="en-US" altLang="zh-CN" sz="2200" dirty="0">
              <a:solidFill>
                <a:schemeClr val="bg1">
                  <a:lumMod val="75000"/>
                </a:schemeClr>
              </a:solidFill>
              <a:latin typeface="+mn-ea"/>
              <a:sym typeface="+mn-lt"/>
            </a:endParaRPr>
          </a:p>
          <a:p>
            <a:pPr marL="457200" indent="-457200" defTabSz="801370" fontAlgn="base">
              <a:buClr>
                <a:schemeClr val="tx1"/>
              </a:buClr>
            </a:pPr>
            <a:r>
              <a:rPr lang="en-US" altLang="zh-CN" sz="2200" b="1" dirty="0" err="1">
                <a:sym typeface="+mn-lt"/>
              </a:rPr>
              <a:t>Flink</a:t>
            </a:r>
            <a:r>
              <a:rPr lang="zh-CN" altLang="en-US" sz="2200" b="1" dirty="0">
                <a:latin typeface="+mn-ea"/>
                <a:sym typeface="+mn-lt"/>
              </a:rPr>
              <a:t>的</a:t>
            </a:r>
            <a:r>
              <a:rPr lang="en-US" altLang="zh-CN" sz="2200" b="1" dirty="0">
                <a:sym typeface="+mn-lt"/>
              </a:rPr>
              <a:t>Time</a:t>
            </a:r>
            <a:r>
              <a:rPr lang="zh-CN" altLang="en-US" sz="2200" b="1" dirty="0">
                <a:latin typeface="+mn-ea"/>
                <a:sym typeface="+mn-lt"/>
              </a:rPr>
              <a:t>与</a:t>
            </a:r>
            <a:r>
              <a:rPr lang="en-US" altLang="zh-CN" sz="2200" b="1" dirty="0">
                <a:sym typeface="+mn-lt"/>
              </a:rPr>
              <a:t>Window</a:t>
            </a:r>
            <a:endParaRPr lang="en-US" altLang="zh-CN" sz="2200" b="1" dirty="0">
              <a:sym typeface="+mn-lt"/>
            </a:endParaRPr>
          </a:p>
          <a:p>
            <a:pPr marL="457200" indent="-457200" defTabSz="801370" fontAlgn="base">
              <a:buClr>
                <a:schemeClr val="bg1">
                  <a:lumMod val="85000"/>
                </a:schemeClr>
              </a:buClr>
            </a:pPr>
            <a:r>
              <a:rPr lang="en-US" altLang="zh-CN" sz="2200" dirty="0" err="1">
                <a:solidFill>
                  <a:schemeClr val="bg1">
                    <a:lumMod val="75000"/>
                  </a:schemeClr>
                </a:solidFill>
                <a:sym typeface="+mn-lt"/>
              </a:rPr>
              <a:t>Flink</a:t>
            </a:r>
            <a:r>
              <a:rPr lang="zh-CN" altLang="en-US" sz="2200" dirty="0">
                <a:solidFill>
                  <a:schemeClr val="bg1">
                    <a:lumMod val="75000"/>
                  </a:schemeClr>
                </a:solidFill>
                <a:latin typeface="+mn-ea"/>
                <a:sym typeface="+mn-lt"/>
              </a:rPr>
              <a:t>的</a:t>
            </a:r>
            <a:r>
              <a:rPr lang="en-US" altLang="zh-CN" sz="2200" dirty="0">
                <a:solidFill>
                  <a:schemeClr val="bg1">
                    <a:lumMod val="75000"/>
                  </a:schemeClr>
                </a:solidFill>
              </a:rPr>
              <a:t>Watermark</a:t>
            </a:r>
            <a:endParaRPr lang="en-US" altLang="zh-CN" sz="2200" dirty="0">
              <a:solidFill>
                <a:schemeClr val="bg1">
                  <a:lumMod val="75000"/>
                </a:schemeClr>
              </a:solidFill>
              <a:sym typeface="+mn-lt"/>
            </a:endParaRPr>
          </a:p>
          <a:p>
            <a:pPr marL="457200" indent="-457200" defTabSz="801370" fontAlgn="base">
              <a:buClr>
                <a:schemeClr val="bg1">
                  <a:lumMod val="85000"/>
                </a:schemeClr>
              </a:buClr>
            </a:pPr>
            <a:r>
              <a:rPr lang="en-US" altLang="zh-CN" sz="2200" dirty="0" err="1">
                <a:solidFill>
                  <a:schemeClr val="bg1">
                    <a:lumMod val="75000"/>
                  </a:schemeClr>
                </a:solidFill>
                <a:sym typeface="+mn-lt"/>
              </a:rPr>
              <a:t>Flink</a:t>
            </a:r>
            <a:r>
              <a:rPr lang="zh-CN" altLang="en-US" sz="2200" dirty="0">
                <a:solidFill>
                  <a:schemeClr val="bg1">
                    <a:lumMod val="75000"/>
                  </a:schemeClr>
                </a:solidFill>
                <a:latin typeface="+mn-ea"/>
                <a:sym typeface="+mn-lt"/>
              </a:rPr>
              <a:t>的容错</a:t>
            </a:r>
            <a:endParaRPr lang="zh-CN" altLang="en-US" sz="2200" dirty="0">
              <a:solidFill>
                <a:schemeClr val="bg1">
                  <a:lumMod val="75000"/>
                </a:schemeClr>
              </a:solidFill>
              <a:latin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时间背景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在流处理器编程中，对于时间的处理是非常关键的。比如计数的例子，事件流数据（例如服务器日志数据、网页点击数据和交易数据）不断产生，我们需要用</a:t>
            </a:r>
            <a:r>
              <a:rPr lang="en-US" altLang="zh-CN" dirty="0" smtClean="0"/>
              <a:t>key</a:t>
            </a:r>
            <a:r>
              <a:rPr lang="zh-CN" altLang="en-US" dirty="0" smtClean="0"/>
              <a:t>将事件分组，并且每隔一段时间就针对每一个</a:t>
            </a:r>
            <a:r>
              <a:rPr lang="en-US" altLang="zh-CN" dirty="0" smtClean="0"/>
              <a:t>key</a:t>
            </a:r>
            <a:r>
              <a:rPr lang="zh-CN" altLang="en-US" dirty="0" smtClean="0"/>
              <a:t>对应的事件计数。这就是我们熟知的“大数据”应用。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流处理中的时间分类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在实际场景中，每个事件的时间可以分为三种：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event time</a:t>
            </a:r>
            <a:r>
              <a:rPr lang="zh-CN" altLang="en-US" dirty="0" smtClean="0"/>
              <a:t>，即事件发生时的时间；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ingestion time</a:t>
            </a:r>
            <a:r>
              <a:rPr lang="zh-CN" altLang="en-US" dirty="0" smtClean="0"/>
              <a:t>，即事件到达流处理系统的时间；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processing time</a:t>
            </a:r>
            <a:r>
              <a:rPr lang="zh-CN" altLang="en-US" dirty="0" smtClean="0"/>
              <a:t>，即事件被系统处理的时间。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三种时间示例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例如，一条日志进入</a:t>
            </a:r>
            <a:r>
              <a:rPr lang="en-US" altLang="zh-CN" dirty="0" err="1" smtClean="0"/>
              <a:t>Flink</a:t>
            </a:r>
            <a:r>
              <a:rPr lang="zh-CN" altLang="en-US" dirty="0" smtClean="0"/>
              <a:t>的时间为</a:t>
            </a:r>
            <a:r>
              <a:rPr lang="en-US" altLang="zh-CN" dirty="0" smtClean="0"/>
              <a:t>2019-11-12 10:00:00.123</a:t>
            </a:r>
            <a:r>
              <a:rPr lang="zh-CN" altLang="en-US" dirty="0" smtClean="0"/>
              <a:t>，到达</a:t>
            </a:r>
            <a:r>
              <a:rPr lang="en-US" altLang="zh-CN" dirty="0" smtClean="0"/>
              <a:t>Window</a:t>
            </a:r>
            <a:r>
              <a:rPr lang="zh-CN" altLang="en-US" dirty="0" smtClean="0"/>
              <a:t>的系统时间为</a:t>
            </a:r>
            <a:r>
              <a:rPr lang="en-US" altLang="zh-CN" dirty="0" smtClean="0"/>
              <a:t>2019-11-12 10:00:01.234</a:t>
            </a:r>
            <a:r>
              <a:rPr lang="zh-CN" altLang="en-US" dirty="0" smtClean="0"/>
              <a:t>，日志的内容如下：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2019-11-02 18:37:15.624 INFO Fail over to rm2</a:t>
            </a:r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r>
              <a:rPr lang="en-US" altLang="zh-CN" dirty="0" smtClean="0"/>
              <a:t>2019-11-02 18:37:15.624</a:t>
            </a:r>
            <a:r>
              <a:rPr lang="zh-CN" altLang="en-US" dirty="0" smtClean="0"/>
              <a:t>是</a:t>
            </a:r>
            <a:r>
              <a:rPr lang="en-US" altLang="zh-CN" dirty="0" smtClean="0"/>
              <a:t>Event Time(</a:t>
            </a:r>
            <a:r>
              <a:rPr lang="zh-CN" altLang="en-US" dirty="0" smtClean="0">
                <a:sym typeface="+mn-ea"/>
              </a:rPr>
              <a:t>事件发生时的时间</a:t>
            </a:r>
            <a:r>
              <a:rPr lang="en-US" altLang="zh-CN" dirty="0" smtClean="0"/>
              <a:t>)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2019-11-12 10:00:00.123</a:t>
            </a:r>
            <a:r>
              <a:rPr lang="zh-CN" altLang="en-US" dirty="0" smtClean="0"/>
              <a:t>是</a:t>
            </a:r>
            <a:r>
              <a:rPr lang="en-US" altLang="zh-CN" dirty="0" smtClean="0"/>
              <a:t>Ingestion Time(</a:t>
            </a:r>
            <a:r>
              <a:rPr lang="zh-CN" altLang="en-US" dirty="0" smtClean="0"/>
              <a:t>事件</a:t>
            </a:r>
            <a:r>
              <a:rPr lang="zh-CN" altLang="en-US" dirty="0" smtClean="0">
                <a:sym typeface="+mn-ea"/>
              </a:rPr>
              <a:t>到达流处理系统的时间</a:t>
            </a:r>
            <a:r>
              <a:rPr lang="en-US" altLang="zh-CN" dirty="0" smtClean="0"/>
              <a:t>)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2019-11-12 10:00:01.234</a:t>
            </a:r>
            <a:r>
              <a:rPr lang="zh-CN" altLang="en-US" dirty="0" smtClean="0"/>
              <a:t>是</a:t>
            </a:r>
            <a:r>
              <a:rPr lang="en-US" altLang="zh-CN" dirty="0" smtClean="0"/>
              <a:t>Processing Time(</a:t>
            </a:r>
            <a:r>
              <a:rPr lang="zh-CN" altLang="en-US" dirty="0" smtClean="0">
                <a:sym typeface="+mn-ea"/>
              </a:rPr>
              <a:t>事件被系统处理的时间</a:t>
            </a:r>
            <a:r>
              <a:rPr lang="en-US" altLang="zh-CN" dirty="0" smtClean="0">
                <a:sym typeface="+mn-ea"/>
              </a:rPr>
              <a:t>)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zh-CN" dirty="0" err="1" smtClean="0"/>
              <a:t>Flink</a:t>
            </a:r>
            <a:r>
              <a:rPr lang="zh-CN" altLang="en-US" dirty="0" smtClean="0"/>
              <a:t>流批一体分布式实时处理引擎</a:t>
            </a:r>
            <a:endParaRPr lang="zh-CN" altLang="en-US" dirty="0">
              <a:sym typeface="+mn-lt"/>
            </a:endParaRPr>
          </a:p>
        </p:txBody>
      </p:sp>
      <p:sp>
        <p:nvSpPr>
          <p:cNvPr id="11267" name="DtsShapeName" descr="8CE5295821885C70CB254E5500C4G505083E@F83E@PB26513!!!!!!BIHO@]b26513!!!!@5E19B011306188854E31!籽吓纪撑泞变/qqu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1!1" hidden="1"/>
          <p:cNvSpPr>
            <a:spLocks noChangeArrowheads="1"/>
          </p:cNvSpPr>
          <p:nvPr/>
        </p:nvSpPr>
        <p:spPr bwMode="auto">
          <a:xfrm>
            <a:off x="1524000" y="0"/>
            <a:ext cx="1588" cy="158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3 w 21600"/>
              <a:gd name="T13" fmla="*/ 2272 h 21600"/>
              <a:gd name="T14" fmla="*/ 16554 w 21600"/>
              <a:gd name="T15" fmla="*/ 1368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Window</a:t>
            </a:r>
            <a:r>
              <a:rPr lang="zh-CN" altLang="en-US" smtClean="0"/>
              <a:t>概述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流式计算是一种被设计用于处理无限数据集的数据处理引擎，而</a:t>
            </a:r>
            <a:r>
              <a:rPr lang="en-US" altLang="zh-CN" dirty="0" smtClean="0"/>
              <a:t>Window</a:t>
            </a:r>
            <a:r>
              <a:rPr lang="zh-CN" altLang="en-US" dirty="0" smtClean="0"/>
              <a:t>是一种切割无限数据为有限块进行处理的手段。</a:t>
            </a:r>
            <a:endParaRPr lang="zh-CN" altLang="en-US" dirty="0" smtClean="0"/>
          </a:p>
          <a:p>
            <a:r>
              <a:rPr lang="en-US" altLang="zh-CN" dirty="0" smtClean="0"/>
              <a:t>Window</a:t>
            </a:r>
            <a:r>
              <a:rPr lang="zh-CN" altLang="en-US" dirty="0" smtClean="0"/>
              <a:t>是无限数据流处理的核心，它将一个无限的</a:t>
            </a:r>
            <a:r>
              <a:rPr lang="en-US" altLang="zh-CN" dirty="0" smtClean="0"/>
              <a:t>stream</a:t>
            </a:r>
            <a:r>
              <a:rPr lang="zh-CN" altLang="en-US" dirty="0" smtClean="0"/>
              <a:t>拆分成有限大小的</a:t>
            </a:r>
            <a:r>
              <a:rPr lang="en-US" altLang="zh-CN" dirty="0" smtClean="0"/>
              <a:t>”buckets”</a:t>
            </a:r>
            <a:r>
              <a:rPr lang="zh-CN" altLang="en-US" dirty="0" smtClean="0"/>
              <a:t>桶，我们可以在这些桶上做计算操作。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Window</a:t>
            </a:r>
            <a:r>
              <a:rPr lang="zh-CN" altLang="en-US" smtClean="0"/>
              <a:t>类型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Window</a:t>
            </a:r>
            <a:r>
              <a:rPr lang="zh-CN" altLang="en-US" dirty="0"/>
              <a:t>根据应用类型可以分成两</a:t>
            </a:r>
            <a:r>
              <a:rPr lang="zh-CN" altLang="en-US" dirty="0" smtClean="0"/>
              <a:t>类：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CountWindow</a:t>
            </a:r>
            <a:r>
              <a:rPr lang="zh-CN" altLang="en-US" dirty="0" smtClean="0"/>
              <a:t>：数据驱动，按照指定的数据条数生成一个</a:t>
            </a:r>
            <a:r>
              <a:rPr lang="en-US" altLang="zh-CN" dirty="0" smtClean="0"/>
              <a:t>Window</a:t>
            </a:r>
            <a:r>
              <a:rPr lang="zh-CN" altLang="en-US" dirty="0" smtClean="0"/>
              <a:t>，与时间无关。</a:t>
            </a:r>
            <a:endParaRPr lang="zh-CN" altLang="en-US" dirty="0" smtClean="0"/>
          </a:p>
          <a:p>
            <a:pPr lvl="1"/>
            <a:r>
              <a:rPr lang="en-US" altLang="zh-CN" dirty="0" err="1" smtClean="0"/>
              <a:t>TimeWindow</a:t>
            </a:r>
            <a:r>
              <a:rPr lang="zh-CN" altLang="en-US" dirty="0" smtClean="0"/>
              <a:t>：时间驱动，按照时间生成</a:t>
            </a:r>
            <a:r>
              <a:rPr lang="en-US" altLang="zh-CN" dirty="0" smtClean="0"/>
              <a:t>Window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Tumbling Window(翻滚窗口)</a:t>
            </a:r>
            <a:endParaRPr smtClean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dirty="0"/>
              <a:t>翻滚窗口能将数据流切分成不重叠的窗口，每一个事件只能属于一个窗口</a:t>
            </a:r>
            <a:endParaRPr dirty="0"/>
          </a:p>
          <a:p>
            <a:r>
              <a:rPr dirty="0"/>
              <a:t>翻滚窗具有固定的尺寸，不重叠。</a:t>
            </a:r>
            <a:endParaRPr dirty="0"/>
          </a:p>
          <a:p>
            <a:endParaRPr dirty="0"/>
          </a:p>
          <a:p>
            <a:endParaRPr dirty="0"/>
          </a:p>
          <a:p>
            <a:pPr marL="0" indent="0">
              <a:buNone/>
            </a:pPr>
            <a:endParaRPr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7580" y="2617470"/>
            <a:ext cx="4476750" cy="272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Sliding Window(滑动窗口)</a:t>
            </a:r>
            <a:endParaRPr smtClean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dirty="0"/>
              <a:t>滑动窗口和翻滚窗口类似，区别在于：滑动窗口可以有重叠的部分。</a:t>
            </a:r>
            <a:endParaRPr dirty="0"/>
          </a:p>
          <a:p>
            <a:r>
              <a:rPr dirty="0"/>
              <a:t>在滑窗中，一个元素可以对应多个窗口。</a:t>
            </a:r>
            <a:endParaRPr dirty="0"/>
          </a:p>
          <a:p>
            <a:endParaRPr dirty="0"/>
          </a:p>
          <a:p>
            <a:pPr marL="0" indent="0">
              <a:buNone/>
            </a:pPr>
            <a:endParaRPr dirty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7855" y="2491105"/>
            <a:ext cx="5133975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Session Window(会话窗口)</a:t>
            </a:r>
            <a:endParaRPr smtClean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dirty="0"/>
              <a:t>会话窗口不重叠，没有固定的开始和结束时间</a:t>
            </a:r>
            <a:endParaRPr dirty="0"/>
          </a:p>
          <a:p>
            <a:r>
              <a:rPr dirty="0"/>
              <a:t>当会话窗口在一段时间内没有接收到元素时会关闭会话窗口。</a:t>
            </a:r>
            <a:endParaRPr dirty="0"/>
          </a:p>
          <a:p>
            <a:r>
              <a:rPr dirty="0"/>
              <a:t>后续的元素将会被分配给新的会话窗口</a:t>
            </a:r>
            <a:endParaRPr dirty="0"/>
          </a:p>
          <a:p>
            <a:endParaRPr dirty="0"/>
          </a:p>
          <a:p>
            <a:endParaRPr dirty="0"/>
          </a:p>
          <a:p>
            <a:pPr marL="0" indent="0">
              <a:buNone/>
            </a:pPr>
            <a:endParaRPr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4685" y="2676525"/>
            <a:ext cx="5513705" cy="3166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 defTabSz="801370" fontAlgn="base">
              <a:buClr>
                <a:schemeClr val="bg1">
                  <a:lumMod val="85000"/>
                </a:schemeClr>
              </a:buClr>
            </a:pPr>
            <a:r>
              <a:rPr lang="en-US" altLang="zh-CN" sz="2200" dirty="0" err="1">
                <a:solidFill>
                  <a:schemeClr val="bg1">
                    <a:lumMod val="75000"/>
                  </a:schemeClr>
                </a:solidFill>
                <a:sym typeface="+mn-lt"/>
              </a:rPr>
              <a:t>Flink</a:t>
            </a:r>
            <a:r>
              <a:rPr lang="zh-CN" altLang="en-US" sz="2200" dirty="0">
                <a:solidFill>
                  <a:schemeClr val="bg1">
                    <a:lumMod val="75000"/>
                  </a:schemeClr>
                </a:solidFill>
                <a:latin typeface="+mn-ea"/>
                <a:sym typeface="+mn-lt"/>
              </a:rPr>
              <a:t>原理及架构</a:t>
            </a:r>
            <a:endParaRPr lang="en-US" altLang="zh-CN" sz="2200" dirty="0">
              <a:solidFill>
                <a:schemeClr val="bg1">
                  <a:lumMod val="75000"/>
                </a:schemeClr>
              </a:solidFill>
              <a:latin typeface="+mn-ea"/>
              <a:sym typeface="+mn-lt"/>
            </a:endParaRPr>
          </a:p>
          <a:p>
            <a:pPr marL="457200" indent="-457200" defTabSz="801370" fontAlgn="base">
              <a:buClr>
                <a:schemeClr val="bg1">
                  <a:lumMod val="85000"/>
                </a:schemeClr>
              </a:buClr>
            </a:pPr>
            <a:r>
              <a:rPr lang="en-US" altLang="zh-CN" sz="2200" dirty="0" err="1">
                <a:solidFill>
                  <a:schemeClr val="bg1">
                    <a:lumMod val="75000"/>
                  </a:schemeClr>
                </a:solidFill>
                <a:sym typeface="+mn-lt"/>
              </a:rPr>
              <a:t>Flink</a:t>
            </a:r>
            <a:r>
              <a:rPr lang="zh-CN" altLang="en-US" sz="2200" dirty="0">
                <a:solidFill>
                  <a:schemeClr val="bg1">
                    <a:lumMod val="75000"/>
                  </a:schemeClr>
                </a:solidFill>
                <a:latin typeface="+mn-ea"/>
                <a:sym typeface="+mn-lt"/>
              </a:rPr>
              <a:t>的</a:t>
            </a:r>
            <a:r>
              <a:rPr lang="en-US" altLang="zh-CN" sz="2200" dirty="0">
                <a:solidFill>
                  <a:schemeClr val="bg1">
                    <a:lumMod val="75000"/>
                  </a:schemeClr>
                </a:solidFill>
                <a:sym typeface="+mn-lt"/>
              </a:rPr>
              <a:t>Time</a:t>
            </a:r>
            <a:r>
              <a:rPr lang="zh-CN" altLang="en-US" sz="2200" dirty="0">
                <a:solidFill>
                  <a:schemeClr val="bg1">
                    <a:lumMod val="75000"/>
                  </a:schemeClr>
                </a:solidFill>
                <a:latin typeface="+mn-ea"/>
                <a:sym typeface="+mn-lt"/>
              </a:rPr>
              <a:t>与</a:t>
            </a:r>
            <a:r>
              <a:rPr lang="en-US" altLang="zh-CN" sz="2200" dirty="0">
                <a:solidFill>
                  <a:schemeClr val="bg1">
                    <a:lumMod val="75000"/>
                  </a:schemeClr>
                </a:solidFill>
                <a:sym typeface="+mn-lt"/>
              </a:rPr>
              <a:t>Window</a:t>
            </a:r>
            <a:endParaRPr lang="en-US" altLang="zh-CN" sz="2200" dirty="0">
              <a:solidFill>
                <a:schemeClr val="bg1">
                  <a:lumMod val="75000"/>
                </a:schemeClr>
              </a:solidFill>
              <a:sym typeface="+mn-lt"/>
            </a:endParaRPr>
          </a:p>
          <a:p>
            <a:pPr marL="457200" indent="-457200" defTabSz="801370" fontAlgn="base">
              <a:buClr>
                <a:schemeClr val="tx1"/>
              </a:buClr>
            </a:pPr>
            <a:r>
              <a:rPr lang="en-US" altLang="zh-CN" sz="2200" b="1" dirty="0" err="1">
                <a:sym typeface="+mn-lt"/>
              </a:rPr>
              <a:t>Flink</a:t>
            </a:r>
            <a:r>
              <a:rPr lang="zh-CN" altLang="en-US" sz="2200" b="1" dirty="0">
                <a:latin typeface="+mn-ea"/>
                <a:sym typeface="+mn-lt"/>
              </a:rPr>
              <a:t>的容错</a:t>
            </a:r>
            <a:endParaRPr lang="zh-CN" altLang="en-US" sz="2200" b="1" dirty="0">
              <a:latin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Flink</a:t>
            </a:r>
            <a:r>
              <a:rPr lang="zh-CN" altLang="en-US" dirty="0" smtClean="0"/>
              <a:t>容错机制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为了保证程序的容错恢复以及程序启动时其状态恢复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Flink</a:t>
            </a:r>
            <a:r>
              <a:rPr lang="zh-CN" altLang="en-US" dirty="0" smtClean="0"/>
              <a:t>任务</a:t>
            </a:r>
            <a:r>
              <a:rPr lang="zh-CN" altLang="en-US" dirty="0"/>
              <a:t>都会开启 </a:t>
            </a:r>
            <a:r>
              <a:rPr lang="en-US" altLang="zh-CN" dirty="0"/>
              <a:t>Checkpoint </a:t>
            </a:r>
            <a:r>
              <a:rPr lang="zh-CN" altLang="en-US" dirty="0"/>
              <a:t>或者触发 </a:t>
            </a:r>
            <a:r>
              <a:rPr lang="en-US" altLang="zh-CN" dirty="0" err="1"/>
              <a:t>Savepoint</a:t>
            </a:r>
            <a:r>
              <a:rPr lang="en-US" altLang="zh-CN" dirty="0"/>
              <a:t> </a:t>
            </a:r>
            <a:r>
              <a:rPr lang="zh-CN" altLang="en-US" dirty="0"/>
              <a:t>进行状态保存。</a:t>
            </a:r>
            <a:endParaRPr lang="en-US" altLang="zh-CN" b="1" dirty="0" smtClean="0"/>
          </a:p>
          <a:p>
            <a:r>
              <a:rPr lang="en-US" altLang="zh-CN" b="1" dirty="0" smtClean="0"/>
              <a:t>Checkpoint </a:t>
            </a:r>
            <a:r>
              <a:rPr lang="zh-CN" altLang="en-US" b="1" dirty="0" smtClean="0"/>
              <a:t>机制</a:t>
            </a:r>
            <a:r>
              <a:rPr lang="zh-CN" altLang="en-US" b="1" dirty="0"/>
              <a:t>。</a:t>
            </a:r>
            <a:r>
              <a:rPr lang="zh-CN" altLang="en-US" dirty="0"/>
              <a:t>这种机制保证了实时程序运行时，即使突然遇到异常也能够进行自我恢复。</a:t>
            </a:r>
            <a:endParaRPr lang="en-US" altLang="zh-CN" dirty="0" smtClean="0"/>
          </a:p>
          <a:p>
            <a:r>
              <a:rPr lang="en-US" altLang="zh-CN" b="1" dirty="0" err="1" smtClean="0"/>
              <a:t>Savepoint</a:t>
            </a:r>
            <a:r>
              <a:rPr lang="en-US" altLang="zh-CN" b="1" dirty="0" smtClean="0"/>
              <a:t> </a:t>
            </a:r>
            <a:r>
              <a:rPr lang="zh-CN" altLang="en-US" b="1" dirty="0" smtClean="0"/>
              <a:t>机制。</a:t>
            </a:r>
            <a:r>
              <a:rPr lang="zh-CN" altLang="en-US" dirty="0" smtClean="0"/>
              <a:t>是</a:t>
            </a:r>
            <a:r>
              <a:rPr lang="zh-CN" altLang="en-US" dirty="0"/>
              <a:t>在某个时间点程序状态全局镜像，以后程序在进行升级，或者修改并发度等情况，还能从保存的状态位继续启动恢复。</a:t>
            </a:r>
            <a:r>
              <a:rPr lang="en-US" altLang="zh-CN" dirty="0" err="1"/>
              <a:t>Savepoint</a:t>
            </a:r>
            <a:r>
              <a:rPr lang="zh-CN" altLang="en-US" dirty="0"/>
              <a:t>可以</a:t>
            </a:r>
            <a:r>
              <a:rPr lang="zh-CN" altLang="en-US" dirty="0" smtClean="0"/>
              <a:t>看做是</a:t>
            </a:r>
            <a:r>
              <a:rPr lang="en-US" altLang="zh-CN" dirty="0" smtClean="0"/>
              <a:t>Checkpoint</a:t>
            </a:r>
            <a:r>
              <a:rPr lang="zh-CN" altLang="en-US" dirty="0"/>
              <a:t>在特定时期的一个状态快照。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Savepoint</a:t>
            </a:r>
            <a:r>
              <a:rPr lang="zh-CN" altLang="en-US" smtClean="0"/>
              <a:t>与</a:t>
            </a:r>
            <a:r>
              <a:rPr lang="en-US" altLang="zh-CN" smtClean="0"/>
              <a:t>Checkpoint </a:t>
            </a:r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08063" y="1484784"/>
          <a:ext cx="10464801" cy="3987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9665"/>
                <a:gridCol w="3924436"/>
                <a:gridCol w="390070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                  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Checkpoint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Savepoint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8058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200000"/>
                        </a:lnSpc>
                      </a:pPr>
                      <a:r>
                        <a:rPr lang="zh-CN" alt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cs typeface="+mn-cs"/>
                        </a:rPr>
                        <a:t>触发管理方式</a:t>
                      </a:r>
                      <a:endParaRPr lang="zh-CN" altLang="en-US" sz="2000" b="0" i="0" kern="1200" dirty="0">
                        <a:solidFill>
                          <a:schemeClr val="dk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cs typeface="+mn-cs"/>
                        </a:rPr>
                        <a:t>由</a:t>
                      </a:r>
                      <a:r>
                        <a:rPr lang="en-US" altLang="zh-CN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cs typeface="+mn-cs"/>
                        </a:rPr>
                        <a:t>Flink</a:t>
                      </a:r>
                      <a:r>
                        <a:rPr lang="zh-CN" alt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cs typeface="+mn-cs"/>
                        </a:rPr>
                        <a:t>自动触发并管理</a:t>
                      </a:r>
                      <a:endParaRPr lang="zh-CN" altLang="en-US" sz="2000" b="0" i="0" kern="1200" dirty="0">
                        <a:solidFill>
                          <a:schemeClr val="dk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cs typeface="+mn-cs"/>
                        </a:rPr>
                        <a:t>由用户手动触发并管理</a:t>
                      </a:r>
                      <a:endParaRPr lang="zh-CN" altLang="en-US" sz="2000" b="0" i="0" kern="1200" dirty="0">
                        <a:solidFill>
                          <a:schemeClr val="dk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200000"/>
                        </a:lnSpc>
                      </a:pPr>
                      <a:r>
                        <a:rPr lang="zh-CN" alt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cs typeface="+mn-cs"/>
                        </a:rPr>
                        <a:t>主要用途</a:t>
                      </a:r>
                      <a:endParaRPr lang="zh-CN" altLang="en-US" sz="2000" b="0" i="0" kern="1200" dirty="0">
                        <a:solidFill>
                          <a:schemeClr val="dk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cs typeface="+mn-cs"/>
                        </a:rPr>
                        <a:t>在</a:t>
                      </a:r>
                      <a:r>
                        <a:rPr lang="en-US" altLang="zh-C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cs typeface="+mn-cs"/>
                        </a:rPr>
                        <a:t>Task</a:t>
                      </a:r>
                      <a:r>
                        <a:rPr lang="zh-CN" alt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cs typeface="+mn-cs"/>
                        </a:rPr>
                        <a:t>发生异常时快速恢复，例如网络抖动导致的超时异常</a:t>
                      </a:r>
                      <a:endParaRPr lang="en-US" altLang="zh-CN" sz="2000" b="0" i="0" kern="1200" dirty="0" smtClean="0">
                        <a:solidFill>
                          <a:schemeClr val="dk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cs typeface="+mn-cs"/>
                        </a:rPr>
                        <a:t>有计划的进行</a:t>
                      </a:r>
                      <a:r>
                        <a:rPr lang="zh-CN" altLang="en-US" sz="2000" b="0" i="0" kern="1200" smtClean="0">
                          <a:solidFill>
                            <a:schemeClr val="dk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cs typeface="+mn-cs"/>
                        </a:rPr>
                        <a:t>备份，例如</a:t>
                      </a:r>
                      <a:r>
                        <a:rPr lang="zh-CN" alt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cs typeface="+mn-cs"/>
                        </a:rPr>
                        <a:t>修改代码，调整并发</a:t>
                      </a:r>
                      <a:endParaRPr lang="zh-CN" altLang="en-US" sz="2000" b="0" i="0" kern="1200" dirty="0">
                        <a:solidFill>
                          <a:schemeClr val="dk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3839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200000"/>
                        </a:lnSpc>
                      </a:pPr>
                      <a:r>
                        <a:rPr lang="zh-CN" alt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cs typeface="+mn-cs"/>
                        </a:rPr>
                        <a:t>特点</a:t>
                      </a:r>
                      <a:endParaRPr lang="zh-CN" altLang="en-US" sz="2000" b="0" i="0" kern="1200" dirty="0">
                        <a:solidFill>
                          <a:schemeClr val="dk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685800" rtl="0" eaLnBrk="1" latinLnBrk="0" hangingPunct="1">
                        <a:lnSpc>
                          <a:spcPct val="150000"/>
                        </a:lnSpc>
                        <a:buFont typeface="Arial" panose="020B0604020202090204" pitchFamily="34" charset="0"/>
                        <a:buChar char="•"/>
                      </a:pPr>
                      <a:r>
                        <a:rPr lang="zh-CN" alt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cs typeface="+mn-cs"/>
                        </a:rPr>
                        <a:t>轻量</a:t>
                      </a:r>
                      <a:endParaRPr lang="en-US" altLang="zh-CN" sz="2000" b="0" i="0" kern="1200" dirty="0" smtClean="0">
                        <a:solidFill>
                          <a:schemeClr val="dk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  <a:cs typeface="+mn-cs"/>
                      </a:endParaRPr>
                    </a:p>
                    <a:p>
                      <a:pPr marL="285750" indent="-285750" algn="l" defTabSz="685800" rtl="0" eaLnBrk="1" latinLnBrk="0" hangingPunct="1">
                        <a:lnSpc>
                          <a:spcPct val="150000"/>
                        </a:lnSpc>
                        <a:buFont typeface="Arial" panose="020B0604020202090204" pitchFamily="34" charset="0"/>
                        <a:buChar char="•"/>
                      </a:pPr>
                      <a:r>
                        <a:rPr lang="zh-CN" alt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cs typeface="+mn-cs"/>
                        </a:rPr>
                        <a:t>自动从故障中恢复</a:t>
                      </a:r>
                      <a:endParaRPr lang="en-US" altLang="zh-CN" sz="2000" b="0" i="0" kern="1200" dirty="0" smtClean="0">
                        <a:solidFill>
                          <a:schemeClr val="dk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  <a:cs typeface="+mn-cs"/>
                      </a:endParaRPr>
                    </a:p>
                    <a:p>
                      <a:pPr marL="285750" indent="-285750" algn="l" defTabSz="685800" rtl="0" eaLnBrk="1" latinLnBrk="0" hangingPunct="1">
                        <a:lnSpc>
                          <a:spcPct val="150000"/>
                        </a:lnSpc>
                        <a:buFont typeface="Arial" panose="020B0604020202090204" pitchFamily="34" charset="0"/>
                        <a:buChar char="•"/>
                      </a:pPr>
                      <a:r>
                        <a:rPr lang="zh-CN" alt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cs typeface="+mn-cs"/>
                        </a:rPr>
                        <a:t>在作业停止后默认清除</a:t>
                      </a:r>
                      <a:endParaRPr lang="zh-CN" altLang="en-US" sz="2000" b="0" i="0" kern="1200" dirty="0">
                        <a:solidFill>
                          <a:schemeClr val="dk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685800" rtl="0" eaLnBrk="1" latinLnBrk="0" hangingPunct="1">
                        <a:lnSpc>
                          <a:spcPct val="150000"/>
                        </a:lnSpc>
                        <a:buFont typeface="Arial" panose="020B0604020202090204" pitchFamily="34" charset="0"/>
                        <a:buChar char="•"/>
                      </a:pPr>
                      <a:r>
                        <a:rPr lang="zh-CN" alt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cs typeface="+mn-cs"/>
                        </a:rPr>
                        <a:t>持久</a:t>
                      </a:r>
                      <a:endParaRPr lang="en-US" altLang="zh-CN" sz="2000" b="0" i="0" kern="1200" dirty="0" smtClean="0">
                        <a:solidFill>
                          <a:schemeClr val="dk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  <a:cs typeface="+mn-cs"/>
                      </a:endParaRPr>
                    </a:p>
                    <a:p>
                      <a:pPr marL="285750" indent="-285750" algn="l" defTabSz="685800" rtl="0" eaLnBrk="1" latinLnBrk="0" hangingPunct="1">
                        <a:lnSpc>
                          <a:spcPct val="150000"/>
                        </a:lnSpc>
                        <a:buFont typeface="Arial" panose="020B0604020202090204" pitchFamily="34" charset="0"/>
                        <a:buChar char="•"/>
                      </a:pPr>
                      <a:r>
                        <a:rPr lang="zh-CN" alt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cs typeface="+mn-cs"/>
                        </a:rPr>
                        <a:t>以标准格式存储，允许代码或配置发生改变</a:t>
                      </a:r>
                      <a:endParaRPr lang="en-US" altLang="zh-CN" sz="2000" b="0" i="0" kern="1200" dirty="0" smtClean="0">
                        <a:solidFill>
                          <a:schemeClr val="dk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  <a:cs typeface="+mn-cs"/>
                      </a:endParaRPr>
                    </a:p>
                    <a:p>
                      <a:pPr marL="285750" indent="-285750" algn="l" defTabSz="685800" rtl="0" eaLnBrk="1" latinLnBrk="0" hangingPunct="1">
                        <a:lnSpc>
                          <a:spcPct val="150000"/>
                        </a:lnSpc>
                        <a:buFont typeface="Arial" panose="020B0604020202090204" pitchFamily="34" charset="0"/>
                        <a:buChar char="•"/>
                      </a:pPr>
                      <a:r>
                        <a:rPr lang="zh-CN" alt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cs typeface="+mn-cs"/>
                        </a:rPr>
                        <a:t>手动触发从</a:t>
                      </a:r>
                      <a:r>
                        <a:rPr lang="en-US" altLang="zh-CN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cs typeface="+mn-cs"/>
                        </a:rPr>
                        <a:t>Savepoint</a:t>
                      </a:r>
                      <a:r>
                        <a:rPr lang="zh-CN" alt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cs typeface="+mn-cs"/>
                        </a:rPr>
                        <a:t>的恢复</a:t>
                      </a:r>
                      <a:endParaRPr lang="zh-CN" altLang="en-US" sz="2000" b="0" i="0" kern="1200" dirty="0">
                        <a:solidFill>
                          <a:schemeClr val="dk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 smtClean="0"/>
              <a:t>本章主要讲述了</a:t>
            </a:r>
            <a:r>
              <a:rPr lang="en-US" altLang="zh-CN" dirty="0" err="1" smtClean="0"/>
              <a:t>Flink</a:t>
            </a:r>
            <a:r>
              <a:rPr lang="zh-CN" altLang="en-US" dirty="0" smtClean="0"/>
              <a:t>的架构及技术原理，以及</a:t>
            </a:r>
            <a:r>
              <a:rPr lang="en-US" altLang="zh-CN" dirty="0" err="1" smtClean="0"/>
              <a:t>Flink</a:t>
            </a:r>
            <a:r>
              <a:rPr lang="zh-CN" altLang="en-US" dirty="0" smtClean="0"/>
              <a:t>程序的运行过程。重点在于</a:t>
            </a:r>
            <a:r>
              <a:rPr lang="en-US" altLang="zh-CN" dirty="0" err="1" smtClean="0"/>
              <a:t>Flink</a:t>
            </a:r>
            <a:r>
              <a:rPr lang="zh-CN" altLang="en-US" dirty="0" smtClean="0"/>
              <a:t>流处理与批处理的不同方式，从长远来看，</a:t>
            </a:r>
            <a:r>
              <a:rPr lang="en-US" altLang="zh-CN" dirty="0" smtClean="0"/>
              <a:t>DataStream API</a:t>
            </a:r>
            <a:r>
              <a:rPr lang="zh-CN" altLang="en-US" dirty="0" smtClean="0"/>
              <a:t>应该通过有界数据流完全包含</a:t>
            </a:r>
            <a:r>
              <a:rPr lang="en-US" altLang="zh-CN" dirty="0" err="1" smtClean="0"/>
              <a:t>DataSet</a:t>
            </a:r>
            <a:r>
              <a:rPr lang="en-US" altLang="zh-CN" dirty="0" smtClean="0"/>
              <a:t> API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err="1" smtClean="0"/>
              <a:t>Flink</a:t>
            </a:r>
            <a:r>
              <a:rPr lang="zh-CN" altLang="en-US" dirty="0" smtClean="0"/>
              <a:t>的四个关键概念分别是什么？</a:t>
            </a:r>
            <a:endParaRPr lang="en-US" altLang="zh-CN" dirty="0" smtClean="0"/>
          </a:p>
          <a:p>
            <a:r>
              <a:rPr lang="en-US" altLang="zh-CN" dirty="0" err="1" smtClean="0"/>
              <a:t>Flink</a:t>
            </a:r>
            <a:r>
              <a:rPr lang="zh-CN" altLang="en-US" dirty="0" smtClean="0"/>
              <a:t>流处理与批处理的两种</a:t>
            </a:r>
            <a:r>
              <a:rPr lang="en-US" altLang="zh-CN" dirty="0" smtClean="0"/>
              <a:t>API</a:t>
            </a:r>
            <a:r>
              <a:rPr lang="zh-CN" altLang="en-US" dirty="0" smtClean="0"/>
              <a:t>分别是什么</a:t>
            </a:r>
            <a:r>
              <a:rPr lang="en-US" altLang="zh-CN" dirty="0" smtClean="0"/>
              <a:t>?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>
                <a:sym typeface="+mn-lt"/>
              </a:rPr>
              <a:t>学完本课程后，您将能够：</a:t>
            </a:r>
            <a:endParaRPr lang="en-US" altLang="zh-CN" dirty="0" smtClean="0">
              <a:sym typeface="+mn-lt"/>
            </a:endParaRPr>
          </a:p>
          <a:p>
            <a:pPr lvl="1"/>
            <a:r>
              <a:rPr lang="zh-CN" altLang="en-US" dirty="0" smtClean="0">
                <a:sym typeface="+mn-lt"/>
              </a:rPr>
              <a:t>掌握</a:t>
            </a:r>
            <a:r>
              <a:rPr lang="en-US" altLang="zh-CN" dirty="0" err="1" smtClean="0">
                <a:sym typeface="+mn-lt"/>
              </a:rPr>
              <a:t>Flink</a:t>
            </a:r>
            <a:r>
              <a:rPr lang="zh-CN" altLang="en-US" dirty="0" smtClean="0">
                <a:sym typeface="+mn-lt"/>
              </a:rPr>
              <a:t>核心技术及其架构。</a:t>
            </a:r>
            <a:endParaRPr lang="en-US" altLang="zh-CN" dirty="0" smtClean="0">
              <a:sym typeface="+mn-lt"/>
            </a:endParaRPr>
          </a:p>
          <a:p>
            <a:pPr lvl="1"/>
            <a:r>
              <a:rPr lang="zh-CN" altLang="en-US" dirty="0" smtClean="0">
                <a:sym typeface="+mn-lt"/>
              </a:rPr>
              <a:t>掌握</a:t>
            </a:r>
            <a:r>
              <a:rPr lang="en-US" altLang="zh-CN" dirty="0" err="1" smtClean="0">
                <a:sym typeface="+mn-lt"/>
              </a:rPr>
              <a:t>Flink</a:t>
            </a:r>
            <a:r>
              <a:rPr lang="zh-CN" altLang="en-US" dirty="0" smtClean="0">
                <a:sym typeface="+mn-lt"/>
              </a:rPr>
              <a:t>的时间及窗口机制</a:t>
            </a:r>
            <a:endParaRPr lang="en-US" altLang="zh-CN" dirty="0" smtClean="0">
              <a:sym typeface="+mn-lt"/>
            </a:endParaRPr>
          </a:p>
          <a:p>
            <a:pPr lvl="1"/>
            <a:r>
              <a:rPr lang="zh-CN" altLang="en-US" dirty="0" smtClean="0">
                <a:sym typeface="+mn-lt"/>
              </a:rPr>
              <a:t>掌握</a:t>
            </a:r>
            <a:r>
              <a:rPr lang="en-US" altLang="zh-CN" dirty="0" err="1" smtClean="0">
                <a:sym typeface="+mn-lt"/>
              </a:rPr>
              <a:t>Flink</a:t>
            </a:r>
            <a:r>
              <a:rPr lang="zh-CN" altLang="en-US" dirty="0" smtClean="0">
                <a:sym typeface="+mn-lt"/>
              </a:rPr>
              <a:t>的容错机制。</a:t>
            </a:r>
            <a:endParaRPr lang="en-US" altLang="zh-CN" dirty="0" smtClean="0">
              <a:sym typeface="+mn-lt"/>
            </a:endParaRPr>
          </a:p>
          <a:p>
            <a:pPr lvl="1"/>
            <a:endParaRPr lang="zh-CN" altLang="en-US" dirty="0"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 defTabSz="801370" fontAlgn="base">
              <a:buClr>
                <a:schemeClr val="tx1"/>
              </a:buClr>
            </a:pPr>
            <a:r>
              <a:rPr lang="en-US" altLang="zh-CN" sz="2200" b="1" dirty="0" err="1">
                <a:sym typeface="+mn-lt"/>
              </a:rPr>
              <a:t>Flink</a:t>
            </a:r>
            <a:r>
              <a:rPr lang="zh-CN" altLang="en-US" sz="2200" b="1" dirty="0">
                <a:latin typeface="+mn-ea"/>
                <a:sym typeface="+mn-lt"/>
              </a:rPr>
              <a:t>原理及架构</a:t>
            </a:r>
            <a:endParaRPr lang="en-US" altLang="zh-CN" sz="2200" b="1" dirty="0">
              <a:latin typeface="+mn-ea"/>
              <a:sym typeface="+mn-lt"/>
            </a:endParaRPr>
          </a:p>
          <a:p>
            <a:pPr marL="457200" indent="-457200" defTabSz="801370" fontAlgn="base">
              <a:buClr>
                <a:schemeClr val="bg1">
                  <a:lumMod val="85000"/>
                </a:schemeClr>
              </a:buClr>
            </a:pPr>
            <a:r>
              <a:rPr lang="en-US" altLang="zh-CN" sz="2200" dirty="0" err="1">
                <a:solidFill>
                  <a:schemeClr val="bg1">
                    <a:lumMod val="75000"/>
                  </a:schemeClr>
                </a:solidFill>
                <a:sym typeface="+mn-lt"/>
              </a:rPr>
              <a:t>Flink</a:t>
            </a:r>
            <a:r>
              <a:rPr lang="zh-CN" altLang="en-US" sz="2200" dirty="0">
                <a:solidFill>
                  <a:schemeClr val="bg1">
                    <a:lumMod val="75000"/>
                  </a:schemeClr>
                </a:solidFill>
                <a:latin typeface="+mn-ea"/>
                <a:sym typeface="+mn-lt"/>
              </a:rPr>
              <a:t>的</a:t>
            </a:r>
            <a:r>
              <a:rPr lang="en-US" altLang="zh-CN" sz="2200" dirty="0">
                <a:solidFill>
                  <a:schemeClr val="bg1">
                    <a:lumMod val="75000"/>
                  </a:schemeClr>
                </a:solidFill>
                <a:sym typeface="+mn-lt"/>
              </a:rPr>
              <a:t>Time</a:t>
            </a:r>
            <a:r>
              <a:rPr lang="zh-CN" altLang="en-US" sz="2200" dirty="0">
                <a:solidFill>
                  <a:schemeClr val="bg1">
                    <a:lumMod val="75000"/>
                  </a:schemeClr>
                </a:solidFill>
                <a:latin typeface="+mn-ea"/>
                <a:sym typeface="+mn-lt"/>
              </a:rPr>
              <a:t>与</a:t>
            </a:r>
            <a:r>
              <a:rPr lang="en-US" altLang="zh-CN" sz="2200" dirty="0">
                <a:solidFill>
                  <a:schemeClr val="bg1">
                    <a:lumMod val="75000"/>
                  </a:schemeClr>
                </a:solidFill>
                <a:sym typeface="+mn-lt"/>
              </a:rPr>
              <a:t>Window</a:t>
            </a:r>
            <a:endParaRPr lang="en-US" altLang="zh-CN" sz="2200" dirty="0">
              <a:solidFill>
                <a:schemeClr val="bg1">
                  <a:lumMod val="75000"/>
                </a:schemeClr>
              </a:solidFill>
              <a:sym typeface="+mn-lt"/>
            </a:endParaRPr>
          </a:p>
          <a:p>
            <a:pPr marL="457200" indent="-457200" defTabSz="801370" fontAlgn="base">
              <a:buClr>
                <a:schemeClr val="bg1">
                  <a:lumMod val="85000"/>
                </a:schemeClr>
              </a:buClr>
            </a:pPr>
            <a:r>
              <a:rPr lang="en-US" altLang="zh-CN" sz="2200" dirty="0" err="1">
                <a:solidFill>
                  <a:schemeClr val="bg1">
                    <a:lumMod val="75000"/>
                  </a:schemeClr>
                </a:solidFill>
                <a:sym typeface="+mn-lt"/>
              </a:rPr>
              <a:t>Flink</a:t>
            </a:r>
            <a:r>
              <a:rPr lang="zh-CN" altLang="en-US" sz="2200" dirty="0">
                <a:solidFill>
                  <a:schemeClr val="bg1">
                    <a:lumMod val="75000"/>
                  </a:schemeClr>
                </a:solidFill>
                <a:latin typeface="+mn-ea"/>
                <a:sym typeface="+mn-lt"/>
              </a:rPr>
              <a:t>的</a:t>
            </a:r>
            <a:r>
              <a:rPr lang="en-US" altLang="zh-CN" sz="2200" dirty="0">
                <a:solidFill>
                  <a:schemeClr val="bg1">
                    <a:lumMod val="75000"/>
                  </a:schemeClr>
                </a:solidFill>
              </a:rPr>
              <a:t>Watermark</a:t>
            </a:r>
            <a:endParaRPr lang="en-US" altLang="zh-CN" sz="2200" dirty="0">
              <a:solidFill>
                <a:schemeClr val="bg1">
                  <a:lumMod val="75000"/>
                </a:schemeClr>
              </a:solidFill>
              <a:sym typeface="+mn-lt"/>
            </a:endParaRPr>
          </a:p>
          <a:p>
            <a:pPr marL="457200" indent="-457200" defTabSz="801370" fontAlgn="base">
              <a:buClr>
                <a:schemeClr val="bg1">
                  <a:lumMod val="85000"/>
                </a:schemeClr>
              </a:buClr>
            </a:pPr>
            <a:r>
              <a:rPr lang="en-US" altLang="zh-CN" sz="2200" dirty="0" err="1">
                <a:solidFill>
                  <a:schemeClr val="bg1">
                    <a:lumMod val="75000"/>
                  </a:schemeClr>
                </a:solidFill>
                <a:sym typeface="+mn-lt"/>
              </a:rPr>
              <a:t>Flink</a:t>
            </a:r>
            <a:r>
              <a:rPr lang="zh-CN" altLang="en-US" sz="2200" dirty="0">
                <a:solidFill>
                  <a:schemeClr val="bg1">
                    <a:lumMod val="75000"/>
                  </a:schemeClr>
                </a:solidFill>
                <a:latin typeface="+mn-ea"/>
                <a:sym typeface="+mn-lt"/>
              </a:rPr>
              <a:t>的容错</a:t>
            </a:r>
            <a:endParaRPr lang="zh-CN" altLang="en-US" sz="2200" dirty="0">
              <a:solidFill>
                <a:schemeClr val="bg1">
                  <a:lumMod val="75000"/>
                </a:schemeClr>
              </a:solidFill>
              <a:latin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sym typeface="+mn-lt"/>
              </a:rPr>
              <a:t>Flink</a:t>
            </a:r>
            <a:r>
              <a:rPr lang="zh-CN" altLang="en-US" dirty="0" smtClean="0">
                <a:sym typeface="+mn-lt"/>
              </a:rPr>
              <a:t>简介</a:t>
            </a:r>
            <a:endParaRPr lang="zh-CN" altLang="en-US" dirty="0"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44500" y="1283335"/>
            <a:ext cx="11307445" cy="5095240"/>
          </a:xfrm>
        </p:spPr>
        <p:txBody>
          <a:bodyPr/>
          <a:lstStyle/>
          <a:p>
            <a:r>
              <a:rPr lang="en-US" altLang="zh-CN" dirty="0" smtClean="0">
                <a:latin typeface="+mn-lt"/>
              </a:rPr>
              <a:t>Apache </a:t>
            </a:r>
            <a:r>
              <a:rPr lang="en-US" altLang="zh-CN" dirty="0" err="1" smtClean="0">
                <a:latin typeface="+mn-lt"/>
              </a:rPr>
              <a:t>Flink</a:t>
            </a:r>
            <a:r>
              <a:rPr lang="zh-CN" altLang="en-US" dirty="0" smtClean="0"/>
              <a:t>是为分布式、高性能的流处理应用程序打造的开源流处理框架。</a:t>
            </a:r>
            <a:r>
              <a:rPr lang="en-US" altLang="zh-CN" dirty="0" err="1" smtClean="0"/>
              <a:t>Flink</a:t>
            </a:r>
            <a:r>
              <a:rPr lang="zh-CN" altLang="en-US" dirty="0" smtClean="0"/>
              <a:t>不仅能提供同时支持高吞吐和</a:t>
            </a:r>
            <a:r>
              <a:rPr lang="en-US" altLang="zh-CN" dirty="0" smtClean="0"/>
              <a:t>exactly-once(</a:t>
            </a:r>
            <a:r>
              <a:rPr lang="zh-CN" altLang="en-US" dirty="0" smtClean="0"/>
              <a:t>只执行一次</a:t>
            </a:r>
            <a:r>
              <a:rPr lang="en-US" altLang="zh-CN" dirty="0" smtClean="0"/>
              <a:t>)</a:t>
            </a:r>
            <a:r>
              <a:rPr lang="zh-CN" altLang="en-US" dirty="0" smtClean="0"/>
              <a:t>语义的实时计算，还能提供批量数据处理。</a:t>
            </a:r>
            <a:endParaRPr lang="en-US" altLang="zh-CN" dirty="0" smtClean="0"/>
          </a:p>
          <a:p>
            <a:r>
              <a:rPr lang="zh-CN" altLang="en-US" dirty="0" smtClean="0"/>
              <a:t>相较于市面上的其他数据处理引擎，</a:t>
            </a:r>
            <a:r>
              <a:rPr lang="en-US" altLang="zh-CN" dirty="0" err="1" smtClean="0"/>
              <a:t>Flink</a:t>
            </a:r>
            <a:r>
              <a:rPr lang="zh-CN" altLang="en-US" dirty="0" smtClean="0"/>
              <a:t>和</a:t>
            </a:r>
            <a:r>
              <a:rPr lang="en-US" altLang="zh-CN" dirty="0" smtClean="0"/>
              <a:t>Spark</a:t>
            </a:r>
            <a:r>
              <a:rPr lang="zh-CN" altLang="en-US" dirty="0" smtClean="0"/>
              <a:t>都可以同时支持流处理和批处理。但是，</a:t>
            </a:r>
            <a:r>
              <a:rPr lang="en-US" altLang="zh-CN" dirty="0" smtClean="0"/>
              <a:t>Spark</a:t>
            </a:r>
            <a:r>
              <a:rPr lang="zh-CN" altLang="en-US" dirty="0" smtClean="0"/>
              <a:t>的技术理念是基于批处理来模拟流的计算；而</a:t>
            </a:r>
            <a:r>
              <a:rPr lang="en-US" altLang="zh-CN" dirty="0" err="1" smtClean="0"/>
              <a:t>Flink</a:t>
            </a:r>
            <a:r>
              <a:rPr lang="zh-CN" altLang="en-US" dirty="0" smtClean="0"/>
              <a:t>则完全相反，它采用的是基于流计算来模拟批处理。</a:t>
            </a:r>
            <a:endParaRPr lang="en-US" altLang="zh-CN" dirty="0" smtClean="0"/>
          </a:p>
          <a:p>
            <a:endParaRPr lang="en-US" altLang="zh-CN" dirty="0" smtClean="0">
              <a:sym typeface="+mn-lt"/>
            </a:endParaRPr>
          </a:p>
        </p:txBody>
      </p:sp>
      <p:pic>
        <p:nvPicPr>
          <p:cNvPr id="93185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043772" y="4374752"/>
            <a:ext cx="1598285" cy="161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5843464" y="5154288"/>
            <a:ext cx="4824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err="1">
                <a:solidFill>
                  <a:srgbClr val="FF0909"/>
                </a:solidFill>
                <a:latin typeface="+mj-ea"/>
                <a:ea typeface="+mj-ea"/>
              </a:rPr>
              <a:t>Flink</a:t>
            </a:r>
            <a:endParaRPr lang="zh-CN" altLang="en-US" sz="4800" dirty="0">
              <a:solidFill>
                <a:srgbClr val="FF0909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Flink</a:t>
            </a:r>
            <a:r>
              <a:rPr lang="zh-CN" altLang="en-US" dirty="0" smtClean="0"/>
              <a:t>关键</a:t>
            </a:r>
            <a:r>
              <a:rPr lang="zh-CN" altLang="en-US" dirty="0"/>
              <a:t>机制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四个机制：</a:t>
            </a:r>
            <a:r>
              <a:rPr lang="zh-CN" altLang="en-US" dirty="0"/>
              <a:t>状态、时间、检查点、窗口</a:t>
            </a:r>
            <a:endParaRPr lang="zh-CN" altLang="en-US" dirty="0" smtClean="0"/>
          </a:p>
          <a:p>
            <a:endParaRPr lang="zh-CN" altLang="en-US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1564" y="1911468"/>
            <a:ext cx="8219566" cy="42124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ym typeface="+mn-lt"/>
              </a:rPr>
              <a:t>Flink</a:t>
            </a:r>
            <a:r>
              <a:rPr lang="zh-CN" altLang="en-US" smtClean="0">
                <a:sym typeface="+mn-lt"/>
              </a:rPr>
              <a:t>核心理念</a:t>
            </a:r>
            <a:endParaRPr lang="zh-CN" altLang="en-US" dirty="0"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err="1" smtClean="0"/>
              <a:t>Flink</a:t>
            </a:r>
            <a:r>
              <a:rPr lang="zh-CN" altLang="en-US" dirty="0" smtClean="0"/>
              <a:t>与其他流计算引擎的最大区别，就是状态管理。</a:t>
            </a:r>
            <a:endParaRPr lang="en-US" altLang="zh-CN" dirty="0" smtClean="0"/>
          </a:p>
          <a:p>
            <a:r>
              <a:rPr lang="en-US" altLang="zh-CN" dirty="0" err="1" smtClean="0"/>
              <a:t>Flink</a:t>
            </a:r>
            <a:r>
              <a:rPr lang="zh-CN" altLang="en-US" dirty="0" smtClean="0"/>
              <a:t>提供了内置的状态管理，可以把工作时状态存储在</a:t>
            </a:r>
            <a:r>
              <a:rPr lang="en-US" altLang="zh-CN" dirty="0" err="1" smtClean="0"/>
              <a:t>Flink</a:t>
            </a:r>
            <a:r>
              <a:rPr lang="zh-CN" altLang="en-US" dirty="0" smtClean="0"/>
              <a:t>内部，而不需要把它存储在外部系统。这样做的好处：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降低了计算引擎对外部系统的依赖，使得部署、运维更加简单；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对性能带来了极大的提升。</a:t>
            </a:r>
            <a:endParaRPr lang="en-US" altLang="zh-CN" dirty="0" smtClean="0"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Flink</a:t>
            </a:r>
            <a:r>
              <a:rPr lang="en-US" altLang="zh-CN" dirty="0" smtClean="0"/>
              <a:t> Runtime</a:t>
            </a:r>
            <a:r>
              <a:rPr lang="zh-CN" altLang="en-US" dirty="0" smtClean="0"/>
              <a:t>整体架构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268760"/>
            <a:ext cx="6516724" cy="4891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Flink</a:t>
            </a:r>
            <a:r>
              <a:rPr lang="zh-CN" altLang="en-US" smtClean="0"/>
              <a:t>核心概念 </a:t>
            </a:r>
            <a:r>
              <a:rPr lang="en-US" altLang="zh-CN" smtClean="0"/>
              <a:t>- DataStream</a:t>
            </a:r>
            <a:endParaRPr lang="en-US" dirty="0"/>
          </a:p>
        </p:txBody>
      </p:sp>
      <p:sp>
        <p:nvSpPr>
          <p:cNvPr id="16386" name="内容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DataStream</a:t>
            </a:r>
            <a:r>
              <a:rPr lang="zh-CN" altLang="en-US" dirty="0" smtClean="0"/>
              <a:t>：它是含有重复数据的不可修改的集合</a:t>
            </a:r>
            <a:r>
              <a:rPr lang="en-US" altLang="zh-CN" dirty="0" smtClean="0"/>
              <a:t>(collection)</a:t>
            </a:r>
            <a:r>
              <a:rPr lang="zh-CN" altLang="en-US" dirty="0" smtClean="0"/>
              <a:t>，</a:t>
            </a:r>
            <a:r>
              <a:rPr lang="en-US" altLang="zh-CN" dirty="0" smtClean="0"/>
              <a:t>DataStream</a:t>
            </a:r>
            <a:r>
              <a:rPr lang="zh-CN" altLang="en-US" dirty="0" smtClean="0"/>
              <a:t>中元素的数量是无限的。</a:t>
            </a:r>
            <a:endParaRPr lang="zh-CN" altLang="en-US" dirty="0"/>
          </a:p>
        </p:txBody>
      </p:sp>
      <p:sp>
        <p:nvSpPr>
          <p:cNvPr id="16388" name="AutoShape 22" descr="mk:@MSITStore:E:\Flink\DataSight%20Stream%20V100R002C50%20产品文档.chm::/zh-cn_image_0062834078.png"/>
          <p:cNvSpPr>
            <a:spLocks noChangeAspect="1" noChangeArrowheads="1"/>
          </p:cNvSpPr>
          <p:nvPr/>
        </p:nvSpPr>
        <p:spPr bwMode="auto">
          <a:xfrm>
            <a:off x="1562100" y="-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utigerNext LT Regular" pitchFamily="34" charset="0"/>
                <a:ea typeface="宋体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FrutigerNext LT Regular" pitchFamily="34" charset="0"/>
                <a:ea typeface="宋体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charset="-122"/>
              </a:defRPr>
            </a:lvl9pPr>
          </a:lstStyle>
          <a:p>
            <a:endParaRPr lang="zh-CN" altLang="en-US"/>
          </a:p>
        </p:txBody>
      </p:sp>
      <p:pic>
        <p:nvPicPr>
          <p:cNvPr id="16389" name="Picture 2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846" y="2420637"/>
            <a:ext cx="6906307" cy="3961113"/>
          </a:xfrm>
          <a:prstGeom prst="rect">
            <a:avLst/>
          </a:prstGeom>
          <a:noFill/>
          <a:ln w="952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45d94ff4-c152-4d8b-af18-b84cdce32940}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 1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3396</Words>
  <Application>WPS 演示</Application>
  <PresentationFormat>宽屏</PresentationFormat>
  <Paragraphs>205</Paragraphs>
  <Slides>30</Slides>
  <Notes>54</Notes>
  <HiddenSlides>1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7" baseType="lpstr">
      <vt:lpstr>Arial</vt:lpstr>
      <vt:lpstr>方正书宋_GBK</vt:lpstr>
      <vt:lpstr>Wingdings</vt:lpstr>
      <vt:lpstr>FrutigerNext LT Regular</vt:lpstr>
      <vt:lpstr>苹方-简</vt:lpstr>
      <vt:lpstr>宋体</vt:lpstr>
      <vt:lpstr>汉仪书宋二KW</vt:lpstr>
      <vt:lpstr>Huawei Sans</vt:lpstr>
      <vt:lpstr>方正兰亭黑简体</vt:lpstr>
      <vt:lpstr>冬青黑体简体中文</vt:lpstr>
      <vt:lpstr>华文细黑</vt:lpstr>
      <vt:lpstr>黑体-简</vt:lpstr>
      <vt:lpstr>微软雅黑</vt:lpstr>
      <vt:lpstr>汉仪旗黑</vt:lpstr>
      <vt:lpstr>宋体</vt:lpstr>
      <vt:lpstr>Arial Unicode MS</vt:lpstr>
      <vt:lpstr>自定义设计方案</vt:lpstr>
      <vt:lpstr>PowerPoint 演示文稿</vt:lpstr>
      <vt:lpstr>Flink流批一体分布式实时处理引擎</vt:lpstr>
      <vt:lpstr>PowerPoint 演示文稿</vt:lpstr>
      <vt:lpstr>PowerPoint 演示文稿</vt:lpstr>
      <vt:lpstr>Flink简介</vt:lpstr>
      <vt:lpstr>Flink关键机制</vt:lpstr>
      <vt:lpstr>Flink核心理念</vt:lpstr>
      <vt:lpstr>Flink Runtime整体架构</vt:lpstr>
      <vt:lpstr>Flink核心概念 - DataStream</vt:lpstr>
      <vt:lpstr>Flink核心概念 - DataSet</vt:lpstr>
      <vt:lpstr>Flink程序</vt:lpstr>
      <vt:lpstr>Flink作业运行流程 </vt:lpstr>
      <vt:lpstr>Flink的数据处理</vt:lpstr>
      <vt:lpstr>有界流与无界流</vt:lpstr>
      <vt:lpstr>流与批处理机制</vt:lpstr>
      <vt:lpstr>PowerPoint 演示文稿</vt:lpstr>
      <vt:lpstr>时间背景</vt:lpstr>
      <vt:lpstr>流处理中的时间分类</vt:lpstr>
      <vt:lpstr>三种时间示例</vt:lpstr>
      <vt:lpstr>Window概述</vt:lpstr>
      <vt:lpstr>Window类型</vt:lpstr>
      <vt:lpstr>Tumbling Window(翻滚窗口)</vt:lpstr>
      <vt:lpstr>Sliding Window(滑动窗口)</vt:lpstr>
      <vt:lpstr>Session Window(会话窗口)</vt:lpstr>
      <vt:lpstr>PowerPoint 演示文稿</vt:lpstr>
      <vt:lpstr>Flink容错机制</vt:lpstr>
      <vt:lpstr>Savepoint与Checkpoint </vt:lpstr>
      <vt:lpstr>PowerPoint 演示文稿</vt:lpstr>
      <vt:lpstr>PowerPoint 演示文稿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0</dc:title>
  <dc:creator>c37402</dc:creator>
  <cp:lastModifiedBy>zeng</cp:lastModifiedBy>
  <cp:revision>2731</cp:revision>
  <cp:lastPrinted>2021-09-03T06:04:05Z</cp:lastPrinted>
  <dcterms:created xsi:type="dcterms:W3CDTF">2021-09-03T06:04:05Z</dcterms:created>
  <dcterms:modified xsi:type="dcterms:W3CDTF">2021-09-03T06:04:05Z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(11)3UhSoOyFRqszoDxskLpj5cCgHy0/Ke5a2v36AUt5KrgSjqJy4EvmEMiX5YGaXFvp9/UK33Tw_x000d_ RaJW6EwaME9+dHZpcw3Qvwx3X7+7GB6JsqeHubWWQ6I3ypfAK+5vZMWsyNDf33Q+yGzlBfYD_x000d_ OIxQyuEVYPacOcTgO0GGMLWMsFSrAduWXi7lDNFdBfllJdxWMbs3FZsryX4VjGFDgDu63a6N_x000d_ xu0BGaqu6EF4Ju8poQ</vt:lpwstr>
  </property>
  <property fmtid="{D5CDD505-2E9C-101B-9397-08002B2CF9AE}" pid="3" name="_ms_pID_7253431">
    <vt:lpwstr>BMOYFB6vneTRz7L1g0JJ22H5/isfqcfzh5pBpQdNEd/89Bu2iKf9rF_x000d_ 8op/8IkqLeMh+keGDgdcj0lWvNSDrOiKETLVLHKf0dAV/wbUZ1Pl7vsyjFd1JF5Sf0W2EphX_x000d_ kKThqtFyyfZrx1rpBmQNejSbMMFaLTOhJRIkS1kte6dPRjiNcn8xXAQwCfg3MVqEesS/QFUS_x000d_ 0434uENqVn3WpAxX7t7QHrSfmaRXx4stZ0aQ</vt:lpwstr>
  </property>
  <property fmtid="{D5CDD505-2E9C-101B-9397-08002B2CF9AE}" pid="4" name="_ms_pID_7253432">
    <vt:lpwstr>GlOhGokx+m1IQbE70sXTnuxTIMf68mvALZnx_x000d_ Ap3/iFwG1LihCpUCHf3Bn2ll5x23Yax8rhDQQtrN1FnZFQ+cIj2o+7GIyP6ibG2HnXSKhrF0_x000d_ vPb1zyvTEXDg5RRTl9mncM3qDJ57f7PknXx06TDv+x7A8WWQj9+kQijlJ2TzwFBui7LtkmpH_x000d_ +mYGiVPOsW+HAtEsl7A7QZExQOhpwhAKMowhwI7jB8gr0KFQzNskLY</vt:lpwstr>
  </property>
  <property fmtid="{D5CDD505-2E9C-101B-9397-08002B2CF9AE}" pid="5" name="_ms_pID_7253433">
    <vt:lpwstr>wdIY6NepULtXPaJiBT_x000d_ /NMRWPBa1Alrv+5zAztbQlwb14ItSrxj60fGWez57M9Y3Nc4tyEb941dzOsuIhoTncg4RVmX_x000d_ eIeh+kU6g7eOHI10wgRC7DyP2ooQ+zhQFN0L7N5Mhaj1f9/5QtY13CoxxVFyGTcNauHWJ/c/_x000d_ xy0hCj36m3LnI3+Mp3x+uuharMKms1ddOydlHr6th8+Xl0sscO+2Zg0PmeesnZ8SxgDRDgR/</vt:lpwstr>
  </property>
  <property fmtid="{D5CDD505-2E9C-101B-9397-08002B2CF9AE}" pid="6" name="_ms_pID_7253434">
    <vt:lpwstr>_x000d_ 06fuLz5Gs8F0062xWxQ4bNWmlQvUIY4ng3ooElJg7LpATs2N9FWODlMO09ItIhhhfBl71QoV_x000d_ TtICtiXbCRS8Mgf/00AXGY8En0/xvatrf6I7cF468IRRjRyCdV90XxXwVeExV5j1jZDrC2Jq_x000d_ l5GwJ4VyV9PDCqrI+drn/Y0ThOgfgW1VVXGo11fNi/vEjhI9/V83n6i9wMsMQkvlBqW/TwEs_x000d_ 6YoFjibjQLqH5ZQL</vt:lpwstr>
  </property>
  <property fmtid="{D5CDD505-2E9C-101B-9397-08002B2CF9AE}" pid="7" name="_ms_pID_7253435">
    <vt:lpwstr>aGcNmArSL7sKVRrXgCFeQCME3tSlGMGc1nn3F68Tlh0VzDGXMvPzk5kK_x000d_ zswiwHIYB5Bp7la8BzkurY4rONAlJzypOuUxaz8M6JW8maYWkfR3VJZ9uDKrtHfxmF7oTknV_x000d_ 0D0s5bhsrWyCgRnFkF9vpWQ0HdNdJ/2yrkO382WhWcp+N1RcxBubAoHCpm0gsHtQiWYFGoBM_x000d_ oL2nyqm6y/khwj5dIudnbisyKT+S1wWA/t</vt:lpwstr>
  </property>
  <property fmtid="{D5CDD505-2E9C-101B-9397-08002B2CF9AE}" pid="8" name="_ms_pID_7253436">
    <vt:lpwstr>TPllG6Veed9GUlfwC8cLvU8QTryE4UhobeLDXG_x000d_ ei/t7XTbTtZri5zsO3DNoARD9e5R0QxzxMu5us2xNAlqcl2eWKopk7Zmn3kTYohGakKPewGh_x000d_ +QpZycsMjFwTpwdQ8yEfaFYb67HvULkFee89Nr2/rJ/FIQdYMD2wcY1bIxGR3TNy2EhIqUh/_x000d_ 0UOiZ8P9lZw1EVxEj6INNKvwYGinwlBZGf2zpYz8UKIDbXx/LEzD</vt:lpwstr>
  </property>
  <property fmtid="{D5CDD505-2E9C-101B-9397-08002B2CF9AE}" pid="9" name="_ms_pID_7253437">
    <vt:lpwstr>ebjDDi5yUz3Atc4gUDb5_x000d_ +tv7+/b3L3sSem+xAm+C56IrhQpLVAKzS4HQh4O4UlqzYfcAOwFKAvwL4r6PwKKbnvmtnSvL_x000d_ fZ/ANFRbTWLaGmxYEefif/jPJGJYmp0uxtoD913402+R83n60akKT2NMT0MpTW3OvYxduzAB_x000d_ EQ2MqKNVY8rsHdLmLSoQxG0nO9feCHgC9YQHC85IolID0ED8MatySi5CL3Xn0lEqewCJQP</vt:lpwstr>
  </property>
  <property fmtid="{D5CDD505-2E9C-101B-9397-08002B2CF9AE}" pid="10" name="_ms_pID_7253438">
    <vt:lpwstr>ab_x000d_ PK8okltMeequt+iVcpdTAysW/K+KW8jBtQQllcDU8kVAs9MhO5sS3OhKCLlTLqy3BUamtgTs_x000d_ Jk3FN3LzrqdNsepuI/v+XhoJU/MWFWnfULsbESAO1BriRWfUJ/2S0GUIASb4l0oCNvkNmlxC_x000d_ 8lhvj9JQArDZg4yz3vBb400F0TLXD1E4n1bhjCvs56P9B4TP1zZ/O5FsGRAXJ+zl68+jNdVz_x000d_ kH+o8OlUWk4t9E</vt:lpwstr>
  </property>
  <property fmtid="{D5CDD505-2E9C-101B-9397-08002B2CF9AE}" pid="11" name="_ms_pID_7253439">
    <vt:lpwstr>gIXfEEoigI1CkVl4g0ENU/CyZuFKpB682zRrdiQadZJHgCspzF0zSSAXy4_x000d_ VKOo5XvgowQ73d4FADinc5+tJv8wHX1LsFToDkFhTzPJqbAUQX1vsQzGvZxlQr78WPj+SQIE_x000d_ fGxkVPlx+pDPs6rnSNZTbRUQwRlfuqU/DsssWUnWyv1gW04vkIWVpodKl604OJ1cms6HPzbe_x000d_ Mzwm3Gft3+DwKhutUMlITUa1+DZtcPe9</vt:lpwstr>
  </property>
  <property fmtid="{D5CDD505-2E9C-101B-9397-08002B2CF9AE}" pid="12" name="_ms_pID_72534310">
    <vt:lpwstr>9Yf9LGFXEnVCZfwfIBUFCxe3M9gP60jstDzRuK52_x000d_ Xcp8/qWzZGKHAdKR4PEqJ+oEpao/6Go6gc41a7KkCXK47Fwt7JL0XCUh</vt:lpwstr>
  </property>
  <property fmtid="{D5CDD505-2E9C-101B-9397-08002B2CF9AE}" pid="13" name="_new_ms_pID_72543">
    <vt:lpwstr>(4)jNL0gM28At52Ieaf1valQ0LhCJhckLvJxApn9P4IOGXs2CxMSeBUEQOsYE7UL6xHmrDTkB0U
8XrwX0U2eGOvdKAbibq/OwBogqOvwFaAolHRNqNy2szIx/vIxGV3RldByVnAXNghwAf/C+Ny
nC0kXXrwMXgmyFvH5Z6NNWCVsONiwda3mR+L5JpGhOxLoPqs7SuuHSITb197MVyCXsGsK2ms
+l0YVy49NdVVuXoIAG</vt:lpwstr>
  </property>
  <property fmtid="{D5CDD505-2E9C-101B-9397-08002B2CF9AE}" pid="14" name="_new_ms_pID_725431">
    <vt:lpwstr>WNXmtkOaoMvO+RtN+AF98axcECtcDzeutF/RA/MuVrkTeP8na2B2yy
m1HCyY09R6IPysdOkoFKaGF95jn8IPRP7dOExBbQlWgSPqEZNo21+gLMWeFfBt+6pUhKdwFx
7ZPjMNuUrMypYPEZngI1VIdsJf4NZKyTLKZJ0nK7WxKub3aP/MoU61sfNyyw1Icb4IGb7OFn
9w8sA6NUyvf/2CAmXCRdXcc6p9josuAb8E0f</vt:lpwstr>
  </property>
  <property fmtid="{D5CDD505-2E9C-101B-9397-08002B2CF9AE}" pid="15" name="_new_ms_pID_725432">
    <vt:lpwstr>VPOcRqDszuG9Ea/DM6UvbMLgh7KalquPd6s3
kDXgkxV66sccXBRFRpUSm24+++OZrzrFJlZ9+cTKshms+WpKgjZh/IhT4aCGlcWjlqWZhRut
yeE31Jc/cvQKXkucHQJfR38BDLb6HDqUWvPBQ8sa4eIzSeLgq189G0a1RIIGyCiIJjSWXf10
g2H9RhGj00eoqTF/R7ak+JOb3Uld8rKRh6p8+RZSbt3zCH/cPW7Uhk</vt:lpwstr>
  </property>
  <property fmtid="{D5CDD505-2E9C-101B-9397-08002B2CF9AE}" pid="16" name="_new_ms_pID_725433">
    <vt:lpwstr>w4/CdPx+g5NrTVBBFR
HKTc81zHE57lJ6Sfop/J3Md4zKo=</vt:lpwstr>
  </property>
  <property fmtid="{D5CDD505-2E9C-101B-9397-08002B2CF9AE}" pid="17" name="_2015_ms_pID_725343">
    <vt:lpwstr>(3)W2bUfGH118+7HeieWrrzODtoyGk07z4jqKm/QoeqfOztdVcupSJ8XSYW/bqMXEFl1Cmt+Cpb
TP363bvGQpOvJ7XIv7BsHFrmgUXEtiNpl9tAIGZfF4lohyKqqJz2bs5JLVuV9VevE1WLP2/b
qAMIk6A7gcuWy3WOdnmPUfoVNXt3qrKe9otHzXWEw1fCB6s5gXtUF39GY0VMhOaLFFyCwViu
EkZiU5L/gIoIkR8sRv</vt:lpwstr>
  </property>
  <property fmtid="{D5CDD505-2E9C-101B-9397-08002B2CF9AE}" pid="18" name="_2015_ms_pID_7253431">
    <vt:lpwstr>99VTkoSfhRA6j1ZQPmO+MpqWyj+iQS4fmyIb2vbY5AjS+ozuee1siN
HfbN2JDfdFf41mi5UJ/fytJAVS/AaJI9KxRGuw2yXlW7eRUAIRBwMSdUeioyDKEKKO46RpdW
sw7ZZbRC9BArVSolNdJkM32zzLfHrtlfmZWoywY0K4egX4l+PwWh/I9wE61EToXn1UJHTJh0
hvtQ++g6fqwYd5j43QpoGP7vL42xiSQKgZdT</vt:lpwstr>
  </property>
  <property fmtid="{D5CDD505-2E9C-101B-9397-08002B2CF9AE}" pid="19" name="_2015_ms_pID_7253432">
    <vt:lpwstr>mhr+n5x0goF/JM0Tz0ozSryUCU3X6cGDS+CR
rBVwl8eeEaLwlBMeQXFUoR0dE7U76eN7+DR+xJNPcCZzXE+i98A=</vt:lpwstr>
  </property>
  <property fmtid="{D5CDD505-2E9C-101B-9397-08002B2CF9AE}" pid="20" name="ContentTypeId">
    <vt:lpwstr>0x010100CC226774B8D87F4D92D9D1F6859ED44E</vt:lpwstr>
  </property>
  <property fmtid="{D5CDD505-2E9C-101B-9397-08002B2CF9AE}" pid="21" name="_readonly">
    <vt:lpwstr/>
  </property>
  <property fmtid="{D5CDD505-2E9C-101B-9397-08002B2CF9AE}" pid="22" name="_change">
    <vt:lpwstr/>
  </property>
  <property fmtid="{D5CDD505-2E9C-101B-9397-08002B2CF9AE}" pid="23" name="_full-control">
    <vt:lpwstr/>
  </property>
  <property fmtid="{D5CDD505-2E9C-101B-9397-08002B2CF9AE}" pid="24" name="sflag">
    <vt:lpwstr>1599727060</vt:lpwstr>
  </property>
  <property fmtid="{D5CDD505-2E9C-101B-9397-08002B2CF9AE}" pid="25" name="KSOProductBuildVer">
    <vt:lpwstr>2052-3.8.1.6116</vt:lpwstr>
  </property>
</Properties>
</file>