
<file path=[Content_Types].xml><?xml version="1.0" encoding="utf-8"?>
<Types xmlns="http://schemas.openxmlformats.org/package/2006/content-types">
  <Default Extension="jpeg" ContentType="image/jpeg"/>
  <Default Extension="tiff" ContentType="image/tiff"/>
  <Default Extension="png" ContentType="image/png"/>
  <Default Extension="wdp" ContentType="image/vnd.ms-photo"/>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p:sldMasterIdLst>
    <p:sldMasterId id="2147483648" r:id="rId1"/>
  </p:sldMasterIdLst>
  <p:notesMasterIdLst>
    <p:notesMasterId r:id="rId4"/>
  </p:notesMasterIdLst>
  <p:handoutMasterIdLst>
    <p:handoutMasterId r:id="rId42"/>
  </p:handoutMasterIdLst>
  <p:sldIdLst>
    <p:sldId id="256" r:id="rId3"/>
    <p:sldId id="257" r:id="rId5"/>
    <p:sldId id="258" r:id="rId6"/>
    <p:sldId id="259" r:id="rId7"/>
    <p:sldId id="260" r:id="rId8"/>
    <p:sldId id="405" r:id="rId9"/>
    <p:sldId id="408" r:id="rId10"/>
    <p:sldId id="407" r:id="rId11"/>
    <p:sldId id="481" r:id="rId12"/>
    <p:sldId id="470" r:id="rId13"/>
    <p:sldId id="476" r:id="rId14"/>
    <p:sldId id="477" r:id="rId15"/>
    <p:sldId id="412" r:id="rId16"/>
    <p:sldId id="414" r:id="rId17"/>
    <p:sldId id="445" r:id="rId18"/>
    <p:sldId id="478" r:id="rId19"/>
    <p:sldId id="404" r:id="rId20"/>
    <p:sldId id="277" r:id="rId21"/>
    <p:sldId id="278" r:id="rId22"/>
    <p:sldId id="446" r:id="rId23"/>
    <p:sldId id="448" r:id="rId24"/>
    <p:sldId id="487" r:id="rId25"/>
    <p:sldId id="488" r:id="rId26"/>
    <p:sldId id="490" r:id="rId27"/>
    <p:sldId id="484" r:id="rId28"/>
    <p:sldId id="485" r:id="rId29"/>
    <p:sldId id="486" r:id="rId30"/>
    <p:sldId id="454" r:id="rId31"/>
    <p:sldId id="442" r:id="rId32"/>
    <p:sldId id="447" r:id="rId33"/>
    <p:sldId id="482" r:id="rId34"/>
    <p:sldId id="426" r:id="rId35"/>
    <p:sldId id="449" r:id="rId36"/>
    <p:sldId id="429" r:id="rId37"/>
    <p:sldId id="428" r:id="rId38"/>
    <p:sldId id="370" r:id="rId39"/>
    <p:sldId id="483" r:id="rId40"/>
    <p:sldId id="270" r:id="rId41"/>
  </p:sldIdLst>
  <p:sldSz cx="12192000" cy="6858000"/>
  <p:notesSz cx="6797675" cy="992632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ghuiguozjhw" initials="l" lastIdx="14" clrIdx="0"/>
  <p:cmAuthor id="2" name="Zhangwei (Vincent, CloudBU)" initials="Z(C" lastIdx="2"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51515"/>
    <a:srgbClr val="C7000B"/>
    <a:srgbClr val="575756"/>
    <a:srgbClr val="FFFFFF"/>
    <a:srgbClr val="DD4654"/>
    <a:srgbClr val="F3D2D5"/>
    <a:srgbClr val="E6A8AD"/>
    <a:srgbClr val="E57B84"/>
    <a:srgbClr val="E57984"/>
    <a:srgbClr val="BF00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72833802-FEF1-4C79-8D5D-14CF1EAF98D9}"/>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656" autoAdjust="0"/>
  </p:normalViewPr>
  <p:slideViewPr>
    <p:cSldViewPr snapToGrid="0" snapToObjects="1">
      <p:cViewPr varScale="1">
        <p:scale>
          <a:sx n="69" d="100"/>
          <a:sy n="69" d="100"/>
        </p:scale>
        <p:origin x="114"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79" d="100"/>
          <a:sy n="79" d="100"/>
        </p:scale>
        <p:origin x="3954" y="96"/>
      </p:cViewPr>
      <p:guideLst>
        <p:guide orient="horz"/>
        <p:guide pos="2141"/>
      </p:guideLst>
    </p:cSldViewPr>
  </p:notes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6" Type="http://schemas.openxmlformats.org/officeDocument/2006/relationships/commentAuthors" Target="commentAuthors.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handoutMaster" Target="handoutMasters/handoutMaster1.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5632167-6EBB-4192-BD5D-5D32CD89A80D}" type="doc">
      <dgm:prSet loTypeId="urn:microsoft.com/office/officeart/2005/8/layout/matrix1" loCatId="matrix" qsTypeId="urn:microsoft.com/office/officeart/2005/8/quickstyle/simple1" qsCatId="simple" csTypeId="urn:microsoft.com/office/officeart/2005/8/colors/accent5_2" csCatId="accent5" phldr="1"/>
      <dgm:spPr/>
      <dgm:t>
        <a:bodyPr/>
        <a:lstStyle/>
        <a:p>
          <a:endParaRPr lang="zh-CN" altLang="en-US"/>
        </a:p>
      </dgm:t>
    </dgm:pt>
    <dgm:pt modelId="{38B798A8-5AE6-42FD-BAA1-E2BE5E8E45BB}">
      <dgm:prSet phldrT="[文本]" custT="1"/>
      <dgm:spPr>
        <a:ln>
          <a:noFill/>
        </a:ln>
      </dgm:spPr>
      <dgm:t>
        <a:bodyPr/>
        <a:lstStyle/>
        <a:p>
          <a:r>
            <a:rPr lang="zh-CN" altLang="en-US" sz="1400" dirty="0" smtClean="0">
              <a:latin typeface="方正兰亭黑简体" panose="02000000000000000000" pitchFamily="2" charset="-122"/>
              <a:ea typeface="方正兰亭黑简体" panose="02000000000000000000" pitchFamily="2" charset="-122"/>
            </a:rPr>
            <a:t>现状</a:t>
          </a:r>
          <a:endParaRPr lang="zh-CN" altLang="en-US" sz="1400" dirty="0">
            <a:latin typeface="方正兰亭黑简体" panose="02000000000000000000" pitchFamily="2" charset="-122"/>
            <a:ea typeface="方正兰亭黑简体" panose="02000000000000000000" pitchFamily="2" charset="-122"/>
          </a:endParaRPr>
        </a:p>
      </dgm:t>
    </dgm:pt>
    <dgm:pt modelId="{89F17794-D428-43B9-B7A7-01CC410E0DCA}" cxnId="{3E8CE347-35B5-4512-8A6B-90DDD9150D17}" type="parTrans">
      <dgm:prSet/>
      <dgm:spPr/>
      <dgm:t>
        <a:bodyPr/>
        <a:lstStyle/>
        <a:p>
          <a:endParaRPr lang="zh-CN" altLang="en-US" sz="1100">
            <a:latin typeface="方正兰亭黑简体" panose="02000000000000000000" pitchFamily="2" charset="-122"/>
            <a:ea typeface="方正兰亭黑简体" panose="02000000000000000000" pitchFamily="2" charset="-122"/>
          </a:endParaRPr>
        </a:p>
      </dgm:t>
    </dgm:pt>
    <dgm:pt modelId="{F93C0054-CD90-4001-B024-B885A9A2AC61}" cxnId="{3E8CE347-35B5-4512-8A6B-90DDD9150D17}" type="sibTrans">
      <dgm:prSet/>
      <dgm:spPr/>
      <dgm:t>
        <a:bodyPr/>
        <a:lstStyle/>
        <a:p>
          <a:endParaRPr lang="zh-CN" altLang="en-US" sz="1100">
            <a:latin typeface="方正兰亭黑简体" panose="02000000000000000000" pitchFamily="2" charset="-122"/>
            <a:ea typeface="方正兰亭黑简体" panose="02000000000000000000" pitchFamily="2" charset="-122"/>
          </a:endParaRPr>
        </a:p>
      </dgm:t>
    </dgm:pt>
    <dgm:pt modelId="{6CA96F32-5DFD-4137-B248-09B006CBDE0E}">
      <dgm:prSet phldrT="[文本]" custT="1"/>
      <dgm:spPr>
        <a:solidFill>
          <a:schemeClr val="accent1">
            <a:lumMod val="50000"/>
          </a:schemeClr>
        </a:solidFill>
      </dgm:spPr>
      <dgm:t>
        <a:bodyPr lIns="0" rIns="0"/>
        <a:lstStyle/>
        <a:p>
          <a:pPr>
            <a:lnSpc>
              <a:spcPct val="100000"/>
            </a:lnSpc>
          </a:pPr>
          <a:r>
            <a:rPr lang="zh-CN" altLang="en-US" sz="1050" dirty="0" smtClean="0">
              <a:latin typeface="方正兰亭黑简体" panose="02000000000000000000" pitchFamily="2" charset="-122"/>
              <a:ea typeface="方正兰亭黑简体" panose="02000000000000000000" pitchFamily="2" charset="-122"/>
            </a:rPr>
            <a:t>数据标准</a:t>
          </a:r>
          <a:r>
            <a:rPr lang="zh-CN" altLang="en-US" sz="1050" dirty="0" smtClean="0">
              <a:solidFill>
                <a:schemeClr val="accent4"/>
              </a:solidFill>
              <a:latin typeface="方正兰亭黑简体" panose="02000000000000000000" pitchFamily="2" charset="-122"/>
              <a:ea typeface="方正兰亭黑简体" panose="02000000000000000000" pitchFamily="2" charset="-122"/>
            </a:rPr>
            <a:t>不统一</a:t>
          </a:r>
          <a:endParaRPr lang="zh-CN" altLang="en-US" sz="1050" dirty="0">
            <a:solidFill>
              <a:schemeClr val="accent4"/>
            </a:solidFill>
            <a:latin typeface="方正兰亭黑简体" panose="02000000000000000000" pitchFamily="2" charset="-122"/>
            <a:ea typeface="方正兰亭黑简体" panose="02000000000000000000" pitchFamily="2" charset="-122"/>
          </a:endParaRPr>
        </a:p>
      </dgm:t>
    </dgm:pt>
    <dgm:pt modelId="{2A4911BE-C781-4CB7-93A2-8FD9E95DF84E}" cxnId="{C0356F2E-4415-4EF7-A9A8-8F910648945B}" type="parTrans">
      <dgm:prSet/>
      <dgm:spPr/>
      <dgm:t>
        <a:bodyPr/>
        <a:lstStyle/>
        <a:p>
          <a:endParaRPr lang="zh-CN" altLang="en-US" sz="1100">
            <a:latin typeface="方正兰亭黑简体" panose="02000000000000000000" pitchFamily="2" charset="-122"/>
            <a:ea typeface="方正兰亭黑简体" panose="02000000000000000000" pitchFamily="2" charset="-122"/>
          </a:endParaRPr>
        </a:p>
      </dgm:t>
    </dgm:pt>
    <dgm:pt modelId="{3EFD148E-6C24-4AC7-B6B5-181E74FDFF31}" cxnId="{C0356F2E-4415-4EF7-A9A8-8F910648945B}" type="sibTrans">
      <dgm:prSet/>
      <dgm:spPr/>
      <dgm:t>
        <a:bodyPr/>
        <a:lstStyle/>
        <a:p>
          <a:endParaRPr lang="zh-CN" altLang="en-US" sz="1100">
            <a:latin typeface="方正兰亭黑简体" panose="02000000000000000000" pitchFamily="2" charset="-122"/>
            <a:ea typeface="方正兰亭黑简体" panose="02000000000000000000" pitchFamily="2" charset="-122"/>
          </a:endParaRPr>
        </a:p>
      </dgm:t>
    </dgm:pt>
    <dgm:pt modelId="{E0B0CDDB-2353-43AE-AE3B-67B58BCCDFB3}">
      <dgm:prSet phldrT="[文本]" custT="1"/>
      <dgm:spPr>
        <a:solidFill>
          <a:schemeClr val="accent1">
            <a:lumMod val="50000"/>
          </a:schemeClr>
        </a:solidFill>
      </dgm:spPr>
      <dgm:t>
        <a:bodyPr/>
        <a:lstStyle/>
        <a:p>
          <a:r>
            <a:rPr lang="zh-CN" altLang="en-US" sz="1050" dirty="0" smtClean="0">
              <a:latin typeface="方正兰亭黑简体" panose="02000000000000000000" pitchFamily="2" charset="-122"/>
              <a:ea typeface="方正兰亭黑简体" panose="02000000000000000000" pitchFamily="2" charset="-122"/>
            </a:rPr>
            <a:t>数据业务</a:t>
          </a:r>
          <a:r>
            <a:rPr lang="zh-CN" altLang="en-US" sz="1050" dirty="0" smtClean="0">
              <a:solidFill>
                <a:schemeClr val="accent4"/>
              </a:solidFill>
              <a:latin typeface="方正兰亭黑简体" panose="02000000000000000000" pitchFamily="2" charset="-122"/>
              <a:ea typeface="方正兰亭黑简体" panose="02000000000000000000" pitchFamily="2" charset="-122"/>
            </a:rPr>
            <a:t>断层</a:t>
          </a:r>
          <a:endParaRPr lang="zh-CN" altLang="en-US" sz="1050" dirty="0">
            <a:solidFill>
              <a:schemeClr val="accent4"/>
            </a:solidFill>
            <a:latin typeface="方正兰亭黑简体" panose="02000000000000000000" pitchFamily="2" charset="-122"/>
            <a:ea typeface="方正兰亭黑简体" panose="02000000000000000000" pitchFamily="2" charset="-122"/>
          </a:endParaRPr>
        </a:p>
      </dgm:t>
    </dgm:pt>
    <dgm:pt modelId="{F00EBDB1-B7F1-440F-B9CD-E3CE1B37CF9C}" cxnId="{96085647-0F61-4811-B765-818D6923B248}" type="parTrans">
      <dgm:prSet/>
      <dgm:spPr/>
      <dgm:t>
        <a:bodyPr/>
        <a:lstStyle/>
        <a:p>
          <a:endParaRPr lang="zh-CN" altLang="en-US" sz="1100">
            <a:latin typeface="方正兰亭黑简体" panose="02000000000000000000" pitchFamily="2" charset="-122"/>
            <a:ea typeface="方正兰亭黑简体" panose="02000000000000000000" pitchFamily="2" charset="-122"/>
          </a:endParaRPr>
        </a:p>
      </dgm:t>
    </dgm:pt>
    <dgm:pt modelId="{AF9CAD20-E99F-4911-A0AB-6640D709CAEF}" cxnId="{96085647-0F61-4811-B765-818D6923B248}" type="sibTrans">
      <dgm:prSet/>
      <dgm:spPr/>
      <dgm:t>
        <a:bodyPr/>
        <a:lstStyle/>
        <a:p>
          <a:endParaRPr lang="zh-CN" altLang="en-US" sz="1100">
            <a:latin typeface="方正兰亭黑简体" panose="02000000000000000000" pitchFamily="2" charset="-122"/>
            <a:ea typeface="方正兰亭黑简体" panose="02000000000000000000" pitchFamily="2" charset="-122"/>
          </a:endParaRPr>
        </a:p>
      </dgm:t>
    </dgm:pt>
    <dgm:pt modelId="{5D896EC5-67DF-43B0-8B09-C2854693046B}">
      <dgm:prSet phldrT="[文本]" custT="1"/>
      <dgm:spPr>
        <a:solidFill>
          <a:schemeClr val="accent1">
            <a:lumMod val="50000"/>
          </a:schemeClr>
        </a:solidFill>
      </dgm:spPr>
      <dgm:t>
        <a:bodyPr/>
        <a:lstStyle/>
        <a:p>
          <a:r>
            <a:rPr lang="zh-CN" altLang="en-US" sz="1050" dirty="0" smtClean="0">
              <a:latin typeface="方正兰亭黑简体" panose="02000000000000000000" pitchFamily="2" charset="-122"/>
              <a:ea typeface="方正兰亭黑简体" panose="02000000000000000000" pitchFamily="2" charset="-122"/>
            </a:rPr>
            <a:t>数据</a:t>
          </a:r>
          <a:r>
            <a:rPr lang="zh-CN" altLang="en-US" sz="1050" dirty="0" smtClean="0">
              <a:solidFill>
                <a:schemeClr val="accent4"/>
              </a:solidFill>
              <a:latin typeface="方正兰亭黑简体" panose="02000000000000000000" pitchFamily="2" charset="-122"/>
              <a:ea typeface="方正兰亭黑简体" panose="02000000000000000000" pitchFamily="2" charset="-122"/>
            </a:rPr>
            <a:t>重复</a:t>
          </a:r>
          <a:r>
            <a:rPr lang="zh-CN" altLang="en-US" sz="1050" dirty="0" smtClean="0">
              <a:latin typeface="方正兰亭黑简体" panose="02000000000000000000" pitchFamily="2" charset="-122"/>
              <a:ea typeface="方正兰亭黑简体" panose="02000000000000000000" pitchFamily="2" charset="-122"/>
            </a:rPr>
            <a:t>建设</a:t>
          </a:r>
          <a:endParaRPr lang="zh-CN" altLang="en-US" sz="1050" dirty="0">
            <a:latin typeface="方正兰亭黑简体" panose="02000000000000000000" pitchFamily="2" charset="-122"/>
            <a:ea typeface="方正兰亭黑简体" panose="02000000000000000000" pitchFamily="2" charset="-122"/>
          </a:endParaRPr>
        </a:p>
      </dgm:t>
    </dgm:pt>
    <dgm:pt modelId="{BEE3F3CD-071A-43CB-87CD-DD66FB859A7C}" cxnId="{8AD7C1C2-08F3-4BCC-A0E1-548963315B61}" type="parTrans">
      <dgm:prSet/>
      <dgm:spPr/>
      <dgm:t>
        <a:bodyPr/>
        <a:lstStyle/>
        <a:p>
          <a:endParaRPr lang="zh-CN" altLang="en-US" sz="1100">
            <a:latin typeface="方正兰亭黑简体" panose="02000000000000000000" pitchFamily="2" charset="-122"/>
            <a:ea typeface="方正兰亭黑简体" panose="02000000000000000000" pitchFamily="2" charset="-122"/>
          </a:endParaRPr>
        </a:p>
      </dgm:t>
    </dgm:pt>
    <dgm:pt modelId="{19748A28-BC27-490A-A4D3-CAA4690D16BA}" cxnId="{8AD7C1C2-08F3-4BCC-A0E1-548963315B61}" type="sibTrans">
      <dgm:prSet/>
      <dgm:spPr/>
      <dgm:t>
        <a:bodyPr/>
        <a:lstStyle/>
        <a:p>
          <a:endParaRPr lang="zh-CN" altLang="en-US" sz="1100">
            <a:latin typeface="方正兰亭黑简体" panose="02000000000000000000" pitchFamily="2" charset="-122"/>
            <a:ea typeface="方正兰亭黑简体" panose="02000000000000000000" pitchFamily="2" charset="-122"/>
          </a:endParaRPr>
        </a:p>
      </dgm:t>
    </dgm:pt>
    <dgm:pt modelId="{25A86D95-F1A8-4D1B-91B8-59EF071FDFAD}">
      <dgm:prSet phldrT="[文本]" custT="1"/>
      <dgm:spPr>
        <a:solidFill>
          <a:schemeClr val="accent1">
            <a:lumMod val="50000"/>
          </a:schemeClr>
        </a:solidFill>
      </dgm:spPr>
      <dgm:t>
        <a:bodyPr/>
        <a:lstStyle/>
        <a:p>
          <a:r>
            <a:rPr lang="zh-CN" altLang="en-US" sz="1050" dirty="0" smtClean="0">
              <a:latin typeface="方正兰亭黑简体" panose="02000000000000000000" pitchFamily="2" charset="-122"/>
              <a:ea typeface="方正兰亭黑简体" panose="02000000000000000000" pitchFamily="2" charset="-122"/>
            </a:rPr>
            <a:t>历史</a:t>
          </a:r>
          <a:r>
            <a:rPr lang="zh-CN" altLang="en-US" sz="1050" dirty="0" smtClean="0">
              <a:solidFill>
                <a:schemeClr val="accent4"/>
              </a:solidFill>
              <a:latin typeface="方正兰亭黑简体" panose="02000000000000000000" pitchFamily="2" charset="-122"/>
              <a:ea typeface="方正兰亭黑简体" panose="02000000000000000000" pitchFamily="2" charset="-122"/>
            </a:rPr>
            <a:t>不可追溯</a:t>
          </a:r>
          <a:endParaRPr lang="zh-CN" altLang="en-US" sz="1050" dirty="0">
            <a:solidFill>
              <a:schemeClr val="accent4"/>
            </a:solidFill>
            <a:latin typeface="方正兰亭黑简体" panose="02000000000000000000" pitchFamily="2" charset="-122"/>
            <a:ea typeface="方正兰亭黑简体" panose="02000000000000000000" pitchFamily="2" charset="-122"/>
          </a:endParaRPr>
        </a:p>
      </dgm:t>
    </dgm:pt>
    <dgm:pt modelId="{F63D027B-D18D-4F0D-BC16-92AC3C323069}" cxnId="{265BC9F8-670C-443B-9023-61E86B703885}" type="parTrans">
      <dgm:prSet/>
      <dgm:spPr/>
      <dgm:t>
        <a:bodyPr/>
        <a:lstStyle/>
        <a:p>
          <a:endParaRPr lang="zh-CN" altLang="en-US" sz="1100">
            <a:latin typeface="方正兰亭黑简体" panose="02000000000000000000" pitchFamily="2" charset="-122"/>
            <a:ea typeface="方正兰亭黑简体" panose="02000000000000000000" pitchFamily="2" charset="-122"/>
          </a:endParaRPr>
        </a:p>
      </dgm:t>
    </dgm:pt>
    <dgm:pt modelId="{9B806855-58F0-4743-B0B9-8AED09F6B78B}" cxnId="{265BC9F8-670C-443B-9023-61E86B703885}" type="sibTrans">
      <dgm:prSet/>
      <dgm:spPr/>
      <dgm:t>
        <a:bodyPr/>
        <a:lstStyle/>
        <a:p>
          <a:endParaRPr lang="zh-CN" altLang="en-US" sz="1100">
            <a:latin typeface="方正兰亭黑简体" panose="02000000000000000000" pitchFamily="2" charset="-122"/>
            <a:ea typeface="方正兰亭黑简体" panose="02000000000000000000" pitchFamily="2" charset="-122"/>
          </a:endParaRPr>
        </a:p>
      </dgm:t>
    </dgm:pt>
    <dgm:pt modelId="{C5B19609-70BC-4DC1-9604-DB382CA9EB00}" type="pres">
      <dgm:prSet presAssocID="{B5632167-6EBB-4192-BD5D-5D32CD89A80D}" presName="diagram" presStyleCnt="0">
        <dgm:presLayoutVars>
          <dgm:chMax val="1"/>
          <dgm:dir/>
          <dgm:animLvl val="ctr"/>
          <dgm:resizeHandles val="exact"/>
        </dgm:presLayoutVars>
      </dgm:prSet>
      <dgm:spPr/>
      <dgm:t>
        <a:bodyPr/>
        <a:lstStyle/>
        <a:p>
          <a:endParaRPr lang="zh-CN" altLang="en-US"/>
        </a:p>
      </dgm:t>
    </dgm:pt>
    <dgm:pt modelId="{AD5C38F7-637D-4608-823E-1F7FE708D72B}" type="pres">
      <dgm:prSet presAssocID="{B5632167-6EBB-4192-BD5D-5D32CD89A80D}" presName="matrix" presStyleCnt="0"/>
      <dgm:spPr/>
    </dgm:pt>
    <dgm:pt modelId="{8431E96C-4341-4504-9F6B-7D17E1FDD45A}" type="pres">
      <dgm:prSet presAssocID="{B5632167-6EBB-4192-BD5D-5D32CD89A80D}" presName="tile1" presStyleLbl="node1" presStyleIdx="0" presStyleCnt="4"/>
      <dgm:spPr/>
      <dgm:t>
        <a:bodyPr/>
        <a:lstStyle/>
        <a:p>
          <a:endParaRPr lang="zh-CN" altLang="en-US"/>
        </a:p>
      </dgm:t>
    </dgm:pt>
    <dgm:pt modelId="{FF2AB405-3FF5-426E-99CA-A3C41F3BFA2E}" type="pres">
      <dgm:prSet presAssocID="{B5632167-6EBB-4192-BD5D-5D32CD89A80D}" presName="tile1text" presStyleLbl="node1" presStyleIdx="0" presStyleCnt="4">
        <dgm:presLayoutVars>
          <dgm:chMax val="0"/>
          <dgm:chPref val="0"/>
          <dgm:bulletEnabled val="1"/>
        </dgm:presLayoutVars>
      </dgm:prSet>
      <dgm:spPr/>
      <dgm:t>
        <a:bodyPr/>
        <a:lstStyle/>
        <a:p>
          <a:endParaRPr lang="zh-CN" altLang="en-US"/>
        </a:p>
      </dgm:t>
    </dgm:pt>
    <dgm:pt modelId="{6C06A5FD-A572-4ECD-8D07-6FB9946079E8}" type="pres">
      <dgm:prSet presAssocID="{B5632167-6EBB-4192-BD5D-5D32CD89A80D}" presName="tile2" presStyleLbl="node1" presStyleIdx="1" presStyleCnt="4"/>
      <dgm:spPr/>
      <dgm:t>
        <a:bodyPr/>
        <a:lstStyle/>
        <a:p>
          <a:endParaRPr lang="zh-CN" altLang="en-US"/>
        </a:p>
      </dgm:t>
    </dgm:pt>
    <dgm:pt modelId="{4D908002-59E4-4BEF-97B1-10520ED0DFF5}" type="pres">
      <dgm:prSet presAssocID="{B5632167-6EBB-4192-BD5D-5D32CD89A80D}" presName="tile2text" presStyleLbl="node1" presStyleIdx="1" presStyleCnt="4">
        <dgm:presLayoutVars>
          <dgm:chMax val="0"/>
          <dgm:chPref val="0"/>
          <dgm:bulletEnabled val="1"/>
        </dgm:presLayoutVars>
      </dgm:prSet>
      <dgm:spPr/>
      <dgm:t>
        <a:bodyPr/>
        <a:lstStyle/>
        <a:p>
          <a:endParaRPr lang="zh-CN" altLang="en-US"/>
        </a:p>
      </dgm:t>
    </dgm:pt>
    <dgm:pt modelId="{B8E6D6B6-EA7F-4E55-8635-F84EC49ED73D}" type="pres">
      <dgm:prSet presAssocID="{B5632167-6EBB-4192-BD5D-5D32CD89A80D}" presName="tile3" presStyleLbl="node1" presStyleIdx="2" presStyleCnt="4"/>
      <dgm:spPr/>
      <dgm:t>
        <a:bodyPr/>
        <a:lstStyle/>
        <a:p>
          <a:endParaRPr lang="zh-CN" altLang="en-US"/>
        </a:p>
      </dgm:t>
    </dgm:pt>
    <dgm:pt modelId="{6AAC1E58-F3B3-4771-A69F-B93EE834248D}" type="pres">
      <dgm:prSet presAssocID="{B5632167-6EBB-4192-BD5D-5D32CD89A80D}" presName="tile3text" presStyleLbl="node1" presStyleIdx="2" presStyleCnt="4">
        <dgm:presLayoutVars>
          <dgm:chMax val="0"/>
          <dgm:chPref val="0"/>
          <dgm:bulletEnabled val="1"/>
        </dgm:presLayoutVars>
      </dgm:prSet>
      <dgm:spPr/>
      <dgm:t>
        <a:bodyPr/>
        <a:lstStyle/>
        <a:p>
          <a:endParaRPr lang="zh-CN" altLang="en-US"/>
        </a:p>
      </dgm:t>
    </dgm:pt>
    <dgm:pt modelId="{110A9232-5778-484A-A56E-9BB539C6DC6D}" type="pres">
      <dgm:prSet presAssocID="{B5632167-6EBB-4192-BD5D-5D32CD89A80D}" presName="tile4" presStyleLbl="node1" presStyleIdx="3" presStyleCnt="4" custLinFactNeighborY="0"/>
      <dgm:spPr/>
      <dgm:t>
        <a:bodyPr/>
        <a:lstStyle/>
        <a:p>
          <a:endParaRPr lang="zh-CN" altLang="en-US"/>
        </a:p>
      </dgm:t>
    </dgm:pt>
    <dgm:pt modelId="{AA1BC2CD-7326-475F-B24C-0AE259B40581}" type="pres">
      <dgm:prSet presAssocID="{B5632167-6EBB-4192-BD5D-5D32CD89A80D}" presName="tile4text" presStyleLbl="node1" presStyleIdx="3" presStyleCnt="4">
        <dgm:presLayoutVars>
          <dgm:chMax val="0"/>
          <dgm:chPref val="0"/>
          <dgm:bulletEnabled val="1"/>
        </dgm:presLayoutVars>
      </dgm:prSet>
      <dgm:spPr/>
      <dgm:t>
        <a:bodyPr/>
        <a:lstStyle/>
        <a:p>
          <a:endParaRPr lang="zh-CN" altLang="en-US"/>
        </a:p>
      </dgm:t>
    </dgm:pt>
    <dgm:pt modelId="{BC50BC79-C435-4129-AC5B-F7F8AE8467F6}" type="pres">
      <dgm:prSet presAssocID="{B5632167-6EBB-4192-BD5D-5D32CD89A80D}" presName="centerTile" presStyleLbl="fgShp" presStyleIdx="0" presStyleCnt="1">
        <dgm:presLayoutVars>
          <dgm:chMax val="0"/>
          <dgm:chPref val="0"/>
        </dgm:presLayoutVars>
      </dgm:prSet>
      <dgm:spPr/>
      <dgm:t>
        <a:bodyPr/>
        <a:lstStyle/>
        <a:p>
          <a:endParaRPr lang="zh-CN" altLang="en-US"/>
        </a:p>
      </dgm:t>
    </dgm:pt>
  </dgm:ptLst>
  <dgm:cxnLst>
    <dgm:cxn modelId="{AD2CF6F3-F922-4687-9698-0A32A177D17E}" type="presOf" srcId="{6CA96F32-5DFD-4137-B248-09B006CBDE0E}" destId="{8431E96C-4341-4504-9F6B-7D17E1FDD45A}" srcOrd="0" destOrd="0" presId="urn:microsoft.com/office/officeart/2005/8/layout/matrix1"/>
    <dgm:cxn modelId="{C0356F2E-4415-4EF7-A9A8-8F910648945B}" srcId="{38B798A8-5AE6-42FD-BAA1-E2BE5E8E45BB}" destId="{6CA96F32-5DFD-4137-B248-09B006CBDE0E}" srcOrd="0" destOrd="0" parTransId="{2A4911BE-C781-4CB7-93A2-8FD9E95DF84E}" sibTransId="{3EFD148E-6C24-4AC7-B6B5-181E74FDFF31}"/>
    <dgm:cxn modelId="{6A5A7429-47DD-4AEA-8911-E7044934F582}" type="presOf" srcId="{E0B0CDDB-2353-43AE-AE3B-67B58BCCDFB3}" destId="{4D908002-59E4-4BEF-97B1-10520ED0DFF5}" srcOrd="1" destOrd="0" presId="urn:microsoft.com/office/officeart/2005/8/layout/matrix1"/>
    <dgm:cxn modelId="{8F118034-82F3-43F3-A251-FF46939D8A12}" type="presOf" srcId="{38B798A8-5AE6-42FD-BAA1-E2BE5E8E45BB}" destId="{BC50BC79-C435-4129-AC5B-F7F8AE8467F6}" srcOrd="0" destOrd="0" presId="urn:microsoft.com/office/officeart/2005/8/layout/matrix1"/>
    <dgm:cxn modelId="{D6CDEA54-C913-4846-8BB6-38309A2038A5}" type="presOf" srcId="{5D896EC5-67DF-43B0-8B09-C2854693046B}" destId="{6AAC1E58-F3B3-4771-A69F-B93EE834248D}" srcOrd="1" destOrd="0" presId="urn:microsoft.com/office/officeart/2005/8/layout/matrix1"/>
    <dgm:cxn modelId="{3EB8BD45-4E47-45A0-B4F8-68CCE76A6D09}" type="presOf" srcId="{25A86D95-F1A8-4D1B-91B8-59EF071FDFAD}" destId="{AA1BC2CD-7326-475F-B24C-0AE259B40581}" srcOrd="1" destOrd="0" presId="urn:microsoft.com/office/officeart/2005/8/layout/matrix1"/>
    <dgm:cxn modelId="{D9B511F8-B5B7-4FF0-BC68-D3206D983F77}" type="presOf" srcId="{6CA96F32-5DFD-4137-B248-09B006CBDE0E}" destId="{FF2AB405-3FF5-426E-99CA-A3C41F3BFA2E}" srcOrd="1" destOrd="0" presId="urn:microsoft.com/office/officeart/2005/8/layout/matrix1"/>
    <dgm:cxn modelId="{96085647-0F61-4811-B765-818D6923B248}" srcId="{38B798A8-5AE6-42FD-BAA1-E2BE5E8E45BB}" destId="{E0B0CDDB-2353-43AE-AE3B-67B58BCCDFB3}" srcOrd="1" destOrd="0" parTransId="{F00EBDB1-B7F1-440F-B9CD-E3CE1B37CF9C}" sibTransId="{AF9CAD20-E99F-4911-A0AB-6640D709CAEF}"/>
    <dgm:cxn modelId="{B44B0F77-5309-4655-8248-79F2D7C97F47}" type="presOf" srcId="{B5632167-6EBB-4192-BD5D-5D32CD89A80D}" destId="{C5B19609-70BC-4DC1-9604-DB382CA9EB00}" srcOrd="0" destOrd="0" presId="urn:microsoft.com/office/officeart/2005/8/layout/matrix1"/>
    <dgm:cxn modelId="{3E8CE347-35B5-4512-8A6B-90DDD9150D17}" srcId="{B5632167-6EBB-4192-BD5D-5D32CD89A80D}" destId="{38B798A8-5AE6-42FD-BAA1-E2BE5E8E45BB}" srcOrd="0" destOrd="0" parTransId="{89F17794-D428-43B9-B7A7-01CC410E0DCA}" sibTransId="{F93C0054-CD90-4001-B024-B885A9A2AC61}"/>
    <dgm:cxn modelId="{7C39FD0E-AD13-49A5-8A91-3904D70D29B7}" type="presOf" srcId="{25A86D95-F1A8-4D1B-91B8-59EF071FDFAD}" destId="{110A9232-5778-484A-A56E-9BB539C6DC6D}" srcOrd="0" destOrd="0" presId="urn:microsoft.com/office/officeart/2005/8/layout/matrix1"/>
    <dgm:cxn modelId="{265BC9F8-670C-443B-9023-61E86B703885}" srcId="{38B798A8-5AE6-42FD-BAA1-E2BE5E8E45BB}" destId="{25A86D95-F1A8-4D1B-91B8-59EF071FDFAD}" srcOrd="3" destOrd="0" parTransId="{F63D027B-D18D-4F0D-BC16-92AC3C323069}" sibTransId="{9B806855-58F0-4743-B0B9-8AED09F6B78B}"/>
    <dgm:cxn modelId="{06B7BD75-9D2B-47BA-A283-170CFC68FD51}" type="presOf" srcId="{5D896EC5-67DF-43B0-8B09-C2854693046B}" destId="{B8E6D6B6-EA7F-4E55-8635-F84EC49ED73D}" srcOrd="0" destOrd="0" presId="urn:microsoft.com/office/officeart/2005/8/layout/matrix1"/>
    <dgm:cxn modelId="{8AD7C1C2-08F3-4BCC-A0E1-548963315B61}" srcId="{38B798A8-5AE6-42FD-BAA1-E2BE5E8E45BB}" destId="{5D896EC5-67DF-43B0-8B09-C2854693046B}" srcOrd="2" destOrd="0" parTransId="{BEE3F3CD-071A-43CB-87CD-DD66FB859A7C}" sibTransId="{19748A28-BC27-490A-A4D3-CAA4690D16BA}"/>
    <dgm:cxn modelId="{FB96EC70-B504-4994-A61C-0CBAC21FE832}" type="presOf" srcId="{E0B0CDDB-2353-43AE-AE3B-67B58BCCDFB3}" destId="{6C06A5FD-A572-4ECD-8D07-6FB9946079E8}" srcOrd="0" destOrd="0" presId="urn:microsoft.com/office/officeart/2005/8/layout/matrix1"/>
    <dgm:cxn modelId="{BB796174-5B6B-48C3-9925-5B1B2B085E40}" type="presParOf" srcId="{C5B19609-70BC-4DC1-9604-DB382CA9EB00}" destId="{AD5C38F7-637D-4608-823E-1F7FE708D72B}" srcOrd="0" destOrd="0" presId="urn:microsoft.com/office/officeart/2005/8/layout/matrix1"/>
    <dgm:cxn modelId="{4F9D1744-B53A-4E44-B16B-6CCBDB125083}" type="presParOf" srcId="{AD5C38F7-637D-4608-823E-1F7FE708D72B}" destId="{8431E96C-4341-4504-9F6B-7D17E1FDD45A}" srcOrd="0" destOrd="0" presId="urn:microsoft.com/office/officeart/2005/8/layout/matrix1"/>
    <dgm:cxn modelId="{057EC8F0-7A1E-4D68-89BC-041617B109E9}" type="presParOf" srcId="{AD5C38F7-637D-4608-823E-1F7FE708D72B}" destId="{FF2AB405-3FF5-426E-99CA-A3C41F3BFA2E}" srcOrd="1" destOrd="0" presId="urn:microsoft.com/office/officeart/2005/8/layout/matrix1"/>
    <dgm:cxn modelId="{1A07C9AD-630F-4D67-A02E-80DBDA50C49A}" type="presParOf" srcId="{AD5C38F7-637D-4608-823E-1F7FE708D72B}" destId="{6C06A5FD-A572-4ECD-8D07-6FB9946079E8}" srcOrd="2" destOrd="0" presId="urn:microsoft.com/office/officeart/2005/8/layout/matrix1"/>
    <dgm:cxn modelId="{BF82568C-A512-45B8-9CC0-D855DD9C68F0}" type="presParOf" srcId="{AD5C38F7-637D-4608-823E-1F7FE708D72B}" destId="{4D908002-59E4-4BEF-97B1-10520ED0DFF5}" srcOrd="3" destOrd="0" presId="urn:microsoft.com/office/officeart/2005/8/layout/matrix1"/>
    <dgm:cxn modelId="{EF1BD884-157C-420B-B232-2588BFCB2D61}" type="presParOf" srcId="{AD5C38F7-637D-4608-823E-1F7FE708D72B}" destId="{B8E6D6B6-EA7F-4E55-8635-F84EC49ED73D}" srcOrd="4" destOrd="0" presId="urn:microsoft.com/office/officeart/2005/8/layout/matrix1"/>
    <dgm:cxn modelId="{0272DC3E-A4B7-41FB-84A1-63A1A9939441}" type="presParOf" srcId="{AD5C38F7-637D-4608-823E-1F7FE708D72B}" destId="{6AAC1E58-F3B3-4771-A69F-B93EE834248D}" srcOrd="5" destOrd="0" presId="urn:microsoft.com/office/officeart/2005/8/layout/matrix1"/>
    <dgm:cxn modelId="{900B1F38-CB4F-4593-BF7B-FA31A3AFDCA0}" type="presParOf" srcId="{AD5C38F7-637D-4608-823E-1F7FE708D72B}" destId="{110A9232-5778-484A-A56E-9BB539C6DC6D}" srcOrd="6" destOrd="0" presId="urn:microsoft.com/office/officeart/2005/8/layout/matrix1"/>
    <dgm:cxn modelId="{635FA180-5FE5-43B6-BDA8-619D0DDE3FE8}" type="presParOf" srcId="{AD5C38F7-637D-4608-823E-1F7FE708D72B}" destId="{AA1BC2CD-7326-475F-B24C-0AE259B40581}" srcOrd="7" destOrd="0" presId="urn:microsoft.com/office/officeart/2005/8/layout/matrix1"/>
    <dgm:cxn modelId="{26F6C175-1D0A-4E9B-A8DB-0D0D537766A0}" type="presParOf" srcId="{C5B19609-70BC-4DC1-9604-DB382CA9EB00}" destId="{BC50BC79-C435-4129-AC5B-F7F8AE8467F6}" srcOrd="1" destOrd="0" presId="urn:microsoft.com/office/officeart/2005/8/layout/matrix1"/>
  </dgm:cxnLst>
  <dgm:bg>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dgm:bg>
  <dgm:whole>
    <a:ln>
      <a:noFill/>
    </a:ln>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4D98E6-5D3D-4F53-9278-C62841B87BD9}"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zh-CN" altLang="en-US"/>
        </a:p>
      </dgm:t>
    </dgm:pt>
    <dgm:pt modelId="{872511F9-F6DF-4523-B047-9F221A9BCAA9}">
      <dgm:prSet phldrT="[文本]" custT="1"/>
      <dgm:spPr>
        <a:solidFill>
          <a:srgbClr val="B0BCDE"/>
        </a:solidFill>
      </dgm:spPr>
      <dgm:t>
        <a:bodyPr vert="vert"/>
        <a:lstStyle/>
        <a:p>
          <a:r>
            <a:rPr lang="zh-CN" altLang="en-US" sz="1800" dirty="0" smtClean="0">
              <a:solidFill>
                <a:schemeClr val="tx1"/>
              </a:solidFill>
              <a:latin typeface="方正兰亭黑简体" panose="02000000000000000000" pitchFamily="2" charset="-122"/>
              <a:ea typeface="方正兰亭黑简体" panose="02000000000000000000" pitchFamily="2" charset="-122"/>
            </a:rPr>
            <a:t>目标</a:t>
          </a:r>
          <a:endParaRPr lang="zh-CN" altLang="en-US" sz="1800" dirty="0">
            <a:solidFill>
              <a:schemeClr val="tx1"/>
            </a:solidFill>
            <a:latin typeface="方正兰亭黑简体" panose="02000000000000000000" pitchFamily="2" charset="-122"/>
            <a:ea typeface="方正兰亭黑简体" panose="02000000000000000000" pitchFamily="2" charset="-122"/>
          </a:endParaRPr>
        </a:p>
      </dgm:t>
    </dgm:pt>
    <dgm:pt modelId="{54A6329D-FAE5-4D62-B84B-D2583E641759}" cxnId="{57C6B386-A968-4179-8899-25D372F85113}" type="parTrans">
      <dgm:prSet/>
      <dgm:spPr/>
      <dgm:t>
        <a:bodyPr/>
        <a:lstStyle/>
        <a:p>
          <a:endParaRPr lang="zh-CN" altLang="en-US">
            <a:latin typeface="方正兰亭黑简体" panose="02000000000000000000" pitchFamily="2" charset="-122"/>
            <a:ea typeface="方正兰亭黑简体" panose="02000000000000000000" pitchFamily="2" charset="-122"/>
          </a:endParaRPr>
        </a:p>
      </dgm:t>
    </dgm:pt>
    <dgm:pt modelId="{EC055DA1-0EBA-489E-8BBA-DB35DB46C34D}" cxnId="{57C6B386-A968-4179-8899-25D372F85113}" type="sibTrans">
      <dgm:prSet/>
      <dgm:spPr/>
      <dgm:t>
        <a:bodyPr/>
        <a:lstStyle/>
        <a:p>
          <a:endParaRPr lang="zh-CN" altLang="en-US">
            <a:latin typeface="方正兰亭黑简体" panose="02000000000000000000" pitchFamily="2" charset="-122"/>
            <a:ea typeface="方正兰亭黑简体" panose="02000000000000000000" pitchFamily="2" charset="-122"/>
          </a:endParaRPr>
        </a:p>
      </dgm:t>
    </dgm:pt>
    <dgm:pt modelId="{EC07F74B-5B2C-4676-BC24-2FA9185A9441}">
      <dgm:prSet phldrT="[文本]"/>
      <dgm:spPr>
        <a:solidFill>
          <a:schemeClr val="accent1">
            <a:lumMod val="50000"/>
          </a:schemeClr>
        </a:solidFill>
      </dgm:spPr>
      <dgm:t>
        <a:bodyPr/>
        <a:lstStyle/>
        <a:p>
          <a:r>
            <a:rPr lang="zh-CN" altLang="en-US" dirty="0" smtClean="0">
              <a:solidFill>
                <a:schemeClr val="accent4"/>
              </a:solidFill>
              <a:latin typeface="方正兰亭黑简体" panose="02000000000000000000" pitchFamily="2" charset="-122"/>
              <a:ea typeface="方正兰亭黑简体" panose="02000000000000000000" pitchFamily="2" charset="-122"/>
            </a:rPr>
            <a:t>数据标准系统化、流程化</a:t>
          </a:r>
          <a:endParaRPr lang="zh-CN" altLang="en-US" dirty="0">
            <a:solidFill>
              <a:schemeClr val="accent4"/>
            </a:solidFill>
            <a:latin typeface="方正兰亭黑简体" panose="02000000000000000000" pitchFamily="2" charset="-122"/>
            <a:ea typeface="方正兰亭黑简体" panose="02000000000000000000" pitchFamily="2" charset="-122"/>
          </a:endParaRPr>
        </a:p>
      </dgm:t>
    </dgm:pt>
    <dgm:pt modelId="{0F983E28-2D46-4198-8779-44E0620D126F}" cxnId="{054EC6D3-138B-4D9F-B797-DF0AB5D77FA5}" type="parTrans">
      <dgm:prSet/>
      <dgm:spPr/>
      <dgm:t>
        <a:bodyPr/>
        <a:lstStyle/>
        <a:p>
          <a:endParaRPr lang="zh-CN" altLang="en-US" dirty="0">
            <a:latin typeface="方正兰亭黑简体" panose="02000000000000000000" pitchFamily="2" charset="-122"/>
            <a:ea typeface="方正兰亭黑简体" panose="02000000000000000000" pitchFamily="2" charset="-122"/>
          </a:endParaRPr>
        </a:p>
      </dgm:t>
    </dgm:pt>
    <dgm:pt modelId="{011BAD0C-C876-4487-8D7B-A1F169A2C9EA}" cxnId="{054EC6D3-138B-4D9F-B797-DF0AB5D77FA5}" type="sibTrans">
      <dgm:prSet/>
      <dgm:spPr/>
      <dgm:t>
        <a:bodyPr/>
        <a:lstStyle/>
        <a:p>
          <a:endParaRPr lang="zh-CN" altLang="en-US">
            <a:latin typeface="方正兰亭黑简体" panose="02000000000000000000" pitchFamily="2" charset="-122"/>
            <a:ea typeface="方正兰亭黑简体" panose="02000000000000000000" pitchFamily="2" charset="-122"/>
          </a:endParaRPr>
        </a:p>
      </dgm:t>
    </dgm:pt>
    <dgm:pt modelId="{258AC8EE-B0AA-4B43-9A01-309D7FB3BE0C}">
      <dgm:prSet phldrT="[文本]"/>
      <dgm:spPr>
        <a:solidFill>
          <a:schemeClr val="accent1">
            <a:lumMod val="50000"/>
          </a:schemeClr>
        </a:solidFill>
      </dgm:spPr>
      <dgm:t>
        <a:bodyPr/>
        <a:lstStyle/>
        <a:p>
          <a:r>
            <a:rPr lang="zh-CN" altLang="en-US" dirty="0" smtClean="0">
              <a:solidFill>
                <a:schemeClr val="accent4"/>
              </a:solidFill>
              <a:latin typeface="方正兰亭黑简体" panose="02000000000000000000" pitchFamily="2" charset="-122"/>
              <a:ea typeface="方正兰亭黑简体" panose="02000000000000000000" pitchFamily="2" charset="-122"/>
            </a:rPr>
            <a:t>数据需求全链路打通</a:t>
          </a:r>
          <a:endParaRPr lang="zh-CN" altLang="en-US" dirty="0">
            <a:solidFill>
              <a:schemeClr val="accent4"/>
            </a:solidFill>
            <a:latin typeface="方正兰亭黑简体" panose="02000000000000000000" pitchFamily="2" charset="-122"/>
            <a:ea typeface="方正兰亭黑简体" panose="02000000000000000000" pitchFamily="2" charset="-122"/>
          </a:endParaRPr>
        </a:p>
      </dgm:t>
    </dgm:pt>
    <dgm:pt modelId="{43AD5206-15DE-4E38-9482-4525FD163D56}" cxnId="{529646E9-F82C-4BC6-91F1-60B3E1E4CD94}" type="parTrans">
      <dgm:prSet/>
      <dgm:spPr/>
      <dgm:t>
        <a:bodyPr/>
        <a:lstStyle/>
        <a:p>
          <a:endParaRPr lang="zh-CN" altLang="en-US" dirty="0">
            <a:latin typeface="方正兰亭黑简体" panose="02000000000000000000" pitchFamily="2" charset="-122"/>
            <a:ea typeface="方正兰亭黑简体" panose="02000000000000000000" pitchFamily="2" charset="-122"/>
          </a:endParaRPr>
        </a:p>
      </dgm:t>
    </dgm:pt>
    <dgm:pt modelId="{419F012C-6416-4B37-BDF3-5704351FF378}" cxnId="{529646E9-F82C-4BC6-91F1-60B3E1E4CD94}" type="sibTrans">
      <dgm:prSet/>
      <dgm:spPr/>
      <dgm:t>
        <a:bodyPr/>
        <a:lstStyle/>
        <a:p>
          <a:endParaRPr lang="zh-CN" altLang="en-US">
            <a:latin typeface="方正兰亭黑简体" panose="02000000000000000000" pitchFamily="2" charset="-122"/>
            <a:ea typeface="方正兰亭黑简体" panose="02000000000000000000" pitchFamily="2" charset="-122"/>
          </a:endParaRPr>
        </a:p>
      </dgm:t>
    </dgm:pt>
    <dgm:pt modelId="{1B229022-8518-457E-8031-9A9B26D53727}">
      <dgm:prSet phldrT="[文本]"/>
      <dgm:spPr>
        <a:solidFill>
          <a:schemeClr val="accent1">
            <a:lumMod val="50000"/>
          </a:schemeClr>
        </a:solidFill>
      </dgm:spPr>
      <dgm:t>
        <a:bodyPr/>
        <a:lstStyle/>
        <a:p>
          <a:r>
            <a:rPr lang="zh-CN" altLang="en-US" dirty="0" smtClean="0">
              <a:solidFill>
                <a:schemeClr val="accent4"/>
              </a:solidFill>
              <a:latin typeface="方正兰亭黑简体" panose="02000000000000000000" pitchFamily="2" charset="-122"/>
              <a:ea typeface="方正兰亭黑简体" panose="02000000000000000000" pitchFamily="2" charset="-122"/>
            </a:rPr>
            <a:t>数据研发自动化、无码化</a:t>
          </a:r>
          <a:endParaRPr lang="zh-CN" altLang="en-US" dirty="0">
            <a:solidFill>
              <a:schemeClr val="accent4"/>
            </a:solidFill>
            <a:latin typeface="方正兰亭黑简体" panose="02000000000000000000" pitchFamily="2" charset="-122"/>
            <a:ea typeface="方正兰亭黑简体" panose="02000000000000000000" pitchFamily="2" charset="-122"/>
          </a:endParaRPr>
        </a:p>
      </dgm:t>
    </dgm:pt>
    <dgm:pt modelId="{9C056B2C-175B-400E-ACC9-3CFA108B8C41}" cxnId="{6A866404-2B43-45EC-A2ED-E796A6D493A6}" type="parTrans">
      <dgm:prSet/>
      <dgm:spPr/>
      <dgm:t>
        <a:bodyPr/>
        <a:lstStyle/>
        <a:p>
          <a:endParaRPr lang="zh-CN" altLang="en-US" dirty="0">
            <a:latin typeface="方正兰亭黑简体" panose="02000000000000000000" pitchFamily="2" charset="-122"/>
            <a:ea typeface="方正兰亭黑简体" panose="02000000000000000000" pitchFamily="2" charset="-122"/>
          </a:endParaRPr>
        </a:p>
      </dgm:t>
    </dgm:pt>
    <dgm:pt modelId="{3E124123-9267-4100-8219-E48B7D4599DA}" cxnId="{6A866404-2B43-45EC-A2ED-E796A6D493A6}" type="sibTrans">
      <dgm:prSet/>
      <dgm:spPr/>
      <dgm:t>
        <a:bodyPr/>
        <a:lstStyle/>
        <a:p>
          <a:endParaRPr lang="zh-CN" altLang="en-US">
            <a:latin typeface="方正兰亭黑简体" panose="02000000000000000000" pitchFamily="2" charset="-122"/>
            <a:ea typeface="方正兰亭黑简体" panose="02000000000000000000" pitchFamily="2" charset="-122"/>
          </a:endParaRPr>
        </a:p>
      </dgm:t>
    </dgm:pt>
    <dgm:pt modelId="{78110C05-BE73-40C7-A5A8-0663A3FC5357}" type="pres">
      <dgm:prSet presAssocID="{CE4D98E6-5D3D-4F53-9278-C62841B87BD9}" presName="Name0" presStyleCnt="0">
        <dgm:presLayoutVars>
          <dgm:chPref val="1"/>
          <dgm:dir/>
          <dgm:animOne val="branch"/>
          <dgm:animLvl val="lvl"/>
          <dgm:resizeHandles val="exact"/>
        </dgm:presLayoutVars>
      </dgm:prSet>
      <dgm:spPr/>
      <dgm:t>
        <a:bodyPr/>
        <a:lstStyle/>
        <a:p>
          <a:endParaRPr lang="zh-CN" altLang="en-US"/>
        </a:p>
      </dgm:t>
    </dgm:pt>
    <dgm:pt modelId="{8AAA248A-4700-48A9-A374-EC2FE8045F40}" type="pres">
      <dgm:prSet presAssocID="{872511F9-F6DF-4523-B047-9F221A9BCAA9}" presName="root1" presStyleCnt="0"/>
      <dgm:spPr/>
    </dgm:pt>
    <dgm:pt modelId="{C298E445-9A70-4DE3-B72E-D6B5D5D2B110}" type="pres">
      <dgm:prSet presAssocID="{872511F9-F6DF-4523-B047-9F221A9BCAA9}" presName="LevelOneTextNode" presStyleLbl="node0" presStyleIdx="0" presStyleCnt="1" custScaleY="62093">
        <dgm:presLayoutVars>
          <dgm:chPref val="3"/>
        </dgm:presLayoutVars>
      </dgm:prSet>
      <dgm:spPr/>
      <dgm:t>
        <a:bodyPr/>
        <a:lstStyle/>
        <a:p>
          <a:endParaRPr lang="zh-CN" altLang="en-US"/>
        </a:p>
      </dgm:t>
    </dgm:pt>
    <dgm:pt modelId="{0795369A-79E3-483A-848D-D9A952B01171}" type="pres">
      <dgm:prSet presAssocID="{872511F9-F6DF-4523-B047-9F221A9BCAA9}" presName="level2hierChild" presStyleCnt="0"/>
      <dgm:spPr/>
    </dgm:pt>
    <dgm:pt modelId="{08EAFDDE-605D-4884-ADF0-19A6F04F0582}" type="pres">
      <dgm:prSet presAssocID="{0F983E28-2D46-4198-8779-44E0620D126F}" presName="conn2-1" presStyleLbl="parChTrans1D2" presStyleIdx="0" presStyleCnt="3"/>
      <dgm:spPr/>
      <dgm:t>
        <a:bodyPr/>
        <a:lstStyle/>
        <a:p>
          <a:endParaRPr lang="zh-CN" altLang="en-US"/>
        </a:p>
      </dgm:t>
    </dgm:pt>
    <dgm:pt modelId="{8E3E787D-C9A1-4716-A48F-59D5650D8844}" type="pres">
      <dgm:prSet presAssocID="{0F983E28-2D46-4198-8779-44E0620D126F}" presName="connTx" presStyleLbl="parChTrans1D2" presStyleIdx="0" presStyleCnt="3"/>
      <dgm:spPr/>
      <dgm:t>
        <a:bodyPr/>
        <a:lstStyle/>
        <a:p>
          <a:endParaRPr lang="zh-CN" altLang="en-US"/>
        </a:p>
      </dgm:t>
    </dgm:pt>
    <dgm:pt modelId="{7650A03A-942A-4619-B8FD-87E5731BF31C}" type="pres">
      <dgm:prSet presAssocID="{EC07F74B-5B2C-4676-BC24-2FA9185A9441}" presName="root2" presStyleCnt="0"/>
      <dgm:spPr/>
    </dgm:pt>
    <dgm:pt modelId="{4DADB887-FFE4-4D50-B793-A6106D34C14D}" type="pres">
      <dgm:prSet presAssocID="{EC07F74B-5B2C-4676-BC24-2FA9185A9441}" presName="LevelTwoTextNode" presStyleLbl="node2" presStyleIdx="0" presStyleCnt="3" custScaleX="111861">
        <dgm:presLayoutVars>
          <dgm:chPref val="3"/>
        </dgm:presLayoutVars>
      </dgm:prSet>
      <dgm:spPr/>
      <dgm:t>
        <a:bodyPr/>
        <a:lstStyle/>
        <a:p>
          <a:endParaRPr lang="zh-CN" altLang="en-US"/>
        </a:p>
      </dgm:t>
    </dgm:pt>
    <dgm:pt modelId="{A4CE9D4F-5725-4962-8EF3-7D4FCA637E7E}" type="pres">
      <dgm:prSet presAssocID="{EC07F74B-5B2C-4676-BC24-2FA9185A9441}" presName="level3hierChild" presStyleCnt="0"/>
      <dgm:spPr/>
    </dgm:pt>
    <dgm:pt modelId="{2B876999-03DC-4E6D-ABAF-024AD8818CD0}" type="pres">
      <dgm:prSet presAssocID="{43AD5206-15DE-4E38-9482-4525FD163D56}" presName="conn2-1" presStyleLbl="parChTrans1D2" presStyleIdx="1" presStyleCnt="3"/>
      <dgm:spPr/>
      <dgm:t>
        <a:bodyPr/>
        <a:lstStyle/>
        <a:p>
          <a:endParaRPr lang="zh-CN" altLang="en-US"/>
        </a:p>
      </dgm:t>
    </dgm:pt>
    <dgm:pt modelId="{3D637A2D-AA52-4036-B72F-8220BFDD123C}" type="pres">
      <dgm:prSet presAssocID="{43AD5206-15DE-4E38-9482-4525FD163D56}" presName="connTx" presStyleLbl="parChTrans1D2" presStyleIdx="1" presStyleCnt="3"/>
      <dgm:spPr/>
      <dgm:t>
        <a:bodyPr/>
        <a:lstStyle/>
        <a:p>
          <a:endParaRPr lang="zh-CN" altLang="en-US"/>
        </a:p>
      </dgm:t>
    </dgm:pt>
    <dgm:pt modelId="{F7F6DF06-6B77-402F-89CD-A7FB95769EAE}" type="pres">
      <dgm:prSet presAssocID="{258AC8EE-B0AA-4B43-9A01-309D7FB3BE0C}" presName="root2" presStyleCnt="0"/>
      <dgm:spPr/>
    </dgm:pt>
    <dgm:pt modelId="{E79C5B93-701F-4692-BA7D-AE3476DE9C27}" type="pres">
      <dgm:prSet presAssocID="{258AC8EE-B0AA-4B43-9A01-309D7FB3BE0C}" presName="LevelTwoTextNode" presStyleLbl="node2" presStyleIdx="1" presStyleCnt="3" custScaleX="111861">
        <dgm:presLayoutVars>
          <dgm:chPref val="3"/>
        </dgm:presLayoutVars>
      </dgm:prSet>
      <dgm:spPr/>
      <dgm:t>
        <a:bodyPr/>
        <a:lstStyle/>
        <a:p>
          <a:endParaRPr lang="zh-CN" altLang="en-US"/>
        </a:p>
      </dgm:t>
    </dgm:pt>
    <dgm:pt modelId="{B61AC0DC-924F-4FE3-AA54-86CE325B6C20}" type="pres">
      <dgm:prSet presAssocID="{258AC8EE-B0AA-4B43-9A01-309D7FB3BE0C}" presName="level3hierChild" presStyleCnt="0"/>
      <dgm:spPr/>
    </dgm:pt>
    <dgm:pt modelId="{B9CB0650-1D8A-41D3-A3DF-CDE3A058C32A}" type="pres">
      <dgm:prSet presAssocID="{9C056B2C-175B-400E-ACC9-3CFA108B8C41}" presName="conn2-1" presStyleLbl="parChTrans1D2" presStyleIdx="2" presStyleCnt="3"/>
      <dgm:spPr/>
      <dgm:t>
        <a:bodyPr/>
        <a:lstStyle/>
        <a:p>
          <a:endParaRPr lang="zh-CN" altLang="en-US"/>
        </a:p>
      </dgm:t>
    </dgm:pt>
    <dgm:pt modelId="{45195A47-B658-4D60-807F-A4E2651AABE5}" type="pres">
      <dgm:prSet presAssocID="{9C056B2C-175B-400E-ACC9-3CFA108B8C41}" presName="connTx" presStyleLbl="parChTrans1D2" presStyleIdx="2" presStyleCnt="3"/>
      <dgm:spPr/>
      <dgm:t>
        <a:bodyPr/>
        <a:lstStyle/>
        <a:p>
          <a:endParaRPr lang="zh-CN" altLang="en-US"/>
        </a:p>
      </dgm:t>
    </dgm:pt>
    <dgm:pt modelId="{9593A90B-8675-440A-86FC-EBF18AEB86F3}" type="pres">
      <dgm:prSet presAssocID="{1B229022-8518-457E-8031-9A9B26D53727}" presName="root2" presStyleCnt="0"/>
      <dgm:spPr/>
    </dgm:pt>
    <dgm:pt modelId="{C5798A38-077D-4408-83E1-D7A7E4106B4F}" type="pres">
      <dgm:prSet presAssocID="{1B229022-8518-457E-8031-9A9B26D53727}" presName="LevelTwoTextNode" presStyleLbl="node2" presStyleIdx="2" presStyleCnt="3" custScaleX="111861">
        <dgm:presLayoutVars>
          <dgm:chPref val="3"/>
        </dgm:presLayoutVars>
      </dgm:prSet>
      <dgm:spPr/>
      <dgm:t>
        <a:bodyPr/>
        <a:lstStyle/>
        <a:p>
          <a:endParaRPr lang="zh-CN" altLang="en-US"/>
        </a:p>
      </dgm:t>
    </dgm:pt>
    <dgm:pt modelId="{C227AF1D-4F78-4B3C-84F7-E7312CA44EE9}" type="pres">
      <dgm:prSet presAssocID="{1B229022-8518-457E-8031-9A9B26D53727}" presName="level3hierChild" presStyleCnt="0"/>
      <dgm:spPr/>
    </dgm:pt>
  </dgm:ptLst>
  <dgm:cxnLst>
    <dgm:cxn modelId="{57C6B386-A968-4179-8899-25D372F85113}" srcId="{CE4D98E6-5D3D-4F53-9278-C62841B87BD9}" destId="{872511F9-F6DF-4523-B047-9F221A9BCAA9}" srcOrd="0" destOrd="0" parTransId="{54A6329D-FAE5-4D62-B84B-D2583E641759}" sibTransId="{EC055DA1-0EBA-489E-8BBA-DB35DB46C34D}"/>
    <dgm:cxn modelId="{054EC6D3-138B-4D9F-B797-DF0AB5D77FA5}" srcId="{872511F9-F6DF-4523-B047-9F221A9BCAA9}" destId="{EC07F74B-5B2C-4676-BC24-2FA9185A9441}" srcOrd="0" destOrd="0" parTransId="{0F983E28-2D46-4198-8779-44E0620D126F}" sibTransId="{011BAD0C-C876-4487-8D7B-A1F169A2C9EA}"/>
    <dgm:cxn modelId="{3A0F6735-27CE-481C-B9DA-07E42E511149}" type="presOf" srcId="{EC07F74B-5B2C-4676-BC24-2FA9185A9441}" destId="{4DADB887-FFE4-4D50-B793-A6106D34C14D}" srcOrd="0" destOrd="0" presId="urn:microsoft.com/office/officeart/2008/layout/HorizontalMultiLevelHierarchy"/>
    <dgm:cxn modelId="{6A866404-2B43-45EC-A2ED-E796A6D493A6}" srcId="{872511F9-F6DF-4523-B047-9F221A9BCAA9}" destId="{1B229022-8518-457E-8031-9A9B26D53727}" srcOrd="2" destOrd="0" parTransId="{9C056B2C-175B-400E-ACC9-3CFA108B8C41}" sibTransId="{3E124123-9267-4100-8219-E48B7D4599DA}"/>
    <dgm:cxn modelId="{8AC17237-ACE5-430A-A631-86B98D2EEAF4}" type="presOf" srcId="{43AD5206-15DE-4E38-9482-4525FD163D56}" destId="{3D637A2D-AA52-4036-B72F-8220BFDD123C}" srcOrd="1" destOrd="0" presId="urn:microsoft.com/office/officeart/2008/layout/HorizontalMultiLevelHierarchy"/>
    <dgm:cxn modelId="{4E5C1CCA-41BB-406A-8CB0-63CC91184B1E}" type="presOf" srcId="{9C056B2C-175B-400E-ACC9-3CFA108B8C41}" destId="{45195A47-B658-4D60-807F-A4E2651AABE5}" srcOrd="1" destOrd="0" presId="urn:microsoft.com/office/officeart/2008/layout/HorizontalMultiLevelHierarchy"/>
    <dgm:cxn modelId="{18457D95-3374-40EB-80AE-1F527ED96C7D}" type="presOf" srcId="{258AC8EE-B0AA-4B43-9A01-309D7FB3BE0C}" destId="{E79C5B93-701F-4692-BA7D-AE3476DE9C27}" srcOrd="0" destOrd="0" presId="urn:microsoft.com/office/officeart/2008/layout/HorizontalMultiLevelHierarchy"/>
    <dgm:cxn modelId="{47998A30-2A70-4B23-A699-EFEC36F6ACBF}" type="presOf" srcId="{CE4D98E6-5D3D-4F53-9278-C62841B87BD9}" destId="{78110C05-BE73-40C7-A5A8-0663A3FC5357}" srcOrd="0" destOrd="0" presId="urn:microsoft.com/office/officeart/2008/layout/HorizontalMultiLevelHierarchy"/>
    <dgm:cxn modelId="{BC182B6B-3F97-4A90-8D53-A8785B841543}" type="presOf" srcId="{872511F9-F6DF-4523-B047-9F221A9BCAA9}" destId="{C298E445-9A70-4DE3-B72E-D6B5D5D2B110}" srcOrd="0" destOrd="0" presId="urn:microsoft.com/office/officeart/2008/layout/HorizontalMultiLevelHierarchy"/>
    <dgm:cxn modelId="{AEFCDE02-0E8D-4A30-B2B2-5BCC5E27E60A}" type="presOf" srcId="{43AD5206-15DE-4E38-9482-4525FD163D56}" destId="{2B876999-03DC-4E6D-ABAF-024AD8818CD0}" srcOrd="0" destOrd="0" presId="urn:microsoft.com/office/officeart/2008/layout/HorizontalMultiLevelHierarchy"/>
    <dgm:cxn modelId="{2D277453-A3A9-4B59-BCE5-97E63F12B3C2}" type="presOf" srcId="{9C056B2C-175B-400E-ACC9-3CFA108B8C41}" destId="{B9CB0650-1D8A-41D3-A3DF-CDE3A058C32A}" srcOrd="0" destOrd="0" presId="urn:microsoft.com/office/officeart/2008/layout/HorizontalMultiLevelHierarchy"/>
    <dgm:cxn modelId="{F637DBC9-BE7E-4D7E-B234-2094EB31AF26}" type="presOf" srcId="{0F983E28-2D46-4198-8779-44E0620D126F}" destId="{08EAFDDE-605D-4884-ADF0-19A6F04F0582}" srcOrd="0" destOrd="0" presId="urn:microsoft.com/office/officeart/2008/layout/HorizontalMultiLevelHierarchy"/>
    <dgm:cxn modelId="{529646E9-F82C-4BC6-91F1-60B3E1E4CD94}" srcId="{872511F9-F6DF-4523-B047-9F221A9BCAA9}" destId="{258AC8EE-B0AA-4B43-9A01-309D7FB3BE0C}" srcOrd="1" destOrd="0" parTransId="{43AD5206-15DE-4E38-9482-4525FD163D56}" sibTransId="{419F012C-6416-4B37-BDF3-5704351FF378}"/>
    <dgm:cxn modelId="{EF1483C5-EC26-4B7E-A091-784D35D41B05}" type="presOf" srcId="{0F983E28-2D46-4198-8779-44E0620D126F}" destId="{8E3E787D-C9A1-4716-A48F-59D5650D8844}" srcOrd="1" destOrd="0" presId="urn:microsoft.com/office/officeart/2008/layout/HorizontalMultiLevelHierarchy"/>
    <dgm:cxn modelId="{5F21CE85-2B4E-41B6-9370-A8B60EA3C176}" type="presOf" srcId="{1B229022-8518-457E-8031-9A9B26D53727}" destId="{C5798A38-077D-4408-83E1-D7A7E4106B4F}" srcOrd="0" destOrd="0" presId="urn:microsoft.com/office/officeart/2008/layout/HorizontalMultiLevelHierarchy"/>
    <dgm:cxn modelId="{5B58D5AA-58FE-47A8-B0FC-76AD2036D4C2}" type="presParOf" srcId="{78110C05-BE73-40C7-A5A8-0663A3FC5357}" destId="{8AAA248A-4700-48A9-A374-EC2FE8045F40}" srcOrd="0" destOrd="0" presId="urn:microsoft.com/office/officeart/2008/layout/HorizontalMultiLevelHierarchy"/>
    <dgm:cxn modelId="{9AC78BE9-BD21-4412-8754-5693F76CB289}" type="presParOf" srcId="{8AAA248A-4700-48A9-A374-EC2FE8045F40}" destId="{C298E445-9A70-4DE3-B72E-D6B5D5D2B110}" srcOrd="0" destOrd="0" presId="urn:microsoft.com/office/officeart/2008/layout/HorizontalMultiLevelHierarchy"/>
    <dgm:cxn modelId="{FEEB2929-EF05-4740-BCC2-B03BD33C6FCF}" type="presParOf" srcId="{8AAA248A-4700-48A9-A374-EC2FE8045F40}" destId="{0795369A-79E3-483A-848D-D9A952B01171}" srcOrd="1" destOrd="0" presId="urn:microsoft.com/office/officeart/2008/layout/HorizontalMultiLevelHierarchy"/>
    <dgm:cxn modelId="{766B73F6-D5B9-4763-81BB-85C726DB7283}" type="presParOf" srcId="{0795369A-79E3-483A-848D-D9A952B01171}" destId="{08EAFDDE-605D-4884-ADF0-19A6F04F0582}" srcOrd="0" destOrd="0" presId="urn:microsoft.com/office/officeart/2008/layout/HorizontalMultiLevelHierarchy"/>
    <dgm:cxn modelId="{2EB65C98-2EBF-457C-A3FD-C765A0DACC79}" type="presParOf" srcId="{08EAFDDE-605D-4884-ADF0-19A6F04F0582}" destId="{8E3E787D-C9A1-4716-A48F-59D5650D8844}" srcOrd="0" destOrd="0" presId="urn:microsoft.com/office/officeart/2008/layout/HorizontalMultiLevelHierarchy"/>
    <dgm:cxn modelId="{67664F76-0674-4FA1-A2B7-C8792C045A5A}" type="presParOf" srcId="{0795369A-79E3-483A-848D-D9A952B01171}" destId="{7650A03A-942A-4619-B8FD-87E5731BF31C}" srcOrd="1" destOrd="0" presId="urn:microsoft.com/office/officeart/2008/layout/HorizontalMultiLevelHierarchy"/>
    <dgm:cxn modelId="{FE4752E6-08C9-4981-88D4-62CAED6B6E6E}" type="presParOf" srcId="{7650A03A-942A-4619-B8FD-87E5731BF31C}" destId="{4DADB887-FFE4-4D50-B793-A6106D34C14D}" srcOrd="0" destOrd="0" presId="urn:microsoft.com/office/officeart/2008/layout/HorizontalMultiLevelHierarchy"/>
    <dgm:cxn modelId="{3AE5A02E-CD75-48EF-8616-0D3DF846F28C}" type="presParOf" srcId="{7650A03A-942A-4619-B8FD-87E5731BF31C}" destId="{A4CE9D4F-5725-4962-8EF3-7D4FCA637E7E}" srcOrd="1" destOrd="0" presId="urn:microsoft.com/office/officeart/2008/layout/HorizontalMultiLevelHierarchy"/>
    <dgm:cxn modelId="{07BD5375-A60A-4944-8A70-A3B382AC9DE4}" type="presParOf" srcId="{0795369A-79E3-483A-848D-D9A952B01171}" destId="{2B876999-03DC-4E6D-ABAF-024AD8818CD0}" srcOrd="2" destOrd="0" presId="urn:microsoft.com/office/officeart/2008/layout/HorizontalMultiLevelHierarchy"/>
    <dgm:cxn modelId="{C8B7E45C-F1C2-4AA6-AAB6-796EA4C34823}" type="presParOf" srcId="{2B876999-03DC-4E6D-ABAF-024AD8818CD0}" destId="{3D637A2D-AA52-4036-B72F-8220BFDD123C}" srcOrd="0" destOrd="0" presId="urn:microsoft.com/office/officeart/2008/layout/HorizontalMultiLevelHierarchy"/>
    <dgm:cxn modelId="{7881DC18-15ED-47E4-802C-D5AEFF05FCD4}" type="presParOf" srcId="{0795369A-79E3-483A-848D-D9A952B01171}" destId="{F7F6DF06-6B77-402F-89CD-A7FB95769EAE}" srcOrd="3" destOrd="0" presId="urn:microsoft.com/office/officeart/2008/layout/HorizontalMultiLevelHierarchy"/>
    <dgm:cxn modelId="{22050A2B-15AB-47CC-B27E-684CBFE95188}" type="presParOf" srcId="{F7F6DF06-6B77-402F-89CD-A7FB95769EAE}" destId="{E79C5B93-701F-4692-BA7D-AE3476DE9C27}" srcOrd="0" destOrd="0" presId="urn:microsoft.com/office/officeart/2008/layout/HorizontalMultiLevelHierarchy"/>
    <dgm:cxn modelId="{C7D9C587-8A7D-422C-92C9-31781ABFE485}" type="presParOf" srcId="{F7F6DF06-6B77-402F-89CD-A7FB95769EAE}" destId="{B61AC0DC-924F-4FE3-AA54-86CE325B6C20}" srcOrd="1" destOrd="0" presId="urn:microsoft.com/office/officeart/2008/layout/HorizontalMultiLevelHierarchy"/>
    <dgm:cxn modelId="{3ADE6949-A0E2-4446-B620-38D2703B18CC}" type="presParOf" srcId="{0795369A-79E3-483A-848D-D9A952B01171}" destId="{B9CB0650-1D8A-41D3-A3DF-CDE3A058C32A}" srcOrd="4" destOrd="0" presId="urn:microsoft.com/office/officeart/2008/layout/HorizontalMultiLevelHierarchy"/>
    <dgm:cxn modelId="{4035FAE3-B662-4582-ADCA-7C28AD67C75D}" type="presParOf" srcId="{B9CB0650-1D8A-41D3-A3DF-CDE3A058C32A}" destId="{45195A47-B658-4D60-807F-A4E2651AABE5}" srcOrd="0" destOrd="0" presId="urn:microsoft.com/office/officeart/2008/layout/HorizontalMultiLevelHierarchy"/>
    <dgm:cxn modelId="{D8FEDEC7-5C2A-4D68-93EA-88F30EEC3A3B}" type="presParOf" srcId="{0795369A-79E3-483A-848D-D9A952B01171}" destId="{9593A90B-8675-440A-86FC-EBF18AEB86F3}" srcOrd="5" destOrd="0" presId="urn:microsoft.com/office/officeart/2008/layout/HorizontalMultiLevelHierarchy"/>
    <dgm:cxn modelId="{C9ABF796-4F66-473C-B09C-C3A49ED7272E}" type="presParOf" srcId="{9593A90B-8675-440A-86FC-EBF18AEB86F3}" destId="{C5798A38-077D-4408-83E1-D7A7E4106B4F}" srcOrd="0" destOrd="0" presId="urn:microsoft.com/office/officeart/2008/layout/HorizontalMultiLevelHierarchy"/>
    <dgm:cxn modelId="{C9BD2E9B-18C1-4BE6-810E-9CDE74B4F7C1}" type="presParOf" srcId="{9593A90B-8675-440A-86FC-EBF18AEB86F3}" destId="{C227AF1D-4F78-4B3C-84F7-E7312CA44EE9}" srcOrd="1" destOrd="0" presId="urn:microsoft.com/office/officeart/2008/layout/HorizontalMultiLevelHierarchy"/>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type="round1Rect" r:blip="" rot="270">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parTxLTRAlign" val="l"/>
                  <dgm:param type="parTxRTLAlign" val="r"/>
                  <dgm:param type="txAnchorVert" val="t"/>
                </dgm:alg>
              </dgm:if>
              <dgm:else name="Name7">
                <dgm:alg type="tx"/>
              </dgm:else>
            </dgm:choose>
            <dgm:shape xmlns:r="http://schemas.openxmlformats.org/officeDocument/2006/relationships" type="rect" r:blip="" rot="270"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parTxLTRAlign" val="l"/>
                  <dgm:param type="parTxRTLAlign" val="r"/>
                  <dgm:param type="txAnchorVert" val="t"/>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type="round1Rect" r:blip="" rot="180">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parTxLTRAlign" val="l"/>
                  <dgm:param type="parTxRTLAlign" val="r"/>
                  <dgm:param type="txAnchorVert" val="t"/>
                </dgm:alg>
              </dgm:if>
              <dgm:else name="Name25">
                <dgm:alg type="tx"/>
              </dgm:else>
            </dgm:choose>
            <dgm:shape xmlns:r="http://schemas.openxmlformats.org/officeDocument/2006/relationships" type="rect" r:blip="" rot="180"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type="round1Rect" r:blip="" rot="90">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parTxLTRAlign" val="l"/>
                  <dgm:param type="parTxRTLAlign" val="r"/>
                  <dgm:param type="txAnchorVert" val="t"/>
                </dgm:alg>
              </dgm:if>
              <dgm:else name="Name34">
                <dgm:alg type="tx"/>
              </dgm:else>
            </dgm:choose>
            <dgm:shape xmlns:r="http://schemas.openxmlformats.org/officeDocument/2006/relationships" type="rect" r:blip="" rot="90"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type="rect" r:blip="" rot="270">
                  <dgm:adjLst/>
                </dgm:shape>
              </dgm:if>
              <dgm:else name="Name11">
                <dgm:shape xmlns:r="http://schemas.openxmlformats.org/officeDocument/2006/relationships" type="rect" r:blip="" rot="90">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endSty" val="noArr"/>
                        <dgm:param type="connRout" val="bend"/>
                        <dgm:param type="begPts" val="midR"/>
                        <dgm:param type="endPts" val="midL"/>
                      </dgm:alg>
                    </dgm:if>
                    <dgm:else name="Name18">
                      <dgm:alg type="conn">
                        <dgm:param type="dim" val="1D"/>
                        <dgm:param type="endSty" val="noArr"/>
                        <dgm:param type="connRout" val="bend"/>
                        <dgm:param type="begPts" val="midL"/>
                        <dgm:param type="endPts" val="midR"/>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latin typeface="Huawei Sans" panose="020C0503030203020204" pitchFamily="34" charset="0"/>
            </a:endParaRPr>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8CF71B8-DF2A-2E41-BE66-2E18A767DA8A}" type="datetimeFigureOut">
              <a:rPr lang="en-US" smtClean="0">
                <a:latin typeface="Huawei Sans" panose="020C0503030203020204" pitchFamily="34" charset="0"/>
              </a:rPr>
            </a:fld>
            <a:endParaRPr lang="en-US" dirty="0">
              <a:latin typeface="Huawei Sans" panose="020C0503030203020204" pitchFamily="34" charset="0"/>
            </a:endParaRPr>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latin typeface="Huawei Sans" panose="020C0503030203020204" pitchFamily="34" charset="0"/>
            </a:endParaRPr>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35F0CC5-85BE-A64A-BD47-54C66F7E93E3}" type="slidenum">
              <a:rPr lang="en-US" smtClean="0">
                <a:latin typeface="Huawei Sans" panose="020C0503030203020204" pitchFamily="34" charset="0"/>
              </a:rPr>
            </a:fld>
            <a:endParaRPr lang="en-US" dirty="0">
              <a:latin typeface="Huawei Sans" panose="020C0503030203020204"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54896" y="766800"/>
            <a:ext cx="5932800" cy="3337748"/>
          </a:xfrm>
          <a:prstGeom prst="rect">
            <a:avLst/>
          </a:prstGeom>
          <a:noFill/>
          <a:ln w="12700">
            <a:solidFill>
              <a:prstClr val="black"/>
            </a:solidFill>
          </a:ln>
        </p:spPr>
        <p:txBody>
          <a:bodyPr vert="horz" lIns="91440" tIns="45720" rIns="91440" bIns="45720" rtlCol="0" anchor="t" anchorCtr="0"/>
          <a:lstStyle/>
          <a:p>
            <a:endParaRPr lang="en-US"/>
          </a:p>
        </p:txBody>
      </p:sp>
      <p:sp>
        <p:nvSpPr>
          <p:cNvPr id="5" name="Notes Placeholder 4"/>
          <p:cNvSpPr>
            <a:spLocks noGrp="1"/>
          </p:cNvSpPr>
          <p:nvPr>
            <p:ph type="body" sz="quarter" idx="3"/>
          </p:nvPr>
        </p:nvSpPr>
        <p:spPr>
          <a:xfrm>
            <a:off x="454896" y="4603008"/>
            <a:ext cx="5932800" cy="5108400"/>
          </a:xfrm>
          <a:prstGeom prst="rect">
            <a:avLst/>
          </a:prstGeom>
        </p:spPr>
        <p:txBody>
          <a:bodyPr vert="horz" lIns="97200" tIns="45720" rIns="97200" bIns="45720" rtlCol="0"/>
          <a:lstStyle/>
          <a:p>
            <a:pPr lvl="0"/>
            <a:r>
              <a:rPr lang="en-US" dirty="0"/>
              <a:t>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Tree>
  </p:cSld>
  <p:clrMap bg1="lt1" tx1="dk1" bg2="lt2" tx2="dk2" accent1="accent1" accent2="accent2" accent3="accent3" accent4="accent4" accent5="accent5" accent6="accent6" hlink="hlink" folHlink="folHlink"/>
  <p:notesStyle>
    <a:lvl1pPr marL="179705" indent="-179705" algn="l" defTabSz="1219200"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1pPr>
    <a:lvl2pPr marL="539750" indent="-179705" algn="l" defTabSz="1219200" rtl="0" eaLnBrk="1" fontAlgn="ctr" latinLnBrk="0" hangingPunct="1">
      <a:lnSpc>
        <a:spcPct val="125000"/>
      </a:lnSpc>
      <a:spcAft>
        <a:spcPts val="600"/>
      </a:spcAft>
      <a:buClrTx/>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2pPr>
    <a:lvl3pPr marL="899795" indent="-179705" algn="l" defTabSz="1219200" rtl="0" eaLnBrk="1" fontAlgn="ctr" latinLnBrk="0" hangingPunct="1">
      <a:lnSpc>
        <a:spcPct val="125000"/>
      </a:lnSpc>
      <a:spcAft>
        <a:spcPts val="600"/>
      </a:spcAft>
      <a:buFont typeface="方正兰亭黑简体" panose="02000000000000000000" pitchFamily="2" charset="-122"/>
      <a:buChar char="▪"/>
      <a:defRPr sz="1100" kern="1200" baseline="0">
        <a:solidFill>
          <a:schemeClr val="tx1"/>
        </a:solidFill>
        <a:latin typeface="Huawei Sans" panose="020C0503030203020204" pitchFamily="34" charset="0"/>
        <a:ea typeface="方正兰亭黑简体" panose="02000000000000000000" pitchFamily="2" charset="-122"/>
        <a:cs typeface="+mn-cs"/>
      </a:defRPr>
    </a:lvl3pPr>
    <a:lvl4pPr marL="1259840" indent="-179705" algn="l" defTabSz="1219200"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4pPr>
    <a:lvl5pPr marL="1619885" indent="-179705" algn="l" defTabSz="1219200"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5pPr>
    <a:lvl6pPr marL="3048000" algn="l" defTabSz="1219200" rtl="0" eaLnBrk="1" latinLnBrk="0" hangingPunct="1">
      <a:defRPr sz="1600" kern="1200">
        <a:solidFill>
          <a:schemeClr val="tx1"/>
        </a:solidFill>
        <a:latin typeface="+mn-lt"/>
        <a:ea typeface="+mn-ea"/>
        <a:cs typeface="+mn-cs"/>
      </a:defRPr>
    </a:lvl6pPr>
    <a:lvl7pPr marL="3657600" algn="l" defTabSz="1219200" rtl="0" eaLnBrk="1" latinLnBrk="0" hangingPunct="1">
      <a:defRPr sz="1600" kern="1200">
        <a:solidFill>
          <a:schemeClr val="tx1"/>
        </a:solidFill>
        <a:latin typeface="+mn-lt"/>
        <a:ea typeface="+mn-ea"/>
        <a:cs typeface="+mn-cs"/>
      </a:defRPr>
    </a:lvl7pPr>
    <a:lvl8pPr marL="4267835" algn="l" defTabSz="1219200" rtl="0" eaLnBrk="1" latinLnBrk="0" hangingPunct="1">
      <a:defRPr sz="1600" kern="1200">
        <a:solidFill>
          <a:schemeClr val="tx1"/>
        </a:solidFill>
        <a:latin typeface="+mn-lt"/>
        <a:ea typeface="+mn-ea"/>
        <a:cs typeface="+mn-cs"/>
      </a:defRPr>
    </a:lvl8pPr>
    <a:lvl9pPr marL="4877435" algn="l" defTabSz="121920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endParaRPr lang="zh-CN" altLang="en-US" dirty="0"/>
          </a:p>
        </p:txBody>
      </p:sp>
      <p:sp>
        <p:nvSpPr>
          <p:cNvPr id="5" name="幻灯片图像占位符 4"/>
          <p:cNvSpPr>
            <a:spLocks noGrp="1" noRot="1" noChangeAspect="1"/>
          </p:cNvSpPr>
          <p:nvPr>
            <p:ph type="sldImg"/>
          </p:nvPr>
        </p:nvSpPr>
        <p:spPr>
          <a:xfrm>
            <a:off x="582613" y="766763"/>
            <a:ext cx="5934075" cy="3338512"/>
          </a:xfr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55613" y="766763"/>
            <a:ext cx="5932487" cy="3338512"/>
          </a:xfrm>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55613" y="766763"/>
            <a:ext cx="5932487" cy="3338512"/>
          </a:xfrm>
        </p:spPr>
      </p:sp>
      <p:sp>
        <p:nvSpPr>
          <p:cNvPr id="3" name="备注占位符 2"/>
          <p:cNvSpPr>
            <a:spLocks noGrp="1"/>
          </p:cNvSpPr>
          <p:nvPr>
            <p:ph type="body" idx="1"/>
          </p:nvPr>
        </p:nvSpPr>
        <p:spPr/>
        <p:txBody>
          <a:bodyPr/>
          <a:lstStyle/>
          <a:p>
            <a:pPr>
              <a:lnSpc>
                <a:spcPct val="150000"/>
              </a:lnSpc>
            </a:pPr>
            <a:endParaRPr lang="en-US" altLang="zh-CN" sz="1200" dirty="0">
              <a:solidFill>
                <a:schemeClr val="bg1"/>
              </a:solidFill>
              <a:latin typeface="方正兰亭黑简体" panose="02000000000000000000" pitchFamily="2" charset="-122"/>
            </a:endParaRPr>
          </a:p>
        </p:txBody>
      </p:sp>
      <p:sp>
        <p:nvSpPr>
          <p:cNvPr id="4" name="灯片编号占位符 3"/>
          <p:cNvSpPr>
            <a:spLocks noGrp="1"/>
          </p:cNvSpPr>
          <p:nvPr>
            <p:ph type="sldNum" sz="quarter" idx="10"/>
          </p:nvPr>
        </p:nvSpPr>
        <p:spPr>
          <a:xfrm>
            <a:off x="3884613" y="8685213"/>
            <a:ext cx="2971800" cy="458787"/>
          </a:xfrm>
          <a:prstGeom prst="rect">
            <a:avLst/>
          </a:prstGeom>
        </p:spPr>
        <p:txBody>
          <a:bodyPr/>
          <a:lstStyle/>
          <a:p>
            <a:fld id="{9186E006-772A-EB48-80E8-7D21D5DC4291}" type="slidenum">
              <a:rPr kumimoji="1" lang="zh-CN" altLang="en-US" smtClean="0">
                <a:solidFill>
                  <a:prstClr val="black"/>
                </a:solidFill>
                <a:latin typeface="Huawei Sans"/>
              </a:rPr>
            </a:fld>
            <a:endParaRPr kumimoji="1" lang="zh-CN" altLang="en-US">
              <a:solidFill>
                <a:prstClr val="black"/>
              </a:solidFill>
              <a:latin typeface="Huawei San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2613" y="766763"/>
            <a:ext cx="5934075" cy="3338512"/>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a:xfrm>
            <a:off x="125413" y="768350"/>
            <a:ext cx="6840537" cy="3848100"/>
          </a:xfrm>
        </p:spPr>
      </p:sp>
      <p:sp>
        <p:nvSpPr>
          <p:cNvPr id="2662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smtClean="0"/>
              <a:t>https://www.huaweicloud.com/product/mrs.html</a:t>
            </a:r>
            <a:endParaRPr lang="en-US" altLang="zh-CN" dirty="0" smtClean="0"/>
          </a:p>
          <a:p>
            <a:pPr marL="179705" marR="0" lvl="0" indent="-179705" algn="l" defTabSz="1219200" rtl="0" eaLnBrk="1" fontAlgn="ctr" latinLnBrk="0" hangingPunct="1">
              <a:lnSpc>
                <a:spcPct val="125000"/>
              </a:lnSpc>
              <a:spcBef>
                <a:spcPts val="0"/>
              </a:spcBef>
              <a:spcAft>
                <a:spcPts val="600"/>
              </a:spcAft>
              <a:buClrTx/>
              <a:buSzTx/>
              <a:buFont typeface="Huawei Sans" panose="020C0503030203020204" pitchFamily="34" charset="0"/>
              <a:buChar char="•"/>
              <a:defRPr/>
            </a:pPr>
            <a:r>
              <a:rPr lang="zh-CN" altLang="en-US" sz="1100" b="1" dirty="0" smtClean="0"/>
              <a:t>线下大数据平台迁移上云 </a:t>
            </a:r>
            <a:r>
              <a:rPr lang="zh-CN" altLang="en-US" sz="1100" dirty="0" smtClean="0"/>
              <a:t>：快速将线下</a:t>
            </a:r>
            <a:r>
              <a:rPr lang="en-US" altLang="zh-CN" sz="1100" dirty="0" smtClean="0"/>
              <a:t>Hadoop</a:t>
            </a:r>
            <a:r>
              <a:rPr lang="zh-CN" altLang="en-US" sz="1100" dirty="0" smtClean="0"/>
              <a:t>大数据平台（</a:t>
            </a:r>
            <a:r>
              <a:rPr lang="en-US" altLang="zh-CN" sz="1100" dirty="0" smtClean="0"/>
              <a:t>CDH</a:t>
            </a:r>
            <a:r>
              <a:rPr lang="zh-CN" altLang="en-US" sz="1100" dirty="0" smtClean="0"/>
              <a:t>、</a:t>
            </a:r>
            <a:r>
              <a:rPr lang="en-US" altLang="zh-CN" sz="1100" dirty="0" smtClean="0"/>
              <a:t>HDP</a:t>
            </a:r>
            <a:r>
              <a:rPr lang="zh-CN" altLang="en-US" sz="1100" dirty="0" smtClean="0"/>
              <a:t>等）迁移上云，将客户业务和数据一次性搬迁到云上大数据服务</a:t>
            </a:r>
            <a:r>
              <a:rPr lang="en-US" altLang="zh-CN" sz="1100" dirty="0" smtClean="0"/>
              <a:t>MRS</a:t>
            </a:r>
            <a:r>
              <a:rPr lang="zh-CN" altLang="en-US" sz="1100" dirty="0" smtClean="0"/>
              <a:t>中，并基于云上环境快速构建云下系统，满足客户未来业务快速增长需求</a:t>
            </a:r>
            <a:br>
              <a:rPr lang="zh-CN" altLang="en-US" sz="1100" dirty="0" smtClean="0"/>
            </a:br>
            <a:r>
              <a:rPr lang="zh-CN" altLang="en-US" sz="1100" b="1" dirty="0" smtClean="0"/>
              <a:t>海量数据迁移：</a:t>
            </a:r>
            <a:r>
              <a:rPr lang="zh-CN" altLang="en-US" sz="1100" dirty="0" smtClean="0"/>
              <a:t>支持</a:t>
            </a:r>
            <a:r>
              <a:rPr lang="en-US" altLang="zh-CN" sz="1100" dirty="0" smtClean="0"/>
              <a:t>PB</a:t>
            </a:r>
            <a:r>
              <a:rPr lang="zh-CN" altLang="en-US" sz="1100" dirty="0" smtClean="0"/>
              <a:t>级别的海量数据迁移上云</a:t>
            </a:r>
            <a:endParaRPr lang="en-US" altLang="zh-CN" sz="1100" dirty="0" smtClean="0"/>
          </a:p>
          <a:p>
            <a:endParaRPr lang="zh-CN"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Notes Placeholder 2"/>
          <p:cNvSpPr>
            <a:spLocks noGrp="1"/>
          </p:cNvSpPr>
          <p:nvPr>
            <p:ph type="body" idx="1"/>
          </p:nvPr>
        </p:nvSpPr>
        <p:spPr/>
        <p:txBody>
          <a:bodyPr/>
          <a:lstStyle/>
          <a:p>
            <a:r>
              <a:rPr lang="zh-CN" altLang="en-US" dirty="0" smtClean="0"/>
              <a:t>首家符合国家金融等级保护的大数据平台。</a:t>
            </a:r>
            <a:endParaRPr lang="zh-CN" altLang="en-US" dirty="0" smtClean="0"/>
          </a:p>
          <a:p>
            <a:r>
              <a:rPr lang="zh-CN" altLang="en-US" dirty="0" smtClean="0"/>
              <a:t>兼容符合国家等保三级的大数据平台</a:t>
            </a:r>
            <a:endParaRPr lang="en-US" altLang="zh-CN" dirty="0" smtClean="0"/>
          </a:p>
          <a:p>
            <a:r>
              <a:rPr lang="zh-CN" altLang="en-US" dirty="0" smtClean="0"/>
              <a:t>符合公安部标安全要求的大数据平台</a:t>
            </a:r>
            <a:endParaRPr lang="en-US" altLang="zh-CN" dirty="0" smtClean="0"/>
          </a:p>
          <a:p>
            <a:endParaRPr lang="en-US" altLang="zh-CN" dirty="0" smtClean="0"/>
          </a:p>
          <a:p>
            <a:r>
              <a:rPr lang="zh-CN" altLang="en-US" dirty="0" smtClean="0"/>
              <a:t>主机安全 用户可以根据自己业务的需要部署第三方的防病毒软件。针对操作系统和端口部分，华为提供如下安全措施：</a:t>
            </a:r>
            <a:endParaRPr lang="zh-CN" altLang="en-US" dirty="0" smtClean="0"/>
          </a:p>
          <a:p>
            <a:pPr lvl="1"/>
            <a:r>
              <a:rPr lang="zh-CN" altLang="en-US" dirty="0" smtClean="0"/>
              <a:t>操作系统内核安全加固</a:t>
            </a:r>
            <a:endParaRPr lang="zh-CN" altLang="en-US" dirty="0" smtClean="0"/>
          </a:p>
          <a:p>
            <a:pPr lvl="1"/>
            <a:r>
              <a:rPr lang="zh-CN" altLang="en-US" dirty="0" smtClean="0"/>
              <a:t>更新操作系统最新补丁</a:t>
            </a:r>
            <a:endParaRPr lang="zh-CN" altLang="en-US" dirty="0" smtClean="0"/>
          </a:p>
          <a:p>
            <a:pPr lvl="1"/>
            <a:r>
              <a:rPr lang="zh-CN" altLang="en-US" dirty="0" smtClean="0"/>
              <a:t>操作系统权限控制</a:t>
            </a:r>
            <a:endParaRPr lang="zh-CN" altLang="en-US" dirty="0" smtClean="0"/>
          </a:p>
          <a:p>
            <a:pPr lvl="1"/>
            <a:r>
              <a:rPr lang="zh-CN" altLang="en-US" dirty="0" smtClean="0"/>
              <a:t>操作系统端口管理</a:t>
            </a:r>
            <a:endParaRPr lang="zh-CN" altLang="en-US" dirty="0" smtClean="0"/>
          </a:p>
          <a:p>
            <a:pPr lvl="1"/>
            <a:r>
              <a:rPr lang="zh-CN" altLang="en-US" dirty="0" smtClean="0"/>
              <a:t>操作系统协议与端口防攻击</a:t>
            </a:r>
            <a:endParaRPr lang="zh-CN" altLang="en-US" dirty="0" smtClean="0"/>
          </a:p>
          <a:p>
            <a:endParaRPr lang="en-US" altLang="zh-CN" dirty="0" smtClean="0"/>
          </a:p>
          <a:p>
            <a:endParaRPr lang="en-US" altLang="zh-CN" dirty="0" smtClean="0"/>
          </a:p>
          <a:p>
            <a:r>
              <a:rPr lang="zh-CN" altLang="en-US" dirty="0" smtClean="0"/>
              <a:t>安全认证 </a:t>
            </a:r>
            <a:endParaRPr lang="zh-CN" altLang="en-US" dirty="0" smtClean="0"/>
          </a:p>
          <a:p>
            <a:pPr lvl="1"/>
            <a:r>
              <a:rPr lang="zh-CN" altLang="en-US" dirty="0" smtClean="0"/>
              <a:t>基于用户和角色的认证统一体系，遵从帐户</a:t>
            </a:r>
            <a:r>
              <a:rPr lang="en-US" altLang="zh-CN" dirty="0" smtClean="0"/>
              <a:t>/</a:t>
            </a:r>
            <a:r>
              <a:rPr lang="zh-CN" altLang="en-US" dirty="0" smtClean="0"/>
              <a:t>角色</a:t>
            </a:r>
            <a:r>
              <a:rPr lang="en-US" altLang="zh-CN" dirty="0" smtClean="0"/>
              <a:t>RBAC</a:t>
            </a:r>
            <a:r>
              <a:rPr lang="zh-CN" altLang="en-US" dirty="0" smtClean="0"/>
              <a:t>（</a:t>
            </a:r>
            <a:r>
              <a:rPr lang="en-US" altLang="zh-CN" dirty="0" smtClean="0"/>
              <a:t>Role-Based Access Control</a:t>
            </a:r>
            <a:r>
              <a:rPr lang="zh-CN" altLang="en-US" dirty="0" smtClean="0"/>
              <a:t>）模型，实现通过角色进行权限管理，对用户进行批量授权管理。</a:t>
            </a:r>
            <a:endParaRPr lang="zh-CN" altLang="en-US" dirty="0" smtClean="0"/>
          </a:p>
          <a:p>
            <a:pPr lvl="1"/>
            <a:r>
              <a:rPr lang="zh-CN" altLang="en-US" dirty="0" smtClean="0"/>
              <a:t>支持安全协议</a:t>
            </a:r>
            <a:r>
              <a:rPr lang="en-US" altLang="zh-CN" dirty="0" smtClean="0"/>
              <a:t>Kerberos</a:t>
            </a:r>
            <a:r>
              <a:rPr lang="zh-CN" altLang="en-US" dirty="0" smtClean="0"/>
              <a:t>，</a:t>
            </a:r>
            <a:r>
              <a:rPr lang="en-US" altLang="zh-CN" dirty="0" err="1" smtClean="0"/>
              <a:t>FusionInsight</a:t>
            </a:r>
            <a:r>
              <a:rPr lang="en-US" altLang="zh-CN" dirty="0" smtClean="0"/>
              <a:t> HD</a:t>
            </a:r>
            <a:r>
              <a:rPr lang="zh-CN" altLang="en-US" dirty="0" smtClean="0"/>
              <a:t>使用</a:t>
            </a:r>
            <a:r>
              <a:rPr lang="en-US" altLang="zh-CN" dirty="0" smtClean="0"/>
              <a:t>LDAP</a:t>
            </a:r>
            <a:r>
              <a:rPr lang="zh-CN" altLang="en-US" dirty="0" smtClean="0"/>
              <a:t>作为帐户管理系统，并通过</a:t>
            </a:r>
            <a:r>
              <a:rPr lang="en-US" altLang="zh-CN" dirty="0" smtClean="0"/>
              <a:t>Kerberos</a:t>
            </a:r>
            <a:r>
              <a:rPr lang="zh-CN" altLang="en-US" dirty="0" smtClean="0"/>
              <a:t>对帐户信息进行安全认证。</a:t>
            </a:r>
            <a:endParaRPr lang="zh-CN" altLang="en-US" dirty="0" smtClean="0"/>
          </a:p>
          <a:p>
            <a:pPr lvl="1"/>
            <a:r>
              <a:rPr lang="zh-CN" altLang="en-US" dirty="0" smtClean="0"/>
              <a:t>提供单点登录，统一了</a:t>
            </a:r>
            <a:r>
              <a:rPr lang="en-US" altLang="zh-CN" dirty="0" err="1" smtClean="0"/>
              <a:t>FusionInsight</a:t>
            </a:r>
            <a:r>
              <a:rPr lang="en-US" altLang="zh-CN" dirty="0" smtClean="0"/>
              <a:t> HD</a:t>
            </a:r>
            <a:r>
              <a:rPr lang="zh-CN" altLang="en-US" dirty="0" smtClean="0"/>
              <a:t>系统用户和组件用户的管理及认证。</a:t>
            </a:r>
            <a:endParaRPr lang="zh-CN" altLang="en-US" dirty="0" smtClean="0"/>
          </a:p>
          <a:p>
            <a:pPr lvl="1"/>
            <a:r>
              <a:rPr lang="zh-CN" altLang="en-US" dirty="0" smtClean="0"/>
              <a:t>对登录</a:t>
            </a:r>
            <a:r>
              <a:rPr lang="en-US" altLang="zh-CN" dirty="0" err="1" smtClean="0"/>
              <a:t>FusionInsight</a:t>
            </a:r>
            <a:r>
              <a:rPr lang="en-US" altLang="zh-CN" dirty="0" smtClean="0"/>
              <a:t> Manager</a:t>
            </a:r>
            <a:r>
              <a:rPr lang="zh-CN" altLang="en-US" dirty="0" smtClean="0"/>
              <a:t>的用户进行审计。</a:t>
            </a:r>
            <a:endParaRPr lang="zh-CN" altLang="en-US" dirty="0" smtClean="0"/>
          </a:p>
          <a:p>
            <a:pPr lvl="1"/>
            <a:r>
              <a:rPr lang="zh-CN" altLang="en-US" dirty="0" smtClean="0"/>
              <a:t>提供统一证书管理功能，并基于界面进行整个集群的证书配置和更换，解决了用户针对单个组件需要依次更换证书的繁琐操作。</a:t>
            </a:r>
            <a:endParaRPr lang="en-US" altLang="zh-CN" dirty="0" smtClean="0"/>
          </a:p>
          <a:p>
            <a:r>
              <a:rPr lang="zh-CN" altLang="en-US" dirty="0" smtClean="0"/>
              <a:t>数据安全保密性</a:t>
            </a:r>
            <a:endParaRPr lang="en-US" altLang="zh-CN" dirty="0" smtClean="0"/>
          </a:p>
          <a:p>
            <a:r>
              <a:rPr lang="zh-CN" altLang="en-US" dirty="0" smtClean="0"/>
              <a:t> </a:t>
            </a:r>
            <a:r>
              <a:rPr lang="en-US" altLang="zh-CN" dirty="0" err="1" smtClean="0"/>
              <a:t>FusionInsight</a:t>
            </a:r>
            <a:r>
              <a:rPr lang="en-US" altLang="zh-CN" dirty="0" smtClean="0"/>
              <a:t> HD</a:t>
            </a:r>
            <a:r>
              <a:rPr lang="zh-CN" altLang="en-US" dirty="0" smtClean="0"/>
              <a:t>分布式文件系统在</a:t>
            </a:r>
            <a:r>
              <a:rPr lang="en-US" altLang="zh-CN" dirty="0" smtClean="0"/>
              <a:t>Apache Hadoop</a:t>
            </a:r>
            <a:r>
              <a:rPr lang="zh-CN" altLang="en-US" dirty="0" smtClean="0"/>
              <a:t>版本基础上，提供对文件内容的加密存储功能，避免敏感数据明文存储，提升数据安全性。业务应用只需对指定的敏感数据进行加密，加解密过程业务完全不感知。在文件系统数据加密基础上，</a:t>
            </a:r>
            <a:r>
              <a:rPr lang="en-US" altLang="zh-CN" dirty="0" smtClean="0"/>
              <a:t>Hive</a:t>
            </a:r>
            <a:r>
              <a:rPr lang="zh-CN" altLang="en-US" dirty="0" smtClean="0"/>
              <a:t>实现表级加密，</a:t>
            </a:r>
            <a:r>
              <a:rPr lang="en-US" altLang="zh-CN" dirty="0" err="1" smtClean="0"/>
              <a:t>HBase</a:t>
            </a:r>
            <a:r>
              <a:rPr lang="zh-CN" altLang="en-US" dirty="0" smtClean="0"/>
              <a:t>实现列族级加密，在创建表时指定采用的加密算法，即可实现对敏感数据的加密存储。</a:t>
            </a:r>
            <a:endParaRPr lang="zh-CN" altLang="en-US" dirty="0" smtClean="0"/>
          </a:p>
          <a:p>
            <a:r>
              <a:rPr lang="zh-CN" altLang="en-US" dirty="0" smtClean="0"/>
              <a:t>从数据的存储加密、访问控制来保障用户数据的保密性。</a:t>
            </a:r>
            <a:endParaRPr lang="zh-CN" altLang="en-US" dirty="0" smtClean="0"/>
          </a:p>
          <a:p>
            <a:pPr lvl="1"/>
            <a:r>
              <a:rPr lang="en-US" altLang="zh-CN" dirty="0" err="1" smtClean="0"/>
              <a:t>HBase</a:t>
            </a:r>
            <a:r>
              <a:rPr lang="zh-CN" altLang="en-US" dirty="0" smtClean="0"/>
              <a:t>支持将业务数据存储到</a:t>
            </a:r>
            <a:r>
              <a:rPr lang="en-US" altLang="zh-CN" dirty="0" smtClean="0"/>
              <a:t>HDFS</a:t>
            </a:r>
            <a:r>
              <a:rPr lang="zh-CN" altLang="en-US" dirty="0" smtClean="0"/>
              <a:t>前进行压缩处理，且用户可以配置</a:t>
            </a:r>
            <a:r>
              <a:rPr lang="en-US" altLang="zh-CN" dirty="0" smtClean="0"/>
              <a:t>AES</a:t>
            </a:r>
            <a:r>
              <a:rPr lang="zh-CN" altLang="en-US" dirty="0" smtClean="0"/>
              <a:t>和</a:t>
            </a:r>
            <a:r>
              <a:rPr lang="en-US" altLang="zh-CN" dirty="0" smtClean="0"/>
              <a:t>SMS4</a:t>
            </a:r>
            <a:r>
              <a:rPr lang="zh-CN" altLang="en-US" dirty="0" smtClean="0"/>
              <a:t>算法加密存储。</a:t>
            </a:r>
            <a:endParaRPr lang="zh-CN" altLang="en-US" dirty="0" smtClean="0"/>
          </a:p>
          <a:p>
            <a:pPr lvl="1"/>
            <a:r>
              <a:rPr lang="zh-CN" altLang="en-US" dirty="0" smtClean="0"/>
              <a:t>各组件支持本地数据目录访问权限设置，无权限用户禁止访问数据。</a:t>
            </a:r>
            <a:endParaRPr lang="zh-CN" altLang="en-US" dirty="0" smtClean="0"/>
          </a:p>
          <a:p>
            <a:pPr lvl="1"/>
            <a:r>
              <a:rPr lang="zh-CN" altLang="en-US" dirty="0" smtClean="0"/>
              <a:t>所有集群内部用户信息提供密文存储。</a:t>
            </a:r>
            <a:endParaRPr lang="zh-CN" altLang="en-US" dirty="0" smtClean="0"/>
          </a:p>
          <a:p>
            <a:endParaRPr lang="zh-CN" altLang="en-US" dirty="0" smtClean="0"/>
          </a:p>
          <a:p>
            <a:pPr marL="360045" lvl="1" indent="0">
              <a:buNone/>
            </a:pPr>
            <a:endParaRPr lang="zh-CN" altLang="en-US" dirty="0" smtClean="0"/>
          </a:p>
          <a:p>
            <a:endParaRPr lang="zh-CN" altLang="en-US" dirty="0" smtClean="0"/>
          </a:p>
        </p:txBody>
      </p:sp>
      <p:sp>
        <p:nvSpPr>
          <p:cNvPr id="3" name="幻灯片图像占位符 2"/>
          <p:cNvSpPr>
            <a:spLocks noGrp="1" noRot="1" noChangeAspect="1"/>
          </p:cNvSpPr>
          <p:nvPr>
            <p:ph type="sldImg"/>
          </p:nvPr>
        </p:nvSpPr>
        <p:spPr>
          <a:xfrm>
            <a:off x="125413" y="768350"/>
            <a:ext cx="6840537" cy="3848100"/>
          </a:xfr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55613" y="766763"/>
            <a:ext cx="5932487" cy="3338512"/>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a:xfrm>
            <a:off x="3884613" y="8685213"/>
            <a:ext cx="2971800" cy="458787"/>
          </a:xfrm>
          <a:prstGeom prst="rect">
            <a:avLst/>
          </a:prstGeom>
        </p:spPr>
        <p:txBody>
          <a:bodyPr/>
          <a:lstStyle/>
          <a:p>
            <a:fld id="{3F4B70E8-1D2B-45A0-85F0-5C182C599122}" type="slidenum">
              <a:rPr lang="en-US" smtClean="0"/>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55613" y="766763"/>
            <a:ext cx="5932487" cy="3338512"/>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a:xfrm>
            <a:off x="3884613" y="8685213"/>
            <a:ext cx="2971800" cy="458787"/>
          </a:xfrm>
          <a:prstGeom prst="rect">
            <a:avLst/>
          </a:prstGeom>
        </p:spPr>
        <p:txBody>
          <a:bodyPr/>
          <a:lstStyle/>
          <a:p>
            <a:fld id="{3F4B70E8-1D2B-45A0-85F0-5C182C599122}" type="slidenum">
              <a:rPr lang="en-US" smtClean="0"/>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55613" y="766763"/>
            <a:ext cx="5932487" cy="3338512"/>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a:xfrm>
            <a:off x="3884613" y="8685213"/>
            <a:ext cx="2971800" cy="458787"/>
          </a:xfrm>
          <a:prstGeom prst="rect">
            <a:avLst/>
          </a:prstGeom>
        </p:spPr>
        <p:txBody>
          <a:bodyPr/>
          <a:lstStyle/>
          <a:p>
            <a:fld id="{3F4B70E8-1D2B-45A0-85F0-5C182C599122}" type="slidenum">
              <a:rPr lang="en-US" smtClean="0">
                <a:solidFill>
                  <a:prstClr val="black"/>
                </a:solidFill>
              </a:rPr>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55613" y="766763"/>
            <a:ext cx="5932487" cy="3338512"/>
          </a:xfrm>
        </p:spPr>
      </p:sp>
      <p:sp>
        <p:nvSpPr>
          <p:cNvPr id="3" name="备注占位符 2"/>
          <p:cNvSpPr>
            <a:spLocks noGrp="1"/>
          </p:cNvSpPr>
          <p:nvPr>
            <p:ph type="body" idx="1"/>
          </p:nvPr>
        </p:nvSpPr>
        <p:spPr/>
        <p:txBody>
          <a:bodyPr/>
          <a:lstStyle/>
          <a:p>
            <a:r>
              <a:rPr lang="en-US" altLang="zh-CN" sz="1200" b="0" i="0" kern="1200" dirty="0" smtClean="0">
                <a:solidFill>
                  <a:schemeClr val="tx1"/>
                </a:solidFill>
                <a:effectLst/>
                <a:latin typeface="+mn-lt"/>
                <a:ea typeface="+mn-ea"/>
                <a:cs typeface="+mn-cs"/>
              </a:rPr>
              <a:t>Why</a:t>
            </a:r>
            <a:r>
              <a:rPr lang="zh-CN" altLang="en-US" sz="1200" b="0" i="0" kern="1200" dirty="0" smtClean="0">
                <a:solidFill>
                  <a:schemeClr val="tx1"/>
                </a:solidFill>
                <a:effectLst/>
                <a:latin typeface="+mn-lt"/>
                <a:ea typeface="+mn-ea"/>
                <a:cs typeface="+mn-cs"/>
              </a:rPr>
              <a:t>（为什么）：</a:t>
            </a:r>
            <a:endParaRPr lang="en-US" altLang="zh-CN"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集云计算、大数据、人工智能等多种能力与一体：</a:t>
            </a:r>
            <a:br>
              <a:rPr lang="zh-CN" altLang="en-US" dirty="0" smtClean="0"/>
            </a:br>
            <a:r>
              <a:rPr lang="en-US" altLang="zh-CN" sz="1200" b="0" i="0" kern="1200" dirty="0" smtClean="0">
                <a:solidFill>
                  <a:schemeClr val="tx1"/>
                </a:solidFill>
                <a:effectLst/>
                <a:latin typeface="+mn-lt"/>
                <a:ea typeface="+mn-ea"/>
                <a:cs typeface="+mn-cs"/>
              </a:rPr>
              <a:t>1</a:t>
            </a:r>
            <a:r>
              <a:rPr lang="zh-CN" altLang="en-US" sz="1200" b="0" i="0" kern="1200" dirty="0" smtClean="0">
                <a:solidFill>
                  <a:schemeClr val="tx1"/>
                </a:solidFill>
                <a:effectLst/>
                <a:latin typeface="+mn-lt"/>
                <a:ea typeface="+mn-ea"/>
                <a:cs typeface="+mn-cs"/>
              </a:rPr>
              <a:t>、依托于华为云，具备云计算优势：分钟级集群创建，一键式节点扩容，支持自动备份与恢复、</a:t>
            </a:r>
            <a:r>
              <a:rPr lang="en-US" altLang="zh-CN" sz="1200" b="0" i="0" kern="1200" dirty="0" smtClean="0">
                <a:solidFill>
                  <a:schemeClr val="tx1"/>
                </a:solidFill>
                <a:effectLst/>
                <a:latin typeface="+mn-lt"/>
                <a:ea typeface="+mn-ea"/>
                <a:cs typeface="+mn-cs"/>
              </a:rPr>
              <a:t>7*24</a:t>
            </a:r>
            <a:r>
              <a:rPr lang="zh-CN" altLang="en-US" sz="1200" b="0" i="0" kern="1200" dirty="0" smtClean="0">
                <a:solidFill>
                  <a:schemeClr val="tx1"/>
                </a:solidFill>
                <a:effectLst/>
                <a:latin typeface="+mn-lt"/>
                <a:ea typeface="+mn-ea"/>
                <a:cs typeface="+mn-cs"/>
              </a:rPr>
              <a:t>小时免运维，提供全方位的监控与告警等。</a:t>
            </a:r>
            <a:br>
              <a:rPr lang="zh-CN" altLang="en-US" dirty="0" smtClean="0"/>
            </a:br>
            <a:r>
              <a:rPr lang="en-US" altLang="zh-CN" sz="1200" b="0" i="0" kern="1200" dirty="0" smtClean="0">
                <a:solidFill>
                  <a:schemeClr val="tx1"/>
                </a:solidFill>
                <a:effectLst/>
                <a:latin typeface="+mn-lt"/>
                <a:ea typeface="+mn-ea"/>
                <a:cs typeface="+mn-cs"/>
              </a:rPr>
              <a:t>2</a:t>
            </a:r>
            <a:r>
              <a:rPr lang="zh-CN" altLang="en-US" sz="1200" b="0" i="0" kern="1200" dirty="0" smtClean="0">
                <a:solidFill>
                  <a:schemeClr val="tx1"/>
                </a:solidFill>
                <a:effectLst/>
                <a:latin typeface="+mn-lt"/>
                <a:ea typeface="+mn-ea"/>
                <a:cs typeface="+mn-cs"/>
              </a:rPr>
              <a:t>、作为开源</a:t>
            </a:r>
            <a:r>
              <a:rPr lang="en-US" altLang="zh-CN" sz="1200" b="0" i="0" kern="1200" dirty="0" smtClean="0">
                <a:solidFill>
                  <a:schemeClr val="tx1"/>
                </a:solidFill>
                <a:effectLst/>
                <a:latin typeface="+mn-lt"/>
                <a:ea typeface="+mn-ea"/>
                <a:cs typeface="+mn-cs"/>
              </a:rPr>
              <a:t>No.1</a:t>
            </a:r>
            <a:r>
              <a:rPr lang="zh-CN" altLang="en-US" sz="1200" b="0" i="0" kern="1200" dirty="0" smtClean="0">
                <a:solidFill>
                  <a:schemeClr val="tx1"/>
                </a:solidFill>
                <a:effectLst/>
                <a:latin typeface="+mn-lt"/>
                <a:ea typeface="+mn-ea"/>
                <a:cs typeface="+mn-cs"/>
              </a:rPr>
              <a:t>的搜索引擎，具备强大的大数据能力：支持</a:t>
            </a:r>
            <a:r>
              <a:rPr lang="en-US" altLang="zh-CN" sz="1200" b="0" i="0" kern="1200" dirty="0" smtClean="0">
                <a:solidFill>
                  <a:schemeClr val="tx1"/>
                </a:solidFill>
                <a:effectLst/>
                <a:latin typeface="+mn-lt"/>
                <a:ea typeface="+mn-ea"/>
                <a:cs typeface="+mn-cs"/>
              </a:rPr>
              <a:t>200+</a:t>
            </a:r>
            <a:r>
              <a:rPr lang="zh-CN" altLang="en-US" sz="1200" b="0" i="0" kern="1200" dirty="0" smtClean="0">
                <a:solidFill>
                  <a:schemeClr val="tx1"/>
                </a:solidFill>
                <a:effectLst/>
                <a:latin typeface="+mn-lt"/>
                <a:ea typeface="+mn-ea"/>
                <a:cs typeface="+mn-cs"/>
              </a:rPr>
              <a:t>节点、</a:t>
            </a:r>
            <a:r>
              <a:rPr lang="en-US" altLang="zh-CN" sz="1200" b="0" i="0" kern="1200" dirty="0" smtClean="0">
                <a:solidFill>
                  <a:schemeClr val="tx1"/>
                </a:solidFill>
                <a:effectLst/>
                <a:latin typeface="+mn-lt"/>
                <a:ea typeface="+mn-ea"/>
                <a:cs typeface="+mn-cs"/>
              </a:rPr>
              <a:t>PB</a:t>
            </a:r>
            <a:r>
              <a:rPr lang="zh-CN" altLang="en-US" sz="1200" b="0" i="0" kern="1200" dirty="0" smtClean="0">
                <a:solidFill>
                  <a:schemeClr val="tx1"/>
                </a:solidFill>
                <a:effectLst/>
                <a:latin typeface="+mn-lt"/>
                <a:ea typeface="+mn-ea"/>
                <a:cs typeface="+mn-cs"/>
              </a:rPr>
              <a:t>级数据处理，</a:t>
            </a:r>
            <a:r>
              <a:rPr lang="en-US" altLang="zh-CN" sz="1200" b="0" i="0" kern="1200" dirty="0" smtClean="0">
                <a:solidFill>
                  <a:schemeClr val="tx1"/>
                </a:solidFill>
                <a:effectLst/>
                <a:latin typeface="+mn-lt"/>
                <a:ea typeface="+mn-ea"/>
                <a:cs typeface="+mn-cs"/>
              </a:rPr>
              <a:t>TB</a:t>
            </a:r>
            <a:r>
              <a:rPr lang="zh-CN" altLang="en-US" sz="1200" b="0" i="0" kern="1200" dirty="0" smtClean="0">
                <a:solidFill>
                  <a:schemeClr val="tx1"/>
                </a:solidFill>
                <a:effectLst/>
                <a:latin typeface="+mn-lt"/>
                <a:ea typeface="+mn-ea"/>
                <a:cs typeface="+mn-cs"/>
              </a:rPr>
              <a:t>级别数据查询秒级返回，提供丰富的类</a:t>
            </a:r>
            <a:r>
              <a:rPr lang="en-US" altLang="zh-CN" sz="1200" b="0" i="0" kern="1200" dirty="0" smtClean="0">
                <a:solidFill>
                  <a:schemeClr val="tx1"/>
                </a:solidFill>
                <a:effectLst/>
                <a:latin typeface="+mn-lt"/>
                <a:ea typeface="+mn-ea"/>
                <a:cs typeface="+mn-cs"/>
              </a:rPr>
              <a:t>SQL</a:t>
            </a:r>
            <a:r>
              <a:rPr lang="zh-CN" altLang="en-US" sz="1200" b="0" i="0" kern="1200" dirty="0" smtClean="0">
                <a:solidFill>
                  <a:schemeClr val="tx1"/>
                </a:solidFill>
                <a:effectLst/>
                <a:latin typeface="+mn-lt"/>
                <a:ea typeface="+mn-ea"/>
                <a:cs typeface="+mn-cs"/>
              </a:rPr>
              <a:t>语法，同时具备搜索与</a:t>
            </a:r>
            <a:r>
              <a:rPr lang="en-US" altLang="zh-CN" sz="1200" b="0" i="0" kern="1200" dirty="0" smtClean="0">
                <a:solidFill>
                  <a:schemeClr val="tx1"/>
                </a:solidFill>
                <a:effectLst/>
                <a:latin typeface="+mn-lt"/>
                <a:ea typeface="+mn-ea"/>
                <a:cs typeface="+mn-cs"/>
              </a:rPr>
              <a:t>BI</a:t>
            </a:r>
            <a:r>
              <a:rPr lang="zh-CN" altLang="en-US" sz="1200" b="0" i="0" kern="1200" dirty="0" smtClean="0">
                <a:solidFill>
                  <a:schemeClr val="tx1"/>
                </a:solidFill>
                <a:effectLst/>
                <a:latin typeface="+mn-lt"/>
                <a:ea typeface="+mn-ea"/>
                <a:cs typeface="+mn-cs"/>
              </a:rPr>
              <a:t>分析能力。</a:t>
            </a:r>
            <a:br>
              <a:rPr lang="zh-CN" altLang="en-US" dirty="0" smtClean="0"/>
            </a:br>
            <a:r>
              <a:rPr lang="en-US" altLang="zh-CN" sz="1200" b="0" i="0" kern="1200" dirty="0" smtClean="0">
                <a:solidFill>
                  <a:schemeClr val="tx1"/>
                </a:solidFill>
                <a:effectLst/>
                <a:latin typeface="+mn-lt"/>
                <a:ea typeface="+mn-ea"/>
                <a:cs typeface="+mn-cs"/>
              </a:rPr>
              <a:t>3</a:t>
            </a:r>
            <a:r>
              <a:rPr lang="zh-CN" altLang="en-US" sz="1200" b="0" i="0" kern="1200" dirty="0" smtClean="0">
                <a:solidFill>
                  <a:schemeClr val="tx1"/>
                </a:solidFill>
                <a:effectLst/>
                <a:latin typeface="+mn-lt"/>
                <a:ea typeface="+mn-ea"/>
                <a:cs typeface="+mn-cs"/>
              </a:rPr>
              <a:t>、华为云自研特性加持，提供搜索与</a:t>
            </a:r>
            <a:r>
              <a:rPr lang="en-US" altLang="zh-CN" sz="1200" b="0" i="0" kern="1200" dirty="0" smtClean="0">
                <a:solidFill>
                  <a:schemeClr val="tx1"/>
                </a:solidFill>
                <a:effectLst/>
                <a:latin typeface="+mn-lt"/>
                <a:ea typeface="+mn-ea"/>
                <a:cs typeface="+mn-cs"/>
              </a:rPr>
              <a:t>AI</a:t>
            </a:r>
            <a:r>
              <a:rPr lang="zh-CN" altLang="en-US" sz="1200" b="0" i="0" kern="1200" dirty="0" smtClean="0">
                <a:solidFill>
                  <a:schemeClr val="tx1"/>
                </a:solidFill>
                <a:effectLst/>
                <a:latin typeface="+mn-lt"/>
                <a:ea typeface="+mn-ea"/>
                <a:cs typeface="+mn-cs"/>
              </a:rPr>
              <a:t>相结合能力：搜索与图像处理相结合，支持图像搜索；搜索与推荐相结合，支持个性化搜索；搜索与</a:t>
            </a:r>
            <a:r>
              <a:rPr lang="en-US" altLang="zh-CN" sz="1200" b="0" i="0" kern="1200" dirty="0" smtClean="0">
                <a:solidFill>
                  <a:schemeClr val="tx1"/>
                </a:solidFill>
                <a:effectLst/>
                <a:latin typeface="+mn-lt"/>
                <a:ea typeface="+mn-ea"/>
                <a:cs typeface="+mn-cs"/>
              </a:rPr>
              <a:t>NLP</a:t>
            </a:r>
            <a:r>
              <a:rPr lang="zh-CN" altLang="en-US" sz="1200" b="0" i="0" kern="1200" dirty="0" smtClean="0">
                <a:solidFill>
                  <a:schemeClr val="tx1"/>
                </a:solidFill>
                <a:effectLst/>
                <a:latin typeface="+mn-lt"/>
                <a:ea typeface="+mn-ea"/>
                <a:cs typeface="+mn-cs"/>
              </a:rPr>
              <a:t>相结合，支持智能搜索</a:t>
            </a:r>
            <a:endParaRPr lang="en-US" dirty="0"/>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0253593F-E4A9-4D1C-837B-FCD843521D3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2613" y="766763"/>
            <a:ext cx="5934075" cy="3338512"/>
          </a:xfrm>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55613" y="766763"/>
            <a:ext cx="5932487" cy="3338512"/>
          </a:xfrm>
        </p:spPr>
      </p:sp>
      <p:sp>
        <p:nvSpPr>
          <p:cNvPr id="3" name="备注占位符 2"/>
          <p:cNvSpPr>
            <a:spLocks noGrp="1"/>
          </p:cNvSpPr>
          <p:nvPr>
            <p:ph type="body" idx="1"/>
          </p:nvPr>
        </p:nvSpPr>
        <p:spPr/>
        <p:txBody>
          <a:bodyPr/>
          <a:lstStyle/>
          <a:p>
            <a:r>
              <a:rPr lang="en-US" altLang="zh-CN" sz="1200" b="0" i="0" kern="1200" dirty="0" smtClean="0">
                <a:solidFill>
                  <a:schemeClr val="tx1"/>
                </a:solidFill>
                <a:effectLst/>
                <a:latin typeface="+mn-lt"/>
                <a:ea typeface="+mn-ea"/>
                <a:cs typeface="+mn-cs"/>
              </a:rPr>
              <a:t>Why</a:t>
            </a:r>
            <a:r>
              <a:rPr lang="zh-CN" altLang="en-US" sz="1200" b="0" i="0" kern="1200" dirty="0" smtClean="0">
                <a:solidFill>
                  <a:schemeClr val="tx1"/>
                </a:solidFill>
                <a:effectLst/>
                <a:latin typeface="+mn-lt"/>
                <a:ea typeface="+mn-ea"/>
                <a:cs typeface="+mn-cs"/>
              </a:rPr>
              <a:t>（为什么）：</a:t>
            </a:r>
            <a:endParaRPr lang="en-US" altLang="zh-CN"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集云计算、大数据、人工智能等多种能力与一体：</a:t>
            </a:r>
            <a:br>
              <a:rPr lang="zh-CN" altLang="en-US" dirty="0" smtClean="0"/>
            </a:br>
            <a:r>
              <a:rPr lang="en-US" altLang="zh-CN" sz="1200" b="0" i="0" kern="1200" dirty="0" smtClean="0">
                <a:solidFill>
                  <a:schemeClr val="tx1"/>
                </a:solidFill>
                <a:effectLst/>
                <a:latin typeface="+mn-lt"/>
                <a:ea typeface="+mn-ea"/>
                <a:cs typeface="+mn-cs"/>
              </a:rPr>
              <a:t>1</a:t>
            </a:r>
            <a:r>
              <a:rPr lang="zh-CN" altLang="en-US" sz="1200" b="0" i="0" kern="1200" dirty="0" smtClean="0">
                <a:solidFill>
                  <a:schemeClr val="tx1"/>
                </a:solidFill>
                <a:effectLst/>
                <a:latin typeface="+mn-lt"/>
                <a:ea typeface="+mn-ea"/>
                <a:cs typeface="+mn-cs"/>
              </a:rPr>
              <a:t>、依托于华为云，具备云计算优势：分钟级集群创建，一键式节点扩容，支持自动备份与恢复、</a:t>
            </a:r>
            <a:r>
              <a:rPr lang="en-US" altLang="zh-CN" sz="1200" b="0" i="0" kern="1200" dirty="0" smtClean="0">
                <a:solidFill>
                  <a:schemeClr val="tx1"/>
                </a:solidFill>
                <a:effectLst/>
                <a:latin typeface="+mn-lt"/>
                <a:ea typeface="+mn-ea"/>
                <a:cs typeface="+mn-cs"/>
              </a:rPr>
              <a:t>7*24</a:t>
            </a:r>
            <a:r>
              <a:rPr lang="zh-CN" altLang="en-US" sz="1200" b="0" i="0" kern="1200" dirty="0" smtClean="0">
                <a:solidFill>
                  <a:schemeClr val="tx1"/>
                </a:solidFill>
                <a:effectLst/>
                <a:latin typeface="+mn-lt"/>
                <a:ea typeface="+mn-ea"/>
                <a:cs typeface="+mn-cs"/>
              </a:rPr>
              <a:t>小时免运维，提供全方位的监控与告警等。</a:t>
            </a:r>
            <a:br>
              <a:rPr lang="zh-CN" altLang="en-US" dirty="0" smtClean="0"/>
            </a:br>
            <a:r>
              <a:rPr lang="en-US" altLang="zh-CN" sz="1200" b="0" i="0" kern="1200" dirty="0" smtClean="0">
                <a:solidFill>
                  <a:schemeClr val="tx1"/>
                </a:solidFill>
                <a:effectLst/>
                <a:latin typeface="+mn-lt"/>
                <a:ea typeface="+mn-ea"/>
                <a:cs typeface="+mn-cs"/>
              </a:rPr>
              <a:t>2</a:t>
            </a:r>
            <a:r>
              <a:rPr lang="zh-CN" altLang="en-US" sz="1200" b="0" i="0" kern="1200" dirty="0" smtClean="0">
                <a:solidFill>
                  <a:schemeClr val="tx1"/>
                </a:solidFill>
                <a:effectLst/>
                <a:latin typeface="+mn-lt"/>
                <a:ea typeface="+mn-ea"/>
                <a:cs typeface="+mn-cs"/>
              </a:rPr>
              <a:t>、作为开源</a:t>
            </a:r>
            <a:r>
              <a:rPr lang="en-US" altLang="zh-CN" sz="1200" b="0" i="0" kern="1200" dirty="0" smtClean="0">
                <a:solidFill>
                  <a:schemeClr val="tx1"/>
                </a:solidFill>
                <a:effectLst/>
                <a:latin typeface="+mn-lt"/>
                <a:ea typeface="+mn-ea"/>
                <a:cs typeface="+mn-cs"/>
              </a:rPr>
              <a:t>No.1</a:t>
            </a:r>
            <a:r>
              <a:rPr lang="zh-CN" altLang="en-US" sz="1200" b="0" i="0" kern="1200" dirty="0" smtClean="0">
                <a:solidFill>
                  <a:schemeClr val="tx1"/>
                </a:solidFill>
                <a:effectLst/>
                <a:latin typeface="+mn-lt"/>
                <a:ea typeface="+mn-ea"/>
                <a:cs typeface="+mn-cs"/>
              </a:rPr>
              <a:t>的搜索引擎，具备强大的大数据能力：支持</a:t>
            </a:r>
            <a:r>
              <a:rPr lang="en-US" altLang="zh-CN" sz="1200" b="0" i="0" kern="1200" dirty="0" smtClean="0">
                <a:solidFill>
                  <a:schemeClr val="tx1"/>
                </a:solidFill>
                <a:effectLst/>
                <a:latin typeface="+mn-lt"/>
                <a:ea typeface="+mn-ea"/>
                <a:cs typeface="+mn-cs"/>
              </a:rPr>
              <a:t>200+</a:t>
            </a:r>
            <a:r>
              <a:rPr lang="zh-CN" altLang="en-US" sz="1200" b="0" i="0" kern="1200" dirty="0" smtClean="0">
                <a:solidFill>
                  <a:schemeClr val="tx1"/>
                </a:solidFill>
                <a:effectLst/>
                <a:latin typeface="+mn-lt"/>
                <a:ea typeface="+mn-ea"/>
                <a:cs typeface="+mn-cs"/>
              </a:rPr>
              <a:t>节点、</a:t>
            </a:r>
            <a:r>
              <a:rPr lang="en-US" altLang="zh-CN" sz="1200" b="0" i="0" kern="1200" dirty="0" smtClean="0">
                <a:solidFill>
                  <a:schemeClr val="tx1"/>
                </a:solidFill>
                <a:effectLst/>
                <a:latin typeface="+mn-lt"/>
                <a:ea typeface="+mn-ea"/>
                <a:cs typeface="+mn-cs"/>
              </a:rPr>
              <a:t>PB</a:t>
            </a:r>
            <a:r>
              <a:rPr lang="zh-CN" altLang="en-US" sz="1200" b="0" i="0" kern="1200" dirty="0" smtClean="0">
                <a:solidFill>
                  <a:schemeClr val="tx1"/>
                </a:solidFill>
                <a:effectLst/>
                <a:latin typeface="+mn-lt"/>
                <a:ea typeface="+mn-ea"/>
                <a:cs typeface="+mn-cs"/>
              </a:rPr>
              <a:t>级数据处理，</a:t>
            </a:r>
            <a:r>
              <a:rPr lang="en-US" altLang="zh-CN" sz="1200" b="0" i="0" kern="1200" dirty="0" smtClean="0">
                <a:solidFill>
                  <a:schemeClr val="tx1"/>
                </a:solidFill>
                <a:effectLst/>
                <a:latin typeface="+mn-lt"/>
                <a:ea typeface="+mn-ea"/>
                <a:cs typeface="+mn-cs"/>
              </a:rPr>
              <a:t>TB</a:t>
            </a:r>
            <a:r>
              <a:rPr lang="zh-CN" altLang="en-US" sz="1200" b="0" i="0" kern="1200" dirty="0" smtClean="0">
                <a:solidFill>
                  <a:schemeClr val="tx1"/>
                </a:solidFill>
                <a:effectLst/>
                <a:latin typeface="+mn-lt"/>
                <a:ea typeface="+mn-ea"/>
                <a:cs typeface="+mn-cs"/>
              </a:rPr>
              <a:t>级别数据查询秒级返回，提供丰富的类</a:t>
            </a:r>
            <a:r>
              <a:rPr lang="en-US" altLang="zh-CN" sz="1200" b="0" i="0" kern="1200" dirty="0" smtClean="0">
                <a:solidFill>
                  <a:schemeClr val="tx1"/>
                </a:solidFill>
                <a:effectLst/>
                <a:latin typeface="+mn-lt"/>
                <a:ea typeface="+mn-ea"/>
                <a:cs typeface="+mn-cs"/>
              </a:rPr>
              <a:t>SQL</a:t>
            </a:r>
            <a:r>
              <a:rPr lang="zh-CN" altLang="en-US" sz="1200" b="0" i="0" kern="1200" dirty="0" smtClean="0">
                <a:solidFill>
                  <a:schemeClr val="tx1"/>
                </a:solidFill>
                <a:effectLst/>
                <a:latin typeface="+mn-lt"/>
                <a:ea typeface="+mn-ea"/>
                <a:cs typeface="+mn-cs"/>
              </a:rPr>
              <a:t>语法，同时具备搜索与</a:t>
            </a:r>
            <a:r>
              <a:rPr lang="en-US" altLang="zh-CN" sz="1200" b="0" i="0" kern="1200" dirty="0" smtClean="0">
                <a:solidFill>
                  <a:schemeClr val="tx1"/>
                </a:solidFill>
                <a:effectLst/>
                <a:latin typeface="+mn-lt"/>
                <a:ea typeface="+mn-ea"/>
                <a:cs typeface="+mn-cs"/>
              </a:rPr>
              <a:t>BI</a:t>
            </a:r>
            <a:r>
              <a:rPr lang="zh-CN" altLang="en-US" sz="1200" b="0" i="0" kern="1200" dirty="0" smtClean="0">
                <a:solidFill>
                  <a:schemeClr val="tx1"/>
                </a:solidFill>
                <a:effectLst/>
                <a:latin typeface="+mn-lt"/>
                <a:ea typeface="+mn-ea"/>
                <a:cs typeface="+mn-cs"/>
              </a:rPr>
              <a:t>分析能力。</a:t>
            </a:r>
            <a:br>
              <a:rPr lang="zh-CN" altLang="en-US" dirty="0" smtClean="0"/>
            </a:br>
            <a:r>
              <a:rPr lang="en-US" altLang="zh-CN" sz="1200" b="0" i="0" kern="1200" dirty="0" smtClean="0">
                <a:solidFill>
                  <a:schemeClr val="tx1"/>
                </a:solidFill>
                <a:effectLst/>
                <a:latin typeface="+mn-lt"/>
                <a:ea typeface="+mn-ea"/>
                <a:cs typeface="+mn-cs"/>
              </a:rPr>
              <a:t>3</a:t>
            </a:r>
            <a:r>
              <a:rPr lang="zh-CN" altLang="en-US" sz="1200" b="0" i="0" kern="1200" dirty="0" smtClean="0">
                <a:solidFill>
                  <a:schemeClr val="tx1"/>
                </a:solidFill>
                <a:effectLst/>
                <a:latin typeface="+mn-lt"/>
                <a:ea typeface="+mn-ea"/>
                <a:cs typeface="+mn-cs"/>
              </a:rPr>
              <a:t>、华为云自研特性加持，提供搜索与</a:t>
            </a:r>
            <a:r>
              <a:rPr lang="en-US" altLang="zh-CN" sz="1200" b="0" i="0" kern="1200" dirty="0" smtClean="0">
                <a:solidFill>
                  <a:schemeClr val="tx1"/>
                </a:solidFill>
                <a:effectLst/>
                <a:latin typeface="+mn-lt"/>
                <a:ea typeface="+mn-ea"/>
                <a:cs typeface="+mn-cs"/>
              </a:rPr>
              <a:t>AI</a:t>
            </a:r>
            <a:r>
              <a:rPr lang="zh-CN" altLang="en-US" sz="1200" b="0" i="0" kern="1200" dirty="0" smtClean="0">
                <a:solidFill>
                  <a:schemeClr val="tx1"/>
                </a:solidFill>
                <a:effectLst/>
                <a:latin typeface="+mn-lt"/>
                <a:ea typeface="+mn-ea"/>
                <a:cs typeface="+mn-cs"/>
              </a:rPr>
              <a:t>相结合能力：搜索与图像处理相结合，支持图像搜索；搜索与推荐相结合，支持个性化搜索；搜索与</a:t>
            </a:r>
            <a:r>
              <a:rPr lang="en-US" altLang="zh-CN" sz="1200" b="0" i="0" kern="1200" dirty="0" smtClean="0">
                <a:solidFill>
                  <a:schemeClr val="tx1"/>
                </a:solidFill>
                <a:effectLst/>
                <a:latin typeface="+mn-lt"/>
                <a:ea typeface="+mn-ea"/>
                <a:cs typeface="+mn-cs"/>
              </a:rPr>
              <a:t>NLP</a:t>
            </a:r>
            <a:r>
              <a:rPr lang="zh-CN" altLang="en-US" sz="1200" b="0" i="0" kern="1200" dirty="0" smtClean="0">
                <a:solidFill>
                  <a:schemeClr val="tx1"/>
                </a:solidFill>
                <a:effectLst/>
                <a:latin typeface="+mn-lt"/>
                <a:ea typeface="+mn-ea"/>
                <a:cs typeface="+mn-cs"/>
              </a:rPr>
              <a:t>相结合，支持智能搜索</a:t>
            </a:r>
            <a:endParaRPr lang="en-US" dirty="0"/>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0253593F-E4A9-4D1C-837B-FCD843521D3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2613" y="766763"/>
            <a:ext cx="5934075" cy="3338512"/>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55613" y="766763"/>
            <a:ext cx="5932487" cy="3338512"/>
          </a:xfrm>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a:xfrm>
            <a:off x="3884613" y="8685213"/>
            <a:ext cx="2971800" cy="458787"/>
          </a:xfrm>
          <a:prstGeom prst="rect">
            <a:avLst/>
          </a:prstGeom>
        </p:spPr>
        <p:txBody>
          <a:bodyPr/>
          <a:lstStyle/>
          <a:p>
            <a:fld id="{F07326F3-4732-B74B-9C70-D0992466E499}" type="slidenum">
              <a:rPr lang="en-US" smtClean="0"/>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bwMode="auto">
          <a:xfrm>
            <a:off x="455613" y="766763"/>
            <a:ext cx="5932487" cy="3338512"/>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04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defTabSz="879475"/>
            <a:endParaRPr lang="zh-CN" altLang="en-US" smtClean="0"/>
          </a:p>
        </p:txBody>
      </p:sp>
      <p:sp>
        <p:nvSpPr>
          <p:cNvPr id="60420" name="灯片编号占位符 3"/>
          <p:cNvSpPr>
            <a:spLocks noGrp="1"/>
          </p:cNvSpPr>
          <p:nvPr>
            <p:ph type="sldNum" sz="quarter" idx="5"/>
          </p:nvPr>
        </p:nvSpPr>
        <p:spPr bwMode="auto">
          <a:xfrm>
            <a:off x="5180013" y="6513513"/>
            <a:ext cx="3962400"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uawei Sans" panose="020C0503030203020204" pitchFamily="34" charset="0"/>
                <a:ea typeface="方正兰亭黑简体" panose="02000000000000000000" pitchFamily="2" charset="-122"/>
              </a:defRPr>
            </a:lvl1pPr>
            <a:lvl2pPr marL="742950" indent="-285750">
              <a:defRPr>
                <a:solidFill>
                  <a:schemeClr val="tx1"/>
                </a:solidFill>
                <a:latin typeface="Huawei Sans" panose="020C0503030203020204" pitchFamily="34" charset="0"/>
                <a:ea typeface="方正兰亭黑简体" panose="02000000000000000000" pitchFamily="2" charset="-122"/>
              </a:defRPr>
            </a:lvl2pPr>
            <a:lvl3pPr marL="1143000" indent="-228600">
              <a:defRPr>
                <a:solidFill>
                  <a:schemeClr val="tx1"/>
                </a:solidFill>
                <a:latin typeface="Huawei Sans" panose="020C0503030203020204" pitchFamily="34" charset="0"/>
                <a:ea typeface="方正兰亭黑简体" panose="02000000000000000000" pitchFamily="2" charset="-122"/>
              </a:defRPr>
            </a:lvl3pPr>
            <a:lvl4pPr marL="1600200" indent="-228600">
              <a:defRPr>
                <a:solidFill>
                  <a:schemeClr val="tx1"/>
                </a:solidFill>
                <a:latin typeface="Huawei Sans" panose="020C0503030203020204" pitchFamily="34" charset="0"/>
                <a:ea typeface="方正兰亭黑简体" panose="02000000000000000000" pitchFamily="2" charset="-122"/>
              </a:defRPr>
            </a:lvl4pPr>
            <a:lvl5pPr marL="2057400" indent="-228600">
              <a:defRPr>
                <a:solidFill>
                  <a:schemeClr val="tx1"/>
                </a:solidFill>
                <a:latin typeface="Huawei Sans" panose="020C0503030203020204" pitchFamily="34" charset="0"/>
                <a:ea typeface="方正兰亭黑简体" panose="02000000000000000000" pitchFamily="2" charset="-122"/>
              </a:defRPr>
            </a:lvl5pPr>
            <a:lvl6pPr marL="2514600" indent="-228600" eaLnBrk="0" fontAlgn="base" hangingPunct="0">
              <a:spcBef>
                <a:spcPct val="0"/>
              </a:spcBef>
              <a:spcAft>
                <a:spcPct val="0"/>
              </a:spcAft>
              <a:defRPr>
                <a:solidFill>
                  <a:schemeClr val="tx1"/>
                </a:solidFill>
                <a:latin typeface="Huawei Sans" panose="020C0503030203020204" pitchFamily="34" charset="0"/>
                <a:ea typeface="方正兰亭黑简体" panose="02000000000000000000" pitchFamily="2" charset="-122"/>
              </a:defRPr>
            </a:lvl6pPr>
            <a:lvl7pPr marL="2971800" indent="-228600" eaLnBrk="0" fontAlgn="base" hangingPunct="0">
              <a:spcBef>
                <a:spcPct val="0"/>
              </a:spcBef>
              <a:spcAft>
                <a:spcPct val="0"/>
              </a:spcAft>
              <a:defRPr>
                <a:solidFill>
                  <a:schemeClr val="tx1"/>
                </a:solidFill>
                <a:latin typeface="Huawei Sans" panose="020C0503030203020204" pitchFamily="34" charset="0"/>
                <a:ea typeface="方正兰亭黑简体" panose="02000000000000000000" pitchFamily="2" charset="-122"/>
              </a:defRPr>
            </a:lvl7pPr>
            <a:lvl8pPr marL="3429000" indent="-228600" eaLnBrk="0" fontAlgn="base" hangingPunct="0">
              <a:spcBef>
                <a:spcPct val="0"/>
              </a:spcBef>
              <a:spcAft>
                <a:spcPct val="0"/>
              </a:spcAft>
              <a:defRPr>
                <a:solidFill>
                  <a:schemeClr val="tx1"/>
                </a:solidFill>
                <a:latin typeface="Huawei Sans" panose="020C0503030203020204" pitchFamily="34" charset="0"/>
                <a:ea typeface="方正兰亭黑简体" panose="02000000000000000000" pitchFamily="2" charset="-122"/>
              </a:defRPr>
            </a:lvl8pPr>
            <a:lvl9pPr marL="3886200" indent="-228600" eaLnBrk="0" fontAlgn="base" hangingPunct="0">
              <a:spcBef>
                <a:spcPct val="0"/>
              </a:spcBef>
              <a:spcAft>
                <a:spcPct val="0"/>
              </a:spcAft>
              <a:defRPr>
                <a:solidFill>
                  <a:schemeClr val="tx1"/>
                </a:solidFill>
                <a:latin typeface="Huawei Sans" panose="020C0503030203020204" pitchFamily="34" charset="0"/>
                <a:ea typeface="方正兰亭黑简体" panose="02000000000000000000" pitchFamily="2" charset="-122"/>
              </a:defRPr>
            </a:lvl9pPr>
          </a:lstStyle>
          <a:p>
            <a:fld id="{986C7DBC-51AB-4A39-B0BC-62C03ACD8556}" type="slidenum">
              <a:rPr lang="zh-CN" altLang="en-US" sz="1300" smtClean="0">
                <a:solidFill>
                  <a:srgbClr val="000000"/>
                </a:solidFill>
                <a:latin typeface="方正兰亭黑简体" panose="02000000000000000000" pitchFamily="2" charset="-122"/>
                <a:ea typeface="方正兰亭黑简体" panose="02000000000000000000" pitchFamily="2" charset="-122"/>
              </a:rPr>
            </a:fld>
            <a:endParaRPr lang="zh-CN" altLang="en-US" sz="1300" dirty="0" smtClean="0">
              <a:solidFill>
                <a:srgbClr val="000000"/>
              </a:solidFill>
              <a:latin typeface="方正兰亭黑简体" panose="02000000000000000000" pitchFamily="2" charset="-122"/>
              <a:ea typeface="方正兰亭黑简体" panose="02000000000000000000"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125413" y="768350"/>
            <a:ext cx="6840537" cy="3848100"/>
          </a:xfrm>
        </p:spPr>
      </p:sp>
      <p:sp>
        <p:nvSpPr>
          <p:cNvPr id="983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2613" y="766763"/>
            <a:ext cx="5934075" cy="3338512"/>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2613" y="766763"/>
            <a:ext cx="5934075" cy="3338512"/>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2613" y="766763"/>
            <a:ext cx="5934075" cy="3338512"/>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2613" y="766763"/>
            <a:ext cx="5934075" cy="3338512"/>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2613" y="766763"/>
            <a:ext cx="5934075" cy="3338512"/>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55613" y="766763"/>
            <a:ext cx="5932487" cy="3338512"/>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a:xfrm>
            <a:off x="3884613" y="8685213"/>
            <a:ext cx="2971800" cy="458787"/>
          </a:xfrm>
          <a:prstGeom prst="rect">
            <a:avLst/>
          </a:prstGeom>
        </p:spPr>
        <p:txBody>
          <a:bodyPr/>
          <a:lstStyle/>
          <a:p>
            <a:fld id="{F07326F3-4732-B74B-9C70-D0992466E499}"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55613" y="766763"/>
            <a:ext cx="5932487" cy="3338512"/>
          </a:xfrm>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a:xfrm>
            <a:off x="3884613" y="8685213"/>
            <a:ext cx="2971800" cy="458787"/>
          </a:xfrm>
          <a:prstGeom prst="rect">
            <a:avLst/>
          </a:prstGeom>
        </p:spPr>
        <p:txBody>
          <a:bodyPr/>
          <a:lstStyle/>
          <a:p>
            <a:fld id="{F07326F3-4732-B74B-9C70-D0992466E499}"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55613" y="766763"/>
            <a:ext cx="5932487" cy="3338512"/>
          </a:xfrm>
        </p:spPr>
      </p:sp>
      <p:sp>
        <p:nvSpPr>
          <p:cNvPr id="3" name="备注占位符 2"/>
          <p:cNvSpPr>
            <a:spLocks noGrp="1"/>
          </p:cNvSpPr>
          <p:nvPr>
            <p:ph type="body" idx="1"/>
          </p:nvPr>
        </p:nvSpPr>
        <p:spPr/>
        <p:txBody>
          <a:bodyPr/>
          <a:lstStyle/>
          <a:p>
            <a:pPr lvl="0"/>
            <a:r>
              <a:rPr lang="en-US" altLang="zh-CN" dirty="0" smtClean="0"/>
              <a:t>GIV </a:t>
            </a:r>
            <a:r>
              <a:rPr lang="zh-CN" altLang="en-US" dirty="0" smtClean="0"/>
              <a:t>预测：</a:t>
            </a:r>
            <a:br>
              <a:rPr lang="zh-CN" altLang="en-US" dirty="0" smtClean="0"/>
            </a:br>
            <a:r>
              <a:rPr lang="en-US" altLang="zh-CN" dirty="0" smtClean="0"/>
              <a:t>2025</a:t>
            </a:r>
            <a:r>
              <a:rPr lang="zh-CN" altLang="en-US" dirty="0" smtClean="0"/>
              <a:t>年，全球所有企业都将使用云技术</a:t>
            </a:r>
            <a:br>
              <a:rPr lang="zh-CN" altLang="en-US" dirty="0" smtClean="0"/>
            </a:br>
            <a:r>
              <a:rPr lang="zh-CN" altLang="en-US" dirty="0" smtClean="0"/>
              <a:t>而基于云技术的应用使用率将达到</a:t>
            </a:r>
            <a:r>
              <a:rPr lang="en-US" altLang="zh-CN" dirty="0" smtClean="0"/>
              <a:t>85%</a:t>
            </a:r>
            <a:br>
              <a:rPr lang="en-US" altLang="zh-CN" dirty="0" smtClean="0"/>
            </a:br>
            <a:r>
              <a:rPr lang="en-US" altLang="zh-CN" dirty="0" smtClean="0"/>
              <a:t>97%</a:t>
            </a:r>
            <a:r>
              <a:rPr lang="zh-CN" altLang="en-US" dirty="0" smtClean="0"/>
              <a:t>的大企业将采用</a:t>
            </a:r>
            <a:r>
              <a:rPr lang="en-US" altLang="zh-CN" dirty="0" smtClean="0"/>
              <a:t>AI</a:t>
            </a:r>
            <a:endParaRPr lang="en-US" altLang="zh-CN" dirty="0" smtClean="0"/>
          </a:p>
          <a:p>
            <a:pPr lvl="0"/>
            <a:endParaRPr lang="en-US" altLang="zh-CN" dirty="0" smtClean="0"/>
          </a:p>
          <a:p>
            <a:pPr lvl="0"/>
            <a:r>
              <a:rPr lang="en-US" altLang="zh-CN" dirty="0" smtClean="0"/>
              <a:t>https://www.huaweicloud.com/about/index.html</a:t>
            </a:r>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55613" y="766763"/>
            <a:ext cx="5932487" cy="3338512"/>
          </a:xfrm>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a:xfrm>
            <a:off x="3884613" y="8685213"/>
            <a:ext cx="2971800" cy="458787"/>
          </a:xfrm>
          <a:prstGeom prst="rect">
            <a:avLst/>
          </a:prstGeom>
        </p:spPr>
        <p:txBody>
          <a:bodyPr/>
          <a:lstStyle/>
          <a:p>
            <a:fld id="{F07326F3-4732-B74B-9C70-D0992466E499}"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修订记录">
    <p:spTree>
      <p:nvGrpSpPr>
        <p:cNvPr id="1" name=""/>
        <p:cNvGrpSpPr/>
        <p:nvPr/>
      </p:nvGrpSpPr>
      <p:grpSpPr>
        <a:xfrm>
          <a:off x="0" y="0"/>
          <a:ext cx="0" cy="0"/>
          <a:chOff x="0" y="0"/>
          <a:chExt cx="0" cy="0"/>
        </a:xfrm>
      </p:grpSpPr>
      <p:graphicFrame>
        <p:nvGraphicFramePr>
          <p:cNvPr id="3" name="Group 3"/>
          <p:cNvGraphicFramePr>
            <a:graphicFrameLocks noGrp="1"/>
          </p:cNvGraphicFramePr>
          <p:nvPr userDrawn="1"/>
        </p:nvGraphicFramePr>
        <p:xfrm>
          <a:off x="1007140" y="1254490"/>
          <a:ext cx="10460715" cy="1082675"/>
        </p:xfrm>
        <a:graphic>
          <a:graphicData uri="http://schemas.openxmlformats.org/drawingml/2006/table">
            <a:tbl>
              <a:tblPr/>
              <a:tblGrid>
                <a:gridCol w="3119031"/>
                <a:gridCol w="1967450"/>
                <a:gridCol w="3023155"/>
                <a:gridCol w="2351079"/>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Huawei Sans" panose="05000000000000000000" pitchFamily="2" charset="2"/>
                        <a:buNone/>
                      </a:pPr>
                      <a:r>
                        <a:rPr kumimoji="1" lang="zh-CN" altLang="en-US" sz="1800" b="1" i="0" u="none" strike="noStrike" cap="none" normalizeH="0" baseline="0" dirty="0">
                          <a:ln>
                            <a:noFill/>
                          </a:ln>
                          <a:solidFill>
                            <a:schemeClr val="tx1"/>
                          </a:solidFill>
                          <a:effectLst/>
                          <a:latin typeface="+mn-lt"/>
                          <a:ea typeface="+mn-ea"/>
                        </a:rPr>
                        <a:t>课程编码</a:t>
                      </a:r>
                      <a:endParaRPr kumimoji="1" lang="zh-CN" altLang="en-US" sz="1800" b="1" i="0" u="none" strike="noStrike" cap="none" normalizeH="0" baseline="0" dirty="0">
                        <a:ln>
                          <a:noFill/>
                        </a:ln>
                        <a:solidFill>
                          <a:schemeClr val="tx1"/>
                        </a:solidFill>
                        <a:effectLst/>
                        <a:latin typeface="+mn-lt"/>
                        <a:ea typeface="+mn-ea"/>
                      </a:endParaRPr>
                    </a:p>
                  </a:txBody>
                  <a:tcPr marL="102659" marR="10265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Huawei Sans" panose="05000000000000000000" pitchFamily="2" charset="2"/>
                        <a:buNone/>
                      </a:pPr>
                      <a:r>
                        <a:rPr kumimoji="1" lang="zh-CN" altLang="en-US" sz="1800" b="1" i="0" u="none" strike="noStrike" cap="none" normalizeH="0" baseline="0" dirty="0">
                          <a:ln>
                            <a:noFill/>
                          </a:ln>
                          <a:solidFill>
                            <a:schemeClr val="tx1"/>
                          </a:solidFill>
                          <a:effectLst/>
                          <a:latin typeface="+mn-lt"/>
                          <a:ea typeface="+mn-ea"/>
                        </a:rPr>
                        <a:t>适用产品</a:t>
                      </a:r>
                      <a:endParaRPr kumimoji="1" lang="zh-CN" altLang="en-US" sz="1800" b="1" i="0" u="none" strike="noStrike" cap="none" normalizeH="0" baseline="0" dirty="0">
                        <a:ln>
                          <a:noFill/>
                        </a:ln>
                        <a:solidFill>
                          <a:schemeClr val="tx1"/>
                        </a:solidFill>
                        <a:effectLst/>
                        <a:latin typeface="+mn-lt"/>
                        <a:ea typeface="+mn-ea"/>
                      </a:endParaRPr>
                    </a:p>
                  </a:txBody>
                  <a:tcPr marL="102659" marR="10265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Huawei Sans" panose="05000000000000000000" pitchFamily="2" charset="2"/>
                        <a:buNone/>
                      </a:pPr>
                      <a:r>
                        <a:rPr kumimoji="1" lang="zh-CN" altLang="en-US" sz="1800" b="1" i="0" u="none" strike="noStrike" cap="none" normalizeH="0" baseline="0" dirty="0">
                          <a:ln>
                            <a:noFill/>
                          </a:ln>
                          <a:solidFill>
                            <a:schemeClr val="tx1"/>
                          </a:solidFill>
                          <a:effectLst/>
                          <a:latin typeface="+mn-lt"/>
                          <a:ea typeface="+mn-ea"/>
                        </a:rPr>
                        <a:t>产品版本</a:t>
                      </a:r>
                      <a:endParaRPr kumimoji="1" lang="zh-CN" altLang="en-US" sz="1800" b="1" i="0" u="none" strike="noStrike" cap="none" normalizeH="0" baseline="0" dirty="0">
                        <a:ln>
                          <a:noFill/>
                        </a:ln>
                        <a:solidFill>
                          <a:schemeClr val="tx1"/>
                        </a:solidFill>
                        <a:effectLst/>
                        <a:latin typeface="+mn-lt"/>
                        <a:ea typeface="+mn-ea"/>
                      </a:endParaRPr>
                    </a:p>
                  </a:txBody>
                  <a:tcPr marL="102659" marR="10265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Huawei Sans" panose="05000000000000000000" pitchFamily="2" charset="2"/>
                        <a:buNone/>
                      </a:pPr>
                      <a:r>
                        <a:rPr kumimoji="1" lang="zh-CN" altLang="en-US" sz="1800" b="1" i="0" u="none" strike="noStrike" cap="none" normalizeH="0" baseline="0" dirty="0">
                          <a:ln>
                            <a:noFill/>
                          </a:ln>
                          <a:solidFill>
                            <a:schemeClr val="tx1"/>
                          </a:solidFill>
                          <a:effectLst/>
                          <a:latin typeface="+mn-lt"/>
                          <a:ea typeface="+mn-ea"/>
                        </a:rPr>
                        <a:t>课程版本</a:t>
                      </a:r>
                      <a:endParaRPr kumimoji="1" lang="en-US" altLang="zh-CN" sz="1800" b="1" i="0" u="none" strike="noStrike" cap="none" normalizeH="0" baseline="0" dirty="0">
                        <a:ln>
                          <a:noFill/>
                        </a:ln>
                        <a:solidFill>
                          <a:schemeClr val="tx1"/>
                        </a:solidFill>
                        <a:effectLst/>
                        <a:latin typeface="+mn-lt"/>
                        <a:ea typeface="+mn-ea"/>
                      </a:endParaRPr>
                    </a:p>
                  </a:txBody>
                  <a:tcPr marL="102659" marR="10265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Huawei Sans" panose="05000000000000000000" pitchFamily="2" charset="2"/>
                        <a:buNone/>
                      </a:pPr>
                      <a:endParaRPr kumimoji="0" lang="en-US"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Huawei Sans" panose="05000000000000000000" pitchFamily="2" charset="2"/>
                        <a:buNone/>
                      </a:pPr>
                      <a:endParaRPr kumimoji="0" lang="en-US"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Huawei Sans" panose="05000000000000000000" pitchFamily="2" charset="2"/>
                        <a:buNone/>
                      </a:pPr>
                      <a:endParaRPr kumimoji="0" lang="en-US"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Huawei Sans" panose="05000000000000000000" pitchFamily="2" charset="2"/>
                        <a:buNone/>
                      </a:pPr>
                      <a:endParaRPr kumimoji="0" lang="en-US"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 name="Group 21"/>
          <p:cNvGraphicFramePr>
            <a:graphicFrameLocks noGrp="1"/>
          </p:cNvGraphicFramePr>
          <p:nvPr userDrawn="1"/>
        </p:nvGraphicFramePr>
        <p:xfrm>
          <a:off x="1007140" y="2776902"/>
          <a:ext cx="10460714" cy="3038475"/>
        </p:xfrm>
        <a:graphic>
          <a:graphicData uri="http://schemas.openxmlformats.org/drawingml/2006/table">
            <a:tbl>
              <a:tblPr/>
              <a:tblGrid>
                <a:gridCol w="3119030"/>
                <a:gridCol w="1967450"/>
                <a:gridCol w="3023155"/>
                <a:gridCol w="2351079"/>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Huawei Sans" panose="05000000000000000000" pitchFamily="2" charset="2"/>
                        <a:buNone/>
                      </a:pPr>
                      <a:r>
                        <a:rPr kumimoji="1" lang="zh-CN" altLang="en-US" sz="1800" b="1" i="0" u="none" strike="noStrike" cap="none" normalizeH="0" baseline="0" dirty="0">
                          <a:ln>
                            <a:noFill/>
                          </a:ln>
                          <a:solidFill>
                            <a:schemeClr val="tx1"/>
                          </a:solidFill>
                          <a:effectLst/>
                          <a:latin typeface="+mn-lt"/>
                          <a:ea typeface="+mn-ea"/>
                        </a:rPr>
                        <a:t>作者</a:t>
                      </a:r>
                      <a:r>
                        <a:rPr kumimoji="1" lang="en-US" altLang="zh-CN" sz="1800" b="1" i="0" u="none" strike="noStrike" cap="none" normalizeH="0" baseline="0" dirty="0">
                          <a:ln>
                            <a:noFill/>
                          </a:ln>
                          <a:solidFill>
                            <a:schemeClr val="tx1"/>
                          </a:solidFill>
                          <a:effectLst/>
                          <a:latin typeface="+mn-lt"/>
                          <a:ea typeface="+mn-ea"/>
                        </a:rPr>
                        <a:t>/</a:t>
                      </a:r>
                      <a:r>
                        <a:rPr kumimoji="1" lang="zh-CN" altLang="en-US" sz="1800" b="1" i="0" u="none" strike="noStrike" cap="none" normalizeH="0" baseline="0" dirty="0">
                          <a:ln>
                            <a:noFill/>
                          </a:ln>
                          <a:solidFill>
                            <a:schemeClr val="tx1"/>
                          </a:solidFill>
                          <a:effectLst/>
                          <a:latin typeface="+mn-lt"/>
                          <a:ea typeface="+mn-ea"/>
                        </a:rPr>
                        <a:t>工号</a:t>
                      </a:r>
                      <a:endParaRPr kumimoji="1" lang="zh-CN" altLang="en-US" sz="1800" b="1" i="0" u="none" strike="noStrike" cap="none" normalizeH="0" baseline="0" dirty="0">
                        <a:ln>
                          <a:noFill/>
                        </a:ln>
                        <a:solidFill>
                          <a:schemeClr val="tx1"/>
                        </a:solidFill>
                        <a:effectLst/>
                        <a:latin typeface="+mn-lt"/>
                        <a:ea typeface="+mn-ea"/>
                      </a:endParaRPr>
                    </a:p>
                  </a:txBody>
                  <a:tcPr marL="102659" marR="10265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Huawei Sans" panose="05000000000000000000" pitchFamily="2" charset="2"/>
                        <a:buNone/>
                      </a:pPr>
                      <a:r>
                        <a:rPr kumimoji="1" lang="zh-CN" altLang="en-US" sz="1800" b="1" i="0" u="none" strike="noStrike" cap="none" normalizeH="0" baseline="0" dirty="0">
                          <a:ln>
                            <a:noFill/>
                          </a:ln>
                          <a:solidFill>
                            <a:schemeClr val="tx1"/>
                          </a:solidFill>
                          <a:effectLst/>
                          <a:latin typeface="+mn-lt"/>
                          <a:ea typeface="+mn-ea"/>
                        </a:rPr>
                        <a:t>时间</a:t>
                      </a:r>
                      <a:endParaRPr kumimoji="1" lang="zh-CN" altLang="en-US" sz="1800" b="1" i="0" u="none" strike="noStrike" cap="none" normalizeH="0" baseline="0" dirty="0">
                        <a:ln>
                          <a:noFill/>
                        </a:ln>
                        <a:solidFill>
                          <a:schemeClr val="tx1"/>
                        </a:solidFill>
                        <a:effectLst/>
                        <a:latin typeface="+mn-lt"/>
                        <a:ea typeface="+mn-ea"/>
                      </a:endParaRPr>
                    </a:p>
                  </a:txBody>
                  <a:tcPr marL="102659" marR="10265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Huawei Sans" panose="05000000000000000000" pitchFamily="2" charset="2"/>
                        <a:buNone/>
                      </a:pPr>
                      <a:r>
                        <a:rPr kumimoji="1" lang="zh-CN" altLang="en-US" sz="1800" b="1" i="0" u="none" strike="noStrike" cap="none" normalizeH="0" baseline="0" dirty="0">
                          <a:ln>
                            <a:noFill/>
                          </a:ln>
                          <a:solidFill>
                            <a:schemeClr val="tx1"/>
                          </a:solidFill>
                          <a:effectLst/>
                          <a:latin typeface="+mn-lt"/>
                          <a:ea typeface="+mn-ea"/>
                        </a:rPr>
                        <a:t>审核人</a:t>
                      </a:r>
                      <a:r>
                        <a:rPr kumimoji="1" lang="en-US" altLang="zh-CN" sz="1800" b="1" i="0" u="none" strike="noStrike" cap="none" normalizeH="0" baseline="0" dirty="0">
                          <a:ln>
                            <a:noFill/>
                          </a:ln>
                          <a:solidFill>
                            <a:schemeClr val="tx1"/>
                          </a:solidFill>
                          <a:effectLst/>
                          <a:latin typeface="+mn-lt"/>
                          <a:ea typeface="+mn-ea"/>
                        </a:rPr>
                        <a:t>/</a:t>
                      </a:r>
                      <a:r>
                        <a:rPr kumimoji="1" lang="zh-CN" altLang="en-US" sz="1800" b="1" i="0" u="none" strike="noStrike" cap="none" normalizeH="0" baseline="0" dirty="0">
                          <a:ln>
                            <a:noFill/>
                          </a:ln>
                          <a:solidFill>
                            <a:schemeClr val="tx1"/>
                          </a:solidFill>
                          <a:effectLst/>
                          <a:latin typeface="+mn-lt"/>
                          <a:ea typeface="+mn-ea"/>
                        </a:rPr>
                        <a:t>工号</a:t>
                      </a:r>
                      <a:endParaRPr kumimoji="1" lang="zh-CN" altLang="en-US" sz="1800" b="1" i="0" u="none" strike="noStrike" cap="none" normalizeH="0" baseline="0" dirty="0">
                        <a:ln>
                          <a:noFill/>
                        </a:ln>
                        <a:solidFill>
                          <a:schemeClr val="tx1"/>
                        </a:solidFill>
                        <a:effectLst/>
                        <a:latin typeface="+mn-lt"/>
                        <a:ea typeface="+mn-ea"/>
                      </a:endParaRPr>
                    </a:p>
                  </a:txBody>
                  <a:tcPr marL="102659" marR="10265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Huawei Sans" panose="05000000000000000000" pitchFamily="2" charset="2"/>
                        <a:buNone/>
                      </a:pPr>
                      <a:r>
                        <a:rPr kumimoji="1" lang="zh-CN" altLang="zh-CN" sz="1800" b="1" i="0" u="none" strike="noStrike" cap="none" normalizeH="0" baseline="0" dirty="0">
                          <a:ln>
                            <a:noFill/>
                          </a:ln>
                          <a:solidFill>
                            <a:schemeClr val="tx1"/>
                          </a:solidFill>
                          <a:effectLst/>
                          <a:latin typeface="+mn-lt"/>
                          <a:ea typeface="+mn-ea"/>
                        </a:rPr>
                        <a:t>新开发/优化</a:t>
                      </a:r>
                      <a:endParaRPr kumimoji="1" lang="zh-CN" altLang="en-US" sz="1800" b="1" i="0" u="none" strike="noStrike" cap="none" normalizeH="0" baseline="0" dirty="0">
                        <a:ln>
                          <a:noFill/>
                        </a:ln>
                        <a:solidFill>
                          <a:schemeClr val="tx1"/>
                        </a:solidFill>
                        <a:effectLst/>
                        <a:latin typeface="+mn-lt"/>
                        <a:ea typeface="+mn-ea"/>
                      </a:endParaRPr>
                    </a:p>
                  </a:txBody>
                  <a:tcPr marL="102659" marR="10265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Huawei Sans" panose="05000000000000000000" pitchFamily="2" charset="2"/>
                        <a:buNone/>
                      </a:pPr>
                      <a:endParaRPr kumimoji="0" lang="en-US"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Huawei Sans" panose="05000000000000000000" pitchFamily="2" charset="2"/>
                        <a:buNone/>
                      </a:pPr>
                      <a:endParaRPr kumimoji="0" lang="en-US"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Huawei Sans" panose="05000000000000000000" pitchFamily="2" charset="2"/>
                        <a:buNone/>
                      </a:pPr>
                      <a:endParaRPr kumimoji="0" lang="en-US"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Huawei Sans" panose="05000000000000000000" pitchFamily="2" charset="2"/>
                        <a:buNone/>
                      </a:pPr>
                      <a:endParaRPr kumimoji="0" lang="en-US"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Huawei Sans" panose="05000000000000000000" pitchFamily="2" charset="2"/>
                        <a:buNone/>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Huawei Sans" panose="05000000000000000000" pitchFamily="2" charset="2"/>
                        <a:buNone/>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Huawei Sans" panose="05000000000000000000" pitchFamily="2" charset="2"/>
                        <a:buNone/>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Huawei Sans" panose="05000000000000000000" pitchFamily="2" charset="2"/>
                        <a:buNone/>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Huawei Sans" panose="05000000000000000000" pitchFamily="2" charset="2"/>
                        <a:buNone/>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Huawei Sans" panose="05000000000000000000" pitchFamily="2" charset="2"/>
                        <a:buNone/>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Huawei Sans" panose="05000000000000000000" pitchFamily="2" charset="2"/>
                        <a:buNone/>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Huawei Sans" panose="05000000000000000000" pitchFamily="2" charset="2"/>
                        <a:buNone/>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Huawei Sans" panose="05000000000000000000" pitchFamily="2" charset="2"/>
                        <a:buNone/>
                      </a:pPr>
                      <a:endParaRPr kumimoji="0" lang="zh-CN" altLang="zh-CN" sz="1600" b="0" i="0" u="none" strike="noStrike" cap="none" normalizeH="0" baseline="0">
                        <a:ln>
                          <a:noFill/>
                        </a:ln>
                        <a:solidFill>
                          <a:schemeClr val="tx1"/>
                        </a:solidFill>
                        <a:effectLst/>
                        <a:latin typeface="+mn-lt"/>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Huawei Sans" panose="05000000000000000000" pitchFamily="2" charset="2"/>
                        <a:buNone/>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Huawei Sans" panose="05000000000000000000" pitchFamily="2" charset="2"/>
                        <a:buNone/>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Huawei Sans" panose="05000000000000000000" pitchFamily="2" charset="2"/>
                        <a:buNone/>
                      </a:pPr>
                      <a:endParaRPr kumimoji="0" lang="zh-CN" altLang="zh-CN" sz="1600" b="0" i="0" u="none" strike="noStrike" cap="none" normalizeH="0" baseline="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Huawei Sans" panose="05000000000000000000" pitchFamily="2" charset="2"/>
                        <a:buNone/>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Huawei Sans" panose="05000000000000000000" pitchFamily="2" charset="2"/>
                        <a:buNone/>
                      </a:pPr>
                      <a:endParaRPr kumimoji="0" lang="zh-CN" altLang="zh-CN" sz="1600" b="0" i="0" u="none" strike="noStrike" cap="none" normalizeH="0" baseline="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Huawei Sans" panose="05000000000000000000" pitchFamily="2" charset="2"/>
                        <a:buNone/>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Huawei Sans" panose="05000000000000000000" pitchFamily="2" charset="2"/>
                        <a:buNone/>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文本占位符 7"/>
          <p:cNvSpPr>
            <a:spLocks noGrp="1"/>
          </p:cNvSpPr>
          <p:nvPr>
            <p:ph type="body" sz="quarter" idx="17" hasCustomPrompt="1"/>
          </p:nvPr>
        </p:nvSpPr>
        <p:spPr>
          <a:xfrm>
            <a:off x="1007139" y="1825692"/>
            <a:ext cx="3119030"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课程编码</a:t>
            </a:r>
            <a:endParaRPr lang="zh-CN" altLang="en-US" dirty="0"/>
          </a:p>
        </p:txBody>
      </p:sp>
      <p:sp>
        <p:nvSpPr>
          <p:cNvPr id="6" name="文本占位符 7"/>
          <p:cNvSpPr>
            <a:spLocks noGrp="1"/>
          </p:cNvSpPr>
          <p:nvPr>
            <p:ph type="body" sz="quarter" idx="18" hasCustomPrompt="1"/>
          </p:nvPr>
        </p:nvSpPr>
        <p:spPr>
          <a:xfrm>
            <a:off x="4126170" y="1825692"/>
            <a:ext cx="1967450"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适用的产品</a:t>
            </a:r>
            <a:endParaRPr lang="zh-CN" altLang="en-US" dirty="0"/>
          </a:p>
        </p:txBody>
      </p:sp>
      <p:sp>
        <p:nvSpPr>
          <p:cNvPr id="7" name="文本占位符 7"/>
          <p:cNvSpPr>
            <a:spLocks noGrp="1"/>
          </p:cNvSpPr>
          <p:nvPr>
            <p:ph type="body" sz="quarter" idx="19" hasCustomPrompt="1"/>
          </p:nvPr>
        </p:nvSpPr>
        <p:spPr>
          <a:xfrm>
            <a:off x="6093619" y="1825692"/>
            <a:ext cx="3023155"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en-US" altLang="zh-CN" dirty="0"/>
              <a:t>V5R2</a:t>
            </a:r>
            <a:endParaRPr lang="zh-CN" altLang="en-US" dirty="0"/>
          </a:p>
        </p:txBody>
      </p:sp>
      <p:sp>
        <p:nvSpPr>
          <p:cNvPr id="8" name="文本占位符 7"/>
          <p:cNvSpPr>
            <a:spLocks noGrp="1"/>
          </p:cNvSpPr>
          <p:nvPr>
            <p:ph type="body" sz="quarter" idx="20" hasCustomPrompt="1"/>
          </p:nvPr>
        </p:nvSpPr>
        <p:spPr>
          <a:xfrm>
            <a:off x="9116775" y="1825692"/>
            <a:ext cx="2351079"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en-US" altLang="zh-CN" dirty="0"/>
              <a:t>V1R1</a:t>
            </a:r>
            <a:endParaRPr lang="zh-CN" altLang="en-US" dirty="0"/>
          </a:p>
        </p:txBody>
      </p:sp>
      <p:sp>
        <p:nvSpPr>
          <p:cNvPr id="9" name="文本占位符 7"/>
          <p:cNvSpPr>
            <a:spLocks noGrp="1"/>
          </p:cNvSpPr>
          <p:nvPr>
            <p:ph type="body" sz="quarter" idx="13" hasCustomPrompt="1"/>
          </p:nvPr>
        </p:nvSpPr>
        <p:spPr>
          <a:xfrm>
            <a:off x="1007042" y="3373862"/>
            <a:ext cx="3119128" cy="468052"/>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姓名</a:t>
            </a:r>
            <a:r>
              <a:rPr lang="en-US" altLang="zh-CN" dirty="0"/>
              <a:t>/</a:t>
            </a:r>
            <a:r>
              <a:rPr lang="zh-CN" altLang="en-US" dirty="0"/>
              <a:t>工号</a:t>
            </a:r>
            <a:endParaRPr lang="zh-CN" altLang="en-US" dirty="0"/>
          </a:p>
        </p:txBody>
      </p:sp>
      <p:sp>
        <p:nvSpPr>
          <p:cNvPr id="10" name="文本占位符 7"/>
          <p:cNvSpPr>
            <a:spLocks noGrp="1"/>
          </p:cNvSpPr>
          <p:nvPr>
            <p:ph type="body" sz="quarter" idx="14" hasCustomPrompt="1"/>
          </p:nvPr>
        </p:nvSpPr>
        <p:spPr>
          <a:xfrm>
            <a:off x="4126170" y="3373862"/>
            <a:ext cx="1967450" cy="468052"/>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en-US" altLang="zh-CN" dirty="0" smtClean="0"/>
              <a:t>2019.01.25</a:t>
            </a:r>
            <a:endParaRPr lang="zh-CN" altLang="en-US" dirty="0"/>
          </a:p>
        </p:txBody>
      </p:sp>
      <p:sp>
        <p:nvSpPr>
          <p:cNvPr id="11" name="文本占位符 7"/>
          <p:cNvSpPr>
            <a:spLocks noGrp="1"/>
          </p:cNvSpPr>
          <p:nvPr>
            <p:ph type="body" sz="quarter" idx="15" hasCustomPrompt="1"/>
          </p:nvPr>
        </p:nvSpPr>
        <p:spPr>
          <a:xfrm>
            <a:off x="6093619" y="3373862"/>
            <a:ext cx="3023155" cy="468052"/>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姓名</a:t>
            </a:r>
            <a:r>
              <a:rPr lang="en-US" altLang="zh-CN" dirty="0"/>
              <a:t>/</a:t>
            </a:r>
            <a:r>
              <a:rPr lang="zh-CN" altLang="en-US" dirty="0"/>
              <a:t>工号</a:t>
            </a:r>
            <a:endParaRPr lang="zh-CN" altLang="en-US" dirty="0"/>
          </a:p>
        </p:txBody>
      </p:sp>
      <p:sp>
        <p:nvSpPr>
          <p:cNvPr id="12" name="文本占位符 7"/>
          <p:cNvSpPr>
            <a:spLocks noGrp="1"/>
          </p:cNvSpPr>
          <p:nvPr>
            <p:ph type="body" sz="quarter" idx="16" hasCustomPrompt="1"/>
          </p:nvPr>
        </p:nvSpPr>
        <p:spPr>
          <a:xfrm>
            <a:off x="9116775" y="3337858"/>
            <a:ext cx="2351342" cy="504056"/>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新开发</a:t>
            </a:r>
            <a:endParaRPr lang="zh-CN" altLang="en-US" dirty="0"/>
          </a:p>
        </p:txBody>
      </p:sp>
      <p:sp>
        <p:nvSpPr>
          <p:cNvPr id="13" name="Rectangle 2"/>
          <p:cNvSpPr>
            <a:spLocks noChangeArrowheads="1"/>
          </p:cNvSpPr>
          <p:nvPr userDrawn="1"/>
        </p:nvSpPr>
        <p:spPr bwMode="auto">
          <a:xfrm>
            <a:off x="952130" y="368661"/>
            <a:ext cx="2802144" cy="479425"/>
          </a:xfrm>
          <a:prstGeom prst="rect">
            <a:avLst/>
          </a:prstGeom>
          <a:noFill/>
          <a:ln w="9525">
            <a:noFill/>
            <a:miter lim="800000"/>
          </a:ln>
        </p:spPr>
        <p:txBody>
          <a:bodyPr lIns="78227" tIns="39112" rIns="78227" bIns="39112" anchor="ctr"/>
          <a:lstStyle/>
          <a:p>
            <a:pPr algn="l" defTabSz="1000760" rtl="0" eaLnBrk="0" fontAlgn="ctr" hangingPunct="0">
              <a:spcBef>
                <a:spcPct val="0"/>
              </a:spcBef>
              <a:spcAft>
                <a:spcPct val="0"/>
              </a:spcAft>
            </a:pPr>
            <a:r>
              <a:rPr lang="zh-CN" altLang="en-US" sz="3500" b="1" kern="1200" baseline="0" dirty="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rPr>
              <a:t>修订记录</a:t>
            </a:r>
            <a:endParaRPr lang="zh-CN" altLang="en-US" sz="3500" b="1" kern="1200" baseline="0" dirty="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4" name="Text Box 58"/>
          <p:cNvSpPr txBox="1">
            <a:spLocks noChangeArrowheads="1"/>
          </p:cNvSpPr>
          <p:nvPr userDrawn="1"/>
        </p:nvSpPr>
        <p:spPr bwMode="auto">
          <a:xfrm>
            <a:off x="8900835" y="296652"/>
            <a:ext cx="2771225" cy="707886"/>
          </a:xfrm>
          <a:prstGeom prst="rect">
            <a:avLst/>
          </a:prstGeom>
          <a:noFill/>
          <a:ln w="9525" algn="ctr">
            <a:noFill/>
            <a:miter lim="800000"/>
          </a:ln>
        </p:spPr>
        <p:txBody>
          <a:bodyPr wrap="square">
            <a:spAutoFit/>
          </a:bodyPr>
          <a:lstStyle/>
          <a:p>
            <a:pPr fontAlgn="ctr">
              <a:spcBef>
                <a:spcPct val="50000"/>
              </a:spcBef>
            </a:pPr>
            <a:r>
              <a:rPr lang="zh-CN" altLang="en-US" sz="4000" i="0" baseline="0" dirty="0">
                <a:solidFill>
                  <a:schemeClr val="bg2">
                    <a:lumMod val="50000"/>
                  </a:schemeClr>
                </a:solidFill>
                <a:latin typeface="Huawei Sans" panose="020C0503030203020204" pitchFamily="34" charset="0"/>
                <a:ea typeface="方正兰亭黑简体" panose="02000000000000000000" pitchFamily="2" charset="-122"/>
                <a:cs typeface="Huawei Sans" panose="020C0503030203020204" pitchFamily="34" charset="0"/>
              </a:rPr>
              <a:t>本页不打印</a:t>
            </a:r>
            <a:endParaRPr lang="zh-CN" altLang="en-US" sz="4000" i="0" baseline="0" dirty="0">
              <a:solidFill>
                <a:schemeClr val="bg2">
                  <a:lumMod val="50000"/>
                </a:schemeClr>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5" name="文本占位符 7"/>
          <p:cNvSpPr>
            <a:spLocks noGrp="1"/>
          </p:cNvSpPr>
          <p:nvPr>
            <p:ph type="body" sz="quarter" idx="21" hasCustomPrompt="1"/>
          </p:nvPr>
        </p:nvSpPr>
        <p:spPr>
          <a:xfrm>
            <a:off x="1007042" y="3877918"/>
            <a:ext cx="3119128" cy="468052"/>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姓名</a:t>
            </a:r>
            <a:r>
              <a:rPr lang="en-US" altLang="zh-CN" dirty="0"/>
              <a:t>/</a:t>
            </a:r>
            <a:r>
              <a:rPr lang="zh-CN" altLang="en-US" dirty="0"/>
              <a:t>工号</a:t>
            </a:r>
            <a:endParaRPr lang="zh-CN" altLang="en-US" dirty="0"/>
          </a:p>
        </p:txBody>
      </p:sp>
      <p:sp>
        <p:nvSpPr>
          <p:cNvPr id="16" name="文本占位符 7"/>
          <p:cNvSpPr>
            <a:spLocks noGrp="1"/>
          </p:cNvSpPr>
          <p:nvPr>
            <p:ph type="body" sz="quarter" idx="22" hasCustomPrompt="1"/>
          </p:nvPr>
        </p:nvSpPr>
        <p:spPr>
          <a:xfrm>
            <a:off x="4126170" y="3877918"/>
            <a:ext cx="1967450" cy="468052"/>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en-US" altLang="zh-CN" dirty="0" smtClean="0"/>
              <a:t>2019.01.25</a:t>
            </a:r>
            <a:endParaRPr lang="zh-CN" altLang="en-US" dirty="0"/>
          </a:p>
        </p:txBody>
      </p:sp>
      <p:sp>
        <p:nvSpPr>
          <p:cNvPr id="17" name="文本占位符 7"/>
          <p:cNvSpPr>
            <a:spLocks noGrp="1"/>
          </p:cNvSpPr>
          <p:nvPr>
            <p:ph type="body" sz="quarter" idx="23" hasCustomPrompt="1"/>
          </p:nvPr>
        </p:nvSpPr>
        <p:spPr>
          <a:xfrm>
            <a:off x="6093619" y="3877918"/>
            <a:ext cx="3023155" cy="468052"/>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姓名</a:t>
            </a:r>
            <a:r>
              <a:rPr lang="en-US" altLang="zh-CN" dirty="0"/>
              <a:t>/</a:t>
            </a:r>
            <a:r>
              <a:rPr lang="zh-CN" altLang="en-US" dirty="0"/>
              <a:t>工号</a:t>
            </a:r>
            <a:endParaRPr lang="zh-CN" altLang="en-US" dirty="0"/>
          </a:p>
        </p:txBody>
      </p:sp>
      <p:sp>
        <p:nvSpPr>
          <p:cNvPr id="18" name="文本占位符 7"/>
          <p:cNvSpPr>
            <a:spLocks noGrp="1"/>
          </p:cNvSpPr>
          <p:nvPr>
            <p:ph type="body" sz="quarter" idx="24" hasCustomPrompt="1"/>
          </p:nvPr>
        </p:nvSpPr>
        <p:spPr>
          <a:xfrm>
            <a:off x="9116775" y="3841914"/>
            <a:ext cx="2351342" cy="504056"/>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优化</a:t>
            </a:r>
            <a:endParaRPr lang="zh-CN" altLang="en-US" dirty="0"/>
          </a:p>
        </p:txBody>
      </p:sp>
      <p:sp>
        <p:nvSpPr>
          <p:cNvPr id="19" name="文本占位符 7"/>
          <p:cNvSpPr>
            <a:spLocks noGrp="1"/>
          </p:cNvSpPr>
          <p:nvPr>
            <p:ph type="body" sz="quarter" idx="25" hasCustomPrompt="1"/>
          </p:nvPr>
        </p:nvSpPr>
        <p:spPr>
          <a:xfrm>
            <a:off x="1007042" y="4345970"/>
            <a:ext cx="3119128" cy="468052"/>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姓名</a:t>
            </a:r>
            <a:r>
              <a:rPr lang="en-US" altLang="zh-CN" dirty="0"/>
              <a:t>/</a:t>
            </a:r>
            <a:r>
              <a:rPr lang="zh-CN" altLang="en-US" dirty="0"/>
              <a:t>工号</a:t>
            </a:r>
            <a:endParaRPr lang="zh-CN" altLang="en-US" dirty="0"/>
          </a:p>
        </p:txBody>
      </p:sp>
      <p:sp>
        <p:nvSpPr>
          <p:cNvPr id="20" name="文本占位符 7"/>
          <p:cNvSpPr>
            <a:spLocks noGrp="1"/>
          </p:cNvSpPr>
          <p:nvPr>
            <p:ph type="body" sz="quarter" idx="26" hasCustomPrompt="1"/>
          </p:nvPr>
        </p:nvSpPr>
        <p:spPr>
          <a:xfrm>
            <a:off x="4126170" y="4345970"/>
            <a:ext cx="1967450" cy="468052"/>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en-US" altLang="zh-CN" dirty="0" smtClean="0"/>
              <a:t>2019.01.25</a:t>
            </a:r>
            <a:endParaRPr lang="zh-CN" altLang="en-US" dirty="0"/>
          </a:p>
        </p:txBody>
      </p:sp>
      <p:sp>
        <p:nvSpPr>
          <p:cNvPr id="21" name="文本占位符 7"/>
          <p:cNvSpPr>
            <a:spLocks noGrp="1"/>
          </p:cNvSpPr>
          <p:nvPr>
            <p:ph type="body" sz="quarter" idx="27" hasCustomPrompt="1"/>
          </p:nvPr>
        </p:nvSpPr>
        <p:spPr>
          <a:xfrm>
            <a:off x="6093619" y="4345970"/>
            <a:ext cx="3023155" cy="468052"/>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姓名</a:t>
            </a:r>
            <a:r>
              <a:rPr lang="en-US" altLang="zh-CN" dirty="0"/>
              <a:t>/</a:t>
            </a:r>
            <a:r>
              <a:rPr lang="zh-CN" altLang="en-US" dirty="0"/>
              <a:t>工号</a:t>
            </a:r>
            <a:endParaRPr lang="zh-CN" altLang="en-US" dirty="0"/>
          </a:p>
        </p:txBody>
      </p:sp>
      <p:sp>
        <p:nvSpPr>
          <p:cNvPr id="22" name="文本占位符 7"/>
          <p:cNvSpPr>
            <a:spLocks noGrp="1"/>
          </p:cNvSpPr>
          <p:nvPr>
            <p:ph type="body" sz="quarter" idx="28" hasCustomPrompt="1"/>
          </p:nvPr>
        </p:nvSpPr>
        <p:spPr>
          <a:xfrm>
            <a:off x="9116775" y="4345970"/>
            <a:ext cx="2351342" cy="468052"/>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优化</a:t>
            </a:r>
            <a:endParaRPr lang="zh-CN" altLang="en-US" dirty="0"/>
          </a:p>
        </p:txBody>
      </p:sp>
      <p:sp>
        <p:nvSpPr>
          <p:cNvPr id="23" name="文本占位符 7"/>
          <p:cNvSpPr>
            <a:spLocks noGrp="1"/>
          </p:cNvSpPr>
          <p:nvPr>
            <p:ph type="body" sz="quarter" idx="29" hasCustomPrompt="1"/>
          </p:nvPr>
        </p:nvSpPr>
        <p:spPr>
          <a:xfrm>
            <a:off x="1007042" y="4886030"/>
            <a:ext cx="3119128" cy="468052"/>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姓名</a:t>
            </a:r>
            <a:r>
              <a:rPr lang="en-US" altLang="zh-CN" dirty="0"/>
              <a:t>/</a:t>
            </a:r>
            <a:r>
              <a:rPr lang="zh-CN" altLang="en-US" dirty="0"/>
              <a:t>工号</a:t>
            </a:r>
            <a:endParaRPr lang="zh-CN" altLang="en-US" dirty="0"/>
          </a:p>
        </p:txBody>
      </p:sp>
      <p:sp>
        <p:nvSpPr>
          <p:cNvPr id="24" name="文本占位符 7"/>
          <p:cNvSpPr>
            <a:spLocks noGrp="1"/>
          </p:cNvSpPr>
          <p:nvPr>
            <p:ph type="body" sz="quarter" idx="30" hasCustomPrompt="1"/>
          </p:nvPr>
        </p:nvSpPr>
        <p:spPr>
          <a:xfrm>
            <a:off x="4126170" y="4886030"/>
            <a:ext cx="1967450" cy="468052"/>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en-US" altLang="zh-CN" dirty="0" smtClean="0"/>
              <a:t>2019.01.25</a:t>
            </a:r>
            <a:endParaRPr lang="zh-CN" altLang="en-US" dirty="0"/>
          </a:p>
        </p:txBody>
      </p:sp>
      <p:sp>
        <p:nvSpPr>
          <p:cNvPr id="25" name="文本占位符 7"/>
          <p:cNvSpPr>
            <a:spLocks noGrp="1"/>
          </p:cNvSpPr>
          <p:nvPr>
            <p:ph type="body" sz="quarter" idx="31" hasCustomPrompt="1"/>
          </p:nvPr>
        </p:nvSpPr>
        <p:spPr>
          <a:xfrm>
            <a:off x="6093619" y="4886030"/>
            <a:ext cx="3023155" cy="468052"/>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姓名</a:t>
            </a:r>
            <a:r>
              <a:rPr lang="en-US" altLang="zh-CN" dirty="0"/>
              <a:t>/</a:t>
            </a:r>
            <a:r>
              <a:rPr lang="zh-CN" altLang="en-US" dirty="0"/>
              <a:t>工号</a:t>
            </a:r>
            <a:endParaRPr lang="zh-CN" altLang="en-US" dirty="0"/>
          </a:p>
        </p:txBody>
      </p:sp>
      <p:sp>
        <p:nvSpPr>
          <p:cNvPr id="26" name="文本占位符 7"/>
          <p:cNvSpPr>
            <a:spLocks noGrp="1"/>
          </p:cNvSpPr>
          <p:nvPr>
            <p:ph type="body" sz="quarter" idx="32" hasCustomPrompt="1"/>
          </p:nvPr>
        </p:nvSpPr>
        <p:spPr>
          <a:xfrm>
            <a:off x="9116775" y="4886030"/>
            <a:ext cx="2351342" cy="468052"/>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优化</a:t>
            </a:r>
            <a:endParaRPr lang="zh-CN" altLang="en-US" dirty="0"/>
          </a:p>
        </p:txBody>
      </p:sp>
      <p:sp>
        <p:nvSpPr>
          <p:cNvPr id="27" name="文本占位符 7"/>
          <p:cNvSpPr>
            <a:spLocks noGrp="1"/>
          </p:cNvSpPr>
          <p:nvPr>
            <p:ph type="body" sz="quarter" idx="33" hasCustomPrompt="1"/>
          </p:nvPr>
        </p:nvSpPr>
        <p:spPr>
          <a:xfrm>
            <a:off x="1007042" y="5354082"/>
            <a:ext cx="3119128" cy="468052"/>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姓名</a:t>
            </a:r>
            <a:r>
              <a:rPr lang="en-US" altLang="zh-CN" dirty="0"/>
              <a:t>/</a:t>
            </a:r>
            <a:r>
              <a:rPr lang="zh-CN" altLang="en-US" dirty="0"/>
              <a:t>工号</a:t>
            </a:r>
            <a:endParaRPr lang="zh-CN" altLang="en-US" dirty="0"/>
          </a:p>
        </p:txBody>
      </p:sp>
      <p:sp>
        <p:nvSpPr>
          <p:cNvPr id="28" name="文本占位符 7"/>
          <p:cNvSpPr>
            <a:spLocks noGrp="1"/>
          </p:cNvSpPr>
          <p:nvPr>
            <p:ph type="body" sz="quarter" idx="34" hasCustomPrompt="1"/>
          </p:nvPr>
        </p:nvSpPr>
        <p:spPr>
          <a:xfrm>
            <a:off x="4126170" y="5354082"/>
            <a:ext cx="1967450" cy="468052"/>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en-US" altLang="zh-CN" dirty="0" smtClean="0"/>
              <a:t>2019.01.25</a:t>
            </a:r>
            <a:endParaRPr lang="zh-CN" altLang="en-US" dirty="0"/>
          </a:p>
        </p:txBody>
      </p:sp>
      <p:sp>
        <p:nvSpPr>
          <p:cNvPr id="29" name="文本占位符 7"/>
          <p:cNvSpPr>
            <a:spLocks noGrp="1"/>
          </p:cNvSpPr>
          <p:nvPr>
            <p:ph type="body" sz="quarter" idx="35" hasCustomPrompt="1"/>
          </p:nvPr>
        </p:nvSpPr>
        <p:spPr>
          <a:xfrm>
            <a:off x="6093619" y="5354082"/>
            <a:ext cx="3023155" cy="468052"/>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姓名</a:t>
            </a:r>
            <a:r>
              <a:rPr lang="en-US" altLang="zh-CN" dirty="0"/>
              <a:t>/</a:t>
            </a:r>
            <a:r>
              <a:rPr lang="zh-CN" altLang="en-US" dirty="0"/>
              <a:t>工号</a:t>
            </a:r>
            <a:endParaRPr lang="zh-CN" altLang="en-US" dirty="0"/>
          </a:p>
        </p:txBody>
      </p:sp>
      <p:sp>
        <p:nvSpPr>
          <p:cNvPr id="30" name="文本占位符 7"/>
          <p:cNvSpPr>
            <a:spLocks noGrp="1"/>
          </p:cNvSpPr>
          <p:nvPr>
            <p:ph type="body" sz="quarter" idx="36" hasCustomPrompt="1"/>
          </p:nvPr>
        </p:nvSpPr>
        <p:spPr>
          <a:xfrm>
            <a:off x="9116775" y="5354082"/>
            <a:ext cx="2351342" cy="468052"/>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优化</a:t>
            </a:r>
            <a:endParaRPr lang="zh-CN" alt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思考题">
    <p:spTree>
      <p:nvGrpSpPr>
        <p:cNvPr id="1" name=""/>
        <p:cNvGrpSpPr/>
        <p:nvPr/>
      </p:nvGrpSpPr>
      <p:grpSpPr>
        <a:xfrm>
          <a:off x="0" y="0"/>
          <a:ext cx="0" cy="0"/>
          <a:chOff x="0" y="0"/>
          <a:chExt cx="0" cy="0"/>
        </a:xfrm>
      </p:grpSpPr>
      <p:sp>
        <p:nvSpPr>
          <p:cNvPr id="4" name="TextBox 10"/>
          <p:cNvSpPr txBox="1"/>
          <p:nvPr userDrawn="1"/>
        </p:nvSpPr>
        <p:spPr bwMode="auto">
          <a:xfrm>
            <a:off x="1594877" y="408780"/>
            <a:ext cx="1664752" cy="639559"/>
          </a:xfrm>
          <a:prstGeom prst="rect">
            <a:avLst/>
          </a:prstGeom>
          <a:noFill/>
          <a:ln w="9525">
            <a:noFill/>
            <a:miter lim="800000"/>
          </a:ln>
        </p:spPr>
        <p:txBody>
          <a:bodyPr wrap="square" lIns="99941" tIns="49967" rIns="99941" bIns="49967" rtlCol="0">
            <a:spAutoFit/>
          </a:bodyPr>
          <a:lstStyle/>
          <a:p>
            <a:pPr defTabSz="1000760" eaLnBrk="0" fontAlgn="ctr" hangingPunct="0"/>
            <a:r>
              <a:rPr lang="zh-CN" altLang="en-US" sz="3500" b="1" baseline="0" dirty="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rPr>
              <a:t>思考题</a:t>
            </a:r>
            <a:endParaRPr lang="zh-CN" altLang="en-US" sz="3500" b="1" baseline="0" dirty="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5" name="Freeform 9"/>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sp>
        <p:nvSpPr>
          <p:cNvPr id="6" name="Freeform 11"/>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grpSp>
        <p:nvGrpSpPr>
          <p:cNvPr id="7" name="组合 6"/>
          <p:cNvGrpSpPr/>
          <p:nvPr userDrawn="1"/>
        </p:nvGrpSpPr>
        <p:grpSpPr>
          <a:xfrm>
            <a:off x="479190" y="424270"/>
            <a:ext cx="495425" cy="592462"/>
            <a:chOff x="5554662" y="2422526"/>
            <a:chExt cx="690564" cy="825500"/>
          </a:xfrm>
          <a:solidFill>
            <a:schemeClr val="bg1"/>
          </a:solidFill>
        </p:grpSpPr>
        <p:sp>
          <p:nvSpPr>
            <p:cNvPr id="8" name="Freeform 30"/>
            <p:cNvSpPr/>
            <p:nvPr/>
          </p:nvSpPr>
          <p:spPr bwMode="auto">
            <a:xfrm>
              <a:off x="5554662" y="2487613"/>
              <a:ext cx="258763" cy="760413"/>
            </a:xfrm>
            <a:custGeom>
              <a:avLst/>
              <a:gdLst>
                <a:gd name="T0" fmla="*/ 233 w 245"/>
                <a:gd name="T1" fmla="*/ 722 h 722"/>
                <a:gd name="T2" fmla="*/ 245 w 245"/>
                <a:gd name="T3" fmla="*/ 710 h 722"/>
                <a:gd name="T4" fmla="*/ 245 w 245"/>
                <a:gd name="T5" fmla="*/ 614 h 722"/>
                <a:gd name="T6" fmla="*/ 187 w 245"/>
                <a:gd name="T7" fmla="*/ 559 h 722"/>
                <a:gd name="T8" fmla="*/ 93 w 245"/>
                <a:gd name="T9" fmla="*/ 499 h 722"/>
                <a:gd name="T10" fmla="*/ 93 w 245"/>
                <a:gd name="T11" fmla="*/ 401 h 722"/>
                <a:gd name="T12" fmla="*/ 82 w 245"/>
                <a:gd name="T13" fmla="*/ 398 h 722"/>
                <a:gd name="T14" fmla="*/ 38 w 245"/>
                <a:gd name="T15" fmla="*/ 381 h 722"/>
                <a:gd name="T16" fmla="*/ 102 w 245"/>
                <a:gd name="T17" fmla="*/ 255 h 722"/>
                <a:gd name="T18" fmla="*/ 106 w 245"/>
                <a:gd name="T19" fmla="*/ 250 h 722"/>
                <a:gd name="T20" fmla="*/ 105 w 245"/>
                <a:gd name="T21" fmla="*/ 244 h 722"/>
                <a:gd name="T22" fmla="*/ 218 w 245"/>
                <a:gd name="T23" fmla="*/ 31 h 722"/>
                <a:gd name="T24" fmla="*/ 225 w 245"/>
                <a:gd name="T25" fmla="*/ 15 h 722"/>
                <a:gd name="T26" fmla="*/ 222 w 245"/>
                <a:gd name="T27" fmla="*/ 9 h 722"/>
                <a:gd name="T28" fmla="*/ 207 w 245"/>
                <a:gd name="T29" fmla="*/ 3 h 722"/>
                <a:gd name="T30" fmla="*/ 86 w 245"/>
                <a:gd name="T31" fmla="*/ 148 h 722"/>
                <a:gd name="T32" fmla="*/ 75 w 245"/>
                <a:gd name="T33" fmla="*/ 240 h 722"/>
                <a:gd name="T34" fmla="*/ 8 w 245"/>
                <a:gd name="T35" fmla="*/ 390 h 722"/>
                <a:gd name="T36" fmla="*/ 8 w 245"/>
                <a:gd name="T37" fmla="*/ 391 h 722"/>
                <a:gd name="T38" fmla="*/ 8 w 245"/>
                <a:gd name="T39" fmla="*/ 393 h 722"/>
                <a:gd name="T40" fmla="*/ 63 w 245"/>
                <a:gd name="T41" fmla="*/ 424 h 722"/>
                <a:gd name="T42" fmla="*/ 63 w 245"/>
                <a:gd name="T43" fmla="*/ 500 h 722"/>
                <a:gd name="T44" fmla="*/ 179 w 245"/>
                <a:gd name="T45" fmla="*/ 588 h 722"/>
                <a:gd name="T46" fmla="*/ 215 w 245"/>
                <a:gd name="T47" fmla="*/ 612 h 722"/>
                <a:gd name="T48" fmla="*/ 215 w 245"/>
                <a:gd name="T49" fmla="*/ 614 h 722"/>
                <a:gd name="T50" fmla="*/ 215 w 245"/>
                <a:gd name="T51" fmla="*/ 710 h 722"/>
                <a:gd name="T52" fmla="*/ 227 w 245"/>
                <a:gd name="T53" fmla="*/ 722 h 722"/>
                <a:gd name="T54" fmla="*/ 233 w 245"/>
                <a:gd name="T55"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5" h="722">
                  <a:moveTo>
                    <a:pt x="233" y="722"/>
                  </a:moveTo>
                  <a:cubicBezTo>
                    <a:pt x="240" y="722"/>
                    <a:pt x="245" y="717"/>
                    <a:pt x="245" y="710"/>
                  </a:cubicBezTo>
                  <a:cubicBezTo>
                    <a:pt x="245" y="614"/>
                    <a:pt x="245" y="614"/>
                    <a:pt x="245" y="614"/>
                  </a:cubicBezTo>
                  <a:cubicBezTo>
                    <a:pt x="245" y="605"/>
                    <a:pt x="242" y="574"/>
                    <a:pt x="187" y="559"/>
                  </a:cubicBezTo>
                  <a:cubicBezTo>
                    <a:pt x="128" y="543"/>
                    <a:pt x="94" y="522"/>
                    <a:pt x="93" y="499"/>
                  </a:cubicBezTo>
                  <a:cubicBezTo>
                    <a:pt x="93" y="401"/>
                    <a:pt x="93" y="401"/>
                    <a:pt x="93" y="401"/>
                  </a:cubicBezTo>
                  <a:cubicBezTo>
                    <a:pt x="82" y="398"/>
                    <a:pt x="82" y="398"/>
                    <a:pt x="82" y="398"/>
                  </a:cubicBezTo>
                  <a:cubicBezTo>
                    <a:pt x="64" y="393"/>
                    <a:pt x="45" y="385"/>
                    <a:pt x="38" y="381"/>
                  </a:cubicBezTo>
                  <a:cubicBezTo>
                    <a:pt x="38" y="369"/>
                    <a:pt x="44" y="325"/>
                    <a:pt x="102" y="255"/>
                  </a:cubicBezTo>
                  <a:cubicBezTo>
                    <a:pt x="106" y="250"/>
                    <a:pt x="106" y="250"/>
                    <a:pt x="106" y="250"/>
                  </a:cubicBezTo>
                  <a:cubicBezTo>
                    <a:pt x="105" y="244"/>
                    <a:pt x="105" y="244"/>
                    <a:pt x="105" y="244"/>
                  </a:cubicBezTo>
                  <a:cubicBezTo>
                    <a:pt x="105" y="237"/>
                    <a:pt x="92" y="92"/>
                    <a:pt x="218" y="31"/>
                  </a:cubicBezTo>
                  <a:cubicBezTo>
                    <a:pt x="224" y="28"/>
                    <a:pt x="227" y="21"/>
                    <a:pt x="225" y="15"/>
                  </a:cubicBezTo>
                  <a:cubicBezTo>
                    <a:pt x="222" y="9"/>
                    <a:pt x="222" y="9"/>
                    <a:pt x="222" y="9"/>
                  </a:cubicBezTo>
                  <a:cubicBezTo>
                    <a:pt x="220" y="3"/>
                    <a:pt x="213" y="0"/>
                    <a:pt x="207" y="3"/>
                  </a:cubicBezTo>
                  <a:cubicBezTo>
                    <a:pt x="147" y="31"/>
                    <a:pt x="105" y="81"/>
                    <a:pt x="86" y="148"/>
                  </a:cubicBezTo>
                  <a:cubicBezTo>
                    <a:pt x="74" y="189"/>
                    <a:pt x="74" y="226"/>
                    <a:pt x="75" y="240"/>
                  </a:cubicBezTo>
                  <a:cubicBezTo>
                    <a:pt x="0" y="333"/>
                    <a:pt x="7" y="385"/>
                    <a:pt x="8" y="390"/>
                  </a:cubicBezTo>
                  <a:cubicBezTo>
                    <a:pt x="8" y="391"/>
                    <a:pt x="8" y="391"/>
                    <a:pt x="8" y="391"/>
                  </a:cubicBezTo>
                  <a:cubicBezTo>
                    <a:pt x="8" y="393"/>
                    <a:pt x="8" y="393"/>
                    <a:pt x="8" y="393"/>
                  </a:cubicBezTo>
                  <a:cubicBezTo>
                    <a:pt x="10" y="397"/>
                    <a:pt x="14" y="409"/>
                    <a:pt x="63" y="424"/>
                  </a:cubicBezTo>
                  <a:cubicBezTo>
                    <a:pt x="63" y="500"/>
                    <a:pt x="63" y="500"/>
                    <a:pt x="63" y="500"/>
                  </a:cubicBezTo>
                  <a:cubicBezTo>
                    <a:pt x="65" y="539"/>
                    <a:pt x="104" y="569"/>
                    <a:pt x="179" y="588"/>
                  </a:cubicBezTo>
                  <a:cubicBezTo>
                    <a:pt x="213" y="597"/>
                    <a:pt x="215" y="611"/>
                    <a:pt x="215" y="612"/>
                  </a:cubicBezTo>
                  <a:cubicBezTo>
                    <a:pt x="215" y="614"/>
                    <a:pt x="215" y="614"/>
                    <a:pt x="215" y="614"/>
                  </a:cubicBezTo>
                  <a:cubicBezTo>
                    <a:pt x="215" y="710"/>
                    <a:pt x="215" y="710"/>
                    <a:pt x="215" y="710"/>
                  </a:cubicBezTo>
                  <a:cubicBezTo>
                    <a:pt x="215" y="717"/>
                    <a:pt x="220" y="722"/>
                    <a:pt x="227" y="722"/>
                  </a:cubicBezTo>
                  <a:lnTo>
                    <a:pt x="233" y="7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9" name="Freeform 31"/>
            <p:cNvSpPr/>
            <p:nvPr/>
          </p:nvSpPr>
          <p:spPr bwMode="auto">
            <a:xfrm>
              <a:off x="6029325" y="2752726"/>
              <a:ext cx="169863" cy="495300"/>
            </a:xfrm>
            <a:custGeom>
              <a:avLst/>
              <a:gdLst>
                <a:gd name="T0" fmla="*/ 21 w 162"/>
                <a:gd name="T1" fmla="*/ 470 h 470"/>
                <a:gd name="T2" fmla="*/ 33 w 162"/>
                <a:gd name="T3" fmla="*/ 458 h 470"/>
                <a:gd name="T4" fmla="*/ 33 w 162"/>
                <a:gd name="T5" fmla="*/ 361 h 470"/>
                <a:gd name="T6" fmla="*/ 108 w 162"/>
                <a:gd name="T7" fmla="*/ 168 h 470"/>
                <a:gd name="T8" fmla="*/ 162 w 162"/>
                <a:gd name="T9" fmla="*/ 13 h 470"/>
                <a:gd name="T10" fmla="*/ 151 w 162"/>
                <a:gd name="T11" fmla="*/ 1 h 470"/>
                <a:gd name="T12" fmla="*/ 144 w 162"/>
                <a:gd name="T13" fmla="*/ 0 h 470"/>
                <a:gd name="T14" fmla="*/ 131 w 162"/>
                <a:gd name="T15" fmla="*/ 12 h 470"/>
                <a:gd name="T16" fmla="*/ 84 w 162"/>
                <a:gd name="T17" fmla="*/ 149 h 470"/>
                <a:gd name="T18" fmla="*/ 3 w 162"/>
                <a:gd name="T19" fmla="*/ 362 h 470"/>
                <a:gd name="T20" fmla="*/ 3 w 162"/>
                <a:gd name="T21" fmla="*/ 458 h 470"/>
                <a:gd name="T22" fmla="*/ 15 w 162"/>
                <a:gd name="T23" fmla="*/ 470 h 470"/>
                <a:gd name="T24" fmla="*/ 21 w 162"/>
                <a:gd name="T25"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470">
                  <a:moveTo>
                    <a:pt x="21" y="470"/>
                  </a:moveTo>
                  <a:cubicBezTo>
                    <a:pt x="28" y="470"/>
                    <a:pt x="33" y="465"/>
                    <a:pt x="33" y="458"/>
                  </a:cubicBezTo>
                  <a:cubicBezTo>
                    <a:pt x="33" y="361"/>
                    <a:pt x="33" y="361"/>
                    <a:pt x="33" y="361"/>
                  </a:cubicBezTo>
                  <a:cubicBezTo>
                    <a:pt x="33" y="360"/>
                    <a:pt x="29" y="262"/>
                    <a:pt x="108" y="168"/>
                  </a:cubicBezTo>
                  <a:cubicBezTo>
                    <a:pt x="137" y="133"/>
                    <a:pt x="157" y="75"/>
                    <a:pt x="162" y="13"/>
                  </a:cubicBezTo>
                  <a:cubicBezTo>
                    <a:pt x="162" y="7"/>
                    <a:pt x="157" y="1"/>
                    <a:pt x="151" y="1"/>
                  </a:cubicBezTo>
                  <a:cubicBezTo>
                    <a:pt x="144" y="0"/>
                    <a:pt x="144" y="0"/>
                    <a:pt x="144" y="0"/>
                  </a:cubicBezTo>
                  <a:cubicBezTo>
                    <a:pt x="138" y="0"/>
                    <a:pt x="132" y="5"/>
                    <a:pt x="131" y="12"/>
                  </a:cubicBezTo>
                  <a:cubicBezTo>
                    <a:pt x="127" y="67"/>
                    <a:pt x="110" y="119"/>
                    <a:pt x="84" y="149"/>
                  </a:cubicBezTo>
                  <a:cubicBezTo>
                    <a:pt x="0" y="249"/>
                    <a:pt x="3" y="353"/>
                    <a:pt x="3" y="362"/>
                  </a:cubicBezTo>
                  <a:cubicBezTo>
                    <a:pt x="3" y="458"/>
                    <a:pt x="3" y="458"/>
                    <a:pt x="3" y="458"/>
                  </a:cubicBezTo>
                  <a:cubicBezTo>
                    <a:pt x="3" y="465"/>
                    <a:pt x="8" y="470"/>
                    <a:pt x="15" y="470"/>
                  </a:cubicBezTo>
                  <a:lnTo>
                    <a:pt x="21" y="4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0" name="Freeform 32"/>
            <p:cNvSpPr/>
            <p:nvPr/>
          </p:nvSpPr>
          <p:spPr bwMode="auto">
            <a:xfrm>
              <a:off x="5851525" y="2489201"/>
              <a:ext cx="325437" cy="406401"/>
            </a:xfrm>
            <a:custGeom>
              <a:avLst/>
              <a:gdLst>
                <a:gd name="T0" fmla="*/ 155 w 309"/>
                <a:gd name="T1" fmla="*/ 386 h 386"/>
                <a:gd name="T2" fmla="*/ 189 w 309"/>
                <a:gd name="T3" fmla="*/ 363 h 386"/>
                <a:gd name="T4" fmla="*/ 208 w 309"/>
                <a:gd name="T5" fmla="*/ 363 h 386"/>
                <a:gd name="T6" fmla="*/ 232 w 309"/>
                <a:gd name="T7" fmla="*/ 353 h 386"/>
                <a:gd name="T8" fmla="*/ 242 w 309"/>
                <a:gd name="T9" fmla="*/ 329 h 386"/>
                <a:gd name="T10" fmla="*/ 242 w 309"/>
                <a:gd name="T11" fmla="*/ 308 h 386"/>
                <a:gd name="T12" fmla="*/ 212 w 309"/>
                <a:gd name="T13" fmla="*/ 308 h 386"/>
                <a:gd name="T14" fmla="*/ 212 w 309"/>
                <a:gd name="T15" fmla="*/ 329 h 386"/>
                <a:gd name="T16" fmla="*/ 210 w 309"/>
                <a:gd name="T17" fmla="*/ 332 h 386"/>
                <a:gd name="T18" fmla="*/ 208 w 309"/>
                <a:gd name="T19" fmla="*/ 333 h 386"/>
                <a:gd name="T20" fmla="*/ 162 w 309"/>
                <a:gd name="T21" fmla="*/ 333 h 386"/>
                <a:gd name="T22" fmla="*/ 162 w 309"/>
                <a:gd name="T23" fmla="*/ 348 h 386"/>
                <a:gd name="T24" fmla="*/ 155 w 309"/>
                <a:gd name="T25" fmla="*/ 356 h 386"/>
                <a:gd name="T26" fmla="*/ 147 w 309"/>
                <a:gd name="T27" fmla="*/ 348 h 386"/>
                <a:gd name="T28" fmla="*/ 147 w 309"/>
                <a:gd name="T29" fmla="*/ 333 h 386"/>
                <a:gd name="T30" fmla="*/ 101 w 309"/>
                <a:gd name="T31" fmla="*/ 333 h 386"/>
                <a:gd name="T32" fmla="*/ 98 w 309"/>
                <a:gd name="T33" fmla="*/ 329 h 386"/>
                <a:gd name="T34" fmla="*/ 98 w 309"/>
                <a:gd name="T35" fmla="*/ 266 h 386"/>
                <a:gd name="T36" fmla="*/ 90 w 309"/>
                <a:gd name="T37" fmla="*/ 262 h 386"/>
                <a:gd name="T38" fmla="*/ 30 w 309"/>
                <a:gd name="T39" fmla="*/ 155 h 386"/>
                <a:gd name="T40" fmla="*/ 155 w 309"/>
                <a:gd name="T41" fmla="*/ 31 h 386"/>
                <a:gd name="T42" fmla="*/ 279 w 309"/>
                <a:gd name="T43" fmla="*/ 155 h 386"/>
                <a:gd name="T44" fmla="*/ 222 w 309"/>
                <a:gd name="T45" fmla="*/ 260 h 386"/>
                <a:gd name="T46" fmla="*/ 174 w 309"/>
                <a:gd name="T47" fmla="*/ 259 h 386"/>
                <a:gd name="T48" fmla="*/ 170 w 309"/>
                <a:gd name="T49" fmla="*/ 255 h 386"/>
                <a:gd name="T50" fmla="*/ 170 w 309"/>
                <a:gd name="T51" fmla="*/ 188 h 386"/>
                <a:gd name="T52" fmla="*/ 139 w 309"/>
                <a:gd name="T53" fmla="*/ 188 h 386"/>
                <a:gd name="T54" fmla="*/ 139 w 309"/>
                <a:gd name="T55" fmla="*/ 255 h 386"/>
                <a:gd name="T56" fmla="*/ 174 w 309"/>
                <a:gd name="T57" fmla="*/ 290 h 386"/>
                <a:gd name="T58" fmla="*/ 231 w 309"/>
                <a:gd name="T59" fmla="*/ 290 h 386"/>
                <a:gd name="T60" fmla="*/ 235 w 309"/>
                <a:gd name="T61" fmla="*/ 288 h 386"/>
                <a:gd name="T62" fmla="*/ 309 w 309"/>
                <a:gd name="T63" fmla="*/ 155 h 386"/>
                <a:gd name="T64" fmla="*/ 155 w 309"/>
                <a:gd name="T65" fmla="*/ 0 h 386"/>
                <a:gd name="T66" fmla="*/ 0 w 309"/>
                <a:gd name="T67" fmla="*/ 155 h 386"/>
                <a:gd name="T68" fmla="*/ 67 w 309"/>
                <a:gd name="T69" fmla="*/ 283 h 386"/>
                <a:gd name="T70" fmla="*/ 67 w 309"/>
                <a:gd name="T71" fmla="*/ 329 h 386"/>
                <a:gd name="T72" fmla="*/ 101 w 309"/>
                <a:gd name="T73" fmla="*/ 363 h 386"/>
                <a:gd name="T74" fmla="*/ 120 w 309"/>
                <a:gd name="T75" fmla="*/ 363 h 386"/>
                <a:gd name="T76" fmla="*/ 155 w 309"/>
                <a:gd name="T77"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9" h="386">
                  <a:moveTo>
                    <a:pt x="155" y="386"/>
                  </a:moveTo>
                  <a:cubicBezTo>
                    <a:pt x="170" y="386"/>
                    <a:pt x="184" y="377"/>
                    <a:pt x="189" y="363"/>
                  </a:cubicBezTo>
                  <a:cubicBezTo>
                    <a:pt x="208" y="363"/>
                    <a:pt x="208" y="363"/>
                    <a:pt x="208" y="363"/>
                  </a:cubicBezTo>
                  <a:cubicBezTo>
                    <a:pt x="217" y="363"/>
                    <a:pt x="226" y="360"/>
                    <a:pt x="232" y="353"/>
                  </a:cubicBezTo>
                  <a:cubicBezTo>
                    <a:pt x="238" y="347"/>
                    <a:pt x="242" y="338"/>
                    <a:pt x="242" y="329"/>
                  </a:cubicBezTo>
                  <a:cubicBezTo>
                    <a:pt x="242" y="308"/>
                    <a:pt x="242" y="308"/>
                    <a:pt x="242" y="308"/>
                  </a:cubicBezTo>
                  <a:cubicBezTo>
                    <a:pt x="212" y="308"/>
                    <a:pt x="212" y="308"/>
                    <a:pt x="212" y="308"/>
                  </a:cubicBezTo>
                  <a:cubicBezTo>
                    <a:pt x="212" y="329"/>
                    <a:pt x="212" y="329"/>
                    <a:pt x="212" y="329"/>
                  </a:cubicBezTo>
                  <a:cubicBezTo>
                    <a:pt x="212" y="330"/>
                    <a:pt x="211" y="331"/>
                    <a:pt x="210" y="332"/>
                  </a:cubicBezTo>
                  <a:cubicBezTo>
                    <a:pt x="210" y="332"/>
                    <a:pt x="209" y="333"/>
                    <a:pt x="208" y="333"/>
                  </a:cubicBezTo>
                  <a:cubicBezTo>
                    <a:pt x="162" y="333"/>
                    <a:pt x="162" y="333"/>
                    <a:pt x="162" y="333"/>
                  </a:cubicBezTo>
                  <a:cubicBezTo>
                    <a:pt x="162" y="348"/>
                    <a:pt x="162" y="348"/>
                    <a:pt x="162" y="348"/>
                  </a:cubicBezTo>
                  <a:cubicBezTo>
                    <a:pt x="162" y="352"/>
                    <a:pt x="159" y="356"/>
                    <a:pt x="155" y="356"/>
                  </a:cubicBezTo>
                  <a:cubicBezTo>
                    <a:pt x="150" y="356"/>
                    <a:pt x="147" y="352"/>
                    <a:pt x="147" y="348"/>
                  </a:cubicBezTo>
                  <a:cubicBezTo>
                    <a:pt x="147" y="333"/>
                    <a:pt x="147" y="333"/>
                    <a:pt x="147" y="333"/>
                  </a:cubicBezTo>
                  <a:cubicBezTo>
                    <a:pt x="101" y="333"/>
                    <a:pt x="101" y="333"/>
                    <a:pt x="101" y="333"/>
                  </a:cubicBezTo>
                  <a:cubicBezTo>
                    <a:pt x="99" y="333"/>
                    <a:pt x="98" y="331"/>
                    <a:pt x="98" y="329"/>
                  </a:cubicBezTo>
                  <a:cubicBezTo>
                    <a:pt x="98" y="266"/>
                    <a:pt x="98" y="266"/>
                    <a:pt x="98" y="266"/>
                  </a:cubicBezTo>
                  <a:cubicBezTo>
                    <a:pt x="90" y="262"/>
                    <a:pt x="90" y="262"/>
                    <a:pt x="90" y="262"/>
                  </a:cubicBezTo>
                  <a:cubicBezTo>
                    <a:pt x="53" y="239"/>
                    <a:pt x="30" y="199"/>
                    <a:pt x="30" y="155"/>
                  </a:cubicBezTo>
                  <a:cubicBezTo>
                    <a:pt x="30" y="87"/>
                    <a:pt x="86" y="31"/>
                    <a:pt x="155" y="31"/>
                  </a:cubicBezTo>
                  <a:cubicBezTo>
                    <a:pt x="223" y="31"/>
                    <a:pt x="279" y="87"/>
                    <a:pt x="279" y="155"/>
                  </a:cubicBezTo>
                  <a:cubicBezTo>
                    <a:pt x="279" y="198"/>
                    <a:pt x="258" y="236"/>
                    <a:pt x="222" y="260"/>
                  </a:cubicBezTo>
                  <a:cubicBezTo>
                    <a:pt x="174" y="259"/>
                    <a:pt x="174" y="259"/>
                    <a:pt x="174" y="259"/>
                  </a:cubicBezTo>
                  <a:cubicBezTo>
                    <a:pt x="172" y="259"/>
                    <a:pt x="170" y="258"/>
                    <a:pt x="170" y="255"/>
                  </a:cubicBezTo>
                  <a:cubicBezTo>
                    <a:pt x="170" y="188"/>
                    <a:pt x="170" y="188"/>
                    <a:pt x="170" y="188"/>
                  </a:cubicBezTo>
                  <a:cubicBezTo>
                    <a:pt x="139" y="188"/>
                    <a:pt x="139" y="188"/>
                    <a:pt x="139" y="188"/>
                  </a:cubicBezTo>
                  <a:cubicBezTo>
                    <a:pt x="139" y="255"/>
                    <a:pt x="139" y="255"/>
                    <a:pt x="139" y="255"/>
                  </a:cubicBezTo>
                  <a:cubicBezTo>
                    <a:pt x="139" y="274"/>
                    <a:pt x="155" y="290"/>
                    <a:pt x="174" y="290"/>
                  </a:cubicBezTo>
                  <a:cubicBezTo>
                    <a:pt x="231" y="290"/>
                    <a:pt x="231" y="290"/>
                    <a:pt x="231" y="290"/>
                  </a:cubicBezTo>
                  <a:cubicBezTo>
                    <a:pt x="235" y="288"/>
                    <a:pt x="235" y="288"/>
                    <a:pt x="235" y="288"/>
                  </a:cubicBezTo>
                  <a:cubicBezTo>
                    <a:pt x="281" y="259"/>
                    <a:pt x="309" y="210"/>
                    <a:pt x="309" y="155"/>
                  </a:cubicBezTo>
                  <a:cubicBezTo>
                    <a:pt x="309" y="70"/>
                    <a:pt x="240" y="0"/>
                    <a:pt x="155" y="0"/>
                  </a:cubicBezTo>
                  <a:cubicBezTo>
                    <a:pt x="69" y="0"/>
                    <a:pt x="0" y="70"/>
                    <a:pt x="0" y="155"/>
                  </a:cubicBezTo>
                  <a:cubicBezTo>
                    <a:pt x="0" y="207"/>
                    <a:pt x="25" y="254"/>
                    <a:pt x="67" y="283"/>
                  </a:cubicBezTo>
                  <a:cubicBezTo>
                    <a:pt x="67" y="329"/>
                    <a:pt x="67" y="329"/>
                    <a:pt x="67" y="329"/>
                  </a:cubicBezTo>
                  <a:cubicBezTo>
                    <a:pt x="67" y="348"/>
                    <a:pt x="83" y="363"/>
                    <a:pt x="101" y="363"/>
                  </a:cubicBezTo>
                  <a:cubicBezTo>
                    <a:pt x="120" y="363"/>
                    <a:pt x="120" y="363"/>
                    <a:pt x="120" y="363"/>
                  </a:cubicBezTo>
                  <a:cubicBezTo>
                    <a:pt x="126" y="377"/>
                    <a:pt x="139" y="386"/>
                    <a:pt x="155"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1" name="Freeform 33"/>
            <p:cNvSpPr>
              <a:spLocks noEditPoints="1"/>
            </p:cNvSpPr>
            <p:nvPr/>
          </p:nvSpPr>
          <p:spPr bwMode="auto">
            <a:xfrm>
              <a:off x="5956300" y="2597151"/>
              <a:ext cx="114300" cy="114300"/>
            </a:xfrm>
            <a:custGeom>
              <a:avLst/>
              <a:gdLst>
                <a:gd name="T0" fmla="*/ 55 w 109"/>
                <a:gd name="T1" fmla="*/ 108 h 108"/>
                <a:gd name="T2" fmla="*/ 109 w 109"/>
                <a:gd name="T3" fmla="*/ 54 h 108"/>
                <a:gd name="T4" fmla="*/ 55 w 109"/>
                <a:gd name="T5" fmla="*/ 0 h 108"/>
                <a:gd name="T6" fmla="*/ 0 w 109"/>
                <a:gd name="T7" fmla="*/ 54 h 108"/>
                <a:gd name="T8" fmla="*/ 55 w 109"/>
                <a:gd name="T9" fmla="*/ 108 h 108"/>
                <a:gd name="T10" fmla="*/ 55 w 109"/>
                <a:gd name="T11" fmla="*/ 30 h 108"/>
                <a:gd name="T12" fmla="*/ 78 w 109"/>
                <a:gd name="T13" fmla="*/ 54 h 108"/>
                <a:gd name="T14" fmla="*/ 55 w 109"/>
                <a:gd name="T15" fmla="*/ 78 h 108"/>
                <a:gd name="T16" fmla="*/ 31 w 109"/>
                <a:gd name="T17" fmla="*/ 54 h 108"/>
                <a:gd name="T18" fmla="*/ 55 w 109"/>
                <a:gd name="T19" fmla="*/ 3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8">
                  <a:moveTo>
                    <a:pt x="55" y="108"/>
                  </a:moveTo>
                  <a:cubicBezTo>
                    <a:pt x="84" y="108"/>
                    <a:pt x="109" y="84"/>
                    <a:pt x="109" y="54"/>
                  </a:cubicBezTo>
                  <a:cubicBezTo>
                    <a:pt x="109" y="24"/>
                    <a:pt x="84" y="0"/>
                    <a:pt x="55" y="0"/>
                  </a:cubicBezTo>
                  <a:cubicBezTo>
                    <a:pt x="25" y="0"/>
                    <a:pt x="0" y="24"/>
                    <a:pt x="0" y="54"/>
                  </a:cubicBezTo>
                  <a:cubicBezTo>
                    <a:pt x="0" y="84"/>
                    <a:pt x="25" y="108"/>
                    <a:pt x="55" y="108"/>
                  </a:cubicBezTo>
                  <a:close/>
                  <a:moveTo>
                    <a:pt x="55" y="30"/>
                  </a:moveTo>
                  <a:cubicBezTo>
                    <a:pt x="68" y="30"/>
                    <a:pt x="78" y="41"/>
                    <a:pt x="78" y="54"/>
                  </a:cubicBezTo>
                  <a:cubicBezTo>
                    <a:pt x="78" y="67"/>
                    <a:pt x="68" y="78"/>
                    <a:pt x="55" y="78"/>
                  </a:cubicBezTo>
                  <a:cubicBezTo>
                    <a:pt x="41" y="78"/>
                    <a:pt x="31" y="67"/>
                    <a:pt x="31" y="54"/>
                  </a:cubicBezTo>
                  <a:cubicBezTo>
                    <a:pt x="31" y="41"/>
                    <a:pt x="41" y="30"/>
                    <a:pt x="55"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2" name="Rectangle 34"/>
            <p:cNvSpPr>
              <a:spLocks noChangeArrowheads="1"/>
            </p:cNvSpPr>
            <p:nvPr/>
          </p:nvSpPr>
          <p:spPr bwMode="auto">
            <a:xfrm>
              <a:off x="5997575" y="2422526"/>
              <a:ext cx="333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3" name="Freeform 35"/>
            <p:cNvSpPr/>
            <p:nvPr/>
          </p:nvSpPr>
          <p:spPr bwMode="auto">
            <a:xfrm>
              <a:off x="6132513" y="2479676"/>
              <a:ext cx="57150" cy="55563"/>
            </a:xfrm>
            <a:custGeom>
              <a:avLst/>
              <a:gdLst>
                <a:gd name="T0" fmla="*/ 14 w 36"/>
                <a:gd name="T1" fmla="*/ 35 h 35"/>
                <a:gd name="T2" fmla="*/ 36 w 36"/>
                <a:gd name="T3" fmla="*/ 14 h 35"/>
                <a:gd name="T4" fmla="*/ 21 w 36"/>
                <a:gd name="T5" fmla="*/ 0 h 35"/>
                <a:gd name="T6" fmla="*/ 0 w 36"/>
                <a:gd name="T7" fmla="*/ 21 h 35"/>
                <a:gd name="T8" fmla="*/ 14 w 36"/>
                <a:gd name="T9" fmla="*/ 35 h 35"/>
              </a:gdLst>
              <a:ahLst/>
              <a:cxnLst>
                <a:cxn ang="0">
                  <a:pos x="T0" y="T1"/>
                </a:cxn>
                <a:cxn ang="0">
                  <a:pos x="T2" y="T3"/>
                </a:cxn>
                <a:cxn ang="0">
                  <a:pos x="T4" y="T5"/>
                </a:cxn>
                <a:cxn ang="0">
                  <a:pos x="T6" y="T7"/>
                </a:cxn>
                <a:cxn ang="0">
                  <a:pos x="T8" y="T9"/>
                </a:cxn>
              </a:cxnLst>
              <a:rect l="0" t="0" r="r" b="b"/>
              <a:pathLst>
                <a:path w="36" h="35">
                  <a:moveTo>
                    <a:pt x="14" y="35"/>
                  </a:moveTo>
                  <a:lnTo>
                    <a:pt x="36" y="14"/>
                  </a:lnTo>
                  <a:lnTo>
                    <a:pt x="21" y="0"/>
                  </a:lnTo>
                  <a:lnTo>
                    <a:pt x="0" y="21"/>
                  </a:lnTo>
                  <a:lnTo>
                    <a:pt x="14"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4" name="Rectangle 36"/>
            <p:cNvSpPr>
              <a:spLocks noChangeArrowheads="1"/>
            </p:cNvSpPr>
            <p:nvPr/>
          </p:nvSpPr>
          <p:spPr bwMode="auto">
            <a:xfrm>
              <a:off x="6196013" y="2638426"/>
              <a:ext cx="4921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5" name="Rectangle 37"/>
            <p:cNvSpPr>
              <a:spLocks noChangeArrowheads="1"/>
            </p:cNvSpPr>
            <p:nvPr/>
          </p:nvSpPr>
          <p:spPr bwMode="auto">
            <a:xfrm>
              <a:off x="5783263" y="2638426"/>
              <a:ext cx="47625"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6" name="Freeform 38"/>
            <p:cNvSpPr/>
            <p:nvPr/>
          </p:nvSpPr>
          <p:spPr bwMode="auto">
            <a:xfrm>
              <a:off x="5840413" y="2479676"/>
              <a:ext cx="55563" cy="55563"/>
            </a:xfrm>
            <a:custGeom>
              <a:avLst/>
              <a:gdLst>
                <a:gd name="T0" fmla="*/ 21 w 35"/>
                <a:gd name="T1" fmla="*/ 35 h 35"/>
                <a:gd name="T2" fmla="*/ 35 w 35"/>
                <a:gd name="T3" fmla="*/ 21 h 35"/>
                <a:gd name="T4" fmla="*/ 14 w 35"/>
                <a:gd name="T5" fmla="*/ 0 h 35"/>
                <a:gd name="T6" fmla="*/ 0 w 35"/>
                <a:gd name="T7" fmla="*/ 14 h 35"/>
                <a:gd name="T8" fmla="*/ 21 w 35"/>
                <a:gd name="T9" fmla="*/ 35 h 35"/>
              </a:gdLst>
              <a:ahLst/>
              <a:cxnLst>
                <a:cxn ang="0">
                  <a:pos x="T0" y="T1"/>
                </a:cxn>
                <a:cxn ang="0">
                  <a:pos x="T2" y="T3"/>
                </a:cxn>
                <a:cxn ang="0">
                  <a:pos x="T4" y="T5"/>
                </a:cxn>
                <a:cxn ang="0">
                  <a:pos x="T6" y="T7"/>
                </a:cxn>
                <a:cxn ang="0">
                  <a:pos x="T8" y="T9"/>
                </a:cxn>
              </a:cxnLst>
              <a:rect l="0" t="0" r="r" b="b"/>
              <a:pathLst>
                <a:path w="35" h="35">
                  <a:moveTo>
                    <a:pt x="21" y="35"/>
                  </a:moveTo>
                  <a:lnTo>
                    <a:pt x="35" y="21"/>
                  </a:lnTo>
                  <a:lnTo>
                    <a:pt x="14" y="0"/>
                  </a:lnTo>
                  <a:lnTo>
                    <a:pt x="0" y="14"/>
                  </a:lnTo>
                  <a:lnTo>
                    <a:pt x="21"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7" name="Freeform 39"/>
            <p:cNvSpPr/>
            <p:nvPr/>
          </p:nvSpPr>
          <p:spPr bwMode="auto">
            <a:xfrm>
              <a:off x="5913438" y="2433638"/>
              <a:ext cx="47625" cy="55563"/>
            </a:xfrm>
            <a:custGeom>
              <a:avLst/>
              <a:gdLst>
                <a:gd name="T0" fmla="*/ 11 w 30"/>
                <a:gd name="T1" fmla="*/ 35 h 35"/>
                <a:gd name="T2" fmla="*/ 30 w 30"/>
                <a:gd name="T3" fmla="*/ 28 h 35"/>
                <a:gd name="T4" fmla="*/ 19 w 30"/>
                <a:gd name="T5" fmla="*/ 0 h 35"/>
                <a:gd name="T6" fmla="*/ 0 w 30"/>
                <a:gd name="T7" fmla="*/ 7 h 35"/>
                <a:gd name="T8" fmla="*/ 11 w 30"/>
                <a:gd name="T9" fmla="*/ 35 h 35"/>
              </a:gdLst>
              <a:ahLst/>
              <a:cxnLst>
                <a:cxn ang="0">
                  <a:pos x="T0" y="T1"/>
                </a:cxn>
                <a:cxn ang="0">
                  <a:pos x="T2" y="T3"/>
                </a:cxn>
                <a:cxn ang="0">
                  <a:pos x="T4" y="T5"/>
                </a:cxn>
                <a:cxn ang="0">
                  <a:pos x="T6" y="T7"/>
                </a:cxn>
                <a:cxn ang="0">
                  <a:pos x="T8" y="T9"/>
                </a:cxn>
              </a:cxnLst>
              <a:rect l="0" t="0" r="r" b="b"/>
              <a:pathLst>
                <a:path w="30" h="35">
                  <a:moveTo>
                    <a:pt x="11" y="35"/>
                  </a:moveTo>
                  <a:lnTo>
                    <a:pt x="30" y="28"/>
                  </a:lnTo>
                  <a:lnTo>
                    <a:pt x="19" y="0"/>
                  </a:lnTo>
                  <a:lnTo>
                    <a:pt x="0" y="7"/>
                  </a:lnTo>
                  <a:lnTo>
                    <a:pt x="11"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8" name="Freeform 40"/>
            <p:cNvSpPr/>
            <p:nvPr/>
          </p:nvSpPr>
          <p:spPr bwMode="auto">
            <a:xfrm>
              <a:off x="6070600" y="2435226"/>
              <a:ext cx="49213" cy="57150"/>
            </a:xfrm>
            <a:custGeom>
              <a:avLst/>
              <a:gdLst>
                <a:gd name="T0" fmla="*/ 19 w 31"/>
                <a:gd name="T1" fmla="*/ 36 h 36"/>
                <a:gd name="T2" fmla="*/ 31 w 31"/>
                <a:gd name="T3" fmla="*/ 8 h 36"/>
                <a:gd name="T4" fmla="*/ 12 w 31"/>
                <a:gd name="T5" fmla="*/ 0 h 36"/>
                <a:gd name="T6" fmla="*/ 0 w 31"/>
                <a:gd name="T7" fmla="*/ 28 h 36"/>
                <a:gd name="T8" fmla="*/ 19 w 31"/>
                <a:gd name="T9" fmla="*/ 36 h 36"/>
              </a:gdLst>
              <a:ahLst/>
              <a:cxnLst>
                <a:cxn ang="0">
                  <a:pos x="T0" y="T1"/>
                </a:cxn>
                <a:cxn ang="0">
                  <a:pos x="T2" y="T3"/>
                </a:cxn>
                <a:cxn ang="0">
                  <a:pos x="T4" y="T5"/>
                </a:cxn>
                <a:cxn ang="0">
                  <a:pos x="T6" y="T7"/>
                </a:cxn>
                <a:cxn ang="0">
                  <a:pos x="T8" y="T9"/>
                </a:cxn>
              </a:cxnLst>
              <a:rect l="0" t="0" r="r" b="b"/>
              <a:pathLst>
                <a:path w="31" h="36">
                  <a:moveTo>
                    <a:pt x="19" y="36"/>
                  </a:moveTo>
                  <a:lnTo>
                    <a:pt x="31" y="8"/>
                  </a:lnTo>
                  <a:lnTo>
                    <a:pt x="12" y="0"/>
                  </a:lnTo>
                  <a:lnTo>
                    <a:pt x="0" y="28"/>
                  </a:lnTo>
                  <a:lnTo>
                    <a:pt x="19"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9" name="Freeform 41"/>
            <p:cNvSpPr/>
            <p:nvPr/>
          </p:nvSpPr>
          <p:spPr bwMode="auto">
            <a:xfrm>
              <a:off x="6176963" y="2554288"/>
              <a:ext cx="57150" cy="47625"/>
            </a:xfrm>
            <a:custGeom>
              <a:avLst/>
              <a:gdLst>
                <a:gd name="T0" fmla="*/ 8 w 36"/>
                <a:gd name="T1" fmla="*/ 30 h 30"/>
                <a:gd name="T2" fmla="*/ 36 w 36"/>
                <a:gd name="T3" fmla="*/ 18 h 30"/>
                <a:gd name="T4" fmla="*/ 29 w 36"/>
                <a:gd name="T5" fmla="*/ 0 h 30"/>
                <a:gd name="T6" fmla="*/ 0 w 36"/>
                <a:gd name="T7" fmla="*/ 11 h 30"/>
                <a:gd name="T8" fmla="*/ 8 w 36"/>
                <a:gd name="T9" fmla="*/ 30 h 30"/>
              </a:gdLst>
              <a:ahLst/>
              <a:cxnLst>
                <a:cxn ang="0">
                  <a:pos x="T0" y="T1"/>
                </a:cxn>
                <a:cxn ang="0">
                  <a:pos x="T2" y="T3"/>
                </a:cxn>
                <a:cxn ang="0">
                  <a:pos x="T4" y="T5"/>
                </a:cxn>
                <a:cxn ang="0">
                  <a:pos x="T6" y="T7"/>
                </a:cxn>
                <a:cxn ang="0">
                  <a:pos x="T8" y="T9"/>
                </a:cxn>
              </a:cxnLst>
              <a:rect l="0" t="0" r="r" b="b"/>
              <a:pathLst>
                <a:path w="36" h="30">
                  <a:moveTo>
                    <a:pt x="8" y="30"/>
                  </a:moveTo>
                  <a:lnTo>
                    <a:pt x="36" y="18"/>
                  </a:lnTo>
                  <a:lnTo>
                    <a:pt x="29" y="0"/>
                  </a:lnTo>
                  <a:lnTo>
                    <a:pt x="0" y="11"/>
                  </a:lnTo>
                  <a:lnTo>
                    <a:pt x="8"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20" name="Freeform 42"/>
            <p:cNvSpPr/>
            <p:nvPr/>
          </p:nvSpPr>
          <p:spPr bwMode="auto">
            <a:xfrm>
              <a:off x="5795963" y="2547938"/>
              <a:ext cx="57150" cy="47625"/>
            </a:xfrm>
            <a:custGeom>
              <a:avLst/>
              <a:gdLst>
                <a:gd name="T0" fmla="*/ 28 w 36"/>
                <a:gd name="T1" fmla="*/ 30 h 30"/>
                <a:gd name="T2" fmla="*/ 36 w 36"/>
                <a:gd name="T3" fmla="*/ 12 h 30"/>
                <a:gd name="T4" fmla="*/ 8 w 36"/>
                <a:gd name="T5" fmla="*/ 0 h 30"/>
                <a:gd name="T6" fmla="*/ 0 w 36"/>
                <a:gd name="T7" fmla="*/ 18 h 30"/>
                <a:gd name="T8" fmla="*/ 28 w 36"/>
                <a:gd name="T9" fmla="*/ 30 h 30"/>
              </a:gdLst>
              <a:ahLst/>
              <a:cxnLst>
                <a:cxn ang="0">
                  <a:pos x="T0" y="T1"/>
                </a:cxn>
                <a:cxn ang="0">
                  <a:pos x="T2" y="T3"/>
                </a:cxn>
                <a:cxn ang="0">
                  <a:pos x="T4" y="T5"/>
                </a:cxn>
                <a:cxn ang="0">
                  <a:pos x="T6" y="T7"/>
                </a:cxn>
                <a:cxn ang="0">
                  <a:pos x="T8" y="T9"/>
                </a:cxn>
              </a:cxnLst>
              <a:rect l="0" t="0" r="r" b="b"/>
              <a:pathLst>
                <a:path w="36" h="30">
                  <a:moveTo>
                    <a:pt x="28" y="30"/>
                  </a:moveTo>
                  <a:lnTo>
                    <a:pt x="36" y="12"/>
                  </a:lnTo>
                  <a:lnTo>
                    <a:pt x="8" y="0"/>
                  </a:lnTo>
                  <a:lnTo>
                    <a:pt x="0" y="18"/>
                  </a:lnTo>
                  <a:lnTo>
                    <a:pt x="28"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grpSp>
      <p:sp>
        <p:nvSpPr>
          <p:cNvPr id="21" name="Freeform 6"/>
          <p:cNvSpPr/>
          <p:nvPr userDrawn="1"/>
        </p:nvSpPr>
        <p:spPr bwMode="auto">
          <a:xfrm>
            <a:off x="3588303" y="296368"/>
            <a:ext cx="8603697"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1" fmla="*/ 7021 w 10000"/>
              <a:gd name="connsiteY0-2" fmla="*/ 0 h 10000"/>
              <a:gd name="connsiteX1-3" fmla="*/ 0 w 10000"/>
              <a:gd name="connsiteY1-4" fmla="*/ 0 h 10000"/>
              <a:gd name="connsiteX2-5" fmla="*/ 197 w 10000"/>
              <a:gd name="connsiteY2-6" fmla="*/ 5024 h 10000"/>
              <a:gd name="connsiteX3-7" fmla="*/ 0 w 10000"/>
              <a:gd name="connsiteY3-8" fmla="*/ 10000 h 10000"/>
              <a:gd name="connsiteX4-9" fmla="*/ 10000 w 10000"/>
              <a:gd name="connsiteY4-10" fmla="*/ 10000 h 10000"/>
              <a:gd name="connsiteX5-11" fmla="*/ 7736 w 10000"/>
              <a:gd name="connsiteY5-12" fmla="*/ 5574 h 10000"/>
              <a:gd name="connsiteX6-13" fmla="*/ 7021 w 10000"/>
              <a:gd name="connsiteY6-14" fmla="*/ 0 h 10000"/>
              <a:gd name="connsiteX0-15" fmla="*/ 7021 w 7736"/>
              <a:gd name="connsiteY0-16" fmla="*/ 0 h 10038"/>
              <a:gd name="connsiteX1-17" fmla="*/ 0 w 7736"/>
              <a:gd name="connsiteY1-18" fmla="*/ 0 h 10038"/>
              <a:gd name="connsiteX2-19" fmla="*/ 197 w 7736"/>
              <a:gd name="connsiteY2-20" fmla="*/ 5024 h 10038"/>
              <a:gd name="connsiteX3-21" fmla="*/ 0 w 7736"/>
              <a:gd name="connsiteY3-22" fmla="*/ 10000 h 10038"/>
              <a:gd name="connsiteX4-23" fmla="*/ 7017 w 7736"/>
              <a:gd name="connsiteY4-24" fmla="*/ 10038 h 10038"/>
              <a:gd name="connsiteX5-25" fmla="*/ 7736 w 7736"/>
              <a:gd name="connsiteY5-26" fmla="*/ 5574 h 10038"/>
              <a:gd name="connsiteX6-27" fmla="*/ 7021 w 7736"/>
              <a:gd name="connsiteY6-28" fmla="*/ 0 h 10038"/>
              <a:gd name="connsiteX0-29" fmla="*/ 9076 w 9316"/>
              <a:gd name="connsiteY0-30" fmla="*/ 0 h 10000"/>
              <a:gd name="connsiteX1-31" fmla="*/ 0 w 9316"/>
              <a:gd name="connsiteY1-32" fmla="*/ 0 h 10000"/>
              <a:gd name="connsiteX2-33" fmla="*/ 255 w 9316"/>
              <a:gd name="connsiteY2-34" fmla="*/ 5005 h 10000"/>
              <a:gd name="connsiteX3-35" fmla="*/ 0 w 9316"/>
              <a:gd name="connsiteY3-36" fmla="*/ 9962 h 10000"/>
              <a:gd name="connsiteX4-37" fmla="*/ 9071 w 9316"/>
              <a:gd name="connsiteY4-38" fmla="*/ 10000 h 10000"/>
              <a:gd name="connsiteX5-39" fmla="*/ 9316 w 9316"/>
              <a:gd name="connsiteY5-40" fmla="*/ 5668 h 10000"/>
              <a:gd name="connsiteX6-41" fmla="*/ 9076 w 9316"/>
              <a:gd name="connsiteY6-42" fmla="*/ 0 h 10000"/>
              <a:gd name="connsiteX0-43" fmla="*/ 9742 w 10000"/>
              <a:gd name="connsiteY0-44" fmla="*/ 0 h 10000"/>
              <a:gd name="connsiteX1-45" fmla="*/ 0 w 10000"/>
              <a:gd name="connsiteY1-46" fmla="*/ 0 h 10000"/>
              <a:gd name="connsiteX2-47" fmla="*/ 274 w 10000"/>
              <a:gd name="connsiteY2-48" fmla="*/ 5005 h 10000"/>
              <a:gd name="connsiteX3-49" fmla="*/ 0 w 10000"/>
              <a:gd name="connsiteY3-50" fmla="*/ 9962 h 10000"/>
              <a:gd name="connsiteX4-51" fmla="*/ 9737 w 10000"/>
              <a:gd name="connsiteY4-52" fmla="*/ 10000 h 10000"/>
              <a:gd name="connsiteX5-53" fmla="*/ 10000 w 10000"/>
              <a:gd name="connsiteY5-54" fmla="*/ 5668 h 10000"/>
              <a:gd name="connsiteX6-55" fmla="*/ 9742 w 10000"/>
              <a:gd name="connsiteY6-56" fmla="*/ 0 h 10000"/>
              <a:gd name="connsiteX0-57" fmla="*/ 9742 w 9877"/>
              <a:gd name="connsiteY0-58" fmla="*/ 0 h 10000"/>
              <a:gd name="connsiteX1-59" fmla="*/ 0 w 9877"/>
              <a:gd name="connsiteY1-60" fmla="*/ 0 h 10000"/>
              <a:gd name="connsiteX2-61" fmla="*/ 274 w 9877"/>
              <a:gd name="connsiteY2-62" fmla="*/ 5005 h 10000"/>
              <a:gd name="connsiteX3-63" fmla="*/ 0 w 9877"/>
              <a:gd name="connsiteY3-64" fmla="*/ 9962 h 10000"/>
              <a:gd name="connsiteX4-65" fmla="*/ 9737 w 9877"/>
              <a:gd name="connsiteY4-66" fmla="*/ 10000 h 10000"/>
              <a:gd name="connsiteX5-67" fmla="*/ 9738 w 9877"/>
              <a:gd name="connsiteY5-68" fmla="*/ 5783 h 10000"/>
              <a:gd name="connsiteX6-69" fmla="*/ 9742 w 9877"/>
              <a:gd name="connsiteY6-70" fmla="*/ 0 h 10000"/>
              <a:gd name="connsiteX0-71" fmla="*/ 9863 w 9991"/>
              <a:gd name="connsiteY0-72" fmla="*/ 0 h 10000"/>
              <a:gd name="connsiteX1-73" fmla="*/ 0 w 9991"/>
              <a:gd name="connsiteY1-74" fmla="*/ 0 h 10000"/>
              <a:gd name="connsiteX2-75" fmla="*/ 277 w 9991"/>
              <a:gd name="connsiteY2-76" fmla="*/ 5005 h 10000"/>
              <a:gd name="connsiteX3-77" fmla="*/ 0 w 9991"/>
              <a:gd name="connsiteY3-78" fmla="*/ 9962 h 10000"/>
              <a:gd name="connsiteX4-79" fmla="*/ 9858 w 9991"/>
              <a:gd name="connsiteY4-80" fmla="*/ 10000 h 10000"/>
              <a:gd name="connsiteX5-81" fmla="*/ 9817 w 9991"/>
              <a:gd name="connsiteY5-82" fmla="*/ 5783 h 10000"/>
              <a:gd name="connsiteX6-83" fmla="*/ 9863 w 9991"/>
              <a:gd name="connsiteY6-84" fmla="*/ 0 h 10000"/>
              <a:gd name="connsiteX0-85" fmla="*/ 9872 w 10014"/>
              <a:gd name="connsiteY0-86" fmla="*/ 0 h 10000"/>
              <a:gd name="connsiteX1-87" fmla="*/ 0 w 10014"/>
              <a:gd name="connsiteY1-88" fmla="*/ 0 h 10000"/>
              <a:gd name="connsiteX2-89" fmla="*/ 277 w 10014"/>
              <a:gd name="connsiteY2-90" fmla="*/ 5005 h 10000"/>
              <a:gd name="connsiteX3-91" fmla="*/ 0 w 10014"/>
              <a:gd name="connsiteY3-92" fmla="*/ 9962 h 10000"/>
              <a:gd name="connsiteX4-93" fmla="*/ 9867 w 10014"/>
              <a:gd name="connsiteY4-94" fmla="*/ 10000 h 10000"/>
              <a:gd name="connsiteX5-95" fmla="*/ 9890 w 10014"/>
              <a:gd name="connsiteY5-96" fmla="*/ 5745 h 10000"/>
              <a:gd name="connsiteX6-97" fmla="*/ 9872 w 10014"/>
              <a:gd name="connsiteY6-98" fmla="*/ 0 h 10000"/>
              <a:gd name="connsiteX0-99" fmla="*/ 9872 w 10030"/>
              <a:gd name="connsiteY0-100" fmla="*/ 0 h 10000"/>
              <a:gd name="connsiteX1-101" fmla="*/ 0 w 10030"/>
              <a:gd name="connsiteY1-102" fmla="*/ 0 h 10000"/>
              <a:gd name="connsiteX2-103" fmla="*/ 277 w 10030"/>
              <a:gd name="connsiteY2-104" fmla="*/ 5005 h 10000"/>
              <a:gd name="connsiteX3-105" fmla="*/ 0 w 10030"/>
              <a:gd name="connsiteY3-106" fmla="*/ 9962 h 10000"/>
              <a:gd name="connsiteX4-107" fmla="*/ 9867 w 10030"/>
              <a:gd name="connsiteY4-108" fmla="*/ 10000 h 10000"/>
              <a:gd name="connsiteX5-109" fmla="*/ 9890 w 10030"/>
              <a:gd name="connsiteY5-110" fmla="*/ 5745 h 10000"/>
              <a:gd name="connsiteX6-111" fmla="*/ 9872 w 10030"/>
              <a:gd name="connsiteY6-112" fmla="*/ 0 h 10000"/>
              <a:gd name="connsiteX0-113" fmla="*/ 9872 w 9921"/>
              <a:gd name="connsiteY0-114" fmla="*/ 0 h 10000"/>
              <a:gd name="connsiteX1-115" fmla="*/ 0 w 9921"/>
              <a:gd name="connsiteY1-116" fmla="*/ 0 h 10000"/>
              <a:gd name="connsiteX2-117" fmla="*/ 277 w 9921"/>
              <a:gd name="connsiteY2-118" fmla="*/ 5005 h 10000"/>
              <a:gd name="connsiteX3-119" fmla="*/ 0 w 9921"/>
              <a:gd name="connsiteY3-120" fmla="*/ 9962 h 10000"/>
              <a:gd name="connsiteX4-121" fmla="*/ 9867 w 9921"/>
              <a:gd name="connsiteY4-122" fmla="*/ 10000 h 10000"/>
              <a:gd name="connsiteX5-123" fmla="*/ 9890 w 9921"/>
              <a:gd name="connsiteY5-124" fmla="*/ 5745 h 10000"/>
              <a:gd name="connsiteX6-125" fmla="*/ 9872 w 9921"/>
              <a:gd name="connsiteY6-126" fmla="*/ 0 h 10000"/>
              <a:gd name="connsiteX0-127" fmla="*/ 9951 w 9974"/>
              <a:gd name="connsiteY0-128" fmla="*/ 0 h 10000"/>
              <a:gd name="connsiteX1-129" fmla="*/ 0 w 9974"/>
              <a:gd name="connsiteY1-130" fmla="*/ 0 h 10000"/>
              <a:gd name="connsiteX2-131" fmla="*/ 279 w 9974"/>
              <a:gd name="connsiteY2-132" fmla="*/ 5005 h 10000"/>
              <a:gd name="connsiteX3-133" fmla="*/ 0 w 9974"/>
              <a:gd name="connsiteY3-134" fmla="*/ 9962 h 10000"/>
              <a:gd name="connsiteX4-135" fmla="*/ 9946 w 9974"/>
              <a:gd name="connsiteY4-136" fmla="*/ 10000 h 10000"/>
              <a:gd name="connsiteX5-137" fmla="*/ 9969 w 9974"/>
              <a:gd name="connsiteY5-138" fmla="*/ 5745 h 10000"/>
              <a:gd name="connsiteX6-139" fmla="*/ 9951 w 9974"/>
              <a:gd name="connsiteY6-140" fmla="*/ 0 h 10000"/>
              <a:gd name="connsiteX0-141" fmla="*/ 9977 w 10001"/>
              <a:gd name="connsiteY0-142" fmla="*/ 0 h 10000"/>
              <a:gd name="connsiteX1-143" fmla="*/ 0 w 10001"/>
              <a:gd name="connsiteY1-144" fmla="*/ 0 h 10000"/>
              <a:gd name="connsiteX2-145" fmla="*/ 280 w 10001"/>
              <a:gd name="connsiteY2-146" fmla="*/ 5005 h 10000"/>
              <a:gd name="connsiteX3-147" fmla="*/ 0 w 10001"/>
              <a:gd name="connsiteY3-148" fmla="*/ 9962 h 10000"/>
              <a:gd name="connsiteX4-149" fmla="*/ 9972 w 10001"/>
              <a:gd name="connsiteY4-150" fmla="*/ 10000 h 10000"/>
              <a:gd name="connsiteX5-151" fmla="*/ 9995 w 10001"/>
              <a:gd name="connsiteY5-152" fmla="*/ 5745 h 10000"/>
              <a:gd name="connsiteX6-153" fmla="*/ 9977 w 10001"/>
              <a:gd name="connsiteY6-154" fmla="*/ 0 h 10000"/>
              <a:gd name="connsiteX0-155" fmla="*/ 9977 w 10001"/>
              <a:gd name="connsiteY0-156" fmla="*/ 0 h 10000"/>
              <a:gd name="connsiteX1-157" fmla="*/ 0 w 10001"/>
              <a:gd name="connsiteY1-158" fmla="*/ 0 h 10000"/>
              <a:gd name="connsiteX2-159" fmla="*/ 280 w 10001"/>
              <a:gd name="connsiteY2-160" fmla="*/ 5005 h 10000"/>
              <a:gd name="connsiteX3-161" fmla="*/ 0 w 10001"/>
              <a:gd name="connsiteY3-162" fmla="*/ 9962 h 10000"/>
              <a:gd name="connsiteX4-163" fmla="*/ 9972 w 10001"/>
              <a:gd name="connsiteY4-164" fmla="*/ 10000 h 10000"/>
              <a:gd name="connsiteX5-165" fmla="*/ 9995 w 10001"/>
              <a:gd name="connsiteY5-166" fmla="*/ 5745 h 10000"/>
              <a:gd name="connsiteX6-167" fmla="*/ 9977 w 10001"/>
              <a:gd name="connsiteY6-168" fmla="*/ 0 h 10000"/>
              <a:gd name="connsiteX0-169" fmla="*/ 9977 w 10001"/>
              <a:gd name="connsiteY0-170" fmla="*/ 0 h 10000"/>
              <a:gd name="connsiteX1-171" fmla="*/ 0 w 10001"/>
              <a:gd name="connsiteY1-172" fmla="*/ 0 h 10000"/>
              <a:gd name="connsiteX2-173" fmla="*/ 280 w 10001"/>
              <a:gd name="connsiteY2-174" fmla="*/ 5005 h 10000"/>
              <a:gd name="connsiteX3-175" fmla="*/ 0 w 10001"/>
              <a:gd name="connsiteY3-176" fmla="*/ 9962 h 10000"/>
              <a:gd name="connsiteX4-177" fmla="*/ 9972 w 10001"/>
              <a:gd name="connsiteY4-178" fmla="*/ 10000 h 10000"/>
              <a:gd name="connsiteX5-179" fmla="*/ 9995 w 10001"/>
              <a:gd name="connsiteY5-180" fmla="*/ 5745 h 10000"/>
              <a:gd name="connsiteX6-181" fmla="*/ 9977 w 10001"/>
              <a:gd name="connsiteY6-182" fmla="*/ 0 h 10000"/>
              <a:gd name="connsiteX0-183" fmla="*/ 9977 w 9995"/>
              <a:gd name="connsiteY0-184" fmla="*/ 0 h 10000"/>
              <a:gd name="connsiteX1-185" fmla="*/ 0 w 9995"/>
              <a:gd name="connsiteY1-186" fmla="*/ 0 h 10000"/>
              <a:gd name="connsiteX2-187" fmla="*/ 280 w 9995"/>
              <a:gd name="connsiteY2-188" fmla="*/ 5005 h 10000"/>
              <a:gd name="connsiteX3-189" fmla="*/ 0 w 9995"/>
              <a:gd name="connsiteY3-190" fmla="*/ 9962 h 10000"/>
              <a:gd name="connsiteX4-191" fmla="*/ 9972 w 9995"/>
              <a:gd name="connsiteY4-192" fmla="*/ 10000 h 10000"/>
              <a:gd name="connsiteX5-193" fmla="*/ 9995 w 9995"/>
              <a:gd name="connsiteY5-194" fmla="*/ 5745 h 10000"/>
              <a:gd name="connsiteX6-195" fmla="*/ 9977 w 9995"/>
              <a:gd name="connsiteY6-196" fmla="*/ 0 h 10000"/>
              <a:gd name="connsiteX0-197" fmla="*/ 9999 w 10000"/>
              <a:gd name="connsiteY0-198" fmla="*/ 0 h 10000"/>
              <a:gd name="connsiteX1-199" fmla="*/ 0 w 10000"/>
              <a:gd name="connsiteY1-200" fmla="*/ 0 h 10000"/>
              <a:gd name="connsiteX2-201" fmla="*/ 280 w 10000"/>
              <a:gd name="connsiteY2-202" fmla="*/ 5005 h 10000"/>
              <a:gd name="connsiteX3-203" fmla="*/ 0 w 10000"/>
              <a:gd name="connsiteY3-204" fmla="*/ 9962 h 10000"/>
              <a:gd name="connsiteX4-205" fmla="*/ 9977 w 10000"/>
              <a:gd name="connsiteY4-206" fmla="*/ 10000 h 10000"/>
              <a:gd name="connsiteX5-207" fmla="*/ 10000 w 10000"/>
              <a:gd name="connsiteY5-208" fmla="*/ 5745 h 10000"/>
              <a:gd name="connsiteX6-209" fmla="*/ 9999 w 10000"/>
              <a:gd name="connsiteY6-210" fmla="*/ 0 h 10000"/>
              <a:gd name="connsiteX0-211" fmla="*/ 9999 w 10004"/>
              <a:gd name="connsiteY0-212" fmla="*/ 0 h 10000"/>
              <a:gd name="connsiteX1-213" fmla="*/ 0 w 10004"/>
              <a:gd name="connsiteY1-214" fmla="*/ 0 h 10000"/>
              <a:gd name="connsiteX2-215" fmla="*/ 280 w 10004"/>
              <a:gd name="connsiteY2-216" fmla="*/ 5005 h 10000"/>
              <a:gd name="connsiteX3-217" fmla="*/ 0 w 10004"/>
              <a:gd name="connsiteY3-218" fmla="*/ 9962 h 10000"/>
              <a:gd name="connsiteX4-219" fmla="*/ 10000 w 10004"/>
              <a:gd name="connsiteY4-220" fmla="*/ 10000 h 10000"/>
              <a:gd name="connsiteX5-221" fmla="*/ 10000 w 10004"/>
              <a:gd name="connsiteY5-222" fmla="*/ 5745 h 10000"/>
              <a:gd name="connsiteX6-223" fmla="*/ 9999 w 10004"/>
              <a:gd name="connsiteY6-224" fmla="*/ 0 h 10000"/>
              <a:gd name="connsiteX0-225" fmla="*/ 9999 w 10000"/>
              <a:gd name="connsiteY0-226" fmla="*/ 0 h 10000"/>
              <a:gd name="connsiteX1-227" fmla="*/ 0 w 10000"/>
              <a:gd name="connsiteY1-228" fmla="*/ 0 h 10000"/>
              <a:gd name="connsiteX2-229" fmla="*/ 280 w 10000"/>
              <a:gd name="connsiteY2-230" fmla="*/ 5005 h 10000"/>
              <a:gd name="connsiteX3-231" fmla="*/ 0 w 10000"/>
              <a:gd name="connsiteY3-232" fmla="*/ 9962 h 10000"/>
              <a:gd name="connsiteX4-233" fmla="*/ 10000 w 10000"/>
              <a:gd name="connsiteY4-234" fmla="*/ 10000 h 10000"/>
              <a:gd name="connsiteX5-235" fmla="*/ 10000 w 10000"/>
              <a:gd name="connsiteY5-236" fmla="*/ 5745 h 10000"/>
              <a:gd name="connsiteX6-237" fmla="*/ 9999 w 10000"/>
              <a:gd name="connsiteY6-238" fmla="*/ 0 h 10000"/>
              <a:gd name="connsiteX0-239" fmla="*/ 14796 w 14796"/>
              <a:gd name="connsiteY0-240" fmla="*/ 0 h 10000"/>
              <a:gd name="connsiteX1-241" fmla="*/ 0 w 14796"/>
              <a:gd name="connsiteY1-242" fmla="*/ 0 h 10000"/>
              <a:gd name="connsiteX2-243" fmla="*/ 280 w 14796"/>
              <a:gd name="connsiteY2-244" fmla="*/ 5005 h 10000"/>
              <a:gd name="connsiteX3-245" fmla="*/ 0 w 14796"/>
              <a:gd name="connsiteY3-246" fmla="*/ 9962 h 10000"/>
              <a:gd name="connsiteX4-247" fmla="*/ 10000 w 14796"/>
              <a:gd name="connsiteY4-248" fmla="*/ 10000 h 10000"/>
              <a:gd name="connsiteX5-249" fmla="*/ 10000 w 14796"/>
              <a:gd name="connsiteY5-250" fmla="*/ 5745 h 10000"/>
              <a:gd name="connsiteX6-251" fmla="*/ 14796 w 14796"/>
              <a:gd name="connsiteY6-252" fmla="*/ 0 h 10000"/>
              <a:gd name="connsiteX0-253" fmla="*/ 14796 w 14796"/>
              <a:gd name="connsiteY0-254" fmla="*/ 0 h 9968"/>
              <a:gd name="connsiteX1-255" fmla="*/ 0 w 14796"/>
              <a:gd name="connsiteY1-256" fmla="*/ 0 h 9968"/>
              <a:gd name="connsiteX2-257" fmla="*/ 280 w 14796"/>
              <a:gd name="connsiteY2-258" fmla="*/ 5005 h 9968"/>
              <a:gd name="connsiteX3-259" fmla="*/ 0 w 14796"/>
              <a:gd name="connsiteY3-260" fmla="*/ 9962 h 9968"/>
              <a:gd name="connsiteX4-261" fmla="*/ 14788 w 14796"/>
              <a:gd name="connsiteY4-262" fmla="*/ 9968 h 9968"/>
              <a:gd name="connsiteX5-263" fmla="*/ 10000 w 14796"/>
              <a:gd name="connsiteY5-264" fmla="*/ 5745 h 9968"/>
              <a:gd name="connsiteX6-265" fmla="*/ 14796 w 14796"/>
              <a:gd name="connsiteY6-266" fmla="*/ 0 h 9968"/>
              <a:gd name="connsiteX0-267" fmla="*/ 10000 w 10000"/>
              <a:gd name="connsiteY0-268" fmla="*/ 0 h 10000"/>
              <a:gd name="connsiteX1-269" fmla="*/ 0 w 10000"/>
              <a:gd name="connsiteY1-270" fmla="*/ 0 h 10000"/>
              <a:gd name="connsiteX2-271" fmla="*/ 189 w 10000"/>
              <a:gd name="connsiteY2-272" fmla="*/ 5021 h 10000"/>
              <a:gd name="connsiteX3-273" fmla="*/ 0 w 10000"/>
              <a:gd name="connsiteY3-274" fmla="*/ 9994 h 10000"/>
              <a:gd name="connsiteX4-275" fmla="*/ 9995 w 10000"/>
              <a:gd name="connsiteY4-276" fmla="*/ 10000 h 10000"/>
              <a:gd name="connsiteX5-277" fmla="*/ 9998 w 10000"/>
              <a:gd name="connsiteY5-278" fmla="*/ 6152 h 10000"/>
              <a:gd name="connsiteX6-279" fmla="*/ 10000 w 10000"/>
              <a:gd name="connsiteY6-280" fmla="*/ 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sp>
        <p:nvSpPr>
          <p:cNvPr id="22" name="Freeform 11"/>
          <p:cNvSpPr/>
          <p:nvPr userDrawn="1"/>
        </p:nvSpPr>
        <p:spPr bwMode="auto">
          <a:xfrm>
            <a:off x="3482973" y="296368"/>
            <a:ext cx="223610"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sp>
        <p:nvSpPr>
          <p:cNvPr id="23" name="文本占位符 6"/>
          <p:cNvSpPr>
            <a:spLocks noGrp="1"/>
          </p:cNvSpPr>
          <p:nvPr>
            <p:ph type="body" sz="quarter" idx="11" hasCustomPrompt="1"/>
          </p:nvPr>
        </p:nvSpPr>
        <p:spPr>
          <a:xfrm>
            <a:off x="451191" y="1247555"/>
            <a:ext cx="11307600" cy="4680000"/>
          </a:xfrm>
          <a:prstGeom prst="rect">
            <a:avLst/>
          </a:prstGeom>
        </p:spPr>
        <p:txBody>
          <a:bodyPr/>
          <a:lstStyle>
            <a:lvl1pPr marL="457200" marR="0" indent="-457200" algn="just" defTabSz="801370" rtl="0" eaLnBrk="1" fontAlgn="ctr" latinLnBrk="0" hangingPunct="1">
              <a:lnSpc>
                <a:spcPct val="140000"/>
              </a:lnSpc>
              <a:spcBef>
                <a:spcPct val="30000"/>
              </a:spcBef>
              <a:spcAft>
                <a:spcPct val="0"/>
              </a:spcAft>
              <a:buClr>
                <a:schemeClr val="tx1"/>
              </a:buClr>
              <a:buSzPct val="100000"/>
              <a:buFont typeface="+mj-lt"/>
              <a:buAutoNum type="arabicPeriod"/>
              <a:defRPr sz="2000" baseline="0">
                <a:latin typeface="Huawei Sans" panose="020C0503030203020204" pitchFamily="34" charset="0"/>
                <a:ea typeface="方正兰亭黑简体" panose="02000000000000000000" pitchFamily="2" charset="-122"/>
                <a:cs typeface="Huawei Sans" panose="020C0503030203020204" pitchFamily="34" charset="0"/>
              </a:defRPr>
            </a:lvl1pPr>
            <a:lvl2pPr marL="401320" indent="0" algn="just">
              <a:buSzPct val="100000"/>
              <a:buFont typeface="+mj-lt"/>
              <a:buNone/>
              <a:defRPr sz="1800" baseline="0">
                <a:latin typeface="Huawei Sans" panose="020C0503030203020204" pitchFamily="34" charset="0"/>
              </a:defRPr>
            </a:lvl2pPr>
            <a:lvl3pPr>
              <a:defRPr/>
            </a:lvl3pPr>
            <a:lvl5pPr>
              <a:buNone/>
              <a:defRPr/>
            </a:lvl5pPr>
          </a:lstStyle>
          <a:p>
            <a:r>
              <a:rPr lang="zh-CN" altLang="en-US" dirty="0" smtClean="0"/>
              <a:t>此版式用于思考题</a:t>
            </a:r>
            <a:r>
              <a:rPr lang="en-US" altLang="zh-CN" dirty="0" smtClean="0"/>
              <a:t>-201501</a:t>
            </a:r>
            <a:r>
              <a:rPr lang="zh-CN" altLang="en-US" dirty="0" smtClean="0"/>
              <a:t>具体格式（序号格式需以模板展示）</a:t>
            </a:r>
            <a:endParaRPr lang="en-US" altLang="zh-CN" dirty="0" smtClean="0"/>
          </a:p>
          <a:p>
            <a:pPr lvl="1"/>
            <a:endParaRPr lang="en-US" altLang="zh-CN"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本节小结(可选)">
    <p:spTree>
      <p:nvGrpSpPr>
        <p:cNvPr id="1" name=""/>
        <p:cNvGrpSpPr/>
        <p:nvPr/>
      </p:nvGrpSpPr>
      <p:grpSpPr>
        <a:xfrm>
          <a:off x="0" y="0"/>
          <a:ext cx="0" cy="0"/>
          <a:chOff x="0" y="0"/>
          <a:chExt cx="0" cy="0"/>
        </a:xfrm>
      </p:grpSpPr>
      <p:sp>
        <p:nvSpPr>
          <p:cNvPr id="4" name="TextBox 10"/>
          <p:cNvSpPr txBox="1"/>
          <p:nvPr userDrawn="1"/>
        </p:nvSpPr>
        <p:spPr bwMode="auto">
          <a:xfrm>
            <a:off x="1594877" y="408780"/>
            <a:ext cx="2015437" cy="639559"/>
          </a:xfrm>
          <a:prstGeom prst="rect">
            <a:avLst/>
          </a:prstGeom>
          <a:noFill/>
          <a:ln w="9525">
            <a:noFill/>
            <a:miter lim="800000"/>
          </a:ln>
        </p:spPr>
        <p:txBody>
          <a:bodyPr wrap="square" lIns="99941" tIns="49967" rIns="99941" bIns="49967" rtlCol="0">
            <a:spAutoFit/>
          </a:bodyPr>
          <a:lstStyle/>
          <a:p>
            <a:pPr defTabSz="1000760" eaLnBrk="0" fontAlgn="ctr" hangingPunct="0"/>
            <a:r>
              <a:rPr lang="zh-CN" altLang="en-US" sz="3500" b="1" baseline="0" dirty="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rPr>
              <a:t>本节小结</a:t>
            </a:r>
            <a:endParaRPr lang="zh-CN" altLang="en-US" sz="3500" b="1" baseline="0" dirty="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5" name="Freeform 9"/>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sp>
        <p:nvSpPr>
          <p:cNvPr id="6" name="Freeform 11"/>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grpSp>
        <p:nvGrpSpPr>
          <p:cNvPr id="7" name="组合 6"/>
          <p:cNvGrpSpPr/>
          <p:nvPr userDrawn="1"/>
        </p:nvGrpSpPr>
        <p:grpSpPr>
          <a:xfrm>
            <a:off x="515179" y="490849"/>
            <a:ext cx="470510" cy="475421"/>
            <a:chOff x="5540375" y="2868613"/>
            <a:chExt cx="1106488" cy="1117600"/>
          </a:xfrm>
          <a:solidFill>
            <a:schemeClr val="bg1"/>
          </a:solidFill>
        </p:grpSpPr>
        <p:sp>
          <p:nvSpPr>
            <p:cNvPr id="8" name="Freeform 6"/>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9" name="Freeform 7"/>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grpSp>
      <p:sp>
        <p:nvSpPr>
          <p:cNvPr id="10" name="内容占位符 6"/>
          <p:cNvSpPr>
            <a:spLocks noGrp="1"/>
          </p:cNvSpPr>
          <p:nvPr>
            <p:ph sz="quarter" idx="10" hasCustomPrompt="1"/>
          </p:nvPr>
        </p:nvSpPr>
        <p:spPr>
          <a:xfrm>
            <a:off x="445283" y="1247555"/>
            <a:ext cx="11307600" cy="468000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pPr lvl="0"/>
            <a:r>
              <a:rPr lang="zh-CN" altLang="en-US" dirty="0" smtClean="0"/>
              <a:t>此版式用于每一节的小结</a:t>
            </a:r>
            <a:endParaRPr lang="zh-CN" altLang="en-US" dirty="0" smtClean="0"/>
          </a:p>
          <a:p>
            <a:pPr lvl="1"/>
            <a:r>
              <a:rPr lang="zh-CN" altLang="en-US" dirty="0" smtClean="0"/>
              <a:t>第二</a:t>
            </a:r>
            <a:r>
              <a:rPr lang="zh-CN" altLang="en-US" dirty="0"/>
              <a:t>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本章总结">
    <p:spTree>
      <p:nvGrpSpPr>
        <p:cNvPr id="1" name=""/>
        <p:cNvGrpSpPr/>
        <p:nvPr/>
      </p:nvGrpSpPr>
      <p:grpSpPr>
        <a:xfrm>
          <a:off x="0" y="0"/>
          <a:ext cx="0" cy="0"/>
          <a:chOff x="0" y="0"/>
          <a:chExt cx="0" cy="0"/>
        </a:xfrm>
      </p:grpSpPr>
      <p:sp>
        <p:nvSpPr>
          <p:cNvPr id="3" name="TextBox 10"/>
          <p:cNvSpPr txBox="1"/>
          <p:nvPr userDrawn="1"/>
        </p:nvSpPr>
        <p:spPr bwMode="auto">
          <a:xfrm>
            <a:off x="1594877" y="408780"/>
            <a:ext cx="2015437" cy="639559"/>
          </a:xfrm>
          <a:prstGeom prst="rect">
            <a:avLst/>
          </a:prstGeom>
          <a:noFill/>
          <a:ln w="9525">
            <a:noFill/>
            <a:miter lim="800000"/>
          </a:ln>
        </p:spPr>
        <p:txBody>
          <a:bodyPr wrap="square" lIns="99941" tIns="49967" rIns="99941" bIns="49967" rtlCol="0">
            <a:spAutoFit/>
          </a:bodyPr>
          <a:lstStyle/>
          <a:p>
            <a:pPr defTabSz="1000760" eaLnBrk="0" fontAlgn="ctr" hangingPunct="0"/>
            <a:r>
              <a:rPr lang="zh-CN" altLang="en-US" sz="3500" b="1" baseline="0" dirty="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rPr>
              <a:t>本章总结</a:t>
            </a:r>
            <a:endParaRPr lang="zh-CN" altLang="en-US" sz="3500" b="1" baseline="0" dirty="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4" name="Freeform 9"/>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sp>
        <p:nvSpPr>
          <p:cNvPr id="5" name="Freeform 11"/>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grpSp>
        <p:nvGrpSpPr>
          <p:cNvPr id="6" name="组合 5"/>
          <p:cNvGrpSpPr/>
          <p:nvPr userDrawn="1"/>
        </p:nvGrpSpPr>
        <p:grpSpPr>
          <a:xfrm>
            <a:off x="515179" y="490849"/>
            <a:ext cx="470510" cy="475421"/>
            <a:chOff x="5540375" y="2868613"/>
            <a:chExt cx="1106488" cy="1117600"/>
          </a:xfrm>
          <a:solidFill>
            <a:schemeClr val="bg1"/>
          </a:solidFill>
        </p:grpSpPr>
        <p:sp>
          <p:nvSpPr>
            <p:cNvPr id="7" name="Freeform 6"/>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8" name="Freeform 7"/>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grpSp>
      <p:sp>
        <p:nvSpPr>
          <p:cNvPr id="10" name="内容占位符 6"/>
          <p:cNvSpPr>
            <a:spLocks noGrp="1"/>
          </p:cNvSpPr>
          <p:nvPr>
            <p:ph sz="quarter" idx="10"/>
          </p:nvPr>
        </p:nvSpPr>
        <p:spPr>
          <a:xfrm>
            <a:off x="445283" y="1247555"/>
            <a:ext cx="11307600" cy="468000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更多信息(可选)">
    <p:spTree>
      <p:nvGrpSpPr>
        <p:cNvPr id="1" name=""/>
        <p:cNvGrpSpPr/>
        <p:nvPr/>
      </p:nvGrpSpPr>
      <p:grpSpPr>
        <a:xfrm>
          <a:off x="0" y="0"/>
          <a:ext cx="0" cy="0"/>
          <a:chOff x="0" y="0"/>
          <a:chExt cx="0" cy="0"/>
        </a:xfrm>
      </p:grpSpPr>
      <p:sp>
        <p:nvSpPr>
          <p:cNvPr id="3" name="文本占位符 6"/>
          <p:cNvSpPr>
            <a:spLocks noGrp="1"/>
          </p:cNvSpPr>
          <p:nvPr>
            <p:ph type="body" sz="quarter" idx="10" hasCustomPrompt="1"/>
          </p:nvPr>
        </p:nvSpPr>
        <p:spPr>
          <a:xfrm>
            <a:off x="445283" y="1247555"/>
            <a:ext cx="11307600" cy="468000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vl5pPr>
              <a:buNone/>
              <a:defRPr/>
            </a:lvl5pPr>
          </a:lstStyle>
          <a:p>
            <a:r>
              <a:rPr lang="zh-CN" altLang="en-US" dirty="0"/>
              <a:t>此版式用于提供给学员更多学习信息。</a:t>
            </a:r>
            <a:endParaRPr lang="zh-CN" altLang="en-US" dirty="0"/>
          </a:p>
        </p:txBody>
      </p:sp>
      <p:sp>
        <p:nvSpPr>
          <p:cNvPr id="4" name="TextBox 10"/>
          <p:cNvSpPr txBox="1"/>
          <p:nvPr userDrawn="1"/>
        </p:nvSpPr>
        <p:spPr bwMode="auto">
          <a:xfrm>
            <a:off x="1594877" y="408780"/>
            <a:ext cx="5038592" cy="639559"/>
          </a:xfrm>
          <a:prstGeom prst="rect">
            <a:avLst/>
          </a:prstGeom>
          <a:noFill/>
          <a:ln w="9525">
            <a:noFill/>
            <a:miter lim="800000"/>
          </a:ln>
        </p:spPr>
        <p:txBody>
          <a:bodyPr wrap="square" lIns="99941" tIns="49967" rIns="99941" bIns="49967" rtlCol="0">
            <a:spAutoFit/>
          </a:bodyPr>
          <a:lstStyle/>
          <a:p>
            <a:pPr defTabSz="1000760" eaLnBrk="0" fontAlgn="ctr" hangingPunct="0"/>
            <a:r>
              <a:rPr lang="zh-CN" altLang="en-US" sz="3500" b="1" baseline="0" dirty="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rPr>
              <a:t>更多信息</a:t>
            </a:r>
            <a:endParaRPr lang="zh-CN" altLang="en-US" sz="3500" b="1" baseline="0" dirty="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5" name="Freeform 9"/>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sp>
        <p:nvSpPr>
          <p:cNvPr id="6" name="Freeform 11"/>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grpSp>
        <p:nvGrpSpPr>
          <p:cNvPr id="7" name="组合 6"/>
          <p:cNvGrpSpPr/>
          <p:nvPr userDrawn="1"/>
        </p:nvGrpSpPr>
        <p:grpSpPr>
          <a:xfrm>
            <a:off x="479189" y="480269"/>
            <a:ext cx="496387" cy="496581"/>
            <a:chOff x="4485904" y="3429000"/>
            <a:chExt cx="2003425" cy="2003425"/>
          </a:xfrm>
          <a:solidFill>
            <a:schemeClr val="bg1"/>
          </a:solidFill>
        </p:grpSpPr>
        <p:sp>
          <p:nvSpPr>
            <p:cNvPr id="8" name="Freeform 6"/>
            <p:cNvSpPr>
              <a:spLocks noEditPoints="1"/>
            </p:cNvSpPr>
            <p:nvPr/>
          </p:nvSpPr>
          <p:spPr bwMode="auto">
            <a:xfrm>
              <a:off x="4485904" y="3429000"/>
              <a:ext cx="2003425" cy="2003425"/>
            </a:xfrm>
            <a:custGeom>
              <a:avLst/>
              <a:gdLst>
                <a:gd name="T0" fmla="*/ 669 w 1338"/>
                <a:gd name="T1" fmla="*/ 0 h 1338"/>
                <a:gd name="T2" fmla="*/ 1338 w 1338"/>
                <a:gd name="T3" fmla="*/ 669 h 1338"/>
                <a:gd name="T4" fmla="*/ 669 w 1338"/>
                <a:gd name="T5" fmla="*/ 1338 h 1338"/>
                <a:gd name="T6" fmla="*/ 0 w 1338"/>
                <a:gd name="T7" fmla="*/ 669 h 1338"/>
                <a:gd name="T8" fmla="*/ 669 w 1338"/>
                <a:gd name="T9" fmla="*/ 0 h 1338"/>
                <a:gd name="T10" fmla="*/ 669 w 1338"/>
                <a:gd name="T11" fmla="*/ 92 h 1338"/>
                <a:gd name="T12" fmla="*/ 1246 w 1338"/>
                <a:gd name="T13" fmla="*/ 669 h 1338"/>
                <a:gd name="T14" fmla="*/ 669 w 1338"/>
                <a:gd name="T15" fmla="*/ 1246 h 1338"/>
                <a:gd name="T16" fmla="*/ 92 w 1338"/>
                <a:gd name="T17" fmla="*/ 669 h 1338"/>
                <a:gd name="T18" fmla="*/ 669 w 1338"/>
                <a:gd name="T19" fmla="*/ 92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8" h="1338">
                  <a:moveTo>
                    <a:pt x="669" y="0"/>
                  </a:moveTo>
                  <a:cubicBezTo>
                    <a:pt x="1039" y="0"/>
                    <a:pt x="1338" y="299"/>
                    <a:pt x="1338" y="669"/>
                  </a:cubicBezTo>
                  <a:cubicBezTo>
                    <a:pt x="1338" y="1039"/>
                    <a:pt x="1039" y="1338"/>
                    <a:pt x="669" y="1338"/>
                  </a:cubicBezTo>
                  <a:cubicBezTo>
                    <a:pt x="299" y="1338"/>
                    <a:pt x="0" y="1039"/>
                    <a:pt x="0" y="669"/>
                  </a:cubicBezTo>
                  <a:cubicBezTo>
                    <a:pt x="0" y="299"/>
                    <a:pt x="299" y="0"/>
                    <a:pt x="669" y="0"/>
                  </a:cubicBezTo>
                  <a:close/>
                  <a:moveTo>
                    <a:pt x="669" y="92"/>
                  </a:moveTo>
                  <a:cubicBezTo>
                    <a:pt x="988" y="92"/>
                    <a:pt x="1246" y="350"/>
                    <a:pt x="1246" y="669"/>
                  </a:cubicBezTo>
                  <a:cubicBezTo>
                    <a:pt x="1246" y="988"/>
                    <a:pt x="988" y="1246"/>
                    <a:pt x="669" y="1246"/>
                  </a:cubicBezTo>
                  <a:cubicBezTo>
                    <a:pt x="350" y="1246"/>
                    <a:pt x="92" y="988"/>
                    <a:pt x="92" y="669"/>
                  </a:cubicBezTo>
                  <a:cubicBezTo>
                    <a:pt x="92" y="350"/>
                    <a:pt x="350" y="92"/>
                    <a:pt x="669" y="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9" name="Freeform 7"/>
            <p:cNvSpPr/>
            <p:nvPr/>
          </p:nvSpPr>
          <p:spPr bwMode="auto">
            <a:xfrm>
              <a:off x="4978029" y="4324350"/>
              <a:ext cx="212725" cy="212725"/>
            </a:xfrm>
            <a:custGeom>
              <a:avLst/>
              <a:gdLst>
                <a:gd name="T0" fmla="*/ 0 w 142"/>
                <a:gd name="T1" fmla="*/ 72 h 142"/>
                <a:gd name="T2" fmla="*/ 0 w 142"/>
                <a:gd name="T3" fmla="*/ 70 h 142"/>
                <a:gd name="T4" fmla="*/ 71 w 142"/>
                <a:gd name="T5" fmla="*/ 0 h 142"/>
                <a:gd name="T6" fmla="*/ 71 w 142"/>
                <a:gd name="T7" fmla="*/ 0 h 142"/>
                <a:gd name="T8" fmla="*/ 142 w 142"/>
                <a:gd name="T9" fmla="*/ 70 h 142"/>
                <a:gd name="T10" fmla="*/ 142 w 142"/>
                <a:gd name="T11" fmla="*/ 72 h 142"/>
                <a:gd name="T12" fmla="*/ 71 w 142"/>
                <a:gd name="T13" fmla="*/ 142 h 142"/>
                <a:gd name="T14" fmla="*/ 71 w 142"/>
                <a:gd name="T15" fmla="*/ 142 h 142"/>
                <a:gd name="T16" fmla="*/ 0 w 142"/>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2">
                  <a:moveTo>
                    <a:pt x="0" y="72"/>
                  </a:moveTo>
                  <a:cubicBezTo>
                    <a:pt x="0" y="70"/>
                    <a:pt x="0" y="70"/>
                    <a:pt x="0" y="70"/>
                  </a:cubicBezTo>
                  <a:cubicBezTo>
                    <a:pt x="0" y="32"/>
                    <a:pt x="32" y="0"/>
                    <a:pt x="71" y="0"/>
                  </a:cubicBezTo>
                  <a:cubicBezTo>
                    <a:pt x="71" y="0"/>
                    <a:pt x="71" y="0"/>
                    <a:pt x="71" y="0"/>
                  </a:cubicBezTo>
                  <a:cubicBezTo>
                    <a:pt x="110" y="0"/>
                    <a:pt x="142" y="32"/>
                    <a:pt x="142" y="70"/>
                  </a:cubicBezTo>
                  <a:cubicBezTo>
                    <a:pt x="142" y="72"/>
                    <a:pt x="142" y="72"/>
                    <a:pt x="142" y="72"/>
                  </a:cubicBezTo>
                  <a:cubicBezTo>
                    <a:pt x="142" y="110"/>
                    <a:pt x="110" y="142"/>
                    <a:pt x="71" y="142"/>
                  </a:cubicBezTo>
                  <a:cubicBezTo>
                    <a:pt x="71" y="142"/>
                    <a:pt x="71" y="142"/>
                    <a:pt x="71"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0" name="Freeform 8"/>
            <p:cNvSpPr/>
            <p:nvPr/>
          </p:nvSpPr>
          <p:spPr bwMode="auto">
            <a:xfrm>
              <a:off x="5395542"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1"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1" y="142"/>
                    <a:pt x="0" y="110"/>
                    <a:pt x="0"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1" name="Freeform 9"/>
            <p:cNvSpPr/>
            <p:nvPr/>
          </p:nvSpPr>
          <p:spPr bwMode="auto">
            <a:xfrm>
              <a:off x="5809879"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2"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gr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学习推荐(可选)">
    <p:spTree>
      <p:nvGrpSpPr>
        <p:cNvPr id="1" name=""/>
        <p:cNvGrpSpPr/>
        <p:nvPr/>
      </p:nvGrpSpPr>
      <p:grpSpPr>
        <a:xfrm>
          <a:off x="0" y="0"/>
          <a:ext cx="0" cy="0"/>
          <a:chOff x="0" y="0"/>
          <a:chExt cx="0" cy="0"/>
        </a:xfrm>
      </p:grpSpPr>
      <p:sp>
        <p:nvSpPr>
          <p:cNvPr id="3" name="文本占位符 6"/>
          <p:cNvSpPr>
            <a:spLocks noGrp="1"/>
          </p:cNvSpPr>
          <p:nvPr>
            <p:ph type="body" sz="quarter" idx="10"/>
          </p:nvPr>
        </p:nvSpPr>
        <p:spPr>
          <a:xfrm>
            <a:off x="445283" y="1247555"/>
            <a:ext cx="11307600" cy="468000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endParaRPr lang="zh-CN" altLang="en-US" dirty="0"/>
          </a:p>
        </p:txBody>
      </p:sp>
      <p:sp>
        <p:nvSpPr>
          <p:cNvPr id="4" name="TextBox 10"/>
          <p:cNvSpPr txBox="1"/>
          <p:nvPr userDrawn="1"/>
        </p:nvSpPr>
        <p:spPr bwMode="auto">
          <a:xfrm>
            <a:off x="1594877" y="408780"/>
            <a:ext cx="5038592" cy="639559"/>
          </a:xfrm>
          <a:prstGeom prst="rect">
            <a:avLst/>
          </a:prstGeom>
          <a:noFill/>
          <a:ln w="9525">
            <a:noFill/>
            <a:miter lim="800000"/>
          </a:ln>
        </p:spPr>
        <p:txBody>
          <a:bodyPr wrap="square" lIns="99941" tIns="49967" rIns="99941" bIns="49967" rtlCol="0">
            <a:spAutoFit/>
          </a:bodyPr>
          <a:lstStyle/>
          <a:p>
            <a:pPr defTabSz="1000760" eaLnBrk="0" fontAlgn="ctr" hangingPunct="0"/>
            <a:r>
              <a:rPr lang="zh-CN" altLang="en-US" sz="3500" b="1" baseline="0" dirty="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rPr>
              <a:t>学习推荐</a:t>
            </a:r>
            <a:endParaRPr lang="zh-CN" altLang="en-US" sz="3500" b="1" baseline="0" dirty="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5" name="Freeform 9"/>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sp>
        <p:nvSpPr>
          <p:cNvPr id="6" name="Freeform 11"/>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grpSp>
        <p:nvGrpSpPr>
          <p:cNvPr id="7" name="组合 6"/>
          <p:cNvGrpSpPr/>
          <p:nvPr userDrawn="1"/>
        </p:nvGrpSpPr>
        <p:grpSpPr>
          <a:xfrm>
            <a:off x="515179" y="456929"/>
            <a:ext cx="461783" cy="485190"/>
            <a:chOff x="-779463" y="1835151"/>
            <a:chExt cx="1136650" cy="1193799"/>
          </a:xfrm>
          <a:solidFill>
            <a:schemeClr val="bg1"/>
          </a:solidFill>
        </p:grpSpPr>
        <p:sp>
          <p:nvSpPr>
            <p:cNvPr id="8" name="Freeform 6"/>
            <p:cNvSpPr/>
            <p:nvPr/>
          </p:nvSpPr>
          <p:spPr bwMode="auto">
            <a:xfrm>
              <a:off x="-727075" y="2262188"/>
              <a:ext cx="1031875" cy="625475"/>
            </a:xfrm>
            <a:custGeom>
              <a:avLst/>
              <a:gdLst>
                <a:gd name="T0" fmla="*/ 946 w 968"/>
                <a:gd name="T1" fmla="*/ 587 h 587"/>
                <a:gd name="T2" fmla="*/ 22 w 968"/>
                <a:gd name="T3" fmla="*/ 587 h 587"/>
                <a:gd name="T4" fmla="*/ 0 w 968"/>
                <a:gd name="T5" fmla="*/ 565 h 587"/>
                <a:gd name="T6" fmla="*/ 0 w 968"/>
                <a:gd name="T7" fmla="*/ 63 h 587"/>
                <a:gd name="T8" fmla="*/ 62 w 968"/>
                <a:gd name="T9" fmla="*/ 0 h 587"/>
                <a:gd name="T10" fmla="*/ 104 w 968"/>
                <a:gd name="T11" fmla="*/ 0 h 587"/>
                <a:gd name="T12" fmla="*/ 126 w 968"/>
                <a:gd name="T13" fmla="*/ 22 h 587"/>
                <a:gd name="T14" fmla="*/ 104 w 968"/>
                <a:gd name="T15" fmla="*/ 43 h 587"/>
                <a:gd name="T16" fmla="*/ 62 w 968"/>
                <a:gd name="T17" fmla="*/ 43 h 587"/>
                <a:gd name="T18" fmla="*/ 43 w 968"/>
                <a:gd name="T19" fmla="*/ 63 h 587"/>
                <a:gd name="T20" fmla="*/ 43 w 968"/>
                <a:gd name="T21" fmla="*/ 544 h 587"/>
                <a:gd name="T22" fmla="*/ 925 w 968"/>
                <a:gd name="T23" fmla="*/ 544 h 587"/>
                <a:gd name="T24" fmla="*/ 925 w 968"/>
                <a:gd name="T25" fmla="*/ 63 h 587"/>
                <a:gd name="T26" fmla="*/ 906 w 968"/>
                <a:gd name="T27" fmla="*/ 43 h 587"/>
                <a:gd name="T28" fmla="*/ 859 w 968"/>
                <a:gd name="T29" fmla="*/ 43 h 587"/>
                <a:gd name="T30" fmla="*/ 837 w 968"/>
                <a:gd name="T31" fmla="*/ 22 h 587"/>
                <a:gd name="T32" fmla="*/ 859 w 968"/>
                <a:gd name="T33" fmla="*/ 0 h 587"/>
                <a:gd name="T34" fmla="*/ 906 w 968"/>
                <a:gd name="T35" fmla="*/ 0 h 587"/>
                <a:gd name="T36" fmla="*/ 968 w 968"/>
                <a:gd name="T37" fmla="*/ 63 h 587"/>
                <a:gd name="T38" fmla="*/ 968 w 968"/>
                <a:gd name="T39" fmla="*/ 565 h 587"/>
                <a:gd name="T40" fmla="*/ 946 w 968"/>
                <a:gd name="T41"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8" h="587">
                  <a:moveTo>
                    <a:pt x="946" y="587"/>
                  </a:moveTo>
                  <a:cubicBezTo>
                    <a:pt x="22" y="587"/>
                    <a:pt x="22" y="587"/>
                    <a:pt x="22" y="587"/>
                  </a:cubicBezTo>
                  <a:cubicBezTo>
                    <a:pt x="10" y="587"/>
                    <a:pt x="0" y="577"/>
                    <a:pt x="0" y="565"/>
                  </a:cubicBezTo>
                  <a:cubicBezTo>
                    <a:pt x="0" y="63"/>
                    <a:pt x="0" y="63"/>
                    <a:pt x="0" y="63"/>
                  </a:cubicBezTo>
                  <a:cubicBezTo>
                    <a:pt x="0" y="28"/>
                    <a:pt x="28" y="0"/>
                    <a:pt x="62" y="0"/>
                  </a:cubicBezTo>
                  <a:cubicBezTo>
                    <a:pt x="104" y="0"/>
                    <a:pt x="104" y="0"/>
                    <a:pt x="104" y="0"/>
                  </a:cubicBezTo>
                  <a:cubicBezTo>
                    <a:pt x="116" y="0"/>
                    <a:pt x="126" y="10"/>
                    <a:pt x="126" y="22"/>
                  </a:cubicBezTo>
                  <a:cubicBezTo>
                    <a:pt x="126" y="34"/>
                    <a:pt x="116" y="43"/>
                    <a:pt x="104" y="43"/>
                  </a:cubicBezTo>
                  <a:cubicBezTo>
                    <a:pt x="62" y="43"/>
                    <a:pt x="62" y="43"/>
                    <a:pt x="62" y="43"/>
                  </a:cubicBezTo>
                  <a:cubicBezTo>
                    <a:pt x="52" y="43"/>
                    <a:pt x="43" y="52"/>
                    <a:pt x="43" y="63"/>
                  </a:cubicBezTo>
                  <a:cubicBezTo>
                    <a:pt x="43" y="544"/>
                    <a:pt x="43" y="544"/>
                    <a:pt x="43" y="544"/>
                  </a:cubicBezTo>
                  <a:cubicBezTo>
                    <a:pt x="925" y="544"/>
                    <a:pt x="925" y="544"/>
                    <a:pt x="925" y="544"/>
                  </a:cubicBezTo>
                  <a:cubicBezTo>
                    <a:pt x="925" y="63"/>
                    <a:pt x="925" y="63"/>
                    <a:pt x="925" y="63"/>
                  </a:cubicBezTo>
                  <a:cubicBezTo>
                    <a:pt x="925" y="52"/>
                    <a:pt x="916" y="43"/>
                    <a:pt x="906" y="43"/>
                  </a:cubicBezTo>
                  <a:cubicBezTo>
                    <a:pt x="859" y="43"/>
                    <a:pt x="859" y="43"/>
                    <a:pt x="859" y="43"/>
                  </a:cubicBezTo>
                  <a:cubicBezTo>
                    <a:pt x="847" y="43"/>
                    <a:pt x="837" y="34"/>
                    <a:pt x="837" y="22"/>
                  </a:cubicBezTo>
                  <a:cubicBezTo>
                    <a:pt x="837" y="10"/>
                    <a:pt x="847" y="0"/>
                    <a:pt x="859" y="0"/>
                  </a:cubicBezTo>
                  <a:cubicBezTo>
                    <a:pt x="906" y="0"/>
                    <a:pt x="906" y="0"/>
                    <a:pt x="906" y="0"/>
                  </a:cubicBezTo>
                  <a:cubicBezTo>
                    <a:pt x="940" y="0"/>
                    <a:pt x="968" y="28"/>
                    <a:pt x="968" y="63"/>
                  </a:cubicBezTo>
                  <a:cubicBezTo>
                    <a:pt x="968" y="565"/>
                    <a:pt x="968" y="565"/>
                    <a:pt x="968" y="565"/>
                  </a:cubicBezTo>
                  <a:cubicBezTo>
                    <a:pt x="968" y="577"/>
                    <a:pt x="958" y="587"/>
                    <a:pt x="946" y="5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9" name="Freeform 7"/>
            <p:cNvSpPr>
              <a:spLocks noEditPoints="1"/>
            </p:cNvSpPr>
            <p:nvPr/>
          </p:nvSpPr>
          <p:spPr bwMode="auto">
            <a:xfrm>
              <a:off x="-779463" y="2841625"/>
              <a:ext cx="1136650" cy="187325"/>
            </a:xfrm>
            <a:custGeom>
              <a:avLst/>
              <a:gdLst>
                <a:gd name="T0" fmla="*/ 1024 w 1066"/>
                <a:gd name="T1" fmla="*/ 176 h 176"/>
                <a:gd name="T2" fmla="*/ 42 w 1066"/>
                <a:gd name="T3" fmla="*/ 176 h 176"/>
                <a:gd name="T4" fmla="*/ 0 w 1066"/>
                <a:gd name="T5" fmla="*/ 134 h 176"/>
                <a:gd name="T6" fmla="*/ 0 w 1066"/>
                <a:gd name="T7" fmla="*/ 42 h 176"/>
                <a:gd name="T8" fmla="*/ 42 w 1066"/>
                <a:gd name="T9" fmla="*/ 0 h 176"/>
                <a:gd name="T10" fmla="*/ 1024 w 1066"/>
                <a:gd name="T11" fmla="*/ 0 h 176"/>
                <a:gd name="T12" fmla="*/ 1066 w 1066"/>
                <a:gd name="T13" fmla="*/ 42 h 176"/>
                <a:gd name="T14" fmla="*/ 1066 w 1066"/>
                <a:gd name="T15" fmla="*/ 134 h 176"/>
                <a:gd name="T16" fmla="*/ 1024 w 1066"/>
                <a:gd name="T17" fmla="*/ 176 h 176"/>
                <a:gd name="T18" fmla="*/ 1023 w 1066"/>
                <a:gd name="T19" fmla="*/ 42 h 176"/>
                <a:gd name="T20" fmla="*/ 42 w 1066"/>
                <a:gd name="T21" fmla="*/ 43 h 176"/>
                <a:gd name="T22" fmla="*/ 43 w 1066"/>
                <a:gd name="T23" fmla="*/ 134 h 176"/>
                <a:gd name="T24" fmla="*/ 1023 w 1066"/>
                <a:gd name="T25" fmla="*/ 133 h 176"/>
                <a:gd name="T26" fmla="*/ 1023 w 1066"/>
                <a:gd name="T27" fmla="*/ 4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6" h="176">
                  <a:moveTo>
                    <a:pt x="1024" y="176"/>
                  </a:moveTo>
                  <a:cubicBezTo>
                    <a:pt x="42" y="176"/>
                    <a:pt x="42" y="176"/>
                    <a:pt x="42" y="176"/>
                  </a:cubicBezTo>
                  <a:cubicBezTo>
                    <a:pt x="19" y="176"/>
                    <a:pt x="0" y="157"/>
                    <a:pt x="0" y="134"/>
                  </a:cubicBezTo>
                  <a:cubicBezTo>
                    <a:pt x="0" y="42"/>
                    <a:pt x="0" y="42"/>
                    <a:pt x="0" y="42"/>
                  </a:cubicBezTo>
                  <a:cubicBezTo>
                    <a:pt x="0" y="18"/>
                    <a:pt x="19" y="0"/>
                    <a:pt x="42" y="0"/>
                  </a:cubicBezTo>
                  <a:cubicBezTo>
                    <a:pt x="1024" y="0"/>
                    <a:pt x="1024" y="0"/>
                    <a:pt x="1024" y="0"/>
                  </a:cubicBezTo>
                  <a:cubicBezTo>
                    <a:pt x="1047" y="0"/>
                    <a:pt x="1066" y="18"/>
                    <a:pt x="1066" y="42"/>
                  </a:cubicBezTo>
                  <a:cubicBezTo>
                    <a:pt x="1066" y="134"/>
                    <a:pt x="1066" y="134"/>
                    <a:pt x="1066" y="134"/>
                  </a:cubicBezTo>
                  <a:cubicBezTo>
                    <a:pt x="1066" y="157"/>
                    <a:pt x="1047" y="176"/>
                    <a:pt x="1024" y="176"/>
                  </a:cubicBezTo>
                  <a:close/>
                  <a:moveTo>
                    <a:pt x="1023" y="42"/>
                  </a:moveTo>
                  <a:cubicBezTo>
                    <a:pt x="42" y="43"/>
                    <a:pt x="42" y="43"/>
                    <a:pt x="42" y="43"/>
                  </a:cubicBezTo>
                  <a:cubicBezTo>
                    <a:pt x="43" y="134"/>
                    <a:pt x="43" y="134"/>
                    <a:pt x="43" y="134"/>
                  </a:cubicBezTo>
                  <a:cubicBezTo>
                    <a:pt x="1023" y="133"/>
                    <a:pt x="1023" y="133"/>
                    <a:pt x="1023" y="133"/>
                  </a:cubicBezTo>
                  <a:lnTo>
                    <a:pt x="1023"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0" name="Freeform 8"/>
            <p:cNvSpPr/>
            <p:nvPr/>
          </p:nvSpPr>
          <p:spPr bwMode="auto">
            <a:xfrm>
              <a:off x="-303213" y="2911475"/>
              <a:ext cx="184150" cy="46037"/>
            </a:xfrm>
            <a:custGeom>
              <a:avLst/>
              <a:gdLst>
                <a:gd name="T0" fmla="*/ 151 w 172"/>
                <a:gd name="T1" fmla="*/ 43 h 43"/>
                <a:gd name="T2" fmla="*/ 21 w 172"/>
                <a:gd name="T3" fmla="*/ 43 h 43"/>
                <a:gd name="T4" fmla="*/ 0 w 172"/>
                <a:gd name="T5" fmla="*/ 22 h 43"/>
                <a:gd name="T6" fmla="*/ 21 w 172"/>
                <a:gd name="T7" fmla="*/ 0 h 43"/>
                <a:gd name="T8" fmla="*/ 151 w 172"/>
                <a:gd name="T9" fmla="*/ 0 h 43"/>
                <a:gd name="T10" fmla="*/ 172 w 172"/>
                <a:gd name="T11" fmla="*/ 22 h 43"/>
                <a:gd name="T12" fmla="*/ 151 w 172"/>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172" h="43">
                  <a:moveTo>
                    <a:pt x="151" y="43"/>
                  </a:moveTo>
                  <a:cubicBezTo>
                    <a:pt x="21" y="43"/>
                    <a:pt x="21" y="43"/>
                    <a:pt x="21" y="43"/>
                  </a:cubicBezTo>
                  <a:cubicBezTo>
                    <a:pt x="10" y="43"/>
                    <a:pt x="0" y="34"/>
                    <a:pt x="0" y="22"/>
                  </a:cubicBezTo>
                  <a:cubicBezTo>
                    <a:pt x="0" y="10"/>
                    <a:pt x="10" y="0"/>
                    <a:pt x="21" y="0"/>
                  </a:cubicBezTo>
                  <a:cubicBezTo>
                    <a:pt x="151" y="0"/>
                    <a:pt x="151" y="0"/>
                    <a:pt x="151" y="0"/>
                  </a:cubicBezTo>
                  <a:cubicBezTo>
                    <a:pt x="162" y="0"/>
                    <a:pt x="172" y="10"/>
                    <a:pt x="172" y="22"/>
                  </a:cubicBezTo>
                  <a:cubicBezTo>
                    <a:pt x="172" y="34"/>
                    <a:pt x="162" y="43"/>
                    <a:pt x="15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1" name="Freeform 9"/>
            <p:cNvSpPr>
              <a:spLocks noEditPoints="1"/>
            </p:cNvSpPr>
            <p:nvPr/>
          </p:nvSpPr>
          <p:spPr bwMode="auto">
            <a:xfrm>
              <a:off x="-568325" y="1835151"/>
              <a:ext cx="712788" cy="852487"/>
            </a:xfrm>
            <a:custGeom>
              <a:avLst/>
              <a:gdLst>
                <a:gd name="T0" fmla="*/ 335 w 668"/>
                <a:gd name="T1" fmla="*/ 800 h 800"/>
                <a:gd name="T2" fmla="*/ 316 w 668"/>
                <a:gd name="T3" fmla="*/ 789 h 800"/>
                <a:gd name="T4" fmla="*/ 246 w 668"/>
                <a:gd name="T5" fmla="*/ 662 h 800"/>
                <a:gd name="T6" fmla="*/ 57 w 668"/>
                <a:gd name="T7" fmla="*/ 508 h 800"/>
                <a:gd name="T8" fmla="*/ 49 w 668"/>
                <a:gd name="T9" fmla="*/ 492 h 800"/>
                <a:gd name="T10" fmla="*/ 84 w 668"/>
                <a:gd name="T11" fmla="*/ 168 h 800"/>
                <a:gd name="T12" fmla="*/ 202 w 668"/>
                <a:gd name="T13" fmla="*/ 73 h 800"/>
                <a:gd name="T14" fmla="*/ 621 w 668"/>
                <a:gd name="T15" fmla="*/ 226 h 800"/>
                <a:gd name="T16" fmla="*/ 621 w 668"/>
                <a:gd name="T17" fmla="*/ 226 h 800"/>
                <a:gd name="T18" fmla="*/ 594 w 668"/>
                <a:gd name="T19" fmla="*/ 538 h 800"/>
                <a:gd name="T20" fmla="*/ 468 w 668"/>
                <a:gd name="T21" fmla="*/ 645 h 800"/>
                <a:gd name="T22" fmla="*/ 412 w 668"/>
                <a:gd name="T23" fmla="*/ 665 h 800"/>
                <a:gd name="T24" fmla="*/ 355 w 668"/>
                <a:gd name="T25" fmla="*/ 787 h 800"/>
                <a:gd name="T26" fmla="*/ 336 w 668"/>
                <a:gd name="T27" fmla="*/ 800 h 800"/>
                <a:gd name="T28" fmla="*/ 335 w 668"/>
                <a:gd name="T29" fmla="*/ 800 h 800"/>
                <a:gd name="T30" fmla="*/ 334 w 668"/>
                <a:gd name="T31" fmla="*/ 87 h 800"/>
                <a:gd name="T32" fmla="*/ 220 w 668"/>
                <a:gd name="T33" fmla="*/ 112 h 800"/>
                <a:gd name="T34" fmla="*/ 119 w 668"/>
                <a:gd name="T35" fmla="*/ 194 h 800"/>
                <a:gd name="T36" fmla="*/ 88 w 668"/>
                <a:gd name="T37" fmla="*/ 474 h 800"/>
                <a:gd name="T38" fmla="*/ 95 w 668"/>
                <a:gd name="T39" fmla="*/ 487 h 800"/>
                <a:gd name="T40" fmla="*/ 266 w 668"/>
                <a:gd name="T41" fmla="*/ 622 h 800"/>
                <a:gd name="T42" fmla="*/ 280 w 668"/>
                <a:gd name="T43" fmla="*/ 633 h 800"/>
                <a:gd name="T44" fmla="*/ 333 w 668"/>
                <a:gd name="T45" fmla="*/ 731 h 800"/>
                <a:gd name="T46" fmla="*/ 377 w 668"/>
                <a:gd name="T47" fmla="*/ 637 h 800"/>
                <a:gd name="T48" fmla="*/ 392 w 668"/>
                <a:gd name="T49" fmla="*/ 625 h 800"/>
                <a:gd name="T50" fmla="*/ 450 w 668"/>
                <a:gd name="T51" fmla="*/ 606 h 800"/>
                <a:gd name="T52" fmla="*/ 559 w 668"/>
                <a:gd name="T53" fmla="*/ 514 h 800"/>
                <a:gd name="T54" fmla="*/ 582 w 668"/>
                <a:gd name="T55" fmla="*/ 244 h 800"/>
                <a:gd name="T56" fmla="*/ 582 w 668"/>
                <a:gd name="T57" fmla="*/ 244 h 800"/>
                <a:gd name="T58" fmla="*/ 334 w 668"/>
                <a:gd name="T59" fmla="*/ 87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68" h="800">
                  <a:moveTo>
                    <a:pt x="335" y="800"/>
                  </a:moveTo>
                  <a:cubicBezTo>
                    <a:pt x="327" y="800"/>
                    <a:pt x="320" y="796"/>
                    <a:pt x="316" y="789"/>
                  </a:cubicBezTo>
                  <a:cubicBezTo>
                    <a:pt x="246" y="662"/>
                    <a:pt x="246" y="662"/>
                    <a:pt x="246" y="662"/>
                  </a:cubicBezTo>
                  <a:cubicBezTo>
                    <a:pt x="165" y="638"/>
                    <a:pt x="97" y="582"/>
                    <a:pt x="57" y="508"/>
                  </a:cubicBezTo>
                  <a:cubicBezTo>
                    <a:pt x="54" y="502"/>
                    <a:pt x="52" y="497"/>
                    <a:pt x="49" y="492"/>
                  </a:cubicBezTo>
                  <a:cubicBezTo>
                    <a:pt x="0" y="385"/>
                    <a:pt x="13" y="261"/>
                    <a:pt x="84" y="168"/>
                  </a:cubicBezTo>
                  <a:cubicBezTo>
                    <a:pt x="115" y="127"/>
                    <a:pt x="155" y="95"/>
                    <a:pt x="202" y="73"/>
                  </a:cubicBezTo>
                  <a:cubicBezTo>
                    <a:pt x="360" y="0"/>
                    <a:pt x="548" y="69"/>
                    <a:pt x="621" y="226"/>
                  </a:cubicBezTo>
                  <a:cubicBezTo>
                    <a:pt x="621" y="226"/>
                    <a:pt x="621" y="226"/>
                    <a:pt x="621" y="226"/>
                  </a:cubicBezTo>
                  <a:cubicBezTo>
                    <a:pt x="668" y="327"/>
                    <a:pt x="658" y="447"/>
                    <a:pt x="594" y="538"/>
                  </a:cubicBezTo>
                  <a:cubicBezTo>
                    <a:pt x="563" y="584"/>
                    <a:pt x="519" y="621"/>
                    <a:pt x="468" y="645"/>
                  </a:cubicBezTo>
                  <a:cubicBezTo>
                    <a:pt x="450" y="653"/>
                    <a:pt x="431" y="660"/>
                    <a:pt x="412" y="665"/>
                  </a:cubicBezTo>
                  <a:cubicBezTo>
                    <a:pt x="355" y="787"/>
                    <a:pt x="355" y="787"/>
                    <a:pt x="355" y="787"/>
                  </a:cubicBezTo>
                  <a:cubicBezTo>
                    <a:pt x="351" y="795"/>
                    <a:pt x="344" y="800"/>
                    <a:pt x="336" y="800"/>
                  </a:cubicBezTo>
                  <a:cubicBezTo>
                    <a:pt x="335" y="800"/>
                    <a:pt x="335" y="800"/>
                    <a:pt x="335" y="800"/>
                  </a:cubicBezTo>
                  <a:close/>
                  <a:moveTo>
                    <a:pt x="334" y="87"/>
                  </a:moveTo>
                  <a:cubicBezTo>
                    <a:pt x="296" y="87"/>
                    <a:pt x="257" y="95"/>
                    <a:pt x="220" y="112"/>
                  </a:cubicBezTo>
                  <a:cubicBezTo>
                    <a:pt x="180" y="131"/>
                    <a:pt x="145" y="159"/>
                    <a:pt x="119" y="194"/>
                  </a:cubicBezTo>
                  <a:cubicBezTo>
                    <a:pt x="57" y="275"/>
                    <a:pt x="45" y="382"/>
                    <a:pt x="88" y="474"/>
                  </a:cubicBezTo>
                  <a:cubicBezTo>
                    <a:pt x="90" y="478"/>
                    <a:pt x="92" y="483"/>
                    <a:pt x="95" y="487"/>
                  </a:cubicBezTo>
                  <a:cubicBezTo>
                    <a:pt x="130" y="554"/>
                    <a:pt x="193" y="603"/>
                    <a:pt x="266" y="622"/>
                  </a:cubicBezTo>
                  <a:cubicBezTo>
                    <a:pt x="272" y="624"/>
                    <a:pt x="277" y="628"/>
                    <a:pt x="280" y="633"/>
                  </a:cubicBezTo>
                  <a:cubicBezTo>
                    <a:pt x="333" y="731"/>
                    <a:pt x="333" y="731"/>
                    <a:pt x="333" y="731"/>
                  </a:cubicBezTo>
                  <a:cubicBezTo>
                    <a:pt x="377" y="637"/>
                    <a:pt x="377" y="637"/>
                    <a:pt x="377" y="637"/>
                  </a:cubicBezTo>
                  <a:cubicBezTo>
                    <a:pt x="380" y="631"/>
                    <a:pt x="386" y="626"/>
                    <a:pt x="392" y="625"/>
                  </a:cubicBezTo>
                  <a:cubicBezTo>
                    <a:pt x="413" y="621"/>
                    <a:pt x="432" y="614"/>
                    <a:pt x="450" y="606"/>
                  </a:cubicBezTo>
                  <a:cubicBezTo>
                    <a:pt x="494" y="585"/>
                    <a:pt x="532" y="554"/>
                    <a:pt x="559" y="514"/>
                  </a:cubicBezTo>
                  <a:cubicBezTo>
                    <a:pt x="613" y="435"/>
                    <a:pt x="622" y="331"/>
                    <a:pt x="582" y="244"/>
                  </a:cubicBezTo>
                  <a:cubicBezTo>
                    <a:pt x="582" y="244"/>
                    <a:pt x="582" y="244"/>
                    <a:pt x="582" y="244"/>
                  </a:cubicBezTo>
                  <a:cubicBezTo>
                    <a:pt x="536" y="145"/>
                    <a:pt x="437" y="87"/>
                    <a:pt x="334"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2" name="Freeform 10"/>
            <p:cNvSpPr>
              <a:spLocks noEditPoints="1"/>
            </p:cNvSpPr>
            <p:nvPr/>
          </p:nvSpPr>
          <p:spPr bwMode="auto">
            <a:xfrm>
              <a:off x="-354013" y="2181225"/>
              <a:ext cx="280988" cy="187325"/>
            </a:xfrm>
            <a:custGeom>
              <a:avLst/>
              <a:gdLst>
                <a:gd name="T0" fmla="*/ 140 w 263"/>
                <a:gd name="T1" fmla="*/ 177 h 177"/>
                <a:gd name="T2" fmla="*/ 130 w 263"/>
                <a:gd name="T3" fmla="*/ 177 h 177"/>
                <a:gd name="T4" fmla="*/ 2 w 263"/>
                <a:gd name="T5" fmla="*/ 115 h 177"/>
                <a:gd name="T6" fmla="*/ 3 w 263"/>
                <a:gd name="T7" fmla="*/ 21 h 177"/>
                <a:gd name="T8" fmla="*/ 25 w 263"/>
                <a:gd name="T9" fmla="*/ 0 h 177"/>
                <a:gd name="T10" fmla="*/ 46 w 263"/>
                <a:gd name="T11" fmla="*/ 21 h 177"/>
                <a:gd name="T12" fmla="*/ 45 w 263"/>
                <a:gd name="T13" fmla="*/ 113 h 177"/>
                <a:gd name="T14" fmla="*/ 131 w 263"/>
                <a:gd name="T15" fmla="*/ 134 h 177"/>
                <a:gd name="T16" fmla="*/ 218 w 263"/>
                <a:gd name="T17" fmla="*/ 119 h 177"/>
                <a:gd name="T18" fmla="*/ 220 w 263"/>
                <a:gd name="T19" fmla="*/ 27 h 177"/>
                <a:gd name="T20" fmla="*/ 242 w 263"/>
                <a:gd name="T21" fmla="*/ 6 h 177"/>
                <a:gd name="T22" fmla="*/ 263 w 263"/>
                <a:gd name="T23" fmla="*/ 28 h 177"/>
                <a:gd name="T24" fmla="*/ 261 w 263"/>
                <a:gd name="T25" fmla="*/ 122 h 177"/>
                <a:gd name="T26" fmla="*/ 214 w 263"/>
                <a:gd name="T27" fmla="*/ 168 h 177"/>
                <a:gd name="T28" fmla="*/ 140 w 263"/>
                <a:gd name="T29" fmla="*/ 177 h 177"/>
                <a:gd name="T30" fmla="*/ 45 w 263"/>
                <a:gd name="T31" fmla="*/ 116 h 177"/>
                <a:gd name="T32" fmla="*/ 45 w 263"/>
                <a:gd name="T33" fmla="*/ 116 h 177"/>
                <a:gd name="T34" fmla="*/ 45 w 263"/>
                <a:gd name="T35" fmla="*/ 11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 h="177">
                  <a:moveTo>
                    <a:pt x="140" y="177"/>
                  </a:moveTo>
                  <a:cubicBezTo>
                    <a:pt x="137" y="177"/>
                    <a:pt x="133" y="177"/>
                    <a:pt x="130" y="177"/>
                  </a:cubicBezTo>
                  <a:cubicBezTo>
                    <a:pt x="65" y="175"/>
                    <a:pt x="0" y="155"/>
                    <a:pt x="2" y="115"/>
                  </a:cubicBezTo>
                  <a:cubicBezTo>
                    <a:pt x="3" y="21"/>
                    <a:pt x="3" y="21"/>
                    <a:pt x="3" y="21"/>
                  </a:cubicBezTo>
                  <a:cubicBezTo>
                    <a:pt x="3" y="9"/>
                    <a:pt x="14" y="0"/>
                    <a:pt x="25" y="0"/>
                  </a:cubicBezTo>
                  <a:cubicBezTo>
                    <a:pt x="37" y="0"/>
                    <a:pt x="47" y="10"/>
                    <a:pt x="46" y="21"/>
                  </a:cubicBezTo>
                  <a:cubicBezTo>
                    <a:pt x="45" y="113"/>
                    <a:pt x="45" y="113"/>
                    <a:pt x="45" y="113"/>
                  </a:cubicBezTo>
                  <a:cubicBezTo>
                    <a:pt x="51" y="120"/>
                    <a:pt x="82" y="133"/>
                    <a:pt x="131" y="134"/>
                  </a:cubicBezTo>
                  <a:cubicBezTo>
                    <a:pt x="180" y="136"/>
                    <a:pt x="211" y="125"/>
                    <a:pt x="218" y="119"/>
                  </a:cubicBezTo>
                  <a:cubicBezTo>
                    <a:pt x="220" y="27"/>
                    <a:pt x="220" y="27"/>
                    <a:pt x="220" y="27"/>
                  </a:cubicBezTo>
                  <a:cubicBezTo>
                    <a:pt x="220" y="15"/>
                    <a:pt x="231" y="5"/>
                    <a:pt x="242" y="6"/>
                  </a:cubicBezTo>
                  <a:cubicBezTo>
                    <a:pt x="254" y="6"/>
                    <a:pt x="263" y="16"/>
                    <a:pt x="263" y="28"/>
                  </a:cubicBezTo>
                  <a:cubicBezTo>
                    <a:pt x="261" y="122"/>
                    <a:pt x="261" y="122"/>
                    <a:pt x="261" y="122"/>
                  </a:cubicBezTo>
                  <a:cubicBezTo>
                    <a:pt x="261" y="136"/>
                    <a:pt x="252" y="156"/>
                    <a:pt x="214" y="168"/>
                  </a:cubicBezTo>
                  <a:cubicBezTo>
                    <a:pt x="193" y="174"/>
                    <a:pt x="167" y="177"/>
                    <a:pt x="140" y="177"/>
                  </a:cubicBezTo>
                  <a:close/>
                  <a:moveTo>
                    <a:pt x="45" y="116"/>
                  </a:moveTo>
                  <a:cubicBezTo>
                    <a:pt x="45" y="116"/>
                    <a:pt x="45" y="116"/>
                    <a:pt x="45" y="116"/>
                  </a:cubicBezTo>
                  <a:cubicBezTo>
                    <a:pt x="45" y="116"/>
                    <a:pt x="45" y="116"/>
                    <a:pt x="45" y="1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3" name="Freeform 11"/>
            <p:cNvSpPr>
              <a:spLocks noEditPoints="1"/>
            </p:cNvSpPr>
            <p:nvPr/>
          </p:nvSpPr>
          <p:spPr bwMode="auto">
            <a:xfrm>
              <a:off x="-420688" y="2066925"/>
              <a:ext cx="419100" cy="209550"/>
            </a:xfrm>
            <a:custGeom>
              <a:avLst/>
              <a:gdLst>
                <a:gd name="T0" fmla="*/ 195 w 394"/>
                <a:gd name="T1" fmla="*/ 197 h 197"/>
                <a:gd name="T2" fmla="*/ 186 w 394"/>
                <a:gd name="T3" fmla="*/ 195 h 197"/>
                <a:gd name="T4" fmla="*/ 13 w 394"/>
                <a:gd name="T5" fmla="*/ 117 h 197"/>
                <a:gd name="T6" fmla="*/ 0 w 394"/>
                <a:gd name="T7" fmla="*/ 97 h 197"/>
                <a:gd name="T8" fmla="*/ 14 w 394"/>
                <a:gd name="T9" fmla="*/ 77 h 197"/>
                <a:gd name="T10" fmla="*/ 191 w 394"/>
                <a:gd name="T11" fmla="*/ 2 h 197"/>
                <a:gd name="T12" fmla="*/ 209 w 394"/>
                <a:gd name="T13" fmla="*/ 3 h 197"/>
                <a:gd name="T14" fmla="*/ 382 w 394"/>
                <a:gd name="T15" fmla="*/ 88 h 197"/>
                <a:gd name="T16" fmla="*/ 394 w 394"/>
                <a:gd name="T17" fmla="*/ 108 h 197"/>
                <a:gd name="T18" fmla="*/ 380 w 394"/>
                <a:gd name="T19" fmla="*/ 128 h 197"/>
                <a:gd name="T20" fmla="*/ 203 w 394"/>
                <a:gd name="T21" fmla="*/ 195 h 197"/>
                <a:gd name="T22" fmla="*/ 195 w 394"/>
                <a:gd name="T23" fmla="*/ 197 h 197"/>
                <a:gd name="T24" fmla="*/ 76 w 394"/>
                <a:gd name="T25" fmla="*/ 98 h 197"/>
                <a:gd name="T26" fmla="*/ 196 w 394"/>
                <a:gd name="T27" fmla="*/ 152 h 197"/>
                <a:gd name="T28" fmla="*/ 318 w 394"/>
                <a:gd name="T29" fmla="*/ 105 h 197"/>
                <a:gd name="T30" fmla="*/ 199 w 394"/>
                <a:gd name="T31" fmla="*/ 46 h 197"/>
                <a:gd name="T32" fmla="*/ 76 w 394"/>
                <a:gd name="T33" fmla="*/ 9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4" h="197">
                  <a:moveTo>
                    <a:pt x="195" y="197"/>
                  </a:moveTo>
                  <a:cubicBezTo>
                    <a:pt x="192" y="197"/>
                    <a:pt x="189" y="196"/>
                    <a:pt x="186" y="195"/>
                  </a:cubicBezTo>
                  <a:cubicBezTo>
                    <a:pt x="13" y="117"/>
                    <a:pt x="13" y="117"/>
                    <a:pt x="13" y="117"/>
                  </a:cubicBezTo>
                  <a:cubicBezTo>
                    <a:pt x="5" y="113"/>
                    <a:pt x="0" y="105"/>
                    <a:pt x="0" y="97"/>
                  </a:cubicBezTo>
                  <a:cubicBezTo>
                    <a:pt x="1" y="88"/>
                    <a:pt x="6" y="80"/>
                    <a:pt x="14" y="77"/>
                  </a:cubicBezTo>
                  <a:cubicBezTo>
                    <a:pt x="191" y="2"/>
                    <a:pt x="191" y="2"/>
                    <a:pt x="191" y="2"/>
                  </a:cubicBezTo>
                  <a:cubicBezTo>
                    <a:pt x="197" y="0"/>
                    <a:pt x="203" y="0"/>
                    <a:pt x="209" y="3"/>
                  </a:cubicBezTo>
                  <a:cubicBezTo>
                    <a:pt x="382" y="88"/>
                    <a:pt x="382" y="88"/>
                    <a:pt x="382" y="88"/>
                  </a:cubicBezTo>
                  <a:cubicBezTo>
                    <a:pt x="389" y="92"/>
                    <a:pt x="394" y="100"/>
                    <a:pt x="394" y="108"/>
                  </a:cubicBezTo>
                  <a:cubicBezTo>
                    <a:pt x="393" y="117"/>
                    <a:pt x="388" y="124"/>
                    <a:pt x="380" y="128"/>
                  </a:cubicBezTo>
                  <a:cubicBezTo>
                    <a:pt x="203" y="195"/>
                    <a:pt x="203" y="195"/>
                    <a:pt x="203" y="195"/>
                  </a:cubicBezTo>
                  <a:cubicBezTo>
                    <a:pt x="200" y="196"/>
                    <a:pt x="197" y="197"/>
                    <a:pt x="195" y="197"/>
                  </a:cubicBezTo>
                  <a:close/>
                  <a:moveTo>
                    <a:pt x="76" y="98"/>
                  </a:moveTo>
                  <a:cubicBezTo>
                    <a:pt x="196" y="152"/>
                    <a:pt x="196" y="152"/>
                    <a:pt x="196" y="152"/>
                  </a:cubicBezTo>
                  <a:cubicBezTo>
                    <a:pt x="318" y="105"/>
                    <a:pt x="318" y="105"/>
                    <a:pt x="318" y="105"/>
                  </a:cubicBezTo>
                  <a:cubicBezTo>
                    <a:pt x="199" y="46"/>
                    <a:pt x="199" y="46"/>
                    <a:pt x="199" y="46"/>
                  </a:cubicBezTo>
                  <a:lnTo>
                    <a:pt x="76" y="9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gr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谢谢">
    <p:spTree>
      <p:nvGrpSpPr>
        <p:cNvPr id="1" name=""/>
        <p:cNvGrpSpPr/>
        <p:nvPr/>
      </p:nvGrpSpPr>
      <p:grpSpPr>
        <a:xfrm>
          <a:off x="0" y="0"/>
          <a:ext cx="0" cy="0"/>
          <a:chOff x="0" y="0"/>
          <a:chExt cx="0" cy="0"/>
        </a:xfrm>
      </p:grpSpPr>
      <p:pic>
        <p:nvPicPr>
          <p:cNvPr id="9" name="Picture 2" descr="D:\201207257配图\培训\shutterstock_242224906.jpg"/>
          <p:cNvPicPr>
            <a:picLocks noChangeAspect="1" noChangeArrowheads="1"/>
          </p:cNvPicPr>
          <p:nvPr userDrawn="1"/>
        </p:nvPicPr>
        <p:blipFill rotWithShape="1">
          <a:blip r:embed="rId2" cstate="email"/>
          <a:srcRect t="17896" b="10658"/>
          <a:stretch>
            <a:fillRect/>
          </a:stretch>
        </p:blipFill>
        <p:spPr bwMode="auto">
          <a:xfrm>
            <a:off x="1549" y="0"/>
            <a:ext cx="12188902"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userDrawn="1"/>
        </p:nvSpPr>
        <p:spPr bwMode="auto">
          <a:xfrm>
            <a:off x="2380" y="0"/>
            <a:ext cx="12187239" cy="6858000"/>
          </a:xfrm>
          <a:prstGeom prst="rect">
            <a:avLst/>
          </a:prstGeom>
          <a:solidFill>
            <a:srgbClr val="003C78">
              <a:alpha val="40000"/>
            </a:srgbClr>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marL="0" marR="0" indent="0" algn="l" defTabSz="913765" rtl="0" eaLnBrk="1" fontAlgn="ctr" latinLnBrk="0" hangingPunct="1">
              <a:lnSpc>
                <a:spcPct val="100000"/>
              </a:lnSpc>
              <a:spcBef>
                <a:spcPct val="0"/>
              </a:spcBef>
              <a:spcAft>
                <a:spcPct val="0"/>
              </a:spcAft>
              <a:buClrTx/>
              <a:buSzTx/>
              <a:buFontTx/>
              <a:buNone/>
            </a:pPr>
            <a:endParaRPr kumimoji="0" lang="zh-CN" altLang="en-US" sz="10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endParaRPr>
          </a:p>
        </p:txBody>
      </p:sp>
      <p:grpSp>
        <p:nvGrpSpPr>
          <p:cNvPr id="16" name="组合 15"/>
          <p:cNvGrpSpPr/>
          <p:nvPr userDrawn="1"/>
        </p:nvGrpSpPr>
        <p:grpSpPr>
          <a:xfrm>
            <a:off x="4148952" y="2637135"/>
            <a:ext cx="3894096" cy="1598831"/>
            <a:chOff x="4302972" y="2345035"/>
            <a:chExt cx="3895617" cy="1598831"/>
          </a:xfrm>
        </p:grpSpPr>
        <p:sp>
          <p:nvSpPr>
            <p:cNvPr id="14" name="矩形 13"/>
            <p:cNvSpPr/>
            <p:nvPr userDrawn="1"/>
          </p:nvSpPr>
          <p:spPr>
            <a:xfrm>
              <a:off x="5357748" y="2345035"/>
              <a:ext cx="1786065" cy="923330"/>
            </a:xfrm>
            <a:prstGeom prst="rect">
              <a:avLst/>
            </a:prstGeom>
            <a:noFill/>
          </p:spPr>
          <p:txBody>
            <a:bodyPr wrap="none" lIns="91440" tIns="45720" rIns="91440" bIns="45720">
              <a:spAutoFit/>
            </a:bodyPr>
            <a:lstStyle/>
            <a:p>
              <a:pPr algn="ctr" fontAlgn="ctr"/>
              <a:r>
                <a:rPr lang="zh-CN" altLang="en-US" sz="5400" b="0" cap="none" spc="0" baseline="0" dirty="0" smtClean="0">
                  <a:ln w="0"/>
                  <a:solidFill>
                    <a:schemeClr val="bg1"/>
                  </a:solidFill>
                  <a:effectLst>
                    <a:outerShdw blurRad="38100" dist="19050" dir="2700000" algn="tl" rotWithShape="0">
                      <a:schemeClr val="dk1">
                        <a:alpha val="40000"/>
                      </a:schemeClr>
                    </a:outerShdw>
                  </a:effectLst>
                  <a:latin typeface="Huawei Sans" panose="020C0503030203020204" pitchFamily="34" charset="0"/>
                  <a:ea typeface="方正兰亭黑简体" panose="02000000000000000000" pitchFamily="2" charset="-122"/>
                </a:rPr>
                <a:t>谢 谢</a:t>
              </a:r>
              <a:endParaRPr lang="en-US" altLang="zh-CN" sz="5400" b="0" cap="none" spc="0" baseline="0" dirty="0" smtClean="0">
                <a:ln w="0"/>
                <a:solidFill>
                  <a:schemeClr val="bg1"/>
                </a:solidFill>
                <a:effectLst>
                  <a:outerShdw blurRad="38100" dist="19050" dir="2700000" algn="tl" rotWithShape="0">
                    <a:schemeClr val="dk1">
                      <a:alpha val="40000"/>
                    </a:schemeClr>
                  </a:outerShdw>
                </a:effectLst>
                <a:latin typeface="Huawei Sans" panose="020C0503030203020204" pitchFamily="34" charset="0"/>
                <a:ea typeface="方正兰亭黑简体" panose="02000000000000000000" pitchFamily="2" charset="-122"/>
              </a:endParaRPr>
            </a:p>
          </p:txBody>
        </p:sp>
        <p:sp>
          <p:nvSpPr>
            <p:cNvPr id="15" name="矩形 14"/>
            <p:cNvSpPr/>
            <p:nvPr userDrawn="1"/>
          </p:nvSpPr>
          <p:spPr>
            <a:xfrm>
              <a:off x="4302972" y="3297535"/>
              <a:ext cx="3895617" cy="646331"/>
            </a:xfrm>
            <a:prstGeom prst="rect">
              <a:avLst/>
            </a:prstGeom>
            <a:noFill/>
          </p:spPr>
          <p:txBody>
            <a:bodyPr wrap="none" lIns="91440" tIns="45720" rIns="91440" bIns="45720">
              <a:spAutoFit/>
            </a:bodyPr>
            <a:lstStyle/>
            <a:p>
              <a:pPr algn="ctr" fontAlgn="ctr"/>
              <a:r>
                <a:rPr lang="en-US" altLang="zh-CN" sz="3600" b="0" cap="none" spc="0" baseline="0" dirty="0" smtClean="0">
                  <a:ln w="0"/>
                  <a:solidFill>
                    <a:schemeClr val="bg1"/>
                  </a:solidFill>
                  <a:effectLst>
                    <a:outerShdw blurRad="38100" dist="19050" dir="2700000" algn="tl" rotWithShape="0">
                      <a:schemeClr val="dk1">
                        <a:alpha val="40000"/>
                      </a:schemeClr>
                    </a:outerShdw>
                  </a:effectLst>
                  <a:latin typeface="Huawei Sans" panose="020C0503030203020204" pitchFamily="34" charset="0"/>
                  <a:ea typeface="方正兰亭黑简体" panose="02000000000000000000" pitchFamily="2" charset="-122"/>
                </a:rPr>
                <a:t>www.huawei.com</a:t>
              </a:r>
              <a:endParaRPr lang="zh-CN" altLang="en-US" sz="3600" b="0" cap="none" spc="0" baseline="0" dirty="0">
                <a:ln w="0"/>
                <a:solidFill>
                  <a:schemeClr val="bg1"/>
                </a:solidFill>
                <a:effectLst>
                  <a:outerShdw blurRad="38100" dist="19050" dir="2700000" algn="tl" rotWithShape="0">
                    <a:schemeClr val="dk1">
                      <a:alpha val="40000"/>
                    </a:schemeClr>
                  </a:outerShdw>
                </a:effectLst>
                <a:latin typeface="Huawei Sans" panose="020C0503030203020204" pitchFamily="34" charset="0"/>
                <a:ea typeface="方正兰亭黑简体" panose="02000000000000000000" pitchFamily="2" charset="-122"/>
              </a:endParaRPr>
            </a:p>
          </p:txBody>
        </p:sp>
      </p:gr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216726" y="1231615"/>
            <a:ext cx="9699703" cy="639354"/>
          </a:xfrm>
        </p:spPr>
        <p:txBody>
          <a:bodyPr/>
          <a:lstStyle>
            <a:lvl1pPr>
              <a:defRPr/>
            </a:lvl1pPr>
          </a:lstStyle>
          <a:p>
            <a:r>
              <a:rPr lang="zh-CN" altLang="en-US" dirty="0" smtClean="0"/>
              <a:t>目录</a:t>
            </a:r>
            <a:endParaRPr lang="zh-CN" altLang="en-US" dirty="0"/>
          </a:p>
        </p:txBody>
      </p:sp>
      <p:sp>
        <p:nvSpPr>
          <p:cNvPr id="3" name="内容占位符 2"/>
          <p:cNvSpPr>
            <a:spLocks noGrp="1"/>
          </p:cNvSpPr>
          <p:nvPr>
            <p:ph idx="1"/>
          </p:nvPr>
        </p:nvSpPr>
        <p:spPr>
          <a:xfrm>
            <a:off x="1416699" y="2083433"/>
            <a:ext cx="9358603" cy="3793272"/>
          </a:xfrm>
        </p:spPr>
        <p:txBody>
          <a:bodyPr/>
          <a:lstStyle>
            <a:lvl1pPr>
              <a:defRPr>
                <a:solidFill>
                  <a:schemeClr val="tx1"/>
                </a:solidFill>
              </a:defRPr>
            </a:lvl1pPr>
          </a:lstStyle>
          <a:p>
            <a:pPr lvl="0"/>
            <a:r>
              <a:rPr lang="zh-CN" altLang="en-US" dirty="0" smtClean="0"/>
              <a:t>单击此处编辑母版文本样式</a:t>
            </a:r>
            <a:endParaRPr lang="en-US" altLang="zh-CN" dirty="0" smtClean="0"/>
          </a:p>
          <a:p>
            <a:pPr lvl="0"/>
            <a:endParaRPr lang="zh-CN" altLang="en-US" dirty="0" smtClean="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08849" y="260649"/>
            <a:ext cx="11161061" cy="656079"/>
          </a:xfrm>
          <a:prstGeom prst="rect">
            <a:avLst/>
          </a:prstGeom>
        </p:spPr>
        <p:txBody>
          <a:bodyPr lIns="68555" tIns="34278" rIns="68555" bIns="34278" anchor="ctr"/>
          <a:lstStyle>
            <a:lvl1pPr>
              <a:defRPr sz="2800" b="1">
                <a:solidFill>
                  <a:schemeClr val="bg1"/>
                </a:solidFill>
                <a:latin typeface="方正兰亭黑简体" panose="02000000000000000000" pitchFamily="2" charset="-122"/>
                <a:ea typeface="方正兰亭黑简体" panose="02000000000000000000" pitchFamily="2" charset="-122"/>
              </a:defRPr>
            </a:lvl1pPr>
          </a:lstStyle>
          <a:p>
            <a:r>
              <a:rPr lang="zh-CN" altLang="en-US" dirty="0" smtClean="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总标题">
    <p:spTree>
      <p:nvGrpSpPr>
        <p:cNvPr id="1" name=""/>
        <p:cNvGrpSpPr/>
        <p:nvPr/>
      </p:nvGrpSpPr>
      <p:grpSpPr>
        <a:xfrm>
          <a:off x="0" y="0"/>
          <a:ext cx="0" cy="0"/>
          <a:chOff x="0" y="0"/>
          <a:chExt cx="0" cy="0"/>
        </a:xfrm>
      </p:grpSpPr>
      <p:pic>
        <p:nvPicPr>
          <p:cNvPr id="8" name="Picture 4"/>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3542"/>
          <a:stretch>
            <a:fillRect/>
          </a:stretch>
        </p:blipFill>
        <p:spPr bwMode="auto">
          <a:xfrm>
            <a:off x="0" y="42"/>
            <a:ext cx="12187239" cy="685791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41"/>
          <p:cNvSpPr>
            <a:spLocks noGrp="1" noChangeArrowheads="1"/>
          </p:cNvSpPr>
          <p:nvPr>
            <p:ph type="ctrTitle" sz="quarter"/>
          </p:nvPr>
        </p:nvSpPr>
        <p:spPr>
          <a:xfrm>
            <a:off x="1030893" y="4957156"/>
            <a:ext cx="10437489" cy="831600"/>
          </a:xfrm>
          <a:prstGeom prst="rect">
            <a:avLst/>
          </a:prstGeom>
          <a:ln algn="ctr"/>
        </p:spPr>
        <p:txBody>
          <a:bodyPr lIns="87802" tIns="43901" rIns="87802" bIns="43901"/>
          <a:lstStyle>
            <a:lvl1pPr algn="l" defTabSz="800735" rtl="0" eaLnBrk="0" fontAlgn="ctr" hangingPunct="0">
              <a:spcBef>
                <a:spcPct val="0"/>
              </a:spcBef>
              <a:spcAft>
                <a:spcPct val="0"/>
              </a:spcAft>
              <a:defRPr lang="zh-CN" altLang="en-US" sz="4300" b="1" kern="1200" baseline="0"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defRPr>
            </a:lvl1pPr>
          </a:lstStyle>
          <a:p>
            <a:r>
              <a:rPr lang="zh-CN" altLang="en-US" dirty="0"/>
              <a:t>单击此处编辑母版标题样式</a:t>
            </a:r>
            <a:endParaRPr lang="zh-CN" altLang="en-US" dirty="0"/>
          </a:p>
        </p:txBody>
      </p:sp>
      <p:sp>
        <p:nvSpPr>
          <p:cNvPr id="10" name="文本占位符 29"/>
          <p:cNvSpPr>
            <a:spLocks noGrp="1"/>
          </p:cNvSpPr>
          <p:nvPr>
            <p:ph type="body" sz="quarter" idx="10"/>
          </p:nvPr>
        </p:nvSpPr>
        <p:spPr>
          <a:xfrm>
            <a:off x="1030892" y="5816120"/>
            <a:ext cx="6909301" cy="493200"/>
          </a:xfrm>
          <a:prstGeom prst="rect">
            <a:avLst/>
          </a:prstGeom>
        </p:spPr>
        <p:txBody>
          <a:bodyPr/>
          <a:lstStyle>
            <a:lvl1pPr marL="0" indent="0" algn="l" defTabSz="800735" rtl="0" eaLnBrk="0" fontAlgn="ctr" hangingPunct="0">
              <a:spcBef>
                <a:spcPct val="0"/>
              </a:spcBef>
              <a:spcAft>
                <a:spcPct val="0"/>
              </a:spcAft>
              <a:buNone/>
              <a:defRPr lang="zh-CN" altLang="en-US" sz="2000" kern="1200" baseline="0" dirty="0" smtClean="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单击此处编辑母版文本样式</a:t>
            </a:r>
            <a:endParaRPr lang="zh-CN" altLang="en-US" dirty="0"/>
          </a:p>
        </p:txBody>
      </p:sp>
      <p:sp>
        <p:nvSpPr>
          <p:cNvPr id="11" name="Rectangle 54"/>
          <p:cNvSpPr>
            <a:spLocks noChangeArrowheads="1"/>
          </p:cNvSpPr>
          <p:nvPr userDrawn="1"/>
        </p:nvSpPr>
        <p:spPr bwMode="auto">
          <a:xfrm>
            <a:off x="947058" y="6500581"/>
            <a:ext cx="2572620" cy="265520"/>
          </a:xfrm>
          <a:prstGeom prst="rect">
            <a:avLst/>
          </a:prstGeom>
          <a:noFill/>
          <a:ln w="9525" algn="ctr">
            <a:noFill/>
            <a:miter lim="800000"/>
          </a:ln>
          <a:effectLst/>
        </p:spPr>
        <p:txBody>
          <a:bodyPr wrap="none" lIns="80070" tIns="40036" rIns="80070" bIns="40036">
            <a:spAutoFit/>
          </a:bodyPr>
          <a:lstStyle/>
          <a:p>
            <a:pPr defTabSz="800735" eaLnBrk="0" fontAlgn="ctr" hangingPunct="0">
              <a:defRPr/>
            </a:pPr>
            <a:r>
              <a:rPr lang="zh-CN" altLang="en-US" sz="1200" baseline="0" dirty="0">
                <a:latin typeface="Huawei Sans" panose="020C0503030203020204" pitchFamily="34" charset="0"/>
                <a:ea typeface="方正兰亭黑简体" panose="02000000000000000000" pitchFamily="2" charset="-122"/>
                <a:cs typeface="Huawei Sans" panose="020C0503030203020204" pitchFamily="34" charset="0"/>
              </a:rPr>
              <a:t>版权所有</a:t>
            </a:r>
            <a:r>
              <a:rPr lang="en-US" altLang="zh-CN" sz="1200" baseline="0" dirty="0">
                <a:latin typeface="Huawei Sans" panose="020C0503030203020204" pitchFamily="34" charset="0"/>
                <a:ea typeface="方正兰亭黑简体" panose="02000000000000000000" pitchFamily="2" charset="-122"/>
                <a:cs typeface="Huawei Sans" panose="020C0503030203020204" pitchFamily="34" charset="0"/>
              </a:rPr>
              <a:t>© </a:t>
            </a:r>
            <a:r>
              <a:rPr lang="en-US" altLang="zh-CN" sz="1200" baseline="0" dirty="0" smtClean="0">
                <a:latin typeface="Huawei Sans" panose="020C0503030203020204" pitchFamily="34" charset="0"/>
                <a:ea typeface="方正兰亭黑简体" panose="02000000000000000000" pitchFamily="2" charset="-122"/>
                <a:cs typeface="Huawei Sans" panose="020C0503030203020204" pitchFamily="34" charset="0"/>
              </a:rPr>
              <a:t>2020 </a:t>
            </a:r>
            <a:r>
              <a:rPr lang="zh-CN" altLang="en-US" sz="1200" baseline="0" dirty="0">
                <a:latin typeface="Huawei Sans" panose="020C0503030203020204" pitchFamily="34" charset="0"/>
                <a:ea typeface="方正兰亭黑简体" panose="02000000000000000000" pitchFamily="2" charset="-122"/>
                <a:cs typeface="Huawei Sans" panose="020C0503030203020204" pitchFamily="34" charset="0"/>
              </a:rPr>
              <a:t>华为技术有限公司</a:t>
            </a:r>
            <a:endParaRPr lang="zh-CN" altLang="en-US" sz="1200" baseline="0" dirty="0">
              <a:latin typeface="Huawei Sans" panose="020C0503030203020204" pitchFamily="34" charset="0"/>
              <a:ea typeface="方正兰亭黑简体" panose="02000000000000000000" pitchFamily="2" charset="-122"/>
              <a:cs typeface="Huawei Sans" panose="020C0503030203020204" pitchFamily="34" charset="0"/>
            </a:endParaRPr>
          </a:p>
        </p:txBody>
      </p:sp>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88026" y="251069"/>
            <a:ext cx="1964832" cy="430102"/>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前言">
    <p:spTree>
      <p:nvGrpSpPr>
        <p:cNvPr id="1" name=""/>
        <p:cNvGrpSpPr/>
        <p:nvPr/>
      </p:nvGrpSpPr>
      <p:grpSpPr>
        <a:xfrm>
          <a:off x="0" y="0"/>
          <a:ext cx="0" cy="0"/>
          <a:chOff x="0" y="0"/>
          <a:chExt cx="0" cy="0"/>
        </a:xfrm>
      </p:grpSpPr>
      <p:sp>
        <p:nvSpPr>
          <p:cNvPr id="15" name="文本占位符 6"/>
          <p:cNvSpPr>
            <a:spLocks noGrp="1"/>
          </p:cNvSpPr>
          <p:nvPr>
            <p:ph type="body" sz="quarter" idx="10" hasCustomPrompt="1"/>
          </p:nvPr>
        </p:nvSpPr>
        <p:spPr>
          <a:xfrm>
            <a:off x="445851" y="1247556"/>
            <a:ext cx="11307600" cy="4679788"/>
          </a:xfrm>
          <a:prstGeom prst="rect">
            <a:avLst/>
          </a:prstGeom>
        </p:spPr>
        <p:txBody>
          <a:bodyPr/>
          <a:lstStyle>
            <a:lvl1pPr marL="302260" indent="-302260" algn="just" fontAlgn="ctr">
              <a:buClrTx/>
              <a:buSzPct val="50000"/>
              <a:buFont typeface="Huawei Sans" panose="05000000000000000000" pitchFamily="2" charset="2"/>
              <a:buChar char="l"/>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marL="654685" indent="-252095" fontAlgn="ctr">
              <a:buClrTx/>
              <a:buSzPct val="50000"/>
              <a:buFont typeface="Huawei San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marL="1003935" indent="-201295" fontAlgn="ctr">
              <a:buSzPct val="50000"/>
              <a:buFont typeface="Huawei Sans" panose="05000000000000000000" pitchFamily="2" charset="2"/>
              <a:buChar char="n"/>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765" indent="-201295"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eaLnBrk="1" hangingPunct="1"/>
            <a:r>
              <a:rPr lang="zh-CN" altLang="en-US" dirty="0"/>
              <a:t>本章主要讲述</a:t>
            </a:r>
            <a:r>
              <a:rPr lang="en-US" altLang="zh-CN" dirty="0"/>
              <a:t>...</a:t>
            </a:r>
            <a:endParaRPr lang="en-US" altLang="zh-CN" dirty="0"/>
          </a:p>
          <a:p>
            <a:pPr lvl="1"/>
            <a:r>
              <a:rPr lang="zh-CN" altLang="en-US" dirty="0"/>
              <a:t>第二</a:t>
            </a:r>
            <a:r>
              <a:rPr lang="zh-CN" altLang="en-US" dirty="0" smtClean="0"/>
              <a:t>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a:p>
            <a:pPr eaLnBrk="1" hangingPunct="1"/>
            <a:endParaRPr lang="en-US" altLang="zh-CN" dirty="0"/>
          </a:p>
        </p:txBody>
      </p:sp>
      <p:sp>
        <p:nvSpPr>
          <p:cNvPr id="16" name="TextBox 10"/>
          <p:cNvSpPr txBox="1"/>
          <p:nvPr userDrawn="1"/>
        </p:nvSpPr>
        <p:spPr bwMode="auto">
          <a:xfrm>
            <a:off x="1594877" y="408780"/>
            <a:ext cx="1664752" cy="639559"/>
          </a:xfrm>
          <a:prstGeom prst="rect">
            <a:avLst/>
          </a:prstGeom>
          <a:noFill/>
          <a:ln w="9525">
            <a:noFill/>
            <a:miter lim="800000"/>
          </a:ln>
        </p:spPr>
        <p:txBody>
          <a:bodyPr wrap="square" lIns="99941" tIns="49967" rIns="99941" bIns="49967" rtlCol="0">
            <a:spAutoFit/>
          </a:bodyPr>
          <a:lstStyle/>
          <a:p>
            <a:pPr algn="l" defTabSz="1000760" eaLnBrk="0" fontAlgn="auto" hangingPunct="0"/>
            <a:r>
              <a:rPr lang="zh-CN" altLang="en-US" sz="3500" b="1" baseline="0" dirty="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rPr>
              <a:t>前言</a:t>
            </a:r>
            <a:endParaRPr lang="zh-CN" altLang="en-US" sz="3500" b="1" baseline="0" dirty="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7" name="Freeform 9"/>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sp>
        <p:nvSpPr>
          <p:cNvPr id="18" name="Freeform 11"/>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grpSp>
        <p:nvGrpSpPr>
          <p:cNvPr id="19" name="组合 18"/>
          <p:cNvGrpSpPr/>
          <p:nvPr userDrawn="1"/>
        </p:nvGrpSpPr>
        <p:grpSpPr>
          <a:xfrm>
            <a:off x="335229" y="498828"/>
            <a:ext cx="627913" cy="459460"/>
            <a:chOff x="3275013" y="1363663"/>
            <a:chExt cx="5645150" cy="4129087"/>
          </a:xfrm>
          <a:solidFill>
            <a:schemeClr val="bg1"/>
          </a:solidFill>
        </p:grpSpPr>
        <p:sp>
          <p:nvSpPr>
            <p:cNvPr id="20" name="Freeform 6"/>
            <p:cNvSpPr>
              <a:spLocks noEditPoints="1"/>
            </p:cNvSpPr>
            <p:nvPr/>
          </p:nvSpPr>
          <p:spPr bwMode="auto">
            <a:xfrm>
              <a:off x="3275013" y="1363663"/>
              <a:ext cx="5645150" cy="4129087"/>
            </a:xfrm>
            <a:custGeom>
              <a:avLst/>
              <a:gdLst>
                <a:gd name="T0" fmla="*/ 1410 w 1505"/>
                <a:gd name="T1" fmla="*/ 250 h 1101"/>
                <a:gd name="T2" fmla="*/ 780 w 1505"/>
                <a:gd name="T3" fmla="*/ 250 h 1101"/>
                <a:gd name="T4" fmla="*/ 780 w 1505"/>
                <a:gd name="T5" fmla="*/ 81 h 1101"/>
                <a:gd name="T6" fmla="*/ 699 w 1505"/>
                <a:gd name="T7" fmla="*/ 0 h 1101"/>
                <a:gd name="T8" fmla="*/ 81 w 1505"/>
                <a:gd name="T9" fmla="*/ 0 h 1101"/>
                <a:gd name="T10" fmla="*/ 0 w 1505"/>
                <a:gd name="T11" fmla="*/ 81 h 1101"/>
                <a:gd name="T12" fmla="*/ 0 w 1505"/>
                <a:gd name="T13" fmla="*/ 464 h 1101"/>
                <a:gd name="T14" fmla="*/ 81 w 1505"/>
                <a:gd name="T15" fmla="*/ 545 h 1101"/>
                <a:gd name="T16" fmla="*/ 124 w 1505"/>
                <a:gd name="T17" fmla="*/ 545 h 1101"/>
                <a:gd name="T18" fmla="*/ 124 w 1505"/>
                <a:gd name="T19" fmla="*/ 668 h 1101"/>
                <a:gd name="T20" fmla="*/ 137 w 1505"/>
                <a:gd name="T21" fmla="*/ 688 h 1101"/>
                <a:gd name="T22" fmla="*/ 147 w 1505"/>
                <a:gd name="T23" fmla="*/ 690 h 1101"/>
                <a:gd name="T24" fmla="*/ 161 w 1505"/>
                <a:gd name="T25" fmla="*/ 685 h 1101"/>
                <a:gd name="T26" fmla="*/ 316 w 1505"/>
                <a:gd name="T27" fmla="*/ 554 h 1101"/>
                <a:gd name="T28" fmla="*/ 341 w 1505"/>
                <a:gd name="T29" fmla="*/ 545 h 1101"/>
                <a:gd name="T30" fmla="*/ 542 w 1505"/>
                <a:gd name="T31" fmla="*/ 545 h 1101"/>
                <a:gd name="T32" fmla="*/ 542 w 1505"/>
                <a:gd name="T33" fmla="*/ 824 h 1101"/>
                <a:gd name="T34" fmla="*/ 637 w 1505"/>
                <a:gd name="T35" fmla="*/ 919 h 1101"/>
                <a:gd name="T36" fmla="*/ 1084 w 1505"/>
                <a:gd name="T37" fmla="*/ 919 h 1101"/>
                <a:gd name="T38" fmla="*/ 1120 w 1505"/>
                <a:gd name="T39" fmla="*/ 932 h 1101"/>
                <a:gd name="T40" fmla="*/ 1313 w 1505"/>
                <a:gd name="T41" fmla="*/ 1096 h 1101"/>
                <a:gd name="T42" fmla="*/ 1328 w 1505"/>
                <a:gd name="T43" fmla="*/ 1101 h 1101"/>
                <a:gd name="T44" fmla="*/ 1337 w 1505"/>
                <a:gd name="T45" fmla="*/ 1099 h 1101"/>
                <a:gd name="T46" fmla="*/ 1350 w 1505"/>
                <a:gd name="T47" fmla="*/ 1078 h 1101"/>
                <a:gd name="T48" fmla="*/ 1350 w 1505"/>
                <a:gd name="T49" fmla="*/ 919 h 1101"/>
                <a:gd name="T50" fmla="*/ 1410 w 1505"/>
                <a:gd name="T51" fmla="*/ 919 h 1101"/>
                <a:gd name="T52" fmla="*/ 1505 w 1505"/>
                <a:gd name="T53" fmla="*/ 824 h 1101"/>
                <a:gd name="T54" fmla="*/ 1505 w 1505"/>
                <a:gd name="T55" fmla="*/ 345 h 1101"/>
                <a:gd name="T56" fmla="*/ 1410 w 1505"/>
                <a:gd name="T57" fmla="*/ 250 h 1101"/>
                <a:gd name="T58" fmla="*/ 341 w 1505"/>
                <a:gd name="T59" fmla="*/ 500 h 1101"/>
                <a:gd name="T60" fmla="*/ 287 w 1505"/>
                <a:gd name="T61" fmla="*/ 520 h 1101"/>
                <a:gd name="T62" fmla="*/ 169 w 1505"/>
                <a:gd name="T63" fmla="*/ 619 h 1101"/>
                <a:gd name="T64" fmla="*/ 169 w 1505"/>
                <a:gd name="T65" fmla="*/ 535 h 1101"/>
                <a:gd name="T66" fmla="*/ 133 w 1505"/>
                <a:gd name="T67" fmla="*/ 500 h 1101"/>
                <a:gd name="T68" fmla="*/ 81 w 1505"/>
                <a:gd name="T69" fmla="*/ 500 h 1101"/>
                <a:gd name="T70" fmla="*/ 45 w 1505"/>
                <a:gd name="T71" fmla="*/ 464 h 1101"/>
                <a:gd name="T72" fmla="*/ 45 w 1505"/>
                <a:gd name="T73" fmla="*/ 81 h 1101"/>
                <a:gd name="T74" fmla="*/ 81 w 1505"/>
                <a:gd name="T75" fmla="*/ 45 h 1101"/>
                <a:gd name="T76" fmla="*/ 699 w 1505"/>
                <a:gd name="T77" fmla="*/ 45 h 1101"/>
                <a:gd name="T78" fmla="*/ 735 w 1505"/>
                <a:gd name="T79" fmla="*/ 81 h 1101"/>
                <a:gd name="T80" fmla="*/ 735 w 1505"/>
                <a:gd name="T81" fmla="*/ 250 h 1101"/>
                <a:gd name="T82" fmla="*/ 637 w 1505"/>
                <a:gd name="T83" fmla="*/ 250 h 1101"/>
                <a:gd name="T84" fmla="*/ 542 w 1505"/>
                <a:gd name="T85" fmla="*/ 345 h 1101"/>
                <a:gd name="T86" fmla="*/ 542 w 1505"/>
                <a:gd name="T87" fmla="*/ 500 h 1101"/>
                <a:gd name="T88" fmla="*/ 341 w 1505"/>
                <a:gd name="T89" fmla="*/ 500 h 1101"/>
                <a:gd name="T90" fmla="*/ 1460 w 1505"/>
                <a:gd name="T91" fmla="*/ 824 h 1101"/>
                <a:gd name="T92" fmla="*/ 1410 w 1505"/>
                <a:gd name="T93" fmla="*/ 874 h 1101"/>
                <a:gd name="T94" fmla="*/ 1344 w 1505"/>
                <a:gd name="T95" fmla="*/ 874 h 1101"/>
                <a:gd name="T96" fmla="*/ 1305 w 1505"/>
                <a:gd name="T97" fmla="*/ 913 h 1101"/>
                <a:gd name="T98" fmla="*/ 1305 w 1505"/>
                <a:gd name="T99" fmla="*/ 1030 h 1101"/>
                <a:gd name="T100" fmla="*/ 1149 w 1505"/>
                <a:gd name="T101" fmla="*/ 898 h 1101"/>
                <a:gd name="T102" fmla="*/ 1084 w 1505"/>
                <a:gd name="T103" fmla="*/ 874 h 1101"/>
                <a:gd name="T104" fmla="*/ 637 w 1505"/>
                <a:gd name="T105" fmla="*/ 874 h 1101"/>
                <a:gd name="T106" fmla="*/ 587 w 1505"/>
                <a:gd name="T107" fmla="*/ 824 h 1101"/>
                <a:gd name="T108" fmla="*/ 587 w 1505"/>
                <a:gd name="T109" fmla="*/ 345 h 1101"/>
                <a:gd name="T110" fmla="*/ 637 w 1505"/>
                <a:gd name="T111" fmla="*/ 295 h 1101"/>
                <a:gd name="T112" fmla="*/ 1410 w 1505"/>
                <a:gd name="T113" fmla="*/ 295 h 1101"/>
                <a:gd name="T114" fmla="*/ 1460 w 1505"/>
                <a:gd name="T115" fmla="*/ 345 h 1101"/>
                <a:gd name="T116" fmla="*/ 1460 w 1505"/>
                <a:gd name="T117" fmla="*/ 824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5" h="1101">
                  <a:moveTo>
                    <a:pt x="1410" y="250"/>
                  </a:moveTo>
                  <a:cubicBezTo>
                    <a:pt x="780" y="250"/>
                    <a:pt x="780" y="250"/>
                    <a:pt x="780" y="250"/>
                  </a:cubicBezTo>
                  <a:cubicBezTo>
                    <a:pt x="780" y="81"/>
                    <a:pt x="780" y="81"/>
                    <a:pt x="780" y="81"/>
                  </a:cubicBezTo>
                  <a:cubicBezTo>
                    <a:pt x="780" y="37"/>
                    <a:pt x="743" y="0"/>
                    <a:pt x="699" y="0"/>
                  </a:cubicBezTo>
                  <a:cubicBezTo>
                    <a:pt x="81" y="0"/>
                    <a:pt x="81" y="0"/>
                    <a:pt x="81" y="0"/>
                  </a:cubicBezTo>
                  <a:cubicBezTo>
                    <a:pt x="36" y="0"/>
                    <a:pt x="0" y="37"/>
                    <a:pt x="0" y="81"/>
                  </a:cubicBezTo>
                  <a:cubicBezTo>
                    <a:pt x="0" y="464"/>
                    <a:pt x="0" y="464"/>
                    <a:pt x="0" y="464"/>
                  </a:cubicBezTo>
                  <a:cubicBezTo>
                    <a:pt x="0" y="509"/>
                    <a:pt x="36" y="545"/>
                    <a:pt x="81" y="545"/>
                  </a:cubicBezTo>
                  <a:cubicBezTo>
                    <a:pt x="124" y="545"/>
                    <a:pt x="124" y="545"/>
                    <a:pt x="124" y="545"/>
                  </a:cubicBezTo>
                  <a:cubicBezTo>
                    <a:pt x="124" y="668"/>
                    <a:pt x="124" y="668"/>
                    <a:pt x="124" y="668"/>
                  </a:cubicBezTo>
                  <a:cubicBezTo>
                    <a:pt x="124" y="676"/>
                    <a:pt x="129" y="684"/>
                    <a:pt x="137" y="688"/>
                  </a:cubicBezTo>
                  <a:cubicBezTo>
                    <a:pt x="140" y="689"/>
                    <a:pt x="143" y="690"/>
                    <a:pt x="147" y="690"/>
                  </a:cubicBezTo>
                  <a:cubicBezTo>
                    <a:pt x="152" y="690"/>
                    <a:pt x="157" y="688"/>
                    <a:pt x="161" y="685"/>
                  </a:cubicBezTo>
                  <a:cubicBezTo>
                    <a:pt x="316" y="554"/>
                    <a:pt x="316" y="554"/>
                    <a:pt x="316" y="554"/>
                  </a:cubicBezTo>
                  <a:cubicBezTo>
                    <a:pt x="323" y="548"/>
                    <a:pt x="332" y="545"/>
                    <a:pt x="341" y="545"/>
                  </a:cubicBezTo>
                  <a:cubicBezTo>
                    <a:pt x="542" y="545"/>
                    <a:pt x="542" y="545"/>
                    <a:pt x="542" y="545"/>
                  </a:cubicBezTo>
                  <a:cubicBezTo>
                    <a:pt x="542" y="824"/>
                    <a:pt x="542" y="824"/>
                    <a:pt x="542" y="824"/>
                  </a:cubicBezTo>
                  <a:cubicBezTo>
                    <a:pt x="542" y="877"/>
                    <a:pt x="585" y="919"/>
                    <a:pt x="637" y="919"/>
                  </a:cubicBezTo>
                  <a:cubicBezTo>
                    <a:pt x="1084" y="919"/>
                    <a:pt x="1084" y="919"/>
                    <a:pt x="1084" y="919"/>
                  </a:cubicBezTo>
                  <a:cubicBezTo>
                    <a:pt x="1097" y="919"/>
                    <a:pt x="1110" y="924"/>
                    <a:pt x="1120" y="932"/>
                  </a:cubicBezTo>
                  <a:cubicBezTo>
                    <a:pt x="1313" y="1096"/>
                    <a:pt x="1313" y="1096"/>
                    <a:pt x="1313" y="1096"/>
                  </a:cubicBezTo>
                  <a:cubicBezTo>
                    <a:pt x="1317" y="1099"/>
                    <a:pt x="1322" y="1101"/>
                    <a:pt x="1328" y="1101"/>
                  </a:cubicBezTo>
                  <a:cubicBezTo>
                    <a:pt x="1331" y="1101"/>
                    <a:pt x="1334" y="1100"/>
                    <a:pt x="1337" y="1099"/>
                  </a:cubicBezTo>
                  <a:cubicBezTo>
                    <a:pt x="1345" y="1095"/>
                    <a:pt x="1350" y="1087"/>
                    <a:pt x="1350" y="1078"/>
                  </a:cubicBezTo>
                  <a:cubicBezTo>
                    <a:pt x="1350" y="919"/>
                    <a:pt x="1350" y="919"/>
                    <a:pt x="1350" y="919"/>
                  </a:cubicBezTo>
                  <a:cubicBezTo>
                    <a:pt x="1410" y="919"/>
                    <a:pt x="1410" y="919"/>
                    <a:pt x="1410" y="919"/>
                  </a:cubicBezTo>
                  <a:cubicBezTo>
                    <a:pt x="1463" y="919"/>
                    <a:pt x="1505" y="877"/>
                    <a:pt x="1505" y="824"/>
                  </a:cubicBezTo>
                  <a:cubicBezTo>
                    <a:pt x="1505" y="345"/>
                    <a:pt x="1505" y="345"/>
                    <a:pt x="1505" y="345"/>
                  </a:cubicBezTo>
                  <a:cubicBezTo>
                    <a:pt x="1505" y="293"/>
                    <a:pt x="1463" y="250"/>
                    <a:pt x="1410" y="250"/>
                  </a:cubicBezTo>
                  <a:close/>
                  <a:moveTo>
                    <a:pt x="341" y="500"/>
                  </a:moveTo>
                  <a:cubicBezTo>
                    <a:pt x="322" y="500"/>
                    <a:pt x="302" y="507"/>
                    <a:pt x="287" y="520"/>
                  </a:cubicBezTo>
                  <a:cubicBezTo>
                    <a:pt x="169" y="619"/>
                    <a:pt x="169" y="619"/>
                    <a:pt x="169" y="619"/>
                  </a:cubicBezTo>
                  <a:cubicBezTo>
                    <a:pt x="169" y="535"/>
                    <a:pt x="169" y="535"/>
                    <a:pt x="169" y="535"/>
                  </a:cubicBezTo>
                  <a:cubicBezTo>
                    <a:pt x="169" y="516"/>
                    <a:pt x="153" y="500"/>
                    <a:pt x="133" y="500"/>
                  </a:cubicBezTo>
                  <a:cubicBezTo>
                    <a:pt x="81" y="500"/>
                    <a:pt x="81" y="500"/>
                    <a:pt x="81" y="500"/>
                  </a:cubicBezTo>
                  <a:cubicBezTo>
                    <a:pt x="61" y="500"/>
                    <a:pt x="45" y="484"/>
                    <a:pt x="45" y="464"/>
                  </a:cubicBezTo>
                  <a:cubicBezTo>
                    <a:pt x="45" y="81"/>
                    <a:pt x="45" y="81"/>
                    <a:pt x="45" y="81"/>
                  </a:cubicBezTo>
                  <a:cubicBezTo>
                    <a:pt x="45" y="61"/>
                    <a:pt x="61" y="45"/>
                    <a:pt x="81" y="45"/>
                  </a:cubicBezTo>
                  <a:cubicBezTo>
                    <a:pt x="699" y="45"/>
                    <a:pt x="699" y="45"/>
                    <a:pt x="699" y="45"/>
                  </a:cubicBezTo>
                  <a:cubicBezTo>
                    <a:pt x="719" y="45"/>
                    <a:pt x="735" y="61"/>
                    <a:pt x="735" y="81"/>
                  </a:cubicBezTo>
                  <a:cubicBezTo>
                    <a:pt x="735" y="250"/>
                    <a:pt x="735" y="250"/>
                    <a:pt x="735" y="250"/>
                  </a:cubicBezTo>
                  <a:cubicBezTo>
                    <a:pt x="637" y="250"/>
                    <a:pt x="637" y="250"/>
                    <a:pt x="637" y="250"/>
                  </a:cubicBezTo>
                  <a:cubicBezTo>
                    <a:pt x="585" y="250"/>
                    <a:pt x="542" y="293"/>
                    <a:pt x="542" y="345"/>
                  </a:cubicBezTo>
                  <a:cubicBezTo>
                    <a:pt x="542" y="500"/>
                    <a:pt x="542" y="500"/>
                    <a:pt x="542" y="500"/>
                  </a:cubicBezTo>
                  <a:lnTo>
                    <a:pt x="341" y="500"/>
                  </a:lnTo>
                  <a:close/>
                  <a:moveTo>
                    <a:pt x="1460" y="824"/>
                  </a:moveTo>
                  <a:cubicBezTo>
                    <a:pt x="1460" y="852"/>
                    <a:pt x="1438" y="874"/>
                    <a:pt x="1410" y="874"/>
                  </a:cubicBezTo>
                  <a:cubicBezTo>
                    <a:pt x="1344" y="874"/>
                    <a:pt x="1344" y="874"/>
                    <a:pt x="1344" y="874"/>
                  </a:cubicBezTo>
                  <a:cubicBezTo>
                    <a:pt x="1323" y="874"/>
                    <a:pt x="1305" y="892"/>
                    <a:pt x="1305" y="913"/>
                  </a:cubicBezTo>
                  <a:cubicBezTo>
                    <a:pt x="1305" y="1030"/>
                    <a:pt x="1305" y="1030"/>
                    <a:pt x="1305" y="1030"/>
                  </a:cubicBezTo>
                  <a:cubicBezTo>
                    <a:pt x="1149" y="898"/>
                    <a:pt x="1149" y="898"/>
                    <a:pt x="1149" y="898"/>
                  </a:cubicBezTo>
                  <a:cubicBezTo>
                    <a:pt x="1131" y="883"/>
                    <a:pt x="1108" y="874"/>
                    <a:pt x="1084" y="874"/>
                  </a:cubicBezTo>
                  <a:cubicBezTo>
                    <a:pt x="637" y="874"/>
                    <a:pt x="637" y="874"/>
                    <a:pt x="637" y="874"/>
                  </a:cubicBezTo>
                  <a:cubicBezTo>
                    <a:pt x="610" y="874"/>
                    <a:pt x="587" y="852"/>
                    <a:pt x="587" y="824"/>
                  </a:cubicBezTo>
                  <a:cubicBezTo>
                    <a:pt x="587" y="345"/>
                    <a:pt x="587" y="345"/>
                    <a:pt x="587" y="345"/>
                  </a:cubicBezTo>
                  <a:cubicBezTo>
                    <a:pt x="587" y="318"/>
                    <a:pt x="610" y="295"/>
                    <a:pt x="637" y="295"/>
                  </a:cubicBezTo>
                  <a:cubicBezTo>
                    <a:pt x="1410" y="295"/>
                    <a:pt x="1410" y="295"/>
                    <a:pt x="1410" y="295"/>
                  </a:cubicBezTo>
                  <a:cubicBezTo>
                    <a:pt x="1438" y="295"/>
                    <a:pt x="1460" y="318"/>
                    <a:pt x="1460" y="345"/>
                  </a:cubicBezTo>
                  <a:lnTo>
                    <a:pt x="1460" y="8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21" name="Freeform 7"/>
            <p:cNvSpPr/>
            <p:nvPr/>
          </p:nvSpPr>
          <p:spPr bwMode="auto">
            <a:xfrm>
              <a:off x="6208713" y="3227388"/>
              <a:ext cx="1833563" cy="173037"/>
            </a:xfrm>
            <a:custGeom>
              <a:avLst/>
              <a:gdLst>
                <a:gd name="T0" fmla="*/ 489 w 489"/>
                <a:gd name="T1" fmla="*/ 23 h 46"/>
                <a:gd name="T2" fmla="*/ 467 w 489"/>
                <a:gd name="T3" fmla="*/ 46 h 46"/>
                <a:gd name="T4" fmla="*/ 23 w 489"/>
                <a:gd name="T5" fmla="*/ 46 h 46"/>
                <a:gd name="T6" fmla="*/ 0 w 489"/>
                <a:gd name="T7" fmla="*/ 23 h 46"/>
                <a:gd name="T8" fmla="*/ 23 w 489"/>
                <a:gd name="T9" fmla="*/ 0 h 46"/>
                <a:gd name="T10" fmla="*/ 467 w 489"/>
                <a:gd name="T11" fmla="*/ 0 h 46"/>
                <a:gd name="T12" fmla="*/ 489 w 489"/>
                <a:gd name="T13" fmla="*/ 23 h 46"/>
              </a:gdLst>
              <a:ahLst/>
              <a:cxnLst>
                <a:cxn ang="0">
                  <a:pos x="T0" y="T1"/>
                </a:cxn>
                <a:cxn ang="0">
                  <a:pos x="T2" y="T3"/>
                </a:cxn>
                <a:cxn ang="0">
                  <a:pos x="T4" y="T5"/>
                </a:cxn>
                <a:cxn ang="0">
                  <a:pos x="T6" y="T7"/>
                </a:cxn>
                <a:cxn ang="0">
                  <a:pos x="T8" y="T9"/>
                </a:cxn>
                <a:cxn ang="0">
                  <a:pos x="T10" y="T11"/>
                </a:cxn>
                <a:cxn ang="0">
                  <a:pos x="T12" y="T13"/>
                </a:cxn>
              </a:cxnLst>
              <a:rect l="0" t="0" r="r" b="b"/>
              <a:pathLst>
                <a:path w="489" h="46">
                  <a:moveTo>
                    <a:pt x="489" y="23"/>
                  </a:moveTo>
                  <a:cubicBezTo>
                    <a:pt x="489" y="35"/>
                    <a:pt x="479" y="46"/>
                    <a:pt x="467" y="46"/>
                  </a:cubicBezTo>
                  <a:cubicBezTo>
                    <a:pt x="23" y="46"/>
                    <a:pt x="23" y="46"/>
                    <a:pt x="23" y="46"/>
                  </a:cubicBezTo>
                  <a:cubicBezTo>
                    <a:pt x="10" y="46"/>
                    <a:pt x="0" y="35"/>
                    <a:pt x="0" y="23"/>
                  </a:cubicBezTo>
                  <a:cubicBezTo>
                    <a:pt x="0" y="10"/>
                    <a:pt x="10" y="0"/>
                    <a:pt x="23" y="0"/>
                  </a:cubicBezTo>
                  <a:cubicBezTo>
                    <a:pt x="467" y="0"/>
                    <a:pt x="467" y="0"/>
                    <a:pt x="467" y="0"/>
                  </a:cubicBezTo>
                  <a:cubicBezTo>
                    <a:pt x="479" y="0"/>
                    <a:pt x="489" y="10"/>
                    <a:pt x="489"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22" name="Freeform 8"/>
            <p:cNvSpPr/>
            <p:nvPr/>
          </p:nvSpPr>
          <p:spPr bwMode="auto">
            <a:xfrm>
              <a:off x="6208713" y="3786188"/>
              <a:ext cx="1833563" cy="168275"/>
            </a:xfrm>
            <a:custGeom>
              <a:avLst/>
              <a:gdLst>
                <a:gd name="T0" fmla="*/ 489 w 489"/>
                <a:gd name="T1" fmla="*/ 22 h 45"/>
                <a:gd name="T2" fmla="*/ 467 w 489"/>
                <a:gd name="T3" fmla="*/ 45 h 45"/>
                <a:gd name="T4" fmla="*/ 23 w 489"/>
                <a:gd name="T5" fmla="*/ 45 h 45"/>
                <a:gd name="T6" fmla="*/ 0 w 489"/>
                <a:gd name="T7" fmla="*/ 22 h 45"/>
                <a:gd name="T8" fmla="*/ 23 w 489"/>
                <a:gd name="T9" fmla="*/ 0 h 45"/>
                <a:gd name="T10" fmla="*/ 467 w 489"/>
                <a:gd name="T11" fmla="*/ 0 h 45"/>
                <a:gd name="T12" fmla="*/ 489 w 489"/>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89" h="45">
                  <a:moveTo>
                    <a:pt x="489" y="22"/>
                  </a:moveTo>
                  <a:cubicBezTo>
                    <a:pt x="489" y="35"/>
                    <a:pt x="479" y="45"/>
                    <a:pt x="467" y="45"/>
                  </a:cubicBezTo>
                  <a:cubicBezTo>
                    <a:pt x="23" y="45"/>
                    <a:pt x="23" y="45"/>
                    <a:pt x="23" y="45"/>
                  </a:cubicBezTo>
                  <a:cubicBezTo>
                    <a:pt x="10" y="45"/>
                    <a:pt x="0" y="35"/>
                    <a:pt x="0" y="22"/>
                  </a:cubicBezTo>
                  <a:cubicBezTo>
                    <a:pt x="0" y="10"/>
                    <a:pt x="10" y="0"/>
                    <a:pt x="23" y="0"/>
                  </a:cubicBezTo>
                  <a:cubicBezTo>
                    <a:pt x="467" y="0"/>
                    <a:pt x="467" y="0"/>
                    <a:pt x="467" y="0"/>
                  </a:cubicBezTo>
                  <a:cubicBezTo>
                    <a:pt x="479" y="0"/>
                    <a:pt x="489" y="10"/>
                    <a:pt x="489"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23" name="Freeform 9"/>
            <p:cNvSpPr/>
            <p:nvPr/>
          </p:nvSpPr>
          <p:spPr bwMode="auto">
            <a:xfrm>
              <a:off x="3924301" y="1936750"/>
              <a:ext cx="1593850" cy="169862"/>
            </a:xfrm>
            <a:custGeom>
              <a:avLst/>
              <a:gdLst>
                <a:gd name="T0" fmla="*/ 425 w 425"/>
                <a:gd name="T1" fmla="*/ 22 h 45"/>
                <a:gd name="T2" fmla="*/ 403 w 425"/>
                <a:gd name="T3" fmla="*/ 45 h 45"/>
                <a:gd name="T4" fmla="*/ 23 w 425"/>
                <a:gd name="T5" fmla="*/ 45 h 45"/>
                <a:gd name="T6" fmla="*/ 0 w 425"/>
                <a:gd name="T7" fmla="*/ 22 h 45"/>
                <a:gd name="T8" fmla="*/ 23 w 425"/>
                <a:gd name="T9" fmla="*/ 0 h 45"/>
                <a:gd name="T10" fmla="*/ 403 w 425"/>
                <a:gd name="T11" fmla="*/ 0 h 45"/>
                <a:gd name="T12" fmla="*/ 425 w 425"/>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25" h="45">
                  <a:moveTo>
                    <a:pt x="425" y="22"/>
                  </a:moveTo>
                  <a:cubicBezTo>
                    <a:pt x="425" y="35"/>
                    <a:pt x="415" y="45"/>
                    <a:pt x="403" y="45"/>
                  </a:cubicBezTo>
                  <a:cubicBezTo>
                    <a:pt x="23" y="45"/>
                    <a:pt x="23" y="45"/>
                    <a:pt x="23" y="45"/>
                  </a:cubicBezTo>
                  <a:cubicBezTo>
                    <a:pt x="11" y="45"/>
                    <a:pt x="0" y="35"/>
                    <a:pt x="0" y="22"/>
                  </a:cubicBezTo>
                  <a:cubicBezTo>
                    <a:pt x="0" y="10"/>
                    <a:pt x="11" y="0"/>
                    <a:pt x="23" y="0"/>
                  </a:cubicBezTo>
                  <a:cubicBezTo>
                    <a:pt x="403" y="0"/>
                    <a:pt x="403" y="0"/>
                    <a:pt x="403" y="0"/>
                  </a:cubicBezTo>
                  <a:cubicBezTo>
                    <a:pt x="415" y="0"/>
                    <a:pt x="425" y="10"/>
                    <a:pt x="42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24" name="Freeform 10"/>
            <p:cNvSpPr/>
            <p:nvPr/>
          </p:nvSpPr>
          <p:spPr bwMode="auto">
            <a:xfrm>
              <a:off x="3924301" y="2371725"/>
              <a:ext cx="1136650" cy="169862"/>
            </a:xfrm>
            <a:custGeom>
              <a:avLst/>
              <a:gdLst>
                <a:gd name="T0" fmla="*/ 303 w 303"/>
                <a:gd name="T1" fmla="*/ 23 h 45"/>
                <a:gd name="T2" fmla="*/ 281 w 303"/>
                <a:gd name="T3" fmla="*/ 45 h 45"/>
                <a:gd name="T4" fmla="*/ 23 w 303"/>
                <a:gd name="T5" fmla="*/ 45 h 45"/>
                <a:gd name="T6" fmla="*/ 0 w 303"/>
                <a:gd name="T7" fmla="*/ 23 h 45"/>
                <a:gd name="T8" fmla="*/ 23 w 303"/>
                <a:gd name="T9" fmla="*/ 0 h 45"/>
                <a:gd name="T10" fmla="*/ 281 w 303"/>
                <a:gd name="T11" fmla="*/ 0 h 45"/>
                <a:gd name="T12" fmla="*/ 303 w 303"/>
                <a:gd name="T13" fmla="*/ 23 h 45"/>
              </a:gdLst>
              <a:ahLst/>
              <a:cxnLst>
                <a:cxn ang="0">
                  <a:pos x="T0" y="T1"/>
                </a:cxn>
                <a:cxn ang="0">
                  <a:pos x="T2" y="T3"/>
                </a:cxn>
                <a:cxn ang="0">
                  <a:pos x="T4" y="T5"/>
                </a:cxn>
                <a:cxn ang="0">
                  <a:pos x="T6" y="T7"/>
                </a:cxn>
                <a:cxn ang="0">
                  <a:pos x="T8" y="T9"/>
                </a:cxn>
                <a:cxn ang="0">
                  <a:pos x="T10" y="T11"/>
                </a:cxn>
                <a:cxn ang="0">
                  <a:pos x="T12" y="T13"/>
                </a:cxn>
              </a:cxnLst>
              <a:rect l="0" t="0" r="r" b="b"/>
              <a:pathLst>
                <a:path w="303" h="45">
                  <a:moveTo>
                    <a:pt x="303" y="23"/>
                  </a:moveTo>
                  <a:cubicBezTo>
                    <a:pt x="303" y="35"/>
                    <a:pt x="293" y="45"/>
                    <a:pt x="281" y="45"/>
                  </a:cubicBezTo>
                  <a:cubicBezTo>
                    <a:pt x="23" y="45"/>
                    <a:pt x="23" y="45"/>
                    <a:pt x="23" y="45"/>
                  </a:cubicBezTo>
                  <a:cubicBezTo>
                    <a:pt x="11" y="45"/>
                    <a:pt x="0" y="35"/>
                    <a:pt x="0" y="23"/>
                  </a:cubicBezTo>
                  <a:cubicBezTo>
                    <a:pt x="0" y="10"/>
                    <a:pt x="11" y="0"/>
                    <a:pt x="23" y="0"/>
                  </a:cubicBezTo>
                  <a:cubicBezTo>
                    <a:pt x="281" y="0"/>
                    <a:pt x="281" y="0"/>
                    <a:pt x="281" y="0"/>
                  </a:cubicBezTo>
                  <a:cubicBezTo>
                    <a:pt x="293" y="0"/>
                    <a:pt x="303" y="10"/>
                    <a:pt x="30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grpSp>
      <p:sp>
        <p:nvSpPr>
          <p:cNvPr id="25" name="Freeform 6"/>
          <p:cNvSpPr/>
          <p:nvPr userDrawn="1"/>
        </p:nvSpPr>
        <p:spPr bwMode="auto">
          <a:xfrm>
            <a:off x="3211785" y="296368"/>
            <a:ext cx="8975455"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1" fmla="*/ 7021 w 10000"/>
              <a:gd name="connsiteY0-2" fmla="*/ 0 h 10000"/>
              <a:gd name="connsiteX1-3" fmla="*/ 0 w 10000"/>
              <a:gd name="connsiteY1-4" fmla="*/ 0 h 10000"/>
              <a:gd name="connsiteX2-5" fmla="*/ 197 w 10000"/>
              <a:gd name="connsiteY2-6" fmla="*/ 5024 h 10000"/>
              <a:gd name="connsiteX3-7" fmla="*/ 0 w 10000"/>
              <a:gd name="connsiteY3-8" fmla="*/ 10000 h 10000"/>
              <a:gd name="connsiteX4-9" fmla="*/ 10000 w 10000"/>
              <a:gd name="connsiteY4-10" fmla="*/ 10000 h 10000"/>
              <a:gd name="connsiteX5-11" fmla="*/ 7736 w 10000"/>
              <a:gd name="connsiteY5-12" fmla="*/ 5574 h 10000"/>
              <a:gd name="connsiteX6-13" fmla="*/ 7021 w 10000"/>
              <a:gd name="connsiteY6-14" fmla="*/ 0 h 10000"/>
              <a:gd name="connsiteX0-15" fmla="*/ 7021 w 7736"/>
              <a:gd name="connsiteY0-16" fmla="*/ 0 h 10038"/>
              <a:gd name="connsiteX1-17" fmla="*/ 0 w 7736"/>
              <a:gd name="connsiteY1-18" fmla="*/ 0 h 10038"/>
              <a:gd name="connsiteX2-19" fmla="*/ 197 w 7736"/>
              <a:gd name="connsiteY2-20" fmla="*/ 5024 h 10038"/>
              <a:gd name="connsiteX3-21" fmla="*/ 0 w 7736"/>
              <a:gd name="connsiteY3-22" fmla="*/ 10000 h 10038"/>
              <a:gd name="connsiteX4-23" fmla="*/ 7017 w 7736"/>
              <a:gd name="connsiteY4-24" fmla="*/ 10038 h 10038"/>
              <a:gd name="connsiteX5-25" fmla="*/ 7736 w 7736"/>
              <a:gd name="connsiteY5-26" fmla="*/ 5574 h 10038"/>
              <a:gd name="connsiteX6-27" fmla="*/ 7021 w 7736"/>
              <a:gd name="connsiteY6-28" fmla="*/ 0 h 10038"/>
              <a:gd name="connsiteX0-29" fmla="*/ 9076 w 9316"/>
              <a:gd name="connsiteY0-30" fmla="*/ 0 h 10000"/>
              <a:gd name="connsiteX1-31" fmla="*/ 0 w 9316"/>
              <a:gd name="connsiteY1-32" fmla="*/ 0 h 10000"/>
              <a:gd name="connsiteX2-33" fmla="*/ 255 w 9316"/>
              <a:gd name="connsiteY2-34" fmla="*/ 5005 h 10000"/>
              <a:gd name="connsiteX3-35" fmla="*/ 0 w 9316"/>
              <a:gd name="connsiteY3-36" fmla="*/ 9962 h 10000"/>
              <a:gd name="connsiteX4-37" fmla="*/ 9071 w 9316"/>
              <a:gd name="connsiteY4-38" fmla="*/ 10000 h 10000"/>
              <a:gd name="connsiteX5-39" fmla="*/ 9316 w 9316"/>
              <a:gd name="connsiteY5-40" fmla="*/ 5668 h 10000"/>
              <a:gd name="connsiteX6-41" fmla="*/ 9076 w 9316"/>
              <a:gd name="connsiteY6-42" fmla="*/ 0 h 10000"/>
              <a:gd name="connsiteX0-43" fmla="*/ 9742 w 10000"/>
              <a:gd name="connsiteY0-44" fmla="*/ 0 h 10000"/>
              <a:gd name="connsiteX1-45" fmla="*/ 0 w 10000"/>
              <a:gd name="connsiteY1-46" fmla="*/ 0 h 10000"/>
              <a:gd name="connsiteX2-47" fmla="*/ 274 w 10000"/>
              <a:gd name="connsiteY2-48" fmla="*/ 5005 h 10000"/>
              <a:gd name="connsiteX3-49" fmla="*/ 0 w 10000"/>
              <a:gd name="connsiteY3-50" fmla="*/ 9962 h 10000"/>
              <a:gd name="connsiteX4-51" fmla="*/ 9737 w 10000"/>
              <a:gd name="connsiteY4-52" fmla="*/ 10000 h 10000"/>
              <a:gd name="connsiteX5-53" fmla="*/ 10000 w 10000"/>
              <a:gd name="connsiteY5-54" fmla="*/ 5668 h 10000"/>
              <a:gd name="connsiteX6-55" fmla="*/ 9742 w 10000"/>
              <a:gd name="connsiteY6-56" fmla="*/ 0 h 10000"/>
              <a:gd name="connsiteX0-57" fmla="*/ 9742 w 9877"/>
              <a:gd name="connsiteY0-58" fmla="*/ 0 h 10000"/>
              <a:gd name="connsiteX1-59" fmla="*/ 0 w 9877"/>
              <a:gd name="connsiteY1-60" fmla="*/ 0 h 10000"/>
              <a:gd name="connsiteX2-61" fmla="*/ 274 w 9877"/>
              <a:gd name="connsiteY2-62" fmla="*/ 5005 h 10000"/>
              <a:gd name="connsiteX3-63" fmla="*/ 0 w 9877"/>
              <a:gd name="connsiteY3-64" fmla="*/ 9962 h 10000"/>
              <a:gd name="connsiteX4-65" fmla="*/ 9737 w 9877"/>
              <a:gd name="connsiteY4-66" fmla="*/ 10000 h 10000"/>
              <a:gd name="connsiteX5-67" fmla="*/ 9738 w 9877"/>
              <a:gd name="connsiteY5-68" fmla="*/ 5783 h 10000"/>
              <a:gd name="connsiteX6-69" fmla="*/ 9742 w 9877"/>
              <a:gd name="connsiteY6-70" fmla="*/ 0 h 10000"/>
              <a:gd name="connsiteX0-71" fmla="*/ 9863 w 9991"/>
              <a:gd name="connsiteY0-72" fmla="*/ 0 h 10000"/>
              <a:gd name="connsiteX1-73" fmla="*/ 0 w 9991"/>
              <a:gd name="connsiteY1-74" fmla="*/ 0 h 10000"/>
              <a:gd name="connsiteX2-75" fmla="*/ 277 w 9991"/>
              <a:gd name="connsiteY2-76" fmla="*/ 5005 h 10000"/>
              <a:gd name="connsiteX3-77" fmla="*/ 0 w 9991"/>
              <a:gd name="connsiteY3-78" fmla="*/ 9962 h 10000"/>
              <a:gd name="connsiteX4-79" fmla="*/ 9858 w 9991"/>
              <a:gd name="connsiteY4-80" fmla="*/ 10000 h 10000"/>
              <a:gd name="connsiteX5-81" fmla="*/ 9817 w 9991"/>
              <a:gd name="connsiteY5-82" fmla="*/ 5783 h 10000"/>
              <a:gd name="connsiteX6-83" fmla="*/ 9863 w 9991"/>
              <a:gd name="connsiteY6-84" fmla="*/ 0 h 10000"/>
              <a:gd name="connsiteX0-85" fmla="*/ 9872 w 10014"/>
              <a:gd name="connsiteY0-86" fmla="*/ 0 h 10000"/>
              <a:gd name="connsiteX1-87" fmla="*/ 0 w 10014"/>
              <a:gd name="connsiteY1-88" fmla="*/ 0 h 10000"/>
              <a:gd name="connsiteX2-89" fmla="*/ 277 w 10014"/>
              <a:gd name="connsiteY2-90" fmla="*/ 5005 h 10000"/>
              <a:gd name="connsiteX3-91" fmla="*/ 0 w 10014"/>
              <a:gd name="connsiteY3-92" fmla="*/ 9962 h 10000"/>
              <a:gd name="connsiteX4-93" fmla="*/ 9867 w 10014"/>
              <a:gd name="connsiteY4-94" fmla="*/ 10000 h 10000"/>
              <a:gd name="connsiteX5-95" fmla="*/ 9890 w 10014"/>
              <a:gd name="connsiteY5-96" fmla="*/ 5745 h 10000"/>
              <a:gd name="connsiteX6-97" fmla="*/ 9872 w 10014"/>
              <a:gd name="connsiteY6-98" fmla="*/ 0 h 10000"/>
              <a:gd name="connsiteX0-99" fmla="*/ 9872 w 10030"/>
              <a:gd name="connsiteY0-100" fmla="*/ 0 h 10000"/>
              <a:gd name="connsiteX1-101" fmla="*/ 0 w 10030"/>
              <a:gd name="connsiteY1-102" fmla="*/ 0 h 10000"/>
              <a:gd name="connsiteX2-103" fmla="*/ 277 w 10030"/>
              <a:gd name="connsiteY2-104" fmla="*/ 5005 h 10000"/>
              <a:gd name="connsiteX3-105" fmla="*/ 0 w 10030"/>
              <a:gd name="connsiteY3-106" fmla="*/ 9962 h 10000"/>
              <a:gd name="connsiteX4-107" fmla="*/ 9867 w 10030"/>
              <a:gd name="connsiteY4-108" fmla="*/ 10000 h 10000"/>
              <a:gd name="connsiteX5-109" fmla="*/ 9890 w 10030"/>
              <a:gd name="connsiteY5-110" fmla="*/ 5745 h 10000"/>
              <a:gd name="connsiteX6-111" fmla="*/ 9872 w 10030"/>
              <a:gd name="connsiteY6-112" fmla="*/ 0 h 10000"/>
              <a:gd name="connsiteX0-113" fmla="*/ 9872 w 9921"/>
              <a:gd name="connsiteY0-114" fmla="*/ 0 h 10000"/>
              <a:gd name="connsiteX1-115" fmla="*/ 0 w 9921"/>
              <a:gd name="connsiteY1-116" fmla="*/ 0 h 10000"/>
              <a:gd name="connsiteX2-117" fmla="*/ 277 w 9921"/>
              <a:gd name="connsiteY2-118" fmla="*/ 5005 h 10000"/>
              <a:gd name="connsiteX3-119" fmla="*/ 0 w 9921"/>
              <a:gd name="connsiteY3-120" fmla="*/ 9962 h 10000"/>
              <a:gd name="connsiteX4-121" fmla="*/ 9867 w 9921"/>
              <a:gd name="connsiteY4-122" fmla="*/ 10000 h 10000"/>
              <a:gd name="connsiteX5-123" fmla="*/ 9890 w 9921"/>
              <a:gd name="connsiteY5-124" fmla="*/ 5745 h 10000"/>
              <a:gd name="connsiteX6-125" fmla="*/ 9872 w 9921"/>
              <a:gd name="connsiteY6-126" fmla="*/ 0 h 10000"/>
              <a:gd name="connsiteX0-127" fmla="*/ 9951 w 9974"/>
              <a:gd name="connsiteY0-128" fmla="*/ 0 h 10000"/>
              <a:gd name="connsiteX1-129" fmla="*/ 0 w 9974"/>
              <a:gd name="connsiteY1-130" fmla="*/ 0 h 10000"/>
              <a:gd name="connsiteX2-131" fmla="*/ 279 w 9974"/>
              <a:gd name="connsiteY2-132" fmla="*/ 5005 h 10000"/>
              <a:gd name="connsiteX3-133" fmla="*/ 0 w 9974"/>
              <a:gd name="connsiteY3-134" fmla="*/ 9962 h 10000"/>
              <a:gd name="connsiteX4-135" fmla="*/ 9946 w 9974"/>
              <a:gd name="connsiteY4-136" fmla="*/ 10000 h 10000"/>
              <a:gd name="connsiteX5-137" fmla="*/ 9969 w 9974"/>
              <a:gd name="connsiteY5-138" fmla="*/ 5745 h 10000"/>
              <a:gd name="connsiteX6-139" fmla="*/ 9951 w 9974"/>
              <a:gd name="connsiteY6-140" fmla="*/ 0 h 10000"/>
              <a:gd name="connsiteX0-141" fmla="*/ 9977 w 10001"/>
              <a:gd name="connsiteY0-142" fmla="*/ 0 h 10000"/>
              <a:gd name="connsiteX1-143" fmla="*/ 0 w 10001"/>
              <a:gd name="connsiteY1-144" fmla="*/ 0 h 10000"/>
              <a:gd name="connsiteX2-145" fmla="*/ 280 w 10001"/>
              <a:gd name="connsiteY2-146" fmla="*/ 5005 h 10000"/>
              <a:gd name="connsiteX3-147" fmla="*/ 0 w 10001"/>
              <a:gd name="connsiteY3-148" fmla="*/ 9962 h 10000"/>
              <a:gd name="connsiteX4-149" fmla="*/ 9972 w 10001"/>
              <a:gd name="connsiteY4-150" fmla="*/ 10000 h 10000"/>
              <a:gd name="connsiteX5-151" fmla="*/ 9995 w 10001"/>
              <a:gd name="connsiteY5-152" fmla="*/ 5745 h 10000"/>
              <a:gd name="connsiteX6-153" fmla="*/ 9977 w 10001"/>
              <a:gd name="connsiteY6-154" fmla="*/ 0 h 10000"/>
              <a:gd name="connsiteX0-155" fmla="*/ 9977 w 10001"/>
              <a:gd name="connsiteY0-156" fmla="*/ 0 h 10000"/>
              <a:gd name="connsiteX1-157" fmla="*/ 0 w 10001"/>
              <a:gd name="connsiteY1-158" fmla="*/ 0 h 10000"/>
              <a:gd name="connsiteX2-159" fmla="*/ 280 w 10001"/>
              <a:gd name="connsiteY2-160" fmla="*/ 5005 h 10000"/>
              <a:gd name="connsiteX3-161" fmla="*/ 0 w 10001"/>
              <a:gd name="connsiteY3-162" fmla="*/ 9962 h 10000"/>
              <a:gd name="connsiteX4-163" fmla="*/ 9972 w 10001"/>
              <a:gd name="connsiteY4-164" fmla="*/ 10000 h 10000"/>
              <a:gd name="connsiteX5-165" fmla="*/ 9995 w 10001"/>
              <a:gd name="connsiteY5-166" fmla="*/ 5745 h 10000"/>
              <a:gd name="connsiteX6-167" fmla="*/ 9977 w 10001"/>
              <a:gd name="connsiteY6-168" fmla="*/ 0 h 10000"/>
              <a:gd name="connsiteX0-169" fmla="*/ 9977 w 10001"/>
              <a:gd name="connsiteY0-170" fmla="*/ 0 h 10000"/>
              <a:gd name="connsiteX1-171" fmla="*/ 0 w 10001"/>
              <a:gd name="connsiteY1-172" fmla="*/ 0 h 10000"/>
              <a:gd name="connsiteX2-173" fmla="*/ 280 w 10001"/>
              <a:gd name="connsiteY2-174" fmla="*/ 5005 h 10000"/>
              <a:gd name="connsiteX3-175" fmla="*/ 0 w 10001"/>
              <a:gd name="connsiteY3-176" fmla="*/ 9962 h 10000"/>
              <a:gd name="connsiteX4-177" fmla="*/ 9972 w 10001"/>
              <a:gd name="connsiteY4-178" fmla="*/ 10000 h 10000"/>
              <a:gd name="connsiteX5-179" fmla="*/ 9995 w 10001"/>
              <a:gd name="connsiteY5-180" fmla="*/ 5745 h 10000"/>
              <a:gd name="connsiteX6-181" fmla="*/ 9977 w 10001"/>
              <a:gd name="connsiteY6-182" fmla="*/ 0 h 10000"/>
              <a:gd name="connsiteX0-183" fmla="*/ 9977 w 9995"/>
              <a:gd name="connsiteY0-184" fmla="*/ 0 h 10000"/>
              <a:gd name="connsiteX1-185" fmla="*/ 0 w 9995"/>
              <a:gd name="connsiteY1-186" fmla="*/ 0 h 10000"/>
              <a:gd name="connsiteX2-187" fmla="*/ 280 w 9995"/>
              <a:gd name="connsiteY2-188" fmla="*/ 5005 h 10000"/>
              <a:gd name="connsiteX3-189" fmla="*/ 0 w 9995"/>
              <a:gd name="connsiteY3-190" fmla="*/ 9962 h 10000"/>
              <a:gd name="connsiteX4-191" fmla="*/ 9972 w 9995"/>
              <a:gd name="connsiteY4-192" fmla="*/ 10000 h 10000"/>
              <a:gd name="connsiteX5-193" fmla="*/ 9995 w 9995"/>
              <a:gd name="connsiteY5-194" fmla="*/ 5745 h 10000"/>
              <a:gd name="connsiteX6-195" fmla="*/ 9977 w 9995"/>
              <a:gd name="connsiteY6-196" fmla="*/ 0 h 10000"/>
              <a:gd name="connsiteX0-197" fmla="*/ 9999 w 10000"/>
              <a:gd name="connsiteY0-198" fmla="*/ 0 h 10000"/>
              <a:gd name="connsiteX1-199" fmla="*/ 0 w 10000"/>
              <a:gd name="connsiteY1-200" fmla="*/ 0 h 10000"/>
              <a:gd name="connsiteX2-201" fmla="*/ 280 w 10000"/>
              <a:gd name="connsiteY2-202" fmla="*/ 5005 h 10000"/>
              <a:gd name="connsiteX3-203" fmla="*/ 0 w 10000"/>
              <a:gd name="connsiteY3-204" fmla="*/ 9962 h 10000"/>
              <a:gd name="connsiteX4-205" fmla="*/ 9977 w 10000"/>
              <a:gd name="connsiteY4-206" fmla="*/ 10000 h 10000"/>
              <a:gd name="connsiteX5-207" fmla="*/ 10000 w 10000"/>
              <a:gd name="connsiteY5-208" fmla="*/ 5745 h 10000"/>
              <a:gd name="connsiteX6-209" fmla="*/ 9999 w 10000"/>
              <a:gd name="connsiteY6-210" fmla="*/ 0 h 10000"/>
              <a:gd name="connsiteX0-211" fmla="*/ 9999 w 10004"/>
              <a:gd name="connsiteY0-212" fmla="*/ 0 h 10000"/>
              <a:gd name="connsiteX1-213" fmla="*/ 0 w 10004"/>
              <a:gd name="connsiteY1-214" fmla="*/ 0 h 10000"/>
              <a:gd name="connsiteX2-215" fmla="*/ 280 w 10004"/>
              <a:gd name="connsiteY2-216" fmla="*/ 5005 h 10000"/>
              <a:gd name="connsiteX3-217" fmla="*/ 0 w 10004"/>
              <a:gd name="connsiteY3-218" fmla="*/ 9962 h 10000"/>
              <a:gd name="connsiteX4-219" fmla="*/ 10000 w 10004"/>
              <a:gd name="connsiteY4-220" fmla="*/ 10000 h 10000"/>
              <a:gd name="connsiteX5-221" fmla="*/ 10000 w 10004"/>
              <a:gd name="connsiteY5-222" fmla="*/ 5745 h 10000"/>
              <a:gd name="connsiteX6-223" fmla="*/ 9999 w 10004"/>
              <a:gd name="connsiteY6-224" fmla="*/ 0 h 10000"/>
              <a:gd name="connsiteX0-225" fmla="*/ 9999 w 10000"/>
              <a:gd name="connsiteY0-226" fmla="*/ 0 h 10000"/>
              <a:gd name="connsiteX1-227" fmla="*/ 0 w 10000"/>
              <a:gd name="connsiteY1-228" fmla="*/ 0 h 10000"/>
              <a:gd name="connsiteX2-229" fmla="*/ 280 w 10000"/>
              <a:gd name="connsiteY2-230" fmla="*/ 5005 h 10000"/>
              <a:gd name="connsiteX3-231" fmla="*/ 0 w 10000"/>
              <a:gd name="connsiteY3-232" fmla="*/ 9962 h 10000"/>
              <a:gd name="connsiteX4-233" fmla="*/ 10000 w 10000"/>
              <a:gd name="connsiteY4-234" fmla="*/ 10000 h 10000"/>
              <a:gd name="connsiteX5-235" fmla="*/ 10000 w 10000"/>
              <a:gd name="connsiteY5-236" fmla="*/ 5745 h 10000"/>
              <a:gd name="connsiteX6-237" fmla="*/ 9999 w 10000"/>
              <a:gd name="connsiteY6-238" fmla="*/ 0 h 10000"/>
              <a:gd name="connsiteX0-239" fmla="*/ 14796 w 14796"/>
              <a:gd name="connsiteY0-240" fmla="*/ 0 h 10000"/>
              <a:gd name="connsiteX1-241" fmla="*/ 0 w 14796"/>
              <a:gd name="connsiteY1-242" fmla="*/ 0 h 10000"/>
              <a:gd name="connsiteX2-243" fmla="*/ 280 w 14796"/>
              <a:gd name="connsiteY2-244" fmla="*/ 5005 h 10000"/>
              <a:gd name="connsiteX3-245" fmla="*/ 0 w 14796"/>
              <a:gd name="connsiteY3-246" fmla="*/ 9962 h 10000"/>
              <a:gd name="connsiteX4-247" fmla="*/ 10000 w 14796"/>
              <a:gd name="connsiteY4-248" fmla="*/ 10000 h 10000"/>
              <a:gd name="connsiteX5-249" fmla="*/ 10000 w 14796"/>
              <a:gd name="connsiteY5-250" fmla="*/ 5745 h 10000"/>
              <a:gd name="connsiteX6-251" fmla="*/ 14796 w 14796"/>
              <a:gd name="connsiteY6-252" fmla="*/ 0 h 10000"/>
              <a:gd name="connsiteX0-253" fmla="*/ 14796 w 14796"/>
              <a:gd name="connsiteY0-254" fmla="*/ 0 h 9968"/>
              <a:gd name="connsiteX1-255" fmla="*/ 0 w 14796"/>
              <a:gd name="connsiteY1-256" fmla="*/ 0 h 9968"/>
              <a:gd name="connsiteX2-257" fmla="*/ 280 w 14796"/>
              <a:gd name="connsiteY2-258" fmla="*/ 5005 h 9968"/>
              <a:gd name="connsiteX3-259" fmla="*/ 0 w 14796"/>
              <a:gd name="connsiteY3-260" fmla="*/ 9962 h 9968"/>
              <a:gd name="connsiteX4-261" fmla="*/ 14788 w 14796"/>
              <a:gd name="connsiteY4-262" fmla="*/ 9968 h 9968"/>
              <a:gd name="connsiteX5-263" fmla="*/ 10000 w 14796"/>
              <a:gd name="connsiteY5-264" fmla="*/ 5745 h 9968"/>
              <a:gd name="connsiteX6-265" fmla="*/ 14796 w 14796"/>
              <a:gd name="connsiteY6-266" fmla="*/ 0 h 9968"/>
              <a:gd name="connsiteX0-267" fmla="*/ 10000 w 10000"/>
              <a:gd name="connsiteY0-268" fmla="*/ 0 h 10000"/>
              <a:gd name="connsiteX1-269" fmla="*/ 0 w 10000"/>
              <a:gd name="connsiteY1-270" fmla="*/ 0 h 10000"/>
              <a:gd name="connsiteX2-271" fmla="*/ 189 w 10000"/>
              <a:gd name="connsiteY2-272" fmla="*/ 5021 h 10000"/>
              <a:gd name="connsiteX3-273" fmla="*/ 0 w 10000"/>
              <a:gd name="connsiteY3-274" fmla="*/ 9994 h 10000"/>
              <a:gd name="connsiteX4-275" fmla="*/ 9995 w 10000"/>
              <a:gd name="connsiteY4-276" fmla="*/ 10000 h 10000"/>
              <a:gd name="connsiteX5-277" fmla="*/ 9998 w 10000"/>
              <a:gd name="connsiteY5-278" fmla="*/ 6152 h 10000"/>
              <a:gd name="connsiteX6-279" fmla="*/ 10000 w 10000"/>
              <a:gd name="connsiteY6-280" fmla="*/ 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sp>
        <p:nvSpPr>
          <p:cNvPr id="26" name="Freeform 11"/>
          <p:cNvSpPr/>
          <p:nvPr userDrawn="1"/>
        </p:nvSpPr>
        <p:spPr bwMode="auto">
          <a:xfrm>
            <a:off x="3106455"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目标">
    <p:spTree>
      <p:nvGrpSpPr>
        <p:cNvPr id="1" name=""/>
        <p:cNvGrpSpPr/>
        <p:nvPr/>
      </p:nvGrpSpPr>
      <p:grpSpPr>
        <a:xfrm>
          <a:off x="0" y="0"/>
          <a:ext cx="0" cy="0"/>
          <a:chOff x="0" y="0"/>
          <a:chExt cx="0" cy="0"/>
        </a:xfrm>
      </p:grpSpPr>
      <p:sp>
        <p:nvSpPr>
          <p:cNvPr id="4" name="TextBox 10"/>
          <p:cNvSpPr txBox="1"/>
          <p:nvPr userDrawn="1"/>
        </p:nvSpPr>
        <p:spPr bwMode="auto">
          <a:xfrm>
            <a:off x="1594877" y="408780"/>
            <a:ext cx="1664752" cy="639559"/>
          </a:xfrm>
          <a:prstGeom prst="rect">
            <a:avLst/>
          </a:prstGeom>
          <a:noFill/>
          <a:ln w="9525">
            <a:noFill/>
            <a:miter lim="800000"/>
          </a:ln>
        </p:spPr>
        <p:txBody>
          <a:bodyPr wrap="square" lIns="99941" tIns="49967" rIns="99941" bIns="49967" rtlCol="0">
            <a:spAutoFit/>
          </a:bodyPr>
          <a:lstStyle/>
          <a:p>
            <a:pPr defTabSz="1000760" eaLnBrk="0" fontAlgn="ctr" hangingPunct="0"/>
            <a:r>
              <a:rPr lang="zh-CN" altLang="en-US" sz="3500" b="1" baseline="0" dirty="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rPr>
              <a:t>目标</a:t>
            </a:r>
            <a:endParaRPr lang="en-US" altLang="zh-CN" sz="3500" b="1" baseline="0" dirty="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5" name="Freeform 9"/>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sp>
        <p:nvSpPr>
          <p:cNvPr id="6" name="Freeform 11"/>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grpSp>
        <p:nvGrpSpPr>
          <p:cNvPr id="7" name="组合 6"/>
          <p:cNvGrpSpPr/>
          <p:nvPr userDrawn="1"/>
        </p:nvGrpSpPr>
        <p:grpSpPr>
          <a:xfrm>
            <a:off x="443199" y="440668"/>
            <a:ext cx="533761" cy="533470"/>
            <a:chOff x="2960687" y="4865687"/>
            <a:chExt cx="1698626" cy="1697038"/>
          </a:xfrm>
          <a:solidFill>
            <a:schemeClr val="bg1"/>
          </a:solidFill>
        </p:grpSpPr>
        <p:sp>
          <p:nvSpPr>
            <p:cNvPr id="8" name="Freeform 6"/>
            <p:cNvSpPr/>
            <p:nvPr/>
          </p:nvSpPr>
          <p:spPr bwMode="auto">
            <a:xfrm>
              <a:off x="2960687" y="5251450"/>
              <a:ext cx="1311275" cy="1311275"/>
            </a:xfrm>
            <a:custGeom>
              <a:avLst/>
              <a:gdLst>
                <a:gd name="T0" fmla="*/ 1114 w 1293"/>
                <a:gd name="T1" fmla="*/ 294 h 1293"/>
                <a:gd name="T2" fmla="*/ 1233 w 1293"/>
                <a:gd name="T3" fmla="*/ 647 h 1293"/>
                <a:gd name="T4" fmla="*/ 647 w 1293"/>
                <a:gd name="T5" fmla="*/ 1233 h 1293"/>
                <a:gd name="T6" fmla="*/ 60 w 1293"/>
                <a:gd name="T7" fmla="*/ 647 h 1293"/>
                <a:gd name="T8" fmla="*/ 647 w 1293"/>
                <a:gd name="T9" fmla="*/ 60 h 1293"/>
                <a:gd name="T10" fmla="*/ 1001 w 1293"/>
                <a:gd name="T11" fmla="*/ 180 h 1293"/>
                <a:gd name="T12" fmla="*/ 1044 w 1293"/>
                <a:gd name="T13" fmla="*/ 137 h 1293"/>
                <a:gd name="T14" fmla="*/ 647 w 1293"/>
                <a:gd name="T15" fmla="*/ 0 h 1293"/>
                <a:gd name="T16" fmla="*/ 0 w 1293"/>
                <a:gd name="T17" fmla="*/ 647 h 1293"/>
                <a:gd name="T18" fmla="*/ 647 w 1293"/>
                <a:gd name="T19" fmla="*/ 1293 h 1293"/>
                <a:gd name="T20" fmla="*/ 1293 w 1293"/>
                <a:gd name="T21" fmla="*/ 647 h 1293"/>
                <a:gd name="T22" fmla="*/ 1157 w 1293"/>
                <a:gd name="T23" fmla="*/ 251 h 1293"/>
                <a:gd name="T24" fmla="*/ 1114 w 1293"/>
                <a:gd name="T25" fmla="*/ 294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3" h="1293">
                  <a:moveTo>
                    <a:pt x="1114" y="294"/>
                  </a:moveTo>
                  <a:cubicBezTo>
                    <a:pt x="1189" y="392"/>
                    <a:pt x="1233" y="514"/>
                    <a:pt x="1233" y="647"/>
                  </a:cubicBezTo>
                  <a:cubicBezTo>
                    <a:pt x="1233" y="970"/>
                    <a:pt x="970" y="1233"/>
                    <a:pt x="647" y="1233"/>
                  </a:cubicBezTo>
                  <a:cubicBezTo>
                    <a:pt x="323" y="1233"/>
                    <a:pt x="60" y="970"/>
                    <a:pt x="60" y="647"/>
                  </a:cubicBezTo>
                  <a:cubicBezTo>
                    <a:pt x="60" y="323"/>
                    <a:pt x="323" y="60"/>
                    <a:pt x="647" y="60"/>
                  </a:cubicBezTo>
                  <a:cubicBezTo>
                    <a:pt x="780" y="60"/>
                    <a:pt x="903" y="105"/>
                    <a:pt x="1001" y="180"/>
                  </a:cubicBezTo>
                  <a:cubicBezTo>
                    <a:pt x="1044" y="137"/>
                    <a:pt x="1044" y="137"/>
                    <a:pt x="1044" y="137"/>
                  </a:cubicBezTo>
                  <a:cubicBezTo>
                    <a:pt x="934" y="52"/>
                    <a:pt x="796" y="0"/>
                    <a:pt x="647" y="0"/>
                  </a:cubicBezTo>
                  <a:cubicBezTo>
                    <a:pt x="290" y="0"/>
                    <a:pt x="0" y="290"/>
                    <a:pt x="0" y="647"/>
                  </a:cubicBezTo>
                  <a:cubicBezTo>
                    <a:pt x="0" y="1003"/>
                    <a:pt x="290" y="1293"/>
                    <a:pt x="647" y="1293"/>
                  </a:cubicBezTo>
                  <a:cubicBezTo>
                    <a:pt x="1003" y="1293"/>
                    <a:pt x="1293" y="1003"/>
                    <a:pt x="1293" y="647"/>
                  </a:cubicBezTo>
                  <a:cubicBezTo>
                    <a:pt x="1293" y="498"/>
                    <a:pt x="1242" y="360"/>
                    <a:pt x="1157" y="251"/>
                  </a:cubicBezTo>
                  <a:lnTo>
                    <a:pt x="1114" y="2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9" name="Freeform 7"/>
            <p:cNvSpPr/>
            <p:nvPr/>
          </p:nvSpPr>
          <p:spPr bwMode="auto">
            <a:xfrm>
              <a:off x="3168650" y="5459413"/>
              <a:ext cx="895350" cy="895350"/>
            </a:xfrm>
            <a:custGeom>
              <a:avLst/>
              <a:gdLst>
                <a:gd name="T0" fmla="*/ 762 w 883"/>
                <a:gd name="T1" fmla="*/ 235 h 883"/>
                <a:gd name="T2" fmla="*/ 823 w 883"/>
                <a:gd name="T3" fmla="*/ 442 h 883"/>
                <a:gd name="T4" fmla="*/ 442 w 883"/>
                <a:gd name="T5" fmla="*/ 823 h 883"/>
                <a:gd name="T6" fmla="*/ 60 w 883"/>
                <a:gd name="T7" fmla="*/ 442 h 883"/>
                <a:gd name="T8" fmla="*/ 442 w 883"/>
                <a:gd name="T9" fmla="*/ 60 h 883"/>
                <a:gd name="T10" fmla="*/ 649 w 883"/>
                <a:gd name="T11" fmla="*/ 122 h 883"/>
                <a:gd name="T12" fmla="*/ 692 w 883"/>
                <a:gd name="T13" fmla="*/ 78 h 883"/>
                <a:gd name="T14" fmla="*/ 442 w 883"/>
                <a:gd name="T15" fmla="*/ 0 h 883"/>
                <a:gd name="T16" fmla="*/ 0 w 883"/>
                <a:gd name="T17" fmla="*/ 442 h 883"/>
                <a:gd name="T18" fmla="*/ 442 w 883"/>
                <a:gd name="T19" fmla="*/ 883 h 883"/>
                <a:gd name="T20" fmla="*/ 883 w 883"/>
                <a:gd name="T21" fmla="*/ 442 h 883"/>
                <a:gd name="T22" fmla="*/ 806 w 883"/>
                <a:gd name="T23" fmla="*/ 192 h 883"/>
                <a:gd name="T24" fmla="*/ 762 w 883"/>
                <a:gd name="T25" fmla="*/ 23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3" h="883">
                  <a:moveTo>
                    <a:pt x="762" y="235"/>
                  </a:moveTo>
                  <a:cubicBezTo>
                    <a:pt x="801" y="295"/>
                    <a:pt x="823" y="366"/>
                    <a:pt x="823" y="442"/>
                  </a:cubicBezTo>
                  <a:cubicBezTo>
                    <a:pt x="823" y="652"/>
                    <a:pt x="652" y="823"/>
                    <a:pt x="442" y="823"/>
                  </a:cubicBezTo>
                  <a:cubicBezTo>
                    <a:pt x="231" y="823"/>
                    <a:pt x="60" y="652"/>
                    <a:pt x="60" y="442"/>
                  </a:cubicBezTo>
                  <a:cubicBezTo>
                    <a:pt x="60" y="231"/>
                    <a:pt x="231" y="60"/>
                    <a:pt x="442" y="60"/>
                  </a:cubicBezTo>
                  <a:cubicBezTo>
                    <a:pt x="518" y="60"/>
                    <a:pt x="589" y="83"/>
                    <a:pt x="649" y="122"/>
                  </a:cubicBezTo>
                  <a:cubicBezTo>
                    <a:pt x="692" y="78"/>
                    <a:pt x="692" y="78"/>
                    <a:pt x="692" y="78"/>
                  </a:cubicBezTo>
                  <a:cubicBezTo>
                    <a:pt x="621" y="29"/>
                    <a:pt x="535" y="0"/>
                    <a:pt x="442" y="0"/>
                  </a:cubicBezTo>
                  <a:cubicBezTo>
                    <a:pt x="198" y="0"/>
                    <a:pt x="0" y="198"/>
                    <a:pt x="0" y="442"/>
                  </a:cubicBezTo>
                  <a:cubicBezTo>
                    <a:pt x="0" y="685"/>
                    <a:pt x="198" y="883"/>
                    <a:pt x="442" y="883"/>
                  </a:cubicBezTo>
                  <a:cubicBezTo>
                    <a:pt x="685" y="883"/>
                    <a:pt x="883" y="685"/>
                    <a:pt x="883" y="442"/>
                  </a:cubicBezTo>
                  <a:cubicBezTo>
                    <a:pt x="883" y="349"/>
                    <a:pt x="855" y="263"/>
                    <a:pt x="806" y="192"/>
                  </a:cubicBezTo>
                  <a:lnTo>
                    <a:pt x="762" y="2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0" name="Freeform 8"/>
            <p:cNvSpPr/>
            <p:nvPr/>
          </p:nvSpPr>
          <p:spPr bwMode="auto">
            <a:xfrm>
              <a:off x="3384550" y="5675313"/>
              <a:ext cx="463550" cy="463550"/>
            </a:xfrm>
            <a:custGeom>
              <a:avLst/>
              <a:gdLst>
                <a:gd name="T0" fmla="*/ 390 w 457"/>
                <a:gd name="T1" fmla="*/ 181 h 457"/>
                <a:gd name="T2" fmla="*/ 397 w 457"/>
                <a:gd name="T3" fmla="*/ 229 h 457"/>
                <a:gd name="T4" fmla="*/ 229 w 457"/>
                <a:gd name="T5" fmla="*/ 397 h 457"/>
                <a:gd name="T6" fmla="*/ 60 w 457"/>
                <a:gd name="T7" fmla="*/ 229 h 457"/>
                <a:gd name="T8" fmla="*/ 229 w 457"/>
                <a:gd name="T9" fmla="*/ 60 h 457"/>
                <a:gd name="T10" fmla="*/ 277 w 457"/>
                <a:gd name="T11" fmla="*/ 67 h 457"/>
                <a:gd name="T12" fmla="*/ 324 w 457"/>
                <a:gd name="T13" fmla="*/ 21 h 457"/>
                <a:gd name="T14" fmla="*/ 229 w 457"/>
                <a:gd name="T15" fmla="*/ 0 h 457"/>
                <a:gd name="T16" fmla="*/ 0 w 457"/>
                <a:gd name="T17" fmla="*/ 229 h 457"/>
                <a:gd name="T18" fmla="*/ 229 w 457"/>
                <a:gd name="T19" fmla="*/ 457 h 457"/>
                <a:gd name="T20" fmla="*/ 457 w 457"/>
                <a:gd name="T21" fmla="*/ 229 h 457"/>
                <a:gd name="T22" fmla="*/ 437 w 457"/>
                <a:gd name="T23" fmla="*/ 134 h 457"/>
                <a:gd name="T24" fmla="*/ 390 w 457"/>
                <a:gd name="T25" fmla="*/ 18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457">
                  <a:moveTo>
                    <a:pt x="390" y="181"/>
                  </a:moveTo>
                  <a:cubicBezTo>
                    <a:pt x="395" y="196"/>
                    <a:pt x="397" y="212"/>
                    <a:pt x="397" y="229"/>
                  </a:cubicBezTo>
                  <a:cubicBezTo>
                    <a:pt x="397" y="322"/>
                    <a:pt x="322" y="397"/>
                    <a:pt x="229" y="397"/>
                  </a:cubicBezTo>
                  <a:cubicBezTo>
                    <a:pt x="136" y="397"/>
                    <a:pt x="60" y="322"/>
                    <a:pt x="60" y="229"/>
                  </a:cubicBezTo>
                  <a:cubicBezTo>
                    <a:pt x="60" y="136"/>
                    <a:pt x="136" y="60"/>
                    <a:pt x="229" y="60"/>
                  </a:cubicBezTo>
                  <a:cubicBezTo>
                    <a:pt x="245" y="60"/>
                    <a:pt x="262" y="63"/>
                    <a:pt x="277" y="67"/>
                  </a:cubicBezTo>
                  <a:cubicBezTo>
                    <a:pt x="324" y="21"/>
                    <a:pt x="324" y="21"/>
                    <a:pt x="324" y="21"/>
                  </a:cubicBezTo>
                  <a:cubicBezTo>
                    <a:pt x="295" y="8"/>
                    <a:pt x="263" y="0"/>
                    <a:pt x="229" y="0"/>
                  </a:cubicBezTo>
                  <a:cubicBezTo>
                    <a:pt x="103" y="0"/>
                    <a:pt x="0" y="103"/>
                    <a:pt x="0" y="229"/>
                  </a:cubicBezTo>
                  <a:cubicBezTo>
                    <a:pt x="0" y="355"/>
                    <a:pt x="103" y="457"/>
                    <a:pt x="229" y="457"/>
                  </a:cubicBezTo>
                  <a:cubicBezTo>
                    <a:pt x="355" y="457"/>
                    <a:pt x="457" y="355"/>
                    <a:pt x="457" y="229"/>
                  </a:cubicBezTo>
                  <a:cubicBezTo>
                    <a:pt x="457" y="195"/>
                    <a:pt x="450" y="163"/>
                    <a:pt x="437" y="134"/>
                  </a:cubicBezTo>
                  <a:lnTo>
                    <a:pt x="390" y="1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1" name="Freeform 9"/>
            <p:cNvSpPr/>
            <p:nvPr/>
          </p:nvSpPr>
          <p:spPr bwMode="auto">
            <a:xfrm>
              <a:off x="3582988" y="5092700"/>
              <a:ext cx="850900" cy="844550"/>
            </a:xfrm>
            <a:custGeom>
              <a:avLst/>
              <a:gdLst>
                <a:gd name="T0" fmla="*/ 33 w 839"/>
                <a:gd name="T1" fmla="*/ 834 h 834"/>
                <a:gd name="T2" fmla="*/ 11 w 839"/>
                <a:gd name="T3" fmla="*/ 825 h 834"/>
                <a:gd name="T4" fmla="*/ 11 w 839"/>
                <a:gd name="T5" fmla="*/ 782 h 834"/>
                <a:gd name="T6" fmla="*/ 785 w 839"/>
                <a:gd name="T7" fmla="*/ 12 h 834"/>
                <a:gd name="T8" fmla="*/ 827 w 839"/>
                <a:gd name="T9" fmla="*/ 12 h 834"/>
                <a:gd name="T10" fmla="*/ 827 w 839"/>
                <a:gd name="T11" fmla="*/ 54 h 834"/>
                <a:gd name="T12" fmla="*/ 54 w 839"/>
                <a:gd name="T13" fmla="*/ 825 h 834"/>
                <a:gd name="T14" fmla="*/ 33 w 839"/>
                <a:gd name="T15" fmla="*/ 834 h 8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9" h="834">
                  <a:moveTo>
                    <a:pt x="33" y="834"/>
                  </a:moveTo>
                  <a:cubicBezTo>
                    <a:pt x="25" y="834"/>
                    <a:pt x="17" y="831"/>
                    <a:pt x="11" y="825"/>
                  </a:cubicBezTo>
                  <a:cubicBezTo>
                    <a:pt x="0" y="813"/>
                    <a:pt x="0" y="794"/>
                    <a:pt x="11" y="782"/>
                  </a:cubicBezTo>
                  <a:cubicBezTo>
                    <a:pt x="785" y="12"/>
                    <a:pt x="785" y="12"/>
                    <a:pt x="785" y="12"/>
                  </a:cubicBezTo>
                  <a:cubicBezTo>
                    <a:pt x="796" y="0"/>
                    <a:pt x="815" y="0"/>
                    <a:pt x="827" y="12"/>
                  </a:cubicBezTo>
                  <a:cubicBezTo>
                    <a:pt x="839" y="24"/>
                    <a:pt x="839" y="43"/>
                    <a:pt x="827" y="54"/>
                  </a:cubicBezTo>
                  <a:cubicBezTo>
                    <a:pt x="54" y="825"/>
                    <a:pt x="54" y="825"/>
                    <a:pt x="54" y="825"/>
                  </a:cubicBezTo>
                  <a:cubicBezTo>
                    <a:pt x="48" y="831"/>
                    <a:pt x="40" y="834"/>
                    <a:pt x="33" y="8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2" name="Freeform 10"/>
            <p:cNvSpPr>
              <a:spLocks noEditPoints="1"/>
            </p:cNvSpPr>
            <p:nvPr/>
          </p:nvSpPr>
          <p:spPr bwMode="auto">
            <a:xfrm>
              <a:off x="4140200" y="4865687"/>
              <a:ext cx="301625" cy="500063"/>
            </a:xfrm>
            <a:custGeom>
              <a:avLst/>
              <a:gdLst>
                <a:gd name="T0" fmla="*/ 50 w 298"/>
                <a:gd name="T1" fmla="*/ 492 h 492"/>
                <a:gd name="T2" fmla="*/ 40 w 298"/>
                <a:gd name="T3" fmla="*/ 490 h 492"/>
                <a:gd name="T4" fmla="*/ 20 w 298"/>
                <a:gd name="T5" fmla="*/ 464 h 492"/>
                <a:gd name="T6" fmla="*/ 1 w 298"/>
                <a:gd name="T7" fmla="*/ 252 h 492"/>
                <a:gd name="T8" fmla="*/ 10 w 298"/>
                <a:gd name="T9" fmla="*/ 228 h 492"/>
                <a:gd name="T10" fmla="*/ 227 w 298"/>
                <a:gd name="T11" fmla="*/ 11 h 492"/>
                <a:gd name="T12" fmla="*/ 259 w 298"/>
                <a:gd name="T13" fmla="*/ 4 h 492"/>
                <a:gd name="T14" fmla="*/ 278 w 298"/>
                <a:gd name="T15" fmla="*/ 29 h 492"/>
                <a:gd name="T16" fmla="*/ 297 w 298"/>
                <a:gd name="T17" fmla="*/ 242 h 492"/>
                <a:gd name="T18" fmla="*/ 289 w 298"/>
                <a:gd name="T19" fmla="*/ 266 h 492"/>
                <a:gd name="T20" fmla="*/ 71 w 298"/>
                <a:gd name="T21" fmla="*/ 483 h 492"/>
                <a:gd name="T22" fmla="*/ 50 w 298"/>
                <a:gd name="T23" fmla="*/ 492 h 492"/>
                <a:gd name="T24" fmla="*/ 62 w 298"/>
                <a:gd name="T25" fmla="*/ 260 h 492"/>
                <a:gd name="T26" fmla="*/ 74 w 298"/>
                <a:gd name="T27" fmla="*/ 395 h 492"/>
                <a:gd name="T28" fmla="*/ 236 w 298"/>
                <a:gd name="T29" fmla="*/ 233 h 492"/>
                <a:gd name="T30" fmla="*/ 224 w 298"/>
                <a:gd name="T31" fmla="*/ 99 h 492"/>
                <a:gd name="T32" fmla="*/ 62 w 298"/>
                <a:gd name="T33" fmla="*/ 26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8" h="492">
                  <a:moveTo>
                    <a:pt x="50" y="492"/>
                  </a:moveTo>
                  <a:cubicBezTo>
                    <a:pt x="46" y="492"/>
                    <a:pt x="43" y="491"/>
                    <a:pt x="40" y="490"/>
                  </a:cubicBezTo>
                  <a:cubicBezTo>
                    <a:pt x="29" y="486"/>
                    <a:pt x="21" y="476"/>
                    <a:pt x="20" y="464"/>
                  </a:cubicBezTo>
                  <a:cubicBezTo>
                    <a:pt x="1" y="252"/>
                    <a:pt x="1" y="252"/>
                    <a:pt x="1" y="252"/>
                  </a:cubicBezTo>
                  <a:cubicBezTo>
                    <a:pt x="0" y="243"/>
                    <a:pt x="3" y="234"/>
                    <a:pt x="10" y="228"/>
                  </a:cubicBezTo>
                  <a:cubicBezTo>
                    <a:pt x="227" y="11"/>
                    <a:pt x="227" y="11"/>
                    <a:pt x="227" y="11"/>
                  </a:cubicBezTo>
                  <a:cubicBezTo>
                    <a:pt x="235" y="2"/>
                    <a:pt x="248" y="0"/>
                    <a:pt x="259" y="4"/>
                  </a:cubicBezTo>
                  <a:cubicBezTo>
                    <a:pt x="270" y="7"/>
                    <a:pt x="277" y="17"/>
                    <a:pt x="278" y="29"/>
                  </a:cubicBezTo>
                  <a:cubicBezTo>
                    <a:pt x="297" y="242"/>
                    <a:pt x="297" y="242"/>
                    <a:pt x="297" y="242"/>
                  </a:cubicBezTo>
                  <a:cubicBezTo>
                    <a:pt x="298" y="251"/>
                    <a:pt x="295" y="259"/>
                    <a:pt x="289" y="266"/>
                  </a:cubicBezTo>
                  <a:cubicBezTo>
                    <a:pt x="71" y="483"/>
                    <a:pt x="71" y="483"/>
                    <a:pt x="71" y="483"/>
                  </a:cubicBezTo>
                  <a:cubicBezTo>
                    <a:pt x="65" y="489"/>
                    <a:pt x="58" y="492"/>
                    <a:pt x="50" y="492"/>
                  </a:cubicBezTo>
                  <a:close/>
                  <a:moveTo>
                    <a:pt x="62" y="260"/>
                  </a:moveTo>
                  <a:cubicBezTo>
                    <a:pt x="74" y="395"/>
                    <a:pt x="74" y="395"/>
                    <a:pt x="74" y="395"/>
                  </a:cubicBezTo>
                  <a:cubicBezTo>
                    <a:pt x="236" y="233"/>
                    <a:pt x="236" y="233"/>
                    <a:pt x="236" y="233"/>
                  </a:cubicBezTo>
                  <a:cubicBezTo>
                    <a:pt x="224" y="99"/>
                    <a:pt x="224" y="99"/>
                    <a:pt x="224" y="99"/>
                  </a:cubicBezTo>
                  <a:lnTo>
                    <a:pt x="62" y="2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3" name="Freeform 11"/>
            <p:cNvSpPr>
              <a:spLocks noEditPoints="1"/>
            </p:cNvSpPr>
            <p:nvPr/>
          </p:nvSpPr>
          <p:spPr bwMode="auto">
            <a:xfrm>
              <a:off x="4157663" y="5083175"/>
              <a:ext cx="501650" cy="301625"/>
            </a:xfrm>
            <a:custGeom>
              <a:avLst/>
              <a:gdLst>
                <a:gd name="T0" fmla="*/ 245 w 494"/>
                <a:gd name="T1" fmla="*/ 297 h 297"/>
                <a:gd name="T2" fmla="*/ 242 w 494"/>
                <a:gd name="T3" fmla="*/ 296 h 297"/>
                <a:gd name="T4" fmla="*/ 29 w 494"/>
                <a:gd name="T5" fmla="*/ 278 h 297"/>
                <a:gd name="T6" fmla="*/ 4 w 494"/>
                <a:gd name="T7" fmla="*/ 258 h 297"/>
                <a:gd name="T8" fmla="*/ 11 w 494"/>
                <a:gd name="T9" fmla="*/ 226 h 297"/>
                <a:gd name="T10" fmla="*/ 228 w 494"/>
                <a:gd name="T11" fmla="*/ 9 h 297"/>
                <a:gd name="T12" fmla="*/ 252 w 494"/>
                <a:gd name="T13" fmla="*/ 0 h 297"/>
                <a:gd name="T14" fmla="*/ 464 w 494"/>
                <a:gd name="T15" fmla="*/ 19 h 297"/>
                <a:gd name="T16" fmla="*/ 490 w 494"/>
                <a:gd name="T17" fmla="*/ 39 h 297"/>
                <a:gd name="T18" fmla="*/ 483 w 494"/>
                <a:gd name="T19" fmla="*/ 70 h 297"/>
                <a:gd name="T20" fmla="*/ 266 w 494"/>
                <a:gd name="T21" fmla="*/ 288 h 297"/>
                <a:gd name="T22" fmla="*/ 245 w 494"/>
                <a:gd name="T23" fmla="*/ 297 h 297"/>
                <a:gd name="T24" fmla="*/ 99 w 494"/>
                <a:gd name="T25" fmla="*/ 223 h 297"/>
                <a:gd name="T26" fmla="*/ 233 w 494"/>
                <a:gd name="T27" fmla="*/ 235 h 297"/>
                <a:gd name="T28" fmla="*/ 395 w 494"/>
                <a:gd name="T29" fmla="*/ 73 h 297"/>
                <a:gd name="T30" fmla="*/ 261 w 494"/>
                <a:gd name="T31" fmla="*/ 62 h 297"/>
                <a:gd name="T32" fmla="*/ 99 w 494"/>
                <a:gd name="T33" fmla="*/ 22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4" h="297">
                  <a:moveTo>
                    <a:pt x="245" y="297"/>
                  </a:moveTo>
                  <a:cubicBezTo>
                    <a:pt x="244" y="297"/>
                    <a:pt x="243" y="297"/>
                    <a:pt x="242" y="296"/>
                  </a:cubicBezTo>
                  <a:cubicBezTo>
                    <a:pt x="29" y="278"/>
                    <a:pt x="29" y="278"/>
                    <a:pt x="29" y="278"/>
                  </a:cubicBezTo>
                  <a:cubicBezTo>
                    <a:pt x="18" y="277"/>
                    <a:pt x="8" y="269"/>
                    <a:pt x="4" y="258"/>
                  </a:cubicBezTo>
                  <a:cubicBezTo>
                    <a:pt x="0" y="247"/>
                    <a:pt x="2" y="235"/>
                    <a:pt x="11" y="226"/>
                  </a:cubicBezTo>
                  <a:cubicBezTo>
                    <a:pt x="228" y="9"/>
                    <a:pt x="228" y="9"/>
                    <a:pt x="228" y="9"/>
                  </a:cubicBezTo>
                  <a:cubicBezTo>
                    <a:pt x="234" y="3"/>
                    <a:pt x="243" y="0"/>
                    <a:pt x="252" y="0"/>
                  </a:cubicBezTo>
                  <a:cubicBezTo>
                    <a:pt x="464" y="19"/>
                    <a:pt x="464" y="19"/>
                    <a:pt x="464" y="19"/>
                  </a:cubicBezTo>
                  <a:cubicBezTo>
                    <a:pt x="476" y="20"/>
                    <a:pt x="486" y="28"/>
                    <a:pt x="490" y="39"/>
                  </a:cubicBezTo>
                  <a:cubicBezTo>
                    <a:pt x="494" y="50"/>
                    <a:pt x="491" y="62"/>
                    <a:pt x="483" y="70"/>
                  </a:cubicBezTo>
                  <a:cubicBezTo>
                    <a:pt x="266" y="288"/>
                    <a:pt x="266" y="288"/>
                    <a:pt x="266" y="288"/>
                  </a:cubicBezTo>
                  <a:cubicBezTo>
                    <a:pt x="260" y="293"/>
                    <a:pt x="252" y="297"/>
                    <a:pt x="245" y="297"/>
                  </a:cubicBezTo>
                  <a:close/>
                  <a:moveTo>
                    <a:pt x="99" y="223"/>
                  </a:moveTo>
                  <a:cubicBezTo>
                    <a:pt x="233" y="235"/>
                    <a:pt x="233" y="235"/>
                    <a:pt x="233" y="235"/>
                  </a:cubicBezTo>
                  <a:cubicBezTo>
                    <a:pt x="395" y="73"/>
                    <a:pt x="395" y="73"/>
                    <a:pt x="395" y="73"/>
                  </a:cubicBezTo>
                  <a:cubicBezTo>
                    <a:pt x="261" y="62"/>
                    <a:pt x="261" y="62"/>
                    <a:pt x="261" y="62"/>
                  </a:cubicBezTo>
                  <a:lnTo>
                    <a:pt x="99" y="2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grpSp>
      <p:sp>
        <p:nvSpPr>
          <p:cNvPr id="14" name="Freeform 6"/>
          <p:cNvSpPr/>
          <p:nvPr userDrawn="1"/>
        </p:nvSpPr>
        <p:spPr bwMode="auto">
          <a:xfrm>
            <a:off x="3211785" y="296368"/>
            <a:ext cx="8975455"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1" fmla="*/ 7021 w 10000"/>
              <a:gd name="connsiteY0-2" fmla="*/ 0 h 10000"/>
              <a:gd name="connsiteX1-3" fmla="*/ 0 w 10000"/>
              <a:gd name="connsiteY1-4" fmla="*/ 0 h 10000"/>
              <a:gd name="connsiteX2-5" fmla="*/ 197 w 10000"/>
              <a:gd name="connsiteY2-6" fmla="*/ 5024 h 10000"/>
              <a:gd name="connsiteX3-7" fmla="*/ 0 w 10000"/>
              <a:gd name="connsiteY3-8" fmla="*/ 10000 h 10000"/>
              <a:gd name="connsiteX4-9" fmla="*/ 10000 w 10000"/>
              <a:gd name="connsiteY4-10" fmla="*/ 10000 h 10000"/>
              <a:gd name="connsiteX5-11" fmla="*/ 7736 w 10000"/>
              <a:gd name="connsiteY5-12" fmla="*/ 5574 h 10000"/>
              <a:gd name="connsiteX6-13" fmla="*/ 7021 w 10000"/>
              <a:gd name="connsiteY6-14" fmla="*/ 0 h 10000"/>
              <a:gd name="connsiteX0-15" fmla="*/ 7021 w 7736"/>
              <a:gd name="connsiteY0-16" fmla="*/ 0 h 10038"/>
              <a:gd name="connsiteX1-17" fmla="*/ 0 w 7736"/>
              <a:gd name="connsiteY1-18" fmla="*/ 0 h 10038"/>
              <a:gd name="connsiteX2-19" fmla="*/ 197 w 7736"/>
              <a:gd name="connsiteY2-20" fmla="*/ 5024 h 10038"/>
              <a:gd name="connsiteX3-21" fmla="*/ 0 w 7736"/>
              <a:gd name="connsiteY3-22" fmla="*/ 10000 h 10038"/>
              <a:gd name="connsiteX4-23" fmla="*/ 7017 w 7736"/>
              <a:gd name="connsiteY4-24" fmla="*/ 10038 h 10038"/>
              <a:gd name="connsiteX5-25" fmla="*/ 7736 w 7736"/>
              <a:gd name="connsiteY5-26" fmla="*/ 5574 h 10038"/>
              <a:gd name="connsiteX6-27" fmla="*/ 7021 w 7736"/>
              <a:gd name="connsiteY6-28" fmla="*/ 0 h 10038"/>
              <a:gd name="connsiteX0-29" fmla="*/ 9076 w 9316"/>
              <a:gd name="connsiteY0-30" fmla="*/ 0 h 10000"/>
              <a:gd name="connsiteX1-31" fmla="*/ 0 w 9316"/>
              <a:gd name="connsiteY1-32" fmla="*/ 0 h 10000"/>
              <a:gd name="connsiteX2-33" fmla="*/ 255 w 9316"/>
              <a:gd name="connsiteY2-34" fmla="*/ 5005 h 10000"/>
              <a:gd name="connsiteX3-35" fmla="*/ 0 w 9316"/>
              <a:gd name="connsiteY3-36" fmla="*/ 9962 h 10000"/>
              <a:gd name="connsiteX4-37" fmla="*/ 9071 w 9316"/>
              <a:gd name="connsiteY4-38" fmla="*/ 10000 h 10000"/>
              <a:gd name="connsiteX5-39" fmla="*/ 9316 w 9316"/>
              <a:gd name="connsiteY5-40" fmla="*/ 5668 h 10000"/>
              <a:gd name="connsiteX6-41" fmla="*/ 9076 w 9316"/>
              <a:gd name="connsiteY6-42" fmla="*/ 0 h 10000"/>
              <a:gd name="connsiteX0-43" fmla="*/ 9742 w 10000"/>
              <a:gd name="connsiteY0-44" fmla="*/ 0 h 10000"/>
              <a:gd name="connsiteX1-45" fmla="*/ 0 w 10000"/>
              <a:gd name="connsiteY1-46" fmla="*/ 0 h 10000"/>
              <a:gd name="connsiteX2-47" fmla="*/ 274 w 10000"/>
              <a:gd name="connsiteY2-48" fmla="*/ 5005 h 10000"/>
              <a:gd name="connsiteX3-49" fmla="*/ 0 w 10000"/>
              <a:gd name="connsiteY3-50" fmla="*/ 9962 h 10000"/>
              <a:gd name="connsiteX4-51" fmla="*/ 9737 w 10000"/>
              <a:gd name="connsiteY4-52" fmla="*/ 10000 h 10000"/>
              <a:gd name="connsiteX5-53" fmla="*/ 10000 w 10000"/>
              <a:gd name="connsiteY5-54" fmla="*/ 5668 h 10000"/>
              <a:gd name="connsiteX6-55" fmla="*/ 9742 w 10000"/>
              <a:gd name="connsiteY6-56" fmla="*/ 0 h 10000"/>
              <a:gd name="connsiteX0-57" fmla="*/ 9742 w 9877"/>
              <a:gd name="connsiteY0-58" fmla="*/ 0 h 10000"/>
              <a:gd name="connsiteX1-59" fmla="*/ 0 w 9877"/>
              <a:gd name="connsiteY1-60" fmla="*/ 0 h 10000"/>
              <a:gd name="connsiteX2-61" fmla="*/ 274 w 9877"/>
              <a:gd name="connsiteY2-62" fmla="*/ 5005 h 10000"/>
              <a:gd name="connsiteX3-63" fmla="*/ 0 w 9877"/>
              <a:gd name="connsiteY3-64" fmla="*/ 9962 h 10000"/>
              <a:gd name="connsiteX4-65" fmla="*/ 9737 w 9877"/>
              <a:gd name="connsiteY4-66" fmla="*/ 10000 h 10000"/>
              <a:gd name="connsiteX5-67" fmla="*/ 9738 w 9877"/>
              <a:gd name="connsiteY5-68" fmla="*/ 5783 h 10000"/>
              <a:gd name="connsiteX6-69" fmla="*/ 9742 w 9877"/>
              <a:gd name="connsiteY6-70" fmla="*/ 0 h 10000"/>
              <a:gd name="connsiteX0-71" fmla="*/ 9863 w 9991"/>
              <a:gd name="connsiteY0-72" fmla="*/ 0 h 10000"/>
              <a:gd name="connsiteX1-73" fmla="*/ 0 w 9991"/>
              <a:gd name="connsiteY1-74" fmla="*/ 0 h 10000"/>
              <a:gd name="connsiteX2-75" fmla="*/ 277 w 9991"/>
              <a:gd name="connsiteY2-76" fmla="*/ 5005 h 10000"/>
              <a:gd name="connsiteX3-77" fmla="*/ 0 w 9991"/>
              <a:gd name="connsiteY3-78" fmla="*/ 9962 h 10000"/>
              <a:gd name="connsiteX4-79" fmla="*/ 9858 w 9991"/>
              <a:gd name="connsiteY4-80" fmla="*/ 10000 h 10000"/>
              <a:gd name="connsiteX5-81" fmla="*/ 9817 w 9991"/>
              <a:gd name="connsiteY5-82" fmla="*/ 5783 h 10000"/>
              <a:gd name="connsiteX6-83" fmla="*/ 9863 w 9991"/>
              <a:gd name="connsiteY6-84" fmla="*/ 0 h 10000"/>
              <a:gd name="connsiteX0-85" fmla="*/ 9872 w 10014"/>
              <a:gd name="connsiteY0-86" fmla="*/ 0 h 10000"/>
              <a:gd name="connsiteX1-87" fmla="*/ 0 w 10014"/>
              <a:gd name="connsiteY1-88" fmla="*/ 0 h 10000"/>
              <a:gd name="connsiteX2-89" fmla="*/ 277 w 10014"/>
              <a:gd name="connsiteY2-90" fmla="*/ 5005 h 10000"/>
              <a:gd name="connsiteX3-91" fmla="*/ 0 w 10014"/>
              <a:gd name="connsiteY3-92" fmla="*/ 9962 h 10000"/>
              <a:gd name="connsiteX4-93" fmla="*/ 9867 w 10014"/>
              <a:gd name="connsiteY4-94" fmla="*/ 10000 h 10000"/>
              <a:gd name="connsiteX5-95" fmla="*/ 9890 w 10014"/>
              <a:gd name="connsiteY5-96" fmla="*/ 5745 h 10000"/>
              <a:gd name="connsiteX6-97" fmla="*/ 9872 w 10014"/>
              <a:gd name="connsiteY6-98" fmla="*/ 0 h 10000"/>
              <a:gd name="connsiteX0-99" fmla="*/ 9872 w 10030"/>
              <a:gd name="connsiteY0-100" fmla="*/ 0 h 10000"/>
              <a:gd name="connsiteX1-101" fmla="*/ 0 w 10030"/>
              <a:gd name="connsiteY1-102" fmla="*/ 0 h 10000"/>
              <a:gd name="connsiteX2-103" fmla="*/ 277 w 10030"/>
              <a:gd name="connsiteY2-104" fmla="*/ 5005 h 10000"/>
              <a:gd name="connsiteX3-105" fmla="*/ 0 w 10030"/>
              <a:gd name="connsiteY3-106" fmla="*/ 9962 h 10000"/>
              <a:gd name="connsiteX4-107" fmla="*/ 9867 w 10030"/>
              <a:gd name="connsiteY4-108" fmla="*/ 10000 h 10000"/>
              <a:gd name="connsiteX5-109" fmla="*/ 9890 w 10030"/>
              <a:gd name="connsiteY5-110" fmla="*/ 5745 h 10000"/>
              <a:gd name="connsiteX6-111" fmla="*/ 9872 w 10030"/>
              <a:gd name="connsiteY6-112" fmla="*/ 0 h 10000"/>
              <a:gd name="connsiteX0-113" fmla="*/ 9872 w 9921"/>
              <a:gd name="connsiteY0-114" fmla="*/ 0 h 10000"/>
              <a:gd name="connsiteX1-115" fmla="*/ 0 w 9921"/>
              <a:gd name="connsiteY1-116" fmla="*/ 0 h 10000"/>
              <a:gd name="connsiteX2-117" fmla="*/ 277 w 9921"/>
              <a:gd name="connsiteY2-118" fmla="*/ 5005 h 10000"/>
              <a:gd name="connsiteX3-119" fmla="*/ 0 w 9921"/>
              <a:gd name="connsiteY3-120" fmla="*/ 9962 h 10000"/>
              <a:gd name="connsiteX4-121" fmla="*/ 9867 w 9921"/>
              <a:gd name="connsiteY4-122" fmla="*/ 10000 h 10000"/>
              <a:gd name="connsiteX5-123" fmla="*/ 9890 w 9921"/>
              <a:gd name="connsiteY5-124" fmla="*/ 5745 h 10000"/>
              <a:gd name="connsiteX6-125" fmla="*/ 9872 w 9921"/>
              <a:gd name="connsiteY6-126" fmla="*/ 0 h 10000"/>
              <a:gd name="connsiteX0-127" fmla="*/ 9951 w 9974"/>
              <a:gd name="connsiteY0-128" fmla="*/ 0 h 10000"/>
              <a:gd name="connsiteX1-129" fmla="*/ 0 w 9974"/>
              <a:gd name="connsiteY1-130" fmla="*/ 0 h 10000"/>
              <a:gd name="connsiteX2-131" fmla="*/ 279 w 9974"/>
              <a:gd name="connsiteY2-132" fmla="*/ 5005 h 10000"/>
              <a:gd name="connsiteX3-133" fmla="*/ 0 w 9974"/>
              <a:gd name="connsiteY3-134" fmla="*/ 9962 h 10000"/>
              <a:gd name="connsiteX4-135" fmla="*/ 9946 w 9974"/>
              <a:gd name="connsiteY4-136" fmla="*/ 10000 h 10000"/>
              <a:gd name="connsiteX5-137" fmla="*/ 9969 w 9974"/>
              <a:gd name="connsiteY5-138" fmla="*/ 5745 h 10000"/>
              <a:gd name="connsiteX6-139" fmla="*/ 9951 w 9974"/>
              <a:gd name="connsiteY6-140" fmla="*/ 0 h 10000"/>
              <a:gd name="connsiteX0-141" fmla="*/ 9977 w 10001"/>
              <a:gd name="connsiteY0-142" fmla="*/ 0 h 10000"/>
              <a:gd name="connsiteX1-143" fmla="*/ 0 w 10001"/>
              <a:gd name="connsiteY1-144" fmla="*/ 0 h 10000"/>
              <a:gd name="connsiteX2-145" fmla="*/ 280 w 10001"/>
              <a:gd name="connsiteY2-146" fmla="*/ 5005 h 10000"/>
              <a:gd name="connsiteX3-147" fmla="*/ 0 w 10001"/>
              <a:gd name="connsiteY3-148" fmla="*/ 9962 h 10000"/>
              <a:gd name="connsiteX4-149" fmla="*/ 9972 w 10001"/>
              <a:gd name="connsiteY4-150" fmla="*/ 10000 h 10000"/>
              <a:gd name="connsiteX5-151" fmla="*/ 9995 w 10001"/>
              <a:gd name="connsiteY5-152" fmla="*/ 5745 h 10000"/>
              <a:gd name="connsiteX6-153" fmla="*/ 9977 w 10001"/>
              <a:gd name="connsiteY6-154" fmla="*/ 0 h 10000"/>
              <a:gd name="connsiteX0-155" fmla="*/ 9977 w 10001"/>
              <a:gd name="connsiteY0-156" fmla="*/ 0 h 10000"/>
              <a:gd name="connsiteX1-157" fmla="*/ 0 w 10001"/>
              <a:gd name="connsiteY1-158" fmla="*/ 0 h 10000"/>
              <a:gd name="connsiteX2-159" fmla="*/ 280 w 10001"/>
              <a:gd name="connsiteY2-160" fmla="*/ 5005 h 10000"/>
              <a:gd name="connsiteX3-161" fmla="*/ 0 w 10001"/>
              <a:gd name="connsiteY3-162" fmla="*/ 9962 h 10000"/>
              <a:gd name="connsiteX4-163" fmla="*/ 9972 w 10001"/>
              <a:gd name="connsiteY4-164" fmla="*/ 10000 h 10000"/>
              <a:gd name="connsiteX5-165" fmla="*/ 9995 w 10001"/>
              <a:gd name="connsiteY5-166" fmla="*/ 5745 h 10000"/>
              <a:gd name="connsiteX6-167" fmla="*/ 9977 w 10001"/>
              <a:gd name="connsiteY6-168" fmla="*/ 0 h 10000"/>
              <a:gd name="connsiteX0-169" fmla="*/ 9977 w 10001"/>
              <a:gd name="connsiteY0-170" fmla="*/ 0 h 10000"/>
              <a:gd name="connsiteX1-171" fmla="*/ 0 w 10001"/>
              <a:gd name="connsiteY1-172" fmla="*/ 0 h 10000"/>
              <a:gd name="connsiteX2-173" fmla="*/ 280 w 10001"/>
              <a:gd name="connsiteY2-174" fmla="*/ 5005 h 10000"/>
              <a:gd name="connsiteX3-175" fmla="*/ 0 w 10001"/>
              <a:gd name="connsiteY3-176" fmla="*/ 9962 h 10000"/>
              <a:gd name="connsiteX4-177" fmla="*/ 9972 w 10001"/>
              <a:gd name="connsiteY4-178" fmla="*/ 10000 h 10000"/>
              <a:gd name="connsiteX5-179" fmla="*/ 9995 w 10001"/>
              <a:gd name="connsiteY5-180" fmla="*/ 5745 h 10000"/>
              <a:gd name="connsiteX6-181" fmla="*/ 9977 w 10001"/>
              <a:gd name="connsiteY6-182" fmla="*/ 0 h 10000"/>
              <a:gd name="connsiteX0-183" fmla="*/ 9977 w 9995"/>
              <a:gd name="connsiteY0-184" fmla="*/ 0 h 10000"/>
              <a:gd name="connsiteX1-185" fmla="*/ 0 w 9995"/>
              <a:gd name="connsiteY1-186" fmla="*/ 0 h 10000"/>
              <a:gd name="connsiteX2-187" fmla="*/ 280 w 9995"/>
              <a:gd name="connsiteY2-188" fmla="*/ 5005 h 10000"/>
              <a:gd name="connsiteX3-189" fmla="*/ 0 w 9995"/>
              <a:gd name="connsiteY3-190" fmla="*/ 9962 h 10000"/>
              <a:gd name="connsiteX4-191" fmla="*/ 9972 w 9995"/>
              <a:gd name="connsiteY4-192" fmla="*/ 10000 h 10000"/>
              <a:gd name="connsiteX5-193" fmla="*/ 9995 w 9995"/>
              <a:gd name="connsiteY5-194" fmla="*/ 5745 h 10000"/>
              <a:gd name="connsiteX6-195" fmla="*/ 9977 w 9995"/>
              <a:gd name="connsiteY6-196" fmla="*/ 0 h 10000"/>
              <a:gd name="connsiteX0-197" fmla="*/ 9999 w 10000"/>
              <a:gd name="connsiteY0-198" fmla="*/ 0 h 10000"/>
              <a:gd name="connsiteX1-199" fmla="*/ 0 w 10000"/>
              <a:gd name="connsiteY1-200" fmla="*/ 0 h 10000"/>
              <a:gd name="connsiteX2-201" fmla="*/ 280 w 10000"/>
              <a:gd name="connsiteY2-202" fmla="*/ 5005 h 10000"/>
              <a:gd name="connsiteX3-203" fmla="*/ 0 w 10000"/>
              <a:gd name="connsiteY3-204" fmla="*/ 9962 h 10000"/>
              <a:gd name="connsiteX4-205" fmla="*/ 9977 w 10000"/>
              <a:gd name="connsiteY4-206" fmla="*/ 10000 h 10000"/>
              <a:gd name="connsiteX5-207" fmla="*/ 10000 w 10000"/>
              <a:gd name="connsiteY5-208" fmla="*/ 5745 h 10000"/>
              <a:gd name="connsiteX6-209" fmla="*/ 9999 w 10000"/>
              <a:gd name="connsiteY6-210" fmla="*/ 0 h 10000"/>
              <a:gd name="connsiteX0-211" fmla="*/ 9999 w 10004"/>
              <a:gd name="connsiteY0-212" fmla="*/ 0 h 10000"/>
              <a:gd name="connsiteX1-213" fmla="*/ 0 w 10004"/>
              <a:gd name="connsiteY1-214" fmla="*/ 0 h 10000"/>
              <a:gd name="connsiteX2-215" fmla="*/ 280 w 10004"/>
              <a:gd name="connsiteY2-216" fmla="*/ 5005 h 10000"/>
              <a:gd name="connsiteX3-217" fmla="*/ 0 w 10004"/>
              <a:gd name="connsiteY3-218" fmla="*/ 9962 h 10000"/>
              <a:gd name="connsiteX4-219" fmla="*/ 10000 w 10004"/>
              <a:gd name="connsiteY4-220" fmla="*/ 10000 h 10000"/>
              <a:gd name="connsiteX5-221" fmla="*/ 10000 w 10004"/>
              <a:gd name="connsiteY5-222" fmla="*/ 5745 h 10000"/>
              <a:gd name="connsiteX6-223" fmla="*/ 9999 w 10004"/>
              <a:gd name="connsiteY6-224" fmla="*/ 0 h 10000"/>
              <a:gd name="connsiteX0-225" fmla="*/ 9999 w 10000"/>
              <a:gd name="connsiteY0-226" fmla="*/ 0 h 10000"/>
              <a:gd name="connsiteX1-227" fmla="*/ 0 w 10000"/>
              <a:gd name="connsiteY1-228" fmla="*/ 0 h 10000"/>
              <a:gd name="connsiteX2-229" fmla="*/ 280 w 10000"/>
              <a:gd name="connsiteY2-230" fmla="*/ 5005 h 10000"/>
              <a:gd name="connsiteX3-231" fmla="*/ 0 w 10000"/>
              <a:gd name="connsiteY3-232" fmla="*/ 9962 h 10000"/>
              <a:gd name="connsiteX4-233" fmla="*/ 10000 w 10000"/>
              <a:gd name="connsiteY4-234" fmla="*/ 10000 h 10000"/>
              <a:gd name="connsiteX5-235" fmla="*/ 10000 w 10000"/>
              <a:gd name="connsiteY5-236" fmla="*/ 5745 h 10000"/>
              <a:gd name="connsiteX6-237" fmla="*/ 9999 w 10000"/>
              <a:gd name="connsiteY6-238" fmla="*/ 0 h 10000"/>
              <a:gd name="connsiteX0-239" fmla="*/ 14796 w 14796"/>
              <a:gd name="connsiteY0-240" fmla="*/ 0 h 10000"/>
              <a:gd name="connsiteX1-241" fmla="*/ 0 w 14796"/>
              <a:gd name="connsiteY1-242" fmla="*/ 0 h 10000"/>
              <a:gd name="connsiteX2-243" fmla="*/ 280 w 14796"/>
              <a:gd name="connsiteY2-244" fmla="*/ 5005 h 10000"/>
              <a:gd name="connsiteX3-245" fmla="*/ 0 w 14796"/>
              <a:gd name="connsiteY3-246" fmla="*/ 9962 h 10000"/>
              <a:gd name="connsiteX4-247" fmla="*/ 10000 w 14796"/>
              <a:gd name="connsiteY4-248" fmla="*/ 10000 h 10000"/>
              <a:gd name="connsiteX5-249" fmla="*/ 10000 w 14796"/>
              <a:gd name="connsiteY5-250" fmla="*/ 5745 h 10000"/>
              <a:gd name="connsiteX6-251" fmla="*/ 14796 w 14796"/>
              <a:gd name="connsiteY6-252" fmla="*/ 0 h 10000"/>
              <a:gd name="connsiteX0-253" fmla="*/ 14796 w 14796"/>
              <a:gd name="connsiteY0-254" fmla="*/ 0 h 9968"/>
              <a:gd name="connsiteX1-255" fmla="*/ 0 w 14796"/>
              <a:gd name="connsiteY1-256" fmla="*/ 0 h 9968"/>
              <a:gd name="connsiteX2-257" fmla="*/ 280 w 14796"/>
              <a:gd name="connsiteY2-258" fmla="*/ 5005 h 9968"/>
              <a:gd name="connsiteX3-259" fmla="*/ 0 w 14796"/>
              <a:gd name="connsiteY3-260" fmla="*/ 9962 h 9968"/>
              <a:gd name="connsiteX4-261" fmla="*/ 14788 w 14796"/>
              <a:gd name="connsiteY4-262" fmla="*/ 9968 h 9968"/>
              <a:gd name="connsiteX5-263" fmla="*/ 10000 w 14796"/>
              <a:gd name="connsiteY5-264" fmla="*/ 5745 h 9968"/>
              <a:gd name="connsiteX6-265" fmla="*/ 14796 w 14796"/>
              <a:gd name="connsiteY6-266" fmla="*/ 0 h 9968"/>
              <a:gd name="connsiteX0-267" fmla="*/ 10000 w 10000"/>
              <a:gd name="connsiteY0-268" fmla="*/ 0 h 10000"/>
              <a:gd name="connsiteX1-269" fmla="*/ 0 w 10000"/>
              <a:gd name="connsiteY1-270" fmla="*/ 0 h 10000"/>
              <a:gd name="connsiteX2-271" fmla="*/ 189 w 10000"/>
              <a:gd name="connsiteY2-272" fmla="*/ 5021 h 10000"/>
              <a:gd name="connsiteX3-273" fmla="*/ 0 w 10000"/>
              <a:gd name="connsiteY3-274" fmla="*/ 9994 h 10000"/>
              <a:gd name="connsiteX4-275" fmla="*/ 9995 w 10000"/>
              <a:gd name="connsiteY4-276" fmla="*/ 10000 h 10000"/>
              <a:gd name="connsiteX5-277" fmla="*/ 9998 w 10000"/>
              <a:gd name="connsiteY5-278" fmla="*/ 6152 h 10000"/>
              <a:gd name="connsiteX6-279" fmla="*/ 10000 w 10000"/>
              <a:gd name="connsiteY6-280" fmla="*/ 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sp>
        <p:nvSpPr>
          <p:cNvPr id="15" name="Freeform 11"/>
          <p:cNvSpPr/>
          <p:nvPr userDrawn="1"/>
        </p:nvSpPr>
        <p:spPr bwMode="auto">
          <a:xfrm>
            <a:off x="3106455"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sp>
        <p:nvSpPr>
          <p:cNvPr id="16" name="文本占位符 6"/>
          <p:cNvSpPr>
            <a:spLocks noGrp="1"/>
          </p:cNvSpPr>
          <p:nvPr>
            <p:ph type="body" sz="quarter" idx="10" hasCustomPrompt="1"/>
          </p:nvPr>
        </p:nvSpPr>
        <p:spPr>
          <a:xfrm>
            <a:off x="445851" y="1247556"/>
            <a:ext cx="11307600" cy="4679788"/>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marL="654685" indent="-252095" fontAlgn="ctr">
              <a:buClrTx/>
              <a:buSzPct val="50000"/>
              <a:buFont typeface="Huawei San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fontAlgn="ctr">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765" indent="-201295"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eaLnBrk="1" hangingPunct="1"/>
            <a:r>
              <a:rPr lang="zh-CN" altLang="en-US" dirty="0" smtClean="0"/>
              <a:t>学完本课程后，您将能够：</a:t>
            </a:r>
            <a:endParaRPr lang="en-US" altLang="zh-CN" dirty="0"/>
          </a:p>
          <a:p>
            <a:pPr lvl="1"/>
            <a:r>
              <a:rPr lang="zh-CN" altLang="en-US" dirty="0"/>
              <a:t>第二</a:t>
            </a:r>
            <a:r>
              <a:rPr lang="zh-CN" altLang="en-US" dirty="0" smtClean="0"/>
              <a:t>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a:p>
            <a:pPr eaLnBrk="1" hangingPunct="1"/>
            <a:endParaRPr lang="en-US" altLang="zh-CN"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目录">
    <p:spTree>
      <p:nvGrpSpPr>
        <p:cNvPr id="1" name=""/>
        <p:cNvGrpSpPr/>
        <p:nvPr/>
      </p:nvGrpSpPr>
      <p:grpSpPr>
        <a:xfrm>
          <a:off x="0" y="0"/>
          <a:ext cx="0" cy="0"/>
          <a:chOff x="0" y="0"/>
          <a:chExt cx="0" cy="0"/>
        </a:xfrm>
      </p:grpSpPr>
      <p:sp>
        <p:nvSpPr>
          <p:cNvPr id="4" name="TextBox 10"/>
          <p:cNvSpPr txBox="1"/>
          <p:nvPr userDrawn="1"/>
        </p:nvSpPr>
        <p:spPr bwMode="auto">
          <a:xfrm>
            <a:off x="1594877" y="408780"/>
            <a:ext cx="1664752" cy="639559"/>
          </a:xfrm>
          <a:prstGeom prst="rect">
            <a:avLst/>
          </a:prstGeom>
          <a:noFill/>
          <a:ln w="9525">
            <a:noFill/>
            <a:miter lim="800000"/>
          </a:ln>
        </p:spPr>
        <p:txBody>
          <a:bodyPr wrap="square" lIns="99941" tIns="49967" rIns="99941" bIns="49967" rtlCol="0">
            <a:spAutoFit/>
          </a:bodyPr>
          <a:lstStyle/>
          <a:p>
            <a:pPr defTabSz="1000760" eaLnBrk="0" fontAlgn="ctr" hangingPunct="0"/>
            <a:r>
              <a:rPr lang="zh-CN" altLang="en-US" sz="3500" b="1" baseline="0" dirty="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rPr>
              <a:t>目录</a:t>
            </a:r>
            <a:endParaRPr lang="zh-CN" altLang="en-US" sz="3500" b="1" baseline="0" dirty="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5" name="Freeform 9"/>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sp>
        <p:nvSpPr>
          <p:cNvPr id="6" name="Freeform 11"/>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grpSp>
        <p:nvGrpSpPr>
          <p:cNvPr id="7" name="组合 6"/>
          <p:cNvGrpSpPr/>
          <p:nvPr userDrawn="1"/>
        </p:nvGrpSpPr>
        <p:grpSpPr>
          <a:xfrm>
            <a:off x="587159" y="515380"/>
            <a:ext cx="358195" cy="426359"/>
            <a:chOff x="3295650" y="230188"/>
            <a:chExt cx="936625" cy="1114426"/>
          </a:xfrm>
          <a:solidFill>
            <a:schemeClr val="bg1"/>
          </a:solidFill>
        </p:grpSpPr>
        <p:sp>
          <p:nvSpPr>
            <p:cNvPr id="8" name="Rectangle 16"/>
            <p:cNvSpPr>
              <a:spLocks noChangeArrowheads="1"/>
            </p:cNvSpPr>
            <p:nvPr/>
          </p:nvSpPr>
          <p:spPr bwMode="auto">
            <a:xfrm>
              <a:off x="3959225" y="876301"/>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9" name="Rectangle 17"/>
            <p:cNvSpPr>
              <a:spLocks noChangeArrowheads="1"/>
            </p:cNvSpPr>
            <p:nvPr/>
          </p:nvSpPr>
          <p:spPr bwMode="auto">
            <a:xfrm>
              <a:off x="3959225" y="777876"/>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0" name="Rectangle 18"/>
            <p:cNvSpPr>
              <a:spLocks noChangeArrowheads="1"/>
            </p:cNvSpPr>
            <p:nvPr/>
          </p:nvSpPr>
          <p:spPr bwMode="auto">
            <a:xfrm>
              <a:off x="3959225" y="67786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1" name="Rectangle 19"/>
            <p:cNvSpPr>
              <a:spLocks noChangeArrowheads="1"/>
            </p:cNvSpPr>
            <p:nvPr/>
          </p:nvSpPr>
          <p:spPr bwMode="auto">
            <a:xfrm>
              <a:off x="3959225" y="582613"/>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2" name="Rectangle 20"/>
            <p:cNvSpPr>
              <a:spLocks noChangeArrowheads="1"/>
            </p:cNvSpPr>
            <p:nvPr/>
          </p:nvSpPr>
          <p:spPr bwMode="auto">
            <a:xfrm>
              <a:off x="3676650" y="1101726"/>
              <a:ext cx="469900"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3" name="Rectangle 21"/>
            <p:cNvSpPr>
              <a:spLocks noChangeArrowheads="1"/>
            </p:cNvSpPr>
            <p:nvPr/>
          </p:nvSpPr>
          <p:spPr bwMode="auto">
            <a:xfrm>
              <a:off x="3676650" y="1198563"/>
              <a:ext cx="469900"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4" name="Freeform 22"/>
            <p:cNvSpPr/>
            <p:nvPr/>
          </p:nvSpPr>
          <p:spPr bwMode="auto">
            <a:xfrm>
              <a:off x="3590925" y="482601"/>
              <a:ext cx="641350" cy="862013"/>
            </a:xfrm>
            <a:custGeom>
              <a:avLst/>
              <a:gdLst>
                <a:gd name="T0" fmla="*/ 229 w 404"/>
                <a:gd name="T1" fmla="*/ 0 h 543"/>
                <a:gd name="T2" fmla="*/ 229 w 404"/>
                <a:gd name="T3" fmla="*/ 30 h 543"/>
                <a:gd name="T4" fmla="*/ 373 w 404"/>
                <a:gd name="T5" fmla="*/ 30 h 543"/>
                <a:gd name="T6" fmla="*/ 373 w 404"/>
                <a:gd name="T7" fmla="*/ 513 h 543"/>
                <a:gd name="T8" fmla="*/ 33 w 404"/>
                <a:gd name="T9" fmla="*/ 513 h 543"/>
                <a:gd name="T10" fmla="*/ 31 w 404"/>
                <a:gd name="T11" fmla="*/ 387 h 543"/>
                <a:gd name="T12" fmla="*/ 0 w 404"/>
                <a:gd name="T13" fmla="*/ 387 h 543"/>
                <a:gd name="T14" fmla="*/ 0 w 404"/>
                <a:gd name="T15" fmla="*/ 543 h 543"/>
                <a:gd name="T16" fmla="*/ 404 w 404"/>
                <a:gd name="T17" fmla="*/ 543 h 543"/>
                <a:gd name="T18" fmla="*/ 404 w 404"/>
                <a:gd name="T19" fmla="*/ 0 h 543"/>
                <a:gd name="T20" fmla="*/ 229 w 404"/>
                <a:gd name="T21"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4" h="543">
                  <a:moveTo>
                    <a:pt x="229" y="0"/>
                  </a:moveTo>
                  <a:lnTo>
                    <a:pt x="229" y="30"/>
                  </a:lnTo>
                  <a:lnTo>
                    <a:pt x="373" y="30"/>
                  </a:lnTo>
                  <a:lnTo>
                    <a:pt x="373" y="513"/>
                  </a:lnTo>
                  <a:lnTo>
                    <a:pt x="33" y="513"/>
                  </a:lnTo>
                  <a:lnTo>
                    <a:pt x="31" y="387"/>
                  </a:lnTo>
                  <a:lnTo>
                    <a:pt x="0" y="387"/>
                  </a:lnTo>
                  <a:lnTo>
                    <a:pt x="0" y="543"/>
                  </a:lnTo>
                  <a:lnTo>
                    <a:pt x="404" y="543"/>
                  </a:lnTo>
                  <a:lnTo>
                    <a:pt x="404" y="0"/>
                  </a:lnTo>
                  <a:lnTo>
                    <a:pt x="22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5" name="Rectangle 23"/>
            <p:cNvSpPr>
              <a:spLocks noChangeArrowheads="1"/>
            </p:cNvSpPr>
            <p:nvPr/>
          </p:nvSpPr>
          <p:spPr bwMode="auto">
            <a:xfrm>
              <a:off x="3959225" y="98901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6" name="Freeform 24"/>
            <p:cNvSpPr>
              <a:spLocks noEditPoints="1"/>
            </p:cNvSpPr>
            <p:nvPr/>
          </p:nvSpPr>
          <p:spPr bwMode="auto">
            <a:xfrm>
              <a:off x="3295650" y="230188"/>
              <a:ext cx="639763" cy="852488"/>
            </a:xfrm>
            <a:custGeom>
              <a:avLst/>
              <a:gdLst>
                <a:gd name="T0" fmla="*/ 403 w 403"/>
                <a:gd name="T1" fmla="*/ 0 h 537"/>
                <a:gd name="T2" fmla="*/ 0 w 403"/>
                <a:gd name="T3" fmla="*/ 0 h 537"/>
                <a:gd name="T4" fmla="*/ 0 w 403"/>
                <a:gd name="T5" fmla="*/ 447 h 537"/>
                <a:gd name="T6" fmla="*/ 92 w 403"/>
                <a:gd name="T7" fmla="*/ 537 h 537"/>
                <a:gd name="T8" fmla="*/ 403 w 403"/>
                <a:gd name="T9" fmla="*/ 537 h 537"/>
                <a:gd name="T10" fmla="*/ 403 w 403"/>
                <a:gd name="T11" fmla="*/ 0 h 537"/>
                <a:gd name="T12" fmla="*/ 373 w 403"/>
                <a:gd name="T13" fmla="*/ 508 h 537"/>
                <a:gd name="T14" fmla="*/ 108 w 403"/>
                <a:gd name="T15" fmla="*/ 508 h 537"/>
                <a:gd name="T16" fmla="*/ 108 w 403"/>
                <a:gd name="T17" fmla="*/ 433 h 537"/>
                <a:gd name="T18" fmla="*/ 30 w 403"/>
                <a:gd name="T19" fmla="*/ 433 h 537"/>
                <a:gd name="T20" fmla="*/ 30 w 403"/>
                <a:gd name="T21" fmla="*/ 31 h 537"/>
                <a:gd name="T22" fmla="*/ 373 w 403"/>
                <a:gd name="T23" fmla="*/ 31 h 537"/>
                <a:gd name="T24" fmla="*/ 373 w 403"/>
                <a:gd name="T25" fmla="*/ 50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37">
                  <a:moveTo>
                    <a:pt x="403" y="0"/>
                  </a:moveTo>
                  <a:lnTo>
                    <a:pt x="0" y="0"/>
                  </a:lnTo>
                  <a:lnTo>
                    <a:pt x="0" y="447"/>
                  </a:lnTo>
                  <a:lnTo>
                    <a:pt x="92" y="537"/>
                  </a:lnTo>
                  <a:lnTo>
                    <a:pt x="403" y="537"/>
                  </a:lnTo>
                  <a:lnTo>
                    <a:pt x="403" y="0"/>
                  </a:lnTo>
                  <a:close/>
                  <a:moveTo>
                    <a:pt x="373" y="508"/>
                  </a:moveTo>
                  <a:lnTo>
                    <a:pt x="108" y="508"/>
                  </a:lnTo>
                  <a:lnTo>
                    <a:pt x="108" y="433"/>
                  </a:lnTo>
                  <a:lnTo>
                    <a:pt x="30" y="433"/>
                  </a:lnTo>
                  <a:lnTo>
                    <a:pt x="30" y="31"/>
                  </a:lnTo>
                  <a:lnTo>
                    <a:pt x="373" y="31"/>
                  </a:lnTo>
                  <a:lnTo>
                    <a:pt x="373" y="5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7" name="Rectangle 25"/>
            <p:cNvSpPr>
              <a:spLocks noChangeArrowheads="1"/>
            </p:cNvSpPr>
            <p:nvPr/>
          </p:nvSpPr>
          <p:spPr bwMode="auto">
            <a:xfrm>
              <a:off x="3441700" y="376238"/>
              <a:ext cx="176213"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8" name="Rectangle 26"/>
            <p:cNvSpPr>
              <a:spLocks noChangeArrowheads="1"/>
            </p:cNvSpPr>
            <p:nvPr/>
          </p:nvSpPr>
          <p:spPr bwMode="auto">
            <a:xfrm>
              <a:off x="3411538" y="755651"/>
              <a:ext cx="438150"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9" name="Rectangle 27"/>
            <p:cNvSpPr>
              <a:spLocks noChangeArrowheads="1"/>
            </p:cNvSpPr>
            <p:nvPr/>
          </p:nvSpPr>
          <p:spPr bwMode="auto">
            <a:xfrm>
              <a:off x="3670300" y="565151"/>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20" name="Rectangle 28"/>
            <p:cNvSpPr>
              <a:spLocks noChangeArrowheads="1"/>
            </p:cNvSpPr>
            <p:nvPr/>
          </p:nvSpPr>
          <p:spPr bwMode="auto">
            <a:xfrm>
              <a:off x="3670300" y="658813"/>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21" name="Rectangle 29"/>
            <p:cNvSpPr>
              <a:spLocks noChangeArrowheads="1"/>
            </p:cNvSpPr>
            <p:nvPr/>
          </p:nvSpPr>
          <p:spPr bwMode="auto">
            <a:xfrm>
              <a:off x="3670300" y="471488"/>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22" name="Rectangle 30"/>
            <p:cNvSpPr>
              <a:spLocks noChangeArrowheads="1"/>
            </p:cNvSpPr>
            <p:nvPr/>
          </p:nvSpPr>
          <p:spPr bwMode="auto">
            <a:xfrm>
              <a:off x="3670300" y="376238"/>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23" name="Rectangle 31"/>
            <p:cNvSpPr>
              <a:spLocks noChangeArrowheads="1"/>
            </p:cNvSpPr>
            <p:nvPr/>
          </p:nvSpPr>
          <p:spPr bwMode="auto">
            <a:xfrm>
              <a:off x="3411538" y="842963"/>
              <a:ext cx="43815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grpSp>
      <p:sp>
        <p:nvSpPr>
          <p:cNvPr id="24" name="Freeform 6"/>
          <p:cNvSpPr/>
          <p:nvPr userDrawn="1"/>
        </p:nvSpPr>
        <p:spPr bwMode="auto">
          <a:xfrm>
            <a:off x="3211785" y="296368"/>
            <a:ext cx="8975455"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1" fmla="*/ 7021 w 10000"/>
              <a:gd name="connsiteY0-2" fmla="*/ 0 h 10000"/>
              <a:gd name="connsiteX1-3" fmla="*/ 0 w 10000"/>
              <a:gd name="connsiteY1-4" fmla="*/ 0 h 10000"/>
              <a:gd name="connsiteX2-5" fmla="*/ 197 w 10000"/>
              <a:gd name="connsiteY2-6" fmla="*/ 5024 h 10000"/>
              <a:gd name="connsiteX3-7" fmla="*/ 0 w 10000"/>
              <a:gd name="connsiteY3-8" fmla="*/ 10000 h 10000"/>
              <a:gd name="connsiteX4-9" fmla="*/ 10000 w 10000"/>
              <a:gd name="connsiteY4-10" fmla="*/ 10000 h 10000"/>
              <a:gd name="connsiteX5-11" fmla="*/ 7736 w 10000"/>
              <a:gd name="connsiteY5-12" fmla="*/ 5574 h 10000"/>
              <a:gd name="connsiteX6-13" fmla="*/ 7021 w 10000"/>
              <a:gd name="connsiteY6-14" fmla="*/ 0 h 10000"/>
              <a:gd name="connsiteX0-15" fmla="*/ 7021 w 7736"/>
              <a:gd name="connsiteY0-16" fmla="*/ 0 h 10038"/>
              <a:gd name="connsiteX1-17" fmla="*/ 0 w 7736"/>
              <a:gd name="connsiteY1-18" fmla="*/ 0 h 10038"/>
              <a:gd name="connsiteX2-19" fmla="*/ 197 w 7736"/>
              <a:gd name="connsiteY2-20" fmla="*/ 5024 h 10038"/>
              <a:gd name="connsiteX3-21" fmla="*/ 0 w 7736"/>
              <a:gd name="connsiteY3-22" fmla="*/ 10000 h 10038"/>
              <a:gd name="connsiteX4-23" fmla="*/ 7017 w 7736"/>
              <a:gd name="connsiteY4-24" fmla="*/ 10038 h 10038"/>
              <a:gd name="connsiteX5-25" fmla="*/ 7736 w 7736"/>
              <a:gd name="connsiteY5-26" fmla="*/ 5574 h 10038"/>
              <a:gd name="connsiteX6-27" fmla="*/ 7021 w 7736"/>
              <a:gd name="connsiteY6-28" fmla="*/ 0 h 10038"/>
              <a:gd name="connsiteX0-29" fmla="*/ 9076 w 9316"/>
              <a:gd name="connsiteY0-30" fmla="*/ 0 h 10000"/>
              <a:gd name="connsiteX1-31" fmla="*/ 0 w 9316"/>
              <a:gd name="connsiteY1-32" fmla="*/ 0 h 10000"/>
              <a:gd name="connsiteX2-33" fmla="*/ 255 w 9316"/>
              <a:gd name="connsiteY2-34" fmla="*/ 5005 h 10000"/>
              <a:gd name="connsiteX3-35" fmla="*/ 0 w 9316"/>
              <a:gd name="connsiteY3-36" fmla="*/ 9962 h 10000"/>
              <a:gd name="connsiteX4-37" fmla="*/ 9071 w 9316"/>
              <a:gd name="connsiteY4-38" fmla="*/ 10000 h 10000"/>
              <a:gd name="connsiteX5-39" fmla="*/ 9316 w 9316"/>
              <a:gd name="connsiteY5-40" fmla="*/ 5668 h 10000"/>
              <a:gd name="connsiteX6-41" fmla="*/ 9076 w 9316"/>
              <a:gd name="connsiteY6-42" fmla="*/ 0 h 10000"/>
              <a:gd name="connsiteX0-43" fmla="*/ 9742 w 10000"/>
              <a:gd name="connsiteY0-44" fmla="*/ 0 h 10000"/>
              <a:gd name="connsiteX1-45" fmla="*/ 0 w 10000"/>
              <a:gd name="connsiteY1-46" fmla="*/ 0 h 10000"/>
              <a:gd name="connsiteX2-47" fmla="*/ 274 w 10000"/>
              <a:gd name="connsiteY2-48" fmla="*/ 5005 h 10000"/>
              <a:gd name="connsiteX3-49" fmla="*/ 0 w 10000"/>
              <a:gd name="connsiteY3-50" fmla="*/ 9962 h 10000"/>
              <a:gd name="connsiteX4-51" fmla="*/ 9737 w 10000"/>
              <a:gd name="connsiteY4-52" fmla="*/ 10000 h 10000"/>
              <a:gd name="connsiteX5-53" fmla="*/ 10000 w 10000"/>
              <a:gd name="connsiteY5-54" fmla="*/ 5668 h 10000"/>
              <a:gd name="connsiteX6-55" fmla="*/ 9742 w 10000"/>
              <a:gd name="connsiteY6-56" fmla="*/ 0 h 10000"/>
              <a:gd name="connsiteX0-57" fmla="*/ 9742 w 9877"/>
              <a:gd name="connsiteY0-58" fmla="*/ 0 h 10000"/>
              <a:gd name="connsiteX1-59" fmla="*/ 0 w 9877"/>
              <a:gd name="connsiteY1-60" fmla="*/ 0 h 10000"/>
              <a:gd name="connsiteX2-61" fmla="*/ 274 w 9877"/>
              <a:gd name="connsiteY2-62" fmla="*/ 5005 h 10000"/>
              <a:gd name="connsiteX3-63" fmla="*/ 0 w 9877"/>
              <a:gd name="connsiteY3-64" fmla="*/ 9962 h 10000"/>
              <a:gd name="connsiteX4-65" fmla="*/ 9737 w 9877"/>
              <a:gd name="connsiteY4-66" fmla="*/ 10000 h 10000"/>
              <a:gd name="connsiteX5-67" fmla="*/ 9738 w 9877"/>
              <a:gd name="connsiteY5-68" fmla="*/ 5783 h 10000"/>
              <a:gd name="connsiteX6-69" fmla="*/ 9742 w 9877"/>
              <a:gd name="connsiteY6-70" fmla="*/ 0 h 10000"/>
              <a:gd name="connsiteX0-71" fmla="*/ 9863 w 9991"/>
              <a:gd name="connsiteY0-72" fmla="*/ 0 h 10000"/>
              <a:gd name="connsiteX1-73" fmla="*/ 0 w 9991"/>
              <a:gd name="connsiteY1-74" fmla="*/ 0 h 10000"/>
              <a:gd name="connsiteX2-75" fmla="*/ 277 w 9991"/>
              <a:gd name="connsiteY2-76" fmla="*/ 5005 h 10000"/>
              <a:gd name="connsiteX3-77" fmla="*/ 0 w 9991"/>
              <a:gd name="connsiteY3-78" fmla="*/ 9962 h 10000"/>
              <a:gd name="connsiteX4-79" fmla="*/ 9858 w 9991"/>
              <a:gd name="connsiteY4-80" fmla="*/ 10000 h 10000"/>
              <a:gd name="connsiteX5-81" fmla="*/ 9817 w 9991"/>
              <a:gd name="connsiteY5-82" fmla="*/ 5783 h 10000"/>
              <a:gd name="connsiteX6-83" fmla="*/ 9863 w 9991"/>
              <a:gd name="connsiteY6-84" fmla="*/ 0 h 10000"/>
              <a:gd name="connsiteX0-85" fmla="*/ 9872 w 10014"/>
              <a:gd name="connsiteY0-86" fmla="*/ 0 h 10000"/>
              <a:gd name="connsiteX1-87" fmla="*/ 0 w 10014"/>
              <a:gd name="connsiteY1-88" fmla="*/ 0 h 10000"/>
              <a:gd name="connsiteX2-89" fmla="*/ 277 w 10014"/>
              <a:gd name="connsiteY2-90" fmla="*/ 5005 h 10000"/>
              <a:gd name="connsiteX3-91" fmla="*/ 0 w 10014"/>
              <a:gd name="connsiteY3-92" fmla="*/ 9962 h 10000"/>
              <a:gd name="connsiteX4-93" fmla="*/ 9867 w 10014"/>
              <a:gd name="connsiteY4-94" fmla="*/ 10000 h 10000"/>
              <a:gd name="connsiteX5-95" fmla="*/ 9890 w 10014"/>
              <a:gd name="connsiteY5-96" fmla="*/ 5745 h 10000"/>
              <a:gd name="connsiteX6-97" fmla="*/ 9872 w 10014"/>
              <a:gd name="connsiteY6-98" fmla="*/ 0 h 10000"/>
              <a:gd name="connsiteX0-99" fmla="*/ 9872 w 10030"/>
              <a:gd name="connsiteY0-100" fmla="*/ 0 h 10000"/>
              <a:gd name="connsiteX1-101" fmla="*/ 0 w 10030"/>
              <a:gd name="connsiteY1-102" fmla="*/ 0 h 10000"/>
              <a:gd name="connsiteX2-103" fmla="*/ 277 w 10030"/>
              <a:gd name="connsiteY2-104" fmla="*/ 5005 h 10000"/>
              <a:gd name="connsiteX3-105" fmla="*/ 0 w 10030"/>
              <a:gd name="connsiteY3-106" fmla="*/ 9962 h 10000"/>
              <a:gd name="connsiteX4-107" fmla="*/ 9867 w 10030"/>
              <a:gd name="connsiteY4-108" fmla="*/ 10000 h 10000"/>
              <a:gd name="connsiteX5-109" fmla="*/ 9890 w 10030"/>
              <a:gd name="connsiteY5-110" fmla="*/ 5745 h 10000"/>
              <a:gd name="connsiteX6-111" fmla="*/ 9872 w 10030"/>
              <a:gd name="connsiteY6-112" fmla="*/ 0 h 10000"/>
              <a:gd name="connsiteX0-113" fmla="*/ 9872 w 9921"/>
              <a:gd name="connsiteY0-114" fmla="*/ 0 h 10000"/>
              <a:gd name="connsiteX1-115" fmla="*/ 0 w 9921"/>
              <a:gd name="connsiteY1-116" fmla="*/ 0 h 10000"/>
              <a:gd name="connsiteX2-117" fmla="*/ 277 w 9921"/>
              <a:gd name="connsiteY2-118" fmla="*/ 5005 h 10000"/>
              <a:gd name="connsiteX3-119" fmla="*/ 0 w 9921"/>
              <a:gd name="connsiteY3-120" fmla="*/ 9962 h 10000"/>
              <a:gd name="connsiteX4-121" fmla="*/ 9867 w 9921"/>
              <a:gd name="connsiteY4-122" fmla="*/ 10000 h 10000"/>
              <a:gd name="connsiteX5-123" fmla="*/ 9890 w 9921"/>
              <a:gd name="connsiteY5-124" fmla="*/ 5745 h 10000"/>
              <a:gd name="connsiteX6-125" fmla="*/ 9872 w 9921"/>
              <a:gd name="connsiteY6-126" fmla="*/ 0 h 10000"/>
              <a:gd name="connsiteX0-127" fmla="*/ 9951 w 9974"/>
              <a:gd name="connsiteY0-128" fmla="*/ 0 h 10000"/>
              <a:gd name="connsiteX1-129" fmla="*/ 0 w 9974"/>
              <a:gd name="connsiteY1-130" fmla="*/ 0 h 10000"/>
              <a:gd name="connsiteX2-131" fmla="*/ 279 w 9974"/>
              <a:gd name="connsiteY2-132" fmla="*/ 5005 h 10000"/>
              <a:gd name="connsiteX3-133" fmla="*/ 0 w 9974"/>
              <a:gd name="connsiteY3-134" fmla="*/ 9962 h 10000"/>
              <a:gd name="connsiteX4-135" fmla="*/ 9946 w 9974"/>
              <a:gd name="connsiteY4-136" fmla="*/ 10000 h 10000"/>
              <a:gd name="connsiteX5-137" fmla="*/ 9969 w 9974"/>
              <a:gd name="connsiteY5-138" fmla="*/ 5745 h 10000"/>
              <a:gd name="connsiteX6-139" fmla="*/ 9951 w 9974"/>
              <a:gd name="connsiteY6-140" fmla="*/ 0 h 10000"/>
              <a:gd name="connsiteX0-141" fmla="*/ 9977 w 10001"/>
              <a:gd name="connsiteY0-142" fmla="*/ 0 h 10000"/>
              <a:gd name="connsiteX1-143" fmla="*/ 0 w 10001"/>
              <a:gd name="connsiteY1-144" fmla="*/ 0 h 10000"/>
              <a:gd name="connsiteX2-145" fmla="*/ 280 w 10001"/>
              <a:gd name="connsiteY2-146" fmla="*/ 5005 h 10000"/>
              <a:gd name="connsiteX3-147" fmla="*/ 0 w 10001"/>
              <a:gd name="connsiteY3-148" fmla="*/ 9962 h 10000"/>
              <a:gd name="connsiteX4-149" fmla="*/ 9972 w 10001"/>
              <a:gd name="connsiteY4-150" fmla="*/ 10000 h 10000"/>
              <a:gd name="connsiteX5-151" fmla="*/ 9995 w 10001"/>
              <a:gd name="connsiteY5-152" fmla="*/ 5745 h 10000"/>
              <a:gd name="connsiteX6-153" fmla="*/ 9977 w 10001"/>
              <a:gd name="connsiteY6-154" fmla="*/ 0 h 10000"/>
              <a:gd name="connsiteX0-155" fmla="*/ 9977 w 10001"/>
              <a:gd name="connsiteY0-156" fmla="*/ 0 h 10000"/>
              <a:gd name="connsiteX1-157" fmla="*/ 0 w 10001"/>
              <a:gd name="connsiteY1-158" fmla="*/ 0 h 10000"/>
              <a:gd name="connsiteX2-159" fmla="*/ 280 w 10001"/>
              <a:gd name="connsiteY2-160" fmla="*/ 5005 h 10000"/>
              <a:gd name="connsiteX3-161" fmla="*/ 0 w 10001"/>
              <a:gd name="connsiteY3-162" fmla="*/ 9962 h 10000"/>
              <a:gd name="connsiteX4-163" fmla="*/ 9972 w 10001"/>
              <a:gd name="connsiteY4-164" fmla="*/ 10000 h 10000"/>
              <a:gd name="connsiteX5-165" fmla="*/ 9995 w 10001"/>
              <a:gd name="connsiteY5-166" fmla="*/ 5745 h 10000"/>
              <a:gd name="connsiteX6-167" fmla="*/ 9977 w 10001"/>
              <a:gd name="connsiteY6-168" fmla="*/ 0 h 10000"/>
              <a:gd name="connsiteX0-169" fmla="*/ 9977 w 10001"/>
              <a:gd name="connsiteY0-170" fmla="*/ 0 h 10000"/>
              <a:gd name="connsiteX1-171" fmla="*/ 0 w 10001"/>
              <a:gd name="connsiteY1-172" fmla="*/ 0 h 10000"/>
              <a:gd name="connsiteX2-173" fmla="*/ 280 w 10001"/>
              <a:gd name="connsiteY2-174" fmla="*/ 5005 h 10000"/>
              <a:gd name="connsiteX3-175" fmla="*/ 0 w 10001"/>
              <a:gd name="connsiteY3-176" fmla="*/ 9962 h 10000"/>
              <a:gd name="connsiteX4-177" fmla="*/ 9972 w 10001"/>
              <a:gd name="connsiteY4-178" fmla="*/ 10000 h 10000"/>
              <a:gd name="connsiteX5-179" fmla="*/ 9995 w 10001"/>
              <a:gd name="connsiteY5-180" fmla="*/ 5745 h 10000"/>
              <a:gd name="connsiteX6-181" fmla="*/ 9977 w 10001"/>
              <a:gd name="connsiteY6-182" fmla="*/ 0 h 10000"/>
              <a:gd name="connsiteX0-183" fmla="*/ 9977 w 9995"/>
              <a:gd name="connsiteY0-184" fmla="*/ 0 h 10000"/>
              <a:gd name="connsiteX1-185" fmla="*/ 0 w 9995"/>
              <a:gd name="connsiteY1-186" fmla="*/ 0 h 10000"/>
              <a:gd name="connsiteX2-187" fmla="*/ 280 w 9995"/>
              <a:gd name="connsiteY2-188" fmla="*/ 5005 h 10000"/>
              <a:gd name="connsiteX3-189" fmla="*/ 0 w 9995"/>
              <a:gd name="connsiteY3-190" fmla="*/ 9962 h 10000"/>
              <a:gd name="connsiteX4-191" fmla="*/ 9972 w 9995"/>
              <a:gd name="connsiteY4-192" fmla="*/ 10000 h 10000"/>
              <a:gd name="connsiteX5-193" fmla="*/ 9995 w 9995"/>
              <a:gd name="connsiteY5-194" fmla="*/ 5745 h 10000"/>
              <a:gd name="connsiteX6-195" fmla="*/ 9977 w 9995"/>
              <a:gd name="connsiteY6-196" fmla="*/ 0 h 10000"/>
              <a:gd name="connsiteX0-197" fmla="*/ 9999 w 10000"/>
              <a:gd name="connsiteY0-198" fmla="*/ 0 h 10000"/>
              <a:gd name="connsiteX1-199" fmla="*/ 0 w 10000"/>
              <a:gd name="connsiteY1-200" fmla="*/ 0 h 10000"/>
              <a:gd name="connsiteX2-201" fmla="*/ 280 w 10000"/>
              <a:gd name="connsiteY2-202" fmla="*/ 5005 h 10000"/>
              <a:gd name="connsiteX3-203" fmla="*/ 0 w 10000"/>
              <a:gd name="connsiteY3-204" fmla="*/ 9962 h 10000"/>
              <a:gd name="connsiteX4-205" fmla="*/ 9977 w 10000"/>
              <a:gd name="connsiteY4-206" fmla="*/ 10000 h 10000"/>
              <a:gd name="connsiteX5-207" fmla="*/ 10000 w 10000"/>
              <a:gd name="connsiteY5-208" fmla="*/ 5745 h 10000"/>
              <a:gd name="connsiteX6-209" fmla="*/ 9999 w 10000"/>
              <a:gd name="connsiteY6-210" fmla="*/ 0 h 10000"/>
              <a:gd name="connsiteX0-211" fmla="*/ 9999 w 10004"/>
              <a:gd name="connsiteY0-212" fmla="*/ 0 h 10000"/>
              <a:gd name="connsiteX1-213" fmla="*/ 0 w 10004"/>
              <a:gd name="connsiteY1-214" fmla="*/ 0 h 10000"/>
              <a:gd name="connsiteX2-215" fmla="*/ 280 w 10004"/>
              <a:gd name="connsiteY2-216" fmla="*/ 5005 h 10000"/>
              <a:gd name="connsiteX3-217" fmla="*/ 0 w 10004"/>
              <a:gd name="connsiteY3-218" fmla="*/ 9962 h 10000"/>
              <a:gd name="connsiteX4-219" fmla="*/ 10000 w 10004"/>
              <a:gd name="connsiteY4-220" fmla="*/ 10000 h 10000"/>
              <a:gd name="connsiteX5-221" fmla="*/ 10000 w 10004"/>
              <a:gd name="connsiteY5-222" fmla="*/ 5745 h 10000"/>
              <a:gd name="connsiteX6-223" fmla="*/ 9999 w 10004"/>
              <a:gd name="connsiteY6-224" fmla="*/ 0 h 10000"/>
              <a:gd name="connsiteX0-225" fmla="*/ 9999 w 10000"/>
              <a:gd name="connsiteY0-226" fmla="*/ 0 h 10000"/>
              <a:gd name="connsiteX1-227" fmla="*/ 0 w 10000"/>
              <a:gd name="connsiteY1-228" fmla="*/ 0 h 10000"/>
              <a:gd name="connsiteX2-229" fmla="*/ 280 w 10000"/>
              <a:gd name="connsiteY2-230" fmla="*/ 5005 h 10000"/>
              <a:gd name="connsiteX3-231" fmla="*/ 0 w 10000"/>
              <a:gd name="connsiteY3-232" fmla="*/ 9962 h 10000"/>
              <a:gd name="connsiteX4-233" fmla="*/ 10000 w 10000"/>
              <a:gd name="connsiteY4-234" fmla="*/ 10000 h 10000"/>
              <a:gd name="connsiteX5-235" fmla="*/ 10000 w 10000"/>
              <a:gd name="connsiteY5-236" fmla="*/ 5745 h 10000"/>
              <a:gd name="connsiteX6-237" fmla="*/ 9999 w 10000"/>
              <a:gd name="connsiteY6-238" fmla="*/ 0 h 10000"/>
              <a:gd name="connsiteX0-239" fmla="*/ 14796 w 14796"/>
              <a:gd name="connsiteY0-240" fmla="*/ 0 h 10000"/>
              <a:gd name="connsiteX1-241" fmla="*/ 0 w 14796"/>
              <a:gd name="connsiteY1-242" fmla="*/ 0 h 10000"/>
              <a:gd name="connsiteX2-243" fmla="*/ 280 w 14796"/>
              <a:gd name="connsiteY2-244" fmla="*/ 5005 h 10000"/>
              <a:gd name="connsiteX3-245" fmla="*/ 0 w 14796"/>
              <a:gd name="connsiteY3-246" fmla="*/ 9962 h 10000"/>
              <a:gd name="connsiteX4-247" fmla="*/ 10000 w 14796"/>
              <a:gd name="connsiteY4-248" fmla="*/ 10000 h 10000"/>
              <a:gd name="connsiteX5-249" fmla="*/ 10000 w 14796"/>
              <a:gd name="connsiteY5-250" fmla="*/ 5745 h 10000"/>
              <a:gd name="connsiteX6-251" fmla="*/ 14796 w 14796"/>
              <a:gd name="connsiteY6-252" fmla="*/ 0 h 10000"/>
              <a:gd name="connsiteX0-253" fmla="*/ 14796 w 14796"/>
              <a:gd name="connsiteY0-254" fmla="*/ 0 h 9968"/>
              <a:gd name="connsiteX1-255" fmla="*/ 0 w 14796"/>
              <a:gd name="connsiteY1-256" fmla="*/ 0 h 9968"/>
              <a:gd name="connsiteX2-257" fmla="*/ 280 w 14796"/>
              <a:gd name="connsiteY2-258" fmla="*/ 5005 h 9968"/>
              <a:gd name="connsiteX3-259" fmla="*/ 0 w 14796"/>
              <a:gd name="connsiteY3-260" fmla="*/ 9962 h 9968"/>
              <a:gd name="connsiteX4-261" fmla="*/ 14788 w 14796"/>
              <a:gd name="connsiteY4-262" fmla="*/ 9968 h 9968"/>
              <a:gd name="connsiteX5-263" fmla="*/ 10000 w 14796"/>
              <a:gd name="connsiteY5-264" fmla="*/ 5745 h 9968"/>
              <a:gd name="connsiteX6-265" fmla="*/ 14796 w 14796"/>
              <a:gd name="connsiteY6-266" fmla="*/ 0 h 9968"/>
              <a:gd name="connsiteX0-267" fmla="*/ 10000 w 10000"/>
              <a:gd name="connsiteY0-268" fmla="*/ 0 h 10000"/>
              <a:gd name="connsiteX1-269" fmla="*/ 0 w 10000"/>
              <a:gd name="connsiteY1-270" fmla="*/ 0 h 10000"/>
              <a:gd name="connsiteX2-271" fmla="*/ 189 w 10000"/>
              <a:gd name="connsiteY2-272" fmla="*/ 5021 h 10000"/>
              <a:gd name="connsiteX3-273" fmla="*/ 0 w 10000"/>
              <a:gd name="connsiteY3-274" fmla="*/ 9994 h 10000"/>
              <a:gd name="connsiteX4-275" fmla="*/ 9995 w 10000"/>
              <a:gd name="connsiteY4-276" fmla="*/ 10000 h 10000"/>
              <a:gd name="connsiteX5-277" fmla="*/ 9998 w 10000"/>
              <a:gd name="connsiteY5-278" fmla="*/ 6152 h 10000"/>
              <a:gd name="connsiteX6-279" fmla="*/ 10000 w 10000"/>
              <a:gd name="connsiteY6-280" fmla="*/ 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sp>
        <p:nvSpPr>
          <p:cNvPr id="25" name="Freeform 11"/>
          <p:cNvSpPr/>
          <p:nvPr userDrawn="1"/>
        </p:nvSpPr>
        <p:spPr bwMode="auto">
          <a:xfrm>
            <a:off x="3106455"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sp>
        <p:nvSpPr>
          <p:cNvPr id="27" name="文本占位符 6"/>
          <p:cNvSpPr>
            <a:spLocks noGrp="1"/>
          </p:cNvSpPr>
          <p:nvPr>
            <p:ph type="body" sz="quarter" idx="10" hasCustomPrompt="1"/>
          </p:nvPr>
        </p:nvSpPr>
        <p:spPr>
          <a:xfrm>
            <a:off x="445851" y="1242452"/>
            <a:ext cx="11307600" cy="4680000"/>
          </a:xfrm>
          <a:prstGeom prst="rect">
            <a:avLst/>
          </a:prstGeom>
        </p:spPr>
        <p:txBody>
          <a:bodyPr/>
          <a:lstStyle>
            <a:lvl1pPr marL="457200" marR="0" indent="-457200" algn="just" defTabSz="800735" rtl="0" eaLnBrk="1" fontAlgn="ctr" latinLnBrk="0" hangingPunct="1">
              <a:lnSpc>
                <a:spcPct val="140000"/>
              </a:lnSpc>
              <a:spcBef>
                <a:spcPct val="30000"/>
              </a:spcBef>
              <a:spcAft>
                <a:spcPct val="0"/>
              </a:spcAft>
              <a:buClrTx/>
              <a:buSzPct val="100000"/>
              <a:buFont typeface="+mj-lt"/>
              <a:buAutoNum type="arabicPeriod"/>
              <a:defRPr>
                <a:latin typeface="+mn-lt"/>
                <a:ea typeface="+mn-ea"/>
                <a:cs typeface="Huawei Sans" panose="020C0503030203020204" pitchFamily="34" charset="0"/>
              </a:defRPr>
            </a:lvl1pPr>
            <a:lvl2pPr fontAlgn="ctr">
              <a:buClrTx/>
              <a:buSzPct val="100000"/>
              <a:buFont typeface="Huawei Sans" panose="020C0503030203020204" pitchFamily="34" charset="0"/>
              <a:buChar char="▫"/>
              <a:defRPr>
                <a:latin typeface="+mn-lt"/>
              </a:defRPr>
            </a:lvl2pPr>
            <a:lvl3pPr>
              <a:defRPr/>
            </a:lvl3pPr>
            <a:lvl5pPr>
              <a:buNone/>
              <a:defRPr/>
            </a:lvl5pPr>
          </a:lstStyle>
          <a:p>
            <a:pPr marL="457200" indent="-457200">
              <a:buSzPct val="100000"/>
              <a:buFont typeface="+mj-lt"/>
              <a:buAutoNum type="arabicPeriod"/>
            </a:pPr>
            <a:r>
              <a:rPr lang="zh-CN" altLang="en-US" dirty="0"/>
              <a:t>一级目录一</a:t>
            </a:r>
            <a:endParaRPr lang="en-US" altLang="zh-CN" dirty="0"/>
          </a:p>
          <a:p>
            <a:pPr marL="654050" lvl="1" indent="-457200">
              <a:buSzPct val="100000"/>
              <a:buFont typeface="+mj-lt"/>
              <a:buAutoNum type="arabicPeriod"/>
            </a:pPr>
            <a:endParaRPr lang="en-US" altLang="zh-CN" dirty="0"/>
          </a:p>
          <a:p>
            <a:pPr marL="457200" indent="-457200">
              <a:buSzPct val="100000"/>
              <a:buFont typeface="+mj-lt"/>
              <a:buAutoNum type="arabicPeriod"/>
            </a:pPr>
            <a:r>
              <a:rPr lang="zh-CN" altLang="en-US" dirty="0"/>
              <a:t>一级目录二</a:t>
            </a:r>
            <a:endParaRPr lang="en-US" altLang="zh-CN" dirty="0"/>
          </a:p>
          <a:p>
            <a:pPr marL="457200" indent="-457200">
              <a:buSzPct val="100000"/>
              <a:buFont typeface="+mj-lt"/>
              <a:buAutoNum type="arabicPeriod"/>
            </a:pPr>
            <a:r>
              <a:rPr lang="zh-CN" altLang="en-US" dirty="0"/>
              <a:t>一级目录三</a:t>
            </a:r>
            <a:endParaRPr lang="en-US" altLang="zh-CN" dirty="0"/>
          </a:p>
          <a:p>
            <a:pPr marL="457200" indent="-457200">
              <a:buSzPct val="100000"/>
              <a:buFont typeface="+mj-lt"/>
              <a:buAutoNum type="arabicPeriod"/>
            </a:pPr>
            <a:r>
              <a:rPr lang="zh-CN" altLang="en-US" dirty="0"/>
              <a:t>一级目录四</a:t>
            </a:r>
            <a:endParaRPr lang="en-US" altLang="zh-CN" dirty="0"/>
          </a:p>
          <a:p>
            <a:endParaRPr lang="zh-CN" alt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本节概述和学习目标(可选)">
    <p:spTree>
      <p:nvGrpSpPr>
        <p:cNvPr id="1" name=""/>
        <p:cNvGrpSpPr/>
        <p:nvPr/>
      </p:nvGrpSpPr>
      <p:grpSpPr>
        <a:xfrm>
          <a:off x="0" y="0"/>
          <a:ext cx="0" cy="0"/>
          <a:chOff x="0" y="0"/>
          <a:chExt cx="0" cy="0"/>
        </a:xfrm>
      </p:grpSpPr>
      <p:sp>
        <p:nvSpPr>
          <p:cNvPr id="3" name="内容占位符 6"/>
          <p:cNvSpPr>
            <a:spLocks noGrp="1"/>
          </p:cNvSpPr>
          <p:nvPr>
            <p:ph sz="quarter" idx="10"/>
          </p:nvPr>
        </p:nvSpPr>
        <p:spPr>
          <a:xfrm>
            <a:off x="444603" y="1247555"/>
            <a:ext cx="11307600" cy="468000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TextBox 10"/>
          <p:cNvSpPr txBox="1"/>
          <p:nvPr userDrawn="1"/>
        </p:nvSpPr>
        <p:spPr bwMode="auto">
          <a:xfrm>
            <a:off x="1594877" y="408780"/>
            <a:ext cx="9825899" cy="639559"/>
          </a:xfrm>
          <a:prstGeom prst="rect">
            <a:avLst/>
          </a:prstGeom>
          <a:noFill/>
          <a:ln w="9525">
            <a:noFill/>
            <a:miter lim="800000"/>
          </a:ln>
        </p:spPr>
        <p:txBody>
          <a:bodyPr wrap="square" lIns="99941" tIns="49967" rIns="99941" bIns="49967" rtlCol="0">
            <a:spAutoFit/>
          </a:bodyPr>
          <a:lstStyle/>
          <a:p>
            <a:pPr defTabSz="1000760" eaLnBrk="0" fontAlgn="ctr" hangingPunct="0"/>
            <a:r>
              <a:rPr lang="zh-CN" altLang="en-US" sz="3500" b="1" baseline="0" dirty="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rPr>
              <a:t>本节概述和学习目标</a:t>
            </a:r>
            <a:endParaRPr lang="zh-CN" altLang="en-US" sz="3500" b="1" baseline="0" dirty="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5" name="Freeform 9"/>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sp>
        <p:nvSpPr>
          <p:cNvPr id="6" name="Freeform 11"/>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grpSp>
        <p:nvGrpSpPr>
          <p:cNvPr id="7" name="组合 6"/>
          <p:cNvGrpSpPr/>
          <p:nvPr userDrawn="1"/>
        </p:nvGrpSpPr>
        <p:grpSpPr>
          <a:xfrm>
            <a:off x="587158" y="505779"/>
            <a:ext cx="374562" cy="445558"/>
            <a:chOff x="-1647825" y="2492375"/>
            <a:chExt cx="1947863" cy="2316163"/>
          </a:xfrm>
          <a:solidFill>
            <a:schemeClr val="bg1"/>
          </a:solidFill>
        </p:grpSpPr>
        <p:sp>
          <p:nvSpPr>
            <p:cNvPr id="8"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9"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gr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标题和内容">
    <p:spTree>
      <p:nvGrpSpPr>
        <p:cNvPr id="1" name=""/>
        <p:cNvGrpSpPr/>
        <p:nvPr/>
      </p:nvGrpSpPr>
      <p:grpSpPr>
        <a:xfrm>
          <a:off x="0" y="0"/>
          <a:ext cx="0" cy="0"/>
          <a:chOff x="0" y="0"/>
          <a:chExt cx="0" cy="0"/>
        </a:xfrm>
      </p:grpSpPr>
      <p:sp>
        <p:nvSpPr>
          <p:cNvPr id="3" name="标题 1"/>
          <p:cNvSpPr>
            <a:spLocks noGrp="1"/>
          </p:cNvSpPr>
          <p:nvPr>
            <p:ph type="title"/>
          </p:nvPr>
        </p:nvSpPr>
        <p:spPr>
          <a:xfrm>
            <a:off x="1594177" y="410400"/>
            <a:ext cx="9827761" cy="640800"/>
          </a:xfrm>
          <a:prstGeom prst="rect">
            <a:avLst/>
          </a:prstGeom>
        </p:spPr>
        <p:txBody>
          <a:bodyPr lIns="100800" tIns="50400" rIns="100800" bIns="50400" anchor="ctr" anchorCtr="0"/>
          <a:lstStyle>
            <a:lvl1pPr fontAlgn="ctr">
              <a:defRPr b="1" baseline="0">
                <a:latin typeface="Huawei Sans" panose="020C0503030203020204" pitchFamily="34" charset="0"/>
                <a:ea typeface="方正兰亭黑简体" panose="02000000000000000000" pitchFamily="2" charset="-122"/>
              </a:defRPr>
            </a:lvl1pPr>
          </a:lstStyle>
          <a:p>
            <a:r>
              <a:rPr lang="zh-CN" altLang="en-US" dirty="0" smtClean="0"/>
              <a:t>单击</a:t>
            </a:r>
            <a:r>
              <a:rPr lang="zh-CN" altLang="en-US" dirty="0"/>
              <a:t>此处编辑母版标题样式</a:t>
            </a:r>
            <a:endParaRPr lang="zh-CN" altLang="en-US" dirty="0"/>
          </a:p>
        </p:txBody>
      </p:sp>
      <p:sp>
        <p:nvSpPr>
          <p:cNvPr id="4" name="Freeform 9"/>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sp>
        <p:nvSpPr>
          <p:cNvPr id="5" name="Freeform 11"/>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grpSp>
        <p:nvGrpSpPr>
          <p:cNvPr id="6" name="组合 5"/>
          <p:cNvGrpSpPr/>
          <p:nvPr userDrawn="1"/>
        </p:nvGrpSpPr>
        <p:grpSpPr>
          <a:xfrm>
            <a:off x="587158" y="505779"/>
            <a:ext cx="374562" cy="445558"/>
            <a:chOff x="-1647825" y="2492375"/>
            <a:chExt cx="1947863" cy="2316163"/>
          </a:xfrm>
          <a:solidFill>
            <a:schemeClr val="bg1"/>
          </a:solidFill>
        </p:grpSpPr>
        <p:sp>
          <p:nvSpPr>
            <p:cNvPr id="7"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8"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grpSp>
      <p:sp>
        <p:nvSpPr>
          <p:cNvPr id="9" name="文本占位符 6"/>
          <p:cNvSpPr>
            <a:spLocks noGrp="1"/>
          </p:cNvSpPr>
          <p:nvPr>
            <p:ph type="body" sz="quarter" idx="10" hasCustomPrompt="1"/>
          </p:nvPr>
        </p:nvSpPr>
        <p:spPr>
          <a:xfrm>
            <a:off x="444603" y="1247556"/>
            <a:ext cx="11307600" cy="468000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r>
              <a:rPr lang="zh-CN" altLang="en-US" dirty="0"/>
              <a:t>单击此处输入文字</a:t>
            </a:r>
            <a:endParaRPr lang="zh-CN" alt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仅标题">
    <p:spTree>
      <p:nvGrpSpPr>
        <p:cNvPr id="1" name=""/>
        <p:cNvGrpSpPr/>
        <p:nvPr/>
      </p:nvGrpSpPr>
      <p:grpSpPr>
        <a:xfrm>
          <a:off x="0" y="0"/>
          <a:ext cx="0" cy="0"/>
          <a:chOff x="0" y="0"/>
          <a:chExt cx="0" cy="0"/>
        </a:xfrm>
      </p:grpSpPr>
      <p:sp>
        <p:nvSpPr>
          <p:cNvPr id="3" name="Freeform 9"/>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sp>
        <p:nvSpPr>
          <p:cNvPr id="4" name="Freeform 11"/>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sp>
        <p:nvSpPr>
          <p:cNvPr id="5" name="Freeform 12"/>
          <p:cNvSpPr>
            <a:spLocks noEditPoints="1"/>
          </p:cNvSpPr>
          <p:nvPr userDrawn="1"/>
        </p:nvSpPr>
        <p:spPr bwMode="auto">
          <a:xfrm>
            <a:off x="479189" y="474076"/>
            <a:ext cx="507964" cy="508967"/>
          </a:xfrm>
          <a:custGeom>
            <a:avLst/>
            <a:gdLst>
              <a:gd name="T0" fmla="*/ 1433 w 2867"/>
              <a:gd name="T1" fmla="*/ 0 h 2867"/>
              <a:gd name="T2" fmla="*/ 0 w 2867"/>
              <a:gd name="T3" fmla="*/ 1433 h 2867"/>
              <a:gd name="T4" fmla="*/ 1433 w 2867"/>
              <a:gd name="T5" fmla="*/ 2867 h 2867"/>
              <a:gd name="T6" fmla="*/ 2867 w 2867"/>
              <a:gd name="T7" fmla="*/ 1433 h 2867"/>
              <a:gd name="T8" fmla="*/ 1433 w 2867"/>
              <a:gd name="T9" fmla="*/ 0 h 2867"/>
              <a:gd name="T10" fmla="*/ 1433 w 2867"/>
              <a:gd name="T11" fmla="*/ 2662 h 2867"/>
              <a:gd name="T12" fmla="*/ 205 w 2867"/>
              <a:gd name="T13" fmla="*/ 1433 h 2867"/>
              <a:gd name="T14" fmla="*/ 1433 w 2867"/>
              <a:gd name="T15" fmla="*/ 205 h 2867"/>
              <a:gd name="T16" fmla="*/ 2662 w 2867"/>
              <a:gd name="T17" fmla="*/ 1433 h 2867"/>
              <a:gd name="T18" fmla="*/ 1433 w 2867"/>
              <a:gd name="T19" fmla="*/ 2662 h 2867"/>
              <a:gd name="T20" fmla="*/ 2336 w 2867"/>
              <a:gd name="T21" fmla="*/ 2066 h 2867"/>
              <a:gd name="T22" fmla="*/ 523 w 2867"/>
              <a:gd name="T23" fmla="*/ 2066 h 2867"/>
              <a:gd name="T24" fmla="*/ 976 w 2867"/>
              <a:gd name="T25" fmla="*/ 1432 h 2867"/>
              <a:gd name="T26" fmla="*/ 1255 w 2867"/>
              <a:gd name="T27" fmla="*/ 1810 h 2867"/>
              <a:gd name="T28" fmla="*/ 1792 w 2867"/>
              <a:gd name="T29" fmla="*/ 1069 h 2867"/>
              <a:gd name="T30" fmla="*/ 2336 w 2867"/>
              <a:gd name="T31" fmla="*/ 2066 h 2867"/>
              <a:gd name="T32" fmla="*/ 704 w 2867"/>
              <a:gd name="T33" fmla="*/ 978 h 2867"/>
              <a:gd name="T34" fmla="*/ 886 w 2867"/>
              <a:gd name="T35" fmla="*/ 797 h 2867"/>
              <a:gd name="T36" fmla="*/ 1067 w 2867"/>
              <a:gd name="T37" fmla="*/ 978 h 2867"/>
              <a:gd name="T38" fmla="*/ 886 w 2867"/>
              <a:gd name="T39" fmla="*/ 1160 h 2867"/>
              <a:gd name="T40" fmla="*/ 704 w 2867"/>
              <a:gd name="T41" fmla="*/ 978 h 2867"/>
              <a:gd name="T42" fmla="*/ 704 w 2867"/>
              <a:gd name="T43" fmla="*/ 978 h 2867"/>
              <a:gd name="T44" fmla="*/ 704 w 2867"/>
              <a:gd name="T45" fmla="*/ 978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7" h="2867">
                <a:moveTo>
                  <a:pt x="1433" y="0"/>
                </a:moveTo>
                <a:cubicBezTo>
                  <a:pt x="643" y="0"/>
                  <a:pt x="0" y="643"/>
                  <a:pt x="0" y="1433"/>
                </a:cubicBezTo>
                <a:cubicBezTo>
                  <a:pt x="0" y="2224"/>
                  <a:pt x="643" y="2867"/>
                  <a:pt x="1433" y="2867"/>
                </a:cubicBezTo>
                <a:cubicBezTo>
                  <a:pt x="2224" y="2867"/>
                  <a:pt x="2867" y="2224"/>
                  <a:pt x="2867" y="1433"/>
                </a:cubicBezTo>
                <a:cubicBezTo>
                  <a:pt x="2867" y="643"/>
                  <a:pt x="2224" y="0"/>
                  <a:pt x="1433" y="0"/>
                </a:cubicBezTo>
                <a:close/>
                <a:moveTo>
                  <a:pt x="1433" y="2662"/>
                </a:moveTo>
                <a:cubicBezTo>
                  <a:pt x="756" y="2662"/>
                  <a:pt x="205" y="2111"/>
                  <a:pt x="205" y="1433"/>
                </a:cubicBezTo>
                <a:cubicBezTo>
                  <a:pt x="205" y="756"/>
                  <a:pt x="756" y="205"/>
                  <a:pt x="1433" y="205"/>
                </a:cubicBezTo>
                <a:cubicBezTo>
                  <a:pt x="2111" y="205"/>
                  <a:pt x="2662" y="756"/>
                  <a:pt x="2662" y="1433"/>
                </a:cubicBezTo>
                <a:cubicBezTo>
                  <a:pt x="2662" y="2111"/>
                  <a:pt x="2111" y="2662"/>
                  <a:pt x="1433" y="2662"/>
                </a:cubicBezTo>
                <a:close/>
                <a:moveTo>
                  <a:pt x="2336" y="2066"/>
                </a:moveTo>
                <a:cubicBezTo>
                  <a:pt x="523" y="2066"/>
                  <a:pt x="523" y="2066"/>
                  <a:pt x="523" y="2066"/>
                </a:cubicBezTo>
                <a:cubicBezTo>
                  <a:pt x="976" y="1432"/>
                  <a:pt x="976" y="1432"/>
                  <a:pt x="976" y="1432"/>
                </a:cubicBezTo>
                <a:cubicBezTo>
                  <a:pt x="1255" y="1810"/>
                  <a:pt x="1255" y="1810"/>
                  <a:pt x="1255" y="1810"/>
                </a:cubicBezTo>
                <a:cubicBezTo>
                  <a:pt x="1792" y="1069"/>
                  <a:pt x="1792" y="1069"/>
                  <a:pt x="1792" y="1069"/>
                </a:cubicBezTo>
                <a:lnTo>
                  <a:pt x="2336" y="2066"/>
                </a:lnTo>
                <a:close/>
                <a:moveTo>
                  <a:pt x="704" y="978"/>
                </a:moveTo>
                <a:cubicBezTo>
                  <a:pt x="704" y="878"/>
                  <a:pt x="786" y="797"/>
                  <a:pt x="886" y="797"/>
                </a:cubicBezTo>
                <a:cubicBezTo>
                  <a:pt x="986" y="797"/>
                  <a:pt x="1067" y="878"/>
                  <a:pt x="1067" y="978"/>
                </a:cubicBezTo>
                <a:cubicBezTo>
                  <a:pt x="1067" y="1079"/>
                  <a:pt x="986" y="1160"/>
                  <a:pt x="886" y="1160"/>
                </a:cubicBezTo>
                <a:cubicBezTo>
                  <a:pt x="786" y="1160"/>
                  <a:pt x="704" y="1079"/>
                  <a:pt x="704" y="978"/>
                </a:cubicBezTo>
                <a:close/>
                <a:moveTo>
                  <a:pt x="704" y="978"/>
                </a:moveTo>
                <a:cubicBezTo>
                  <a:pt x="704" y="978"/>
                  <a:pt x="704" y="978"/>
                  <a:pt x="704" y="978"/>
                </a:cubicBezTo>
              </a:path>
            </a:pathLst>
          </a:custGeom>
          <a:solidFill>
            <a:schemeClr val="bg1"/>
          </a:solidFill>
          <a:ln>
            <a:noFill/>
          </a:ln>
        </p:spPr>
        <p:txBody>
          <a:bodyPr vert="horz" wrap="square" lIns="91404" tIns="45702" rIns="91404" bIns="45702"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6" name="标题 1"/>
          <p:cNvSpPr>
            <a:spLocks noGrp="1"/>
          </p:cNvSpPr>
          <p:nvPr>
            <p:ph type="title"/>
          </p:nvPr>
        </p:nvSpPr>
        <p:spPr>
          <a:xfrm>
            <a:off x="1594177" y="410400"/>
            <a:ext cx="9827761" cy="640800"/>
          </a:xfrm>
          <a:prstGeom prst="rect">
            <a:avLst/>
          </a:prstGeom>
        </p:spPr>
        <p:txBody>
          <a:bodyPr lIns="100800" tIns="50400" rIns="100800" bIns="50400" anchor="ctr" anchorCtr="0"/>
          <a:lstStyle>
            <a:lvl1pPr fontAlgn="ctr">
              <a:defRPr b="1" baseline="0">
                <a:latin typeface="Huawei Sans" panose="020C0503030203020204" pitchFamily="34" charset="0"/>
                <a:ea typeface="方正兰亭黑简体" panose="02000000000000000000" pitchFamily="2" charset="-122"/>
              </a:defRPr>
            </a:lvl1pPr>
          </a:lstStyle>
          <a:p>
            <a:r>
              <a:rPr lang="zh-CN" altLang="en-US" dirty="0"/>
              <a:t>单击此处编辑母版标题样式</a:t>
            </a:r>
            <a:endParaRPr lang="zh-CN" alt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showMasterSp="0" userDrawn="1">
  <p:cSld name="9#全白背景">
    <p:spTree>
      <p:nvGrpSpPr>
        <p:cNvPr id="1" name=""/>
        <p:cNvGrpSpPr/>
        <p:nvPr/>
      </p:nvGrpSpPr>
      <p:grpSpPr>
        <a:xfrm>
          <a:off x="0" y="0"/>
          <a:ext cx="0" cy="0"/>
          <a:chOff x="0" y="0"/>
          <a:chExt cx="0" cy="0"/>
        </a:xfrm>
      </p:grpSpPr>
      <p:grpSp>
        <p:nvGrpSpPr>
          <p:cNvPr id="2" name="组合 1"/>
          <p:cNvGrpSpPr/>
          <p:nvPr userDrawn="1"/>
        </p:nvGrpSpPr>
        <p:grpSpPr>
          <a:xfrm>
            <a:off x="12162528" y="4653136"/>
            <a:ext cx="638734" cy="1729234"/>
            <a:chOff x="12162528" y="4653136"/>
            <a:chExt cx="638734" cy="1729234"/>
          </a:xfrm>
        </p:grpSpPr>
        <p:sp>
          <p:nvSpPr>
            <p:cNvPr id="3" name="矩形 2"/>
            <p:cNvSpPr/>
            <p:nvPr userDrawn="1"/>
          </p:nvSpPr>
          <p:spPr>
            <a:xfrm>
              <a:off x="12212029" y="4653136"/>
              <a:ext cx="539729" cy="288726"/>
            </a:xfrm>
            <a:prstGeom prst="rect">
              <a:avLst/>
            </a:prstGeom>
            <a:solidFill>
              <a:srgbClr val="00B0F0"/>
            </a:solidFill>
          </p:spPr>
          <p:txBody>
            <a:bodyPr wrap="none" rtlCol="0" anchor="ctr">
              <a:noAutofit/>
            </a:bodyPr>
            <a:lstStyle/>
            <a:p>
              <a:pPr marL="342900" indent="-342900"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4" name="矩形 3"/>
            <p:cNvSpPr/>
            <p:nvPr userDrawn="1"/>
          </p:nvSpPr>
          <p:spPr>
            <a:xfrm>
              <a:off x="12212029" y="4941964"/>
              <a:ext cx="539729" cy="288000"/>
            </a:xfrm>
            <a:prstGeom prst="rect">
              <a:avLst/>
            </a:prstGeom>
            <a:solidFill>
              <a:srgbClr val="A6D2FF"/>
            </a:solidFill>
          </p:spPr>
          <p:txBody>
            <a:bodyPr wrap="none" rtlCol="0" anchor="ctr">
              <a:noAutofit/>
            </a:bodyPr>
            <a:lstStyle/>
            <a:p>
              <a:pPr marL="342900" indent="-342900"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5" name="矩形 4"/>
            <p:cNvSpPr/>
            <p:nvPr userDrawn="1"/>
          </p:nvSpPr>
          <p:spPr>
            <a:xfrm>
              <a:off x="12212029" y="5230066"/>
              <a:ext cx="539729" cy="288000"/>
            </a:xfrm>
            <a:prstGeom prst="rect">
              <a:avLst/>
            </a:prstGeom>
            <a:solidFill>
              <a:srgbClr val="D8D8D8"/>
            </a:solidFill>
          </p:spPr>
          <p:txBody>
            <a:bodyPr wrap="none" rtlCol="0" anchor="ctr">
              <a:noAutofit/>
            </a:bodyPr>
            <a:lstStyle/>
            <a:p>
              <a:pPr marL="342900" indent="-342900"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6" name="矩形 5"/>
            <p:cNvSpPr/>
            <p:nvPr userDrawn="1"/>
          </p:nvSpPr>
          <p:spPr>
            <a:xfrm>
              <a:off x="12212029" y="5518168"/>
              <a:ext cx="539729" cy="288000"/>
            </a:xfrm>
            <a:prstGeom prst="rect">
              <a:avLst/>
            </a:prstGeom>
            <a:solidFill>
              <a:srgbClr val="C00000"/>
            </a:solidFill>
          </p:spPr>
          <p:txBody>
            <a:bodyPr wrap="none" rtlCol="0" anchor="ctr">
              <a:noAutofit/>
            </a:bodyPr>
            <a:lstStyle/>
            <a:p>
              <a:pPr marL="342900" indent="-342900"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7" name="矩形 6"/>
            <p:cNvSpPr/>
            <p:nvPr userDrawn="1"/>
          </p:nvSpPr>
          <p:spPr>
            <a:xfrm>
              <a:off x="12212029" y="5806270"/>
              <a:ext cx="539729" cy="288000"/>
            </a:xfrm>
            <a:prstGeom prst="rect">
              <a:avLst/>
            </a:prstGeom>
            <a:solidFill>
              <a:srgbClr val="FFFFCC"/>
            </a:solidFill>
          </p:spPr>
          <p:txBody>
            <a:bodyPr wrap="none" rtlCol="0" anchor="ctr">
              <a:noAutofit/>
            </a:bodyPr>
            <a:lstStyle/>
            <a:p>
              <a:pPr marL="342900" indent="-342900"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8" name="矩形 7"/>
            <p:cNvSpPr/>
            <p:nvPr userDrawn="1"/>
          </p:nvSpPr>
          <p:spPr>
            <a:xfrm>
              <a:off x="12212029" y="6094370"/>
              <a:ext cx="539729" cy="288000"/>
            </a:xfrm>
            <a:prstGeom prst="rect">
              <a:avLst/>
            </a:prstGeom>
            <a:solidFill>
              <a:srgbClr val="FFC000"/>
            </a:solidFill>
          </p:spPr>
          <p:txBody>
            <a:bodyPr wrap="none" rtlCol="0" anchor="ctr">
              <a:noAutofit/>
            </a:bodyPr>
            <a:lstStyle/>
            <a:p>
              <a:pPr marL="342900" indent="-342900"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9" name="文本框 8"/>
            <p:cNvSpPr txBox="1"/>
            <p:nvPr userDrawn="1"/>
          </p:nvSpPr>
          <p:spPr bwMode="auto">
            <a:xfrm>
              <a:off x="12162528" y="4683920"/>
              <a:ext cx="638734" cy="227159"/>
            </a:xfrm>
            <a:prstGeom prst="rect">
              <a:avLst/>
            </a:prstGeom>
            <a:noFill/>
            <a:ln w="9525" algn="ctr">
              <a:noFill/>
              <a:miter lim="800000"/>
            </a:ln>
          </p:spPr>
          <p:txBody>
            <a:bodyPr vert="horz" wrap="none" lIns="87768" tIns="43884" rIns="87768" bIns="43884" numCol="1" rtlCol="0" anchor="ctr" anchorCtr="0" compatLnSpc="1">
              <a:spAutoFit/>
            </a:bodyPr>
            <a:lstStyle/>
            <a:p>
              <a:pPr algn="ctr" fontAlgn="auto"/>
              <a:r>
                <a:rPr lang="zh-CN" altLang="en-US" sz="900" dirty="0">
                  <a:solidFill>
                    <a:schemeClr val="bg1"/>
                  </a:solidFill>
                  <a:latin typeface="+mn-lt"/>
                  <a:ea typeface="+mn-ea"/>
                </a:rPr>
                <a:t>表格表头</a:t>
              </a:r>
              <a:endParaRPr lang="zh-CN" altLang="en-US" sz="900" dirty="0">
                <a:solidFill>
                  <a:schemeClr val="bg1"/>
                </a:solidFill>
                <a:latin typeface="+mn-lt"/>
                <a:ea typeface="+mn-ea"/>
              </a:endParaRPr>
            </a:p>
          </p:txBody>
        </p:sp>
        <p:sp>
          <p:nvSpPr>
            <p:cNvPr id="10" name="文本框 9"/>
            <p:cNvSpPr txBox="1"/>
            <p:nvPr userDrawn="1"/>
          </p:nvSpPr>
          <p:spPr bwMode="auto">
            <a:xfrm>
              <a:off x="12162528" y="4972385"/>
              <a:ext cx="638734" cy="227159"/>
            </a:xfrm>
            <a:prstGeom prst="rect">
              <a:avLst/>
            </a:prstGeom>
            <a:noFill/>
            <a:ln w="9525" algn="ctr">
              <a:noFill/>
              <a:miter lim="800000"/>
            </a:ln>
          </p:spPr>
          <p:txBody>
            <a:bodyPr vert="horz" wrap="none" lIns="87768" tIns="43884" rIns="87768" bIns="43884" numCol="1" rtlCol="0" anchor="ctr" anchorCtr="0" compatLnSpc="1">
              <a:spAutoFit/>
            </a:bodyPr>
            <a:lstStyle/>
            <a:p>
              <a:pPr algn="ctr" fontAlgn="auto"/>
              <a:r>
                <a:rPr lang="zh-CN" altLang="en-US" sz="900" dirty="0">
                  <a:latin typeface="+mn-lt"/>
                  <a:ea typeface="+mn-ea"/>
                </a:rPr>
                <a:t>表格边框</a:t>
              </a:r>
              <a:endParaRPr lang="zh-CN" altLang="en-US" sz="900" dirty="0">
                <a:latin typeface="+mn-lt"/>
                <a:ea typeface="+mn-ea"/>
              </a:endParaRPr>
            </a:p>
          </p:txBody>
        </p:sp>
        <p:sp>
          <p:nvSpPr>
            <p:cNvPr id="11" name="文本框 10"/>
            <p:cNvSpPr txBox="1"/>
            <p:nvPr userDrawn="1"/>
          </p:nvSpPr>
          <p:spPr bwMode="auto">
            <a:xfrm>
              <a:off x="12162528" y="5260487"/>
              <a:ext cx="638734" cy="227159"/>
            </a:xfrm>
            <a:prstGeom prst="rect">
              <a:avLst/>
            </a:prstGeom>
            <a:noFill/>
            <a:ln w="9525" algn="ctr">
              <a:noFill/>
              <a:miter lim="800000"/>
            </a:ln>
          </p:spPr>
          <p:txBody>
            <a:bodyPr vert="horz" wrap="none" lIns="87768" tIns="43884" rIns="87768" bIns="43884" numCol="1" rtlCol="0" anchor="ctr" anchorCtr="0" compatLnSpc="1">
              <a:spAutoFit/>
            </a:bodyPr>
            <a:lstStyle/>
            <a:p>
              <a:pPr algn="ctr" fontAlgn="auto"/>
              <a:r>
                <a:rPr lang="zh-CN" altLang="en-US" sz="900" dirty="0">
                  <a:latin typeface="+mn-lt"/>
                  <a:ea typeface="+mn-ea"/>
                </a:rPr>
                <a:t>导航灰底</a:t>
              </a:r>
              <a:endParaRPr lang="zh-CN" altLang="en-US" sz="900" dirty="0">
                <a:latin typeface="+mn-lt"/>
                <a:ea typeface="+mn-ea"/>
              </a:endParaRPr>
            </a:p>
          </p:txBody>
        </p:sp>
        <p:sp>
          <p:nvSpPr>
            <p:cNvPr id="12" name="文本框 11"/>
            <p:cNvSpPr txBox="1"/>
            <p:nvPr userDrawn="1"/>
          </p:nvSpPr>
          <p:spPr bwMode="auto">
            <a:xfrm>
              <a:off x="12220212" y="5548589"/>
              <a:ext cx="523364" cy="227159"/>
            </a:xfrm>
            <a:prstGeom prst="rect">
              <a:avLst/>
            </a:prstGeom>
            <a:noFill/>
            <a:ln w="9525" algn="ctr">
              <a:noFill/>
              <a:miter lim="800000"/>
            </a:ln>
          </p:spPr>
          <p:txBody>
            <a:bodyPr vert="horz" wrap="none" lIns="87768" tIns="43884" rIns="87768" bIns="43884" numCol="1" rtlCol="0" anchor="ctr" anchorCtr="0" compatLnSpc="1">
              <a:spAutoFit/>
            </a:bodyPr>
            <a:lstStyle/>
            <a:p>
              <a:pPr algn="ctr" fontAlgn="auto"/>
              <a:r>
                <a:rPr lang="zh-CN" altLang="en-US" sz="900" dirty="0">
                  <a:solidFill>
                    <a:schemeClr val="bg1"/>
                  </a:solidFill>
                  <a:latin typeface="+mn-lt"/>
                  <a:ea typeface="+mn-ea"/>
                </a:rPr>
                <a:t>华为红</a:t>
              </a:r>
              <a:endParaRPr lang="zh-CN" altLang="en-US" sz="900" dirty="0">
                <a:solidFill>
                  <a:schemeClr val="bg1"/>
                </a:solidFill>
                <a:latin typeface="+mn-lt"/>
                <a:ea typeface="+mn-ea"/>
              </a:endParaRPr>
            </a:p>
          </p:txBody>
        </p:sp>
        <p:sp>
          <p:nvSpPr>
            <p:cNvPr id="13" name="文本框 12"/>
            <p:cNvSpPr txBox="1"/>
            <p:nvPr userDrawn="1"/>
          </p:nvSpPr>
          <p:spPr bwMode="auto">
            <a:xfrm>
              <a:off x="12162528" y="5836691"/>
              <a:ext cx="638734" cy="227159"/>
            </a:xfrm>
            <a:prstGeom prst="rect">
              <a:avLst/>
            </a:prstGeom>
            <a:noFill/>
            <a:ln w="9525" algn="ctr">
              <a:noFill/>
              <a:miter lim="800000"/>
            </a:ln>
          </p:spPr>
          <p:txBody>
            <a:bodyPr vert="horz" wrap="none" lIns="87768" tIns="43884" rIns="87768" bIns="43884" numCol="1" rtlCol="0" anchor="ctr" anchorCtr="0" compatLnSpc="1">
              <a:spAutoFit/>
            </a:bodyPr>
            <a:lstStyle/>
            <a:p>
              <a:pPr algn="ctr" fontAlgn="auto"/>
              <a:r>
                <a:rPr lang="zh-CN" altLang="en-US" sz="900" dirty="0">
                  <a:latin typeface="+mn-lt"/>
                  <a:ea typeface="+mn-ea"/>
                </a:rPr>
                <a:t>文字底色</a:t>
              </a:r>
              <a:endParaRPr lang="zh-CN" altLang="en-US" sz="900" dirty="0">
                <a:latin typeface="+mn-lt"/>
                <a:ea typeface="+mn-ea"/>
              </a:endParaRPr>
            </a:p>
          </p:txBody>
        </p:sp>
        <p:sp>
          <p:nvSpPr>
            <p:cNvPr id="14" name="文本框 13"/>
            <p:cNvSpPr txBox="1"/>
            <p:nvPr userDrawn="1"/>
          </p:nvSpPr>
          <p:spPr bwMode="auto">
            <a:xfrm>
              <a:off x="12162528" y="6124791"/>
              <a:ext cx="638734" cy="227159"/>
            </a:xfrm>
            <a:prstGeom prst="rect">
              <a:avLst/>
            </a:prstGeom>
            <a:noFill/>
            <a:ln w="9525" algn="ctr">
              <a:noFill/>
              <a:miter lim="800000"/>
            </a:ln>
          </p:spPr>
          <p:txBody>
            <a:bodyPr vert="horz" wrap="none" lIns="87768" tIns="43884" rIns="87768" bIns="43884" numCol="1" rtlCol="0" anchor="ctr" anchorCtr="0" compatLnSpc="1">
              <a:spAutoFit/>
            </a:bodyPr>
            <a:lstStyle/>
            <a:p>
              <a:pPr algn="ctr" fontAlgn="auto"/>
              <a:r>
                <a:rPr lang="zh-CN" altLang="en-US" sz="900" dirty="0">
                  <a:latin typeface="+mn-lt"/>
                  <a:ea typeface="+mn-ea"/>
                </a:rPr>
                <a:t>文字边框</a:t>
              </a:r>
              <a:endParaRPr lang="zh-CN" altLang="en-US" sz="900" dirty="0">
                <a:latin typeface="+mn-lt"/>
                <a:ea typeface="+mn-ea"/>
              </a:endParaRPr>
            </a:p>
          </p:txBody>
        </p:sp>
      </p:gr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media/image5.png"/><Relationship Id="rId18" Type="http://schemas.openxmlformats.org/officeDocument/2006/relationships/image" Target="../media/image4.pn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7" name="Rectangle 6"/>
          <p:cNvSpPr>
            <a:spLocks noGrp="1" noChangeArrowheads="1"/>
          </p:cNvSpPr>
          <p:nvPr>
            <p:ph type="title"/>
          </p:nvPr>
        </p:nvSpPr>
        <p:spPr bwMode="auto">
          <a:xfrm>
            <a:off x="869611" y="260649"/>
            <a:ext cx="10323183" cy="868363"/>
          </a:xfrm>
          <a:prstGeom prst="rect">
            <a:avLst/>
          </a:prstGeom>
          <a:noFill/>
          <a:ln w="9525">
            <a:noFill/>
            <a:miter lim="800000"/>
          </a:ln>
        </p:spPr>
        <p:txBody>
          <a:bodyPr vert="horz" wrap="square" lIns="80128" tIns="40064" rIns="80128" bIns="40064" numCol="1" anchor="ctr" anchorCtr="0" compatLnSpc="1"/>
          <a:lstStyle/>
          <a:p>
            <a:pPr lvl="0"/>
            <a:r>
              <a:rPr lang="zh-CN" altLang="en-US" dirty="0"/>
              <a:t>单击此处编辑母版标题样式</a:t>
            </a:r>
            <a:endParaRPr lang="zh-CN" altLang="en-US" dirty="0"/>
          </a:p>
        </p:txBody>
      </p:sp>
      <p:sp>
        <p:nvSpPr>
          <p:cNvPr id="28" name="Rectangle 57"/>
          <p:cNvSpPr>
            <a:spLocks noGrp="1" noChangeArrowheads="1"/>
          </p:cNvSpPr>
          <p:nvPr>
            <p:ph type="body" idx="1"/>
          </p:nvPr>
        </p:nvSpPr>
        <p:spPr bwMode="auto">
          <a:xfrm>
            <a:off x="442912" y="1248073"/>
            <a:ext cx="11307600" cy="4680000"/>
          </a:xfrm>
          <a:prstGeom prst="rect">
            <a:avLst/>
          </a:prstGeom>
          <a:noFill/>
          <a:ln w="9525">
            <a:noFill/>
            <a:miter lim="800000"/>
          </a:ln>
        </p:spPr>
        <p:txBody>
          <a:bodyPr vert="horz" wrap="square" lIns="80141" tIns="40071" rIns="80141" bIns="40071" numCol="1" anchor="t" anchorCtr="0" compatLnSpc="1"/>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9" name="Rectangle 69"/>
          <p:cNvSpPr>
            <a:spLocks noChangeArrowheads="1"/>
          </p:cNvSpPr>
          <p:nvPr userDrawn="1"/>
        </p:nvSpPr>
        <p:spPr bwMode="auto">
          <a:xfrm>
            <a:off x="155280" y="6500581"/>
            <a:ext cx="658440" cy="265552"/>
          </a:xfrm>
          <a:prstGeom prst="rect">
            <a:avLst/>
          </a:prstGeom>
          <a:noFill/>
          <a:ln w="9525" algn="ctr">
            <a:noFill/>
            <a:miter lim="800000"/>
          </a:ln>
          <a:effectLst/>
        </p:spPr>
        <p:txBody>
          <a:bodyPr wrap="none" lIns="80070" tIns="40036" rIns="80070" bIns="40036">
            <a:spAutoFit/>
          </a:bodyPr>
          <a:lstStyle/>
          <a:p>
            <a:pPr algn="l" defTabSz="800735" eaLnBrk="0" fontAlgn="ctr" hangingPunct="0">
              <a:defRPr/>
            </a:pPr>
            <a:r>
              <a:rPr lang="zh-CN" altLang="en-US" sz="1200" baseline="0" dirty="0">
                <a:latin typeface="Huawei Sans" panose="020C0503030203020204" pitchFamily="34" charset="0"/>
                <a:ea typeface="方正兰亭黑简体" panose="02000000000000000000" pitchFamily="2" charset="-122"/>
                <a:cs typeface="Huawei Sans" panose="020C0503030203020204" pitchFamily="34" charset="0"/>
              </a:rPr>
              <a:t>第</a:t>
            </a:r>
            <a:fld id="{2F2CF7F5-F178-4429-B6CA-28062DF31937}" type="slidenum">
              <a:rPr lang="en-US" altLang="zh-CN" sz="1200" smtClean="0">
                <a:latin typeface="Huawei Sans" panose="020C0503030203020204" pitchFamily="34" charset="0"/>
                <a:ea typeface="方正兰亭黑简体" panose="02000000000000000000" pitchFamily="2" charset="-122"/>
                <a:cs typeface="Huawei Sans" panose="020C0503030203020204" pitchFamily="34" charset="0"/>
              </a:rPr>
            </a:fld>
            <a:r>
              <a:rPr lang="zh-CN" altLang="en-US" sz="1200" dirty="0">
                <a:latin typeface="Huawei Sans" panose="020C0503030203020204" pitchFamily="34" charset="0"/>
                <a:ea typeface="方正兰亭黑简体" panose="02000000000000000000" pitchFamily="2" charset="-122"/>
                <a:cs typeface="Huawei Sans" panose="020C0503030203020204" pitchFamily="34" charset="0"/>
              </a:rPr>
              <a:t>页</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30" name="Rectangle 54"/>
          <p:cNvSpPr>
            <a:spLocks noChangeArrowheads="1"/>
          </p:cNvSpPr>
          <p:nvPr userDrawn="1"/>
        </p:nvSpPr>
        <p:spPr bwMode="auto">
          <a:xfrm>
            <a:off x="947058" y="6500581"/>
            <a:ext cx="2572620" cy="265520"/>
          </a:xfrm>
          <a:prstGeom prst="rect">
            <a:avLst/>
          </a:prstGeom>
          <a:noFill/>
          <a:ln w="9525" algn="ctr">
            <a:noFill/>
            <a:miter lim="800000"/>
          </a:ln>
          <a:effectLst/>
        </p:spPr>
        <p:txBody>
          <a:bodyPr wrap="none" lIns="80070" tIns="40036" rIns="80070" bIns="40036">
            <a:spAutoFit/>
          </a:bodyPr>
          <a:lstStyle/>
          <a:p>
            <a:pPr defTabSz="800735" eaLnBrk="0" fontAlgn="ctr" hangingPunct="0">
              <a:defRPr/>
            </a:pPr>
            <a:r>
              <a:rPr lang="zh-CN" altLang="en-US" sz="1200" baseline="0" dirty="0">
                <a:latin typeface="Huawei Sans" panose="020C0503030203020204" pitchFamily="34" charset="0"/>
                <a:ea typeface="方正兰亭黑简体" panose="02000000000000000000" pitchFamily="2" charset="-122"/>
                <a:cs typeface="Huawei Sans" panose="020C0503030203020204" pitchFamily="34" charset="0"/>
              </a:rPr>
              <a:t>版权所有</a:t>
            </a:r>
            <a:r>
              <a:rPr lang="en-US" altLang="zh-CN" sz="1200" baseline="0" dirty="0">
                <a:latin typeface="Huawei Sans" panose="020C0503030203020204" pitchFamily="34" charset="0"/>
                <a:ea typeface="方正兰亭黑简体" panose="02000000000000000000" pitchFamily="2" charset="-122"/>
                <a:cs typeface="Huawei Sans" panose="020C0503030203020204" pitchFamily="34" charset="0"/>
              </a:rPr>
              <a:t>© </a:t>
            </a:r>
            <a:r>
              <a:rPr lang="en-US" altLang="zh-CN" sz="1200" baseline="0" dirty="0" smtClean="0">
                <a:latin typeface="Huawei Sans" panose="020C0503030203020204" pitchFamily="34" charset="0"/>
                <a:ea typeface="方正兰亭黑简体" panose="02000000000000000000" pitchFamily="2" charset="-122"/>
                <a:cs typeface="Huawei Sans" panose="020C0503030203020204" pitchFamily="34" charset="0"/>
              </a:rPr>
              <a:t>2020 </a:t>
            </a:r>
            <a:r>
              <a:rPr lang="zh-CN" altLang="en-US" sz="1200" baseline="0" dirty="0">
                <a:latin typeface="Huawei Sans" panose="020C0503030203020204" pitchFamily="34" charset="0"/>
                <a:ea typeface="方正兰亭黑简体" panose="02000000000000000000" pitchFamily="2" charset="-122"/>
                <a:cs typeface="Huawei Sans" panose="020C0503030203020204" pitchFamily="34" charset="0"/>
              </a:rPr>
              <a:t>华为技术有限公司</a:t>
            </a:r>
            <a:endParaRPr lang="zh-CN" altLang="en-US" sz="1200" baseline="0" dirty="0">
              <a:latin typeface="Huawei Sans" panose="020C0503030203020204" pitchFamily="34" charset="0"/>
              <a:ea typeface="方正兰亭黑简体" panose="02000000000000000000" pitchFamily="2" charset="-122"/>
              <a:cs typeface="Huawei Sans" panose="020C0503030203020204" pitchFamily="34" charset="0"/>
            </a:endParaRPr>
          </a:p>
        </p:txBody>
      </p:sp>
      <p:pic>
        <p:nvPicPr>
          <p:cNvPr id="31" name="图片 30"/>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670660" y="6504032"/>
            <a:ext cx="1248712" cy="273343"/>
          </a:xfrm>
          <a:prstGeom prst="rect">
            <a:avLst/>
          </a:prstGeom>
        </p:spPr>
      </p:pic>
      <p:grpSp>
        <p:nvGrpSpPr>
          <p:cNvPr id="32" name="组合 31"/>
          <p:cNvGrpSpPr/>
          <p:nvPr userDrawn="1"/>
        </p:nvGrpSpPr>
        <p:grpSpPr>
          <a:xfrm>
            <a:off x="12162528" y="4653136"/>
            <a:ext cx="638734" cy="1729234"/>
            <a:chOff x="12162528" y="4653136"/>
            <a:chExt cx="638734" cy="1729234"/>
          </a:xfrm>
        </p:grpSpPr>
        <p:sp>
          <p:nvSpPr>
            <p:cNvPr id="33" name="矩形 32"/>
            <p:cNvSpPr/>
            <p:nvPr userDrawn="1"/>
          </p:nvSpPr>
          <p:spPr>
            <a:xfrm>
              <a:off x="12212029" y="4653136"/>
              <a:ext cx="539729" cy="288726"/>
            </a:xfrm>
            <a:prstGeom prst="rect">
              <a:avLst/>
            </a:prstGeom>
            <a:solidFill>
              <a:srgbClr val="00B0F0"/>
            </a:solidFill>
          </p:spPr>
          <p:txBody>
            <a:bodyPr wrap="none" rtlCol="0" anchor="ctr">
              <a:noAutofit/>
            </a:bodyPr>
            <a:lstStyle/>
            <a:p>
              <a:pPr marL="342900" indent="-342900" algn="ctr" fontAlgn="auto">
                <a:buFont typeface="+mj-lt"/>
                <a:buAutoNum type="arabicPeriod"/>
              </a:pPr>
              <a:endParaRPr lang="zh-CN" altLang="en-US" sz="9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34" name="矩形 33"/>
            <p:cNvSpPr/>
            <p:nvPr userDrawn="1"/>
          </p:nvSpPr>
          <p:spPr>
            <a:xfrm>
              <a:off x="12212029" y="4941964"/>
              <a:ext cx="539729" cy="288000"/>
            </a:xfrm>
            <a:prstGeom prst="rect">
              <a:avLst/>
            </a:prstGeom>
            <a:solidFill>
              <a:srgbClr val="A6D2FF"/>
            </a:solidFill>
          </p:spPr>
          <p:txBody>
            <a:bodyPr wrap="none" rtlCol="0" anchor="ctr">
              <a:noAutofit/>
            </a:bodyPr>
            <a:lstStyle/>
            <a:p>
              <a:pPr marL="342900" indent="-342900" algn="ctr" fontAlgn="auto">
                <a:buFont typeface="+mj-lt"/>
                <a:buAutoNum type="arabicPeriod"/>
              </a:pPr>
              <a:endParaRPr lang="zh-CN" altLang="en-US" sz="9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35" name="矩形 34"/>
            <p:cNvSpPr/>
            <p:nvPr userDrawn="1"/>
          </p:nvSpPr>
          <p:spPr>
            <a:xfrm>
              <a:off x="12212029" y="5230066"/>
              <a:ext cx="539729" cy="288000"/>
            </a:xfrm>
            <a:prstGeom prst="rect">
              <a:avLst/>
            </a:prstGeom>
            <a:solidFill>
              <a:srgbClr val="D8D8D8"/>
            </a:solidFill>
          </p:spPr>
          <p:txBody>
            <a:bodyPr wrap="none" rtlCol="0" anchor="ctr">
              <a:noAutofit/>
            </a:bodyPr>
            <a:lstStyle/>
            <a:p>
              <a:pPr marL="342900" indent="-342900" algn="ctr" fontAlgn="auto">
                <a:buFont typeface="+mj-lt"/>
                <a:buAutoNum type="arabicPeriod"/>
              </a:pPr>
              <a:endParaRPr lang="zh-CN" altLang="en-US" sz="9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36" name="矩形 35"/>
            <p:cNvSpPr/>
            <p:nvPr userDrawn="1"/>
          </p:nvSpPr>
          <p:spPr>
            <a:xfrm>
              <a:off x="12212029" y="5518168"/>
              <a:ext cx="539729" cy="288000"/>
            </a:xfrm>
            <a:prstGeom prst="rect">
              <a:avLst/>
            </a:prstGeom>
            <a:solidFill>
              <a:srgbClr val="C00000"/>
            </a:solidFill>
          </p:spPr>
          <p:txBody>
            <a:bodyPr wrap="none" rtlCol="0" anchor="ctr">
              <a:noAutofit/>
            </a:bodyPr>
            <a:lstStyle/>
            <a:p>
              <a:pPr marL="342900" indent="-342900" algn="ctr" fontAlgn="auto">
                <a:buFont typeface="+mj-lt"/>
                <a:buAutoNum type="arabicPeriod"/>
              </a:pPr>
              <a:endParaRPr lang="zh-CN" altLang="en-US" sz="9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37" name="矩形 36"/>
            <p:cNvSpPr/>
            <p:nvPr userDrawn="1"/>
          </p:nvSpPr>
          <p:spPr>
            <a:xfrm>
              <a:off x="12212029" y="5806270"/>
              <a:ext cx="539729" cy="288000"/>
            </a:xfrm>
            <a:prstGeom prst="rect">
              <a:avLst/>
            </a:prstGeom>
            <a:solidFill>
              <a:srgbClr val="FFFFCC"/>
            </a:solidFill>
          </p:spPr>
          <p:txBody>
            <a:bodyPr wrap="none" rtlCol="0" anchor="ctr">
              <a:noAutofit/>
            </a:bodyPr>
            <a:lstStyle/>
            <a:p>
              <a:pPr marL="342900" indent="-342900" algn="ctr" fontAlgn="auto">
                <a:buFont typeface="+mj-lt"/>
                <a:buAutoNum type="arabicPeriod"/>
              </a:pPr>
              <a:endParaRPr lang="zh-CN" altLang="en-US" sz="9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38" name="矩形 37"/>
            <p:cNvSpPr/>
            <p:nvPr userDrawn="1"/>
          </p:nvSpPr>
          <p:spPr>
            <a:xfrm>
              <a:off x="12212029" y="6094370"/>
              <a:ext cx="539729" cy="288000"/>
            </a:xfrm>
            <a:prstGeom prst="rect">
              <a:avLst/>
            </a:prstGeom>
            <a:solidFill>
              <a:srgbClr val="FFC000"/>
            </a:solidFill>
          </p:spPr>
          <p:txBody>
            <a:bodyPr wrap="none" rtlCol="0" anchor="ctr">
              <a:noAutofit/>
            </a:bodyPr>
            <a:lstStyle/>
            <a:p>
              <a:pPr marL="342900" indent="-342900" algn="ctr" fontAlgn="auto">
                <a:buFont typeface="+mj-lt"/>
                <a:buAutoNum type="arabicPeriod"/>
              </a:pPr>
              <a:endParaRPr lang="zh-CN" altLang="en-US" sz="9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39" name="文本框 38"/>
            <p:cNvSpPr txBox="1"/>
            <p:nvPr userDrawn="1"/>
          </p:nvSpPr>
          <p:spPr bwMode="auto">
            <a:xfrm>
              <a:off x="12162528" y="4683920"/>
              <a:ext cx="638734" cy="227159"/>
            </a:xfrm>
            <a:prstGeom prst="rect">
              <a:avLst/>
            </a:prstGeom>
            <a:noFill/>
            <a:ln w="9525" algn="ctr">
              <a:noFill/>
              <a:miter lim="800000"/>
            </a:ln>
          </p:spPr>
          <p:txBody>
            <a:bodyPr vert="horz" wrap="none" lIns="87768" tIns="43884" rIns="87768" bIns="43884" numCol="1" rtlCol="0" anchor="ctr" anchorCtr="0" compatLnSpc="1">
              <a:spAutoFit/>
            </a:bodyPr>
            <a:lstStyle/>
            <a:p>
              <a:pPr algn="ctr" fontAlgn="auto"/>
              <a:r>
                <a:rPr lang="zh-CN" altLang="en-US" sz="900" dirty="0">
                  <a:solidFill>
                    <a:schemeClr val="bg1"/>
                  </a:solidFill>
                  <a:latin typeface="Huawei Sans" panose="020C0503030203020204" pitchFamily="34" charset="0"/>
                  <a:ea typeface="方正兰亭黑简体" panose="02000000000000000000" pitchFamily="2" charset="-122"/>
                </a:rPr>
                <a:t>表格表头</a:t>
              </a:r>
              <a:endParaRPr lang="zh-CN" altLang="en-US" sz="900" dirty="0">
                <a:solidFill>
                  <a:schemeClr val="bg1"/>
                </a:solidFill>
                <a:latin typeface="Huawei Sans" panose="020C0503030203020204" pitchFamily="34" charset="0"/>
                <a:ea typeface="方正兰亭黑简体" panose="02000000000000000000" pitchFamily="2" charset="-122"/>
              </a:endParaRPr>
            </a:p>
          </p:txBody>
        </p:sp>
        <p:sp>
          <p:nvSpPr>
            <p:cNvPr id="40" name="文本框 39"/>
            <p:cNvSpPr txBox="1"/>
            <p:nvPr userDrawn="1"/>
          </p:nvSpPr>
          <p:spPr bwMode="auto">
            <a:xfrm>
              <a:off x="12162528" y="4972385"/>
              <a:ext cx="638734" cy="227159"/>
            </a:xfrm>
            <a:prstGeom prst="rect">
              <a:avLst/>
            </a:prstGeom>
            <a:noFill/>
            <a:ln w="9525" algn="ctr">
              <a:noFill/>
              <a:miter lim="800000"/>
            </a:ln>
          </p:spPr>
          <p:txBody>
            <a:bodyPr vert="horz" wrap="none" lIns="87768" tIns="43884" rIns="87768" bIns="43884" numCol="1" rtlCol="0" anchor="ctr" anchorCtr="0" compatLnSpc="1">
              <a:spAutoFit/>
            </a:bodyPr>
            <a:lstStyle/>
            <a:p>
              <a:pPr algn="ctr" fontAlgn="auto"/>
              <a:r>
                <a:rPr lang="zh-CN" altLang="en-US" sz="900" dirty="0">
                  <a:latin typeface="Huawei Sans" panose="020C0503030203020204" pitchFamily="34" charset="0"/>
                  <a:ea typeface="方正兰亭黑简体" panose="02000000000000000000" pitchFamily="2" charset="-122"/>
                </a:rPr>
                <a:t>表格边框</a:t>
              </a:r>
              <a:endParaRPr lang="zh-CN" altLang="en-US" sz="900" dirty="0">
                <a:latin typeface="Huawei Sans" panose="020C0503030203020204" pitchFamily="34" charset="0"/>
                <a:ea typeface="方正兰亭黑简体" panose="02000000000000000000" pitchFamily="2" charset="-122"/>
              </a:endParaRPr>
            </a:p>
          </p:txBody>
        </p:sp>
        <p:sp>
          <p:nvSpPr>
            <p:cNvPr id="41" name="文本框 40"/>
            <p:cNvSpPr txBox="1"/>
            <p:nvPr userDrawn="1"/>
          </p:nvSpPr>
          <p:spPr bwMode="auto">
            <a:xfrm>
              <a:off x="12162528" y="5260487"/>
              <a:ext cx="638734" cy="227159"/>
            </a:xfrm>
            <a:prstGeom prst="rect">
              <a:avLst/>
            </a:prstGeom>
            <a:noFill/>
            <a:ln w="9525" algn="ctr">
              <a:noFill/>
              <a:miter lim="800000"/>
            </a:ln>
          </p:spPr>
          <p:txBody>
            <a:bodyPr vert="horz" wrap="none" lIns="87768" tIns="43884" rIns="87768" bIns="43884" numCol="1" rtlCol="0" anchor="ctr" anchorCtr="0" compatLnSpc="1">
              <a:spAutoFit/>
            </a:bodyPr>
            <a:lstStyle/>
            <a:p>
              <a:pPr algn="ctr" fontAlgn="auto"/>
              <a:r>
                <a:rPr lang="zh-CN" altLang="en-US" sz="900" dirty="0">
                  <a:latin typeface="Huawei Sans" panose="020C0503030203020204" pitchFamily="34" charset="0"/>
                  <a:ea typeface="方正兰亭黑简体" panose="02000000000000000000" pitchFamily="2" charset="-122"/>
                </a:rPr>
                <a:t>导航灰底</a:t>
              </a:r>
              <a:endParaRPr lang="zh-CN" altLang="en-US" sz="900" dirty="0">
                <a:latin typeface="Huawei Sans" panose="020C0503030203020204" pitchFamily="34" charset="0"/>
                <a:ea typeface="方正兰亭黑简体" panose="02000000000000000000" pitchFamily="2" charset="-122"/>
              </a:endParaRPr>
            </a:p>
          </p:txBody>
        </p:sp>
        <p:sp>
          <p:nvSpPr>
            <p:cNvPr id="42" name="文本框 41"/>
            <p:cNvSpPr txBox="1"/>
            <p:nvPr userDrawn="1"/>
          </p:nvSpPr>
          <p:spPr bwMode="auto">
            <a:xfrm>
              <a:off x="12220212" y="5548589"/>
              <a:ext cx="523364" cy="227159"/>
            </a:xfrm>
            <a:prstGeom prst="rect">
              <a:avLst/>
            </a:prstGeom>
            <a:noFill/>
            <a:ln w="9525" algn="ctr">
              <a:noFill/>
              <a:miter lim="800000"/>
            </a:ln>
          </p:spPr>
          <p:txBody>
            <a:bodyPr vert="horz" wrap="none" lIns="87768" tIns="43884" rIns="87768" bIns="43884" numCol="1" rtlCol="0" anchor="ctr" anchorCtr="0" compatLnSpc="1">
              <a:spAutoFit/>
            </a:bodyPr>
            <a:lstStyle/>
            <a:p>
              <a:pPr algn="ctr" fontAlgn="auto"/>
              <a:r>
                <a:rPr lang="zh-CN" altLang="en-US" sz="900" dirty="0">
                  <a:solidFill>
                    <a:schemeClr val="bg1"/>
                  </a:solidFill>
                  <a:latin typeface="Huawei Sans" panose="020C0503030203020204" pitchFamily="34" charset="0"/>
                  <a:ea typeface="方正兰亭黑简体" panose="02000000000000000000" pitchFamily="2" charset="-122"/>
                </a:rPr>
                <a:t>华为红</a:t>
              </a:r>
              <a:endParaRPr lang="zh-CN" altLang="en-US" sz="900" dirty="0">
                <a:solidFill>
                  <a:schemeClr val="bg1"/>
                </a:solidFill>
                <a:latin typeface="Huawei Sans" panose="020C0503030203020204" pitchFamily="34" charset="0"/>
                <a:ea typeface="方正兰亭黑简体" panose="02000000000000000000" pitchFamily="2" charset="-122"/>
              </a:endParaRPr>
            </a:p>
          </p:txBody>
        </p:sp>
        <p:sp>
          <p:nvSpPr>
            <p:cNvPr id="43" name="文本框 42"/>
            <p:cNvSpPr txBox="1"/>
            <p:nvPr userDrawn="1"/>
          </p:nvSpPr>
          <p:spPr bwMode="auto">
            <a:xfrm>
              <a:off x="12162528" y="5836691"/>
              <a:ext cx="638734" cy="227159"/>
            </a:xfrm>
            <a:prstGeom prst="rect">
              <a:avLst/>
            </a:prstGeom>
            <a:noFill/>
            <a:ln w="9525" algn="ctr">
              <a:noFill/>
              <a:miter lim="800000"/>
            </a:ln>
          </p:spPr>
          <p:txBody>
            <a:bodyPr vert="horz" wrap="none" lIns="87768" tIns="43884" rIns="87768" bIns="43884" numCol="1" rtlCol="0" anchor="ctr" anchorCtr="0" compatLnSpc="1">
              <a:spAutoFit/>
            </a:bodyPr>
            <a:lstStyle/>
            <a:p>
              <a:pPr algn="ctr" fontAlgn="auto"/>
              <a:r>
                <a:rPr lang="zh-CN" altLang="en-US" sz="900" dirty="0">
                  <a:latin typeface="Huawei Sans" panose="020C0503030203020204" pitchFamily="34" charset="0"/>
                  <a:ea typeface="方正兰亭黑简体" panose="02000000000000000000" pitchFamily="2" charset="-122"/>
                </a:rPr>
                <a:t>文字底色</a:t>
              </a:r>
              <a:endParaRPr lang="zh-CN" altLang="en-US" sz="900" dirty="0">
                <a:latin typeface="Huawei Sans" panose="020C0503030203020204" pitchFamily="34" charset="0"/>
                <a:ea typeface="方正兰亭黑简体" panose="02000000000000000000" pitchFamily="2" charset="-122"/>
              </a:endParaRPr>
            </a:p>
          </p:txBody>
        </p:sp>
        <p:sp>
          <p:nvSpPr>
            <p:cNvPr id="44" name="文本框 43"/>
            <p:cNvSpPr txBox="1"/>
            <p:nvPr userDrawn="1"/>
          </p:nvSpPr>
          <p:spPr bwMode="auto">
            <a:xfrm>
              <a:off x="12162528" y="6124791"/>
              <a:ext cx="638734" cy="227159"/>
            </a:xfrm>
            <a:prstGeom prst="rect">
              <a:avLst/>
            </a:prstGeom>
            <a:noFill/>
            <a:ln w="9525" algn="ctr">
              <a:noFill/>
              <a:miter lim="800000"/>
            </a:ln>
          </p:spPr>
          <p:txBody>
            <a:bodyPr vert="horz" wrap="none" lIns="87768" tIns="43884" rIns="87768" bIns="43884" numCol="1" rtlCol="0" anchor="ctr" anchorCtr="0" compatLnSpc="1">
              <a:spAutoFit/>
            </a:bodyPr>
            <a:lstStyle/>
            <a:p>
              <a:pPr algn="ctr" fontAlgn="auto"/>
              <a:r>
                <a:rPr lang="zh-CN" altLang="en-US" sz="900" dirty="0">
                  <a:latin typeface="Huawei Sans" panose="020C0503030203020204" pitchFamily="34" charset="0"/>
                  <a:ea typeface="方正兰亭黑简体" panose="02000000000000000000" pitchFamily="2" charset="-122"/>
                </a:rPr>
                <a:t>文字边框</a:t>
              </a:r>
              <a:endParaRPr lang="zh-CN" altLang="en-US" sz="900" dirty="0">
                <a:latin typeface="Huawei Sans" panose="020C0503030203020204" pitchFamily="34" charset="0"/>
                <a:ea typeface="方正兰亭黑简体" panose="02000000000000000000" pitchFamily="2" charset="-122"/>
              </a:endParaRPr>
            </a:p>
          </p:txBody>
        </p:sp>
      </p:grpSp>
      <p:pic>
        <p:nvPicPr>
          <p:cNvPr id="2" name="图片 1" descr="图片1"/>
          <p:cNvPicPr>
            <a:picLocks noChangeAspect="1"/>
          </p:cNvPicPr>
          <p:nvPr userDrawn="1"/>
        </p:nvPicPr>
        <p:blipFill>
          <a:blip r:embed="rId19"/>
          <a:stretch>
            <a:fillRect/>
          </a:stretch>
        </p:blipFill>
        <p:spPr>
          <a:xfrm>
            <a:off x="9497060" y="6474460"/>
            <a:ext cx="868429" cy="360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iming>
    <p:tnLst>
      <p:par>
        <p:cTn id="1" dur="indefinite" restart="never" nodeType="tmRoot"/>
      </p:par>
    </p:tnLst>
  </p:timing>
  <p:txStyles>
    <p:titleStyle>
      <a:lvl1pPr algn="l" defTabSz="913765" rtl="0" eaLnBrk="1" fontAlgn="ctr" latinLnBrk="0" hangingPunct="1">
        <a:lnSpc>
          <a:spcPct val="90000"/>
        </a:lnSpc>
        <a:spcBef>
          <a:spcPct val="0"/>
        </a:spcBef>
        <a:buNone/>
        <a:defRPr sz="3500" kern="1200">
          <a:solidFill>
            <a:schemeClr val="tx1"/>
          </a:solidFill>
          <a:latin typeface="Huawei Sans" panose="020C0503030203020204" pitchFamily="34" charset="0"/>
          <a:ea typeface="方正兰亭黑简体" panose="02000000000000000000" pitchFamily="2" charset="-122"/>
          <a:cs typeface="+mj-cs"/>
        </a:defRPr>
      </a:lvl1pPr>
    </p:titleStyle>
    <p:bodyStyle>
      <a:lvl1pPr marL="302260" indent="-302260" algn="l" defTabSz="913765" rtl="0" eaLnBrk="1" fontAlgn="ctr" latinLnBrk="0" hangingPunct="1">
        <a:lnSpc>
          <a:spcPct val="140000"/>
        </a:lnSpc>
        <a:spcBef>
          <a:spcPts val="790"/>
        </a:spcBef>
        <a:buSzPct val="50000"/>
        <a:buFont typeface="Huawei Sans" panose="05000000000000000000" pitchFamily="2" charset="2"/>
        <a:buChar char="l"/>
        <a:defRPr sz="2200" kern="1200">
          <a:solidFill>
            <a:schemeClr val="tx1"/>
          </a:solidFill>
          <a:latin typeface="Huawei Sans" panose="020C0503030203020204" pitchFamily="34" charset="0"/>
          <a:ea typeface="方正兰亭黑简体" panose="02000000000000000000" pitchFamily="2" charset="-122"/>
          <a:cs typeface="+mn-cs"/>
        </a:defRPr>
      </a:lvl1pPr>
      <a:lvl2pPr marL="654685" indent="-252095" algn="l" defTabSz="913765" rtl="0" eaLnBrk="1" fontAlgn="ctr" latinLnBrk="0" hangingPunct="1">
        <a:lnSpc>
          <a:spcPct val="140000"/>
        </a:lnSpc>
        <a:spcBef>
          <a:spcPts val="720"/>
        </a:spcBef>
        <a:buClrTx/>
        <a:buSzPct val="50000"/>
        <a:buFont typeface="Huawei Sans" panose="05000000000000000000" pitchFamily="2" charset="2"/>
        <a:buChar char="p"/>
        <a:defRPr sz="2000" kern="1200">
          <a:solidFill>
            <a:schemeClr val="tx1"/>
          </a:solidFill>
          <a:latin typeface="Huawei Sans" panose="020C0503030203020204" pitchFamily="34" charset="0"/>
          <a:ea typeface="方正兰亭黑简体" panose="02000000000000000000" pitchFamily="2" charset="-122"/>
          <a:cs typeface="+mn-cs"/>
        </a:defRPr>
      </a:lvl2pPr>
      <a:lvl3pPr marL="1003935" indent="-201295" algn="l" defTabSz="913765" rtl="0" eaLnBrk="1" fontAlgn="ctr" latinLnBrk="0" hangingPunct="1">
        <a:lnSpc>
          <a:spcPct val="140000"/>
        </a:lnSpc>
        <a:spcBef>
          <a:spcPts val="650"/>
        </a:spcBef>
        <a:buClrTx/>
        <a:buSzPct val="50000"/>
        <a:buFont typeface="Huawei Sans" panose="05000000000000000000" pitchFamily="2" charset="2"/>
        <a:buChar char="n"/>
        <a:defRPr sz="1800" kern="1200">
          <a:solidFill>
            <a:schemeClr val="tx1"/>
          </a:solidFill>
          <a:latin typeface="Huawei Sans" panose="020C0503030203020204" pitchFamily="34" charset="0"/>
          <a:ea typeface="方正兰亭黑简体" panose="02000000000000000000" pitchFamily="2" charset="-122"/>
          <a:cs typeface="+mn-cs"/>
        </a:defRPr>
      </a:lvl3pPr>
      <a:lvl4pPr marL="1399540" indent="-198120" algn="l" defTabSz="913765" rtl="0" eaLnBrk="1" fontAlgn="ctr" latinLnBrk="0" hangingPunct="1">
        <a:lnSpc>
          <a:spcPct val="140000"/>
        </a:lnSpc>
        <a:spcBef>
          <a:spcPts val="575"/>
        </a:spcBef>
        <a:buFont typeface="Huawei Sans" panose="020C0503030203020204" pitchFamily="34" charset="0"/>
        <a:buChar char="−"/>
        <a:defRPr sz="1600" kern="1200">
          <a:solidFill>
            <a:schemeClr val="tx1"/>
          </a:solidFill>
          <a:latin typeface="Huawei Sans" panose="020C0503030203020204" pitchFamily="34" charset="0"/>
          <a:ea typeface="方正兰亭黑简体" panose="02000000000000000000" pitchFamily="2" charset="-122"/>
          <a:cs typeface="+mn-cs"/>
        </a:defRPr>
      </a:lvl4pPr>
      <a:lvl5pPr marL="1802765" indent="-201295" algn="l" defTabSz="913765" rtl="0" eaLnBrk="1" fontAlgn="ctr" latinLnBrk="0" hangingPunct="1">
        <a:lnSpc>
          <a:spcPct val="140000"/>
        </a:lnSpc>
        <a:spcBef>
          <a:spcPts val="575"/>
        </a:spcBef>
        <a:buFont typeface="Huawei Sans" panose="020C0503030203020204" pitchFamily="34" charset="0"/>
        <a:buChar char="~"/>
        <a:defRPr sz="1400" kern="1200">
          <a:solidFill>
            <a:schemeClr val="tx1"/>
          </a:solidFill>
          <a:latin typeface="Huawei Sans" panose="020C0503030203020204" pitchFamily="34" charset="0"/>
          <a:ea typeface="方正兰亭黑简体" panose="02000000000000000000" pitchFamily="2" charset="-122"/>
          <a:cs typeface="+mn-cs"/>
        </a:defRPr>
      </a:lvl5pPr>
      <a:lvl6pPr marL="2513330" indent="-228600" algn="l" defTabSz="913765" rtl="0" eaLnBrk="1" latinLnBrk="0" hangingPunct="1">
        <a:lnSpc>
          <a:spcPct val="90000"/>
        </a:lnSpc>
        <a:spcBef>
          <a:spcPts val="500"/>
        </a:spcBef>
        <a:buFont typeface="Huawei Sans" panose="020C0503030203020204" pitchFamily="34" charset="0"/>
        <a:buChar char="•"/>
        <a:defRPr sz="1800" kern="1200">
          <a:solidFill>
            <a:schemeClr val="tx1"/>
          </a:solidFill>
          <a:latin typeface="+mn-lt"/>
          <a:ea typeface="+mn-ea"/>
          <a:cs typeface="+mn-cs"/>
        </a:defRPr>
      </a:lvl6pPr>
      <a:lvl7pPr marL="2970530" indent="-228600" algn="l" defTabSz="913765" rtl="0" eaLnBrk="1" latinLnBrk="0" hangingPunct="1">
        <a:lnSpc>
          <a:spcPct val="90000"/>
        </a:lnSpc>
        <a:spcBef>
          <a:spcPts val="500"/>
        </a:spcBef>
        <a:buFont typeface="Huawei Sans" panose="020C0503030203020204" pitchFamily="34" charset="0"/>
        <a:buChar char="•"/>
        <a:defRPr sz="1800" kern="1200">
          <a:solidFill>
            <a:schemeClr val="tx1"/>
          </a:solidFill>
          <a:latin typeface="+mn-lt"/>
          <a:ea typeface="+mn-ea"/>
          <a:cs typeface="+mn-cs"/>
        </a:defRPr>
      </a:lvl7pPr>
      <a:lvl8pPr marL="3427730" indent="-228600" algn="l" defTabSz="913765" rtl="0" eaLnBrk="1" latinLnBrk="0" hangingPunct="1">
        <a:lnSpc>
          <a:spcPct val="90000"/>
        </a:lnSpc>
        <a:spcBef>
          <a:spcPts val="500"/>
        </a:spcBef>
        <a:buFont typeface="Huawei Sans" panose="020C0503030203020204" pitchFamily="34" charset="0"/>
        <a:buChar char="•"/>
        <a:defRPr sz="1800" kern="1200">
          <a:solidFill>
            <a:schemeClr val="tx1"/>
          </a:solidFill>
          <a:latin typeface="+mn-lt"/>
          <a:ea typeface="+mn-ea"/>
          <a:cs typeface="+mn-cs"/>
        </a:defRPr>
      </a:lvl8pPr>
      <a:lvl9pPr marL="3884930" indent="-228600" algn="l" defTabSz="913765" rtl="0" eaLnBrk="1" latinLnBrk="0" hangingPunct="1">
        <a:lnSpc>
          <a:spcPct val="90000"/>
        </a:lnSpc>
        <a:spcBef>
          <a:spcPts val="500"/>
        </a:spcBef>
        <a:buFont typeface="Huawei Sans" panose="020C0503030203020204" pitchFamily="34" charset="0"/>
        <a:buChar char="•"/>
        <a:defRPr sz="18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3765"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1930"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7.xml"/><Relationship Id="rId4" Type="http://schemas.microsoft.com/office/2007/relationships/hdphoto" Target="../media/image30.wdp"/><Relationship Id="rId3" Type="http://schemas.openxmlformats.org/officeDocument/2006/relationships/image" Target="../media/image29.png"/><Relationship Id="rId2" Type="http://schemas.microsoft.com/office/2007/relationships/hdphoto" Target="../media/image28.wdp"/><Relationship Id="rId1" Type="http://schemas.openxmlformats.org/officeDocument/2006/relationships/image" Target="../media/image27.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4.png"/><Relationship Id="rId3" Type="http://schemas.openxmlformats.org/officeDocument/2006/relationships/image" Target="../media/image33.wmf"/><Relationship Id="rId2" Type="http://schemas.openxmlformats.org/officeDocument/2006/relationships/image" Target="../media/image32.png"/><Relationship Id="rId1" Type="http://schemas.openxmlformats.org/officeDocument/2006/relationships/image" Target="../media/image3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7.xml"/><Relationship Id="rId4" Type="http://schemas.openxmlformats.org/officeDocument/2006/relationships/image" Target="../media/image38.png"/><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s>
</file>

<file path=ppt/slides/_rels/slide15.xml.rels><?xml version="1.0" encoding="UTF-8" standalone="yes"?>
<Relationships xmlns="http://schemas.openxmlformats.org/package/2006/relationships"><Relationship Id="rId9" Type="http://schemas.openxmlformats.org/officeDocument/2006/relationships/image" Target="../media/image46.png"/><Relationship Id="rId8" Type="http://schemas.openxmlformats.org/officeDocument/2006/relationships/image" Target="../media/image45.png"/><Relationship Id="rId7" Type="http://schemas.openxmlformats.org/officeDocument/2006/relationships/image" Target="../media/image44.png"/><Relationship Id="rId6" Type="http://schemas.openxmlformats.org/officeDocument/2006/relationships/image" Target="../media/image1.tiff"/><Relationship Id="rId5" Type="http://schemas.openxmlformats.org/officeDocument/2006/relationships/image" Target="../media/image43.jpeg"/><Relationship Id="rId4" Type="http://schemas.openxmlformats.org/officeDocument/2006/relationships/image" Target="../media/image42.png"/><Relationship Id="rId3" Type="http://schemas.openxmlformats.org/officeDocument/2006/relationships/image" Target="../media/image41.png"/><Relationship Id="rId2" Type="http://schemas.openxmlformats.org/officeDocument/2006/relationships/image" Target="../media/image40.png"/><Relationship Id="rId10" Type="http://schemas.openxmlformats.org/officeDocument/2006/relationships/slideLayout" Target="../slideLayouts/slideLayout7.xml"/><Relationship Id="rId1" Type="http://schemas.openxmlformats.org/officeDocument/2006/relationships/image" Target="../media/image3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image" Target="../media/image4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0.png"/><Relationship Id="rId1" Type="http://schemas.openxmlformats.org/officeDocument/2006/relationships/image" Target="../media/image49.png"/></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4.png"/><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image" Target="../media/image5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9" Type="http://schemas.openxmlformats.org/officeDocument/2006/relationships/image" Target="../media/image63.png"/><Relationship Id="rId8" Type="http://schemas.openxmlformats.org/officeDocument/2006/relationships/image" Target="../media/image62.png"/><Relationship Id="rId7" Type="http://schemas.openxmlformats.org/officeDocument/2006/relationships/image" Target="../media/image61.png"/><Relationship Id="rId6" Type="http://schemas.openxmlformats.org/officeDocument/2006/relationships/image" Target="../media/image60.png"/><Relationship Id="rId5" Type="http://schemas.openxmlformats.org/officeDocument/2006/relationships/image" Target="../media/image59.jpeg"/><Relationship Id="rId4" Type="http://schemas.openxmlformats.org/officeDocument/2006/relationships/image" Target="../media/image58.png"/><Relationship Id="rId3" Type="http://schemas.openxmlformats.org/officeDocument/2006/relationships/image" Target="../media/image57.png"/><Relationship Id="rId2" Type="http://schemas.openxmlformats.org/officeDocument/2006/relationships/image" Target="../media/image56.png"/><Relationship Id="rId11" Type="http://schemas.openxmlformats.org/officeDocument/2006/relationships/notesSlide" Target="../notesSlides/notesSlide19.xml"/><Relationship Id="rId10" Type="http://schemas.openxmlformats.org/officeDocument/2006/relationships/slideLayout" Target="../slideLayouts/slideLayout7.xml"/><Relationship Id="rId1" Type="http://schemas.openxmlformats.org/officeDocument/2006/relationships/image" Target="../media/image55.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7.xml"/><Relationship Id="rId2" Type="http://schemas.openxmlformats.org/officeDocument/2006/relationships/image" Target="../media/image65.png"/><Relationship Id="rId1" Type="http://schemas.openxmlformats.org/officeDocument/2006/relationships/image" Target="../media/image64.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image" Target="../media/image64.png"/></Relationships>
</file>

<file path=ppt/slides/_rels/slide28.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media/image71.png"/><Relationship Id="rId4" Type="http://schemas.microsoft.com/office/2007/relationships/hdphoto" Target="../media/image70.wdp"/><Relationship Id="rId3" Type="http://schemas.openxmlformats.org/officeDocument/2006/relationships/image" Target="../media/image69.png"/><Relationship Id="rId2" Type="http://schemas.microsoft.com/office/2007/relationships/hdphoto" Target="../media/image68.wdp"/><Relationship Id="rId1" Type="http://schemas.openxmlformats.org/officeDocument/2006/relationships/image" Target="../media/image6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9" Type="http://schemas.openxmlformats.org/officeDocument/2006/relationships/image" Target="../media/image79.png"/><Relationship Id="rId8" Type="http://schemas.openxmlformats.org/officeDocument/2006/relationships/image" Target="../media/image78.png"/><Relationship Id="rId7" Type="http://schemas.openxmlformats.org/officeDocument/2006/relationships/image" Target="../media/image77.png"/><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50.png"/><Relationship Id="rId3" Type="http://schemas.openxmlformats.org/officeDocument/2006/relationships/image" Target="../media/image74.png"/><Relationship Id="rId2" Type="http://schemas.openxmlformats.org/officeDocument/2006/relationships/image" Target="../media/image73.png"/><Relationship Id="rId13" Type="http://schemas.openxmlformats.org/officeDocument/2006/relationships/slideLayout" Target="../slideLayouts/slideLayout7.xml"/><Relationship Id="rId12" Type="http://schemas.openxmlformats.org/officeDocument/2006/relationships/image" Target="../media/image82.png"/><Relationship Id="rId11" Type="http://schemas.openxmlformats.org/officeDocument/2006/relationships/image" Target="../media/image81.png"/><Relationship Id="rId10" Type="http://schemas.openxmlformats.org/officeDocument/2006/relationships/image" Target="../media/image80.png"/><Relationship Id="rId1" Type="http://schemas.openxmlformats.org/officeDocument/2006/relationships/image" Target="../media/image4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9" Type="http://schemas.openxmlformats.org/officeDocument/2006/relationships/diagramColors" Target="../diagrams/colors2.xml"/><Relationship Id="rId8" Type="http://schemas.openxmlformats.org/officeDocument/2006/relationships/diagramQuickStyle" Target="../diagrams/quickStyle2.xml"/><Relationship Id="rId7" Type="http://schemas.openxmlformats.org/officeDocument/2006/relationships/diagramLayout" Target="../diagrams/layout2.xml"/><Relationship Id="rId6" Type="http://schemas.openxmlformats.org/officeDocument/2006/relationships/diagramData" Target="../diagrams/data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1" Type="http://schemas.openxmlformats.org/officeDocument/2006/relationships/slideLayout" Target="../slideLayouts/slideLayout7.xml"/><Relationship Id="rId10" Type="http://schemas.microsoft.com/office/2007/relationships/diagramDrawing" Target="../diagrams/drawing2.xml"/><Relationship Id="rId1" Type="http://schemas.openxmlformats.org/officeDocument/2006/relationships/diagramData" Target="../diagrams/data1.xml"/></Relationships>
</file>

<file path=ppt/slides/_rels/slide3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86.png"/><Relationship Id="rId3" Type="http://schemas.openxmlformats.org/officeDocument/2006/relationships/image" Target="../media/image85.jpeg"/><Relationship Id="rId2" Type="http://schemas.openxmlformats.org/officeDocument/2006/relationships/image" Target="../media/image84.png"/><Relationship Id="rId1" Type="http://schemas.openxmlformats.org/officeDocument/2006/relationships/image" Target="../media/image8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7.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9" Type="http://schemas.openxmlformats.org/officeDocument/2006/relationships/image" Target="../media/image21.png"/><Relationship Id="rId8" Type="http://schemas.openxmlformats.org/officeDocument/2006/relationships/image" Target="../media/image20.png"/><Relationship Id="rId7" Type="http://schemas.openxmlformats.org/officeDocument/2006/relationships/image" Target="../media/image19.png"/><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3" Type="http://schemas.openxmlformats.org/officeDocument/2006/relationships/notesSlide" Target="../notesSlides/notesSlide7.xml"/><Relationship Id="rId12" Type="http://schemas.openxmlformats.org/officeDocument/2006/relationships/slideLayout" Target="../slideLayouts/slideLayout7.xml"/><Relationship Id="rId11" Type="http://schemas.openxmlformats.org/officeDocument/2006/relationships/image" Target="../media/image23.png"/><Relationship Id="rId10" Type="http://schemas.openxmlformats.org/officeDocument/2006/relationships/image" Target="../media/image22.png"/><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7.xml"/><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 name="文本占位符 173"/>
          <p:cNvSpPr>
            <a:spLocks noGrp="1"/>
          </p:cNvSpPr>
          <p:nvPr>
            <p:ph type="body" sz="quarter" idx="17"/>
          </p:nvPr>
        </p:nvSpPr>
        <p:spPr/>
        <p:txBody>
          <a:bodyPr/>
          <a:lstStyle/>
          <a:p>
            <a:endParaRPr lang="zh-CN" altLang="en-US" dirty="0"/>
          </a:p>
        </p:txBody>
      </p:sp>
      <p:sp>
        <p:nvSpPr>
          <p:cNvPr id="175" name="文本占位符 174"/>
          <p:cNvSpPr>
            <a:spLocks noGrp="1"/>
          </p:cNvSpPr>
          <p:nvPr>
            <p:ph type="body" sz="quarter" idx="18"/>
          </p:nvPr>
        </p:nvSpPr>
        <p:spPr/>
        <p:txBody>
          <a:bodyPr/>
          <a:lstStyle/>
          <a:p>
            <a:endParaRPr lang="zh-CN" altLang="en-US"/>
          </a:p>
        </p:txBody>
      </p:sp>
      <p:sp>
        <p:nvSpPr>
          <p:cNvPr id="176" name="文本占位符 175"/>
          <p:cNvSpPr>
            <a:spLocks noGrp="1"/>
          </p:cNvSpPr>
          <p:nvPr>
            <p:ph type="body" sz="quarter" idx="19"/>
          </p:nvPr>
        </p:nvSpPr>
        <p:spPr/>
        <p:txBody>
          <a:bodyPr/>
          <a:lstStyle/>
          <a:p>
            <a:endParaRPr lang="zh-CN" altLang="en-US"/>
          </a:p>
        </p:txBody>
      </p:sp>
      <p:sp>
        <p:nvSpPr>
          <p:cNvPr id="177" name="文本占位符 176"/>
          <p:cNvSpPr>
            <a:spLocks noGrp="1"/>
          </p:cNvSpPr>
          <p:nvPr>
            <p:ph type="body" sz="quarter" idx="20"/>
          </p:nvPr>
        </p:nvSpPr>
        <p:spPr/>
        <p:txBody>
          <a:bodyPr/>
          <a:lstStyle/>
          <a:p>
            <a:endParaRPr lang="zh-CN" altLang="en-US" dirty="0"/>
          </a:p>
        </p:txBody>
      </p:sp>
      <p:sp>
        <p:nvSpPr>
          <p:cNvPr id="170" name="文本占位符 169"/>
          <p:cNvSpPr>
            <a:spLocks noGrp="1"/>
          </p:cNvSpPr>
          <p:nvPr>
            <p:ph type="body" sz="quarter" idx="13"/>
          </p:nvPr>
        </p:nvSpPr>
        <p:spPr/>
        <p:txBody>
          <a:bodyPr/>
          <a:lstStyle/>
          <a:p>
            <a:r>
              <a:rPr lang="zh-CN" altLang="en-US" dirty="0"/>
              <a:t>饶理鲁</a:t>
            </a:r>
            <a:r>
              <a:rPr lang="en-US" altLang="zh-CN" dirty="0" smtClean="0"/>
              <a:t>/RWX350111</a:t>
            </a:r>
            <a:endParaRPr lang="zh-CN" altLang="en-US" dirty="0"/>
          </a:p>
        </p:txBody>
      </p:sp>
      <p:sp>
        <p:nvSpPr>
          <p:cNvPr id="171" name="文本占位符 170"/>
          <p:cNvSpPr>
            <a:spLocks noGrp="1"/>
          </p:cNvSpPr>
          <p:nvPr>
            <p:ph type="body" sz="quarter" idx="14"/>
          </p:nvPr>
        </p:nvSpPr>
        <p:spPr/>
        <p:txBody>
          <a:bodyPr/>
          <a:lstStyle/>
          <a:p>
            <a:r>
              <a:rPr lang="en-US" altLang="zh-CN" dirty="0" smtClean="0"/>
              <a:t>2020.4.15</a:t>
            </a:r>
            <a:endParaRPr lang="zh-CN" altLang="en-US" dirty="0"/>
          </a:p>
        </p:txBody>
      </p:sp>
      <p:sp>
        <p:nvSpPr>
          <p:cNvPr id="172" name="文本占位符 171"/>
          <p:cNvSpPr>
            <a:spLocks noGrp="1"/>
          </p:cNvSpPr>
          <p:nvPr>
            <p:ph type="body" sz="quarter" idx="15"/>
          </p:nvPr>
        </p:nvSpPr>
        <p:spPr/>
        <p:txBody>
          <a:bodyPr/>
          <a:lstStyle/>
          <a:p>
            <a:r>
              <a:rPr lang="zh-CN" altLang="en-US" dirty="0"/>
              <a:t>凌辉国</a:t>
            </a:r>
            <a:r>
              <a:rPr lang="en-US" altLang="zh-CN" dirty="0" smtClean="0"/>
              <a:t>/LWX570550</a:t>
            </a:r>
            <a:endParaRPr lang="zh-CN" altLang="en-US" dirty="0"/>
          </a:p>
        </p:txBody>
      </p:sp>
      <p:sp>
        <p:nvSpPr>
          <p:cNvPr id="173" name="文本占位符 172"/>
          <p:cNvSpPr>
            <a:spLocks noGrp="1"/>
          </p:cNvSpPr>
          <p:nvPr>
            <p:ph type="body" sz="quarter" idx="16"/>
          </p:nvPr>
        </p:nvSpPr>
        <p:spPr/>
        <p:txBody>
          <a:bodyPr/>
          <a:lstStyle/>
          <a:p>
            <a:endParaRPr lang="zh-CN" altLang="en-US" dirty="0"/>
          </a:p>
        </p:txBody>
      </p:sp>
      <p:sp>
        <p:nvSpPr>
          <p:cNvPr id="178" name="文本占位符 177"/>
          <p:cNvSpPr>
            <a:spLocks noGrp="1"/>
          </p:cNvSpPr>
          <p:nvPr>
            <p:ph type="body" sz="quarter" idx="21"/>
          </p:nvPr>
        </p:nvSpPr>
        <p:spPr/>
        <p:txBody>
          <a:bodyPr/>
          <a:lstStyle/>
          <a:p>
            <a:endParaRPr lang="zh-CN" altLang="en-US"/>
          </a:p>
        </p:txBody>
      </p:sp>
      <p:sp>
        <p:nvSpPr>
          <p:cNvPr id="179" name="文本占位符 178"/>
          <p:cNvSpPr>
            <a:spLocks noGrp="1"/>
          </p:cNvSpPr>
          <p:nvPr>
            <p:ph type="body" sz="quarter" idx="22"/>
          </p:nvPr>
        </p:nvSpPr>
        <p:spPr/>
        <p:txBody>
          <a:bodyPr/>
          <a:lstStyle/>
          <a:p>
            <a:endParaRPr lang="zh-CN" altLang="en-US" dirty="0"/>
          </a:p>
        </p:txBody>
      </p:sp>
      <p:sp>
        <p:nvSpPr>
          <p:cNvPr id="180" name="文本占位符 179"/>
          <p:cNvSpPr>
            <a:spLocks noGrp="1"/>
          </p:cNvSpPr>
          <p:nvPr>
            <p:ph type="body" sz="quarter" idx="23"/>
          </p:nvPr>
        </p:nvSpPr>
        <p:spPr/>
        <p:txBody>
          <a:bodyPr/>
          <a:lstStyle/>
          <a:p>
            <a:endParaRPr lang="zh-CN" altLang="en-US"/>
          </a:p>
        </p:txBody>
      </p:sp>
      <p:sp>
        <p:nvSpPr>
          <p:cNvPr id="181" name="文本占位符 180"/>
          <p:cNvSpPr>
            <a:spLocks noGrp="1"/>
          </p:cNvSpPr>
          <p:nvPr>
            <p:ph type="body" sz="quarter" idx="24"/>
          </p:nvPr>
        </p:nvSpPr>
        <p:spPr/>
        <p:txBody>
          <a:bodyPr/>
          <a:lstStyle/>
          <a:p>
            <a:endParaRPr lang="zh-CN" altLang="en-US"/>
          </a:p>
        </p:txBody>
      </p:sp>
      <p:sp>
        <p:nvSpPr>
          <p:cNvPr id="182" name="文本占位符 181"/>
          <p:cNvSpPr>
            <a:spLocks noGrp="1"/>
          </p:cNvSpPr>
          <p:nvPr>
            <p:ph type="body" sz="quarter" idx="25"/>
          </p:nvPr>
        </p:nvSpPr>
        <p:spPr/>
        <p:txBody>
          <a:bodyPr/>
          <a:lstStyle/>
          <a:p>
            <a:endParaRPr lang="zh-CN" altLang="en-US"/>
          </a:p>
        </p:txBody>
      </p:sp>
      <p:sp>
        <p:nvSpPr>
          <p:cNvPr id="183" name="文本占位符 182"/>
          <p:cNvSpPr>
            <a:spLocks noGrp="1"/>
          </p:cNvSpPr>
          <p:nvPr>
            <p:ph type="body" sz="quarter" idx="26"/>
          </p:nvPr>
        </p:nvSpPr>
        <p:spPr/>
        <p:txBody>
          <a:bodyPr/>
          <a:lstStyle/>
          <a:p>
            <a:endParaRPr lang="zh-CN" altLang="en-US"/>
          </a:p>
        </p:txBody>
      </p:sp>
      <p:sp>
        <p:nvSpPr>
          <p:cNvPr id="184" name="文本占位符 183"/>
          <p:cNvSpPr>
            <a:spLocks noGrp="1"/>
          </p:cNvSpPr>
          <p:nvPr>
            <p:ph type="body" sz="quarter" idx="27"/>
          </p:nvPr>
        </p:nvSpPr>
        <p:spPr/>
        <p:txBody>
          <a:bodyPr/>
          <a:lstStyle/>
          <a:p>
            <a:endParaRPr lang="zh-CN" altLang="en-US"/>
          </a:p>
        </p:txBody>
      </p:sp>
      <p:sp>
        <p:nvSpPr>
          <p:cNvPr id="185" name="文本占位符 184"/>
          <p:cNvSpPr>
            <a:spLocks noGrp="1"/>
          </p:cNvSpPr>
          <p:nvPr>
            <p:ph type="body" sz="quarter" idx="28"/>
          </p:nvPr>
        </p:nvSpPr>
        <p:spPr/>
        <p:txBody>
          <a:bodyPr/>
          <a:lstStyle/>
          <a:p>
            <a:endParaRPr lang="zh-CN" altLang="en-US"/>
          </a:p>
        </p:txBody>
      </p:sp>
      <p:sp>
        <p:nvSpPr>
          <p:cNvPr id="186" name="文本占位符 185"/>
          <p:cNvSpPr>
            <a:spLocks noGrp="1"/>
          </p:cNvSpPr>
          <p:nvPr>
            <p:ph type="body" sz="quarter" idx="29"/>
          </p:nvPr>
        </p:nvSpPr>
        <p:spPr/>
        <p:txBody>
          <a:bodyPr/>
          <a:lstStyle/>
          <a:p>
            <a:endParaRPr lang="zh-CN" altLang="en-US"/>
          </a:p>
        </p:txBody>
      </p:sp>
      <p:sp>
        <p:nvSpPr>
          <p:cNvPr id="187" name="文本占位符 186"/>
          <p:cNvSpPr>
            <a:spLocks noGrp="1"/>
          </p:cNvSpPr>
          <p:nvPr>
            <p:ph type="body" sz="quarter" idx="30"/>
          </p:nvPr>
        </p:nvSpPr>
        <p:spPr/>
        <p:txBody>
          <a:bodyPr/>
          <a:lstStyle/>
          <a:p>
            <a:endParaRPr lang="zh-CN" altLang="en-US"/>
          </a:p>
        </p:txBody>
      </p:sp>
      <p:sp>
        <p:nvSpPr>
          <p:cNvPr id="188" name="文本占位符 187"/>
          <p:cNvSpPr>
            <a:spLocks noGrp="1"/>
          </p:cNvSpPr>
          <p:nvPr>
            <p:ph type="body" sz="quarter" idx="31"/>
          </p:nvPr>
        </p:nvSpPr>
        <p:spPr/>
        <p:txBody>
          <a:bodyPr/>
          <a:lstStyle/>
          <a:p>
            <a:endParaRPr lang="zh-CN" altLang="en-US" dirty="0"/>
          </a:p>
        </p:txBody>
      </p:sp>
      <p:sp>
        <p:nvSpPr>
          <p:cNvPr id="189" name="文本占位符 188"/>
          <p:cNvSpPr>
            <a:spLocks noGrp="1"/>
          </p:cNvSpPr>
          <p:nvPr>
            <p:ph type="body" sz="quarter" idx="32"/>
          </p:nvPr>
        </p:nvSpPr>
        <p:spPr/>
        <p:txBody>
          <a:bodyPr/>
          <a:lstStyle/>
          <a:p>
            <a:endParaRPr lang="zh-CN" altLang="en-US"/>
          </a:p>
        </p:txBody>
      </p:sp>
      <p:sp>
        <p:nvSpPr>
          <p:cNvPr id="190" name="文本占位符 189"/>
          <p:cNvSpPr>
            <a:spLocks noGrp="1"/>
          </p:cNvSpPr>
          <p:nvPr>
            <p:ph type="body" sz="quarter" idx="33"/>
          </p:nvPr>
        </p:nvSpPr>
        <p:spPr/>
        <p:txBody>
          <a:bodyPr/>
          <a:lstStyle/>
          <a:p>
            <a:endParaRPr lang="zh-CN" altLang="en-US" dirty="0"/>
          </a:p>
        </p:txBody>
      </p:sp>
      <p:sp>
        <p:nvSpPr>
          <p:cNvPr id="191" name="文本占位符 190"/>
          <p:cNvSpPr>
            <a:spLocks noGrp="1"/>
          </p:cNvSpPr>
          <p:nvPr>
            <p:ph type="body" sz="quarter" idx="34"/>
          </p:nvPr>
        </p:nvSpPr>
        <p:spPr/>
        <p:txBody>
          <a:bodyPr/>
          <a:lstStyle/>
          <a:p>
            <a:endParaRPr lang="zh-CN" altLang="en-US" dirty="0"/>
          </a:p>
        </p:txBody>
      </p:sp>
      <p:sp>
        <p:nvSpPr>
          <p:cNvPr id="192" name="文本占位符 191"/>
          <p:cNvSpPr>
            <a:spLocks noGrp="1"/>
          </p:cNvSpPr>
          <p:nvPr>
            <p:ph type="body" sz="quarter" idx="35"/>
          </p:nvPr>
        </p:nvSpPr>
        <p:spPr/>
        <p:txBody>
          <a:bodyPr/>
          <a:lstStyle/>
          <a:p>
            <a:endParaRPr lang="zh-CN" altLang="en-US"/>
          </a:p>
        </p:txBody>
      </p:sp>
      <p:sp>
        <p:nvSpPr>
          <p:cNvPr id="193" name="文本占位符 192"/>
          <p:cNvSpPr>
            <a:spLocks noGrp="1"/>
          </p:cNvSpPr>
          <p:nvPr>
            <p:ph type="body" sz="quarter" idx="36"/>
          </p:nvPr>
        </p:nvSpPr>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华为云</a:t>
            </a:r>
            <a:r>
              <a:rPr lang="en-US" altLang="zh-CN" dirty="0" smtClean="0"/>
              <a:t>Stack</a:t>
            </a:r>
            <a:r>
              <a:rPr lang="zh-CN" altLang="en-US" dirty="0" smtClean="0"/>
              <a:t>，重构混合云，做政企上云首选</a:t>
            </a:r>
            <a:endParaRPr lang="zh-CN" altLang="en-US" dirty="0"/>
          </a:p>
        </p:txBody>
      </p:sp>
      <p:pic>
        <p:nvPicPr>
          <p:cNvPr id="4" name="Picture 19"/>
          <p:cNvPicPr>
            <a:picLocks noChangeAspect="1"/>
          </p:cNvPicPr>
          <p:nvPr/>
        </p:nvPicPr>
        <p:blipFill>
          <a:blip r:embed="rId1">
            <a:duotone>
              <a:prstClr val="black"/>
              <a:srgbClr val="D9C3A5">
                <a:tint val="50000"/>
                <a:satMod val="180000"/>
              </a:srgbClr>
            </a:duotone>
            <a:extLst>
              <a:ext uri="{BEBA8EAE-BF5A-486C-A8C5-ECC9F3942E4B}">
                <a14:imgProps xmlns:a14="http://schemas.microsoft.com/office/drawing/2010/main">
                  <a14:imgLayer r:embed="rId2">
                    <a14:imgEffect>
                      <a14:artisticCrisscrossEtching trans="750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5400000" flipH="1">
            <a:off x="5619672" y="-2453409"/>
            <a:ext cx="732571" cy="10351538"/>
          </a:xfrm>
          <a:prstGeom prst="rect">
            <a:avLst/>
          </a:prstGeom>
          <a:ln>
            <a:noFill/>
          </a:ln>
        </p:spPr>
      </p:pic>
      <p:sp>
        <p:nvSpPr>
          <p:cNvPr id="5" name="梯形 4"/>
          <p:cNvSpPr>
            <a:spLocks noChangeAspect="1"/>
          </p:cNvSpPr>
          <p:nvPr/>
        </p:nvSpPr>
        <p:spPr>
          <a:xfrm>
            <a:off x="810189" y="1896468"/>
            <a:ext cx="10351536" cy="463228"/>
          </a:xfrm>
          <a:prstGeom prst="trapezoid">
            <a:avLst>
              <a:gd name="adj" fmla="val 175627"/>
            </a:avLst>
          </a:prstGeom>
          <a:solidFill>
            <a:srgbClr val="1D1D1A">
              <a:lumMod val="25000"/>
              <a:lumOff val="75000"/>
            </a:srgbClr>
          </a:solidFill>
          <a:ln w="9525">
            <a:noFill/>
            <a:round/>
          </a:ln>
          <a:effectLst>
            <a:outerShdw blurRad="139700" dist="38100" dir="5400000" algn="t" rotWithShape="0">
              <a:prstClr val="black">
                <a:alpha val="11000"/>
              </a:prstClr>
            </a:outerShdw>
          </a:effectLst>
        </p:spPr>
        <p:txBody>
          <a:bodyPr vert="horz" wrap="square" lIns="91404" tIns="45702" rIns="91404" bIns="45702" numCol="1" anchor="ctr" anchorCtr="0" compatLnSpc="1"/>
          <a:lstStyle/>
          <a:p>
            <a:pPr algn="ctr" defTabSz="913765">
              <a:lnSpc>
                <a:spcPct val="130000"/>
              </a:lnSpc>
              <a:defRPr/>
            </a:pPr>
            <a:endParaRPr lang="zh-CN" altLang="en-US" sz="1200" b="1" kern="0" dirty="0">
              <a:solidFill>
                <a:srgbClr val="231815"/>
              </a:solidFill>
              <a:latin typeface="方正兰亭黑简体" panose="02000000000000000000" pitchFamily="2" charset="-122"/>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 name="Shape 327"/>
          <p:cNvSpPr/>
          <p:nvPr/>
        </p:nvSpPr>
        <p:spPr>
          <a:xfrm>
            <a:off x="1001460" y="5179229"/>
            <a:ext cx="10351539" cy="910612"/>
          </a:xfrm>
          <a:prstGeom prst="roundRect">
            <a:avLst>
              <a:gd name="adj" fmla="val 3036"/>
            </a:avLst>
          </a:prstGeom>
          <a:solidFill>
            <a:srgbClr val="666666">
              <a:alpha val="10000"/>
            </a:srgbClr>
          </a:solidFill>
          <a:ln>
            <a:noFill/>
          </a:ln>
        </p:spPr>
        <p:txBody>
          <a:bodyPr vert="horz" wrap="square" lIns="91356" tIns="143870" rIns="91356" bIns="45678" numCol="1" anchor="ctr" anchorCtr="0" compatLnSpc="1"/>
          <a:lstStyle/>
          <a:p>
            <a:pPr indent="-53340" algn="ctr" defTabSz="913765">
              <a:lnSpc>
                <a:spcPct val="90000"/>
              </a:lnSpc>
              <a:spcBef>
                <a:spcPct val="20000"/>
              </a:spcBef>
              <a:buClr>
                <a:srgbClr val="CC9900"/>
              </a:buClr>
              <a:buSzPct val="100000"/>
              <a:defRPr/>
            </a:pPr>
            <a:endParaRPr sz="1200" b="1" kern="0" dirty="0">
              <a:solidFill>
                <a:srgbClr val="EB5C01"/>
              </a:solidFill>
              <a:latin typeface="Huawei Sans" panose="020C0503030203020204" pitchFamily="34" charset="0"/>
              <a:ea typeface="方正兰亭黑简体" panose="02000000000000000000" pitchFamily="2" charset="-122"/>
              <a:cs typeface="Huawei Sans" panose="020C0503030203020204" pitchFamily="34" charset="0"/>
              <a:sym typeface="Huawei Sans"/>
            </a:endParaRPr>
          </a:p>
        </p:txBody>
      </p:sp>
      <p:sp>
        <p:nvSpPr>
          <p:cNvPr id="16" name="矩形 15"/>
          <p:cNvSpPr/>
          <p:nvPr/>
        </p:nvSpPr>
        <p:spPr>
          <a:xfrm>
            <a:off x="3258156" y="2506734"/>
            <a:ext cx="5450820" cy="380331"/>
          </a:xfrm>
          <a:prstGeom prst="rect">
            <a:avLst/>
          </a:prstGeom>
        </p:spPr>
        <p:txBody>
          <a:bodyPr wrap="none" lIns="71972" tIns="35986" rIns="71972" bIns="35986" anchor="ctr" anchorCtr="0">
            <a:spAutoFit/>
          </a:bodyPr>
          <a:lstStyle/>
          <a:p>
            <a:pPr algn="ctr" defTabSz="913765" fontAlgn="base">
              <a:spcBef>
                <a:spcPct val="0"/>
              </a:spcBef>
              <a:spcAft>
                <a:spcPct val="0"/>
              </a:spcAft>
              <a:buClr>
                <a:srgbClr val="CC9900"/>
              </a:buClr>
              <a:defRPr/>
            </a:pPr>
            <a:r>
              <a:rPr lang="zh-CN" altLang="en-US" sz="1600" kern="0" dirty="0">
                <a:latin typeface="方正兰亭黑简体" panose="02000000000000000000" pitchFamily="2" charset="-122"/>
                <a:ea typeface="方正兰亭黑简体" panose="02000000000000000000" pitchFamily="2" charset="-122"/>
              </a:rPr>
              <a:t>共享</a:t>
            </a:r>
            <a:r>
              <a:rPr lang="en-US" altLang="zh-CN" sz="2000" b="1" kern="0" dirty="0">
                <a:latin typeface="方正兰亭黑简体" panose="02000000000000000000" pitchFamily="2" charset="-122"/>
                <a:ea typeface="方正兰亭黑简体" panose="02000000000000000000" pitchFamily="2" charset="-122"/>
              </a:rPr>
              <a:t>18</a:t>
            </a:r>
            <a:r>
              <a:rPr lang="zh-CN" altLang="en-US" sz="1600" kern="0" dirty="0">
                <a:latin typeface="方正兰亭黑简体" panose="02000000000000000000" pitchFamily="2" charset="-122"/>
                <a:ea typeface="方正兰亭黑简体" panose="02000000000000000000" pitchFamily="2" charset="-122"/>
              </a:rPr>
              <a:t>大类</a:t>
            </a:r>
            <a:r>
              <a:rPr lang="en-US" altLang="zh-CN" sz="2000" b="1" kern="0" dirty="0">
                <a:latin typeface="方正兰亭黑简体" panose="02000000000000000000" pitchFamily="2" charset="-122"/>
                <a:ea typeface="方正兰亭黑简体" panose="02000000000000000000" pitchFamily="2" charset="-122"/>
              </a:rPr>
              <a:t>200+</a:t>
            </a:r>
            <a:r>
              <a:rPr lang="zh-CN" altLang="en-US" sz="1600" kern="0" dirty="0">
                <a:latin typeface="方正兰亭黑简体" panose="02000000000000000000" pitchFamily="2" charset="-122"/>
                <a:ea typeface="方正兰亭黑简体" panose="02000000000000000000" pitchFamily="2" charset="-122"/>
              </a:rPr>
              <a:t>服务、</a:t>
            </a:r>
            <a:r>
              <a:rPr lang="en-US" altLang="zh-CN" sz="2000" b="1" kern="0" dirty="0">
                <a:latin typeface="方正兰亭黑简体" panose="02000000000000000000" pitchFamily="2" charset="-122"/>
                <a:ea typeface="方正兰亭黑简体" panose="02000000000000000000" pitchFamily="2" charset="-122"/>
              </a:rPr>
              <a:t>200+</a:t>
            </a:r>
            <a:r>
              <a:rPr lang="zh-CN" altLang="en-US" sz="1600" kern="0" dirty="0">
                <a:latin typeface="方正兰亭黑简体" panose="02000000000000000000" pitchFamily="2" charset="-122"/>
                <a:ea typeface="方正兰亭黑简体" panose="02000000000000000000" pitchFamily="2" charset="-122"/>
              </a:rPr>
              <a:t>解决方案以及大云生态</a:t>
            </a:r>
            <a:endParaRPr lang="zh-CN" altLang="en-US" sz="1600" kern="0" dirty="0">
              <a:latin typeface="方正兰亭黑简体" panose="02000000000000000000" pitchFamily="2" charset="-122"/>
              <a:ea typeface="方正兰亭黑简体" panose="02000000000000000000" pitchFamily="2" charset="-122"/>
            </a:endParaRPr>
          </a:p>
        </p:txBody>
      </p:sp>
      <p:sp>
        <p:nvSpPr>
          <p:cNvPr id="119" name="椭圆 118"/>
          <p:cNvSpPr>
            <a:spLocks noChangeAspect="1"/>
          </p:cNvSpPr>
          <p:nvPr/>
        </p:nvSpPr>
        <p:spPr bwMode="auto">
          <a:xfrm>
            <a:off x="8845894" y="1536743"/>
            <a:ext cx="656914" cy="656914"/>
          </a:xfrm>
          <a:prstGeom prst="ellipse">
            <a:avLst/>
          </a:prstGeom>
          <a:gradFill flip="none" rotWithShape="1">
            <a:gsLst>
              <a:gs pos="0">
                <a:schemeClr val="tx2"/>
              </a:gs>
              <a:gs pos="100000">
                <a:schemeClr val="bg2">
                  <a:lumMod val="90000"/>
                </a:schemeClr>
              </a:gs>
            </a:gsLst>
            <a:lin ang="8100000" scaled="1"/>
            <a:tileRect/>
          </a:gradFill>
          <a:ln w="9525" cap="flat" cmpd="sng" algn="ctr">
            <a:noFill/>
            <a:prstDash val="solid"/>
            <a:round/>
            <a:headEnd type="none" w="med" len="med"/>
            <a:tailEnd type="none" w="med" len="med"/>
          </a:ln>
          <a:effectLst/>
        </p:spPr>
        <p:txBody>
          <a:bodyPr vert="horz" wrap="square" lIns="91383" tIns="45691" rIns="91383" bIns="45691" numCol="1" rtlCol="0" anchor="ctr" anchorCtr="0" compatLnSpc="1"/>
          <a:lstStyle/>
          <a:p>
            <a:pPr algn="ctr" defTabSz="913765" fontAlgn="base">
              <a:spcBef>
                <a:spcPct val="0"/>
              </a:spcBef>
              <a:spcAft>
                <a:spcPct val="0"/>
              </a:spcAft>
              <a:buClr>
                <a:srgbClr val="CC9900"/>
              </a:buClr>
              <a:defRPr/>
            </a:pPr>
            <a:endParaRPr lang="zh-CN" altLang="en-US" sz="2400" kern="0" dirty="0">
              <a:solidFill>
                <a:srgbClr val="1D1D1A"/>
              </a:solidFill>
              <a:latin typeface="方正兰亭黑简体" panose="02000000000000000000" pitchFamily="2" charset="-122"/>
              <a:ea typeface="方正兰亭黑简体" panose="02000000000000000000" pitchFamily="2" charset="-122"/>
              <a:sym typeface="Huawei Sans" panose="020C0503030203020204" pitchFamily="34" charset="0"/>
            </a:endParaRPr>
          </a:p>
        </p:txBody>
      </p:sp>
      <p:sp>
        <p:nvSpPr>
          <p:cNvPr id="120" name="椭圆 119"/>
          <p:cNvSpPr>
            <a:spLocks noChangeAspect="1"/>
          </p:cNvSpPr>
          <p:nvPr/>
        </p:nvSpPr>
        <p:spPr bwMode="auto">
          <a:xfrm>
            <a:off x="7954383" y="1536743"/>
            <a:ext cx="656914" cy="656914"/>
          </a:xfrm>
          <a:prstGeom prst="ellipse">
            <a:avLst/>
          </a:prstGeom>
          <a:gradFill flip="none" rotWithShape="1">
            <a:gsLst>
              <a:gs pos="0">
                <a:schemeClr val="tx2"/>
              </a:gs>
              <a:gs pos="100000">
                <a:schemeClr val="bg2">
                  <a:lumMod val="90000"/>
                </a:schemeClr>
              </a:gs>
            </a:gsLst>
            <a:lin ang="8100000" scaled="1"/>
            <a:tileRect/>
          </a:gradFill>
          <a:ln w="9525" cap="flat" cmpd="sng" algn="ctr">
            <a:noFill/>
            <a:prstDash val="solid"/>
            <a:round/>
            <a:headEnd type="none" w="med" len="med"/>
            <a:tailEnd type="none" w="med" len="med"/>
          </a:ln>
          <a:effectLst/>
        </p:spPr>
        <p:txBody>
          <a:bodyPr vert="horz" wrap="square" lIns="91383" tIns="45691" rIns="91383" bIns="45691" numCol="1" rtlCol="0" anchor="ctr" anchorCtr="0" compatLnSpc="1"/>
          <a:lstStyle/>
          <a:p>
            <a:pPr algn="ctr" defTabSz="913765" fontAlgn="base">
              <a:spcBef>
                <a:spcPct val="0"/>
              </a:spcBef>
              <a:spcAft>
                <a:spcPct val="0"/>
              </a:spcAft>
              <a:buClr>
                <a:srgbClr val="CC9900"/>
              </a:buClr>
              <a:defRPr/>
            </a:pPr>
            <a:endParaRPr lang="zh-CN" altLang="en-US" sz="2400" kern="0" dirty="0">
              <a:solidFill>
                <a:srgbClr val="1D1D1A"/>
              </a:solidFill>
              <a:latin typeface="方正兰亭黑简体" panose="02000000000000000000" pitchFamily="2" charset="-122"/>
              <a:ea typeface="方正兰亭黑简体" panose="02000000000000000000" pitchFamily="2" charset="-122"/>
              <a:sym typeface="Huawei Sans" panose="020C0503030203020204" pitchFamily="34" charset="0"/>
            </a:endParaRPr>
          </a:p>
        </p:txBody>
      </p:sp>
      <p:sp>
        <p:nvSpPr>
          <p:cNvPr id="121" name="椭圆 120"/>
          <p:cNvSpPr>
            <a:spLocks noChangeAspect="1"/>
          </p:cNvSpPr>
          <p:nvPr/>
        </p:nvSpPr>
        <p:spPr bwMode="auto">
          <a:xfrm>
            <a:off x="7041602" y="1536743"/>
            <a:ext cx="656914" cy="656914"/>
          </a:xfrm>
          <a:prstGeom prst="ellipse">
            <a:avLst/>
          </a:prstGeom>
          <a:gradFill flip="none" rotWithShape="1">
            <a:gsLst>
              <a:gs pos="0">
                <a:schemeClr val="tx2"/>
              </a:gs>
              <a:gs pos="100000">
                <a:schemeClr val="bg2">
                  <a:lumMod val="90000"/>
                </a:schemeClr>
              </a:gs>
            </a:gsLst>
            <a:lin ang="8100000" scaled="1"/>
            <a:tileRect/>
          </a:gradFill>
          <a:ln w="9525" cap="flat" cmpd="sng" algn="ctr">
            <a:noFill/>
            <a:prstDash val="solid"/>
            <a:round/>
            <a:headEnd type="none" w="med" len="med"/>
            <a:tailEnd type="none" w="med" len="med"/>
          </a:ln>
          <a:effectLst/>
        </p:spPr>
        <p:txBody>
          <a:bodyPr vert="horz" wrap="square" lIns="91383" tIns="45691" rIns="91383" bIns="45691" numCol="1" rtlCol="0" anchor="ctr" anchorCtr="0" compatLnSpc="1"/>
          <a:lstStyle/>
          <a:p>
            <a:pPr algn="ctr" defTabSz="913765" fontAlgn="base">
              <a:spcBef>
                <a:spcPct val="0"/>
              </a:spcBef>
              <a:spcAft>
                <a:spcPct val="0"/>
              </a:spcAft>
              <a:buClr>
                <a:srgbClr val="CC9900"/>
              </a:buClr>
              <a:defRPr/>
            </a:pPr>
            <a:endParaRPr lang="zh-CN" altLang="en-US" sz="2400" kern="0" dirty="0">
              <a:solidFill>
                <a:srgbClr val="1D1D1A"/>
              </a:solidFill>
              <a:latin typeface="方正兰亭黑简体" panose="02000000000000000000" pitchFamily="2" charset="-122"/>
              <a:ea typeface="方正兰亭黑简体" panose="02000000000000000000" pitchFamily="2" charset="-122"/>
              <a:sym typeface="Huawei Sans" panose="020C0503030203020204" pitchFamily="34" charset="0"/>
            </a:endParaRPr>
          </a:p>
        </p:txBody>
      </p:sp>
      <p:sp>
        <p:nvSpPr>
          <p:cNvPr id="122" name="椭圆 121"/>
          <p:cNvSpPr>
            <a:spLocks noChangeAspect="1"/>
          </p:cNvSpPr>
          <p:nvPr/>
        </p:nvSpPr>
        <p:spPr bwMode="auto">
          <a:xfrm>
            <a:off x="6089888" y="1536743"/>
            <a:ext cx="656914" cy="656914"/>
          </a:xfrm>
          <a:prstGeom prst="ellipse">
            <a:avLst/>
          </a:prstGeom>
          <a:gradFill flip="none" rotWithShape="1">
            <a:gsLst>
              <a:gs pos="0">
                <a:schemeClr val="tx2"/>
              </a:gs>
              <a:gs pos="100000">
                <a:schemeClr val="bg2">
                  <a:lumMod val="90000"/>
                </a:schemeClr>
              </a:gs>
            </a:gsLst>
            <a:lin ang="8100000" scaled="1"/>
            <a:tileRect/>
          </a:gradFill>
          <a:ln w="9525" cap="flat" cmpd="sng" algn="ctr">
            <a:noFill/>
            <a:prstDash val="solid"/>
            <a:round/>
            <a:headEnd type="none" w="med" len="med"/>
            <a:tailEnd type="none" w="med" len="med"/>
          </a:ln>
          <a:effectLst/>
        </p:spPr>
        <p:txBody>
          <a:bodyPr vert="horz" wrap="square" lIns="91383" tIns="45691" rIns="91383" bIns="45691" numCol="1" rtlCol="0" anchor="ctr" anchorCtr="0" compatLnSpc="1"/>
          <a:lstStyle/>
          <a:p>
            <a:pPr algn="ctr" defTabSz="913765" fontAlgn="base">
              <a:spcBef>
                <a:spcPct val="0"/>
              </a:spcBef>
              <a:spcAft>
                <a:spcPct val="0"/>
              </a:spcAft>
              <a:buClr>
                <a:srgbClr val="CC9900"/>
              </a:buClr>
              <a:defRPr/>
            </a:pPr>
            <a:endParaRPr lang="zh-CN" altLang="en-US" sz="2400" kern="0" dirty="0">
              <a:solidFill>
                <a:srgbClr val="1D1D1A"/>
              </a:solidFill>
              <a:latin typeface="方正兰亭黑简体" panose="02000000000000000000" pitchFamily="2" charset="-122"/>
              <a:ea typeface="方正兰亭黑简体" panose="02000000000000000000" pitchFamily="2" charset="-122"/>
              <a:sym typeface="Huawei Sans" panose="020C0503030203020204" pitchFamily="34" charset="0"/>
            </a:endParaRPr>
          </a:p>
        </p:txBody>
      </p:sp>
      <p:sp>
        <p:nvSpPr>
          <p:cNvPr id="123" name="椭圆 122"/>
          <p:cNvSpPr>
            <a:spLocks noChangeAspect="1"/>
          </p:cNvSpPr>
          <p:nvPr/>
        </p:nvSpPr>
        <p:spPr bwMode="auto">
          <a:xfrm>
            <a:off x="5111790" y="1536743"/>
            <a:ext cx="656914" cy="656914"/>
          </a:xfrm>
          <a:prstGeom prst="ellipse">
            <a:avLst/>
          </a:prstGeom>
          <a:gradFill flip="none" rotWithShape="1">
            <a:gsLst>
              <a:gs pos="0">
                <a:schemeClr val="tx2"/>
              </a:gs>
              <a:gs pos="100000">
                <a:schemeClr val="bg2">
                  <a:lumMod val="90000"/>
                </a:schemeClr>
              </a:gs>
            </a:gsLst>
            <a:lin ang="8100000" scaled="1"/>
            <a:tileRect/>
          </a:gradFill>
          <a:ln w="9525" cap="flat" cmpd="sng" algn="ctr">
            <a:noFill/>
            <a:prstDash val="solid"/>
            <a:round/>
            <a:headEnd type="none" w="med" len="med"/>
            <a:tailEnd type="none" w="med" len="med"/>
          </a:ln>
          <a:effectLst/>
        </p:spPr>
        <p:txBody>
          <a:bodyPr vert="horz" wrap="square" lIns="91383" tIns="45691" rIns="91383" bIns="45691" numCol="1" rtlCol="0" anchor="ctr" anchorCtr="0" compatLnSpc="1"/>
          <a:lstStyle/>
          <a:p>
            <a:pPr algn="ctr" defTabSz="913765" fontAlgn="base">
              <a:spcBef>
                <a:spcPct val="0"/>
              </a:spcBef>
              <a:spcAft>
                <a:spcPct val="0"/>
              </a:spcAft>
              <a:buClr>
                <a:srgbClr val="CC9900"/>
              </a:buClr>
              <a:defRPr/>
            </a:pPr>
            <a:endParaRPr lang="zh-CN" altLang="en-US" sz="2400" kern="0" dirty="0">
              <a:solidFill>
                <a:srgbClr val="1D1D1A"/>
              </a:solidFill>
              <a:latin typeface="方正兰亭黑简体" panose="02000000000000000000" pitchFamily="2" charset="-122"/>
              <a:ea typeface="方正兰亭黑简体" panose="02000000000000000000" pitchFamily="2" charset="-122"/>
              <a:sym typeface="Huawei Sans" panose="020C0503030203020204" pitchFamily="34" charset="0"/>
            </a:endParaRPr>
          </a:p>
        </p:txBody>
      </p:sp>
      <p:sp>
        <p:nvSpPr>
          <p:cNvPr id="124" name="椭圆 123"/>
          <p:cNvSpPr>
            <a:spLocks noChangeAspect="1"/>
          </p:cNvSpPr>
          <p:nvPr/>
        </p:nvSpPr>
        <p:spPr bwMode="auto">
          <a:xfrm>
            <a:off x="4161572" y="1536743"/>
            <a:ext cx="656914" cy="656914"/>
          </a:xfrm>
          <a:prstGeom prst="ellipse">
            <a:avLst/>
          </a:prstGeom>
          <a:gradFill flip="none" rotWithShape="1">
            <a:gsLst>
              <a:gs pos="0">
                <a:schemeClr val="tx2"/>
              </a:gs>
              <a:gs pos="100000">
                <a:schemeClr val="bg2">
                  <a:lumMod val="90000"/>
                </a:schemeClr>
              </a:gs>
            </a:gsLst>
            <a:lin ang="8100000" scaled="1"/>
            <a:tileRect/>
          </a:gradFill>
          <a:ln w="9525" cap="flat" cmpd="sng" algn="ctr">
            <a:noFill/>
            <a:prstDash val="solid"/>
            <a:round/>
            <a:headEnd type="none" w="med" len="med"/>
            <a:tailEnd type="none" w="med" len="med"/>
          </a:ln>
          <a:effectLst/>
        </p:spPr>
        <p:txBody>
          <a:bodyPr vert="horz" wrap="square" lIns="91383" tIns="45691" rIns="91383" bIns="45691" numCol="1" rtlCol="0" anchor="ctr" anchorCtr="0" compatLnSpc="1"/>
          <a:lstStyle/>
          <a:p>
            <a:pPr algn="ctr" defTabSz="913765" fontAlgn="base">
              <a:spcBef>
                <a:spcPct val="0"/>
              </a:spcBef>
              <a:spcAft>
                <a:spcPct val="0"/>
              </a:spcAft>
              <a:buClr>
                <a:srgbClr val="CC9900"/>
              </a:buClr>
              <a:defRPr/>
            </a:pPr>
            <a:endParaRPr lang="zh-CN" altLang="en-US" sz="2400" kern="0" dirty="0">
              <a:solidFill>
                <a:srgbClr val="1D1D1A"/>
              </a:solidFill>
              <a:latin typeface="方正兰亭黑简体" panose="02000000000000000000" pitchFamily="2" charset="-122"/>
              <a:ea typeface="方正兰亭黑简体" panose="02000000000000000000" pitchFamily="2" charset="-122"/>
              <a:sym typeface="Huawei Sans" panose="020C0503030203020204" pitchFamily="34" charset="0"/>
            </a:endParaRPr>
          </a:p>
        </p:txBody>
      </p:sp>
      <p:sp>
        <p:nvSpPr>
          <p:cNvPr id="125" name="椭圆 124"/>
          <p:cNvSpPr>
            <a:spLocks noChangeAspect="1"/>
          </p:cNvSpPr>
          <p:nvPr/>
        </p:nvSpPr>
        <p:spPr bwMode="auto">
          <a:xfrm>
            <a:off x="3221930" y="1536743"/>
            <a:ext cx="656914" cy="656914"/>
          </a:xfrm>
          <a:prstGeom prst="ellipse">
            <a:avLst/>
          </a:prstGeom>
          <a:gradFill flip="none" rotWithShape="1">
            <a:gsLst>
              <a:gs pos="0">
                <a:schemeClr val="tx2"/>
              </a:gs>
              <a:gs pos="100000">
                <a:schemeClr val="bg2">
                  <a:lumMod val="90000"/>
                </a:schemeClr>
              </a:gs>
            </a:gsLst>
            <a:lin ang="8100000" scaled="1"/>
            <a:tileRect/>
          </a:gradFill>
          <a:ln w="9525" cap="flat" cmpd="sng" algn="ctr">
            <a:noFill/>
            <a:prstDash val="solid"/>
            <a:round/>
            <a:headEnd type="none" w="med" len="med"/>
            <a:tailEnd type="none" w="med" len="med"/>
          </a:ln>
          <a:effectLst/>
        </p:spPr>
        <p:txBody>
          <a:bodyPr vert="horz" wrap="square" lIns="91383" tIns="45691" rIns="91383" bIns="45691" numCol="1" rtlCol="0" anchor="ctr" anchorCtr="0" compatLnSpc="1"/>
          <a:lstStyle/>
          <a:p>
            <a:pPr algn="ctr" defTabSz="913765" fontAlgn="base">
              <a:spcBef>
                <a:spcPct val="0"/>
              </a:spcBef>
              <a:spcAft>
                <a:spcPct val="0"/>
              </a:spcAft>
              <a:buClr>
                <a:srgbClr val="CC9900"/>
              </a:buClr>
              <a:defRPr/>
            </a:pPr>
            <a:endParaRPr lang="zh-CN" altLang="en-US" sz="2400" kern="0" dirty="0">
              <a:solidFill>
                <a:srgbClr val="1D1D1A"/>
              </a:solidFill>
              <a:latin typeface="方正兰亭黑简体" panose="02000000000000000000" pitchFamily="2" charset="-122"/>
              <a:ea typeface="方正兰亭黑简体" panose="02000000000000000000" pitchFamily="2" charset="-122"/>
              <a:sym typeface="Huawei Sans" panose="020C0503030203020204" pitchFamily="34" charset="0"/>
            </a:endParaRPr>
          </a:p>
        </p:txBody>
      </p:sp>
      <p:sp>
        <p:nvSpPr>
          <p:cNvPr id="126" name="椭圆 125"/>
          <p:cNvSpPr>
            <a:spLocks noChangeAspect="1"/>
          </p:cNvSpPr>
          <p:nvPr/>
        </p:nvSpPr>
        <p:spPr bwMode="auto">
          <a:xfrm>
            <a:off x="2207866" y="1536743"/>
            <a:ext cx="656914" cy="656914"/>
          </a:xfrm>
          <a:prstGeom prst="ellipse">
            <a:avLst/>
          </a:prstGeom>
          <a:gradFill flip="none" rotWithShape="1">
            <a:gsLst>
              <a:gs pos="0">
                <a:schemeClr val="tx2"/>
              </a:gs>
              <a:gs pos="100000">
                <a:schemeClr val="bg2">
                  <a:lumMod val="90000"/>
                </a:schemeClr>
              </a:gs>
            </a:gsLst>
            <a:lin ang="8100000" scaled="1"/>
            <a:tileRect/>
          </a:gradFill>
          <a:ln w="9525" cap="flat" cmpd="sng" algn="ctr">
            <a:noFill/>
            <a:prstDash val="solid"/>
            <a:round/>
            <a:headEnd type="none" w="med" len="med"/>
            <a:tailEnd type="none" w="med" len="med"/>
          </a:ln>
          <a:effectLst/>
        </p:spPr>
        <p:txBody>
          <a:bodyPr vert="horz" wrap="square" lIns="91383" tIns="45691" rIns="91383" bIns="45691" numCol="1" rtlCol="0" anchor="ctr" anchorCtr="0" compatLnSpc="1"/>
          <a:lstStyle/>
          <a:p>
            <a:pPr algn="ctr" defTabSz="913765" fontAlgn="base">
              <a:spcBef>
                <a:spcPct val="0"/>
              </a:spcBef>
              <a:spcAft>
                <a:spcPct val="0"/>
              </a:spcAft>
              <a:buClr>
                <a:srgbClr val="CC9900"/>
              </a:buClr>
              <a:defRPr/>
            </a:pPr>
            <a:endParaRPr lang="zh-CN" altLang="en-US" sz="2400" kern="0" dirty="0">
              <a:solidFill>
                <a:srgbClr val="1D1D1A"/>
              </a:solidFill>
              <a:latin typeface="方正兰亭黑简体" panose="02000000000000000000" pitchFamily="2" charset="-122"/>
              <a:ea typeface="方正兰亭黑简体" panose="02000000000000000000" pitchFamily="2" charset="-122"/>
              <a:sym typeface="Huawei Sans" panose="020C0503030203020204" pitchFamily="34" charset="0"/>
            </a:endParaRPr>
          </a:p>
        </p:txBody>
      </p:sp>
      <p:sp>
        <p:nvSpPr>
          <p:cNvPr id="127" name="Freeform 16"/>
          <p:cNvSpPr/>
          <p:nvPr/>
        </p:nvSpPr>
        <p:spPr bwMode="auto">
          <a:xfrm>
            <a:off x="3369576" y="1717367"/>
            <a:ext cx="307007" cy="325496"/>
          </a:xfrm>
          <a:custGeom>
            <a:avLst/>
            <a:gdLst>
              <a:gd name="T0" fmla="*/ 111 w 198"/>
              <a:gd name="T1" fmla="*/ 39 h 261"/>
              <a:gd name="T2" fmla="*/ 159 w 198"/>
              <a:gd name="T3" fmla="*/ 28 h 261"/>
              <a:gd name="T4" fmla="*/ 138 w 198"/>
              <a:gd name="T5" fmla="*/ 18 h 261"/>
              <a:gd name="T6" fmla="*/ 154 w 198"/>
              <a:gd name="T7" fmla="*/ 0 h 261"/>
              <a:gd name="T8" fmla="*/ 95 w 198"/>
              <a:gd name="T9" fmla="*/ 2 h 261"/>
              <a:gd name="T10" fmla="*/ 111 w 198"/>
              <a:gd name="T11" fmla="*/ 97 h 261"/>
              <a:gd name="T12" fmla="*/ 173 w 198"/>
              <a:gd name="T13" fmla="*/ 136 h 261"/>
              <a:gd name="T14" fmla="*/ 99 w 198"/>
              <a:gd name="T15" fmla="*/ 71 h 261"/>
              <a:gd name="T16" fmla="*/ 31 w 198"/>
              <a:gd name="T17" fmla="*/ 140 h 261"/>
              <a:gd name="T18" fmla="*/ 153 w 198"/>
              <a:gd name="T19" fmla="*/ 140 h 261"/>
              <a:gd name="T20" fmla="*/ 153 w 198"/>
              <a:gd name="T21" fmla="*/ 232 h 261"/>
              <a:gd name="T22" fmla="*/ 129 w 198"/>
              <a:gd name="T23" fmla="*/ 232 h 261"/>
              <a:gd name="T24" fmla="*/ 129 w 198"/>
              <a:gd name="T25" fmla="*/ 140 h 261"/>
              <a:gd name="T26" fmla="*/ 103 w 198"/>
              <a:gd name="T27" fmla="*/ 140 h 261"/>
              <a:gd name="T28" fmla="*/ 103 w 198"/>
              <a:gd name="T29" fmla="*/ 232 h 261"/>
              <a:gd name="T30" fmla="*/ 74 w 198"/>
              <a:gd name="T31" fmla="*/ 232 h 261"/>
              <a:gd name="T32" fmla="*/ 74 w 198"/>
              <a:gd name="T33" fmla="*/ 140 h 261"/>
              <a:gd name="T34" fmla="*/ 47 w 198"/>
              <a:gd name="T35" fmla="*/ 140 h 261"/>
              <a:gd name="T36" fmla="*/ 47 w 198"/>
              <a:gd name="T37" fmla="*/ 233 h 261"/>
              <a:gd name="T38" fmla="*/ 197 w 198"/>
              <a:gd name="T39" fmla="*/ 233 h 261"/>
              <a:gd name="T40" fmla="*/ 197 w 198"/>
              <a:gd name="T41" fmla="*/ 261 h 261"/>
              <a:gd name="T42" fmla="*/ 1 w 198"/>
              <a:gd name="T43" fmla="*/ 261 h 261"/>
              <a:gd name="T44" fmla="*/ 1 w 198"/>
              <a:gd name="T45" fmla="*/ 233 h 261"/>
              <a:gd name="T46" fmla="*/ 31 w 198"/>
              <a:gd name="T47" fmla="*/ 233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8" h="261">
                <a:moveTo>
                  <a:pt x="111" y="39"/>
                </a:moveTo>
                <a:cubicBezTo>
                  <a:pt x="128" y="38"/>
                  <a:pt x="147" y="38"/>
                  <a:pt x="159" y="28"/>
                </a:cubicBezTo>
                <a:cubicBezTo>
                  <a:pt x="153" y="28"/>
                  <a:pt x="144" y="23"/>
                  <a:pt x="138" y="18"/>
                </a:cubicBezTo>
                <a:cubicBezTo>
                  <a:pt x="148" y="11"/>
                  <a:pt x="153" y="5"/>
                  <a:pt x="154" y="0"/>
                </a:cubicBezTo>
                <a:cubicBezTo>
                  <a:pt x="134" y="5"/>
                  <a:pt x="96" y="1"/>
                  <a:pt x="95" y="2"/>
                </a:cubicBezTo>
                <a:cubicBezTo>
                  <a:pt x="95" y="47"/>
                  <a:pt x="94" y="76"/>
                  <a:pt x="111" y="97"/>
                </a:cubicBezTo>
                <a:cubicBezTo>
                  <a:pt x="134" y="125"/>
                  <a:pt x="170" y="136"/>
                  <a:pt x="173" y="136"/>
                </a:cubicBezTo>
                <a:cubicBezTo>
                  <a:pt x="175" y="126"/>
                  <a:pt x="165" y="71"/>
                  <a:pt x="99" y="71"/>
                </a:cubicBezTo>
                <a:cubicBezTo>
                  <a:pt x="44" y="71"/>
                  <a:pt x="31" y="125"/>
                  <a:pt x="31" y="140"/>
                </a:cubicBezTo>
                <a:cubicBezTo>
                  <a:pt x="72" y="140"/>
                  <a:pt x="113" y="140"/>
                  <a:pt x="153" y="140"/>
                </a:cubicBezTo>
                <a:cubicBezTo>
                  <a:pt x="154" y="171"/>
                  <a:pt x="153" y="204"/>
                  <a:pt x="153" y="232"/>
                </a:cubicBezTo>
                <a:cubicBezTo>
                  <a:pt x="146" y="233"/>
                  <a:pt x="135" y="232"/>
                  <a:pt x="129" y="232"/>
                </a:cubicBezTo>
                <a:cubicBezTo>
                  <a:pt x="129" y="202"/>
                  <a:pt x="129" y="140"/>
                  <a:pt x="129" y="140"/>
                </a:cubicBezTo>
                <a:cubicBezTo>
                  <a:pt x="103" y="140"/>
                  <a:pt x="103" y="140"/>
                  <a:pt x="103" y="140"/>
                </a:cubicBezTo>
                <a:cubicBezTo>
                  <a:pt x="103" y="140"/>
                  <a:pt x="102" y="204"/>
                  <a:pt x="103" y="232"/>
                </a:cubicBezTo>
                <a:cubicBezTo>
                  <a:pt x="91" y="233"/>
                  <a:pt x="85" y="232"/>
                  <a:pt x="74" y="232"/>
                </a:cubicBezTo>
                <a:cubicBezTo>
                  <a:pt x="73" y="204"/>
                  <a:pt x="74" y="140"/>
                  <a:pt x="74" y="140"/>
                </a:cubicBezTo>
                <a:cubicBezTo>
                  <a:pt x="47" y="140"/>
                  <a:pt x="47" y="140"/>
                  <a:pt x="47" y="140"/>
                </a:cubicBezTo>
                <a:cubicBezTo>
                  <a:pt x="47" y="140"/>
                  <a:pt x="47" y="232"/>
                  <a:pt x="47" y="233"/>
                </a:cubicBezTo>
                <a:cubicBezTo>
                  <a:pt x="111" y="231"/>
                  <a:pt x="133" y="234"/>
                  <a:pt x="197" y="233"/>
                </a:cubicBezTo>
                <a:cubicBezTo>
                  <a:pt x="198" y="241"/>
                  <a:pt x="197" y="261"/>
                  <a:pt x="197" y="261"/>
                </a:cubicBezTo>
                <a:cubicBezTo>
                  <a:pt x="149" y="261"/>
                  <a:pt x="63" y="261"/>
                  <a:pt x="1" y="261"/>
                </a:cubicBezTo>
                <a:cubicBezTo>
                  <a:pt x="1" y="256"/>
                  <a:pt x="0" y="238"/>
                  <a:pt x="1" y="233"/>
                </a:cubicBezTo>
                <a:cubicBezTo>
                  <a:pt x="21" y="232"/>
                  <a:pt x="11" y="232"/>
                  <a:pt x="31" y="233"/>
                </a:cubicBezTo>
              </a:path>
            </a:pathLst>
          </a:custGeom>
          <a:noFill/>
          <a:ln w="6350" cap="rnd">
            <a:solidFill>
              <a:schemeClr val="bg1"/>
            </a:solidFill>
            <a:prstDash val="solid"/>
            <a:round/>
          </a:ln>
        </p:spPr>
        <p:txBody>
          <a:bodyPr vert="horz" wrap="square" lIns="91425" tIns="45713" rIns="91425" bIns="45713" numCol="1" anchor="t" anchorCtr="0" compatLnSpc="1"/>
          <a:lstStyle/>
          <a:p>
            <a:endParaRPr lang="zh-CN" altLang="en-US" sz="1050" dirty="0">
              <a:solidFill>
                <a:prstClr val="white"/>
              </a:solidFill>
              <a:effectLst>
                <a:outerShdw blurRad="38100" dist="38100" dir="2700000" algn="tl">
                  <a:srgbClr val="000000">
                    <a:alpha val="43137"/>
                  </a:srgbClr>
                </a:outerShdw>
              </a:effectLst>
              <a:latin typeface="方正兰亭黑简体" panose="02000000000000000000" pitchFamily="2" charset="-122"/>
              <a:ea typeface="方正兰亭黑简体" panose="02000000000000000000" pitchFamily="2" charset="-122"/>
            </a:endParaRPr>
          </a:p>
        </p:txBody>
      </p:sp>
      <p:sp>
        <p:nvSpPr>
          <p:cNvPr id="128" name="副标题 2"/>
          <p:cNvSpPr txBox="1"/>
          <p:nvPr/>
        </p:nvSpPr>
        <p:spPr>
          <a:xfrm>
            <a:off x="1952992" y="1272167"/>
            <a:ext cx="1102807" cy="252570"/>
          </a:xfrm>
          <a:prstGeom prst="rect">
            <a:avLst/>
          </a:prstGeom>
        </p:spPr>
        <p:txBody>
          <a:bodyPr vert="horz" lIns="121924" tIns="60962" rIns="121924" bIns="60962" rtlCol="0">
            <a:noAutofit/>
          </a:bodyPr>
          <a:lstStyle>
            <a:lvl1pPr marL="0" marR="0" indent="0" algn="l" defTabSz="1219200" rtl="0" eaLnBrk="1" fontAlgn="auto" latinLnBrk="0" hangingPunct="1">
              <a:lnSpc>
                <a:spcPct val="100000"/>
              </a:lnSpc>
              <a:spcBef>
                <a:spcPct val="20000"/>
              </a:spcBef>
              <a:spcAft>
                <a:spcPts val="0"/>
              </a:spcAft>
              <a:buClrTx/>
              <a:buSzTx/>
              <a:buFont typeface="Huawei Sans" panose="020C0503030203020204" pitchFamily="34" charset="0"/>
              <a:buNone/>
              <a:defRPr sz="2400" kern="1200" baseline="0">
                <a:solidFill>
                  <a:schemeClr val="tx1">
                    <a:lumMod val="65000"/>
                    <a:lumOff val="35000"/>
                  </a:schemeClr>
                </a:solidFill>
                <a:latin typeface="+mn-lt"/>
                <a:ea typeface="+mn-ea"/>
                <a:cs typeface="+mn-cs"/>
              </a:defRPr>
            </a:lvl1pPr>
            <a:lvl2pPr marL="609600" indent="0" algn="ctr" defTabSz="1219200" rtl="0" eaLnBrk="1" latinLnBrk="0" hangingPunct="1">
              <a:spcBef>
                <a:spcPct val="20000"/>
              </a:spcBef>
              <a:buFont typeface="Huawei Sans" panose="020C0503030203020204" pitchFamily="34" charset="0"/>
              <a:buNone/>
              <a:defRPr sz="3700" kern="1200">
                <a:solidFill>
                  <a:schemeClr val="tx1">
                    <a:tint val="75000"/>
                  </a:schemeClr>
                </a:solidFill>
                <a:latin typeface="+mn-lt"/>
                <a:ea typeface="+mn-ea"/>
                <a:cs typeface="+mn-cs"/>
              </a:defRPr>
            </a:lvl2pPr>
            <a:lvl3pPr marL="1219200" indent="0" algn="ctr" defTabSz="1219200" rtl="0" eaLnBrk="1" latinLnBrk="0" hangingPunct="1">
              <a:spcBef>
                <a:spcPct val="20000"/>
              </a:spcBef>
              <a:buFont typeface="Huawei Sans" panose="020C0503030203020204" pitchFamily="34" charset="0"/>
              <a:buNone/>
              <a:defRPr sz="3200" kern="1200">
                <a:solidFill>
                  <a:schemeClr val="tx1">
                    <a:tint val="75000"/>
                  </a:schemeClr>
                </a:solidFill>
                <a:latin typeface="+mn-lt"/>
                <a:ea typeface="+mn-ea"/>
                <a:cs typeface="+mn-cs"/>
              </a:defRPr>
            </a:lvl3pPr>
            <a:lvl4pPr marL="1829435" indent="0" algn="ctr" defTabSz="1219200" rtl="0" eaLnBrk="1" latinLnBrk="0" hangingPunct="1">
              <a:spcBef>
                <a:spcPct val="20000"/>
              </a:spcBef>
              <a:buFont typeface="Huawei Sans" panose="020C0503030203020204" pitchFamily="34" charset="0"/>
              <a:buNone/>
              <a:defRPr sz="2700" kern="1200">
                <a:solidFill>
                  <a:schemeClr val="tx1">
                    <a:tint val="75000"/>
                  </a:schemeClr>
                </a:solidFill>
                <a:latin typeface="+mn-lt"/>
                <a:ea typeface="+mn-ea"/>
                <a:cs typeface="+mn-cs"/>
              </a:defRPr>
            </a:lvl4pPr>
            <a:lvl5pPr marL="2439035" indent="0" algn="ctr" defTabSz="1219200" rtl="0" eaLnBrk="1" latinLnBrk="0" hangingPunct="1">
              <a:spcBef>
                <a:spcPct val="20000"/>
              </a:spcBef>
              <a:buFont typeface="Huawei Sans" panose="020C0503030203020204" pitchFamily="34" charset="0"/>
              <a:buNone/>
              <a:defRPr sz="2700" kern="1200">
                <a:solidFill>
                  <a:schemeClr val="tx1">
                    <a:tint val="75000"/>
                  </a:schemeClr>
                </a:solidFill>
                <a:latin typeface="+mn-lt"/>
                <a:ea typeface="+mn-ea"/>
                <a:cs typeface="+mn-cs"/>
              </a:defRPr>
            </a:lvl5pPr>
            <a:lvl6pPr marL="3048635" indent="0" algn="ctr" defTabSz="1219200" rtl="0" eaLnBrk="1" latinLnBrk="0" hangingPunct="1">
              <a:spcBef>
                <a:spcPct val="20000"/>
              </a:spcBef>
              <a:buFont typeface="Huawei Sans" panose="020C0503030203020204" pitchFamily="34" charset="0"/>
              <a:buNone/>
              <a:defRPr sz="2700" kern="1200">
                <a:solidFill>
                  <a:schemeClr val="tx1">
                    <a:tint val="75000"/>
                  </a:schemeClr>
                </a:solidFill>
                <a:latin typeface="+mn-lt"/>
                <a:ea typeface="+mn-ea"/>
                <a:cs typeface="+mn-cs"/>
              </a:defRPr>
            </a:lvl6pPr>
            <a:lvl7pPr marL="3658235" indent="0" algn="ctr" defTabSz="1219200" rtl="0" eaLnBrk="1" latinLnBrk="0" hangingPunct="1">
              <a:spcBef>
                <a:spcPct val="20000"/>
              </a:spcBef>
              <a:buFont typeface="Huawei Sans" panose="020C0503030203020204" pitchFamily="34" charset="0"/>
              <a:buNone/>
              <a:defRPr sz="2700" kern="1200">
                <a:solidFill>
                  <a:schemeClr val="tx1">
                    <a:tint val="75000"/>
                  </a:schemeClr>
                </a:solidFill>
                <a:latin typeface="+mn-lt"/>
                <a:ea typeface="+mn-ea"/>
                <a:cs typeface="+mn-cs"/>
              </a:defRPr>
            </a:lvl7pPr>
            <a:lvl8pPr marL="4267835" indent="0" algn="ctr" defTabSz="1219200" rtl="0" eaLnBrk="1" latinLnBrk="0" hangingPunct="1">
              <a:spcBef>
                <a:spcPct val="20000"/>
              </a:spcBef>
              <a:buFont typeface="Huawei Sans" panose="020C0503030203020204" pitchFamily="34" charset="0"/>
              <a:buNone/>
              <a:defRPr sz="2700" kern="1200">
                <a:solidFill>
                  <a:schemeClr val="tx1">
                    <a:tint val="75000"/>
                  </a:schemeClr>
                </a:solidFill>
                <a:latin typeface="+mn-lt"/>
                <a:ea typeface="+mn-ea"/>
                <a:cs typeface="+mn-cs"/>
              </a:defRPr>
            </a:lvl8pPr>
            <a:lvl9pPr marL="4878070" indent="0" algn="ctr" defTabSz="1219200" rtl="0" eaLnBrk="1" latinLnBrk="0" hangingPunct="1">
              <a:spcBef>
                <a:spcPct val="20000"/>
              </a:spcBef>
              <a:buFont typeface="Huawei Sans" panose="020C0503030203020204" pitchFamily="34" charset="0"/>
              <a:buNone/>
              <a:defRPr sz="2700" kern="1200">
                <a:solidFill>
                  <a:schemeClr val="tx1">
                    <a:tint val="75000"/>
                  </a:schemeClr>
                </a:solidFill>
                <a:latin typeface="+mn-lt"/>
                <a:ea typeface="+mn-ea"/>
                <a:cs typeface="+mn-cs"/>
              </a:defRPr>
            </a:lvl9pPr>
          </a:lstStyle>
          <a:p>
            <a:pPr algn="ctr"/>
            <a:r>
              <a:rPr lang="zh-CN" altLang="en-US" sz="1400" b="1" dirty="0">
                <a:solidFill>
                  <a:schemeClr val="tx1"/>
                </a:solidFill>
                <a:latin typeface="+mj-ea"/>
                <a:ea typeface="+mj-ea"/>
              </a:rPr>
              <a:t>运营商</a:t>
            </a:r>
            <a:endParaRPr lang="en-US" altLang="zh-CN" sz="1400" b="1" dirty="0">
              <a:solidFill>
                <a:schemeClr val="tx1"/>
              </a:solidFill>
              <a:latin typeface="+mj-ea"/>
              <a:ea typeface="+mj-ea"/>
            </a:endParaRPr>
          </a:p>
        </p:txBody>
      </p:sp>
      <p:grpSp>
        <p:nvGrpSpPr>
          <p:cNvPr id="129" name="组合 128"/>
          <p:cNvGrpSpPr/>
          <p:nvPr/>
        </p:nvGrpSpPr>
        <p:grpSpPr>
          <a:xfrm>
            <a:off x="7187826" y="1747269"/>
            <a:ext cx="344582" cy="271826"/>
            <a:chOff x="6492875" y="3746500"/>
            <a:chExt cx="541338" cy="427037"/>
          </a:xfrm>
          <a:solidFill>
            <a:schemeClr val="bg1"/>
          </a:solidFill>
        </p:grpSpPr>
        <p:sp>
          <p:nvSpPr>
            <p:cNvPr id="130" name="Freeform 110"/>
            <p:cNvSpPr/>
            <p:nvPr/>
          </p:nvSpPr>
          <p:spPr bwMode="auto">
            <a:xfrm>
              <a:off x="6559550" y="3805238"/>
              <a:ext cx="90488" cy="111125"/>
            </a:xfrm>
            <a:custGeom>
              <a:avLst/>
              <a:gdLst>
                <a:gd name="T0" fmla="*/ 6 w 24"/>
                <a:gd name="T1" fmla="*/ 21 h 29"/>
                <a:gd name="T2" fmla="*/ 5 w 24"/>
                <a:gd name="T3" fmla="*/ 8 h 29"/>
                <a:gd name="T4" fmla="*/ 6 w 24"/>
                <a:gd name="T5" fmla="*/ 8 h 29"/>
                <a:gd name="T6" fmla="*/ 11 w 24"/>
                <a:gd name="T7" fmla="*/ 18 h 29"/>
                <a:gd name="T8" fmla="*/ 17 w 24"/>
                <a:gd name="T9" fmla="*/ 29 h 29"/>
                <a:gd name="T10" fmla="*/ 24 w 24"/>
                <a:gd name="T11" fmla="*/ 29 h 29"/>
                <a:gd name="T12" fmla="*/ 24 w 24"/>
                <a:gd name="T13" fmla="*/ 0 h 29"/>
                <a:gd name="T14" fmla="*/ 18 w 24"/>
                <a:gd name="T15" fmla="*/ 0 h 29"/>
                <a:gd name="T16" fmla="*/ 18 w 24"/>
                <a:gd name="T17" fmla="*/ 9 h 29"/>
                <a:gd name="T18" fmla="*/ 18 w 24"/>
                <a:gd name="T19" fmla="*/ 21 h 29"/>
                <a:gd name="T20" fmla="*/ 18 w 24"/>
                <a:gd name="T21" fmla="*/ 21 h 29"/>
                <a:gd name="T22" fmla="*/ 13 w 24"/>
                <a:gd name="T23" fmla="*/ 11 h 29"/>
                <a:gd name="T24" fmla="*/ 7 w 24"/>
                <a:gd name="T25" fmla="*/ 0 h 29"/>
                <a:gd name="T26" fmla="*/ 0 w 24"/>
                <a:gd name="T27" fmla="*/ 0 h 29"/>
                <a:gd name="T28" fmla="*/ 0 w 24"/>
                <a:gd name="T29" fmla="*/ 29 h 29"/>
                <a:gd name="T30" fmla="*/ 6 w 24"/>
                <a:gd name="T31" fmla="*/ 29 h 29"/>
                <a:gd name="T32" fmla="*/ 6 w 24"/>
                <a:gd name="T33"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9">
                  <a:moveTo>
                    <a:pt x="6" y="21"/>
                  </a:moveTo>
                  <a:cubicBezTo>
                    <a:pt x="6" y="16"/>
                    <a:pt x="6" y="12"/>
                    <a:pt x="5" y="8"/>
                  </a:cubicBezTo>
                  <a:cubicBezTo>
                    <a:pt x="6" y="8"/>
                    <a:pt x="6" y="8"/>
                    <a:pt x="6" y="8"/>
                  </a:cubicBezTo>
                  <a:cubicBezTo>
                    <a:pt x="7" y="11"/>
                    <a:pt x="9" y="15"/>
                    <a:pt x="11" y="18"/>
                  </a:cubicBezTo>
                  <a:cubicBezTo>
                    <a:pt x="17" y="29"/>
                    <a:pt x="17" y="29"/>
                    <a:pt x="17" y="29"/>
                  </a:cubicBezTo>
                  <a:cubicBezTo>
                    <a:pt x="24" y="29"/>
                    <a:pt x="24" y="29"/>
                    <a:pt x="24" y="29"/>
                  </a:cubicBezTo>
                  <a:cubicBezTo>
                    <a:pt x="24" y="0"/>
                    <a:pt x="24" y="0"/>
                    <a:pt x="24" y="0"/>
                  </a:cubicBezTo>
                  <a:cubicBezTo>
                    <a:pt x="18" y="0"/>
                    <a:pt x="18" y="0"/>
                    <a:pt x="18" y="0"/>
                  </a:cubicBezTo>
                  <a:cubicBezTo>
                    <a:pt x="18" y="9"/>
                    <a:pt x="18" y="9"/>
                    <a:pt x="18" y="9"/>
                  </a:cubicBezTo>
                  <a:cubicBezTo>
                    <a:pt x="18" y="13"/>
                    <a:pt x="18" y="17"/>
                    <a:pt x="18" y="21"/>
                  </a:cubicBezTo>
                  <a:cubicBezTo>
                    <a:pt x="18" y="21"/>
                    <a:pt x="18" y="21"/>
                    <a:pt x="18" y="21"/>
                  </a:cubicBezTo>
                  <a:cubicBezTo>
                    <a:pt x="17" y="18"/>
                    <a:pt x="15" y="14"/>
                    <a:pt x="13" y="11"/>
                  </a:cubicBezTo>
                  <a:cubicBezTo>
                    <a:pt x="7" y="0"/>
                    <a:pt x="7" y="0"/>
                    <a:pt x="7" y="0"/>
                  </a:cubicBezTo>
                  <a:cubicBezTo>
                    <a:pt x="0" y="0"/>
                    <a:pt x="0" y="0"/>
                    <a:pt x="0" y="0"/>
                  </a:cubicBezTo>
                  <a:cubicBezTo>
                    <a:pt x="0" y="29"/>
                    <a:pt x="0" y="29"/>
                    <a:pt x="0" y="29"/>
                  </a:cubicBezTo>
                  <a:cubicBezTo>
                    <a:pt x="6" y="29"/>
                    <a:pt x="6" y="29"/>
                    <a:pt x="6" y="29"/>
                  </a:cubicBezTo>
                  <a:lnTo>
                    <a:pt x="6"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5" tIns="45713" rIns="91425" bIns="45713" numCol="1" anchor="t" anchorCtr="0" compatLnSpc="1"/>
            <a:lstStyle/>
            <a:p>
              <a:endParaRPr lang="zh-CN" altLang="en-US" sz="1600" dirty="0">
                <a:latin typeface="方正兰亭黑简体" panose="02000000000000000000" pitchFamily="2" charset="-122"/>
                <a:ea typeface="方正兰亭黑简体" panose="02000000000000000000" pitchFamily="2" charset="-122"/>
              </a:endParaRPr>
            </a:p>
          </p:txBody>
        </p:sp>
        <p:sp>
          <p:nvSpPr>
            <p:cNvPr id="131" name="Freeform 111"/>
            <p:cNvSpPr/>
            <p:nvPr/>
          </p:nvSpPr>
          <p:spPr bwMode="auto">
            <a:xfrm>
              <a:off x="6669088" y="3805238"/>
              <a:ext cx="71438" cy="111125"/>
            </a:xfrm>
            <a:custGeom>
              <a:avLst/>
              <a:gdLst>
                <a:gd name="T0" fmla="*/ 17 w 45"/>
                <a:gd name="T1" fmla="*/ 41 h 70"/>
                <a:gd name="T2" fmla="*/ 43 w 45"/>
                <a:gd name="T3" fmla="*/ 41 h 70"/>
                <a:gd name="T4" fmla="*/ 43 w 45"/>
                <a:gd name="T5" fmla="*/ 29 h 70"/>
                <a:gd name="T6" fmla="*/ 17 w 45"/>
                <a:gd name="T7" fmla="*/ 29 h 70"/>
                <a:gd name="T8" fmla="*/ 17 w 45"/>
                <a:gd name="T9" fmla="*/ 14 h 70"/>
                <a:gd name="T10" fmla="*/ 43 w 45"/>
                <a:gd name="T11" fmla="*/ 14 h 70"/>
                <a:gd name="T12" fmla="*/ 43 w 45"/>
                <a:gd name="T13" fmla="*/ 0 h 70"/>
                <a:gd name="T14" fmla="*/ 0 w 45"/>
                <a:gd name="T15" fmla="*/ 0 h 70"/>
                <a:gd name="T16" fmla="*/ 0 w 45"/>
                <a:gd name="T17" fmla="*/ 70 h 70"/>
                <a:gd name="T18" fmla="*/ 45 w 45"/>
                <a:gd name="T19" fmla="*/ 70 h 70"/>
                <a:gd name="T20" fmla="*/ 45 w 45"/>
                <a:gd name="T21" fmla="*/ 58 h 70"/>
                <a:gd name="T22" fmla="*/ 17 w 45"/>
                <a:gd name="T23" fmla="*/ 58 h 70"/>
                <a:gd name="T24" fmla="*/ 17 w 45"/>
                <a:gd name="T25" fmla="*/ 4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70">
                  <a:moveTo>
                    <a:pt x="17" y="41"/>
                  </a:moveTo>
                  <a:lnTo>
                    <a:pt x="43" y="41"/>
                  </a:lnTo>
                  <a:lnTo>
                    <a:pt x="43" y="29"/>
                  </a:lnTo>
                  <a:lnTo>
                    <a:pt x="17" y="29"/>
                  </a:lnTo>
                  <a:lnTo>
                    <a:pt x="17" y="14"/>
                  </a:lnTo>
                  <a:lnTo>
                    <a:pt x="43" y="14"/>
                  </a:lnTo>
                  <a:lnTo>
                    <a:pt x="43" y="0"/>
                  </a:lnTo>
                  <a:lnTo>
                    <a:pt x="0" y="0"/>
                  </a:lnTo>
                  <a:lnTo>
                    <a:pt x="0" y="70"/>
                  </a:lnTo>
                  <a:lnTo>
                    <a:pt x="45" y="70"/>
                  </a:lnTo>
                  <a:lnTo>
                    <a:pt x="45" y="58"/>
                  </a:lnTo>
                  <a:lnTo>
                    <a:pt x="17" y="58"/>
                  </a:lnTo>
                  <a:lnTo>
                    <a:pt x="17"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5" tIns="45713" rIns="91425" bIns="45713" numCol="1" anchor="t" anchorCtr="0" compatLnSpc="1"/>
            <a:lstStyle/>
            <a:p>
              <a:endParaRPr lang="zh-CN" altLang="en-US" sz="1600" dirty="0">
                <a:latin typeface="方正兰亭黑简体" panose="02000000000000000000" pitchFamily="2" charset="-122"/>
                <a:ea typeface="方正兰亭黑简体" panose="02000000000000000000" pitchFamily="2" charset="-122"/>
              </a:endParaRPr>
            </a:p>
          </p:txBody>
        </p:sp>
        <p:sp>
          <p:nvSpPr>
            <p:cNvPr id="132" name="Freeform 112"/>
            <p:cNvSpPr/>
            <p:nvPr/>
          </p:nvSpPr>
          <p:spPr bwMode="auto">
            <a:xfrm>
              <a:off x="6748463" y="3805238"/>
              <a:ext cx="139700" cy="111125"/>
            </a:xfrm>
            <a:custGeom>
              <a:avLst/>
              <a:gdLst>
                <a:gd name="T0" fmla="*/ 17 w 37"/>
                <a:gd name="T1" fmla="*/ 17 h 29"/>
                <a:gd name="T2" fmla="*/ 19 w 37"/>
                <a:gd name="T3" fmla="*/ 8 h 29"/>
                <a:gd name="T4" fmla="*/ 19 w 37"/>
                <a:gd name="T5" fmla="*/ 8 h 29"/>
                <a:gd name="T6" fmla="*/ 20 w 37"/>
                <a:gd name="T7" fmla="*/ 17 h 29"/>
                <a:gd name="T8" fmla="*/ 23 w 37"/>
                <a:gd name="T9" fmla="*/ 29 h 29"/>
                <a:gd name="T10" fmla="*/ 30 w 37"/>
                <a:gd name="T11" fmla="*/ 29 h 29"/>
                <a:gd name="T12" fmla="*/ 37 w 37"/>
                <a:gd name="T13" fmla="*/ 0 h 29"/>
                <a:gd name="T14" fmla="*/ 31 w 37"/>
                <a:gd name="T15" fmla="*/ 0 h 29"/>
                <a:gd name="T16" fmla="*/ 28 w 37"/>
                <a:gd name="T17" fmla="*/ 12 h 29"/>
                <a:gd name="T18" fmla="*/ 27 w 37"/>
                <a:gd name="T19" fmla="*/ 22 h 29"/>
                <a:gd name="T20" fmla="*/ 27 w 37"/>
                <a:gd name="T21" fmla="*/ 22 h 29"/>
                <a:gd name="T22" fmla="*/ 25 w 37"/>
                <a:gd name="T23" fmla="*/ 13 h 29"/>
                <a:gd name="T24" fmla="*/ 23 w 37"/>
                <a:gd name="T25" fmla="*/ 0 h 29"/>
                <a:gd name="T26" fmla="*/ 16 w 37"/>
                <a:gd name="T27" fmla="*/ 0 h 29"/>
                <a:gd name="T28" fmla="*/ 13 w 37"/>
                <a:gd name="T29" fmla="*/ 12 h 29"/>
                <a:gd name="T30" fmla="*/ 11 w 37"/>
                <a:gd name="T31" fmla="*/ 22 h 29"/>
                <a:gd name="T32" fmla="*/ 11 w 37"/>
                <a:gd name="T33" fmla="*/ 22 h 29"/>
                <a:gd name="T34" fmla="*/ 10 w 37"/>
                <a:gd name="T35" fmla="*/ 12 h 29"/>
                <a:gd name="T36" fmla="*/ 7 w 37"/>
                <a:gd name="T37" fmla="*/ 0 h 29"/>
                <a:gd name="T38" fmla="*/ 0 w 37"/>
                <a:gd name="T39" fmla="*/ 0 h 29"/>
                <a:gd name="T40" fmla="*/ 7 w 37"/>
                <a:gd name="T41" fmla="*/ 29 h 29"/>
                <a:gd name="T42" fmla="*/ 14 w 37"/>
                <a:gd name="T43" fmla="*/ 29 h 29"/>
                <a:gd name="T44" fmla="*/ 17 w 37"/>
                <a:gd name="T45"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 h="29">
                  <a:moveTo>
                    <a:pt x="17" y="17"/>
                  </a:moveTo>
                  <a:cubicBezTo>
                    <a:pt x="18" y="14"/>
                    <a:pt x="18" y="11"/>
                    <a:pt x="19" y="8"/>
                  </a:cubicBezTo>
                  <a:cubicBezTo>
                    <a:pt x="19" y="8"/>
                    <a:pt x="19" y="8"/>
                    <a:pt x="19" y="8"/>
                  </a:cubicBezTo>
                  <a:cubicBezTo>
                    <a:pt x="19" y="11"/>
                    <a:pt x="20" y="14"/>
                    <a:pt x="20" y="17"/>
                  </a:cubicBezTo>
                  <a:cubicBezTo>
                    <a:pt x="23" y="29"/>
                    <a:pt x="23" y="29"/>
                    <a:pt x="23" y="29"/>
                  </a:cubicBezTo>
                  <a:cubicBezTo>
                    <a:pt x="30" y="29"/>
                    <a:pt x="30" y="29"/>
                    <a:pt x="30" y="29"/>
                  </a:cubicBezTo>
                  <a:cubicBezTo>
                    <a:pt x="37" y="0"/>
                    <a:pt x="37" y="0"/>
                    <a:pt x="37" y="0"/>
                  </a:cubicBezTo>
                  <a:cubicBezTo>
                    <a:pt x="31" y="0"/>
                    <a:pt x="31" y="0"/>
                    <a:pt x="31" y="0"/>
                  </a:cubicBezTo>
                  <a:cubicBezTo>
                    <a:pt x="28" y="12"/>
                    <a:pt x="28" y="12"/>
                    <a:pt x="28" y="12"/>
                  </a:cubicBezTo>
                  <a:cubicBezTo>
                    <a:pt x="28" y="16"/>
                    <a:pt x="27" y="19"/>
                    <a:pt x="27" y="22"/>
                  </a:cubicBezTo>
                  <a:cubicBezTo>
                    <a:pt x="27" y="22"/>
                    <a:pt x="27" y="22"/>
                    <a:pt x="27" y="22"/>
                  </a:cubicBezTo>
                  <a:cubicBezTo>
                    <a:pt x="26" y="19"/>
                    <a:pt x="26" y="16"/>
                    <a:pt x="25" y="13"/>
                  </a:cubicBezTo>
                  <a:cubicBezTo>
                    <a:pt x="23" y="0"/>
                    <a:pt x="23" y="0"/>
                    <a:pt x="23" y="0"/>
                  </a:cubicBezTo>
                  <a:cubicBezTo>
                    <a:pt x="16" y="0"/>
                    <a:pt x="16" y="0"/>
                    <a:pt x="16" y="0"/>
                  </a:cubicBezTo>
                  <a:cubicBezTo>
                    <a:pt x="13" y="12"/>
                    <a:pt x="13" y="12"/>
                    <a:pt x="13" y="12"/>
                  </a:cubicBezTo>
                  <a:cubicBezTo>
                    <a:pt x="13" y="16"/>
                    <a:pt x="12" y="19"/>
                    <a:pt x="11" y="22"/>
                  </a:cubicBezTo>
                  <a:cubicBezTo>
                    <a:pt x="11" y="22"/>
                    <a:pt x="11" y="22"/>
                    <a:pt x="11" y="22"/>
                  </a:cubicBezTo>
                  <a:cubicBezTo>
                    <a:pt x="11" y="19"/>
                    <a:pt x="10" y="16"/>
                    <a:pt x="10" y="12"/>
                  </a:cubicBezTo>
                  <a:cubicBezTo>
                    <a:pt x="7" y="0"/>
                    <a:pt x="7" y="0"/>
                    <a:pt x="7" y="0"/>
                  </a:cubicBezTo>
                  <a:cubicBezTo>
                    <a:pt x="0" y="0"/>
                    <a:pt x="0" y="0"/>
                    <a:pt x="0" y="0"/>
                  </a:cubicBezTo>
                  <a:cubicBezTo>
                    <a:pt x="7" y="29"/>
                    <a:pt x="7" y="29"/>
                    <a:pt x="7" y="29"/>
                  </a:cubicBezTo>
                  <a:cubicBezTo>
                    <a:pt x="14" y="29"/>
                    <a:pt x="14" y="29"/>
                    <a:pt x="14" y="29"/>
                  </a:cubicBezTo>
                  <a:lnTo>
                    <a:pt x="17"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5" tIns="45713" rIns="91425" bIns="45713" numCol="1" anchor="t" anchorCtr="0" compatLnSpc="1"/>
            <a:lstStyle/>
            <a:p>
              <a:endParaRPr lang="zh-CN" altLang="en-US" sz="1600" dirty="0">
                <a:latin typeface="方正兰亭黑简体" panose="02000000000000000000" pitchFamily="2" charset="-122"/>
                <a:ea typeface="方正兰亭黑简体" panose="02000000000000000000" pitchFamily="2" charset="-122"/>
              </a:endParaRPr>
            </a:p>
          </p:txBody>
        </p:sp>
        <p:sp>
          <p:nvSpPr>
            <p:cNvPr id="133" name="Freeform 113"/>
            <p:cNvSpPr/>
            <p:nvPr/>
          </p:nvSpPr>
          <p:spPr bwMode="auto">
            <a:xfrm>
              <a:off x="6894513" y="3805238"/>
              <a:ext cx="76200" cy="114300"/>
            </a:xfrm>
            <a:custGeom>
              <a:avLst/>
              <a:gdLst>
                <a:gd name="T0" fmla="*/ 13 w 20"/>
                <a:gd name="T1" fmla="*/ 12 h 30"/>
                <a:gd name="T2" fmla="*/ 7 w 20"/>
                <a:gd name="T3" fmla="*/ 8 h 30"/>
                <a:gd name="T4" fmla="*/ 11 w 20"/>
                <a:gd name="T5" fmla="*/ 5 h 30"/>
                <a:gd name="T6" fmla="*/ 17 w 20"/>
                <a:gd name="T7" fmla="*/ 7 h 30"/>
                <a:gd name="T8" fmla="*/ 19 w 20"/>
                <a:gd name="T9" fmla="*/ 1 h 30"/>
                <a:gd name="T10" fmla="*/ 12 w 20"/>
                <a:gd name="T11" fmla="*/ 0 h 30"/>
                <a:gd name="T12" fmla="*/ 1 w 20"/>
                <a:gd name="T13" fmla="*/ 9 h 30"/>
                <a:gd name="T14" fmla="*/ 9 w 20"/>
                <a:gd name="T15" fmla="*/ 17 h 30"/>
                <a:gd name="T16" fmla="*/ 13 w 20"/>
                <a:gd name="T17" fmla="*/ 21 h 30"/>
                <a:gd name="T18" fmla="*/ 9 w 20"/>
                <a:gd name="T19" fmla="*/ 24 h 30"/>
                <a:gd name="T20" fmla="*/ 2 w 20"/>
                <a:gd name="T21" fmla="*/ 23 h 30"/>
                <a:gd name="T22" fmla="*/ 0 w 20"/>
                <a:gd name="T23" fmla="*/ 28 h 30"/>
                <a:gd name="T24" fmla="*/ 8 w 20"/>
                <a:gd name="T25" fmla="*/ 30 h 30"/>
                <a:gd name="T26" fmla="*/ 20 w 20"/>
                <a:gd name="T27" fmla="*/ 21 h 30"/>
                <a:gd name="T28" fmla="*/ 13 w 20"/>
                <a:gd name="T2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30">
                  <a:moveTo>
                    <a:pt x="13" y="12"/>
                  </a:moveTo>
                  <a:cubicBezTo>
                    <a:pt x="9" y="11"/>
                    <a:pt x="7" y="10"/>
                    <a:pt x="7" y="8"/>
                  </a:cubicBezTo>
                  <a:cubicBezTo>
                    <a:pt x="7" y="7"/>
                    <a:pt x="9" y="5"/>
                    <a:pt x="11" y="5"/>
                  </a:cubicBezTo>
                  <a:cubicBezTo>
                    <a:pt x="14" y="5"/>
                    <a:pt x="16" y="6"/>
                    <a:pt x="17" y="7"/>
                  </a:cubicBezTo>
                  <a:cubicBezTo>
                    <a:pt x="19" y="1"/>
                    <a:pt x="19" y="1"/>
                    <a:pt x="19" y="1"/>
                  </a:cubicBezTo>
                  <a:cubicBezTo>
                    <a:pt x="17" y="1"/>
                    <a:pt x="15" y="0"/>
                    <a:pt x="12" y="0"/>
                  </a:cubicBezTo>
                  <a:cubicBezTo>
                    <a:pt x="5" y="0"/>
                    <a:pt x="1" y="4"/>
                    <a:pt x="1" y="9"/>
                  </a:cubicBezTo>
                  <a:cubicBezTo>
                    <a:pt x="1" y="13"/>
                    <a:pt x="4" y="16"/>
                    <a:pt x="9" y="17"/>
                  </a:cubicBezTo>
                  <a:cubicBezTo>
                    <a:pt x="12" y="18"/>
                    <a:pt x="13" y="19"/>
                    <a:pt x="13" y="21"/>
                  </a:cubicBezTo>
                  <a:cubicBezTo>
                    <a:pt x="13" y="23"/>
                    <a:pt x="12" y="24"/>
                    <a:pt x="9" y="24"/>
                  </a:cubicBezTo>
                  <a:cubicBezTo>
                    <a:pt x="6" y="24"/>
                    <a:pt x="3" y="23"/>
                    <a:pt x="2" y="23"/>
                  </a:cubicBezTo>
                  <a:cubicBezTo>
                    <a:pt x="0" y="28"/>
                    <a:pt x="0" y="28"/>
                    <a:pt x="0" y="28"/>
                  </a:cubicBezTo>
                  <a:cubicBezTo>
                    <a:pt x="2" y="29"/>
                    <a:pt x="5" y="30"/>
                    <a:pt x="8" y="30"/>
                  </a:cubicBezTo>
                  <a:cubicBezTo>
                    <a:pt x="16" y="30"/>
                    <a:pt x="20" y="26"/>
                    <a:pt x="20" y="21"/>
                  </a:cubicBezTo>
                  <a:cubicBezTo>
                    <a:pt x="20" y="17"/>
                    <a:pt x="18" y="14"/>
                    <a:pt x="1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5" tIns="45713" rIns="91425" bIns="45713" numCol="1" anchor="t" anchorCtr="0" compatLnSpc="1"/>
            <a:lstStyle/>
            <a:p>
              <a:endParaRPr lang="zh-CN" altLang="en-US" sz="1600" dirty="0">
                <a:latin typeface="方正兰亭黑简体" panose="02000000000000000000" pitchFamily="2" charset="-122"/>
                <a:ea typeface="方正兰亭黑简体" panose="02000000000000000000" pitchFamily="2" charset="-122"/>
              </a:endParaRPr>
            </a:p>
          </p:txBody>
        </p:sp>
        <p:sp>
          <p:nvSpPr>
            <p:cNvPr id="134" name="Rectangle 114"/>
            <p:cNvSpPr>
              <a:spLocks noChangeArrowheads="1"/>
            </p:cNvSpPr>
            <p:nvPr/>
          </p:nvSpPr>
          <p:spPr bwMode="auto">
            <a:xfrm>
              <a:off x="6559550" y="3978275"/>
              <a:ext cx="173038"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5" tIns="45713" rIns="91425" bIns="45713" numCol="1" anchor="t" anchorCtr="0" compatLnSpc="1"/>
            <a:lstStyle/>
            <a:p>
              <a:endParaRPr lang="zh-CN" altLang="en-US" sz="1600" dirty="0">
                <a:latin typeface="方正兰亭黑简体" panose="02000000000000000000" pitchFamily="2" charset="-122"/>
                <a:ea typeface="方正兰亭黑简体" panose="02000000000000000000" pitchFamily="2" charset="-122"/>
              </a:endParaRPr>
            </a:p>
          </p:txBody>
        </p:sp>
        <p:sp>
          <p:nvSpPr>
            <p:cNvPr id="135" name="Rectangle 115"/>
            <p:cNvSpPr>
              <a:spLocks noChangeArrowheads="1"/>
            </p:cNvSpPr>
            <p:nvPr/>
          </p:nvSpPr>
          <p:spPr bwMode="auto">
            <a:xfrm>
              <a:off x="6559550" y="4035425"/>
              <a:ext cx="173038"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5" tIns="45713" rIns="91425" bIns="45713" numCol="1" anchor="t" anchorCtr="0" compatLnSpc="1"/>
            <a:lstStyle/>
            <a:p>
              <a:endParaRPr lang="zh-CN" altLang="en-US" sz="1600" dirty="0">
                <a:latin typeface="方正兰亭黑简体" panose="02000000000000000000" pitchFamily="2" charset="-122"/>
                <a:ea typeface="方正兰亭黑简体" panose="02000000000000000000" pitchFamily="2" charset="-122"/>
              </a:endParaRPr>
            </a:p>
          </p:txBody>
        </p:sp>
        <p:sp>
          <p:nvSpPr>
            <p:cNvPr id="136" name="Rectangle 116"/>
            <p:cNvSpPr>
              <a:spLocks noChangeArrowheads="1"/>
            </p:cNvSpPr>
            <p:nvPr/>
          </p:nvSpPr>
          <p:spPr bwMode="auto">
            <a:xfrm>
              <a:off x="6559550" y="4092575"/>
              <a:ext cx="173038"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5" tIns="45713" rIns="91425" bIns="45713" numCol="1" anchor="t" anchorCtr="0" compatLnSpc="1"/>
            <a:lstStyle/>
            <a:p>
              <a:endParaRPr lang="zh-CN" altLang="en-US" sz="1600" dirty="0">
                <a:latin typeface="方正兰亭黑简体" panose="02000000000000000000" pitchFamily="2" charset="-122"/>
                <a:ea typeface="方正兰亭黑简体" panose="02000000000000000000" pitchFamily="2" charset="-122"/>
              </a:endParaRPr>
            </a:p>
          </p:txBody>
        </p:sp>
        <p:sp>
          <p:nvSpPr>
            <p:cNvPr id="137" name="Rectangle 117"/>
            <p:cNvSpPr>
              <a:spLocks noChangeArrowheads="1"/>
            </p:cNvSpPr>
            <p:nvPr/>
          </p:nvSpPr>
          <p:spPr bwMode="auto">
            <a:xfrm>
              <a:off x="6789738" y="3978275"/>
              <a:ext cx="176213"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5" tIns="45713" rIns="91425" bIns="45713" numCol="1" anchor="t" anchorCtr="0" compatLnSpc="1"/>
            <a:lstStyle/>
            <a:p>
              <a:endParaRPr lang="zh-CN" altLang="en-US" sz="1600" dirty="0">
                <a:latin typeface="方正兰亭黑简体" panose="02000000000000000000" pitchFamily="2" charset="-122"/>
                <a:ea typeface="方正兰亭黑简体" panose="02000000000000000000" pitchFamily="2" charset="-122"/>
              </a:endParaRPr>
            </a:p>
          </p:txBody>
        </p:sp>
        <p:sp>
          <p:nvSpPr>
            <p:cNvPr id="138" name="Rectangle 118"/>
            <p:cNvSpPr>
              <a:spLocks noChangeArrowheads="1"/>
            </p:cNvSpPr>
            <p:nvPr/>
          </p:nvSpPr>
          <p:spPr bwMode="auto">
            <a:xfrm>
              <a:off x="6789738" y="4035425"/>
              <a:ext cx="176213"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5" tIns="45713" rIns="91425" bIns="45713" numCol="1" anchor="t" anchorCtr="0" compatLnSpc="1"/>
            <a:lstStyle/>
            <a:p>
              <a:endParaRPr lang="zh-CN" altLang="en-US" sz="1600" dirty="0">
                <a:latin typeface="方正兰亭黑简体" panose="02000000000000000000" pitchFamily="2" charset="-122"/>
                <a:ea typeface="方正兰亭黑简体" panose="02000000000000000000" pitchFamily="2" charset="-122"/>
              </a:endParaRPr>
            </a:p>
          </p:txBody>
        </p:sp>
        <p:sp>
          <p:nvSpPr>
            <p:cNvPr id="139" name="Rectangle 119"/>
            <p:cNvSpPr>
              <a:spLocks noChangeArrowheads="1"/>
            </p:cNvSpPr>
            <p:nvPr/>
          </p:nvSpPr>
          <p:spPr bwMode="auto">
            <a:xfrm>
              <a:off x="6789738" y="4092575"/>
              <a:ext cx="115888"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5" tIns="45713" rIns="91425" bIns="45713" numCol="1" anchor="t" anchorCtr="0" compatLnSpc="1"/>
            <a:lstStyle/>
            <a:p>
              <a:endParaRPr lang="zh-CN" altLang="en-US" sz="1600" dirty="0">
                <a:latin typeface="方正兰亭黑简体" panose="02000000000000000000" pitchFamily="2" charset="-122"/>
                <a:ea typeface="方正兰亭黑简体" panose="02000000000000000000" pitchFamily="2" charset="-122"/>
              </a:endParaRPr>
            </a:p>
          </p:txBody>
        </p:sp>
        <p:sp>
          <p:nvSpPr>
            <p:cNvPr id="140" name="Freeform 127"/>
            <p:cNvSpPr>
              <a:spLocks noEditPoints="1"/>
            </p:cNvSpPr>
            <p:nvPr/>
          </p:nvSpPr>
          <p:spPr bwMode="auto">
            <a:xfrm>
              <a:off x="6492875" y="3746500"/>
              <a:ext cx="541338" cy="427037"/>
            </a:xfrm>
            <a:custGeom>
              <a:avLst/>
              <a:gdLst>
                <a:gd name="T0" fmla="*/ 138 w 144"/>
                <a:gd name="T1" fmla="*/ 111 h 111"/>
                <a:gd name="T2" fmla="*/ 6 w 144"/>
                <a:gd name="T3" fmla="*/ 111 h 111"/>
                <a:gd name="T4" fmla="*/ 0 w 144"/>
                <a:gd name="T5" fmla="*/ 105 h 111"/>
                <a:gd name="T6" fmla="*/ 0 w 144"/>
                <a:gd name="T7" fmla="*/ 6 h 111"/>
                <a:gd name="T8" fmla="*/ 6 w 144"/>
                <a:gd name="T9" fmla="*/ 0 h 111"/>
                <a:gd name="T10" fmla="*/ 138 w 144"/>
                <a:gd name="T11" fmla="*/ 0 h 111"/>
                <a:gd name="T12" fmla="*/ 144 w 144"/>
                <a:gd name="T13" fmla="*/ 6 h 111"/>
                <a:gd name="T14" fmla="*/ 144 w 144"/>
                <a:gd name="T15" fmla="*/ 105 h 111"/>
                <a:gd name="T16" fmla="*/ 138 w 144"/>
                <a:gd name="T17" fmla="*/ 111 h 111"/>
                <a:gd name="T18" fmla="*/ 138 w 144"/>
                <a:gd name="T19" fmla="*/ 105 h 111"/>
                <a:gd name="T20" fmla="*/ 138 w 144"/>
                <a:gd name="T21" fmla="*/ 108 h 111"/>
                <a:gd name="T22" fmla="*/ 139 w 144"/>
                <a:gd name="T23" fmla="*/ 105 h 111"/>
                <a:gd name="T24" fmla="*/ 138 w 144"/>
                <a:gd name="T25" fmla="*/ 105 h 111"/>
                <a:gd name="T26" fmla="*/ 6 w 144"/>
                <a:gd name="T27" fmla="*/ 6 h 111"/>
                <a:gd name="T28" fmla="*/ 6 w 144"/>
                <a:gd name="T29" fmla="*/ 105 h 111"/>
                <a:gd name="T30" fmla="*/ 138 w 144"/>
                <a:gd name="T31" fmla="*/ 105 h 111"/>
                <a:gd name="T32" fmla="*/ 138 w 144"/>
                <a:gd name="T33" fmla="*/ 6 h 111"/>
                <a:gd name="T34" fmla="*/ 6 w 144"/>
                <a:gd name="T35" fmla="*/ 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111">
                  <a:moveTo>
                    <a:pt x="138" y="111"/>
                  </a:moveTo>
                  <a:cubicBezTo>
                    <a:pt x="6" y="111"/>
                    <a:pt x="6" y="111"/>
                    <a:pt x="6" y="111"/>
                  </a:cubicBezTo>
                  <a:cubicBezTo>
                    <a:pt x="3" y="111"/>
                    <a:pt x="0" y="108"/>
                    <a:pt x="0" y="105"/>
                  </a:cubicBezTo>
                  <a:cubicBezTo>
                    <a:pt x="0" y="6"/>
                    <a:pt x="0" y="6"/>
                    <a:pt x="0" y="6"/>
                  </a:cubicBezTo>
                  <a:cubicBezTo>
                    <a:pt x="0" y="3"/>
                    <a:pt x="3" y="0"/>
                    <a:pt x="6" y="0"/>
                  </a:cubicBezTo>
                  <a:cubicBezTo>
                    <a:pt x="138" y="0"/>
                    <a:pt x="138" y="0"/>
                    <a:pt x="138" y="0"/>
                  </a:cubicBezTo>
                  <a:cubicBezTo>
                    <a:pt x="142" y="0"/>
                    <a:pt x="144" y="3"/>
                    <a:pt x="144" y="6"/>
                  </a:cubicBezTo>
                  <a:cubicBezTo>
                    <a:pt x="144" y="105"/>
                    <a:pt x="144" y="105"/>
                    <a:pt x="144" y="105"/>
                  </a:cubicBezTo>
                  <a:cubicBezTo>
                    <a:pt x="144" y="108"/>
                    <a:pt x="142" y="111"/>
                    <a:pt x="138" y="111"/>
                  </a:cubicBezTo>
                  <a:close/>
                  <a:moveTo>
                    <a:pt x="138" y="105"/>
                  </a:moveTo>
                  <a:cubicBezTo>
                    <a:pt x="138" y="108"/>
                    <a:pt x="138" y="108"/>
                    <a:pt x="138" y="108"/>
                  </a:cubicBezTo>
                  <a:cubicBezTo>
                    <a:pt x="139" y="105"/>
                    <a:pt x="139" y="105"/>
                    <a:pt x="139" y="105"/>
                  </a:cubicBezTo>
                  <a:lnTo>
                    <a:pt x="138" y="105"/>
                  </a:lnTo>
                  <a:close/>
                  <a:moveTo>
                    <a:pt x="6" y="6"/>
                  </a:moveTo>
                  <a:cubicBezTo>
                    <a:pt x="6" y="105"/>
                    <a:pt x="6" y="105"/>
                    <a:pt x="6" y="105"/>
                  </a:cubicBezTo>
                  <a:cubicBezTo>
                    <a:pt x="138" y="105"/>
                    <a:pt x="138" y="105"/>
                    <a:pt x="138" y="105"/>
                  </a:cubicBezTo>
                  <a:cubicBezTo>
                    <a:pt x="138" y="6"/>
                    <a:pt x="138" y="6"/>
                    <a:pt x="138" y="6"/>
                  </a:cubicBezTo>
                  <a:lnTo>
                    <a:pt x="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5" tIns="45713" rIns="91425" bIns="45713" numCol="1" anchor="t" anchorCtr="0" compatLnSpc="1"/>
            <a:lstStyle/>
            <a:p>
              <a:endParaRPr lang="zh-CN" altLang="en-US" sz="1600" dirty="0">
                <a:latin typeface="方正兰亭黑简体" panose="02000000000000000000" pitchFamily="2" charset="-122"/>
                <a:ea typeface="方正兰亭黑简体" panose="02000000000000000000" pitchFamily="2" charset="-122"/>
              </a:endParaRPr>
            </a:p>
          </p:txBody>
        </p:sp>
      </p:grpSp>
      <p:sp>
        <p:nvSpPr>
          <p:cNvPr id="141" name="副标题 2"/>
          <p:cNvSpPr txBox="1"/>
          <p:nvPr/>
        </p:nvSpPr>
        <p:spPr>
          <a:xfrm>
            <a:off x="2967437" y="1272167"/>
            <a:ext cx="1102807" cy="252570"/>
          </a:xfrm>
          <a:prstGeom prst="rect">
            <a:avLst/>
          </a:prstGeom>
        </p:spPr>
        <p:txBody>
          <a:bodyPr vert="horz" lIns="121924" tIns="60962" rIns="121924" bIns="60962" rtlCol="0">
            <a:noAutofit/>
          </a:bodyPr>
          <a:lstStyle>
            <a:lvl1pPr marL="0" marR="0" indent="0" algn="l" defTabSz="1219200" rtl="0" eaLnBrk="1" fontAlgn="auto" latinLnBrk="0" hangingPunct="1">
              <a:lnSpc>
                <a:spcPct val="100000"/>
              </a:lnSpc>
              <a:spcBef>
                <a:spcPct val="20000"/>
              </a:spcBef>
              <a:spcAft>
                <a:spcPts val="0"/>
              </a:spcAft>
              <a:buClrTx/>
              <a:buSzTx/>
              <a:buFont typeface="Huawei Sans" panose="020C0503030203020204" pitchFamily="34" charset="0"/>
              <a:buNone/>
              <a:defRPr sz="2400" kern="1200" baseline="0">
                <a:solidFill>
                  <a:schemeClr val="tx1">
                    <a:lumMod val="65000"/>
                    <a:lumOff val="35000"/>
                  </a:schemeClr>
                </a:solidFill>
                <a:latin typeface="+mn-lt"/>
                <a:ea typeface="+mn-ea"/>
                <a:cs typeface="+mn-cs"/>
              </a:defRPr>
            </a:lvl1pPr>
            <a:lvl2pPr marL="609600" indent="0" algn="ctr" defTabSz="1219200" rtl="0" eaLnBrk="1" latinLnBrk="0" hangingPunct="1">
              <a:spcBef>
                <a:spcPct val="20000"/>
              </a:spcBef>
              <a:buFont typeface="Huawei Sans" panose="020C0503030203020204" pitchFamily="34" charset="0"/>
              <a:buNone/>
              <a:defRPr sz="3700" kern="1200">
                <a:solidFill>
                  <a:schemeClr val="tx1">
                    <a:tint val="75000"/>
                  </a:schemeClr>
                </a:solidFill>
                <a:latin typeface="+mn-lt"/>
                <a:ea typeface="+mn-ea"/>
                <a:cs typeface="+mn-cs"/>
              </a:defRPr>
            </a:lvl2pPr>
            <a:lvl3pPr marL="1219200" indent="0" algn="ctr" defTabSz="1219200" rtl="0" eaLnBrk="1" latinLnBrk="0" hangingPunct="1">
              <a:spcBef>
                <a:spcPct val="20000"/>
              </a:spcBef>
              <a:buFont typeface="Huawei Sans" panose="020C0503030203020204" pitchFamily="34" charset="0"/>
              <a:buNone/>
              <a:defRPr sz="3200" kern="1200">
                <a:solidFill>
                  <a:schemeClr val="tx1">
                    <a:tint val="75000"/>
                  </a:schemeClr>
                </a:solidFill>
                <a:latin typeface="+mn-lt"/>
                <a:ea typeface="+mn-ea"/>
                <a:cs typeface="+mn-cs"/>
              </a:defRPr>
            </a:lvl3pPr>
            <a:lvl4pPr marL="1829435" indent="0" algn="ctr" defTabSz="1219200" rtl="0" eaLnBrk="1" latinLnBrk="0" hangingPunct="1">
              <a:spcBef>
                <a:spcPct val="20000"/>
              </a:spcBef>
              <a:buFont typeface="Huawei Sans" panose="020C0503030203020204" pitchFamily="34" charset="0"/>
              <a:buNone/>
              <a:defRPr sz="2700" kern="1200">
                <a:solidFill>
                  <a:schemeClr val="tx1">
                    <a:tint val="75000"/>
                  </a:schemeClr>
                </a:solidFill>
                <a:latin typeface="+mn-lt"/>
                <a:ea typeface="+mn-ea"/>
                <a:cs typeface="+mn-cs"/>
              </a:defRPr>
            </a:lvl4pPr>
            <a:lvl5pPr marL="2439035" indent="0" algn="ctr" defTabSz="1219200" rtl="0" eaLnBrk="1" latinLnBrk="0" hangingPunct="1">
              <a:spcBef>
                <a:spcPct val="20000"/>
              </a:spcBef>
              <a:buFont typeface="Huawei Sans" panose="020C0503030203020204" pitchFamily="34" charset="0"/>
              <a:buNone/>
              <a:defRPr sz="2700" kern="1200">
                <a:solidFill>
                  <a:schemeClr val="tx1">
                    <a:tint val="75000"/>
                  </a:schemeClr>
                </a:solidFill>
                <a:latin typeface="+mn-lt"/>
                <a:ea typeface="+mn-ea"/>
                <a:cs typeface="+mn-cs"/>
              </a:defRPr>
            </a:lvl5pPr>
            <a:lvl6pPr marL="3048635" indent="0" algn="ctr" defTabSz="1219200" rtl="0" eaLnBrk="1" latinLnBrk="0" hangingPunct="1">
              <a:spcBef>
                <a:spcPct val="20000"/>
              </a:spcBef>
              <a:buFont typeface="Huawei Sans" panose="020C0503030203020204" pitchFamily="34" charset="0"/>
              <a:buNone/>
              <a:defRPr sz="2700" kern="1200">
                <a:solidFill>
                  <a:schemeClr val="tx1">
                    <a:tint val="75000"/>
                  </a:schemeClr>
                </a:solidFill>
                <a:latin typeface="+mn-lt"/>
                <a:ea typeface="+mn-ea"/>
                <a:cs typeface="+mn-cs"/>
              </a:defRPr>
            </a:lvl6pPr>
            <a:lvl7pPr marL="3658235" indent="0" algn="ctr" defTabSz="1219200" rtl="0" eaLnBrk="1" latinLnBrk="0" hangingPunct="1">
              <a:spcBef>
                <a:spcPct val="20000"/>
              </a:spcBef>
              <a:buFont typeface="Huawei Sans" panose="020C0503030203020204" pitchFamily="34" charset="0"/>
              <a:buNone/>
              <a:defRPr sz="2700" kern="1200">
                <a:solidFill>
                  <a:schemeClr val="tx1">
                    <a:tint val="75000"/>
                  </a:schemeClr>
                </a:solidFill>
                <a:latin typeface="+mn-lt"/>
                <a:ea typeface="+mn-ea"/>
                <a:cs typeface="+mn-cs"/>
              </a:defRPr>
            </a:lvl7pPr>
            <a:lvl8pPr marL="4267835" indent="0" algn="ctr" defTabSz="1219200" rtl="0" eaLnBrk="1" latinLnBrk="0" hangingPunct="1">
              <a:spcBef>
                <a:spcPct val="20000"/>
              </a:spcBef>
              <a:buFont typeface="Huawei Sans" panose="020C0503030203020204" pitchFamily="34" charset="0"/>
              <a:buNone/>
              <a:defRPr sz="2700" kern="1200">
                <a:solidFill>
                  <a:schemeClr val="tx1">
                    <a:tint val="75000"/>
                  </a:schemeClr>
                </a:solidFill>
                <a:latin typeface="+mn-lt"/>
                <a:ea typeface="+mn-ea"/>
                <a:cs typeface="+mn-cs"/>
              </a:defRPr>
            </a:lvl8pPr>
            <a:lvl9pPr marL="4878070" indent="0" algn="ctr" defTabSz="1219200" rtl="0" eaLnBrk="1" latinLnBrk="0" hangingPunct="1">
              <a:spcBef>
                <a:spcPct val="20000"/>
              </a:spcBef>
              <a:buFont typeface="Huawei Sans" panose="020C0503030203020204" pitchFamily="34" charset="0"/>
              <a:buNone/>
              <a:defRPr sz="2700" kern="1200">
                <a:solidFill>
                  <a:schemeClr val="tx1">
                    <a:tint val="75000"/>
                  </a:schemeClr>
                </a:solidFill>
                <a:latin typeface="+mn-lt"/>
                <a:ea typeface="+mn-ea"/>
                <a:cs typeface="+mn-cs"/>
              </a:defRPr>
            </a:lvl9pPr>
          </a:lstStyle>
          <a:p>
            <a:pPr algn="ctr"/>
            <a:r>
              <a:rPr lang="zh-CN" altLang="en-US" sz="1400" b="1" dirty="0">
                <a:solidFill>
                  <a:schemeClr val="tx1"/>
                </a:solidFill>
                <a:latin typeface="+mj-ea"/>
                <a:ea typeface="+mj-ea"/>
              </a:rPr>
              <a:t>政府</a:t>
            </a:r>
            <a:endParaRPr lang="en-US" altLang="zh-CN" sz="1400" b="1" dirty="0">
              <a:solidFill>
                <a:schemeClr val="tx1"/>
              </a:solidFill>
              <a:latin typeface="+mj-ea"/>
              <a:ea typeface="+mj-ea"/>
            </a:endParaRPr>
          </a:p>
        </p:txBody>
      </p:sp>
      <p:sp>
        <p:nvSpPr>
          <p:cNvPr id="142" name="副标题 2"/>
          <p:cNvSpPr txBox="1"/>
          <p:nvPr/>
        </p:nvSpPr>
        <p:spPr>
          <a:xfrm>
            <a:off x="7722285" y="1272167"/>
            <a:ext cx="1102807" cy="252570"/>
          </a:xfrm>
          <a:prstGeom prst="rect">
            <a:avLst/>
          </a:prstGeom>
        </p:spPr>
        <p:txBody>
          <a:bodyPr vert="horz" lIns="121924" tIns="60962" rIns="121924" bIns="60962" rtlCol="0">
            <a:noAutofit/>
          </a:bodyPr>
          <a:lstStyle>
            <a:lvl1pPr marL="0" marR="0" indent="0" algn="l" defTabSz="1219200" rtl="0" eaLnBrk="1" fontAlgn="auto" latinLnBrk="0" hangingPunct="1">
              <a:lnSpc>
                <a:spcPct val="100000"/>
              </a:lnSpc>
              <a:spcBef>
                <a:spcPct val="20000"/>
              </a:spcBef>
              <a:spcAft>
                <a:spcPts val="0"/>
              </a:spcAft>
              <a:buClrTx/>
              <a:buSzTx/>
              <a:buFont typeface="Huawei Sans" panose="020C0503030203020204" pitchFamily="34" charset="0"/>
              <a:buNone/>
              <a:defRPr sz="2400" kern="1200" baseline="0">
                <a:solidFill>
                  <a:schemeClr val="tx1">
                    <a:lumMod val="65000"/>
                    <a:lumOff val="35000"/>
                  </a:schemeClr>
                </a:solidFill>
                <a:latin typeface="+mn-lt"/>
                <a:ea typeface="+mn-ea"/>
                <a:cs typeface="+mn-cs"/>
              </a:defRPr>
            </a:lvl1pPr>
            <a:lvl2pPr marL="609600" indent="0" algn="ctr" defTabSz="1219200" rtl="0" eaLnBrk="1" latinLnBrk="0" hangingPunct="1">
              <a:spcBef>
                <a:spcPct val="20000"/>
              </a:spcBef>
              <a:buFont typeface="Huawei Sans" panose="020C0503030203020204" pitchFamily="34" charset="0"/>
              <a:buNone/>
              <a:defRPr sz="3700" kern="1200">
                <a:solidFill>
                  <a:schemeClr val="tx1">
                    <a:tint val="75000"/>
                  </a:schemeClr>
                </a:solidFill>
                <a:latin typeface="+mn-lt"/>
                <a:ea typeface="+mn-ea"/>
                <a:cs typeface="+mn-cs"/>
              </a:defRPr>
            </a:lvl2pPr>
            <a:lvl3pPr marL="1219200" indent="0" algn="ctr" defTabSz="1219200" rtl="0" eaLnBrk="1" latinLnBrk="0" hangingPunct="1">
              <a:spcBef>
                <a:spcPct val="20000"/>
              </a:spcBef>
              <a:buFont typeface="Huawei Sans" panose="020C0503030203020204" pitchFamily="34" charset="0"/>
              <a:buNone/>
              <a:defRPr sz="3200" kern="1200">
                <a:solidFill>
                  <a:schemeClr val="tx1">
                    <a:tint val="75000"/>
                  </a:schemeClr>
                </a:solidFill>
                <a:latin typeface="+mn-lt"/>
                <a:ea typeface="+mn-ea"/>
                <a:cs typeface="+mn-cs"/>
              </a:defRPr>
            </a:lvl3pPr>
            <a:lvl4pPr marL="1829435" indent="0" algn="ctr" defTabSz="1219200" rtl="0" eaLnBrk="1" latinLnBrk="0" hangingPunct="1">
              <a:spcBef>
                <a:spcPct val="20000"/>
              </a:spcBef>
              <a:buFont typeface="Huawei Sans" panose="020C0503030203020204" pitchFamily="34" charset="0"/>
              <a:buNone/>
              <a:defRPr sz="2700" kern="1200">
                <a:solidFill>
                  <a:schemeClr val="tx1">
                    <a:tint val="75000"/>
                  </a:schemeClr>
                </a:solidFill>
                <a:latin typeface="+mn-lt"/>
                <a:ea typeface="+mn-ea"/>
                <a:cs typeface="+mn-cs"/>
              </a:defRPr>
            </a:lvl4pPr>
            <a:lvl5pPr marL="2439035" indent="0" algn="ctr" defTabSz="1219200" rtl="0" eaLnBrk="1" latinLnBrk="0" hangingPunct="1">
              <a:spcBef>
                <a:spcPct val="20000"/>
              </a:spcBef>
              <a:buFont typeface="Huawei Sans" panose="020C0503030203020204" pitchFamily="34" charset="0"/>
              <a:buNone/>
              <a:defRPr sz="2700" kern="1200">
                <a:solidFill>
                  <a:schemeClr val="tx1">
                    <a:tint val="75000"/>
                  </a:schemeClr>
                </a:solidFill>
                <a:latin typeface="+mn-lt"/>
                <a:ea typeface="+mn-ea"/>
                <a:cs typeface="+mn-cs"/>
              </a:defRPr>
            </a:lvl5pPr>
            <a:lvl6pPr marL="3048635" indent="0" algn="ctr" defTabSz="1219200" rtl="0" eaLnBrk="1" latinLnBrk="0" hangingPunct="1">
              <a:spcBef>
                <a:spcPct val="20000"/>
              </a:spcBef>
              <a:buFont typeface="Huawei Sans" panose="020C0503030203020204" pitchFamily="34" charset="0"/>
              <a:buNone/>
              <a:defRPr sz="2700" kern="1200">
                <a:solidFill>
                  <a:schemeClr val="tx1">
                    <a:tint val="75000"/>
                  </a:schemeClr>
                </a:solidFill>
                <a:latin typeface="+mn-lt"/>
                <a:ea typeface="+mn-ea"/>
                <a:cs typeface="+mn-cs"/>
              </a:defRPr>
            </a:lvl6pPr>
            <a:lvl7pPr marL="3658235" indent="0" algn="ctr" defTabSz="1219200" rtl="0" eaLnBrk="1" latinLnBrk="0" hangingPunct="1">
              <a:spcBef>
                <a:spcPct val="20000"/>
              </a:spcBef>
              <a:buFont typeface="Huawei Sans" panose="020C0503030203020204" pitchFamily="34" charset="0"/>
              <a:buNone/>
              <a:defRPr sz="2700" kern="1200">
                <a:solidFill>
                  <a:schemeClr val="tx1">
                    <a:tint val="75000"/>
                  </a:schemeClr>
                </a:solidFill>
                <a:latin typeface="+mn-lt"/>
                <a:ea typeface="+mn-ea"/>
                <a:cs typeface="+mn-cs"/>
              </a:defRPr>
            </a:lvl7pPr>
            <a:lvl8pPr marL="4267835" indent="0" algn="ctr" defTabSz="1219200" rtl="0" eaLnBrk="1" latinLnBrk="0" hangingPunct="1">
              <a:spcBef>
                <a:spcPct val="20000"/>
              </a:spcBef>
              <a:buFont typeface="Huawei Sans" panose="020C0503030203020204" pitchFamily="34" charset="0"/>
              <a:buNone/>
              <a:defRPr sz="2700" kern="1200">
                <a:solidFill>
                  <a:schemeClr val="tx1">
                    <a:tint val="75000"/>
                  </a:schemeClr>
                </a:solidFill>
                <a:latin typeface="+mn-lt"/>
                <a:ea typeface="+mn-ea"/>
                <a:cs typeface="+mn-cs"/>
              </a:defRPr>
            </a:lvl8pPr>
            <a:lvl9pPr marL="4878070" indent="0" algn="ctr" defTabSz="1219200" rtl="0" eaLnBrk="1" latinLnBrk="0" hangingPunct="1">
              <a:spcBef>
                <a:spcPct val="20000"/>
              </a:spcBef>
              <a:buFont typeface="Huawei Sans" panose="020C0503030203020204" pitchFamily="34" charset="0"/>
              <a:buNone/>
              <a:defRPr sz="2700" kern="1200">
                <a:solidFill>
                  <a:schemeClr val="tx1">
                    <a:tint val="75000"/>
                  </a:schemeClr>
                </a:solidFill>
                <a:latin typeface="+mn-lt"/>
                <a:ea typeface="+mn-ea"/>
                <a:cs typeface="+mn-cs"/>
              </a:defRPr>
            </a:lvl9pPr>
          </a:lstStyle>
          <a:p>
            <a:pPr algn="ctr"/>
            <a:r>
              <a:rPr lang="zh-CN" altLang="en-US" sz="1400" b="1" dirty="0">
                <a:solidFill>
                  <a:schemeClr val="tx1"/>
                </a:solidFill>
                <a:latin typeface="+mj-ea"/>
                <a:ea typeface="+mj-ea"/>
              </a:rPr>
              <a:t>能源</a:t>
            </a:r>
            <a:endParaRPr lang="en-US" altLang="zh-CN" sz="1400" b="1" dirty="0">
              <a:solidFill>
                <a:schemeClr val="tx1"/>
              </a:solidFill>
              <a:latin typeface="+mj-ea"/>
              <a:ea typeface="+mj-ea"/>
            </a:endParaRPr>
          </a:p>
        </p:txBody>
      </p:sp>
      <p:sp>
        <p:nvSpPr>
          <p:cNvPr id="143" name="副标题 2"/>
          <p:cNvSpPr txBox="1"/>
          <p:nvPr/>
        </p:nvSpPr>
        <p:spPr>
          <a:xfrm>
            <a:off x="6834791" y="1272167"/>
            <a:ext cx="1102807" cy="252570"/>
          </a:xfrm>
          <a:prstGeom prst="rect">
            <a:avLst/>
          </a:prstGeom>
        </p:spPr>
        <p:txBody>
          <a:bodyPr vert="horz" lIns="121924" tIns="60962" rIns="121924" bIns="60962" rtlCol="0">
            <a:noAutofit/>
          </a:bodyPr>
          <a:lstStyle>
            <a:lvl1pPr marL="0" marR="0" indent="0" algn="l" defTabSz="1219200" rtl="0" eaLnBrk="1" fontAlgn="auto" latinLnBrk="0" hangingPunct="1">
              <a:lnSpc>
                <a:spcPct val="100000"/>
              </a:lnSpc>
              <a:spcBef>
                <a:spcPct val="20000"/>
              </a:spcBef>
              <a:spcAft>
                <a:spcPts val="0"/>
              </a:spcAft>
              <a:buClrTx/>
              <a:buSzTx/>
              <a:buFont typeface="Huawei Sans" panose="020C0503030203020204" pitchFamily="34" charset="0"/>
              <a:buNone/>
              <a:defRPr sz="2400" kern="1200" baseline="0">
                <a:solidFill>
                  <a:schemeClr val="tx1">
                    <a:lumMod val="65000"/>
                    <a:lumOff val="35000"/>
                  </a:schemeClr>
                </a:solidFill>
                <a:latin typeface="+mn-lt"/>
                <a:ea typeface="+mn-ea"/>
                <a:cs typeface="+mn-cs"/>
              </a:defRPr>
            </a:lvl1pPr>
            <a:lvl2pPr marL="609600" indent="0" algn="ctr" defTabSz="1219200" rtl="0" eaLnBrk="1" latinLnBrk="0" hangingPunct="1">
              <a:spcBef>
                <a:spcPct val="20000"/>
              </a:spcBef>
              <a:buFont typeface="Huawei Sans" panose="020C0503030203020204" pitchFamily="34" charset="0"/>
              <a:buNone/>
              <a:defRPr sz="3700" kern="1200">
                <a:solidFill>
                  <a:schemeClr val="tx1">
                    <a:tint val="75000"/>
                  </a:schemeClr>
                </a:solidFill>
                <a:latin typeface="+mn-lt"/>
                <a:ea typeface="+mn-ea"/>
                <a:cs typeface="+mn-cs"/>
              </a:defRPr>
            </a:lvl2pPr>
            <a:lvl3pPr marL="1219200" indent="0" algn="ctr" defTabSz="1219200" rtl="0" eaLnBrk="1" latinLnBrk="0" hangingPunct="1">
              <a:spcBef>
                <a:spcPct val="20000"/>
              </a:spcBef>
              <a:buFont typeface="Huawei Sans" panose="020C0503030203020204" pitchFamily="34" charset="0"/>
              <a:buNone/>
              <a:defRPr sz="3200" kern="1200">
                <a:solidFill>
                  <a:schemeClr val="tx1">
                    <a:tint val="75000"/>
                  </a:schemeClr>
                </a:solidFill>
                <a:latin typeface="+mn-lt"/>
                <a:ea typeface="+mn-ea"/>
                <a:cs typeface="+mn-cs"/>
              </a:defRPr>
            </a:lvl3pPr>
            <a:lvl4pPr marL="1829435" indent="0" algn="ctr" defTabSz="1219200" rtl="0" eaLnBrk="1" latinLnBrk="0" hangingPunct="1">
              <a:spcBef>
                <a:spcPct val="20000"/>
              </a:spcBef>
              <a:buFont typeface="Huawei Sans" panose="020C0503030203020204" pitchFamily="34" charset="0"/>
              <a:buNone/>
              <a:defRPr sz="2700" kern="1200">
                <a:solidFill>
                  <a:schemeClr val="tx1">
                    <a:tint val="75000"/>
                  </a:schemeClr>
                </a:solidFill>
                <a:latin typeface="+mn-lt"/>
                <a:ea typeface="+mn-ea"/>
                <a:cs typeface="+mn-cs"/>
              </a:defRPr>
            </a:lvl4pPr>
            <a:lvl5pPr marL="2439035" indent="0" algn="ctr" defTabSz="1219200" rtl="0" eaLnBrk="1" latinLnBrk="0" hangingPunct="1">
              <a:spcBef>
                <a:spcPct val="20000"/>
              </a:spcBef>
              <a:buFont typeface="Huawei Sans" panose="020C0503030203020204" pitchFamily="34" charset="0"/>
              <a:buNone/>
              <a:defRPr sz="2700" kern="1200">
                <a:solidFill>
                  <a:schemeClr val="tx1">
                    <a:tint val="75000"/>
                  </a:schemeClr>
                </a:solidFill>
                <a:latin typeface="+mn-lt"/>
                <a:ea typeface="+mn-ea"/>
                <a:cs typeface="+mn-cs"/>
              </a:defRPr>
            </a:lvl5pPr>
            <a:lvl6pPr marL="3048635" indent="0" algn="ctr" defTabSz="1219200" rtl="0" eaLnBrk="1" latinLnBrk="0" hangingPunct="1">
              <a:spcBef>
                <a:spcPct val="20000"/>
              </a:spcBef>
              <a:buFont typeface="Huawei Sans" panose="020C0503030203020204" pitchFamily="34" charset="0"/>
              <a:buNone/>
              <a:defRPr sz="2700" kern="1200">
                <a:solidFill>
                  <a:schemeClr val="tx1">
                    <a:tint val="75000"/>
                  </a:schemeClr>
                </a:solidFill>
                <a:latin typeface="+mn-lt"/>
                <a:ea typeface="+mn-ea"/>
                <a:cs typeface="+mn-cs"/>
              </a:defRPr>
            </a:lvl6pPr>
            <a:lvl7pPr marL="3658235" indent="0" algn="ctr" defTabSz="1219200" rtl="0" eaLnBrk="1" latinLnBrk="0" hangingPunct="1">
              <a:spcBef>
                <a:spcPct val="20000"/>
              </a:spcBef>
              <a:buFont typeface="Huawei Sans" panose="020C0503030203020204" pitchFamily="34" charset="0"/>
              <a:buNone/>
              <a:defRPr sz="2700" kern="1200">
                <a:solidFill>
                  <a:schemeClr val="tx1">
                    <a:tint val="75000"/>
                  </a:schemeClr>
                </a:solidFill>
                <a:latin typeface="+mn-lt"/>
                <a:ea typeface="+mn-ea"/>
                <a:cs typeface="+mn-cs"/>
              </a:defRPr>
            </a:lvl7pPr>
            <a:lvl8pPr marL="4267835" indent="0" algn="ctr" defTabSz="1219200" rtl="0" eaLnBrk="1" latinLnBrk="0" hangingPunct="1">
              <a:spcBef>
                <a:spcPct val="20000"/>
              </a:spcBef>
              <a:buFont typeface="Huawei Sans" panose="020C0503030203020204" pitchFamily="34" charset="0"/>
              <a:buNone/>
              <a:defRPr sz="2700" kern="1200">
                <a:solidFill>
                  <a:schemeClr val="tx1">
                    <a:tint val="75000"/>
                  </a:schemeClr>
                </a:solidFill>
                <a:latin typeface="+mn-lt"/>
                <a:ea typeface="+mn-ea"/>
                <a:cs typeface="+mn-cs"/>
              </a:defRPr>
            </a:lvl8pPr>
            <a:lvl9pPr marL="4878070" indent="0" algn="ctr" defTabSz="1219200" rtl="0" eaLnBrk="1" latinLnBrk="0" hangingPunct="1">
              <a:spcBef>
                <a:spcPct val="20000"/>
              </a:spcBef>
              <a:buFont typeface="Huawei Sans" panose="020C0503030203020204" pitchFamily="34" charset="0"/>
              <a:buNone/>
              <a:defRPr sz="2700" kern="1200">
                <a:solidFill>
                  <a:schemeClr val="tx1">
                    <a:tint val="75000"/>
                  </a:schemeClr>
                </a:solidFill>
                <a:latin typeface="+mn-lt"/>
                <a:ea typeface="+mn-ea"/>
                <a:cs typeface="+mn-cs"/>
              </a:defRPr>
            </a:lvl9pPr>
          </a:lstStyle>
          <a:p>
            <a:pPr algn="ctr"/>
            <a:r>
              <a:rPr lang="zh-CN" altLang="en-US" sz="1400" b="1" dirty="0">
                <a:solidFill>
                  <a:schemeClr val="tx1"/>
                </a:solidFill>
                <a:latin typeface="+mj-ea"/>
                <a:ea typeface="+mj-ea"/>
              </a:rPr>
              <a:t>媒资</a:t>
            </a:r>
            <a:endParaRPr lang="en-US" altLang="zh-CN" sz="1400" b="1" dirty="0">
              <a:solidFill>
                <a:schemeClr val="tx1"/>
              </a:solidFill>
              <a:latin typeface="+mj-ea"/>
              <a:ea typeface="+mj-ea"/>
            </a:endParaRPr>
          </a:p>
        </p:txBody>
      </p:sp>
      <p:sp>
        <p:nvSpPr>
          <p:cNvPr id="144" name="副标题 2"/>
          <p:cNvSpPr txBox="1"/>
          <p:nvPr/>
        </p:nvSpPr>
        <p:spPr>
          <a:xfrm>
            <a:off x="4856681" y="1272167"/>
            <a:ext cx="1102807" cy="252570"/>
          </a:xfrm>
          <a:prstGeom prst="rect">
            <a:avLst/>
          </a:prstGeom>
        </p:spPr>
        <p:txBody>
          <a:bodyPr vert="horz" lIns="121924" tIns="60962" rIns="121924" bIns="60962" rtlCol="0">
            <a:noAutofit/>
          </a:bodyPr>
          <a:lstStyle>
            <a:lvl1pPr marL="0" marR="0" indent="0" algn="l" defTabSz="1219200" rtl="0" eaLnBrk="1" fontAlgn="auto" latinLnBrk="0" hangingPunct="1">
              <a:lnSpc>
                <a:spcPct val="100000"/>
              </a:lnSpc>
              <a:spcBef>
                <a:spcPct val="20000"/>
              </a:spcBef>
              <a:spcAft>
                <a:spcPts val="0"/>
              </a:spcAft>
              <a:buClrTx/>
              <a:buSzTx/>
              <a:buFont typeface="Huawei Sans" panose="020C0503030203020204" pitchFamily="34" charset="0"/>
              <a:buNone/>
              <a:defRPr sz="2400" kern="1200" baseline="0">
                <a:solidFill>
                  <a:schemeClr val="tx1">
                    <a:lumMod val="65000"/>
                    <a:lumOff val="35000"/>
                  </a:schemeClr>
                </a:solidFill>
                <a:latin typeface="+mn-lt"/>
                <a:ea typeface="+mn-ea"/>
                <a:cs typeface="+mn-cs"/>
              </a:defRPr>
            </a:lvl1pPr>
            <a:lvl2pPr marL="609600" indent="0" algn="ctr" defTabSz="1219200" rtl="0" eaLnBrk="1" latinLnBrk="0" hangingPunct="1">
              <a:spcBef>
                <a:spcPct val="20000"/>
              </a:spcBef>
              <a:buFont typeface="Huawei Sans" panose="020C0503030203020204" pitchFamily="34" charset="0"/>
              <a:buNone/>
              <a:defRPr sz="3700" kern="1200">
                <a:solidFill>
                  <a:schemeClr val="tx1">
                    <a:tint val="75000"/>
                  </a:schemeClr>
                </a:solidFill>
                <a:latin typeface="+mn-lt"/>
                <a:ea typeface="+mn-ea"/>
                <a:cs typeface="+mn-cs"/>
              </a:defRPr>
            </a:lvl2pPr>
            <a:lvl3pPr marL="1219200" indent="0" algn="ctr" defTabSz="1219200" rtl="0" eaLnBrk="1" latinLnBrk="0" hangingPunct="1">
              <a:spcBef>
                <a:spcPct val="20000"/>
              </a:spcBef>
              <a:buFont typeface="Huawei Sans" panose="020C0503030203020204" pitchFamily="34" charset="0"/>
              <a:buNone/>
              <a:defRPr sz="3200" kern="1200">
                <a:solidFill>
                  <a:schemeClr val="tx1">
                    <a:tint val="75000"/>
                  </a:schemeClr>
                </a:solidFill>
                <a:latin typeface="+mn-lt"/>
                <a:ea typeface="+mn-ea"/>
                <a:cs typeface="+mn-cs"/>
              </a:defRPr>
            </a:lvl3pPr>
            <a:lvl4pPr marL="1829435" indent="0" algn="ctr" defTabSz="1219200" rtl="0" eaLnBrk="1" latinLnBrk="0" hangingPunct="1">
              <a:spcBef>
                <a:spcPct val="20000"/>
              </a:spcBef>
              <a:buFont typeface="Huawei Sans" panose="020C0503030203020204" pitchFamily="34" charset="0"/>
              <a:buNone/>
              <a:defRPr sz="2700" kern="1200">
                <a:solidFill>
                  <a:schemeClr val="tx1">
                    <a:tint val="75000"/>
                  </a:schemeClr>
                </a:solidFill>
                <a:latin typeface="+mn-lt"/>
                <a:ea typeface="+mn-ea"/>
                <a:cs typeface="+mn-cs"/>
              </a:defRPr>
            </a:lvl4pPr>
            <a:lvl5pPr marL="2439035" indent="0" algn="ctr" defTabSz="1219200" rtl="0" eaLnBrk="1" latinLnBrk="0" hangingPunct="1">
              <a:spcBef>
                <a:spcPct val="20000"/>
              </a:spcBef>
              <a:buFont typeface="Huawei Sans" panose="020C0503030203020204" pitchFamily="34" charset="0"/>
              <a:buNone/>
              <a:defRPr sz="2700" kern="1200">
                <a:solidFill>
                  <a:schemeClr val="tx1">
                    <a:tint val="75000"/>
                  </a:schemeClr>
                </a:solidFill>
                <a:latin typeface="+mn-lt"/>
                <a:ea typeface="+mn-ea"/>
                <a:cs typeface="+mn-cs"/>
              </a:defRPr>
            </a:lvl5pPr>
            <a:lvl6pPr marL="3048635" indent="0" algn="ctr" defTabSz="1219200" rtl="0" eaLnBrk="1" latinLnBrk="0" hangingPunct="1">
              <a:spcBef>
                <a:spcPct val="20000"/>
              </a:spcBef>
              <a:buFont typeface="Huawei Sans" panose="020C0503030203020204" pitchFamily="34" charset="0"/>
              <a:buNone/>
              <a:defRPr sz="2700" kern="1200">
                <a:solidFill>
                  <a:schemeClr val="tx1">
                    <a:tint val="75000"/>
                  </a:schemeClr>
                </a:solidFill>
                <a:latin typeface="+mn-lt"/>
                <a:ea typeface="+mn-ea"/>
                <a:cs typeface="+mn-cs"/>
              </a:defRPr>
            </a:lvl6pPr>
            <a:lvl7pPr marL="3658235" indent="0" algn="ctr" defTabSz="1219200" rtl="0" eaLnBrk="1" latinLnBrk="0" hangingPunct="1">
              <a:spcBef>
                <a:spcPct val="20000"/>
              </a:spcBef>
              <a:buFont typeface="Huawei Sans" panose="020C0503030203020204" pitchFamily="34" charset="0"/>
              <a:buNone/>
              <a:defRPr sz="2700" kern="1200">
                <a:solidFill>
                  <a:schemeClr val="tx1">
                    <a:tint val="75000"/>
                  </a:schemeClr>
                </a:solidFill>
                <a:latin typeface="+mn-lt"/>
                <a:ea typeface="+mn-ea"/>
                <a:cs typeface="+mn-cs"/>
              </a:defRPr>
            </a:lvl7pPr>
            <a:lvl8pPr marL="4267835" indent="0" algn="ctr" defTabSz="1219200" rtl="0" eaLnBrk="1" latinLnBrk="0" hangingPunct="1">
              <a:spcBef>
                <a:spcPct val="20000"/>
              </a:spcBef>
              <a:buFont typeface="Huawei Sans" panose="020C0503030203020204" pitchFamily="34" charset="0"/>
              <a:buNone/>
              <a:defRPr sz="2700" kern="1200">
                <a:solidFill>
                  <a:schemeClr val="tx1">
                    <a:tint val="75000"/>
                  </a:schemeClr>
                </a:solidFill>
                <a:latin typeface="+mn-lt"/>
                <a:ea typeface="+mn-ea"/>
                <a:cs typeface="+mn-cs"/>
              </a:defRPr>
            </a:lvl8pPr>
            <a:lvl9pPr marL="4878070" indent="0" algn="ctr" defTabSz="1219200" rtl="0" eaLnBrk="1" latinLnBrk="0" hangingPunct="1">
              <a:spcBef>
                <a:spcPct val="20000"/>
              </a:spcBef>
              <a:buFont typeface="Huawei Sans" panose="020C0503030203020204" pitchFamily="34" charset="0"/>
              <a:buNone/>
              <a:defRPr sz="2700" kern="1200">
                <a:solidFill>
                  <a:schemeClr val="tx1">
                    <a:tint val="75000"/>
                  </a:schemeClr>
                </a:solidFill>
                <a:latin typeface="+mn-lt"/>
                <a:ea typeface="+mn-ea"/>
                <a:cs typeface="+mn-cs"/>
              </a:defRPr>
            </a:lvl9pPr>
          </a:lstStyle>
          <a:p>
            <a:pPr algn="ctr"/>
            <a:r>
              <a:rPr lang="zh-CN" altLang="en-US" sz="1400" b="1" dirty="0">
                <a:solidFill>
                  <a:schemeClr val="tx1"/>
                </a:solidFill>
                <a:latin typeface="+mj-ea"/>
                <a:ea typeface="+mj-ea"/>
              </a:rPr>
              <a:t>制造</a:t>
            </a:r>
            <a:endParaRPr lang="en-US" altLang="zh-CN" sz="1400" b="1" dirty="0">
              <a:solidFill>
                <a:schemeClr val="tx1"/>
              </a:solidFill>
              <a:latin typeface="+mj-ea"/>
              <a:ea typeface="+mj-ea"/>
            </a:endParaRPr>
          </a:p>
        </p:txBody>
      </p:sp>
      <p:grpSp>
        <p:nvGrpSpPr>
          <p:cNvPr id="145" name="组合 144"/>
          <p:cNvGrpSpPr/>
          <p:nvPr/>
        </p:nvGrpSpPr>
        <p:grpSpPr>
          <a:xfrm>
            <a:off x="8968237" y="1759697"/>
            <a:ext cx="460600" cy="315084"/>
            <a:chOff x="7600950" y="5489575"/>
            <a:chExt cx="608013" cy="415926"/>
          </a:xfrm>
          <a:solidFill>
            <a:schemeClr val="bg1"/>
          </a:solidFill>
        </p:grpSpPr>
        <p:sp>
          <p:nvSpPr>
            <p:cNvPr id="146" name="Freeform 168"/>
            <p:cNvSpPr>
              <a:spLocks noEditPoints="1"/>
            </p:cNvSpPr>
            <p:nvPr/>
          </p:nvSpPr>
          <p:spPr bwMode="auto">
            <a:xfrm>
              <a:off x="7600950" y="5489575"/>
              <a:ext cx="608013" cy="341313"/>
            </a:xfrm>
            <a:custGeom>
              <a:avLst/>
              <a:gdLst>
                <a:gd name="T0" fmla="*/ 110 w 174"/>
                <a:gd name="T1" fmla="*/ 17 h 96"/>
                <a:gd name="T2" fmla="*/ 110 w 174"/>
                <a:gd name="T3" fmla="*/ 14 h 96"/>
                <a:gd name="T4" fmla="*/ 103 w 174"/>
                <a:gd name="T5" fmla="*/ 7 h 96"/>
                <a:gd name="T6" fmla="*/ 13 w 174"/>
                <a:gd name="T7" fmla="*/ 7 h 96"/>
                <a:gd name="T8" fmla="*/ 6 w 174"/>
                <a:gd name="T9" fmla="*/ 14 h 96"/>
                <a:gd name="T10" fmla="*/ 6 w 174"/>
                <a:gd name="T11" fmla="*/ 65 h 96"/>
                <a:gd name="T12" fmla="*/ 13 w 174"/>
                <a:gd name="T13" fmla="*/ 71 h 96"/>
                <a:gd name="T14" fmla="*/ 13 w 174"/>
                <a:gd name="T15" fmla="*/ 71 h 96"/>
                <a:gd name="T16" fmla="*/ 13 w 174"/>
                <a:gd name="T17" fmla="*/ 63 h 96"/>
                <a:gd name="T18" fmla="*/ 26 w 174"/>
                <a:gd name="T19" fmla="*/ 50 h 96"/>
                <a:gd name="T20" fmla="*/ 87 w 174"/>
                <a:gd name="T21" fmla="*/ 50 h 96"/>
                <a:gd name="T22" fmla="*/ 87 w 174"/>
                <a:gd name="T23" fmla="*/ 30 h 96"/>
                <a:gd name="T24" fmla="*/ 100 w 174"/>
                <a:gd name="T25" fmla="*/ 17 h 96"/>
                <a:gd name="T26" fmla="*/ 110 w 174"/>
                <a:gd name="T27" fmla="*/ 17 h 96"/>
                <a:gd name="T28" fmla="*/ 109 w 174"/>
                <a:gd name="T29" fmla="*/ 96 h 96"/>
                <a:gd name="T30" fmla="*/ 74 w 174"/>
                <a:gd name="T31" fmla="*/ 96 h 96"/>
                <a:gd name="T32" fmla="*/ 73 w 174"/>
                <a:gd name="T33" fmla="*/ 90 h 96"/>
                <a:gd name="T34" fmla="*/ 110 w 174"/>
                <a:gd name="T35" fmla="*/ 90 h 96"/>
                <a:gd name="T36" fmla="*/ 109 w 174"/>
                <a:gd name="T37" fmla="*/ 96 h 96"/>
                <a:gd name="T38" fmla="*/ 152 w 174"/>
                <a:gd name="T39" fmla="*/ 90 h 96"/>
                <a:gd name="T40" fmla="*/ 166 w 174"/>
                <a:gd name="T41" fmla="*/ 90 h 96"/>
                <a:gd name="T42" fmla="*/ 168 w 174"/>
                <a:gd name="T43" fmla="*/ 88 h 96"/>
                <a:gd name="T44" fmla="*/ 168 w 174"/>
                <a:gd name="T45" fmla="*/ 82 h 96"/>
                <a:gd name="T46" fmla="*/ 166 w 174"/>
                <a:gd name="T47" fmla="*/ 80 h 96"/>
                <a:gd name="T48" fmla="*/ 165 w 174"/>
                <a:gd name="T49" fmla="*/ 80 h 96"/>
                <a:gd name="T50" fmla="*/ 162 w 174"/>
                <a:gd name="T51" fmla="*/ 77 h 96"/>
                <a:gd name="T52" fmla="*/ 162 w 174"/>
                <a:gd name="T53" fmla="*/ 69 h 96"/>
                <a:gd name="T54" fmla="*/ 155 w 174"/>
                <a:gd name="T55" fmla="*/ 62 h 96"/>
                <a:gd name="T56" fmla="*/ 146 w 174"/>
                <a:gd name="T57" fmla="*/ 62 h 96"/>
                <a:gd name="T58" fmla="*/ 143 w 174"/>
                <a:gd name="T59" fmla="*/ 60 h 96"/>
                <a:gd name="T60" fmla="*/ 131 w 174"/>
                <a:gd name="T61" fmla="*/ 31 h 96"/>
                <a:gd name="T62" fmla="*/ 121 w 174"/>
                <a:gd name="T63" fmla="*/ 23 h 96"/>
                <a:gd name="T64" fmla="*/ 100 w 174"/>
                <a:gd name="T65" fmla="*/ 23 h 96"/>
                <a:gd name="T66" fmla="*/ 93 w 174"/>
                <a:gd name="T67" fmla="*/ 30 h 96"/>
                <a:gd name="T68" fmla="*/ 93 w 174"/>
                <a:gd name="T69" fmla="*/ 53 h 96"/>
                <a:gd name="T70" fmla="*/ 90 w 174"/>
                <a:gd name="T71" fmla="*/ 56 h 96"/>
                <a:gd name="T72" fmla="*/ 26 w 174"/>
                <a:gd name="T73" fmla="*/ 56 h 96"/>
                <a:gd name="T74" fmla="*/ 19 w 174"/>
                <a:gd name="T75" fmla="*/ 63 h 96"/>
                <a:gd name="T76" fmla="*/ 19 w 174"/>
                <a:gd name="T77" fmla="*/ 90 h 96"/>
                <a:gd name="T78" fmla="*/ 30 w 174"/>
                <a:gd name="T79" fmla="*/ 90 h 96"/>
                <a:gd name="T80" fmla="*/ 29 w 174"/>
                <a:gd name="T81" fmla="*/ 96 h 96"/>
                <a:gd name="T82" fmla="*/ 16 w 174"/>
                <a:gd name="T83" fmla="*/ 96 h 96"/>
                <a:gd name="T84" fmla="*/ 13 w 174"/>
                <a:gd name="T85" fmla="*/ 93 h 96"/>
                <a:gd name="T86" fmla="*/ 13 w 174"/>
                <a:gd name="T87" fmla="*/ 78 h 96"/>
                <a:gd name="T88" fmla="*/ 13 w 174"/>
                <a:gd name="T89" fmla="*/ 78 h 96"/>
                <a:gd name="T90" fmla="*/ 0 w 174"/>
                <a:gd name="T91" fmla="*/ 65 h 96"/>
                <a:gd name="T92" fmla="*/ 0 w 174"/>
                <a:gd name="T93" fmla="*/ 14 h 96"/>
                <a:gd name="T94" fmla="*/ 13 w 174"/>
                <a:gd name="T95" fmla="*/ 0 h 96"/>
                <a:gd name="T96" fmla="*/ 103 w 174"/>
                <a:gd name="T97" fmla="*/ 0 h 96"/>
                <a:gd name="T98" fmla="*/ 116 w 174"/>
                <a:gd name="T99" fmla="*/ 14 h 96"/>
                <a:gd name="T100" fmla="*/ 116 w 174"/>
                <a:gd name="T101" fmla="*/ 17 h 96"/>
                <a:gd name="T102" fmla="*/ 121 w 174"/>
                <a:gd name="T103" fmla="*/ 17 h 96"/>
                <a:gd name="T104" fmla="*/ 137 w 174"/>
                <a:gd name="T105" fmla="*/ 29 h 96"/>
                <a:gd name="T106" fmla="*/ 148 w 174"/>
                <a:gd name="T107" fmla="*/ 56 h 96"/>
                <a:gd name="T108" fmla="*/ 155 w 174"/>
                <a:gd name="T109" fmla="*/ 56 h 96"/>
                <a:gd name="T110" fmla="*/ 168 w 174"/>
                <a:gd name="T111" fmla="*/ 69 h 96"/>
                <a:gd name="T112" fmla="*/ 168 w 174"/>
                <a:gd name="T113" fmla="*/ 74 h 96"/>
                <a:gd name="T114" fmla="*/ 166 w 174"/>
                <a:gd name="T115" fmla="*/ 74 h 96"/>
                <a:gd name="T116" fmla="*/ 174 w 174"/>
                <a:gd name="T117" fmla="*/ 82 h 96"/>
                <a:gd name="T118" fmla="*/ 174 w 174"/>
                <a:gd name="T119" fmla="*/ 88 h 96"/>
                <a:gd name="T120" fmla="*/ 166 w 174"/>
                <a:gd name="T121" fmla="*/ 96 h 96"/>
                <a:gd name="T122" fmla="*/ 152 w 174"/>
                <a:gd name="T123" fmla="*/ 96 h 96"/>
                <a:gd name="T124" fmla="*/ 152 w 174"/>
                <a:gd name="T125" fmla="*/ 9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4" h="96">
                  <a:moveTo>
                    <a:pt x="110" y="17"/>
                  </a:moveTo>
                  <a:cubicBezTo>
                    <a:pt x="110" y="14"/>
                    <a:pt x="110" y="14"/>
                    <a:pt x="110" y="14"/>
                  </a:cubicBezTo>
                  <a:cubicBezTo>
                    <a:pt x="110" y="10"/>
                    <a:pt x="107" y="7"/>
                    <a:pt x="103" y="7"/>
                  </a:cubicBezTo>
                  <a:cubicBezTo>
                    <a:pt x="13" y="7"/>
                    <a:pt x="13" y="7"/>
                    <a:pt x="13" y="7"/>
                  </a:cubicBezTo>
                  <a:cubicBezTo>
                    <a:pt x="9" y="7"/>
                    <a:pt x="6" y="10"/>
                    <a:pt x="6" y="14"/>
                  </a:cubicBezTo>
                  <a:cubicBezTo>
                    <a:pt x="6" y="65"/>
                    <a:pt x="6" y="65"/>
                    <a:pt x="6" y="65"/>
                  </a:cubicBezTo>
                  <a:cubicBezTo>
                    <a:pt x="6" y="68"/>
                    <a:pt x="9" y="71"/>
                    <a:pt x="13" y="71"/>
                  </a:cubicBezTo>
                  <a:cubicBezTo>
                    <a:pt x="13" y="71"/>
                    <a:pt x="13" y="71"/>
                    <a:pt x="13" y="71"/>
                  </a:cubicBezTo>
                  <a:cubicBezTo>
                    <a:pt x="13" y="63"/>
                    <a:pt x="13" y="63"/>
                    <a:pt x="13" y="63"/>
                  </a:cubicBezTo>
                  <a:cubicBezTo>
                    <a:pt x="13" y="56"/>
                    <a:pt x="19" y="50"/>
                    <a:pt x="26" y="50"/>
                  </a:cubicBezTo>
                  <a:cubicBezTo>
                    <a:pt x="87" y="50"/>
                    <a:pt x="87" y="50"/>
                    <a:pt x="87" y="50"/>
                  </a:cubicBezTo>
                  <a:cubicBezTo>
                    <a:pt x="87" y="30"/>
                    <a:pt x="87" y="30"/>
                    <a:pt x="87" y="30"/>
                  </a:cubicBezTo>
                  <a:cubicBezTo>
                    <a:pt x="87" y="22"/>
                    <a:pt x="93" y="17"/>
                    <a:pt x="100" y="17"/>
                  </a:cubicBezTo>
                  <a:cubicBezTo>
                    <a:pt x="110" y="17"/>
                    <a:pt x="110" y="17"/>
                    <a:pt x="110" y="17"/>
                  </a:cubicBezTo>
                  <a:close/>
                  <a:moveTo>
                    <a:pt x="109" y="96"/>
                  </a:moveTo>
                  <a:cubicBezTo>
                    <a:pt x="74" y="96"/>
                    <a:pt x="74" y="96"/>
                    <a:pt x="74" y="96"/>
                  </a:cubicBezTo>
                  <a:cubicBezTo>
                    <a:pt x="73" y="90"/>
                    <a:pt x="73" y="90"/>
                    <a:pt x="73" y="90"/>
                  </a:cubicBezTo>
                  <a:cubicBezTo>
                    <a:pt x="110" y="90"/>
                    <a:pt x="110" y="90"/>
                    <a:pt x="110" y="90"/>
                  </a:cubicBezTo>
                  <a:lnTo>
                    <a:pt x="109" y="96"/>
                  </a:lnTo>
                  <a:close/>
                  <a:moveTo>
                    <a:pt x="152" y="90"/>
                  </a:moveTo>
                  <a:cubicBezTo>
                    <a:pt x="166" y="90"/>
                    <a:pt x="166" y="90"/>
                    <a:pt x="166" y="90"/>
                  </a:cubicBezTo>
                  <a:cubicBezTo>
                    <a:pt x="167" y="90"/>
                    <a:pt x="168" y="89"/>
                    <a:pt x="168" y="88"/>
                  </a:cubicBezTo>
                  <a:cubicBezTo>
                    <a:pt x="168" y="82"/>
                    <a:pt x="168" y="82"/>
                    <a:pt x="168" y="82"/>
                  </a:cubicBezTo>
                  <a:cubicBezTo>
                    <a:pt x="168" y="81"/>
                    <a:pt x="167" y="80"/>
                    <a:pt x="166" y="80"/>
                  </a:cubicBezTo>
                  <a:cubicBezTo>
                    <a:pt x="165" y="80"/>
                    <a:pt x="165" y="80"/>
                    <a:pt x="165" y="80"/>
                  </a:cubicBezTo>
                  <a:cubicBezTo>
                    <a:pt x="163" y="80"/>
                    <a:pt x="162" y="79"/>
                    <a:pt x="162" y="77"/>
                  </a:cubicBezTo>
                  <a:cubicBezTo>
                    <a:pt x="162" y="69"/>
                    <a:pt x="162" y="69"/>
                    <a:pt x="162" y="69"/>
                  </a:cubicBezTo>
                  <a:cubicBezTo>
                    <a:pt x="162" y="65"/>
                    <a:pt x="159" y="62"/>
                    <a:pt x="155" y="62"/>
                  </a:cubicBezTo>
                  <a:cubicBezTo>
                    <a:pt x="146" y="62"/>
                    <a:pt x="146" y="62"/>
                    <a:pt x="146" y="62"/>
                  </a:cubicBezTo>
                  <a:cubicBezTo>
                    <a:pt x="144" y="62"/>
                    <a:pt x="143" y="61"/>
                    <a:pt x="143" y="60"/>
                  </a:cubicBezTo>
                  <a:cubicBezTo>
                    <a:pt x="131" y="31"/>
                    <a:pt x="131" y="31"/>
                    <a:pt x="131" y="31"/>
                  </a:cubicBezTo>
                  <a:cubicBezTo>
                    <a:pt x="130" y="26"/>
                    <a:pt x="125" y="23"/>
                    <a:pt x="121" y="23"/>
                  </a:cubicBezTo>
                  <a:cubicBezTo>
                    <a:pt x="100" y="23"/>
                    <a:pt x="100" y="23"/>
                    <a:pt x="100" y="23"/>
                  </a:cubicBezTo>
                  <a:cubicBezTo>
                    <a:pt x="96" y="23"/>
                    <a:pt x="93" y="26"/>
                    <a:pt x="93" y="30"/>
                  </a:cubicBezTo>
                  <a:cubicBezTo>
                    <a:pt x="93" y="53"/>
                    <a:pt x="93" y="53"/>
                    <a:pt x="93" y="53"/>
                  </a:cubicBezTo>
                  <a:cubicBezTo>
                    <a:pt x="93" y="55"/>
                    <a:pt x="92" y="56"/>
                    <a:pt x="90" y="56"/>
                  </a:cubicBezTo>
                  <a:cubicBezTo>
                    <a:pt x="26" y="56"/>
                    <a:pt x="26" y="56"/>
                    <a:pt x="26" y="56"/>
                  </a:cubicBezTo>
                  <a:cubicBezTo>
                    <a:pt x="22" y="56"/>
                    <a:pt x="19" y="59"/>
                    <a:pt x="19" y="63"/>
                  </a:cubicBezTo>
                  <a:cubicBezTo>
                    <a:pt x="19" y="90"/>
                    <a:pt x="19" y="90"/>
                    <a:pt x="19" y="90"/>
                  </a:cubicBezTo>
                  <a:cubicBezTo>
                    <a:pt x="30" y="90"/>
                    <a:pt x="30" y="90"/>
                    <a:pt x="30" y="90"/>
                  </a:cubicBezTo>
                  <a:cubicBezTo>
                    <a:pt x="29" y="96"/>
                    <a:pt x="29" y="96"/>
                    <a:pt x="29" y="96"/>
                  </a:cubicBezTo>
                  <a:cubicBezTo>
                    <a:pt x="16" y="96"/>
                    <a:pt x="16" y="96"/>
                    <a:pt x="16" y="96"/>
                  </a:cubicBezTo>
                  <a:cubicBezTo>
                    <a:pt x="14" y="96"/>
                    <a:pt x="13" y="95"/>
                    <a:pt x="13" y="93"/>
                  </a:cubicBezTo>
                  <a:cubicBezTo>
                    <a:pt x="13" y="78"/>
                    <a:pt x="13" y="78"/>
                    <a:pt x="13" y="78"/>
                  </a:cubicBezTo>
                  <a:cubicBezTo>
                    <a:pt x="13" y="78"/>
                    <a:pt x="13" y="78"/>
                    <a:pt x="13" y="78"/>
                  </a:cubicBezTo>
                  <a:cubicBezTo>
                    <a:pt x="6" y="78"/>
                    <a:pt x="0" y="72"/>
                    <a:pt x="0" y="65"/>
                  </a:cubicBezTo>
                  <a:cubicBezTo>
                    <a:pt x="0" y="14"/>
                    <a:pt x="0" y="14"/>
                    <a:pt x="0" y="14"/>
                  </a:cubicBezTo>
                  <a:cubicBezTo>
                    <a:pt x="0" y="6"/>
                    <a:pt x="6" y="0"/>
                    <a:pt x="13" y="0"/>
                  </a:cubicBezTo>
                  <a:cubicBezTo>
                    <a:pt x="103" y="0"/>
                    <a:pt x="103" y="0"/>
                    <a:pt x="103" y="0"/>
                  </a:cubicBezTo>
                  <a:cubicBezTo>
                    <a:pt x="110" y="0"/>
                    <a:pt x="116" y="6"/>
                    <a:pt x="116" y="14"/>
                  </a:cubicBezTo>
                  <a:cubicBezTo>
                    <a:pt x="116" y="17"/>
                    <a:pt x="116" y="17"/>
                    <a:pt x="116" y="17"/>
                  </a:cubicBezTo>
                  <a:cubicBezTo>
                    <a:pt x="121" y="17"/>
                    <a:pt x="121" y="17"/>
                    <a:pt x="121" y="17"/>
                  </a:cubicBezTo>
                  <a:cubicBezTo>
                    <a:pt x="128" y="17"/>
                    <a:pt x="135" y="22"/>
                    <a:pt x="137" y="29"/>
                  </a:cubicBezTo>
                  <a:cubicBezTo>
                    <a:pt x="148" y="56"/>
                    <a:pt x="148" y="56"/>
                    <a:pt x="148" y="56"/>
                  </a:cubicBezTo>
                  <a:cubicBezTo>
                    <a:pt x="155" y="56"/>
                    <a:pt x="155" y="56"/>
                    <a:pt x="155" y="56"/>
                  </a:cubicBezTo>
                  <a:cubicBezTo>
                    <a:pt x="162" y="56"/>
                    <a:pt x="168" y="61"/>
                    <a:pt x="168" y="69"/>
                  </a:cubicBezTo>
                  <a:cubicBezTo>
                    <a:pt x="168" y="74"/>
                    <a:pt x="168" y="74"/>
                    <a:pt x="168" y="74"/>
                  </a:cubicBezTo>
                  <a:cubicBezTo>
                    <a:pt x="166" y="74"/>
                    <a:pt x="166" y="74"/>
                    <a:pt x="166" y="74"/>
                  </a:cubicBezTo>
                  <a:cubicBezTo>
                    <a:pt x="171" y="74"/>
                    <a:pt x="174" y="78"/>
                    <a:pt x="174" y="82"/>
                  </a:cubicBezTo>
                  <a:cubicBezTo>
                    <a:pt x="174" y="88"/>
                    <a:pt x="174" y="88"/>
                    <a:pt x="174" y="88"/>
                  </a:cubicBezTo>
                  <a:cubicBezTo>
                    <a:pt x="174" y="93"/>
                    <a:pt x="171" y="96"/>
                    <a:pt x="166" y="96"/>
                  </a:cubicBezTo>
                  <a:cubicBezTo>
                    <a:pt x="152" y="96"/>
                    <a:pt x="152" y="96"/>
                    <a:pt x="152" y="96"/>
                  </a:cubicBezTo>
                  <a:lnTo>
                    <a:pt x="152" y="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5" tIns="45713" rIns="91425" bIns="45713" numCol="1" anchor="t" anchorCtr="0" compatLnSpc="1"/>
            <a:lstStyle/>
            <a:p>
              <a:endParaRPr lang="zh-CN" altLang="en-US" sz="1600" dirty="0">
                <a:latin typeface="方正兰亭黑简体" panose="02000000000000000000" pitchFamily="2" charset="-122"/>
                <a:ea typeface="方正兰亭黑简体" panose="02000000000000000000" pitchFamily="2" charset="-122"/>
              </a:endParaRPr>
            </a:p>
          </p:txBody>
        </p:sp>
        <p:sp>
          <p:nvSpPr>
            <p:cNvPr id="147" name="Freeform 169"/>
            <p:cNvSpPr>
              <a:spLocks noEditPoints="1"/>
            </p:cNvSpPr>
            <p:nvPr/>
          </p:nvSpPr>
          <p:spPr bwMode="auto">
            <a:xfrm>
              <a:off x="7702550" y="5741988"/>
              <a:ext cx="160338" cy="163513"/>
            </a:xfrm>
            <a:custGeom>
              <a:avLst/>
              <a:gdLst>
                <a:gd name="T0" fmla="*/ 23 w 46"/>
                <a:gd name="T1" fmla="*/ 46 h 46"/>
                <a:gd name="T2" fmla="*/ 0 w 46"/>
                <a:gd name="T3" fmla="*/ 23 h 46"/>
                <a:gd name="T4" fmla="*/ 23 w 46"/>
                <a:gd name="T5" fmla="*/ 0 h 46"/>
                <a:gd name="T6" fmla="*/ 46 w 46"/>
                <a:gd name="T7" fmla="*/ 23 h 46"/>
                <a:gd name="T8" fmla="*/ 23 w 46"/>
                <a:gd name="T9" fmla="*/ 46 h 46"/>
                <a:gd name="T10" fmla="*/ 23 w 46"/>
                <a:gd name="T11" fmla="*/ 7 h 46"/>
                <a:gd name="T12" fmla="*/ 7 w 46"/>
                <a:gd name="T13" fmla="*/ 23 h 46"/>
                <a:gd name="T14" fmla="*/ 23 w 46"/>
                <a:gd name="T15" fmla="*/ 38 h 46"/>
                <a:gd name="T16" fmla="*/ 38 w 46"/>
                <a:gd name="T17" fmla="*/ 23 h 46"/>
                <a:gd name="T18" fmla="*/ 23 w 46"/>
                <a:gd name="T19"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46"/>
                  </a:moveTo>
                  <a:cubicBezTo>
                    <a:pt x="10" y="46"/>
                    <a:pt x="0" y="35"/>
                    <a:pt x="0" y="23"/>
                  </a:cubicBezTo>
                  <a:cubicBezTo>
                    <a:pt x="0" y="10"/>
                    <a:pt x="10" y="0"/>
                    <a:pt x="23" y="0"/>
                  </a:cubicBezTo>
                  <a:cubicBezTo>
                    <a:pt x="35" y="0"/>
                    <a:pt x="46" y="10"/>
                    <a:pt x="46" y="23"/>
                  </a:cubicBezTo>
                  <a:cubicBezTo>
                    <a:pt x="46" y="35"/>
                    <a:pt x="35" y="46"/>
                    <a:pt x="23" y="46"/>
                  </a:cubicBezTo>
                  <a:close/>
                  <a:moveTo>
                    <a:pt x="23" y="7"/>
                  </a:moveTo>
                  <a:cubicBezTo>
                    <a:pt x="14" y="7"/>
                    <a:pt x="7" y="14"/>
                    <a:pt x="7" y="23"/>
                  </a:cubicBezTo>
                  <a:cubicBezTo>
                    <a:pt x="7" y="31"/>
                    <a:pt x="14" y="38"/>
                    <a:pt x="23" y="38"/>
                  </a:cubicBezTo>
                  <a:cubicBezTo>
                    <a:pt x="31" y="38"/>
                    <a:pt x="38" y="31"/>
                    <a:pt x="38" y="23"/>
                  </a:cubicBezTo>
                  <a:cubicBezTo>
                    <a:pt x="38" y="14"/>
                    <a:pt x="31" y="7"/>
                    <a:pt x="2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5" tIns="45713" rIns="91425" bIns="45713" numCol="1" anchor="t" anchorCtr="0" compatLnSpc="1"/>
            <a:lstStyle/>
            <a:p>
              <a:endParaRPr lang="zh-CN" altLang="en-US" sz="1600" dirty="0">
                <a:latin typeface="方正兰亭黑简体" panose="02000000000000000000" pitchFamily="2" charset="-122"/>
                <a:ea typeface="方正兰亭黑简体" panose="02000000000000000000" pitchFamily="2" charset="-122"/>
              </a:endParaRPr>
            </a:p>
          </p:txBody>
        </p:sp>
        <p:sp>
          <p:nvSpPr>
            <p:cNvPr id="148" name="Freeform 170"/>
            <p:cNvSpPr>
              <a:spLocks noEditPoints="1"/>
            </p:cNvSpPr>
            <p:nvPr/>
          </p:nvSpPr>
          <p:spPr bwMode="auto">
            <a:xfrm>
              <a:off x="7981950" y="5741988"/>
              <a:ext cx="157163" cy="163513"/>
            </a:xfrm>
            <a:custGeom>
              <a:avLst/>
              <a:gdLst>
                <a:gd name="T0" fmla="*/ 22 w 45"/>
                <a:gd name="T1" fmla="*/ 46 h 46"/>
                <a:gd name="T2" fmla="*/ 0 w 45"/>
                <a:gd name="T3" fmla="*/ 23 h 46"/>
                <a:gd name="T4" fmla="*/ 22 w 45"/>
                <a:gd name="T5" fmla="*/ 0 h 46"/>
                <a:gd name="T6" fmla="*/ 45 w 45"/>
                <a:gd name="T7" fmla="*/ 23 h 46"/>
                <a:gd name="T8" fmla="*/ 22 w 45"/>
                <a:gd name="T9" fmla="*/ 46 h 46"/>
                <a:gd name="T10" fmla="*/ 22 w 45"/>
                <a:gd name="T11" fmla="*/ 7 h 46"/>
                <a:gd name="T12" fmla="*/ 7 w 45"/>
                <a:gd name="T13" fmla="*/ 23 h 46"/>
                <a:gd name="T14" fmla="*/ 22 w 45"/>
                <a:gd name="T15" fmla="*/ 38 h 46"/>
                <a:gd name="T16" fmla="*/ 38 w 45"/>
                <a:gd name="T17" fmla="*/ 23 h 46"/>
                <a:gd name="T18" fmla="*/ 22 w 45"/>
                <a:gd name="T19"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6">
                  <a:moveTo>
                    <a:pt x="22" y="46"/>
                  </a:moveTo>
                  <a:cubicBezTo>
                    <a:pt x="10" y="46"/>
                    <a:pt x="0" y="35"/>
                    <a:pt x="0" y="23"/>
                  </a:cubicBezTo>
                  <a:cubicBezTo>
                    <a:pt x="0" y="10"/>
                    <a:pt x="10" y="0"/>
                    <a:pt x="22" y="0"/>
                  </a:cubicBezTo>
                  <a:cubicBezTo>
                    <a:pt x="35" y="0"/>
                    <a:pt x="45" y="10"/>
                    <a:pt x="45" y="23"/>
                  </a:cubicBezTo>
                  <a:cubicBezTo>
                    <a:pt x="45" y="35"/>
                    <a:pt x="35" y="46"/>
                    <a:pt x="22" y="46"/>
                  </a:cubicBezTo>
                  <a:close/>
                  <a:moveTo>
                    <a:pt x="22" y="7"/>
                  </a:moveTo>
                  <a:cubicBezTo>
                    <a:pt x="14" y="7"/>
                    <a:pt x="7" y="14"/>
                    <a:pt x="7" y="23"/>
                  </a:cubicBezTo>
                  <a:cubicBezTo>
                    <a:pt x="7" y="31"/>
                    <a:pt x="14" y="38"/>
                    <a:pt x="22" y="38"/>
                  </a:cubicBezTo>
                  <a:cubicBezTo>
                    <a:pt x="31" y="38"/>
                    <a:pt x="38" y="31"/>
                    <a:pt x="38" y="23"/>
                  </a:cubicBezTo>
                  <a:cubicBezTo>
                    <a:pt x="38" y="14"/>
                    <a:pt x="31" y="7"/>
                    <a:pt x="2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5" tIns="45713" rIns="91425" bIns="45713" numCol="1" anchor="t" anchorCtr="0" compatLnSpc="1"/>
            <a:lstStyle/>
            <a:p>
              <a:endParaRPr lang="zh-CN" altLang="en-US" sz="1600" dirty="0">
                <a:latin typeface="方正兰亭黑简体" panose="02000000000000000000" pitchFamily="2" charset="-122"/>
                <a:ea typeface="方正兰亭黑简体" panose="02000000000000000000" pitchFamily="2" charset="-122"/>
              </a:endParaRPr>
            </a:p>
          </p:txBody>
        </p:sp>
        <p:sp>
          <p:nvSpPr>
            <p:cNvPr id="149" name="Freeform 172"/>
            <p:cNvSpPr>
              <a:spLocks noEditPoints="1"/>
            </p:cNvSpPr>
            <p:nvPr/>
          </p:nvSpPr>
          <p:spPr bwMode="auto">
            <a:xfrm>
              <a:off x="7947025" y="5586413"/>
              <a:ext cx="125413" cy="103188"/>
            </a:xfrm>
            <a:custGeom>
              <a:avLst/>
              <a:gdLst>
                <a:gd name="T0" fmla="*/ 35 w 36"/>
                <a:gd name="T1" fmla="*/ 25 h 29"/>
                <a:gd name="T2" fmla="*/ 27 w 36"/>
                <a:gd name="T3" fmla="*/ 5 h 29"/>
                <a:gd name="T4" fmla="*/ 20 w 36"/>
                <a:gd name="T5" fmla="*/ 0 h 29"/>
                <a:gd name="T6" fmla="*/ 3 w 36"/>
                <a:gd name="T7" fmla="*/ 0 h 29"/>
                <a:gd name="T8" fmla="*/ 0 w 36"/>
                <a:gd name="T9" fmla="*/ 3 h 29"/>
                <a:gd name="T10" fmla="*/ 0 w 36"/>
                <a:gd name="T11" fmla="*/ 26 h 29"/>
                <a:gd name="T12" fmla="*/ 3 w 36"/>
                <a:gd name="T13" fmla="*/ 29 h 29"/>
                <a:gd name="T14" fmla="*/ 32 w 36"/>
                <a:gd name="T15" fmla="*/ 29 h 29"/>
                <a:gd name="T16" fmla="*/ 35 w 36"/>
                <a:gd name="T17" fmla="*/ 28 h 29"/>
                <a:gd name="T18" fmla="*/ 35 w 36"/>
                <a:gd name="T19" fmla="*/ 25 h 29"/>
                <a:gd name="T20" fmla="*/ 6 w 36"/>
                <a:gd name="T21" fmla="*/ 23 h 29"/>
                <a:gd name="T22" fmla="*/ 6 w 36"/>
                <a:gd name="T23" fmla="*/ 6 h 29"/>
                <a:gd name="T24" fmla="*/ 20 w 36"/>
                <a:gd name="T25" fmla="*/ 6 h 29"/>
                <a:gd name="T26" fmla="*/ 21 w 36"/>
                <a:gd name="T27" fmla="*/ 7 h 29"/>
                <a:gd name="T28" fmla="*/ 28 w 36"/>
                <a:gd name="T29" fmla="*/ 23 h 29"/>
                <a:gd name="T30" fmla="*/ 6 w 36"/>
                <a:gd name="T31"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29">
                  <a:moveTo>
                    <a:pt x="35" y="25"/>
                  </a:moveTo>
                  <a:cubicBezTo>
                    <a:pt x="27" y="5"/>
                    <a:pt x="27" y="5"/>
                    <a:pt x="27" y="5"/>
                  </a:cubicBezTo>
                  <a:cubicBezTo>
                    <a:pt x="26" y="2"/>
                    <a:pt x="22" y="0"/>
                    <a:pt x="20" y="0"/>
                  </a:cubicBezTo>
                  <a:cubicBezTo>
                    <a:pt x="3" y="0"/>
                    <a:pt x="3" y="0"/>
                    <a:pt x="3" y="0"/>
                  </a:cubicBezTo>
                  <a:cubicBezTo>
                    <a:pt x="1" y="0"/>
                    <a:pt x="0" y="1"/>
                    <a:pt x="0" y="3"/>
                  </a:cubicBezTo>
                  <a:cubicBezTo>
                    <a:pt x="0" y="26"/>
                    <a:pt x="0" y="26"/>
                    <a:pt x="0" y="26"/>
                  </a:cubicBezTo>
                  <a:cubicBezTo>
                    <a:pt x="0" y="28"/>
                    <a:pt x="1" y="29"/>
                    <a:pt x="3" y="29"/>
                  </a:cubicBezTo>
                  <a:cubicBezTo>
                    <a:pt x="32" y="29"/>
                    <a:pt x="32" y="29"/>
                    <a:pt x="32" y="29"/>
                  </a:cubicBezTo>
                  <a:cubicBezTo>
                    <a:pt x="33" y="29"/>
                    <a:pt x="34" y="29"/>
                    <a:pt x="35" y="28"/>
                  </a:cubicBezTo>
                  <a:cubicBezTo>
                    <a:pt x="36" y="27"/>
                    <a:pt x="36" y="26"/>
                    <a:pt x="35" y="25"/>
                  </a:cubicBezTo>
                  <a:close/>
                  <a:moveTo>
                    <a:pt x="6" y="23"/>
                  </a:moveTo>
                  <a:cubicBezTo>
                    <a:pt x="6" y="6"/>
                    <a:pt x="6" y="6"/>
                    <a:pt x="6" y="6"/>
                  </a:cubicBezTo>
                  <a:cubicBezTo>
                    <a:pt x="20" y="6"/>
                    <a:pt x="20" y="6"/>
                    <a:pt x="20" y="6"/>
                  </a:cubicBezTo>
                  <a:cubicBezTo>
                    <a:pt x="20" y="6"/>
                    <a:pt x="21" y="6"/>
                    <a:pt x="21" y="7"/>
                  </a:cubicBezTo>
                  <a:cubicBezTo>
                    <a:pt x="28" y="23"/>
                    <a:pt x="28" y="23"/>
                    <a:pt x="28" y="23"/>
                  </a:cubicBezTo>
                  <a:lnTo>
                    <a:pt x="6"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5" tIns="45713" rIns="91425" bIns="45713" numCol="1" anchor="t" anchorCtr="0" compatLnSpc="1"/>
            <a:lstStyle/>
            <a:p>
              <a:endParaRPr lang="zh-CN" altLang="en-US" sz="1600" dirty="0">
                <a:latin typeface="方正兰亭黑简体" panose="02000000000000000000" pitchFamily="2" charset="-122"/>
                <a:ea typeface="方正兰亭黑简体" panose="02000000000000000000" pitchFamily="2" charset="-122"/>
              </a:endParaRPr>
            </a:p>
          </p:txBody>
        </p:sp>
      </p:grpSp>
      <p:grpSp>
        <p:nvGrpSpPr>
          <p:cNvPr id="150" name="组合 149"/>
          <p:cNvGrpSpPr/>
          <p:nvPr/>
        </p:nvGrpSpPr>
        <p:grpSpPr>
          <a:xfrm>
            <a:off x="8130625" y="1755614"/>
            <a:ext cx="338519" cy="332457"/>
            <a:chOff x="2028825" y="1871663"/>
            <a:chExt cx="531813" cy="522288"/>
          </a:xfrm>
          <a:solidFill>
            <a:schemeClr val="bg1"/>
          </a:solidFill>
        </p:grpSpPr>
        <p:sp>
          <p:nvSpPr>
            <p:cNvPr id="151" name="Freeform 65"/>
            <p:cNvSpPr>
              <a:spLocks noEditPoints="1"/>
            </p:cNvSpPr>
            <p:nvPr/>
          </p:nvSpPr>
          <p:spPr bwMode="auto">
            <a:xfrm>
              <a:off x="2028825" y="1871663"/>
              <a:ext cx="531813" cy="509588"/>
            </a:xfrm>
            <a:custGeom>
              <a:avLst/>
              <a:gdLst>
                <a:gd name="T0" fmla="*/ 134 w 139"/>
                <a:gd name="T1" fmla="*/ 16 h 133"/>
                <a:gd name="T2" fmla="*/ 122 w 139"/>
                <a:gd name="T3" fmla="*/ 14 h 133"/>
                <a:gd name="T4" fmla="*/ 73 w 139"/>
                <a:gd name="T5" fmla="*/ 16 h 133"/>
                <a:gd name="T6" fmla="*/ 49 w 139"/>
                <a:gd name="T7" fmla="*/ 11 h 133"/>
                <a:gd name="T8" fmla="*/ 2 w 139"/>
                <a:gd name="T9" fmla="*/ 3 h 133"/>
                <a:gd name="T10" fmla="*/ 0 w 139"/>
                <a:gd name="T11" fmla="*/ 13 h 133"/>
                <a:gd name="T12" fmla="*/ 2 w 139"/>
                <a:gd name="T13" fmla="*/ 67 h 133"/>
                <a:gd name="T14" fmla="*/ 8 w 139"/>
                <a:gd name="T15" fmla="*/ 67 h 133"/>
                <a:gd name="T16" fmla="*/ 45 w 139"/>
                <a:gd name="T17" fmla="*/ 24 h 133"/>
                <a:gd name="T18" fmla="*/ 41 w 139"/>
                <a:gd name="T19" fmla="*/ 69 h 133"/>
                <a:gd name="T20" fmla="*/ 35 w 139"/>
                <a:gd name="T21" fmla="*/ 132 h 133"/>
                <a:gd name="T22" fmla="*/ 49 w 139"/>
                <a:gd name="T23" fmla="*/ 133 h 133"/>
                <a:gd name="T24" fmla="*/ 51 w 139"/>
                <a:gd name="T25" fmla="*/ 129 h 133"/>
                <a:gd name="T26" fmla="*/ 40 w 139"/>
                <a:gd name="T27" fmla="*/ 127 h 133"/>
                <a:gd name="T28" fmla="*/ 78 w 139"/>
                <a:gd name="T29" fmla="*/ 120 h 133"/>
                <a:gd name="T30" fmla="*/ 70 w 139"/>
                <a:gd name="T31" fmla="*/ 127 h 133"/>
                <a:gd name="T32" fmla="*/ 68 w 139"/>
                <a:gd name="T33" fmla="*/ 131 h 133"/>
                <a:gd name="T34" fmla="*/ 83 w 139"/>
                <a:gd name="T35" fmla="*/ 133 h 133"/>
                <a:gd name="T36" fmla="*/ 84 w 139"/>
                <a:gd name="T37" fmla="*/ 133 h 133"/>
                <a:gd name="T38" fmla="*/ 75 w 139"/>
                <a:gd name="T39" fmla="*/ 31 h 133"/>
                <a:gd name="T40" fmla="*/ 112 w 139"/>
                <a:gd name="T41" fmla="*/ 55 h 133"/>
                <a:gd name="T42" fmla="*/ 117 w 139"/>
                <a:gd name="T43" fmla="*/ 58 h 133"/>
                <a:gd name="T44" fmla="*/ 120 w 139"/>
                <a:gd name="T45" fmla="*/ 97 h 133"/>
                <a:gd name="T46" fmla="*/ 123 w 139"/>
                <a:gd name="T47" fmla="*/ 60 h 133"/>
                <a:gd name="T48" fmla="*/ 124 w 139"/>
                <a:gd name="T49" fmla="*/ 60 h 133"/>
                <a:gd name="T50" fmla="*/ 138 w 139"/>
                <a:gd name="T51" fmla="*/ 37 h 133"/>
                <a:gd name="T52" fmla="*/ 136 w 139"/>
                <a:gd name="T53" fmla="*/ 18 h 133"/>
                <a:gd name="T54" fmla="*/ 52 w 139"/>
                <a:gd name="T55" fmla="*/ 18 h 133"/>
                <a:gd name="T56" fmla="*/ 52 w 139"/>
                <a:gd name="T57" fmla="*/ 17 h 133"/>
                <a:gd name="T58" fmla="*/ 53 w 139"/>
                <a:gd name="T59" fmla="*/ 16 h 133"/>
                <a:gd name="T60" fmla="*/ 60 w 139"/>
                <a:gd name="T61" fmla="*/ 12 h 133"/>
                <a:gd name="T62" fmla="*/ 68 w 139"/>
                <a:gd name="T63" fmla="*/ 19 h 133"/>
                <a:gd name="T64" fmla="*/ 68 w 139"/>
                <a:gd name="T65" fmla="*/ 22 h 133"/>
                <a:gd name="T66" fmla="*/ 68 w 139"/>
                <a:gd name="T67" fmla="*/ 23 h 133"/>
                <a:gd name="T68" fmla="*/ 67 w 139"/>
                <a:gd name="T69" fmla="*/ 25 h 133"/>
                <a:gd name="T70" fmla="*/ 51 w 139"/>
                <a:gd name="T71" fmla="*/ 21 h 133"/>
                <a:gd name="T72" fmla="*/ 51 w 139"/>
                <a:gd name="T73" fmla="*/ 21 h 133"/>
                <a:gd name="T74" fmla="*/ 50 w 139"/>
                <a:gd name="T75" fmla="*/ 31 h 133"/>
                <a:gd name="T76" fmla="*/ 69 w 139"/>
                <a:gd name="T77" fmla="*/ 31 h 133"/>
                <a:gd name="T78" fmla="*/ 47 w 139"/>
                <a:gd name="T79" fmla="*/ 67 h 133"/>
                <a:gd name="T80" fmla="*/ 7 w 139"/>
                <a:gd name="T81" fmla="*/ 9 h 133"/>
                <a:gd name="T82" fmla="*/ 46 w 139"/>
                <a:gd name="T83" fmla="*/ 16 h 133"/>
                <a:gd name="T84" fmla="*/ 7 w 139"/>
                <a:gd name="T85" fmla="*/ 9 h 133"/>
                <a:gd name="T86" fmla="*/ 70 w 139"/>
                <a:gd name="T87" fmla="*/ 80 h 133"/>
                <a:gd name="T88" fmla="*/ 47 w 139"/>
                <a:gd name="T89" fmla="*/ 73 h 133"/>
                <a:gd name="T90" fmla="*/ 47 w 139"/>
                <a:gd name="T91" fmla="*/ 102 h 133"/>
                <a:gd name="T92" fmla="*/ 78 w 139"/>
                <a:gd name="T93" fmla="*/ 113 h 133"/>
                <a:gd name="T94" fmla="*/ 118 w 139"/>
                <a:gd name="T95" fmla="*/ 52 h 133"/>
                <a:gd name="T96" fmla="*/ 114 w 139"/>
                <a:gd name="T97" fmla="*/ 33 h 133"/>
                <a:gd name="T98" fmla="*/ 74 w 139"/>
                <a:gd name="T99" fmla="*/ 22 h 133"/>
                <a:gd name="T100" fmla="*/ 117 w 139"/>
                <a:gd name="T101" fmla="*/ 30 h 133"/>
                <a:gd name="T102" fmla="*/ 131 w 139"/>
                <a:gd name="T103" fmla="*/ 21 h 133"/>
                <a:gd name="T104" fmla="*/ 123 w 139"/>
                <a:gd name="T10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9" h="133">
                  <a:moveTo>
                    <a:pt x="136" y="18"/>
                  </a:moveTo>
                  <a:cubicBezTo>
                    <a:pt x="136" y="17"/>
                    <a:pt x="135" y="16"/>
                    <a:pt x="134" y="16"/>
                  </a:cubicBezTo>
                  <a:cubicBezTo>
                    <a:pt x="125" y="13"/>
                    <a:pt x="125" y="13"/>
                    <a:pt x="125" y="13"/>
                  </a:cubicBezTo>
                  <a:cubicBezTo>
                    <a:pt x="124" y="13"/>
                    <a:pt x="123" y="13"/>
                    <a:pt x="122" y="14"/>
                  </a:cubicBezTo>
                  <a:cubicBezTo>
                    <a:pt x="114" y="25"/>
                    <a:pt x="114" y="25"/>
                    <a:pt x="114" y="25"/>
                  </a:cubicBezTo>
                  <a:cubicBezTo>
                    <a:pt x="73" y="16"/>
                    <a:pt x="73" y="16"/>
                    <a:pt x="73" y="16"/>
                  </a:cubicBezTo>
                  <a:cubicBezTo>
                    <a:pt x="71" y="10"/>
                    <a:pt x="66" y="6"/>
                    <a:pt x="60" y="6"/>
                  </a:cubicBezTo>
                  <a:cubicBezTo>
                    <a:pt x="56" y="6"/>
                    <a:pt x="52" y="8"/>
                    <a:pt x="49" y="11"/>
                  </a:cubicBezTo>
                  <a:cubicBezTo>
                    <a:pt x="6" y="1"/>
                    <a:pt x="6" y="1"/>
                    <a:pt x="6" y="1"/>
                  </a:cubicBezTo>
                  <a:cubicBezTo>
                    <a:pt x="4" y="0"/>
                    <a:pt x="3" y="1"/>
                    <a:pt x="2" y="3"/>
                  </a:cubicBezTo>
                  <a:cubicBezTo>
                    <a:pt x="0" y="10"/>
                    <a:pt x="0" y="10"/>
                    <a:pt x="0" y="10"/>
                  </a:cubicBezTo>
                  <a:cubicBezTo>
                    <a:pt x="0" y="11"/>
                    <a:pt x="0" y="12"/>
                    <a:pt x="0" y="13"/>
                  </a:cubicBezTo>
                  <a:cubicBezTo>
                    <a:pt x="1" y="13"/>
                    <a:pt x="1" y="14"/>
                    <a:pt x="2" y="14"/>
                  </a:cubicBezTo>
                  <a:cubicBezTo>
                    <a:pt x="2" y="67"/>
                    <a:pt x="2" y="67"/>
                    <a:pt x="2" y="67"/>
                  </a:cubicBezTo>
                  <a:cubicBezTo>
                    <a:pt x="2" y="68"/>
                    <a:pt x="3" y="70"/>
                    <a:pt x="5" y="70"/>
                  </a:cubicBezTo>
                  <a:cubicBezTo>
                    <a:pt x="7" y="70"/>
                    <a:pt x="8" y="68"/>
                    <a:pt x="8" y="67"/>
                  </a:cubicBezTo>
                  <a:cubicBezTo>
                    <a:pt x="8" y="15"/>
                    <a:pt x="8" y="15"/>
                    <a:pt x="8" y="15"/>
                  </a:cubicBezTo>
                  <a:cubicBezTo>
                    <a:pt x="45" y="24"/>
                    <a:pt x="45" y="24"/>
                    <a:pt x="45" y="24"/>
                  </a:cubicBezTo>
                  <a:cubicBezTo>
                    <a:pt x="41" y="69"/>
                    <a:pt x="41" y="69"/>
                    <a:pt x="41" y="69"/>
                  </a:cubicBezTo>
                  <a:cubicBezTo>
                    <a:pt x="41" y="69"/>
                    <a:pt x="41" y="69"/>
                    <a:pt x="41" y="69"/>
                  </a:cubicBezTo>
                  <a:cubicBezTo>
                    <a:pt x="34" y="128"/>
                    <a:pt x="34" y="128"/>
                    <a:pt x="34" y="128"/>
                  </a:cubicBezTo>
                  <a:cubicBezTo>
                    <a:pt x="34" y="128"/>
                    <a:pt x="33" y="131"/>
                    <a:pt x="35" y="132"/>
                  </a:cubicBezTo>
                  <a:cubicBezTo>
                    <a:pt x="35" y="133"/>
                    <a:pt x="36" y="133"/>
                    <a:pt x="36" y="133"/>
                  </a:cubicBezTo>
                  <a:cubicBezTo>
                    <a:pt x="49" y="133"/>
                    <a:pt x="49" y="133"/>
                    <a:pt x="49" y="133"/>
                  </a:cubicBezTo>
                  <a:cubicBezTo>
                    <a:pt x="50" y="133"/>
                    <a:pt x="51" y="132"/>
                    <a:pt x="51" y="131"/>
                  </a:cubicBezTo>
                  <a:cubicBezTo>
                    <a:pt x="51" y="129"/>
                    <a:pt x="51" y="129"/>
                    <a:pt x="51" y="129"/>
                  </a:cubicBezTo>
                  <a:cubicBezTo>
                    <a:pt x="51" y="128"/>
                    <a:pt x="50" y="127"/>
                    <a:pt x="49" y="127"/>
                  </a:cubicBezTo>
                  <a:cubicBezTo>
                    <a:pt x="40" y="127"/>
                    <a:pt x="40" y="127"/>
                    <a:pt x="40" y="127"/>
                  </a:cubicBezTo>
                  <a:cubicBezTo>
                    <a:pt x="43" y="107"/>
                    <a:pt x="43" y="107"/>
                    <a:pt x="43" y="107"/>
                  </a:cubicBezTo>
                  <a:cubicBezTo>
                    <a:pt x="78" y="120"/>
                    <a:pt x="78" y="120"/>
                    <a:pt x="78" y="120"/>
                  </a:cubicBezTo>
                  <a:cubicBezTo>
                    <a:pt x="79" y="127"/>
                    <a:pt x="79" y="127"/>
                    <a:pt x="79" y="127"/>
                  </a:cubicBezTo>
                  <a:cubicBezTo>
                    <a:pt x="70" y="127"/>
                    <a:pt x="70" y="127"/>
                    <a:pt x="70" y="127"/>
                  </a:cubicBezTo>
                  <a:cubicBezTo>
                    <a:pt x="69" y="127"/>
                    <a:pt x="68" y="128"/>
                    <a:pt x="68" y="129"/>
                  </a:cubicBezTo>
                  <a:cubicBezTo>
                    <a:pt x="68" y="131"/>
                    <a:pt x="68" y="131"/>
                    <a:pt x="68" y="131"/>
                  </a:cubicBezTo>
                  <a:cubicBezTo>
                    <a:pt x="68" y="132"/>
                    <a:pt x="69" y="133"/>
                    <a:pt x="70" y="133"/>
                  </a:cubicBezTo>
                  <a:cubicBezTo>
                    <a:pt x="83" y="133"/>
                    <a:pt x="83" y="133"/>
                    <a:pt x="83" y="133"/>
                  </a:cubicBezTo>
                  <a:cubicBezTo>
                    <a:pt x="83" y="133"/>
                    <a:pt x="83" y="133"/>
                    <a:pt x="83" y="133"/>
                  </a:cubicBezTo>
                  <a:cubicBezTo>
                    <a:pt x="83" y="133"/>
                    <a:pt x="83" y="133"/>
                    <a:pt x="84" y="133"/>
                  </a:cubicBezTo>
                  <a:cubicBezTo>
                    <a:pt x="86" y="133"/>
                    <a:pt x="85" y="128"/>
                    <a:pt x="85" y="128"/>
                  </a:cubicBezTo>
                  <a:cubicBezTo>
                    <a:pt x="75" y="31"/>
                    <a:pt x="75" y="31"/>
                    <a:pt x="75" y="31"/>
                  </a:cubicBezTo>
                  <a:cubicBezTo>
                    <a:pt x="110" y="38"/>
                    <a:pt x="110" y="38"/>
                    <a:pt x="110" y="38"/>
                  </a:cubicBezTo>
                  <a:cubicBezTo>
                    <a:pt x="112" y="55"/>
                    <a:pt x="112" y="55"/>
                    <a:pt x="112" y="55"/>
                  </a:cubicBezTo>
                  <a:cubicBezTo>
                    <a:pt x="112" y="56"/>
                    <a:pt x="113" y="57"/>
                    <a:pt x="114" y="58"/>
                  </a:cubicBezTo>
                  <a:cubicBezTo>
                    <a:pt x="117" y="58"/>
                    <a:pt x="117" y="58"/>
                    <a:pt x="117" y="58"/>
                  </a:cubicBezTo>
                  <a:cubicBezTo>
                    <a:pt x="117" y="94"/>
                    <a:pt x="117" y="94"/>
                    <a:pt x="117" y="94"/>
                  </a:cubicBezTo>
                  <a:cubicBezTo>
                    <a:pt x="117" y="96"/>
                    <a:pt x="118" y="97"/>
                    <a:pt x="120" y="97"/>
                  </a:cubicBezTo>
                  <a:cubicBezTo>
                    <a:pt x="121" y="97"/>
                    <a:pt x="123" y="96"/>
                    <a:pt x="123" y="94"/>
                  </a:cubicBezTo>
                  <a:cubicBezTo>
                    <a:pt x="123" y="60"/>
                    <a:pt x="123" y="60"/>
                    <a:pt x="123" y="60"/>
                  </a:cubicBezTo>
                  <a:cubicBezTo>
                    <a:pt x="124" y="60"/>
                    <a:pt x="124" y="60"/>
                    <a:pt x="124" y="60"/>
                  </a:cubicBezTo>
                  <a:cubicBezTo>
                    <a:pt x="124" y="60"/>
                    <a:pt x="124" y="60"/>
                    <a:pt x="124" y="60"/>
                  </a:cubicBezTo>
                  <a:cubicBezTo>
                    <a:pt x="125" y="60"/>
                    <a:pt x="126" y="59"/>
                    <a:pt x="127" y="58"/>
                  </a:cubicBezTo>
                  <a:cubicBezTo>
                    <a:pt x="138" y="37"/>
                    <a:pt x="138" y="37"/>
                    <a:pt x="138" y="37"/>
                  </a:cubicBezTo>
                  <a:cubicBezTo>
                    <a:pt x="139" y="37"/>
                    <a:pt x="139" y="36"/>
                    <a:pt x="139" y="35"/>
                  </a:cubicBezTo>
                  <a:lnTo>
                    <a:pt x="136" y="18"/>
                  </a:lnTo>
                  <a:close/>
                  <a:moveTo>
                    <a:pt x="52" y="19"/>
                  </a:moveTo>
                  <a:cubicBezTo>
                    <a:pt x="52" y="19"/>
                    <a:pt x="52" y="19"/>
                    <a:pt x="52" y="18"/>
                  </a:cubicBezTo>
                  <a:cubicBezTo>
                    <a:pt x="52" y="18"/>
                    <a:pt x="52" y="18"/>
                    <a:pt x="52" y="18"/>
                  </a:cubicBezTo>
                  <a:cubicBezTo>
                    <a:pt x="52" y="17"/>
                    <a:pt x="52" y="17"/>
                    <a:pt x="52" y="17"/>
                  </a:cubicBezTo>
                  <a:cubicBezTo>
                    <a:pt x="52" y="17"/>
                    <a:pt x="52" y="17"/>
                    <a:pt x="52" y="17"/>
                  </a:cubicBezTo>
                  <a:cubicBezTo>
                    <a:pt x="53" y="16"/>
                    <a:pt x="53" y="16"/>
                    <a:pt x="53" y="16"/>
                  </a:cubicBezTo>
                  <a:cubicBezTo>
                    <a:pt x="53" y="16"/>
                    <a:pt x="53" y="16"/>
                    <a:pt x="53" y="16"/>
                  </a:cubicBezTo>
                  <a:cubicBezTo>
                    <a:pt x="55" y="14"/>
                    <a:pt x="57" y="12"/>
                    <a:pt x="60" y="12"/>
                  </a:cubicBezTo>
                  <a:cubicBezTo>
                    <a:pt x="64" y="12"/>
                    <a:pt x="67" y="15"/>
                    <a:pt x="68" y="19"/>
                  </a:cubicBezTo>
                  <a:cubicBezTo>
                    <a:pt x="68" y="19"/>
                    <a:pt x="68" y="19"/>
                    <a:pt x="68" y="19"/>
                  </a:cubicBezTo>
                  <a:cubicBezTo>
                    <a:pt x="68" y="20"/>
                    <a:pt x="68" y="20"/>
                    <a:pt x="68" y="21"/>
                  </a:cubicBezTo>
                  <a:cubicBezTo>
                    <a:pt x="68" y="21"/>
                    <a:pt x="68" y="21"/>
                    <a:pt x="68" y="22"/>
                  </a:cubicBezTo>
                  <a:cubicBezTo>
                    <a:pt x="68" y="22"/>
                    <a:pt x="68" y="22"/>
                    <a:pt x="68" y="23"/>
                  </a:cubicBezTo>
                  <a:cubicBezTo>
                    <a:pt x="68" y="23"/>
                    <a:pt x="68" y="23"/>
                    <a:pt x="68" y="23"/>
                  </a:cubicBezTo>
                  <a:cubicBezTo>
                    <a:pt x="68" y="23"/>
                    <a:pt x="67" y="24"/>
                    <a:pt x="67" y="25"/>
                  </a:cubicBezTo>
                  <a:cubicBezTo>
                    <a:pt x="67" y="25"/>
                    <a:pt x="67" y="25"/>
                    <a:pt x="67" y="25"/>
                  </a:cubicBezTo>
                  <a:cubicBezTo>
                    <a:pt x="65" y="27"/>
                    <a:pt x="63" y="29"/>
                    <a:pt x="60" y="29"/>
                  </a:cubicBezTo>
                  <a:cubicBezTo>
                    <a:pt x="55" y="29"/>
                    <a:pt x="52" y="26"/>
                    <a:pt x="51" y="21"/>
                  </a:cubicBezTo>
                  <a:cubicBezTo>
                    <a:pt x="51" y="21"/>
                    <a:pt x="52" y="21"/>
                    <a:pt x="52" y="21"/>
                  </a:cubicBezTo>
                  <a:cubicBezTo>
                    <a:pt x="51" y="21"/>
                    <a:pt x="51" y="21"/>
                    <a:pt x="51" y="21"/>
                  </a:cubicBezTo>
                  <a:cubicBezTo>
                    <a:pt x="51" y="20"/>
                    <a:pt x="51" y="20"/>
                    <a:pt x="52" y="19"/>
                  </a:cubicBezTo>
                  <a:close/>
                  <a:moveTo>
                    <a:pt x="50" y="31"/>
                  </a:moveTo>
                  <a:cubicBezTo>
                    <a:pt x="53" y="34"/>
                    <a:pt x="56" y="35"/>
                    <a:pt x="60" y="35"/>
                  </a:cubicBezTo>
                  <a:cubicBezTo>
                    <a:pt x="63" y="35"/>
                    <a:pt x="67" y="34"/>
                    <a:pt x="69" y="31"/>
                  </a:cubicBezTo>
                  <a:cubicBezTo>
                    <a:pt x="73" y="75"/>
                    <a:pt x="73" y="75"/>
                    <a:pt x="73" y="75"/>
                  </a:cubicBezTo>
                  <a:cubicBezTo>
                    <a:pt x="47" y="67"/>
                    <a:pt x="47" y="67"/>
                    <a:pt x="47" y="67"/>
                  </a:cubicBezTo>
                  <a:lnTo>
                    <a:pt x="50" y="31"/>
                  </a:lnTo>
                  <a:close/>
                  <a:moveTo>
                    <a:pt x="7" y="9"/>
                  </a:moveTo>
                  <a:cubicBezTo>
                    <a:pt x="7" y="7"/>
                    <a:pt x="7" y="7"/>
                    <a:pt x="7" y="7"/>
                  </a:cubicBezTo>
                  <a:cubicBezTo>
                    <a:pt x="46" y="16"/>
                    <a:pt x="46" y="16"/>
                    <a:pt x="46" y="16"/>
                  </a:cubicBezTo>
                  <a:cubicBezTo>
                    <a:pt x="46" y="17"/>
                    <a:pt x="46" y="17"/>
                    <a:pt x="46" y="18"/>
                  </a:cubicBezTo>
                  <a:lnTo>
                    <a:pt x="7" y="9"/>
                  </a:lnTo>
                  <a:close/>
                  <a:moveTo>
                    <a:pt x="47" y="73"/>
                  </a:moveTo>
                  <a:cubicBezTo>
                    <a:pt x="70" y="80"/>
                    <a:pt x="70" y="80"/>
                    <a:pt x="70" y="80"/>
                  </a:cubicBezTo>
                  <a:cubicBezTo>
                    <a:pt x="44" y="97"/>
                    <a:pt x="44" y="97"/>
                    <a:pt x="44" y="97"/>
                  </a:cubicBezTo>
                  <a:lnTo>
                    <a:pt x="47" y="73"/>
                  </a:lnTo>
                  <a:close/>
                  <a:moveTo>
                    <a:pt x="78" y="113"/>
                  </a:moveTo>
                  <a:cubicBezTo>
                    <a:pt x="47" y="102"/>
                    <a:pt x="47" y="102"/>
                    <a:pt x="47" y="102"/>
                  </a:cubicBezTo>
                  <a:cubicBezTo>
                    <a:pt x="74" y="85"/>
                    <a:pt x="74" y="85"/>
                    <a:pt x="74" y="85"/>
                  </a:cubicBezTo>
                  <a:lnTo>
                    <a:pt x="78" y="113"/>
                  </a:lnTo>
                  <a:close/>
                  <a:moveTo>
                    <a:pt x="123" y="54"/>
                  </a:moveTo>
                  <a:cubicBezTo>
                    <a:pt x="118" y="52"/>
                    <a:pt x="118" y="52"/>
                    <a:pt x="118" y="52"/>
                  </a:cubicBezTo>
                  <a:cubicBezTo>
                    <a:pt x="116" y="36"/>
                    <a:pt x="116" y="36"/>
                    <a:pt x="116" y="36"/>
                  </a:cubicBezTo>
                  <a:cubicBezTo>
                    <a:pt x="116" y="34"/>
                    <a:pt x="115" y="33"/>
                    <a:pt x="114" y="33"/>
                  </a:cubicBezTo>
                  <a:cubicBezTo>
                    <a:pt x="75" y="24"/>
                    <a:pt x="75" y="24"/>
                    <a:pt x="75" y="24"/>
                  </a:cubicBezTo>
                  <a:cubicBezTo>
                    <a:pt x="74" y="22"/>
                    <a:pt x="74" y="22"/>
                    <a:pt x="74" y="22"/>
                  </a:cubicBezTo>
                  <a:cubicBezTo>
                    <a:pt x="114" y="31"/>
                    <a:pt x="114" y="31"/>
                    <a:pt x="114" y="31"/>
                  </a:cubicBezTo>
                  <a:cubicBezTo>
                    <a:pt x="115" y="32"/>
                    <a:pt x="117" y="31"/>
                    <a:pt x="117" y="30"/>
                  </a:cubicBezTo>
                  <a:cubicBezTo>
                    <a:pt x="125" y="20"/>
                    <a:pt x="125" y="20"/>
                    <a:pt x="125" y="20"/>
                  </a:cubicBezTo>
                  <a:cubicBezTo>
                    <a:pt x="131" y="21"/>
                    <a:pt x="131" y="21"/>
                    <a:pt x="131" y="21"/>
                  </a:cubicBezTo>
                  <a:cubicBezTo>
                    <a:pt x="133" y="35"/>
                    <a:pt x="133" y="35"/>
                    <a:pt x="133" y="35"/>
                  </a:cubicBezTo>
                  <a:lnTo>
                    <a:pt x="123"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5" tIns="45713" rIns="91425" bIns="45713" numCol="1" anchor="t" anchorCtr="0" compatLnSpc="1"/>
            <a:lstStyle/>
            <a:p>
              <a:endParaRPr lang="zh-CN" altLang="en-US" sz="1600" dirty="0">
                <a:latin typeface="方正兰亭黑简体" panose="02000000000000000000" pitchFamily="2" charset="-122"/>
                <a:ea typeface="方正兰亭黑简体" panose="02000000000000000000" pitchFamily="2" charset="-122"/>
              </a:endParaRPr>
            </a:p>
          </p:txBody>
        </p:sp>
        <p:sp>
          <p:nvSpPr>
            <p:cNvPr id="152" name="Oval 66"/>
            <p:cNvSpPr>
              <a:spLocks noChangeArrowheads="1"/>
            </p:cNvSpPr>
            <p:nvPr/>
          </p:nvSpPr>
          <p:spPr bwMode="auto">
            <a:xfrm>
              <a:off x="2200275" y="2347913"/>
              <a:ext cx="46038" cy="460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25" tIns="45713" rIns="91425" bIns="45713" numCol="1" anchor="t" anchorCtr="0" compatLnSpc="1"/>
            <a:lstStyle/>
            <a:p>
              <a:endParaRPr lang="zh-CN" altLang="en-US" sz="1600" dirty="0">
                <a:latin typeface="方正兰亭黑简体" panose="02000000000000000000" pitchFamily="2" charset="-122"/>
                <a:ea typeface="方正兰亭黑简体" panose="02000000000000000000" pitchFamily="2" charset="-122"/>
              </a:endParaRPr>
            </a:p>
          </p:txBody>
        </p:sp>
        <p:sp>
          <p:nvSpPr>
            <p:cNvPr id="153" name="Oval 67"/>
            <p:cNvSpPr>
              <a:spLocks noChangeArrowheads="1"/>
            </p:cNvSpPr>
            <p:nvPr/>
          </p:nvSpPr>
          <p:spPr bwMode="auto">
            <a:xfrm>
              <a:off x="2270125" y="2347913"/>
              <a:ext cx="46038" cy="460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25" tIns="45713" rIns="91425" bIns="45713" numCol="1" anchor="t" anchorCtr="0" compatLnSpc="1"/>
            <a:lstStyle/>
            <a:p>
              <a:endParaRPr lang="zh-CN" altLang="en-US" sz="1600" dirty="0">
                <a:latin typeface="方正兰亭黑简体" panose="02000000000000000000" pitchFamily="2" charset="-122"/>
                <a:ea typeface="方正兰亭黑简体" panose="02000000000000000000" pitchFamily="2" charset="-122"/>
              </a:endParaRPr>
            </a:p>
          </p:txBody>
        </p:sp>
      </p:grpSp>
      <p:grpSp>
        <p:nvGrpSpPr>
          <p:cNvPr id="154" name="组合 153"/>
          <p:cNvGrpSpPr/>
          <p:nvPr/>
        </p:nvGrpSpPr>
        <p:grpSpPr>
          <a:xfrm>
            <a:off x="5225802" y="1779703"/>
            <a:ext cx="411825" cy="193950"/>
            <a:chOff x="4681538" y="5495926"/>
            <a:chExt cx="765175" cy="360362"/>
          </a:xfrm>
          <a:solidFill>
            <a:schemeClr val="bg1"/>
          </a:solidFill>
        </p:grpSpPr>
        <p:sp>
          <p:nvSpPr>
            <p:cNvPr id="155" name="Freeform 5"/>
            <p:cNvSpPr>
              <a:spLocks noEditPoints="1"/>
            </p:cNvSpPr>
            <p:nvPr/>
          </p:nvSpPr>
          <p:spPr bwMode="auto">
            <a:xfrm>
              <a:off x="5221288" y="5697538"/>
              <a:ext cx="152400" cy="158750"/>
            </a:xfrm>
            <a:custGeom>
              <a:avLst/>
              <a:gdLst>
                <a:gd name="T0" fmla="*/ 20 w 40"/>
                <a:gd name="T1" fmla="*/ 0 h 41"/>
                <a:gd name="T2" fmla="*/ 16 w 40"/>
                <a:gd name="T3" fmla="*/ 0 h 41"/>
                <a:gd name="T4" fmla="*/ 0 w 40"/>
                <a:gd name="T5" fmla="*/ 20 h 41"/>
                <a:gd name="T6" fmla="*/ 6 w 40"/>
                <a:gd name="T7" fmla="*/ 35 h 41"/>
                <a:gd name="T8" fmla="*/ 20 w 40"/>
                <a:gd name="T9" fmla="*/ 41 h 41"/>
                <a:gd name="T10" fmla="*/ 24 w 40"/>
                <a:gd name="T11" fmla="*/ 40 h 41"/>
                <a:gd name="T12" fmla="*/ 40 w 40"/>
                <a:gd name="T13" fmla="*/ 20 h 41"/>
                <a:gd name="T14" fmla="*/ 35 w 40"/>
                <a:gd name="T15" fmla="*/ 6 h 41"/>
                <a:gd name="T16" fmla="*/ 20 w 40"/>
                <a:gd name="T17" fmla="*/ 0 h 41"/>
                <a:gd name="T18" fmla="*/ 34 w 40"/>
                <a:gd name="T19" fmla="*/ 20 h 41"/>
                <a:gd name="T20" fmla="*/ 20 w 40"/>
                <a:gd name="T21" fmla="*/ 34 h 41"/>
                <a:gd name="T22" fmla="*/ 10 w 40"/>
                <a:gd name="T23" fmla="*/ 30 h 41"/>
                <a:gd name="T24" fmla="*/ 6 w 40"/>
                <a:gd name="T25" fmla="*/ 20 h 41"/>
                <a:gd name="T26" fmla="*/ 17 w 40"/>
                <a:gd name="T27" fmla="*/ 7 h 41"/>
                <a:gd name="T28" fmla="*/ 20 w 40"/>
                <a:gd name="T29" fmla="*/ 6 h 41"/>
                <a:gd name="T30" fmla="*/ 30 w 40"/>
                <a:gd name="T31" fmla="*/ 10 h 41"/>
                <a:gd name="T32" fmla="*/ 34 w 40"/>
                <a:gd name="T33"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41">
                  <a:moveTo>
                    <a:pt x="20" y="0"/>
                  </a:moveTo>
                  <a:cubicBezTo>
                    <a:pt x="19" y="0"/>
                    <a:pt x="17" y="0"/>
                    <a:pt x="16" y="0"/>
                  </a:cubicBezTo>
                  <a:cubicBezTo>
                    <a:pt x="6" y="2"/>
                    <a:pt x="0" y="10"/>
                    <a:pt x="0" y="20"/>
                  </a:cubicBezTo>
                  <a:cubicBezTo>
                    <a:pt x="0" y="26"/>
                    <a:pt x="2" y="31"/>
                    <a:pt x="6" y="35"/>
                  </a:cubicBezTo>
                  <a:cubicBezTo>
                    <a:pt x="9" y="38"/>
                    <a:pt x="15" y="41"/>
                    <a:pt x="20" y="41"/>
                  </a:cubicBezTo>
                  <a:cubicBezTo>
                    <a:pt x="21" y="41"/>
                    <a:pt x="23" y="40"/>
                    <a:pt x="24" y="40"/>
                  </a:cubicBezTo>
                  <a:cubicBezTo>
                    <a:pt x="34" y="38"/>
                    <a:pt x="40" y="30"/>
                    <a:pt x="40" y="20"/>
                  </a:cubicBezTo>
                  <a:cubicBezTo>
                    <a:pt x="40" y="15"/>
                    <a:pt x="38" y="10"/>
                    <a:pt x="35" y="6"/>
                  </a:cubicBezTo>
                  <a:cubicBezTo>
                    <a:pt x="31" y="2"/>
                    <a:pt x="25" y="0"/>
                    <a:pt x="20" y="0"/>
                  </a:cubicBezTo>
                  <a:close/>
                  <a:moveTo>
                    <a:pt x="34" y="20"/>
                  </a:moveTo>
                  <a:cubicBezTo>
                    <a:pt x="34" y="28"/>
                    <a:pt x="28" y="34"/>
                    <a:pt x="20" y="34"/>
                  </a:cubicBezTo>
                  <a:cubicBezTo>
                    <a:pt x="16" y="34"/>
                    <a:pt x="13" y="32"/>
                    <a:pt x="10" y="30"/>
                  </a:cubicBezTo>
                  <a:cubicBezTo>
                    <a:pt x="8" y="27"/>
                    <a:pt x="6" y="24"/>
                    <a:pt x="6" y="20"/>
                  </a:cubicBezTo>
                  <a:cubicBezTo>
                    <a:pt x="6" y="14"/>
                    <a:pt x="11" y="8"/>
                    <a:pt x="17" y="7"/>
                  </a:cubicBezTo>
                  <a:cubicBezTo>
                    <a:pt x="18" y="6"/>
                    <a:pt x="19" y="6"/>
                    <a:pt x="20" y="6"/>
                  </a:cubicBezTo>
                  <a:cubicBezTo>
                    <a:pt x="24" y="6"/>
                    <a:pt x="27" y="8"/>
                    <a:pt x="30" y="10"/>
                  </a:cubicBezTo>
                  <a:cubicBezTo>
                    <a:pt x="32" y="13"/>
                    <a:pt x="34" y="16"/>
                    <a:pt x="3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5" tIns="45713" rIns="91425" bIns="45713" numCol="1" anchor="t" anchorCtr="0" compatLnSpc="1"/>
            <a:lstStyle/>
            <a:p>
              <a:endParaRPr lang="zh-CN" altLang="en-US" sz="1600" dirty="0">
                <a:latin typeface="方正兰亭黑简体" panose="02000000000000000000" pitchFamily="2" charset="-122"/>
                <a:ea typeface="方正兰亭黑简体" panose="02000000000000000000" pitchFamily="2" charset="-122"/>
              </a:endParaRPr>
            </a:p>
          </p:txBody>
        </p:sp>
        <p:sp>
          <p:nvSpPr>
            <p:cNvPr id="156" name="Freeform 6"/>
            <p:cNvSpPr>
              <a:spLocks noEditPoints="1"/>
            </p:cNvSpPr>
            <p:nvPr/>
          </p:nvSpPr>
          <p:spPr bwMode="auto">
            <a:xfrm>
              <a:off x="4746626" y="5697538"/>
              <a:ext cx="155575" cy="158750"/>
            </a:xfrm>
            <a:custGeom>
              <a:avLst/>
              <a:gdLst>
                <a:gd name="T0" fmla="*/ 20 w 41"/>
                <a:gd name="T1" fmla="*/ 0 h 41"/>
                <a:gd name="T2" fmla="*/ 0 w 41"/>
                <a:gd name="T3" fmla="*/ 20 h 41"/>
                <a:gd name="T4" fmla="*/ 20 w 41"/>
                <a:gd name="T5" fmla="*/ 41 h 41"/>
                <a:gd name="T6" fmla="*/ 24 w 41"/>
                <a:gd name="T7" fmla="*/ 40 h 41"/>
                <a:gd name="T8" fmla="*/ 41 w 41"/>
                <a:gd name="T9" fmla="*/ 20 h 41"/>
                <a:gd name="T10" fmla="*/ 20 w 41"/>
                <a:gd name="T11" fmla="*/ 0 h 41"/>
                <a:gd name="T12" fmla="*/ 34 w 41"/>
                <a:gd name="T13" fmla="*/ 20 h 41"/>
                <a:gd name="T14" fmla="*/ 23 w 41"/>
                <a:gd name="T15" fmla="*/ 34 h 41"/>
                <a:gd name="T16" fmla="*/ 20 w 41"/>
                <a:gd name="T17" fmla="*/ 34 h 41"/>
                <a:gd name="T18" fmla="*/ 6 w 41"/>
                <a:gd name="T19" fmla="*/ 20 h 41"/>
                <a:gd name="T20" fmla="*/ 17 w 41"/>
                <a:gd name="T21" fmla="*/ 6 h 41"/>
                <a:gd name="T22" fmla="*/ 20 w 41"/>
                <a:gd name="T23" fmla="*/ 6 h 41"/>
                <a:gd name="T24" fmla="*/ 34 w 41"/>
                <a:gd name="T25"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41">
                  <a:moveTo>
                    <a:pt x="20" y="0"/>
                  </a:moveTo>
                  <a:cubicBezTo>
                    <a:pt x="9" y="0"/>
                    <a:pt x="0" y="9"/>
                    <a:pt x="0" y="20"/>
                  </a:cubicBezTo>
                  <a:cubicBezTo>
                    <a:pt x="0" y="31"/>
                    <a:pt x="9" y="40"/>
                    <a:pt x="20" y="41"/>
                  </a:cubicBezTo>
                  <a:cubicBezTo>
                    <a:pt x="21" y="41"/>
                    <a:pt x="23" y="40"/>
                    <a:pt x="24" y="40"/>
                  </a:cubicBezTo>
                  <a:cubicBezTo>
                    <a:pt x="34" y="38"/>
                    <a:pt x="41" y="30"/>
                    <a:pt x="41" y="20"/>
                  </a:cubicBezTo>
                  <a:cubicBezTo>
                    <a:pt x="41" y="9"/>
                    <a:pt x="31" y="0"/>
                    <a:pt x="20" y="0"/>
                  </a:cubicBezTo>
                  <a:close/>
                  <a:moveTo>
                    <a:pt x="34" y="20"/>
                  </a:moveTo>
                  <a:cubicBezTo>
                    <a:pt x="34" y="27"/>
                    <a:pt x="29" y="32"/>
                    <a:pt x="23" y="34"/>
                  </a:cubicBezTo>
                  <a:cubicBezTo>
                    <a:pt x="22" y="34"/>
                    <a:pt x="21" y="34"/>
                    <a:pt x="20" y="34"/>
                  </a:cubicBezTo>
                  <a:cubicBezTo>
                    <a:pt x="12" y="34"/>
                    <a:pt x="6" y="28"/>
                    <a:pt x="6" y="20"/>
                  </a:cubicBezTo>
                  <a:cubicBezTo>
                    <a:pt x="6" y="13"/>
                    <a:pt x="11" y="8"/>
                    <a:pt x="17" y="6"/>
                  </a:cubicBezTo>
                  <a:cubicBezTo>
                    <a:pt x="18" y="6"/>
                    <a:pt x="19" y="6"/>
                    <a:pt x="20" y="6"/>
                  </a:cubicBezTo>
                  <a:cubicBezTo>
                    <a:pt x="28" y="6"/>
                    <a:pt x="34" y="12"/>
                    <a:pt x="3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5" tIns="45713" rIns="91425" bIns="45713" numCol="1" anchor="t" anchorCtr="0" compatLnSpc="1"/>
            <a:lstStyle/>
            <a:p>
              <a:endParaRPr lang="zh-CN" altLang="en-US" sz="1600" dirty="0">
                <a:latin typeface="方正兰亭黑简体" panose="02000000000000000000" pitchFamily="2" charset="-122"/>
                <a:ea typeface="方正兰亭黑简体" panose="02000000000000000000" pitchFamily="2" charset="-122"/>
              </a:endParaRPr>
            </a:p>
          </p:txBody>
        </p:sp>
        <p:sp>
          <p:nvSpPr>
            <p:cNvPr id="157" name="Freeform 7"/>
            <p:cNvSpPr/>
            <p:nvPr/>
          </p:nvSpPr>
          <p:spPr bwMode="auto">
            <a:xfrm>
              <a:off x="4681538" y="5495926"/>
              <a:ext cx="765175" cy="298450"/>
            </a:xfrm>
            <a:custGeom>
              <a:avLst/>
              <a:gdLst>
                <a:gd name="T0" fmla="*/ 199 w 201"/>
                <a:gd name="T1" fmla="*/ 61 h 77"/>
                <a:gd name="T2" fmla="*/ 156 w 201"/>
                <a:gd name="T3" fmla="*/ 37 h 77"/>
                <a:gd name="T4" fmla="*/ 155 w 201"/>
                <a:gd name="T5" fmla="*/ 37 h 77"/>
                <a:gd name="T6" fmla="*/ 54 w 201"/>
                <a:gd name="T7" fmla="*/ 19 h 77"/>
                <a:gd name="T8" fmla="*/ 3 w 201"/>
                <a:gd name="T9" fmla="*/ 57 h 77"/>
                <a:gd name="T10" fmla="*/ 1 w 201"/>
                <a:gd name="T11" fmla="*/ 74 h 77"/>
                <a:gd name="T12" fmla="*/ 5 w 201"/>
                <a:gd name="T13" fmla="*/ 77 h 77"/>
                <a:gd name="T14" fmla="*/ 8 w 201"/>
                <a:gd name="T15" fmla="*/ 74 h 77"/>
                <a:gd name="T16" fmla="*/ 9 w 201"/>
                <a:gd name="T17" fmla="*/ 60 h 77"/>
                <a:gd name="T18" fmla="*/ 57 w 201"/>
                <a:gd name="T19" fmla="*/ 25 h 77"/>
                <a:gd name="T20" fmla="*/ 151 w 201"/>
                <a:gd name="T21" fmla="*/ 43 h 77"/>
                <a:gd name="T22" fmla="*/ 153 w 201"/>
                <a:gd name="T23" fmla="*/ 44 h 77"/>
                <a:gd name="T24" fmla="*/ 155 w 201"/>
                <a:gd name="T25" fmla="*/ 44 h 77"/>
                <a:gd name="T26" fmla="*/ 192 w 201"/>
                <a:gd name="T27" fmla="*/ 63 h 77"/>
                <a:gd name="T28" fmla="*/ 194 w 201"/>
                <a:gd name="T29" fmla="*/ 74 h 77"/>
                <a:gd name="T30" fmla="*/ 197 w 201"/>
                <a:gd name="T31" fmla="*/ 77 h 77"/>
                <a:gd name="T32" fmla="*/ 198 w 201"/>
                <a:gd name="T33" fmla="*/ 77 h 77"/>
                <a:gd name="T34" fmla="*/ 201 w 201"/>
                <a:gd name="T35" fmla="*/ 74 h 77"/>
                <a:gd name="T36" fmla="*/ 199 w 201"/>
                <a:gd name="T37" fmla="*/ 6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1" h="77">
                  <a:moveTo>
                    <a:pt x="199" y="61"/>
                  </a:moveTo>
                  <a:cubicBezTo>
                    <a:pt x="192" y="40"/>
                    <a:pt x="166" y="38"/>
                    <a:pt x="156" y="37"/>
                  </a:cubicBezTo>
                  <a:cubicBezTo>
                    <a:pt x="155" y="37"/>
                    <a:pt x="155" y="37"/>
                    <a:pt x="155" y="37"/>
                  </a:cubicBezTo>
                  <a:cubicBezTo>
                    <a:pt x="113" y="0"/>
                    <a:pt x="71" y="12"/>
                    <a:pt x="54" y="19"/>
                  </a:cubicBezTo>
                  <a:cubicBezTo>
                    <a:pt x="33" y="28"/>
                    <a:pt x="8" y="44"/>
                    <a:pt x="3" y="57"/>
                  </a:cubicBezTo>
                  <a:cubicBezTo>
                    <a:pt x="0" y="65"/>
                    <a:pt x="1" y="74"/>
                    <a:pt x="1" y="74"/>
                  </a:cubicBezTo>
                  <a:cubicBezTo>
                    <a:pt x="1" y="76"/>
                    <a:pt x="3" y="77"/>
                    <a:pt x="5" y="77"/>
                  </a:cubicBezTo>
                  <a:cubicBezTo>
                    <a:pt x="7" y="77"/>
                    <a:pt x="8" y="75"/>
                    <a:pt x="8" y="74"/>
                  </a:cubicBezTo>
                  <a:cubicBezTo>
                    <a:pt x="8" y="73"/>
                    <a:pt x="7" y="66"/>
                    <a:pt x="9" y="60"/>
                  </a:cubicBezTo>
                  <a:cubicBezTo>
                    <a:pt x="13" y="50"/>
                    <a:pt x="33" y="36"/>
                    <a:pt x="57" y="25"/>
                  </a:cubicBezTo>
                  <a:cubicBezTo>
                    <a:pt x="72" y="19"/>
                    <a:pt x="112" y="7"/>
                    <a:pt x="151" y="43"/>
                  </a:cubicBezTo>
                  <a:cubicBezTo>
                    <a:pt x="152" y="43"/>
                    <a:pt x="152" y="44"/>
                    <a:pt x="153" y="44"/>
                  </a:cubicBezTo>
                  <a:cubicBezTo>
                    <a:pt x="155" y="44"/>
                    <a:pt x="155" y="44"/>
                    <a:pt x="155" y="44"/>
                  </a:cubicBezTo>
                  <a:cubicBezTo>
                    <a:pt x="165" y="45"/>
                    <a:pt x="187" y="46"/>
                    <a:pt x="192" y="63"/>
                  </a:cubicBezTo>
                  <a:cubicBezTo>
                    <a:pt x="193" y="66"/>
                    <a:pt x="194" y="72"/>
                    <a:pt x="194" y="74"/>
                  </a:cubicBezTo>
                  <a:cubicBezTo>
                    <a:pt x="194" y="76"/>
                    <a:pt x="196" y="77"/>
                    <a:pt x="197" y="77"/>
                  </a:cubicBezTo>
                  <a:cubicBezTo>
                    <a:pt x="198" y="77"/>
                    <a:pt x="198" y="77"/>
                    <a:pt x="198" y="77"/>
                  </a:cubicBezTo>
                  <a:cubicBezTo>
                    <a:pt x="200" y="77"/>
                    <a:pt x="201" y="76"/>
                    <a:pt x="201" y="74"/>
                  </a:cubicBezTo>
                  <a:cubicBezTo>
                    <a:pt x="201" y="73"/>
                    <a:pt x="200" y="65"/>
                    <a:pt x="19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5" tIns="45713" rIns="91425" bIns="45713" numCol="1" anchor="t" anchorCtr="0" compatLnSpc="1"/>
            <a:lstStyle/>
            <a:p>
              <a:endParaRPr lang="zh-CN" altLang="en-US" sz="1600" dirty="0">
                <a:latin typeface="方正兰亭黑简体" panose="02000000000000000000" pitchFamily="2" charset="-122"/>
                <a:ea typeface="方正兰亭黑简体" panose="02000000000000000000" pitchFamily="2" charset="-122"/>
              </a:endParaRPr>
            </a:p>
          </p:txBody>
        </p:sp>
        <p:sp>
          <p:nvSpPr>
            <p:cNvPr id="158" name="Freeform 8"/>
            <p:cNvSpPr>
              <a:spLocks noEditPoints="1"/>
            </p:cNvSpPr>
            <p:nvPr/>
          </p:nvSpPr>
          <p:spPr bwMode="auto">
            <a:xfrm>
              <a:off x="4845051" y="5592763"/>
              <a:ext cx="369888" cy="88900"/>
            </a:xfrm>
            <a:custGeom>
              <a:avLst/>
              <a:gdLst>
                <a:gd name="T0" fmla="*/ 94 w 97"/>
                <a:gd name="T1" fmla="*/ 23 h 23"/>
                <a:gd name="T2" fmla="*/ 96 w 97"/>
                <a:gd name="T3" fmla="*/ 19 h 23"/>
                <a:gd name="T4" fmla="*/ 95 w 97"/>
                <a:gd name="T5" fmla="*/ 17 h 23"/>
                <a:gd name="T6" fmla="*/ 47 w 97"/>
                <a:gd name="T7" fmla="*/ 0 h 23"/>
                <a:gd name="T8" fmla="*/ 35 w 97"/>
                <a:gd name="T9" fmla="*/ 1 h 23"/>
                <a:gd name="T10" fmla="*/ 1 w 97"/>
                <a:gd name="T11" fmla="*/ 17 h 23"/>
                <a:gd name="T12" fmla="*/ 0 w 97"/>
                <a:gd name="T13" fmla="*/ 21 h 23"/>
                <a:gd name="T14" fmla="*/ 4 w 97"/>
                <a:gd name="T15" fmla="*/ 23 h 23"/>
                <a:gd name="T16" fmla="*/ 93 w 97"/>
                <a:gd name="T17" fmla="*/ 23 h 23"/>
                <a:gd name="T18" fmla="*/ 94 w 97"/>
                <a:gd name="T19" fmla="*/ 23 h 23"/>
                <a:gd name="T20" fmla="*/ 94 w 97"/>
                <a:gd name="T21" fmla="*/ 23 h 23"/>
                <a:gd name="T22" fmla="*/ 14 w 97"/>
                <a:gd name="T23" fmla="*/ 17 h 23"/>
                <a:gd name="T24" fmla="*/ 37 w 97"/>
                <a:gd name="T25" fmla="*/ 8 h 23"/>
                <a:gd name="T26" fmla="*/ 47 w 97"/>
                <a:gd name="T27" fmla="*/ 7 h 23"/>
                <a:gd name="T28" fmla="*/ 83 w 97"/>
                <a:gd name="T29" fmla="*/ 17 h 23"/>
                <a:gd name="T30" fmla="*/ 14 w 97"/>
                <a:gd name="T31"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23">
                  <a:moveTo>
                    <a:pt x="94" y="23"/>
                  </a:moveTo>
                  <a:cubicBezTo>
                    <a:pt x="96" y="23"/>
                    <a:pt x="97" y="21"/>
                    <a:pt x="96" y="19"/>
                  </a:cubicBezTo>
                  <a:cubicBezTo>
                    <a:pt x="96" y="18"/>
                    <a:pt x="96" y="18"/>
                    <a:pt x="95" y="17"/>
                  </a:cubicBezTo>
                  <a:cubicBezTo>
                    <a:pt x="92" y="14"/>
                    <a:pt x="76" y="0"/>
                    <a:pt x="47" y="0"/>
                  </a:cubicBezTo>
                  <a:cubicBezTo>
                    <a:pt x="43" y="0"/>
                    <a:pt x="39" y="0"/>
                    <a:pt x="35" y="1"/>
                  </a:cubicBezTo>
                  <a:cubicBezTo>
                    <a:pt x="16" y="5"/>
                    <a:pt x="2" y="17"/>
                    <a:pt x="1" y="17"/>
                  </a:cubicBezTo>
                  <a:cubicBezTo>
                    <a:pt x="0" y="18"/>
                    <a:pt x="0" y="20"/>
                    <a:pt x="0" y="21"/>
                  </a:cubicBezTo>
                  <a:cubicBezTo>
                    <a:pt x="1" y="22"/>
                    <a:pt x="2" y="23"/>
                    <a:pt x="4" y="23"/>
                  </a:cubicBezTo>
                  <a:cubicBezTo>
                    <a:pt x="93" y="23"/>
                    <a:pt x="93" y="23"/>
                    <a:pt x="93" y="23"/>
                  </a:cubicBezTo>
                  <a:cubicBezTo>
                    <a:pt x="93" y="23"/>
                    <a:pt x="93" y="23"/>
                    <a:pt x="94" y="23"/>
                  </a:cubicBezTo>
                  <a:cubicBezTo>
                    <a:pt x="94" y="23"/>
                    <a:pt x="94" y="23"/>
                    <a:pt x="94" y="23"/>
                  </a:cubicBezTo>
                  <a:close/>
                  <a:moveTo>
                    <a:pt x="14" y="17"/>
                  </a:moveTo>
                  <a:cubicBezTo>
                    <a:pt x="20" y="13"/>
                    <a:pt x="28" y="9"/>
                    <a:pt x="37" y="8"/>
                  </a:cubicBezTo>
                  <a:cubicBezTo>
                    <a:pt x="40" y="7"/>
                    <a:pt x="44" y="7"/>
                    <a:pt x="47" y="7"/>
                  </a:cubicBezTo>
                  <a:cubicBezTo>
                    <a:pt x="64" y="7"/>
                    <a:pt x="77" y="12"/>
                    <a:pt x="83" y="17"/>
                  </a:cubicBezTo>
                  <a:lnTo>
                    <a:pt x="14"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5" tIns="45713" rIns="91425" bIns="45713" numCol="1" anchor="t" anchorCtr="0" compatLnSpc="1"/>
            <a:lstStyle/>
            <a:p>
              <a:endParaRPr lang="zh-CN" altLang="en-US" sz="1600" dirty="0">
                <a:latin typeface="方正兰亭黑简体" panose="02000000000000000000" pitchFamily="2" charset="-122"/>
                <a:ea typeface="方正兰亭黑简体" panose="02000000000000000000" pitchFamily="2" charset="-122"/>
              </a:endParaRPr>
            </a:p>
          </p:txBody>
        </p:sp>
        <p:sp>
          <p:nvSpPr>
            <p:cNvPr id="159" name="Freeform 9"/>
            <p:cNvSpPr/>
            <p:nvPr/>
          </p:nvSpPr>
          <p:spPr bwMode="auto">
            <a:xfrm>
              <a:off x="4924426" y="5762626"/>
              <a:ext cx="271463" cy="26988"/>
            </a:xfrm>
            <a:custGeom>
              <a:avLst/>
              <a:gdLst>
                <a:gd name="T0" fmla="*/ 68 w 71"/>
                <a:gd name="T1" fmla="*/ 0 h 7"/>
                <a:gd name="T2" fmla="*/ 3 w 71"/>
                <a:gd name="T3" fmla="*/ 0 h 7"/>
                <a:gd name="T4" fmla="*/ 0 w 71"/>
                <a:gd name="T5" fmla="*/ 3 h 7"/>
                <a:gd name="T6" fmla="*/ 3 w 71"/>
                <a:gd name="T7" fmla="*/ 7 h 7"/>
                <a:gd name="T8" fmla="*/ 68 w 71"/>
                <a:gd name="T9" fmla="*/ 7 h 7"/>
                <a:gd name="T10" fmla="*/ 68 w 71"/>
                <a:gd name="T11" fmla="*/ 7 h 7"/>
                <a:gd name="T12" fmla="*/ 71 w 71"/>
                <a:gd name="T13" fmla="*/ 3 h 7"/>
                <a:gd name="T14" fmla="*/ 68 w 71"/>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7">
                  <a:moveTo>
                    <a:pt x="68" y="0"/>
                  </a:moveTo>
                  <a:cubicBezTo>
                    <a:pt x="3" y="0"/>
                    <a:pt x="3" y="0"/>
                    <a:pt x="3" y="0"/>
                  </a:cubicBezTo>
                  <a:cubicBezTo>
                    <a:pt x="1" y="0"/>
                    <a:pt x="0" y="2"/>
                    <a:pt x="0" y="3"/>
                  </a:cubicBezTo>
                  <a:cubicBezTo>
                    <a:pt x="0" y="5"/>
                    <a:pt x="1" y="7"/>
                    <a:pt x="3" y="7"/>
                  </a:cubicBezTo>
                  <a:cubicBezTo>
                    <a:pt x="68" y="7"/>
                    <a:pt x="68" y="7"/>
                    <a:pt x="68" y="7"/>
                  </a:cubicBezTo>
                  <a:cubicBezTo>
                    <a:pt x="68" y="7"/>
                    <a:pt x="68" y="7"/>
                    <a:pt x="68" y="7"/>
                  </a:cubicBezTo>
                  <a:cubicBezTo>
                    <a:pt x="70" y="6"/>
                    <a:pt x="71" y="5"/>
                    <a:pt x="71" y="3"/>
                  </a:cubicBezTo>
                  <a:cubicBezTo>
                    <a:pt x="71" y="2"/>
                    <a:pt x="69" y="0"/>
                    <a:pt x="6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5" tIns="45713" rIns="91425" bIns="45713" numCol="1" anchor="t" anchorCtr="0" compatLnSpc="1"/>
            <a:lstStyle/>
            <a:p>
              <a:endParaRPr lang="zh-CN" altLang="en-US" sz="1600" dirty="0">
                <a:latin typeface="方正兰亭黑简体" panose="02000000000000000000" pitchFamily="2" charset="-122"/>
                <a:ea typeface="方正兰亭黑简体" panose="02000000000000000000" pitchFamily="2" charset="-122"/>
              </a:endParaRPr>
            </a:p>
          </p:txBody>
        </p:sp>
      </p:grpSp>
      <p:grpSp>
        <p:nvGrpSpPr>
          <p:cNvPr id="160" name="组合 159"/>
          <p:cNvGrpSpPr/>
          <p:nvPr/>
        </p:nvGrpSpPr>
        <p:grpSpPr>
          <a:xfrm>
            <a:off x="2361183" y="1711251"/>
            <a:ext cx="330436" cy="371867"/>
            <a:chOff x="3194051" y="1846263"/>
            <a:chExt cx="519113" cy="584201"/>
          </a:xfrm>
          <a:solidFill>
            <a:schemeClr val="bg1"/>
          </a:solidFill>
        </p:grpSpPr>
        <p:sp>
          <p:nvSpPr>
            <p:cNvPr id="161" name="Freeform 71"/>
            <p:cNvSpPr>
              <a:spLocks noEditPoints="1"/>
            </p:cNvSpPr>
            <p:nvPr/>
          </p:nvSpPr>
          <p:spPr bwMode="auto">
            <a:xfrm>
              <a:off x="3194051" y="1846263"/>
              <a:ext cx="519113" cy="573088"/>
            </a:xfrm>
            <a:custGeom>
              <a:avLst/>
              <a:gdLst>
                <a:gd name="T0" fmla="*/ 135 w 135"/>
                <a:gd name="T1" fmla="*/ 60 h 150"/>
                <a:gd name="T2" fmla="*/ 120 w 135"/>
                <a:gd name="T3" fmla="*/ 49 h 150"/>
                <a:gd name="T4" fmla="*/ 123 w 135"/>
                <a:gd name="T5" fmla="*/ 56 h 150"/>
                <a:gd name="T6" fmla="*/ 126 w 135"/>
                <a:gd name="T7" fmla="*/ 44 h 150"/>
                <a:gd name="T8" fmla="*/ 126 w 135"/>
                <a:gd name="T9" fmla="*/ 41 h 150"/>
                <a:gd name="T10" fmla="*/ 123 w 135"/>
                <a:gd name="T11" fmla="*/ 41 h 150"/>
                <a:gd name="T12" fmla="*/ 74 w 135"/>
                <a:gd name="T13" fmla="*/ 38 h 150"/>
                <a:gd name="T14" fmla="*/ 102 w 135"/>
                <a:gd name="T15" fmla="*/ 32 h 150"/>
                <a:gd name="T16" fmla="*/ 108 w 135"/>
                <a:gd name="T17" fmla="*/ 32 h 150"/>
                <a:gd name="T18" fmla="*/ 71 w 135"/>
                <a:gd name="T19" fmla="*/ 20 h 150"/>
                <a:gd name="T20" fmla="*/ 68 w 135"/>
                <a:gd name="T21" fmla="*/ 0 h 150"/>
                <a:gd name="T22" fmla="*/ 64 w 135"/>
                <a:gd name="T23" fmla="*/ 20 h 150"/>
                <a:gd name="T24" fmla="*/ 27 w 135"/>
                <a:gd name="T25" fmla="*/ 32 h 150"/>
                <a:gd name="T26" fmla="*/ 33 w 135"/>
                <a:gd name="T27" fmla="*/ 32 h 150"/>
                <a:gd name="T28" fmla="*/ 61 w 135"/>
                <a:gd name="T29" fmla="*/ 38 h 150"/>
                <a:gd name="T30" fmla="*/ 12 w 135"/>
                <a:gd name="T31" fmla="*/ 41 h 150"/>
                <a:gd name="T32" fmla="*/ 9 w 135"/>
                <a:gd name="T33" fmla="*/ 41 h 150"/>
                <a:gd name="T34" fmla="*/ 12 w 135"/>
                <a:gd name="T35" fmla="*/ 56 h 150"/>
                <a:gd name="T36" fmla="*/ 15 w 135"/>
                <a:gd name="T37" fmla="*/ 49 h 150"/>
                <a:gd name="T38" fmla="*/ 0 w 135"/>
                <a:gd name="T39" fmla="*/ 60 h 150"/>
                <a:gd name="T40" fmla="*/ 0 w 135"/>
                <a:gd name="T41" fmla="*/ 63 h 150"/>
                <a:gd name="T42" fmla="*/ 3 w 135"/>
                <a:gd name="T43" fmla="*/ 77 h 150"/>
                <a:gd name="T44" fmla="*/ 6 w 135"/>
                <a:gd name="T45" fmla="*/ 68 h 150"/>
                <a:gd name="T46" fmla="*/ 16 w 135"/>
                <a:gd name="T47" fmla="*/ 150 h 150"/>
                <a:gd name="T48" fmla="*/ 60 w 135"/>
                <a:gd name="T49" fmla="*/ 147 h 150"/>
                <a:gd name="T50" fmla="*/ 25 w 135"/>
                <a:gd name="T51" fmla="*/ 144 h 150"/>
                <a:gd name="T52" fmla="*/ 103 w 135"/>
                <a:gd name="T53" fmla="*/ 128 h 150"/>
                <a:gd name="T54" fmla="*/ 78 w 135"/>
                <a:gd name="T55" fmla="*/ 144 h 150"/>
                <a:gd name="T56" fmla="*/ 78 w 135"/>
                <a:gd name="T57" fmla="*/ 150 h 150"/>
                <a:gd name="T58" fmla="*/ 92 w 135"/>
                <a:gd name="T59" fmla="*/ 84 h 150"/>
                <a:gd name="T60" fmla="*/ 129 w 135"/>
                <a:gd name="T61" fmla="*/ 74 h 150"/>
                <a:gd name="T62" fmla="*/ 135 w 135"/>
                <a:gd name="T63" fmla="*/ 74 h 150"/>
                <a:gd name="T64" fmla="*/ 135 w 135"/>
                <a:gd name="T65" fmla="*/ 63 h 150"/>
                <a:gd name="T66" fmla="*/ 86 w 135"/>
                <a:gd name="T67" fmla="*/ 85 h 150"/>
                <a:gd name="T68" fmla="*/ 40 w 135"/>
                <a:gd name="T69" fmla="*/ 107 h 150"/>
                <a:gd name="T70" fmla="*/ 49 w 135"/>
                <a:gd name="T71" fmla="*/ 84 h 150"/>
                <a:gd name="T72" fmla="*/ 56 w 135"/>
                <a:gd name="T73" fmla="*/ 66 h 150"/>
                <a:gd name="T74" fmla="*/ 85 w 135"/>
                <a:gd name="T75" fmla="*/ 83 h 150"/>
                <a:gd name="T76" fmla="*/ 59 w 135"/>
                <a:gd name="T77" fmla="*/ 60 h 150"/>
                <a:gd name="T78" fmla="*/ 71 w 135"/>
                <a:gd name="T79" fmla="*/ 47 h 150"/>
                <a:gd name="T80" fmla="*/ 59 w 135"/>
                <a:gd name="T81" fmla="*/ 60 h 150"/>
                <a:gd name="T82" fmla="*/ 81 w 135"/>
                <a:gd name="T83" fmla="*/ 57 h 150"/>
                <a:gd name="T84" fmla="*/ 106 w 135"/>
                <a:gd name="T85" fmla="*/ 47 h 150"/>
                <a:gd name="T86" fmla="*/ 72 w 135"/>
                <a:gd name="T87" fmla="*/ 33 h 150"/>
                <a:gd name="T88" fmla="*/ 71 w 135"/>
                <a:gd name="T89" fmla="*/ 26 h 150"/>
                <a:gd name="T90" fmla="*/ 46 w 135"/>
                <a:gd name="T91" fmla="*/ 26 h 150"/>
                <a:gd name="T92" fmla="*/ 64 w 135"/>
                <a:gd name="T93" fmla="*/ 29 h 150"/>
                <a:gd name="T94" fmla="*/ 63 w 135"/>
                <a:gd name="T95" fmla="*/ 33 h 150"/>
                <a:gd name="T96" fmla="*/ 67 w 135"/>
                <a:gd name="T97" fmla="*/ 38 h 150"/>
                <a:gd name="T98" fmla="*/ 66 w 135"/>
                <a:gd name="T99" fmla="*/ 41 h 150"/>
                <a:gd name="T100" fmla="*/ 54 w 135"/>
                <a:gd name="T101" fmla="*/ 57 h 150"/>
                <a:gd name="T102" fmla="*/ 57 w 135"/>
                <a:gd name="T103" fmla="*/ 47 h 150"/>
                <a:gd name="T104" fmla="*/ 17 w 135"/>
                <a:gd name="T105" fmla="*/ 66 h 150"/>
                <a:gd name="T106" fmla="*/ 45 w 135"/>
                <a:gd name="T107" fmla="*/ 79 h 150"/>
                <a:gd name="T108" fmla="*/ 34 w 135"/>
                <a:gd name="T109" fmla="*/ 122 h 150"/>
                <a:gd name="T110" fmla="*/ 98 w 135"/>
                <a:gd name="T111" fmla="*/ 113 h 150"/>
                <a:gd name="T112" fmla="*/ 34 w 135"/>
                <a:gd name="T113" fmla="*/ 122 h 150"/>
                <a:gd name="T114" fmla="*/ 118 w 135"/>
                <a:gd name="T115" fmla="*/ 66 h 150"/>
                <a:gd name="T116" fmla="*/ 85 w 135"/>
                <a:gd name="T117" fmla="*/ 6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5" h="150">
                  <a:moveTo>
                    <a:pt x="135" y="63"/>
                  </a:moveTo>
                  <a:cubicBezTo>
                    <a:pt x="135" y="60"/>
                    <a:pt x="135" y="60"/>
                    <a:pt x="135" y="60"/>
                  </a:cubicBezTo>
                  <a:cubicBezTo>
                    <a:pt x="89" y="60"/>
                    <a:pt x="89" y="60"/>
                    <a:pt x="89" y="60"/>
                  </a:cubicBezTo>
                  <a:cubicBezTo>
                    <a:pt x="120" y="49"/>
                    <a:pt x="120" y="49"/>
                    <a:pt x="120" y="49"/>
                  </a:cubicBezTo>
                  <a:cubicBezTo>
                    <a:pt x="120" y="53"/>
                    <a:pt x="120" y="53"/>
                    <a:pt x="120" y="53"/>
                  </a:cubicBezTo>
                  <a:cubicBezTo>
                    <a:pt x="120" y="55"/>
                    <a:pt x="121" y="56"/>
                    <a:pt x="123" y="56"/>
                  </a:cubicBezTo>
                  <a:cubicBezTo>
                    <a:pt x="125" y="56"/>
                    <a:pt x="126" y="55"/>
                    <a:pt x="126" y="53"/>
                  </a:cubicBezTo>
                  <a:cubicBezTo>
                    <a:pt x="126" y="44"/>
                    <a:pt x="126" y="44"/>
                    <a:pt x="126" y="44"/>
                  </a:cubicBezTo>
                  <a:cubicBezTo>
                    <a:pt x="126" y="44"/>
                    <a:pt x="126" y="44"/>
                    <a:pt x="126" y="44"/>
                  </a:cubicBezTo>
                  <a:cubicBezTo>
                    <a:pt x="126" y="41"/>
                    <a:pt x="126" y="41"/>
                    <a:pt x="126" y="41"/>
                  </a:cubicBezTo>
                  <a:cubicBezTo>
                    <a:pt x="123" y="41"/>
                    <a:pt x="123" y="41"/>
                    <a:pt x="123" y="41"/>
                  </a:cubicBezTo>
                  <a:cubicBezTo>
                    <a:pt x="123" y="41"/>
                    <a:pt x="123" y="41"/>
                    <a:pt x="123" y="41"/>
                  </a:cubicBezTo>
                  <a:cubicBezTo>
                    <a:pt x="75" y="41"/>
                    <a:pt x="75" y="41"/>
                    <a:pt x="75" y="41"/>
                  </a:cubicBezTo>
                  <a:cubicBezTo>
                    <a:pt x="74" y="38"/>
                    <a:pt x="74" y="38"/>
                    <a:pt x="74" y="38"/>
                  </a:cubicBezTo>
                  <a:cubicBezTo>
                    <a:pt x="102" y="28"/>
                    <a:pt x="102" y="28"/>
                    <a:pt x="102" y="28"/>
                  </a:cubicBezTo>
                  <a:cubicBezTo>
                    <a:pt x="102" y="32"/>
                    <a:pt x="102" y="32"/>
                    <a:pt x="102" y="32"/>
                  </a:cubicBezTo>
                  <a:cubicBezTo>
                    <a:pt x="102" y="34"/>
                    <a:pt x="103" y="35"/>
                    <a:pt x="105" y="35"/>
                  </a:cubicBezTo>
                  <a:cubicBezTo>
                    <a:pt x="106" y="35"/>
                    <a:pt x="108" y="34"/>
                    <a:pt x="108" y="32"/>
                  </a:cubicBezTo>
                  <a:cubicBezTo>
                    <a:pt x="108" y="20"/>
                    <a:pt x="108" y="20"/>
                    <a:pt x="108" y="20"/>
                  </a:cubicBezTo>
                  <a:cubicBezTo>
                    <a:pt x="71" y="20"/>
                    <a:pt x="71" y="20"/>
                    <a:pt x="71" y="20"/>
                  </a:cubicBezTo>
                  <a:cubicBezTo>
                    <a:pt x="71" y="3"/>
                    <a:pt x="71" y="3"/>
                    <a:pt x="71" y="3"/>
                  </a:cubicBezTo>
                  <a:cubicBezTo>
                    <a:pt x="71" y="1"/>
                    <a:pt x="69" y="0"/>
                    <a:pt x="68" y="0"/>
                  </a:cubicBezTo>
                  <a:cubicBezTo>
                    <a:pt x="66" y="0"/>
                    <a:pt x="64" y="1"/>
                    <a:pt x="64" y="3"/>
                  </a:cubicBezTo>
                  <a:cubicBezTo>
                    <a:pt x="64" y="20"/>
                    <a:pt x="64" y="20"/>
                    <a:pt x="64" y="20"/>
                  </a:cubicBezTo>
                  <a:cubicBezTo>
                    <a:pt x="27" y="20"/>
                    <a:pt x="27" y="20"/>
                    <a:pt x="27" y="20"/>
                  </a:cubicBezTo>
                  <a:cubicBezTo>
                    <a:pt x="27" y="32"/>
                    <a:pt x="27" y="32"/>
                    <a:pt x="27" y="32"/>
                  </a:cubicBezTo>
                  <a:cubicBezTo>
                    <a:pt x="27" y="34"/>
                    <a:pt x="29" y="35"/>
                    <a:pt x="30" y="35"/>
                  </a:cubicBezTo>
                  <a:cubicBezTo>
                    <a:pt x="32" y="35"/>
                    <a:pt x="33" y="34"/>
                    <a:pt x="33" y="32"/>
                  </a:cubicBezTo>
                  <a:cubicBezTo>
                    <a:pt x="33" y="28"/>
                    <a:pt x="33" y="28"/>
                    <a:pt x="33" y="28"/>
                  </a:cubicBezTo>
                  <a:cubicBezTo>
                    <a:pt x="61" y="38"/>
                    <a:pt x="61" y="38"/>
                    <a:pt x="61" y="38"/>
                  </a:cubicBezTo>
                  <a:cubicBezTo>
                    <a:pt x="60" y="41"/>
                    <a:pt x="60" y="41"/>
                    <a:pt x="60" y="41"/>
                  </a:cubicBezTo>
                  <a:cubicBezTo>
                    <a:pt x="12" y="41"/>
                    <a:pt x="12" y="41"/>
                    <a:pt x="12" y="41"/>
                  </a:cubicBezTo>
                  <a:cubicBezTo>
                    <a:pt x="12" y="41"/>
                    <a:pt x="12" y="41"/>
                    <a:pt x="12" y="41"/>
                  </a:cubicBezTo>
                  <a:cubicBezTo>
                    <a:pt x="9" y="41"/>
                    <a:pt x="9" y="41"/>
                    <a:pt x="9" y="41"/>
                  </a:cubicBezTo>
                  <a:cubicBezTo>
                    <a:pt x="9" y="53"/>
                    <a:pt x="9" y="53"/>
                    <a:pt x="9" y="53"/>
                  </a:cubicBezTo>
                  <a:cubicBezTo>
                    <a:pt x="9" y="55"/>
                    <a:pt x="10" y="56"/>
                    <a:pt x="12" y="56"/>
                  </a:cubicBezTo>
                  <a:cubicBezTo>
                    <a:pt x="14" y="56"/>
                    <a:pt x="15" y="55"/>
                    <a:pt x="15" y="53"/>
                  </a:cubicBezTo>
                  <a:cubicBezTo>
                    <a:pt x="15" y="49"/>
                    <a:pt x="15" y="49"/>
                    <a:pt x="15" y="49"/>
                  </a:cubicBezTo>
                  <a:cubicBezTo>
                    <a:pt x="46" y="60"/>
                    <a:pt x="46" y="60"/>
                    <a:pt x="46" y="60"/>
                  </a:cubicBezTo>
                  <a:cubicBezTo>
                    <a:pt x="0" y="60"/>
                    <a:pt x="0" y="60"/>
                    <a:pt x="0" y="60"/>
                  </a:cubicBezTo>
                  <a:cubicBezTo>
                    <a:pt x="0" y="63"/>
                    <a:pt x="0" y="63"/>
                    <a:pt x="0" y="63"/>
                  </a:cubicBezTo>
                  <a:cubicBezTo>
                    <a:pt x="0" y="63"/>
                    <a:pt x="0" y="63"/>
                    <a:pt x="0" y="63"/>
                  </a:cubicBezTo>
                  <a:cubicBezTo>
                    <a:pt x="0" y="74"/>
                    <a:pt x="0" y="74"/>
                    <a:pt x="0" y="74"/>
                  </a:cubicBezTo>
                  <a:cubicBezTo>
                    <a:pt x="0" y="75"/>
                    <a:pt x="1" y="77"/>
                    <a:pt x="3" y="77"/>
                  </a:cubicBezTo>
                  <a:cubicBezTo>
                    <a:pt x="5" y="77"/>
                    <a:pt x="6" y="75"/>
                    <a:pt x="6" y="74"/>
                  </a:cubicBezTo>
                  <a:cubicBezTo>
                    <a:pt x="6" y="68"/>
                    <a:pt x="6" y="68"/>
                    <a:pt x="6" y="68"/>
                  </a:cubicBezTo>
                  <a:cubicBezTo>
                    <a:pt x="43" y="84"/>
                    <a:pt x="43" y="84"/>
                    <a:pt x="43" y="84"/>
                  </a:cubicBezTo>
                  <a:cubicBezTo>
                    <a:pt x="16" y="150"/>
                    <a:pt x="16" y="150"/>
                    <a:pt x="16" y="150"/>
                  </a:cubicBezTo>
                  <a:cubicBezTo>
                    <a:pt x="57" y="150"/>
                    <a:pt x="57" y="150"/>
                    <a:pt x="57" y="150"/>
                  </a:cubicBezTo>
                  <a:cubicBezTo>
                    <a:pt x="59" y="150"/>
                    <a:pt x="60" y="148"/>
                    <a:pt x="60" y="147"/>
                  </a:cubicBezTo>
                  <a:cubicBezTo>
                    <a:pt x="60" y="145"/>
                    <a:pt x="59" y="144"/>
                    <a:pt x="57" y="144"/>
                  </a:cubicBezTo>
                  <a:cubicBezTo>
                    <a:pt x="25" y="144"/>
                    <a:pt x="25" y="144"/>
                    <a:pt x="25" y="144"/>
                  </a:cubicBezTo>
                  <a:cubicBezTo>
                    <a:pt x="32" y="128"/>
                    <a:pt x="32" y="128"/>
                    <a:pt x="32" y="128"/>
                  </a:cubicBezTo>
                  <a:cubicBezTo>
                    <a:pt x="103" y="128"/>
                    <a:pt x="103" y="128"/>
                    <a:pt x="103" y="128"/>
                  </a:cubicBezTo>
                  <a:cubicBezTo>
                    <a:pt x="110" y="144"/>
                    <a:pt x="110" y="144"/>
                    <a:pt x="110" y="144"/>
                  </a:cubicBezTo>
                  <a:cubicBezTo>
                    <a:pt x="78" y="144"/>
                    <a:pt x="78" y="144"/>
                    <a:pt x="78" y="144"/>
                  </a:cubicBezTo>
                  <a:cubicBezTo>
                    <a:pt x="76" y="144"/>
                    <a:pt x="75" y="145"/>
                    <a:pt x="75" y="147"/>
                  </a:cubicBezTo>
                  <a:cubicBezTo>
                    <a:pt x="75" y="148"/>
                    <a:pt x="76" y="150"/>
                    <a:pt x="78" y="150"/>
                  </a:cubicBezTo>
                  <a:cubicBezTo>
                    <a:pt x="118" y="150"/>
                    <a:pt x="118" y="150"/>
                    <a:pt x="118" y="150"/>
                  </a:cubicBezTo>
                  <a:cubicBezTo>
                    <a:pt x="92" y="84"/>
                    <a:pt x="92" y="84"/>
                    <a:pt x="92" y="84"/>
                  </a:cubicBezTo>
                  <a:cubicBezTo>
                    <a:pt x="129" y="68"/>
                    <a:pt x="129" y="68"/>
                    <a:pt x="129" y="68"/>
                  </a:cubicBezTo>
                  <a:cubicBezTo>
                    <a:pt x="129" y="74"/>
                    <a:pt x="129" y="74"/>
                    <a:pt x="129" y="74"/>
                  </a:cubicBezTo>
                  <a:cubicBezTo>
                    <a:pt x="129" y="75"/>
                    <a:pt x="130" y="77"/>
                    <a:pt x="132" y="77"/>
                  </a:cubicBezTo>
                  <a:cubicBezTo>
                    <a:pt x="134" y="77"/>
                    <a:pt x="135" y="75"/>
                    <a:pt x="135" y="74"/>
                  </a:cubicBezTo>
                  <a:cubicBezTo>
                    <a:pt x="135" y="63"/>
                    <a:pt x="135" y="63"/>
                    <a:pt x="135" y="63"/>
                  </a:cubicBezTo>
                  <a:cubicBezTo>
                    <a:pt x="135" y="63"/>
                    <a:pt x="135" y="63"/>
                    <a:pt x="135" y="63"/>
                  </a:cubicBezTo>
                  <a:close/>
                  <a:moveTo>
                    <a:pt x="86" y="84"/>
                  </a:moveTo>
                  <a:cubicBezTo>
                    <a:pt x="86" y="85"/>
                    <a:pt x="86" y="85"/>
                    <a:pt x="86" y="85"/>
                  </a:cubicBezTo>
                  <a:cubicBezTo>
                    <a:pt x="95" y="107"/>
                    <a:pt x="95" y="107"/>
                    <a:pt x="95" y="107"/>
                  </a:cubicBezTo>
                  <a:cubicBezTo>
                    <a:pt x="40" y="107"/>
                    <a:pt x="40" y="107"/>
                    <a:pt x="40" y="107"/>
                  </a:cubicBezTo>
                  <a:cubicBezTo>
                    <a:pt x="49" y="85"/>
                    <a:pt x="49" y="85"/>
                    <a:pt x="49" y="85"/>
                  </a:cubicBezTo>
                  <a:cubicBezTo>
                    <a:pt x="49" y="85"/>
                    <a:pt x="49" y="85"/>
                    <a:pt x="49" y="84"/>
                  </a:cubicBezTo>
                  <a:cubicBezTo>
                    <a:pt x="50" y="84"/>
                    <a:pt x="50" y="83"/>
                    <a:pt x="50" y="83"/>
                  </a:cubicBezTo>
                  <a:cubicBezTo>
                    <a:pt x="56" y="66"/>
                    <a:pt x="56" y="66"/>
                    <a:pt x="56" y="66"/>
                  </a:cubicBezTo>
                  <a:cubicBezTo>
                    <a:pt x="79" y="66"/>
                    <a:pt x="79" y="66"/>
                    <a:pt x="79" y="66"/>
                  </a:cubicBezTo>
                  <a:cubicBezTo>
                    <a:pt x="85" y="83"/>
                    <a:pt x="85" y="83"/>
                    <a:pt x="85" y="83"/>
                  </a:cubicBezTo>
                  <a:cubicBezTo>
                    <a:pt x="85" y="83"/>
                    <a:pt x="85" y="84"/>
                    <a:pt x="86" y="84"/>
                  </a:cubicBezTo>
                  <a:close/>
                  <a:moveTo>
                    <a:pt x="59" y="60"/>
                  </a:moveTo>
                  <a:cubicBezTo>
                    <a:pt x="64" y="47"/>
                    <a:pt x="64" y="47"/>
                    <a:pt x="64" y="47"/>
                  </a:cubicBezTo>
                  <a:cubicBezTo>
                    <a:pt x="71" y="47"/>
                    <a:pt x="71" y="47"/>
                    <a:pt x="71" y="47"/>
                  </a:cubicBezTo>
                  <a:cubicBezTo>
                    <a:pt x="76" y="60"/>
                    <a:pt x="76" y="60"/>
                    <a:pt x="76" y="60"/>
                  </a:cubicBezTo>
                  <a:lnTo>
                    <a:pt x="59" y="60"/>
                  </a:lnTo>
                  <a:close/>
                  <a:moveTo>
                    <a:pt x="106" y="47"/>
                  </a:moveTo>
                  <a:cubicBezTo>
                    <a:pt x="81" y="57"/>
                    <a:pt x="81" y="57"/>
                    <a:pt x="81" y="57"/>
                  </a:cubicBezTo>
                  <a:cubicBezTo>
                    <a:pt x="78" y="47"/>
                    <a:pt x="78" y="47"/>
                    <a:pt x="78" y="47"/>
                  </a:cubicBezTo>
                  <a:lnTo>
                    <a:pt x="106" y="47"/>
                  </a:lnTo>
                  <a:close/>
                  <a:moveTo>
                    <a:pt x="89" y="26"/>
                  </a:moveTo>
                  <a:cubicBezTo>
                    <a:pt x="72" y="33"/>
                    <a:pt x="72" y="33"/>
                    <a:pt x="72" y="33"/>
                  </a:cubicBezTo>
                  <a:cubicBezTo>
                    <a:pt x="71" y="30"/>
                    <a:pt x="71" y="30"/>
                    <a:pt x="71" y="30"/>
                  </a:cubicBezTo>
                  <a:cubicBezTo>
                    <a:pt x="71" y="26"/>
                    <a:pt x="71" y="26"/>
                    <a:pt x="71" y="26"/>
                  </a:cubicBezTo>
                  <a:lnTo>
                    <a:pt x="89" y="26"/>
                  </a:lnTo>
                  <a:close/>
                  <a:moveTo>
                    <a:pt x="46" y="26"/>
                  </a:moveTo>
                  <a:cubicBezTo>
                    <a:pt x="64" y="26"/>
                    <a:pt x="64" y="26"/>
                    <a:pt x="64" y="26"/>
                  </a:cubicBezTo>
                  <a:cubicBezTo>
                    <a:pt x="64" y="29"/>
                    <a:pt x="64" y="29"/>
                    <a:pt x="64" y="29"/>
                  </a:cubicBezTo>
                  <a:cubicBezTo>
                    <a:pt x="64" y="29"/>
                    <a:pt x="64" y="29"/>
                    <a:pt x="64" y="29"/>
                  </a:cubicBezTo>
                  <a:cubicBezTo>
                    <a:pt x="63" y="33"/>
                    <a:pt x="63" y="33"/>
                    <a:pt x="63" y="33"/>
                  </a:cubicBezTo>
                  <a:lnTo>
                    <a:pt x="46" y="26"/>
                  </a:lnTo>
                  <a:close/>
                  <a:moveTo>
                    <a:pt x="67" y="38"/>
                  </a:moveTo>
                  <a:cubicBezTo>
                    <a:pt x="69" y="41"/>
                    <a:pt x="69" y="41"/>
                    <a:pt x="69" y="41"/>
                  </a:cubicBezTo>
                  <a:cubicBezTo>
                    <a:pt x="66" y="41"/>
                    <a:pt x="66" y="41"/>
                    <a:pt x="66" y="41"/>
                  </a:cubicBezTo>
                  <a:lnTo>
                    <a:pt x="67" y="38"/>
                  </a:lnTo>
                  <a:close/>
                  <a:moveTo>
                    <a:pt x="54" y="57"/>
                  </a:moveTo>
                  <a:cubicBezTo>
                    <a:pt x="29" y="47"/>
                    <a:pt x="29" y="47"/>
                    <a:pt x="29" y="47"/>
                  </a:cubicBezTo>
                  <a:cubicBezTo>
                    <a:pt x="57" y="47"/>
                    <a:pt x="57" y="47"/>
                    <a:pt x="57" y="47"/>
                  </a:cubicBezTo>
                  <a:lnTo>
                    <a:pt x="54" y="57"/>
                  </a:lnTo>
                  <a:close/>
                  <a:moveTo>
                    <a:pt x="17" y="66"/>
                  </a:moveTo>
                  <a:cubicBezTo>
                    <a:pt x="50" y="66"/>
                    <a:pt x="50" y="66"/>
                    <a:pt x="50" y="66"/>
                  </a:cubicBezTo>
                  <a:cubicBezTo>
                    <a:pt x="45" y="79"/>
                    <a:pt x="45" y="79"/>
                    <a:pt x="45" y="79"/>
                  </a:cubicBezTo>
                  <a:lnTo>
                    <a:pt x="17" y="66"/>
                  </a:lnTo>
                  <a:close/>
                  <a:moveTo>
                    <a:pt x="34" y="122"/>
                  </a:moveTo>
                  <a:cubicBezTo>
                    <a:pt x="37" y="113"/>
                    <a:pt x="37" y="113"/>
                    <a:pt x="37" y="113"/>
                  </a:cubicBezTo>
                  <a:cubicBezTo>
                    <a:pt x="98" y="113"/>
                    <a:pt x="98" y="113"/>
                    <a:pt x="98" y="113"/>
                  </a:cubicBezTo>
                  <a:cubicBezTo>
                    <a:pt x="101" y="122"/>
                    <a:pt x="101" y="122"/>
                    <a:pt x="101" y="122"/>
                  </a:cubicBezTo>
                  <a:lnTo>
                    <a:pt x="34" y="122"/>
                  </a:lnTo>
                  <a:close/>
                  <a:moveTo>
                    <a:pt x="85" y="66"/>
                  </a:moveTo>
                  <a:cubicBezTo>
                    <a:pt x="118" y="66"/>
                    <a:pt x="118" y="66"/>
                    <a:pt x="118" y="66"/>
                  </a:cubicBezTo>
                  <a:cubicBezTo>
                    <a:pt x="90" y="79"/>
                    <a:pt x="90" y="79"/>
                    <a:pt x="90" y="79"/>
                  </a:cubicBezTo>
                  <a:lnTo>
                    <a:pt x="85"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5" tIns="45713" rIns="91425" bIns="45713" numCol="1" anchor="t" anchorCtr="0" compatLnSpc="1"/>
            <a:lstStyle/>
            <a:p>
              <a:endParaRPr lang="zh-CN" altLang="en-US" sz="1600" dirty="0">
                <a:latin typeface="方正兰亭黑简体" panose="02000000000000000000" pitchFamily="2" charset="-122"/>
                <a:ea typeface="方正兰亭黑简体" panose="02000000000000000000" pitchFamily="2" charset="-122"/>
              </a:endParaRPr>
            </a:p>
          </p:txBody>
        </p:sp>
        <p:sp>
          <p:nvSpPr>
            <p:cNvPr id="162" name="Oval 72"/>
            <p:cNvSpPr>
              <a:spLocks noChangeArrowheads="1"/>
            </p:cNvSpPr>
            <p:nvPr/>
          </p:nvSpPr>
          <p:spPr bwMode="auto">
            <a:xfrm>
              <a:off x="3394076" y="2384426"/>
              <a:ext cx="46038" cy="460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25" tIns="45713" rIns="91425" bIns="45713" numCol="1" anchor="t" anchorCtr="0" compatLnSpc="1"/>
            <a:lstStyle/>
            <a:p>
              <a:endParaRPr lang="zh-CN" altLang="en-US" sz="1600" dirty="0">
                <a:latin typeface="方正兰亭黑简体" panose="02000000000000000000" pitchFamily="2" charset="-122"/>
                <a:ea typeface="方正兰亭黑简体" panose="02000000000000000000" pitchFamily="2" charset="-122"/>
              </a:endParaRPr>
            </a:p>
          </p:txBody>
        </p:sp>
        <p:sp>
          <p:nvSpPr>
            <p:cNvPr id="163" name="Oval 73"/>
            <p:cNvSpPr>
              <a:spLocks noChangeArrowheads="1"/>
            </p:cNvSpPr>
            <p:nvPr/>
          </p:nvSpPr>
          <p:spPr bwMode="auto">
            <a:xfrm>
              <a:off x="3467101" y="2384426"/>
              <a:ext cx="46038" cy="460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25" tIns="45713" rIns="91425" bIns="45713" numCol="1" anchor="t" anchorCtr="0" compatLnSpc="1"/>
            <a:lstStyle/>
            <a:p>
              <a:endParaRPr lang="zh-CN" altLang="en-US" sz="1600" dirty="0">
                <a:latin typeface="方正兰亭黑简体" panose="02000000000000000000" pitchFamily="2" charset="-122"/>
                <a:ea typeface="方正兰亭黑简体" panose="02000000000000000000" pitchFamily="2" charset="-122"/>
              </a:endParaRPr>
            </a:p>
          </p:txBody>
        </p:sp>
      </p:grpSp>
      <p:sp>
        <p:nvSpPr>
          <p:cNvPr id="164" name="副标题 2"/>
          <p:cNvSpPr txBox="1"/>
          <p:nvPr/>
        </p:nvSpPr>
        <p:spPr>
          <a:xfrm>
            <a:off x="3939376" y="1272167"/>
            <a:ext cx="1102807" cy="252570"/>
          </a:xfrm>
          <a:prstGeom prst="rect">
            <a:avLst/>
          </a:prstGeom>
        </p:spPr>
        <p:txBody>
          <a:bodyPr vert="horz" lIns="121924" tIns="60962" rIns="121924" bIns="60962" rtlCol="0">
            <a:noAutofit/>
          </a:bodyPr>
          <a:lstStyle>
            <a:lvl1pPr marL="0" marR="0" indent="0" algn="l" defTabSz="1219200" rtl="0" eaLnBrk="1" fontAlgn="auto" latinLnBrk="0" hangingPunct="1">
              <a:lnSpc>
                <a:spcPct val="100000"/>
              </a:lnSpc>
              <a:spcBef>
                <a:spcPct val="20000"/>
              </a:spcBef>
              <a:spcAft>
                <a:spcPts val="0"/>
              </a:spcAft>
              <a:buClrTx/>
              <a:buSzTx/>
              <a:buFont typeface="Huawei Sans" panose="020C0503030203020204" pitchFamily="34" charset="0"/>
              <a:buNone/>
              <a:defRPr sz="2400" kern="1200" baseline="0">
                <a:solidFill>
                  <a:schemeClr val="tx1">
                    <a:lumMod val="65000"/>
                    <a:lumOff val="35000"/>
                  </a:schemeClr>
                </a:solidFill>
                <a:latin typeface="+mn-lt"/>
                <a:ea typeface="+mn-ea"/>
                <a:cs typeface="+mn-cs"/>
              </a:defRPr>
            </a:lvl1pPr>
            <a:lvl2pPr marL="609600" indent="0" algn="ctr" defTabSz="1219200" rtl="0" eaLnBrk="1" latinLnBrk="0" hangingPunct="1">
              <a:spcBef>
                <a:spcPct val="20000"/>
              </a:spcBef>
              <a:buFont typeface="Huawei Sans" panose="020C0503030203020204" pitchFamily="34" charset="0"/>
              <a:buNone/>
              <a:defRPr sz="3700" kern="1200">
                <a:solidFill>
                  <a:schemeClr val="tx1">
                    <a:tint val="75000"/>
                  </a:schemeClr>
                </a:solidFill>
                <a:latin typeface="+mn-lt"/>
                <a:ea typeface="+mn-ea"/>
                <a:cs typeface="+mn-cs"/>
              </a:defRPr>
            </a:lvl2pPr>
            <a:lvl3pPr marL="1219200" indent="0" algn="ctr" defTabSz="1219200" rtl="0" eaLnBrk="1" latinLnBrk="0" hangingPunct="1">
              <a:spcBef>
                <a:spcPct val="20000"/>
              </a:spcBef>
              <a:buFont typeface="Huawei Sans" panose="020C0503030203020204" pitchFamily="34" charset="0"/>
              <a:buNone/>
              <a:defRPr sz="3200" kern="1200">
                <a:solidFill>
                  <a:schemeClr val="tx1">
                    <a:tint val="75000"/>
                  </a:schemeClr>
                </a:solidFill>
                <a:latin typeface="+mn-lt"/>
                <a:ea typeface="+mn-ea"/>
                <a:cs typeface="+mn-cs"/>
              </a:defRPr>
            </a:lvl3pPr>
            <a:lvl4pPr marL="1829435" indent="0" algn="ctr" defTabSz="1219200" rtl="0" eaLnBrk="1" latinLnBrk="0" hangingPunct="1">
              <a:spcBef>
                <a:spcPct val="20000"/>
              </a:spcBef>
              <a:buFont typeface="Huawei Sans" panose="020C0503030203020204" pitchFamily="34" charset="0"/>
              <a:buNone/>
              <a:defRPr sz="2700" kern="1200">
                <a:solidFill>
                  <a:schemeClr val="tx1">
                    <a:tint val="75000"/>
                  </a:schemeClr>
                </a:solidFill>
                <a:latin typeface="+mn-lt"/>
                <a:ea typeface="+mn-ea"/>
                <a:cs typeface="+mn-cs"/>
              </a:defRPr>
            </a:lvl4pPr>
            <a:lvl5pPr marL="2439035" indent="0" algn="ctr" defTabSz="1219200" rtl="0" eaLnBrk="1" latinLnBrk="0" hangingPunct="1">
              <a:spcBef>
                <a:spcPct val="20000"/>
              </a:spcBef>
              <a:buFont typeface="Huawei Sans" panose="020C0503030203020204" pitchFamily="34" charset="0"/>
              <a:buNone/>
              <a:defRPr sz="2700" kern="1200">
                <a:solidFill>
                  <a:schemeClr val="tx1">
                    <a:tint val="75000"/>
                  </a:schemeClr>
                </a:solidFill>
                <a:latin typeface="+mn-lt"/>
                <a:ea typeface="+mn-ea"/>
                <a:cs typeface="+mn-cs"/>
              </a:defRPr>
            </a:lvl5pPr>
            <a:lvl6pPr marL="3048635" indent="0" algn="ctr" defTabSz="1219200" rtl="0" eaLnBrk="1" latinLnBrk="0" hangingPunct="1">
              <a:spcBef>
                <a:spcPct val="20000"/>
              </a:spcBef>
              <a:buFont typeface="Huawei Sans" panose="020C0503030203020204" pitchFamily="34" charset="0"/>
              <a:buNone/>
              <a:defRPr sz="2700" kern="1200">
                <a:solidFill>
                  <a:schemeClr val="tx1">
                    <a:tint val="75000"/>
                  </a:schemeClr>
                </a:solidFill>
                <a:latin typeface="+mn-lt"/>
                <a:ea typeface="+mn-ea"/>
                <a:cs typeface="+mn-cs"/>
              </a:defRPr>
            </a:lvl6pPr>
            <a:lvl7pPr marL="3658235" indent="0" algn="ctr" defTabSz="1219200" rtl="0" eaLnBrk="1" latinLnBrk="0" hangingPunct="1">
              <a:spcBef>
                <a:spcPct val="20000"/>
              </a:spcBef>
              <a:buFont typeface="Huawei Sans" panose="020C0503030203020204" pitchFamily="34" charset="0"/>
              <a:buNone/>
              <a:defRPr sz="2700" kern="1200">
                <a:solidFill>
                  <a:schemeClr val="tx1">
                    <a:tint val="75000"/>
                  </a:schemeClr>
                </a:solidFill>
                <a:latin typeface="+mn-lt"/>
                <a:ea typeface="+mn-ea"/>
                <a:cs typeface="+mn-cs"/>
              </a:defRPr>
            </a:lvl7pPr>
            <a:lvl8pPr marL="4267835" indent="0" algn="ctr" defTabSz="1219200" rtl="0" eaLnBrk="1" latinLnBrk="0" hangingPunct="1">
              <a:spcBef>
                <a:spcPct val="20000"/>
              </a:spcBef>
              <a:buFont typeface="Huawei Sans" panose="020C0503030203020204" pitchFamily="34" charset="0"/>
              <a:buNone/>
              <a:defRPr sz="2700" kern="1200">
                <a:solidFill>
                  <a:schemeClr val="tx1">
                    <a:tint val="75000"/>
                  </a:schemeClr>
                </a:solidFill>
                <a:latin typeface="+mn-lt"/>
                <a:ea typeface="+mn-ea"/>
                <a:cs typeface="+mn-cs"/>
              </a:defRPr>
            </a:lvl8pPr>
            <a:lvl9pPr marL="4878070" indent="0" algn="ctr" defTabSz="1219200" rtl="0" eaLnBrk="1" latinLnBrk="0" hangingPunct="1">
              <a:spcBef>
                <a:spcPct val="20000"/>
              </a:spcBef>
              <a:buFont typeface="Huawei Sans" panose="020C0503030203020204" pitchFamily="34" charset="0"/>
              <a:buNone/>
              <a:defRPr sz="2700" kern="1200">
                <a:solidFill>
                  <a:schemeClr val="tx1">
                    <a:tint val="75000"/>
                  </a:schemeClr>
                </a:solidFill>
                <a:latin typeface="+mn-lt"/>
                <a:ea typeface="+mn-ea"/>
                <a:cs typeface="+mn-cs"/>
              </a:defRPr>
            </a:lvl9pPr>
          </a:lstStyle>
          <a:p>
            <a:pPr algn="ctr"/>
            <a:r>
              <a:rPr lang="zh-CN" altLang="en-US" sz="1400" b="1" dirty="0">
                <a:solidFill>
                  <a:schemeClr val="tx1"/>
                </a:solidFill>
                <a:latin typeface="+mj-ea"/>
                <a:ea typeface="+mj-ea"/>
              </a:rPr>
              <a:t>金融</a:t>
            </a:r>
            <a:endParaRPr lang="en-US" altLang="zh-CN" sz="1400" b="1" dirty="0">
              <a:solidFill>
                <a:schemeClr val="tx1"/>
              </a:solidFill>
              <a:latin typeface="+mj-ea"/>
              <a:ea typeface="+mj-ea"/>
            </a:endParaRPr>
          </a:p>
        </p:txBody>
      </p:sp>
      <p:grpSp>
        <p:nvGrpSpPr>
          <p:cNvPr id="165" name="组合 164"/>
          <p:cNvGrpSpPr/>
          <p:nvPr/>
        </p:nvGrpSpPr>
        <p:grpSpPr>
          <a:xfrm>
            <a:off x="4251396" y="1712400"/>
            <a:ext cx="406482" cy="406482"/>
            <a:chOff x="5021263" y="2808288"/>
            <a:chExt cx="536575" cy="536575"/>
          </a:xfrm>
          <a:solidFill>
            <a:schemeClr val="bg1"/>
          </a:solidFill>
        </p:grpSpPr>
        <p:sp>
          <p:nvSpPr>
            <p:cNvPr id="166" name="Freeform 5"/>
            <p:cNvSpPr>
              <a:spLocks noEditPoints="1"/>
            </p:cNvSpPr>
            <p:nvPr/>
          </p:nvSpPr>
          <p:spPr bwMode="auto">
            <a:xfrm>
              <a:off x="5189538" y="2911476"/>
              <a:ext cx="200025" cy="330200"/>
            </a:xfrm>
            <a:custGeom>
              <a:avLst/>
              <a:gdLst>
                <a:gd name="T0" fmla="*/ 46 w 52"/>
                <a:gd name="T1" fmla="*/ 70 h 86"/>
                <a:gd name="T2" fmla="*/ 31 w 52"/>
                <a:gd name="T3" fmla="*/ 77 h 86"/>
                <a:gd name="T4" fmla="*/ 31 w 52"/>
                <a:gd name="T5" fmla="*/ 86 h 86"/>
                <a:gd name="T6" fmla="*/ 23 w 52"/>
                <a:gd name="T7" fmla="*/ 86 h 86"/>
                <a:gd name="T8" fmla="*/ 23 w 52"/>
                <a:gd name="T9" fmla="*/ 77 h 86"/>
                <a:gd name="T10" fmla="*/ 7 w 52"/>
                <a:gd name="T11" fmla="*/ 70 h 86"/>
                <a:gd name="T12" fmla="*/ 0 w 52"/>
                <a:gd name="T13" fmla="*/ 55 h 86"/>
                <a:gd name="T14" fmla="*/ 12 w 52"/>
                <a:gd name="T15" fmla="*/ 55 h 86"/>
                <a:gd name="T16" fmla="*/ 16 w 52"/>
                <a:gd name="T17" fmla="*/ 64 h 86"/>
                <a:gd name="T18" fmla="*/ 23 w 52"/>
                <a:gd name="T19" fmla="*/ 67 h 86"/>
                <a:gd name="T20" fmla="*/ 23 w 52"/>
                <a:gd name="T21" fmla="*/ 48 h 86"/>
                <a:gd name="T22" fmla="*/ 19 w 52"/>
                <a:gd name="T23" fmla="*/ 47 h 86"/>
                <a:gd name="T24" fmla="*/ 2 w 52"/>
                <a:gd name="T25" fmla="*/ 29 h 86"/>
                <a:gd name="T26" fmla="*/ 8 w 52"/>
                <a:gd name="T27" fmla="*/ 16 h 86"/>
                <a:gd name="T28" fmla="*/ 23 w 52"/>
                <a:gd name="T29" fmla="*/ 9 h 86"/>
                <a:gd name="T30" fmla="*/ 23 w 52"/>
                <a:gd name="T31" fmla="*/ 0 h 86"/>
                <a:gd name="T32" fmla="*/ 31 w 52"/>
                <a:gd name="T33" fmla="*/ 0 h 86"/>
                <a:gd name="T34" fmla="*/ 31 w 52"/>
                <a:gd name="T35" fmla="*/ 9 h 86"/>
                <a:gd name="T36" fmla="*/ 44 w 52"/>
                <a:gd name="T37" fmla="*/ 15 h 86"/>
                <a:gd name="T38" fmla="*/ 51 w 52"/>
                <a:gd name="T39" fmla="*/ 29 h 86"/>
                <a:gd name="T40" fmla="*/ 39 w 52"/>
                <a:gd name="T41" fmla="*/ 29 h 86"/>
                <a:gd name="T42" fmla="*/ 36 w 52"/>
                <a:gd name="T43" fmla="*/ 23 h 86"/>
                <a:gd name="T44" fmla="*/ 31 w 52"/>
                <a:gd name="T45" fmla="*/ 20 h 86"/>
                <a:gd name="T46" fmla="*/ 31 w 52"/>
                <a:gd name="T47" fmla="*/ 37 h 86"/>
                <a:gd name="T48" fmla="*/ 34 w 52"/>
                <a:gd name="T49" fmla="*/ 38 h 86"/>
                <a:gd name="T50" fmla="*/ 52 w 52"/>
                <a:gd name="T51" fmla="*/ 56 h 86"/>
                <a:gd name="T52" fmla="*/ 46 w 52"/>
                <a:gd name="T53" fmla="*/ 70 h 86"/>
                <a:gd name="T54" fmla="*/ 23 w 52"/>
                <a:gd name="T55" fmla="*/ 19 h 86"/>
                <a:gd name="T56" fmla="*/ 16 w 52"/>
                <a:gd name="T57" fmla="*/ 22 h 86"/>
                <a:gd name="T58" fmla="*/ 14 w 52"/>
                <a:gd name="T59" fmla="*/ 29 h 86"/>
                <a:gd name="T60" fmla="*/ 21 w 52"/>
                <a:gd name="T61" fmla="*/ 36 h 86"/>
                <a:gd name="T62" fmla="*/ 23 w 52"/>
                <a:gd name="T63" fmla="*/ 36 h 86"/>
                <a:gd name="T64" fmla="*/ 23 w 52"/>
                <a:gd name="T65" fmla="*/ 19 h 86"/>
                <a:gd name="T66" fmla="*/ 32 w 52"/>
                <a:gd name="T67" fmla="*/ 49 h 86"/>
                <a:gd name="T68" fmla="*/ 31 w 52"/>
                <a:gd name="T69" fmla="*/ 49 h 86"/>
                <a:gd name="T70" fmla="*/ 31 w 52"/>
                <a:gd name="T71" fmla="*/ 67 h 86"/>
                <a:gd name="T72" fmla="*/ 37 w 52"/>
                <a:gd name="T73" fmla="*/ 64 h 86"/>
                <a:gd name="T74" fmla="*/ 40 w 52"/>
                <a:gd name="T75" fmla="*/ 57 h 86"/>
                <a:gd name="T76" fmla="*/ 32 w 52"/>
                <a:gd name="T77" fmla="*/ 4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86">
                  <a:moveTo>
                    <a:pt x="46" y="70"/>
                  </a:moveTo>
                  <a:cubicBezTo>
                    <a:pt x="42" y="74"/>
                    <a:pt x="37" y="76"/>
                    <a:pt x="31" y="77"/>
                  </a:cubicBezTo>
                  <a:cubicBezTo>
                    <a:pt x="31" y="86"/>
                    <a:pt x="31" y="86"/>
                    <a:pt x="31" y="86"/>
                  </a:cubicBezTo>
                  <a:cubicBezTo>
                    <a:pt x="23" y="86"/>
                    <a:pt x="23" y="86"/>
                    <a:pt x="23" y="86"/>
                  </a:cubicBezTo>
                  <a:cubicBezTo>
                    <a:pt x="23" y="77"/>
                    <a:pt x="23" y="77"/>
                    <a:pt x="23" y="77"/>
                  </a:cubicBezTo>
                  <a:cubicBezTo>
                    <a:pt x="17" y="77"/>
                    <a:pt x="12" y="75"/>
                    <a:pt x="7" y="70"/>
                  </a:cubicBezTo>
                  <a:cubicBezTo>
                    <a:pt x="3" y="67"/>
                    <a:pt x="0" y="61"/>
                    <a:pt x="0" y="55"/>
                  </a:cubicBezTo>
                  <a:cubicBezTo>
                    <a:pt x="12" y="55"/>
                    <a:pt x="12" y="55"/>
                    <a:pt x="12" y="55"/>
                  </a:cubicBezTo>
                  <a:cubicBezTo>
                    <a:pt x="12" y="59"/>
                    <a:pt x="14" y="62"/>
                    <a:pt x="16" y="64"/>
                  </a:cubicBezTo>
                  <a:cubicBezTo>
                    <a:pt x="18" y="66"/>
                    <a:pt x="21" y="67"/>
                    <a:pt x="23" y="67"/>
                  </a:cubicBezTo>
                  <a:cubicBezTo>
                    <a:pt x="23" y="48"/>
                    <a:pt x="23" y="48"/>
                    <a:pt x="23" y="48"/>
                  </a:cubicBezTo>
                  <a:cubicBezTo>
                    <a:pt x="22" y="48"/>
                    <a:pt x="20" y="47"/>
                    <a:pt x="19" y="47"/>
                  </a:cubicBezTo>
                  <a:cubicBezTo>
                    <a:pt x="8" y="45"/>
                    <a:pt x="2" y="39"/>
                    <a:pt x="2" y="29"/>
                  </a:cubicBezTo>
                  <a:cubicBezTo>
                    <a:pt x="2" y="24"/>
                    <a:pt x="4" y="19"/>
                    <a:pt x="8" y="16"/>
                  </a:cubicBezTo>
                  <a:cubicBezTo>
                    <a:pt x="12" y="12"/>
                    <a:pt x="17" y="10"/>
                    <a:pt x="23" y="9"/>
                  </a:cubicBezTo>
                  <a:cubicBezTo>
                    <a:pt x="23" y="0"/>
                    <a:pt x="23" y="0"/>
                    <a:pt x="23" y="0"/>
                  </a:cubicBezTo>
                  <a:cubicBezTo>
                    <a:pt x="31" y="0"/>
                    <a:pt x="31" y="0"/>
                    <a:pt x="31" y="0"/>
                  </a:cubicBezTo>
                  <a:cubicBezTo>
                    <a:pt x="31" y="9"/>
                    <a:pt x="31" y="9"/>
                    <a:pt x="31" y="9"/>
                  </a:cubicBezTo>
                  <a:cubicBezTo>
                    <a:pt x="36" y="10"/>
                    <a:pt x="41" y="12"/>
                    <a:pt x="44" y="15"/>
                  </a:cubicBezTo>
                  <a:cubicBezTo>
                    <a:pt x="48" y="19"/>
                    <a:pt x="51" y="24"/>
                    <a:pt x="51" y="29"/>
                  </a:cubicBezTo>
                  <a:cubicBezTo>
                    <a:pt x="39" y="29"/>
                    <a:pt x="39" y="29"/>
                    <a:pt x="39" y="29"/>
                  </a:cubicBezTo>
                  <a:cubicBezTo>
                    <a:pt x="39" y="27"/>
                    <a:pt x="38" y="24"/>
                    <a:pt x="36" y="23"/>
                  </a:cubicBezTo>
                  <a:cubicBezTo>
                    <a:pt x="35" y="21"/>
                    <a:pt x="33" y="20"/>
                    <a:pt x="31" y="20"/>
                  </a:cubicBezTo>
                  <a:cubicBezTo>
                    <a:pt x="31" y="37"/>
                    <a:pt x="31" y="37"/>
                    <a:pt x="31" y="37"/>
                  </a:cubicBezTo>
                  <a:cubicBezTo>
                    <a:pt x="34" y="38"/>
                    <a:pt x="34" y="38"/>
                    <a:pt x="34" y="38"/>
                  </a:cubicBezTo>
                  <a:cubicBezTo>
                    <a:pt x="44" y="39"/>
                    <a:pt x="52" y="46"/>
                    <a:pt x="52" y="56"/>
                  </a:cubicBezTo>
                  <a:cubicBezTo>
                    <a:pt x="52" y="63"/>
                    <a:pt x="50" y="67"/>
                    <a:pt x="46" y="70"/>
                  </a:cubicBezTo>
                  <a:close/>
                  <a:moveTo>
                    <a:pt x="23" y="19"/>
                  </a:moveTo>
                  <a:cubicBezTo>
                    <a:pt x="21" y="20"/>
                    <a:pt x="18" y="21"/>
                    <a:pt x="16" y="22"/>
                  </a:cubicBezTo>
                  <a:cubicBezTo>
                    <a:pt x="15" y="24"/>
                    <a:pt x="14" y="26"/>
                    <a:pt x="14" y="29"/>
                  </a:cubicBezTo>
                  <a:cubicBezTo>
                    <a:pt x="14" y="33"/>
                    <a:pt x="17" y="35"/>
                    <a:pt x="21" y="36"/>
                  </a:cubicBezTo>
                  <a:cubicBezTo>
                    <a:pt x="22" y="36"/>
                    <a:pt x="23" y="36"/>
                    <a:pt x="23" y="36"/>
                  </a:cubicBezTo>
                  <a:lnTo>
                    <a:pt x="23" y="19"/>
                  </a:lnTo>
                  <a:close/>
                  <a:moveTo>
                    <a:pt x="32" y="49"/>
                  </a:moveTo>
                  <a:cubicBezTo>
                    <a:pt x="31" y="49"/>
                    <a:pt x="31" y="49"/>
                    <a:pt x="31" y="49"/>
                  </a:cubicBezTo>
                  <a:cubicBezTo>
                    <a:pt x="31" y="67"/>
                    <a:pt x="31" y="67"/>
                    <a:pt x="31" y="67"/>
                  </a:cubicBezTo>
                  <a:cubicBezTo>
                    <a:pt x="33" y="66"/>
                    <a:pt x="36" y="65"/>
                    <a:pt x="37" y="64"/>
                  </a:cubicBezTo>
                  <a:cubicBezTo>
                    <a:pt x="39" y="62"/>
                    <a:pt x="40" y="60"/>
                    <a:pt x="40" y="57"/>
                  </a:cubicBezTo>
                  <a:cubicBezTo>
                    <a:pt x="40" y="52"/>
                    <a:pt x="36" y="50"/>
                    <a:pt x="32"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5" tIns="45713" rIns="91425" bIns="45713" numCol="1" anchor="t" anchorCtr="0" compatLnSpc="1"/>
            <a:lstStyle/>
            <a:p>
              <a:endParaRPr lang="zh-CN" altLang="en-US" sz="1600" dirty="0">
                <a:latin typeface="方正兰亭黑简体" panose="02000000000000000000" pitchFamily="2" charset="-122"/>
                <a:ea typeface="方正兰亭黑简体" panose="02000000000000000000" pitchFamily="2" charset="-122"/>
              </a:endParaRPr>
            </a:p>
          </p:txBody>
        </p:sp>
        <p:sp>
          <p:nvSpPr>
            <p:cNvPr id="167" name="Freeform 6"/>
            <p:cNvSpPr>
              <a:spLocks noEditPoints="1"/>
            </p:cNvSpPr>
            <p:nvPr/>
          </p:nvSpPr>
          <p:spPr bwMode="auto">
            <a:xfrm>
              <a:off x="5021263" y="2808288"/>
              <a:ext cx="536575" cy="536575"/>
            </a:xfrm>
            <a:custGeom>
              <a:avLst/>
              <a:gdLst>
                <a:gd name="T0" fmla="*/ 70 w 140"/>
                <a:gd name="T1" fmla="*/ 140 h 140"/>
                <a:gd name="T2" fmla="*/ 0 w 140"/>
                <a:gd name="T3" fmla="*/ 70 h 140"/>
                <a:gd name="T4" fmla="*/ 70 w 140"/>
                <a:gd name="T5" fmla="*/ 0 h 140"/>
                <a:gd name="T6" fmla="*/ 140 w 140"/>
                <a:gd name="T7" fmla="*/ 70 h 140"/>
                <a:gd name="T8" fmla="*/ 70 w 140"/>
                <a:gd name="T9" fmla="*/ 140 h 140"/>
                <a:gd name="T10" fmla="*/ 70 w 140"/>
                <a:gd name="T11" fmla="*/ 6 h 140"/>
                <a:gd name="T12" fmla="*/ 6 w 140"/>
                <a:gd name="T13" fmla="*/ 70 h 140"/>
                <a:gd name="T14" fmla="*/ 70 w 140"/>
                <a:gd name="T15" fmla="*/ 134 h 140"/>
                <a:gd name="T16" fmla="*/ 134 w 140"/>
                <a:gd name="T17" fmla="*/ 70 h 140"/>
                <a:gd name="T18" fmla="*/ 70 w 140"/>
                <a:gd name="T19" fmla="*/ 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0">
                  <a:moveTo>
                    <a:pt x="70" y="140"/>
                  </a:moveTo>
                  <a:cubicBezTo>
                    <a:pt x="31" y="140"/>
                    <a:pt x="0" y="109"/>
                    <a:pt x="0" y="70"/>
                  </a:cubicBezTo>
                  <a:cubicBezTo>
                    <a:pt x="0" y="31"/>
                    <a:pt x="31" y="0"/>
                    <a:pt x="70" y="0"/>
                  </a:cubicBezTo>
                  <a:cubicBezTo>
                    <a:pt x="109" y="0"/>
                    <a:pt x="140" y="31"/>
                    <a:pt x="140" y="70"/>
                  </a:cubicBezTo>
                  <a:cubicBezTo>
                    <a:pt x="140" y="109"/>
                    <a:pt x="109" y="140"/>
                    <a:pt x="70" y="140"/>
                  </a:cubicBezTo>
                  <a:close/>
                  <a:moveTo>
                    <a:pt x="70" y="6"/>
                  </a:moveTo>
                  <a:cubicBezTo>
                    <a:pt x="34" y="6"/>
                    <a:pt x="6" y="34"/>
                    <a:pt x="6" y="70"/>
                  </a:cubicBezTo>
                  <a:cubicBezTo>
                    <a:pt x="6" y="106"/>
                    <a:pt x="34" y="134"/>
                    <a:pt x="70" y="134"/>
                  </a:cubicBezTo>
                  <a:cubicBezTo>
                    <a:pt x="106" y="134"/>
                    <a:pt x="134" y="106"/>
                    <a:pt x="134" y="70"/>
                  </a:cubicBezTo>
                  <a:cubicBezTo>
                    <a:pt x="134" y="34"/>
                    <a:pt x="106" y="6"/>
                    <a:pt x="7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5" tIns="45713" rIns="91425" bIns="45713" numCol="1" anchor="t" anchorCtr="0" compatLnSpc="1"/>
            <a:lstStyle/>
            <a:p>
              <a:endParaRPr lang="zh-CN" altLang="en-US" sz="1600" dirty="0">
                <a:latin typeface="方正兰亭黑简体" panose="02000000000000000000" pitchFamily="2" charset="-122"/>
                <a:ea typeface="方正兰亭黑简体" panose="02000000000000000000" pitchFamily="2" charset="-122"/>
              </a:endParaRPr>
            </a:p>
          </p:txBody>
        </p:sp>
      </p:grpSp>
      <p:sp>
        <p:nvSpPr>
          <p:cNvPr id="168" name="副标题 2"/>
          <p:cNvSpPr txBox="1"/>
          <p:nvPr/>
        </p:nvSpPr>
        <p:spPr>
          <a:xfrm>
            <a:off x="5839802" y="1272167"/>
            <a:ext cx="1102807" cy="252570"/>
          </a:xfrm>
          <a:prstGeom prst="rect">
            <a:avLst/>
          </a:prstGeom>
        </p:spPr>
        <p:txBody>
          <a:bodyPr vert="horz" lIns="121924" tIns="60962" rIns="121924" bIns="60962" rtlCol="0">
            <a:noAutofit/>
          </a:bodyPr>
          <a:lstStyle>
            <a:lvl1pPr marL="0" marR="0" indent="0" algn="l" defTabSz="1219200" rtl="0" eaLnBrk="1" fontAlgn="auto" latinLnBrk="0" hangingPunct="1">
              <a:lnSpc>
                <a:spcPct val="100000"/>
              </a:lnSpc>
              <a:spcBef>
                <a:spcPct val="20000"/>
              </a:spcBef>
              <a:spcAft>
                <a:spcPts val="0"/>
              </a:spcAft>
              <a:buClrTx/>
              <a:buSzTx/>
              <a:buFont typeface="Huawei Sans" panose="020C0503030203020204" pitchFamily="34" charset="0"/>
              <a:buNone/>
              <a:defRPr sz="2400" kern="1200" baseline="0">
                <a:solidFill>
                  <a:schemeClr val="tx1">
                    <a:lumMod val="65000"/>
                    <a:lumOff val="35000"/>
                  </a:schemeClr>
                </a:solidFill>
                <a:latin typeface="+mn-lt"/>
                <a:ea typeface="+mn-ea"/>
                <a:cs typeface="+mn-cs"/>
              </a:defRPr>
            </a:lvl1pPr>
            <a:lvl2pPr marL="609600" indent="0" algn="ctr" defTabSz="1219200" rtl="0" eaLnBrk="1" latinLnBrk="0" hangingPunct="1">
              <a:spcBef>
                <a:spcPct val="20000"/>
              </a:spcBef>
              <a:buFont typeface="Huawei Sans" panose="020C0503030203020204" pitchFamily="34" charset="0"/>
              <a:buNone/>
              <a:defRPr sz="3700" kern="1200">
                <a:solidFill>
                  <a:schemeClr val="tx1">
                    <a:tint val="75000"/>
                  </a:schemeClr>
                </a:solidFill>
                <a:latin typeface="+mn-lt"/>
                <a:ea typeface="+mn-ea"/>
                <a:cs typeface="+mn-cs"/>
              </a:defRPr>
            </a:lvl2pPr>
            <a:lvl3pPr marL="1219200" indent="0" algn="ctr" defTabSz="1219200" rtl="0" eaLnBrk="1" latinLnBrk="0" hangingPunct="1">
              <a:spcBef>
                <a:spcPct val="20000"/>
              </a:spcBef>
              <a:buFont typeface="Huawei Sans" panose="020C0503030203020204" pitchFamily="34" charset="0"/>
              <a:buNone/>
              <a:defRPr sz="3200" kern="1200">
                <a:solidFill>
                  <a:schemeClr val="tx1">
                    <a:tint val="75000"/>
                  </a:schemeClr>
                </a:solidFill>
                <a:latin typeface="+mn-lt"/>
                <a:ea typeface="+mn-ea"/>
                <a:cs typeface="+mn-cs"/>
              </a:defRPr>
            </a:lvl3pPr>
            <a:lvl4pPr marL="1829435" indent="0" algn="ctr" defTabSz="1219200" rtl="0" eaLnBrk="1" latinLnBrk="0" hangingPunct="1">
              <a:spcBef>
                <a:spcPct val="20000"/>
              </a:spcBef>
              <a:buFont typeface="Huawei Sans" panose="020C0503030203020204" pitchFamily="34" charset="0"/>
              <a:buNone/>
              <a:defRPr sz="2700" kern="1200">
                <a:solidFill>
                  <a:schemeClr val="tx1">
                    <a:tint val="75000"/>
                  </a:schemeClr>
                </a:solidFill>
                <a:latin typeface="+mn-lt"/>
                <a:ea typeface="+mn-ea"/>
                <a:cs typeface="+mn-cs"/>
              </a:defRPr>
            </a:lvl4pPr>
            <a:lvl5pPr marL="2439035" indent="0" algn="ctr" defTabSz="1219200" rtl="0" eaLnBrk="1" latinLnBrk="0" hangingPunct="1">
              <a:spcBef>
                <a:spcPct val="20000"/>
              </a:spcBef>
              <a:buFont typeface="Huawei Sans" panose="020C0503030203020204" pitchFamily="34" charset="0"/>
              <a:buNone/>
              <a:defRPr sz="2700" kern="1200">
                <a:solidFill>
                  <a:schemeClr val="tx1">
                    <a:tint val="75000"/>
                  </a:schemeClr>
                </a:solidFill>
                <a:latin typeface="+mn-lt"/>
                <a:ea typeface="+mn-ea"/>
                <a:cs typeface="+mn-cs"/>
              </a:defRPr>
            </a:lvl5pPr>
            <a:lvl6pPr marL="3048635" indent="0" algn="ctr" defTabSz="1219200" rtl="0" eaLnBrk="1" latinLnBrk="0" hangingPunct="1">
              <a:spcBef>
                <a:spcPct val="20000"/>
              </a:spcBef>
              <a:buFont typeface="Huawei Sans" panose="020C0503030203020204" pitchFamily="34" charset="0"/>
              <a:buNone/>
              <a:defRPr sz="2700" kern="1200">
                <a:solidFill>
                  <a:schemeClr val="tx1">
                    <a:tint val="75000"/>
                  </a:schemeClr>
                </a:solidFill>
                <a:latin typeface="+mn-lt"/>
                <a:ea typeface="+mn-ea"/>
                <a:cs typeface="+mn-cs"/>
              </a:defRPr>
            </a:lvl6pPr>
            <a:lvl7pPr marL="3658235" indent="0" algn="ctr" defTabSz="1219200" rtl="0" eaLnBrk="1" latinLnBrk="0" hangingPunct="1">
              <a:spcBef>
                <a:spcPct val="20000"/>
              </a:spcBef>
              <a:buFont typeface="Huawei Sans" panose="020C0503030203020204" pitchFamily="34" charset="0"/>
              <a:buNone/>
              <a:defRPr sz="2700" kern="1200">
                <a:solidFill>
                  <a:schemeClr val="tx1">
                    <a:tint val="75000"/>
                  </a:schemeClr>
                </a:solidFill>
                <a:latin typeface="+mn-lt"/>
                <a:ea typeface="+mn-ea"/>
                <a:cs typeface="+mn-cs"/>
              </a:defRPr>
            </a:lvl7pPr>
            <a:lvl8pPr marL="4267835" indent="0" algn="ctr" defTabSz="1219200" rtl="0" eaLnBrk="1" latinLnBrk="0" hangingPunct="1">
              <a:spcBef>
                <a:spcPct val="20000"/>
              </a:spcBef>
              <a:buFont typeface="Huawei Sans" panose="020C0503030203020204" pitchFamily="34" charset="0"/>
              <a:buNone/>
              <a:defRPr sz="2700" kern="1200">
                <a:solidFill>
                  <a:schemeClr val="tx1">
                    <a:tint val="75000"/>
                  </a:schemeClr>
                </a:solidFill>
                <a:latin typeface="+mn-lt"/>
                <a:ea typeface="+mn-ea"/>
                <a:cs typeface="+mn-cs"/>
              </a:defRPr>
            </a:lvl8pPr>
            <a:lvl9pPr marL="4878070" indent="0" algn="ctr" defTabSz="1219200" rtl="0" eaLnBrk="1" latinLnBrk="0" hangingPunct="1">
              <a:spcBef>
                <a:spcPct val="20000"/>
              </a:spcBef>
              <a:buFont typeface="Huawei Sans" panose="020C0503030203020204" pitchFamily="34" charset="0"/>
              <a:buNone/>
              <a:defRPr sz="2700" kern="1200">
                <a:solidFill>
                  <a:schemeClr val="tx1">
                    <a:tint val="75000"/>
                  </a:schemeClr>
                </a:solidFill>
                <a:latin typeface="+mn-lt"/>
                <a:ea typeface="+mn-ea"/>
                <a:cs typeface="+mn-cs"/>
              </a:defRPr>
            </a:lvl9pPr>
          </a:lstStyle>
          <a:p>
            <a:pPr algn="ctr"/>
            <a:r>
              <a:rPr lang="zh-CN" altLang="en-US" sz="1400" b="1" dirty="0">
                <a:solidFill>
                  <a:schemeClr val="tx1"/>
                </a:solidFill>
                <a:latin typeface="+mj-ea"/>
                <a:ea typeface="+mj-ea"/>
              </a:rPr>
              <a:t>医疗</a:t>
            </a:r>
            <a:endParaRPr lang="en-US" altLang="zh-CN" sz="1400" b="1" dirty="0">
              <a:solidFill>
                <a:schemeClr val="tx1"/>
              </a:solidFill>
              <a:latin typeface="+mj-ea"/>
              <a:ea typeface="+mj-ea"/>
            </a:endParaRPr>
          </a:p>
        </p:txBody>
      </p:sp>
      <p:grpSp>
        <p:nvGrpSpPr>
          <p:cNvPr id="169" name="组合 168"/>
          <p:cNvGrpSpPr/>
          <p:nvPr/>
        </p:nvGrpSpPr>
        <p:grpSpPr>
          <a:xfrm>
            <a:off x="6299771" y="1771507"/>
            <a:ext cx="167744" cy="313257"/>
            <a:chOff x="3278187" y="3792538"/>
            <a:chExt cx="263526" cy="492125"/>
          </a:xfrm>
          <a:solidFill>
            <a:schemeClr val="bg1"/>
          </a:solidFill>
        </p:grpSpPr>
        <p:sp>
          <p:nvSpPr>
            <p:cNvPr id="170" name="Freeform 96"/>
            <p:cNvSpPr>
              <a:spLocks noEditPoints="1"/>
            </p:cNvSpPr>
            <p:nvPr/>
          </p:nvSpPr>
          <p:spPr bwMode="auto">
            <a:xfrm>
              <a:off x="3278187" y="3792538"/>
              <a:ext cx="263526" cy="492125"/>
            </a:xfrm>
            <a:custGeom>
              <a:avLst/>
              <a:gdLst>
                <a:gd name="T0" fmla="*/ 43 w 67"/>
                <a:gd name="T1" fmla="*/ 32 h 128"/>
                <a:gd name="T2" fmla="*/ 66 w 67"/>
                <a:gd name="T3" fmla="*/ 4 h 128"/>
                <a:gd name="T4" fmla="*/ 63 w 67"/>
                <a:gd name="T5" fmla="*/ 0 h 128"/>
                <a:gd name="T6" fmla="*/ 63 w 67"/>
                <a:gd name="T7" fmla="*/ 0 h 128"/>
                <a:gd name="T8" fmla="*/ 60 w 67"/>
                <a:gd name="T9" fmla="*/ 3 h 128"/>
                <a:gd name="T10" fmla="*/ 33 w 67"/>
                <a:gd name="T11" fmla="*/ 29 h 128"/>
                <a:gd name="T12" fmla="*/ 7 w 67"/>
                <a:gd name="T13" fmla="*/ 3 h 128"/>
                <a:gd name="T14" fmla="*/ 3 w 67"/>
                <a:gd name="T15" fmla="*/ 0 h 128"/>
                <a:gd name="T16" fmla="*/ 3 w 67"/>
                <a:gd name="T17" fmla="*/ 0 h 128"/>
                <a:gd name="T18" fmla="*/ 0 w 67"/>
                <a:gd name="T19" fmla="*/ 4 h 128"/>
                <a:gd name="T20" fmla="*/ 24 w 67"/>
                <a:gd name="T21" fmla="*/ 32 h 128"/>
                <a:gd name="T22" fmla="*/ 0 w 67"/>
                <a:gd name="T23" fmla="*/ 63 h 128"/>
                <a:gd name="T24" fmla="*/ 0 w 67"/>
                <a:gd name="T25" fmla="*/ 64 h 128"/>
                <a:gd name="T26" fmla="*/ 0 w 67"/>
                <a:gd name="T27" fmla="*/ 65 h 128"/>
                <a:gd name="T28" fmla="*/ 24 w 67"/>
                <a:gd name="T29" fmla="*/ 94 h 128"/>
                <a:gd name="T30" fmla="*/ 0 w 67"/>
                <a:gd name="T31" fmla="*/ 125 h 128"/>
                <a:gd name="T32" fmla="*/ 4 w 67"/>
                <a:gd name="T33" fmla="*/ 128 h 128"/>
                <a:gd name="T34" fmla="*/ 7 w 67"/>
                <a:gd name="T35" fmla="*/ 125 h 128"/>
                <a:gd name="T36" fmla="*/ 32 w 67"/>
                <a:gd name="T37" fmla="*/ 99 h 128"/>
                <a:gd name="T38" fmla="*/ 33 w 67"/>
                <a:gd name="T39" fmla="*/ 98 h 128"/>
                <a:gd name="T40" fmla="*/ 35 w 67"/>
                <a:gd name="T41" fmla="*/ 99 h 128"/>
                <a:gd name="T42" fmla="*/ 60 w 67"/>
                <a:gd name="T43" fmla="*/ 125 h 128"/>
                <a:gd name="T44" fmla="*/ 63 w 67"/>
                <a:gd name="T45" fmla="*/ 128 h 128"/>
                <a:gd name="T46" fmla="*/ 66 w 67"/>
                <a:gd name="T47" fmla="*/ 125 h 128"/>
                <a:gd name="T48" fmla="*/ 43 w 67"/>
                <a:gd name="T49" fmla="*/ 94 h 128"/>
                <a:gd name="T50" fmla="*/ 66 w 67"/>
                <a:gd name="T51" fmla="*/ 65 h 128"/>
                <a:gd name="T52" fmla="*/ 66 w 67"/>
                <a:gd name="T53" fmla="*/ 64 h 128"/>
                <a:gd name="T54" fmla="*/ 66 w 67"/>
                <a:gd name="T55" fmla="*/ 63 h 128"/>
                <a:gd name="T56" fmla="*/ 43 w 67"/>
                <a:gd name="T57" fmla="*/ 32 h 128"/>
                <a:gd name="T58" fmla="*/ 60 w 67"/>
                <a:gd name="T59" fmla="*/ 65 h 128"/>
                <a:gd name="T60" fmla="*/ 33 w 67"/>
                <a:gd name="T61" fmla="*/ 91 h 128"/>
                <a:gd name="T62" fmla="*/ 7 w 67"/>
                <a:gd name="T63" fmla="*/ 65 h 128"/>
                <a:gd name="T64" fmla="*/ 7 w 67"/>
                <a:gd name="T65" fmla="*/ 64 h 128"/>
                <a:gd name="T66" fmla="*/ 7 w 67"/>
                <a:gd name="T67" fmla="*/ 63 h 128"/>
                <a:gd name="T68" fmla="*/ 32 w 67"/>
                <a:gd name="T69" fmla="*/ 37 h 128"/>
                <a:gd name="T70" fmla="*/ 33 w 67"/>
                <a:gd name="T71" fmla="*/ 36 h 128"/>
                <a:gd name="T72" fmla="*/ 35 w 67"/>
                <a:gd name="T73" fmla="*/ 37 h 128"/>
                <a:gd name="T74" fmla="*/ 60 w 67"/>
                <a:gd name="T75" fmla="*/ 63 h 128"/>
                <a:gd name="T76" fmla="*/ 60 w 67"/>
                <a:gd name="T77" fmla="*/ 64 h 128"/>
                <a:gd name="T78" fmla="*/ 60 w 67"/>
                <a:gd name="T79" fmla="*/ 6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7" h="128">
                  <a:moveTo>
                    <a:pt x="43" y="32"/>
                  </a:moveTo>
                  <a:cubicBezTo>
                    <a:pt x="65" y="21"/>
                    <a:pt x="66" y="4"/>
                    <a:pt x="66" y="4"/>
                  </a:cubicBezTo>
                  <a:cubicBezTo>
                    <a:pt x="67" y="2"/>
                    <a:pt x="65" y="0"/>
                    <a:pt x="63" y="0"/>
                  </a:cubicBezTo>
                  <a:cubicBezTo>
                    <a:pt x="63" y="0"/>
                    <a:pt x="63" y="0"/>
                    <a:pt x="63" y="0"/>
                  </a:cubicBezTo>
                  <a:cubicBezTo>
                    <a:pt x="61" y="0"/>
                    <a:pt x="60" y="1"/>
                    <a:pt x="60" y="3"/>
                  </a:cubicBezTo>
                  <a:cubicBezTo>
                    <a:pt x="60" y="4"/>
                    <a:pt x="59" y="20"/>
                    <a:pt x="33" y="29"/>
                  </a:cubicBezTo>
                  <a:cubicBezTo>
                    <a:pt x="8" y="20"/>
                    <a:pt x="7" y="4"/>
                    <a:pt x="7" y="3"/>
                  </a:cubicBezTo>
                  <a:cubicBezTo>
                    <a:pt x="7" y="2"/>
                    <a:pt x="5" y="0"/>
                    <a:pt x="3" y="0"/>
                  </a:cubicBezTo>
                  <a:cubicBezTo>
                    <a:pt x="3" y="0"/>
                    <a:pt x="3" y="0"/>
                    <a:pt x="3" y="0"/>
                  </a:cubicBezTo>
                  <a:cubicBezTo>
                    <a:pt x="1" y="0"/>
                    <a:pt x="0" y="2"/>
                    <a:pt x="0" y="4"/>
                  </a:cubicBezTo>
                  <a:cubicBezTo>
                    <a:pt x="0" y="4"/>
                    <a:pt x="1" y="21"/>
                    <a:pt x="24" y="32"/>
                  </a:cubicBezTo>
                  <a:cubicBezTo>
                    <a:pt x="8" y="39"/>
                    <a:pt x="0" y="49"/>
                    <a:pt x="0" y="63"/>
                  </a:cubicBezTo>
                  <a:cubicBezTo>
                    <a:pt x="0" y="63"/>
                    <a:pt x="0" y="64"/>
                    <a:pt x="0" y="64"/>
                  </a:cubicBezTo>
                  <a:cubicBezTo>
                    <a:pt x="0" y="64"/>
                    <a:pt x="0" y="65"/>
                    <a:pt x="0" y="65"/>
                  </a:cubicBezTo>
                  <a:cubicBezTo>
                    <a:pt x="0" y="66"/>
                    <a:pt x="1" y="83"/>
                    <a:pt x="24" y="94"/>
                  </a:cubicBezTo>
                  <a:cubicBezTo>
                    <a:pt x="8" y="101"/>
                    <a:pt x="0" y="111"/>
                    <a:pt x="0" y="125"/>
                  </a:cubicBezTo>
                  <a:cubicBezTo>
                    <a:pt x="0" y="126"/>
                    <a:pt x="2" y="128"/>
                    <a:pt x="4" y="128"/>
                  </a:cubicBezTo>
                  <a:cubicBezTo>
                    <a:pt x="5" y="128"/>
                    <a:pt x="7" y="126"/>
                    <a:pt x="7" y="125"/>
                  </a:cubicBezTo>
                  <a:cubicBezTo>
                    <a:pt x="7" y="116"/>
                    <a:pt x="9" y="105"/>
                    <a:pt x="32" y="99"/>
                  </a:cubicBezTo>
                  <a:cubicBezTo>
                    <a:pt x="32" y="98"/>
                    <a:pt x="33" y="98"/>
                    <a:pt x="33" y="98"/>
                  </a:cubicBezTo>
                  <a:cubicBezTo>
                    <a:pt x="34" y="98"/>
                    <a:pt x="34" y="98"/>
                    <a:pt x="35" y="99"/>
                  </a:cubicBezTo>
                  <a:cubicBezTo>
                    <a:pt x="57" y="105"/>
                    <a:pt x="60" y="116"/>
                    <a:pt x="60" y="125"/>
                  </a:cubicBezTo>
                  <a:cubicBezTo>
                    <a:pt x="60" y="126"/>
                    <a:pt x="61" y="128"/>
                    <a:pt x="63" y="128"/>
                  </a:cubicBezTo>
                  <a:cubicBezTo>
                    <a:pt x="65" y="128"/>
                    <a:pt x="66" y="126"/>
                    <a:pt x="66" y="125"/>
                  </a:cubicBezTo>
                  <a:cubicBezTo>
                    <a:pt x="67" y="111"/>
                    <a:pt x="59" y="101"/>
                    <a:pt x="43" y="94"/>
                  </a:cubicBezTo>
                  <a:cubicBezTo>
                    <a:pt x="65" y="83"/>
                    <a:pt x="66" y="66"/>
                    <a:pt x="66" y="65"/>
                  </a:cubicBezTo>
                  <a:cubicBezTo>
                    <a:pt x="67" y="65"/>
                    <a:pt x="66" y="64"/>
                    <a:pt x="66" y="64"/>
                  </a:cubicBezTo>
                  <a:cubicBezTo>
                    <a:pt x="66" y="64"/>
                    <a:pt x="66" y="63"/>
                    <a:pt x="66" y="63"/>
                  </a:cubicBezTo>
                  <a:cubicBezTo>
                    <a:pt x="67" y="49"/>
                    <a:pt x="59" y="39"/>
                    <a:pt x="43" y="32"/>
                  </a:cubicBezTo>
                  <a:close/>
                  <a:moveTo>
                    <a:pt x="60" y="65"/>
                  </a:moveTo>
                  <a:cubicBezTo>
                    <a:pt x="60" y="65"/>
                    <a:pt x="59" y="82"/>
                    <a:pt x="33" y="91"/>
                  </a:cubicBezTo>
                  <a:cubicBezTo>
                    <a:pt x="8" y="82"/>
                    <a:pt x="7" y="66"/>
                    <a:pt x="7" y="65"/>
                  </a:cubicBezTo>
                  <a:cubicBezTo>
                    <a:pt x="7" y="65"/>
                    <a:pt x="7" y="64"/>
                    <a:pt x="7" y="64"/>
                  </a:cubicBezTo>
                  <a:cubicBezTo>
                    <a:pt x="7" y="64"/>
                    <a:pt x="7" y="63"/>
                    <a:pt x="7" y="63"/>
                  </a:cubicBezTo>
                  <a:cubicBezTo>
                    <a:pt x="7" y="54"/>
                    <a:pt x="9" y="44"/>
                    <a:pt x="32" y="37"/>
                  </a:cubicBezTo>
                  <a:cubicBezTo>
                    <a:pt x="32" y="37"/>
                    <a:pt x="33" y="36"/>
                    <a:pt x="33" y="36"/>
                  </a:cubicBezTo>
                  <a:cubicBezTo>
                    <a:pt x="34" y="36"/>
                    <a:pt x="34" y="37"/>
                    <a:pt x="35" y="37"/>
                  </a:cubicBezTo>
                  <a:cubicBezTo>
                    <a:pt x="57" y="44"/>
                    <a:pt x="60" y="54"/>
                    <a:pt x="60" y="63"/>
                  </a:cubicBezTo>
                  <a:cubicBezTo>
                    <a:pt x="60" y="63"/>
                    <a:pt x="60" y="64"/>
                    <a:pt x="60" y="64"/>
                  </a:cubicBezTo>
                  <a:cubicBezTo>
                    <a:pt x="60" y="64"/>
                    <a:pt x="60" y="65"/>
                    <a:pt x="60"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5" tIns="45713" rIns="91425" bIns="45713" numCol="1" anchor="t" anchorCtr="0" compatLnSpc="1"/>
            <a:lstStyle/>
            <a:p>
              <a:endParaRPr lang="zh-CN" altLang="en-US" sz="1600" dirty="0">
                <a:latin typeface="方正兰亭黑简体" panose="02000000000000000000" pitchFamily="2" charset="-122"/>
                <a:ea typeface="方正兰亭黑简体" panose="02000000000000000000" pitchFamily="2" charset="-122"/>
              </a:endParaRPr>
            </a:p>
          </p:txBody>
        </p:sp>
        <p:sp>
          <p:nvSpPr>
            <p:cNvPr id="171" name="Freeform 97"/>
            <p:cNvSpPr/>
            <p:nvPr/>
          </p:nvSpPr>
          <p:spPr bwMode="auto">
            <a:xfrm>
              <a:off x="3330575" y="4222751"/>
              <a:ext cx="160338" cy="26988"/>
            </a:xfrm>
            <a:custGeom>
              <a:avLst/>
              <a:gdLst>
                <a:gd name="T0" fmla="*/ 37 w 41"/>
                <a:gd name="T1" fmla="*/ 0 h 7"/>
                <a:gd name="T2" fmla="*/ 4 w 41"/>
                <a:gd name="T3" fmla="*/ 0 h 7"/>
                <a:gd name="T4" fmla="*/ 0 w 41"/>
                <a:gd name="T5" fmla="*/ 3 h 7"/>
                <a:gd name="T6" fmla="*/ 4 w 41"/>
                <a:gd name="T7" fmla="*/ 7 h 7"/>
                <a:gd name="T8" fmla="*/ 37 w 41"/>
                <a:gd name="T9" fmla="*/ 7 h 7"/>
                <a:gd name="T10" fmla="*/ 41 w 41"/>
                <a:gd name="T11" fmla="*/ 3 h 7"/>
                <a:gd name="T12" fmla="*/ 37 w 41"/>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41" h="7">
                  <a:moveTo>
                    <a:pt x="37" y="0"/>
                  </a:moveTo>
                  <a:cubicBezTo>
                    <a:pt x="4" y="0"/>
                    <a:pt x="4" y="0"/>
                    <a:pt x="4" y="0"/>
                  </a:cubicBezTo>
                  <a:cubicBezTo>
                    <a:pt x="2" y="0"/>
                    <a:pt x="0" y="1"/>
                    <a:pt x="0" y="3"/>
                  </a:cubicBezTo>
                  <a:cubicBezTo>
                    <a:pt x="0" y="5"/>
                    <a:pt x="2" y="7"/>
                    <a:pt x="4" y="7"/>
                  </a:cubicBezTo>
                  <a:cubicBezTo>
                    <a:pt x="37" y="7"/>
                    <a:pt x="37" y="7"/>
                    <a:pt x="37" y="7"/>
                  </a:cubicBezTo>
                  <a:cubicBezTo>
                    <a:pt x="39" y="7"/>
                    <a:pt x="41" y="5"/>
                    <a:pt x="41" y="3"/>
                  </a:cubicBezTo>
                  <a:cubicBezTo>
                    <a:pt x="41" y="1"/>
                    <a:pt x="39"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5" tIns="45713" rIns="91425" bIns="45713" numCol="1" anchor="t" anchorCtr="0" compatLnSpc="1"/>
            <a:lstStyle/>
            <a:p>
              <a:endParaRPr lang="zh-CN" altLang="en-US" sz="1600" dirty="0">
                <a:latin typeface="方正兰亭黑简体" panose="02000000000000000000" pitchFamily="2" charset="-122"/>
                <a:ea typeface="方正兰亭黑简体" panose="02000000000000000000" pitchFamily="2" charset="-122"/>
              </a:endParaRPr>
            </a:p>
          </p:txBody>
        </p:sp>
        <p:sp>
          <p:nvSpPr>
            <p:cNvPr id="172" name="Freeform 98"/>
            <p:cNvSpPr/>
            <p:nvPr/>
          </p:nvSpPr>
          <p:spPr bwMode="auto">
            <a:xfrm>
              <a:off x="3330575" y="3819526"/>
              <a:ext cx="160338" cy="26988"/>
            </a:xfrm>
            <a:custGeom>
              <a:avLst/>
              <a:gdLst>
                <a:gd name="T0" fmla="*/ 4 w 41"/>
                <a:gd name="T1" fmla="*/ 7 h 7"/>
                <a:gd name="T2" fmla="*/ 37 w 41"/>
                <a:gd name="T3" fmla="*/ 7 h 7"/>
                <a:gd name="T4" fmla="*/ 41 w 41"/>
                <a:gd name="T5" fmla="*/ 4 h 7"/>
                <a:gd name="T6" fmla="*/ 37 w 41"/>
                <a:gd name="T7" fmla="*/ 0 h 7"/>
                <a:gd name="T8" fmla="*/ 4 w 41"/>
                <a:gd name="T9" fmla="*/ 0 h 7"/>
                <a:gd name="T10" fmla="*/ 0 w 41"/>
                <a:gd name="T11" fmla="*/ 4 h 7"/>
                <a:gd name="T12" fmla="*/ 4 w 41"/>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1" h="7">
                  <a:moveTo>
                    <a:pt x="4" y="7"/>
                  </a:moveTo>
                  <a:cubicBezTo>
                    <a:pt x="37" y="7"/>
                    <a:pt x="37" y="7"/>
                    <a:pt x="37" y="7"/>
                  </a:cubicBezTo>
                  <a:cubicBezTo>
                    <a:pt x="39" y="7"/>
                    <a:pt x="41" y="6"/>
                    <a:pt x="41" y="4"/>
                  </a:cubicBezTo>
                  <a:cubicBezTo>
                    <a:pt x="41" y="2"/>
                    <a:pt x="39" y="0"/>
                    <a:pt x="37" y="0"/>
                  </a:cubicBezTo>
                  <a:cubicBezTo>
                    <a:pt x="4" y="0"/>
                    <a:pt x="4" y="0"/>
                    <a:pt x="4" y="0"/>
                  </a:cubicBezTo>
                  <a:cubicBezTo>
                    <a:pt x="2" y="0"/>
                    <a:pt x="0" y="2"/>
                    <a:pt x="0" y="4"/>
                  </a:cubicBezTo>
                  <a:cubicBezTo>
                    <a:pt x="0" y="6"/>
                    <a:pt x="2" y="7"/>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5" tIns="45713" rIns="91425" bIns="45713" numCol="1" anchor="t" anchorCtr="0" compatLnSpc="1"/>
            <a:lstStyle/>
            <a:p>
              <a:endParaRPr lang="zh-CN" altLang="en-US" sz="1600" dirty="0">
                <a:latin typeface="方正兰亭黑简体" panose="02000000000000000000" pitchFamily="2" charset="-122"/>
                <a:ea typeface="方正兰亭黑简体" panose="02000000000000000000" pitchFamily="2" charset="-122"/>
              </a:endParaRPr>
            </a:p>
          </p:txBody>
        </p:sp>
        <p:sp>
          <p:nvSpPr>
            <p:cNvPr id="173" name="Freeform 99"/>
            <p:cNvSpPr/>
            <p:nvPr/>
          </p:nvSpPr>
          <p:spPr bwMode="auto">
            <a:xfrm>
              <a:off x="3330575" y="4060826"/>
              <a:ext cx="160338" cy="26988"/>
            </a:xfrm>
            <a:custGeom>
              <a:avLst/>
              <a:gdLst>
                <a:gd name="T0" fmla="*/ 37 w 41"/>
                <a:gd name="T1" fmla="*/ 0 h 7"/>
                <a:gd name="T2" fmla="*/ 3 w 41"/>
                <a:gd name="T3" fmla="*/ 0 h 7"/>
                <a:gd name="T4" fmla="*/ 0 w 41"/>
                <a:gd name="T5" fmla="*/ 3 h 7"/>
                <a:gd name="T6" fmla="*/ 3 w 41"/>
                <a:gd name="T7" fmla="*/ 7 h 7"/>
                <a:gd name="T8" fmla="*/ 37 w 41"/>
                <a:gd name="T9" fmla="*/ 7 h 7"/>
                <a:gd name="T10" fmla="*/ 41 w 41"/>
                <a:gd name="T11" fmla="*/ 3 h 7"/>
                <a:gd name="T12" fmla="*/ 37 w 41"/>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41" h="7">
                  <a:moveTo>
                    <a:pt x="37" y="0"/>
                  </a:moveTo>
                  <a:cubicBezTo>
                    <a:pt x="3" y="0"/>
                    <a:pt x="3" y="0"/>
                    <a:pt x="3" y="0"/>
                  </a:cubicBezTo>
                  <a:cubicBezTo>
                    <a:pt x="2" y="0"/>
                    <a:pt x="0" y="1"/>
                    <a:pt x="0" y="3"/>
                  </a:cubicBezTo>
                  <a:cubicBezTo>
                    <a:pt x="0" y="5"/>
                    <a:pt x="2" y="7"/>
                    <a:pt x="3" y="7"/>
                  </a:cubicBezTo>
                  <a:cubicBezTo>
                    <a:pt x="37" y="7"/>
                    <a:pt x="37" y="7"/>
                    <a:pt x="37" y="7"/>
                  </a:cubicBezTo>
                  <a:cubicBezTo>
                    <a:pt x="39" y="7"/>
                    <a:pt x="41" y="5"/>
                    <a:pt x="41" y="3"/>
                  </a:cubicBezTo>
                  <a:cubicBezTo>
                    <a:pt x="41" y="1"/>
                    <a:pt x="39"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5" tIns="45713" rIns="91425" bIns="45713" numCol="1" anchor="t" anchorCtr="0" compatLnSpc="1"/>
            <a:lstStyle/>
            <a:p>
              <a:endParaRPr lang="zh-CN" altLang="en-US" sz="1600" dirty="0">
                <a:latin typeface="方正兰亭黑简体" panose="02000000000000000000" pitchFamily="2" charset="-122"/>
                <a:ea typeface="方正兰亭黑简体" panose="02000000000000000000" pitchFamily="2" charset="-122"/>
              </a:endParaRPr>
            </a:p>
          </p:txBody>
        </p:sp>
        <p:sp>
          <p:nvSpPr>
            <p:cNvPr id="174" name="Freeform 100"/>
            <p:cNvSpPr/>
            <p:nvPr/>
          </p:nvSpPr>
          <p:spPr bwMode="auto">
            <a:xfrm>
              <a:off x="3330575" y="3987801"/>
              <a:ext cx="160338" cy="26988"/>
            </a:xfrm>
            <a:custGeom>
              <a:avLst/>
              <a:gdLst>
                <a:gd name="T0" fmla="*/ 37 w 41"/>
                <a:gd name="T1" fmla="*/ 0 h 7"/>
                <a:gd name="T2" fmla="*/ 3 w 41"/>
                <a:gd name="T3" fmla="*/ 0 h 7"/>
                <a:gd name="T4" fmla="*/ 0 w 41"/>
                <a:gd name="T5" fmla="*/ 4 h 7"/>
                <a:gd name="T6" fmla="*/ 3 w 41"/>
                <a:gd name="T7" fmla="*/ 7 h 7"/>
                <a:gd name="T8" fmla="*/ 37 w 41"/>
                <a:gd name="T9" fmla="*/ 7 h 7"/>
                <a:gd name="T10" fmla="*/ 41 w 41"/>
                <a:gd name="T11" fmla="*/ 4 h 7"/>
                <a:gd name="T12" fmla="*/ 37 w 41"/>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41" h="7">
                  <a:moveTo>
                    <a:pt x="37" y="0"/>
                  </a:moveTo>
                  <a:cubicBezTo>
                    <a:pt x="3" y="0"/>
                    <a:pt x="3" y="0"/>
                    <a:pt x="3" y="0"/>
                  </a:cubicBezTo>
                  <a:cubicBezTo>
                    <a:pt x="2" y="0"/>
                    <a:pt x="0" y="2"/>
                    <a:pt x="0" y="4"/>
                  </a:cubicBezTo>
                  <a:cubicBezTo>
                    <a:pt x="0" y="6"/>
                    <a:pt x="2" y="7"/>
                    <a:pt x="3" y="7"/>
                  </a:cubicBezTo>
                  <a:cubicBezTo>
                    <a:pt x="37" y="7"/>
                    <a:pt x="37" y="7"/>
                    <a:pt x="37" y="7"/>
                  </a:cubicBezTo>
                  <a:cubicBezTo>
                    <a:pt x="39" y="7"/>
                    <a:pt x="41" y="6"/>
                    <a:pt x="41" y="4"/>
                  </a:cubicBezTo>
                  <a:cubicBezTo>
                    <a:pt x="41" y="2"/>
                    <a:pt x="39"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5" tIns="45713" rIns="91425" bIns="45713" numCol="1" anchor="t" anchorCtr="0" compatLnSpc="1"/>
            <a:lstStyle/>
            <a:p>
              <a:endParaRPr lang="zh-CN" altLang="en-US" sz="1600" dirty="0">
                <a:latin typeface="方正兰亭黑简体" panose="02000000000000000000" pitchFamily="2" charset="-122"/>
                <a:ea typeface="方正兰亭黑简体" panose="02000000000000000000" pitchFamily="2" charset="-122"/>
              </a:endParaRPr>
            </a:p>
          </p:txBody>
        </p:sp>
      </p:grpSp>
      <p:sp>
        <p:nvSpPr>
          <p:cNvPr id="175" name="副标题 2"/>
          <p:cNvSpPr txBox="1"/>
          <p:nvPr/>
        </p:nvSpPr>
        <p:spPr>
          <a:xfrm>
            <a:off x="8570786" y="1257589"/>
            <a:ext cx="1230113" cy="281727"/>
          </a:xfrm>
          <a:prstGeom prst="rect">
            <a:avLst/>
          </a:prstGeom>
        </p:spPr>
        <p:txBody>
          <a:bodyPr vert="horz" lIns="121924" tIns="60962" rIns="121924" bIns="60962" rtlCol="0">
            <a:noAutofit/>
          </a:bodyPr>
          <a:lstStyle>
            <a:lvl1pPr marL="0" marR="0" indent="0" algn="l" defTabSz="1219200" rtl="0" eaLnBrk="1" fontAlgn="auto" latinLnBrk="0" hangingPunct="1">
              <a:lnSpc>
                <a:spcPct val="100000"/>
              </a:lnSpc>
              <a:spcBef>
                <a:spcPct val="20000"/>
              </a:spcBef>
              <a:spcAft>
                <a:spcPts val="0"/>
              </a:spcAft>
              <a:buClrTx/>
              <a:buSzTx/>
              <a:buFont typeface="Huawei Sans" panose="020C0503030203020204" pitchFamily="34" charset="0"/>
              <a:buNone/>
              <a:defRPr sz="2400" kern="1200" baseline="0">
                <a:solidFill>
                  <a:schemeClr val="tx1">
                    <a:lumMod val="65000"/>
                    <a:lumOff val="35000"/>
                  </a:schemeClr>
                </a:solidFill>
                <a:latin typeface="+mn-lt"/>
                <a:ea typeface="+mn-ea"/>
                <a:cs typeface="+mn-cs"/>
              </a:defRPr>
            </a:lvl1pPr>
            <a:lvl2pPr marL="609600" indent="0" algn="ctr" defTabSz="1219200" rtl="0" eaLnBrk="1" latinLnBrk="0" hangingPunct="1">
              <a:spcBef>
                <a:spcPct val="20000"/>
              </a:spcBef>
              <a:buFont typeface="Huawei Sans" panose="020C0503030203020204" pitchFamily="34" charset="0"/>
              <a:buNone/>
              <a:defRPr sz="3700" kern="1200">
                <a:solidFill>
                  <a:schemeClr val="tx1">
                    <a:tint val="75000"/>
                  </a:schemeClr>
                </a:solidFill>
                <a:latin typeface="+mn-lt"/>
                <a:ea typeface="+mn-ea"/>
                <a:cs typeface="+mn-cs"/>
              </a:defRPr>
            </a:lvl2pPr>
            <a:lvl3pPr marL="1219200" indent="0" algn="ctr" defTabSz="1219200" rtl="0" eaLnBrk="1" latinLnBrk="0" hangingPunct="1">
              <a:spcBef>
                <a:spcPct val="20000"/>
              </a:spcBef>
              <a:buFont typeface="Huawei Sans" panose="020C0503030203020204" pitchFamily="34" charset="0"/>
              <a:buNone/>
              <a:defRPr sz="3200" kern="1200">
                <a:solidFill>
                  <a:schemeClr val="tx1">
                    <a:tint val="75000"/>
                  </a:schemeClr>
                </a:solidFill>
                <a:latin typeface="+mn-lt"/>
                <a:ea typeface="+mn-ea"/>
                <a:cs typeface="+mn-cs"/>
              </a:defRPr>
            </a:lvl3pPr>
            <a:lvl4pPr marL="1829435" indent="0" algn="ctr" defTabSz="1219200" rtl="0" eaLnBrk="1" latinLnBrk="0" hangingPunct="1">
              <a:spcBef>
                <a:spcPct val="20000"/>
              </a:spcBef>
              <a:buFont typeface="Huawei Sans" panose="020C0503030203020204" pitchFamily="34" charset="0"/>
              <a:buNone/>
              <a:defRPr sz="2700" kern="1200">
                <a:solidFill>
                  <a:schemeClr val="tx1">
                    <a:tint val="75000"/>
                  </a:schemeClr>
                </a:solidFill>
                <a:latin typeface="+mn-lt"/>
                <a:ea typeface="+mn-ea"/>
                <a:cs typeface="+mn-cs"/>
              </a:defRPr>
            </a:lvl4pPr>
            <a:lvl5pPr marL="2439035" indent="0" algn="ctr" defTabSz="1219200" rtl="0" eaLnBrk="1" latinLnBrk="0" hangingPunct="1">
              <a:spcBef>
                <a:spcPct val="20000"/>
              </a:spcBef>
              <a:buFont typeface="Huawei Sans" panose="020C0503030203020204" pitchFamily="34" charset="0"/>
              <a:buNone/>
              <a:defRPr sz="2700" kern="1200">
                <a:solidFill>
                  <a:schemeClr val="tx1">
                    <a:tint val="75000"/>
                  </a:schemeClr>
                </a:solidFill>
                <a:latin typeface="+mn-lt"/>
                <a:ea typeface="+mn-ea"/>
                <a:cs typeface="+mn-cs"/>
              </a:defRPr>
            </a:lvl5pPr>
            <a:lvl6pPr marL="3048635" indent="0" algn="ctr" defTabSz="1219200" rtl="0" eaLnBrk="1" latinLnBrk="0" hangingPunct="1">
              <a:spcBef>
                <a:spcPct val="20000"/>
              </a:spcBef>
              <a:buFont typeface="Huawei Sans" panose="020C0503030203020204" pitchFamily="34" charset="0"/>
              <a:buNone/>
              <a:defRPr sz="2700" kern="1200">
                <a:solidFill>
                  <a:schemeClr val="tx1">
                    <a:tint val="75000"/>
                  </a:schemeClr>
                </a:solidFill>
                <a:latin typeface="+mn-lt"/>
                <a:ea typeface="+mn-ea"/>
                <a:cs typeface="+mn-cs"/>
              </a:defRPr>
            </a:lvl6pPr>
            <a:lvl7pPr marL="3658235" indent="0" algn="ctr" defTabSz="1219200" rtl="0" eaLnBrk="1" latinLnBrk="0" hangingPunct="1">
              <a:spcBef>
                <a:spcPct val="20000"/>
              </a:spcBef>
              <a:buFont typeface="Huawei Sans" panose="020C0503030203020204" pitchFamily="34" charset="0"/>
              <a:buNone/>
              <a:defRPr sz="2700" kern="1200">
                <a:solidFill>
                  <a:schemeClr val="tx1">
                    <a:tint val="75000"/>
                  </a:schemeClr>
                </a:solidFill>
                <a:latin typeface="+mn-lt"/>
                <a:ea typeface="+mn-ea"/>
                <a:cs typeface="+mn-cs"/>
              </a:defRPr>
            </a:lvl7pPr>
            <a:lvl8pPr marL="4267835" indent="0" algn="ctr" defTabSz="1219200" rtl="0" eaLnBrk="1" latinLnBrk="0" hangingPunct="1">
              <a:spcBef>
                <a:spcPct val="20000"/>
              </a:spcBef>
              <a:buFont typeface="Huawei Sans" panose="020C0503030203020204" pitchFamily="34" charset="0"/>
              <a:buNone/>
              <a:defRPr sz="2700" kern="1200">
                <a:solidFill>
                  <a:schemeClr val="tx1">
                    <a:tint val="75000"/>
                  </a:schemeClr>
                </a:solidFill>
                <a:latin typeface="+mn-lt"/>
                <a:ea typeface="+mn-ea"/>
                <a:cs typeface="+mn-cs"/>
              </a:defRPr>
            </a:lvl8pPr>
            <a:lvl9pPr marL="4878070" indent="0" algn="ctr" defTabSz="1219200" rtl="0" eaLnBrk="1" latinLnBrk="0" hangingPunct="1">
              <a:spcBef>
                <a:spcPct val="20000"/>
              </a:spcBef>
              <a:buFont typeface="Huawei Sans" panose="020C0503030203020204" pitchFamily="34" charset="0"/>
              <a:buNone/>
              <a:defRPr sz="2700" kern="1200">
                <a:solidFill>
                  <a:schemeClr val="tx1">
                    <a:tint val="75000"/>
                  </a:schemeClr>
                </a:solidFill>
                <a:latin typeface="+mn-lt"/>
                <a:ea typeface="+mn-ea"/>
                <a:cs typeface="+mn-cs"/>
              </a:defRPr>
            </a:lvl9pPr>
          </a:lstStyle>
          <a:p>
            <a:pPr algn="ctr"/>
            <a:r>
              <a:rPr lang="zh-CN" altLang="en-US" sz="1400" b="1" dirty="0">
                <a:solidFill>
                  <a:schemeClr val="tx1"/>
                </a:solidFill>
                <a:latin typeface="+mj-ea"/>
                <a:ea typeface="+mj-ea"/>
              </a:rPr>
              <a:t>交通</a:t>
            </a:r>
            <a:endParaRPr lang="en-US" altLang="zh-CN" sz="1400" b="1" dirty="0">
              <a:solidFill>
                <a:schemeClr val="tx1"/>
              </a:solidFill>
              <a:latin typeface="+mj-ea"/>
              <a:ea typeface="+mj-ea"/>
            </a:endParaRPr>
          </a:p>
        </p:txBody>
      </p:sp>
      <p:sp>
        <p:nvSpPr>
          <p:cNvPr id="176" name="文本框 175"/>
          <p:cNvSpPr txBox="1"/>
          <p:nvPr/>
        </p:nvSpPr>
        <p:spPr>
          <a:xfrm>
            <a:off x="9816078" y="1681683"/>
            <a:ext cx="538192" cy="307657"/>
          </a:xfrm>
          <a:prstGeom prst="rect">
            <a:avLst/>
          </a:prstGeom>
          <a:noFill/>
        </p:spPr>
        <p:txBody>
          <a:bodyPr wrap="square" rtlCol="0">
            <a:spAutoFit/>
          </a:bodyPr>
          <a:lstStyle/>
          <a:p>
            <a:pPr algn="ctr" defTabSz="881380"/>
            <a:r>
              <a:rPr lang="en-US" altLang="zh-CN" sz="1400" dirty="0">
                <a:latin typeface="方正兰亭黑简体" panose="02000000000000000000" pitchFamily="2" charset="-122"/>
                <a:ea typeface="方正兰亭黑简体" panose="02000000000000000000" pitchFamily="2" charset="-122"/>
              </a:rPr>
              <a:t>…</a:t>
            </a:r>
            <a:endParaRPr lang="zh-CN" altLang="en-US" sz="1400" dirty="0">
              <a:latin typeface="方正兰亭黑简体" panose="02000000000000000000" pitchFamily="2" charset="-122"/>
              <a:ea typeface="方正兰亭黑简体" panose="02000000000000000000" pitchFamily="2" charset="-122"/>
            </a:endParaRPr>
          </a:p>
        </p:txBody>
      </p:sp>
      <p:sp>
        <p:nvSpPr>
          <p:cNvPr id="178" name="TextBox 10"/>
          <p:cNvSpPr txBox="1"/>
          <p:nvPr/>
        </p:nvSpPr>
        <p:spPr>
          <a:xfrm>
            <a:off x="4089829" y="5236670"/>
            <a:ext cx="325283" cy="676524"/>
          </a:xfrm>
          <a:prstGeom prst="rect">
            <a:avLst/>
          </a:prstGeom>
          <a:noFill/>
        </p:spPr>
        <p:txBody>
          <a:bodyPr wrap="none" lIns="0" tIns="0" rIns="0" bIns="0" rtlCol="0">
            <a:spAutoFit/>
          </a:bodyPr>
          <a:lstStyle/>
          <a:p>
            <a:pPr>
              <a:defRPr/>
            </a:pPr>
            <a:r>
              <a:rPr lang="en-US" altLang="zh-CN" sz="4400" b="1" kern="0" dirty="0">
                <a:solidFill>
                  <a:srgbClr val="C00000"/>
                </a:solidFill>
                <a:latin typeface="Huawei Sans" panose="020C0503030203020204" pitchFamily="34" charset="0"/>
                <a:ea typeface="方正兰亭黑简体" panose="02000000000000000000" pitchFamily="2" charset="-122"/>
                <a:cs typeface="Huawei Sans" panose="020C0503030203020204" pitchFamily="34" charset="0"/>
              </a:rPr>
              <a:t>+</a:t>
            </a:r>
            <a:endParaRPr lang="zh-CN" altLang="en-US" sz="4400" b="1" kern="0" dirty="0">
              <a:solidFill>
                <a:srgbClr val="C00000"/>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79" name="TextBox 10"/>
          <p:cNvSpPr txBox="1"/>
          <p:nvPr/>
        </p:nvSpPr>
        <p:spPr>
          <a:xfrm>
            <a:off x="7902274" y="5261856"/>
            <a:ext cx="325283" cy="676524"/>
          </a:xfrm>
          <a:prstGeom prst="rect">
            <a:avLst/>
          </a:prstGeom>
          <a:noFill/>
        </p:spPr>
        <p:txBody>
          <a:bodyPr wrap="none" lIns="0" tIns="0" rIns="0" bIns="0" rtlCol="0">
            <a:spAutoFit/>
          </a:bodyPr>
          <a:lstStyle/>
          <a:p>
            <a:pPr>
              <a:defRPr/>
            </a:pPr>
            <a:r>
              <a:rPr lang="en-US" altLang="zh-CN" sz="4400" b="1" kern="0" dirty="0">
                <a:solidFill>
                  <a:srgbClr val="C00000"/>
                </a:solidFill>
                <a:latin typeface="Huawei Sans" panose="020C0503030203020204" pitchFamily="34" charset="0"/>
                <a:ea typeface="方正兰亭黑简体" panose="02000000000000000000" pitchFamily="2" charset="-122"/>
                <a:cs typeface="Huawei Sans" panose="020C0503030203020204" pitchFamily="34" charset="0"/>
              </a:rPr>
              <a:t>+</a:t>
            </a:r>
            <a:endParaRPr lang="zh-CN" altLang="en-US" sz="4400" b="1" kern="0" dirty="0">
              <a:solidFill>
                <a:srgbClr val="C00000"/>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80" name="907797442"/>
          <p:cNvSpPr txBox="1"/>
          <p:nvPr/>
        </p:nvSpPr>
        <p:spPr>
          <a:xfrm>
            <a:off x="1884021" y="5542450"/>
            <a:ext cx="1615196" cy="276891"/>
          </a:xfrm>
          <a:prstGeom prst="rect">
            <a:avLst/>
          </a:prstGeom>
          <a:noFill/>
        </p:spPr>
        <p:txBody>
          <a:bodyPr wrap="none" lIns="0" tIns="0" rIns="0" bIns="0" rtlCol="0">
            <a:spAutoFit/>
          </a:bodyPr>
          <a:lstStyle>
            <a:defPPr>
              <a:defRPr lang="zh-CN"/>
            </a:defPPr>
            <a:lvl1pPr algn="ctr" defTabSz="685800">
              <a:spcAft>
                <a:spcPts val="450"/>
              </a:spcAft>
              <a:defRPr sz="2000" b="1" kern="0">
                <a:solidFill>
                  <a:srgbClr val="00B0F0"/>
                </a:solidFill>
                <a:latin typeface="方正兰亭黑简体"/>
                <a:ea typeface="方正兰亭黑简体"/>
              </a:defRPr>
            </a:lvl1pPr>
          </a:lstStyle>
          <a:p>
            <a:pPr>
              <a:defRPr/>
            </a:pPr>
            <a:r>
              <a:rPr lang="zh-CN" altLang="en-US" sz="1800" dirty="0">
                <a:solidFill>
                  <a:srgbClr val="C00000"/>
                </a:solidFill>
                <a:latin typeface="方正兰亭黑简体" panose="02000000000000000000" pitchFamily="2" charset="-122"/>
                <a:ea typeface="方正兰亭黑简体" panose="02000000000000000000" pitchFamily="2" charset="-122"/>
                <a:cs typeface="Huawei Sans" panose="020C0503030203020204" pitchFamily="34" charset="0"/>
                <a:sym typeface="方正兰亭黑简体" panose="02000000000000000000" pitchFamily="2" charset="-122"/>
              </a:rPr>
              <a:t>企业视角的管理</a:t>
            </a:r>
            <a:endParaRPr lang="zh-CN" altLang="en-US" sz="1800" dirty="0">
              <a:solidFill>
                <a:srgbClr val="C00000"/>
              </a:solidFill>
              <a:latin typeface="方正兰亭黑简体" panose="02000000000000000000" pitchFamily="2" charset="-122"/>
              <a:ea typeface="方正兰亭黑简体" panose="02000000000000000000" pitchFamily="2" charset="-122"/>
              <a:cs typeface="Huawei Sans" panose="020C0503030203020204" pitchFamily="34" charset="0"/>
              <a:sym typeface="方正兰亭黑简体" panose="02000000000000000000" pitchFamily="2" charset="-122"/>
            </a:endParaRPr>
          </a:p>
        </p:txBody>
      </p:sp>
      <p:sp>
        <p:nvSpPr>
          <p:cNvPr id="182" name="907797442"/>
          <p:cNvSpPr txBox="1"/>
          <p:nvPr/>
        </p:nvSpPr>
        <p:spPr>
          <a:xfrm>
            <a:off x="5247138" y="5542450"/>
            <a:ext cx="2076681" cy="276891"/>
          </a:xfrm>
          <a:prstGeom prst="rect">
            <a:avLst/>
          </a:prstGeom>
          <a:noFill/>
        </p:spPr>
        <p:txBody>
          <a:bodyPr wrap="none" lIns="0" tIns="0" rIns="0" bIns="0" rtlCol="0">
            <a:spAutoFit/>
          </a:bodyPr>
          <a:lstStyle>
            <a:defPPr>
              <a:defRPr lang="zh-CN"/>
            </a:defPPr>
            <a:lvl1pPr algn="ctr" defTabSz="685800">
              <a:spcAft>
                <a:spcPts val="450"/>
              </a:spcAft>
              <a:defRPr sz="2000" b="1" kern="0">
                <a:solidFill>
                  <a:srgbClr val="00B0F0"/>
                </a:solidFill>
                <a:latin typeface="方正兰亭黑简体"/>
                <a:ea typeface="方正兰亭黑简体"/>
              </a:defRPr>
            </a:lvl1pPr>
          </a:lstStyle>
          <a:p>
            <a:pPr>
              <a:defRPr/>
            </a:pPr>
            <a:r>
              <a:rPr lang="zh-CN" altLang="en-US" sz="1800" dirty="0">
                <a:solidFill>
                  <a:srgbClr val="C00000"/>
                </a:solidFill>
                <a:latin typeface="方正兰亭黑简体" panose="02000000000000000000" pitchFamily="2" charset="-122"/>
                <a:ea typeface="方正兰亭黑简体" panose="02000000000000000000" pitchFamily="2" charset="-122"/>
                <a:cs typeface="Huawei Sans" panose="020C0503030203020204" pitchFamily="34" charset="0"/>
                <a:sym typeface="方正兰亭黑简体" panose="02000000000000000000" pitchFamily="2" charset="-122"/>
              </a:rPr>
              <a:t>丰富的云服务及生态</a:t>
            </a:r>
            <a:endParaRPr lang="zh-CN" altLang="en-US" sz="1800" dirty="0">
              <a:solidFill>
                <a:srgbClr val="C00000"/>
              </a:solidFill>
              <a:latin typeface="方正兰亭黑简体" panose="02000000000000000000" pitchFamily="2" charset="-122"/>
              <a:ea typeface="方正兰亭黑简体" panose="02000000000000000000" pitchFamily="2" charset="-122"/>
              <a:cs typeface="Huawei Sans" panose="020C0503030203020204" pitchFamily="34" charset="0"/>
              <a:sym typeface="方正兰亭黑简体" panose="02000000000000000000" pitchFamily="2" charset="-122"/>
            </a:endParaRPr>
          </a:p>
        </p:txBody>
      </p:sp>
      <p:sp>
        <p:nvSpPr>
          <p:cNvPr id="183" name="907797442"/>
          <p:cNvSpPr txBox="1"/>
          <p:nvPr/>
        </p:nvSpPr>
        <p:spPr>
          <a:xfrm>
            <a:off x="8768352" y="5542450"/>
            <a:ext cx="2076681" cy="276891"/>
          </a:xfrm>
          <a:prstGeom prst="rect">
            <a:avLst/>
          </a:prstGeom>
          <a:noFill/>
        </p:spPr>
        <p:txBody>
          <a:bodyPr wrap="none" lIns="0" tIns="0" rIns="0" bIns="0" rtlCol="0">
            <a:spAutoFit/>
          </a:bodyPr>
          <a:lstStyle>
            <a:defPPr>
              <a:defRPr lang="zh-CN"/>
            </a:defPPr>
            <a:lvl1pPr algn="ctr" defTabSz="685800">
              <a:spcAft>
                <a:spcPts val="450"/>
              </a:spcAft>
              <a:defRPr sz="2000" b="1" kern="0">
                <a:solidFill>
                  <a:srgbClr val="00B0F0"/>
                </a:solidFill>
                <a:latin typeface="方正兰亭黑简体"/>
                <a:ea typeface="方正兰亭黑简体"/>
              </a:defRPr>
            </a:lvl1pPr>
          </a:lstStyle>
          <a:p>
            <a:pPr>
              <a:defRPr/>
            </a:pPr>
            <a:r>
              <a:rPr lang="zh-CN" altLang="en-US" sz="1800" dirty="0">
                <a:solidFill>
                  <a:srgbClr val="C00000"/>
                </a:solidFill>
                <a:latin typeface="方正兰亭黑简体" panose="02000000000000000000" pitchFamily="2" charset="-122"/>
                <a:ea typeface="方正兰亭黑简体" panose="02000000000000000000" pitchFamily="2" charset="-122"/>
                <a:cs typeface="Huawei Sans" panose="020C0503030203020204" pitchFamily="34" charset="0"/>
                <a:sym typeface="方正兰亭黑简体" panose="02000000000000000000" pitchFamily="2" charset="-122"/>
              </a:rPr>
              <a:t>多元算力，平滑演进</a:t>
            </a:r>
            <a:endParaRPr lang="zh-CN" altLang="en-US" sz="1800" dirty="0">
              <a:solidFill>
                <a:srgbClr val="C00000"/>
              </a:solidFill>
              <a:latin typeface="方正兰亭黑简体" panose="02000000000000000000" pitchFamily="2" charset="-122"/>
              <a:ea typeface="方正兰亭黑简体" panose="02000000000000000000" pitchFamily="2" charset="-122"/>
              <a:cs typeface="Huawei Sans" panose="020C0503030203020204" pitchFamily="34" charset="0"/>
              <a:sym typeface="方正兰亭黑简体" panose="02000000000000000000" pitchFamily="2" charset="-122"/>
            </a:endParaRPr>
          </a:p>
        </p:txBody>
      </p:sp>
      <p:grpSp>
        <p:nvGrpSpPr>
          <p:cNvPr id="110" name="组合 109"/>
          <p:cNvGrpSpPr/>
          <p:nvPr/>
        </p:nvGrpSpPr>
        <p:grpSpPr>
          <a:xfrm>
            <a:off x="2309246" y="3578504"/>
            <a:ext cx="2297849" cy="1176245"/>
            <a:chOff x="536957" y="2675259"/>
            <a:chExt cx="3424071" cy="1591768"/>
          </a:xfrm>
        </p:grpSpPr>
        <p:pic>
          <p:nvPicPr>
            <p:cNvPr id="111" name="Picture 10" descr="Picture 10"/>
            <p:cNvPicPr>
              <a:picLocks noChangeAspect="1"/>
            </p:cNvPicPr>
            <p:nvPr/>
          </p:nvPicPr>
          <p:blipFill>
            <a:blip r:embed="rId3">
              <a:extLst>
                <a:ext uri="{BEBA8EAE-BF5A-486C-A8C5-ECC9F3942E4B}">
                  <a14:imgProps xmlns:a14="http://schemas.microsoft.com/office/drawing/2010/main">
                    <a14:imgLayer r:embed="rId4">
                      <a14:imgEffect>
                        <a14:brightnessContrast bright="-40000"/>
                      </a14:imgEffect>
                      <a14:imgEffect>
                        <a14:colorTemperature colorTemp="11500"/>
                      </a14:imgEffect>
                    </a14:imgLayer>
                  </a14:imgProps>
                </a:ext>
              </a:extLst>
            </a:blip>
            <a:stretch>
              <a:fillRect/>
            </a:stretch>
          </p:blipFill>
          <p:spPr>
            <a:xfrm>
              <a:off x="536957" y="2675259"/>
              <a:ext cx="3424071" cy="1591768"/>
            </a:xfrm>
            <a:prstGeom prst="rect">
              <a:avLst/>
            </a:prstGeom>
            <a:ln w="12700" cap="flat">
              <a:noFill/>
              <a:miter lim="400000"/>
              <a:headEnd/>
              <a:tailEnd/>
            </a:ln>
            <a:effectLst/>
          </p:spPr>
        </p:pic>
        <p:sp>
          <p:nvSpPr>
            <p:cNvPr id="112" name="Freeform 8"/>
            <p:cNvSpPr/>
            <p:nvPr/>
          </p:nvSpPr>
          <p:spPr>
            <a:xfrm>
              <a:off x="536957" y="2682999"/>
              <a:ext cx="3326449" cy="1571501"/>
            </a:xfrm>
            <a:custGeom>
              <a:avLst/>
              <a:gdLst/>
              <a:ahLst/>
              <a:cxnLst>
                <a:cxn ang="0">
                  <a:pos x="wd2" y="hd2"/>
                </a:cxn>
                <a:cxn ang="5400000">
                  <a:pos x="wd2" y="hd2"/>
                </a:cxn>
                <a:cxn ang="10800000">
                  <a:pos x="wd2" y="hd2"/>
                </a:cxn>
                <a:cxn ang="16200000">
                  <a:pos x="wd2" y="hd2"/>
                </a:cxn>
              </a:cxnLst>
              <a:rect l="0" t="0" r="r" b="b"/>
              <a:pathLst>
                <a:path w="21600" h="21600" extrusionOk="0">
                  <a:moveTo>
                    <a:pt x="19347" y="12897"/>
                  </a:moveTo>
                  <a:lnTo>
                    <a:pt x="19319" y="12559"/>
                  </a:lnTo>
                  <a:lnTo>
                    <a:pt x="19276" y="12220"/>
                  </a:lnTo>
                  <a:lnTo>
                    <a:pt x="19227" y="11894"/>
                  </a:lnTo>
                  <a:lnTo>
                    <a:pt x="19115" y="11269"/>
                  </a:lnTo>
                  <a:lnTo>
                    <a:pt x="19045" y="10956"/>
                  </a:lnTo>
                  <a:lnTo>
                    <a:pt x="18968" y="10657"/>
                  </a:lnTo>
                  <a:lnTo>
                    <a:pt x="18883" y="10370"/>
                  </a:lnTo>
                  <a:lnTo>
                    <a:pt x="18792" y="10083"/>
                  </a:lnTo>
                  <a:lnTo>
                    <a:pt x="18694" y="9810"/>
                  </a:lnTo>
                  <a:lnTo>
                    <a:pt x="18483" y="9289"/>
                  </a:lnTo>
                  <a:lnTo>
                    <a:pt x="18371" y="9041"/>
                  </a:lnTo>
                  <a:lnTo>
                    <a:pt x="18245" y="8794"/>
                  </a:lnTo>
                  <a:lnTo>
                    <a:pt x="17992" y="8351"/>
                  </a:lnTo>
                  <a:lnTo>
                    <a:pt x="17851" y="8142"/>
                  </a:lnTo>
                  <a:lnTo>
                    <a:pt x="17571" y="7752"/>
                  </a:lnTo>
                  <a:lnTo>
                    <a:pt x="17262" y="7413"/>
                  </a:lnTo>
                  <a:lnTo>
                    <a:pt x="17107" y="7269"/>
                  </a:lnTo>
                  <a:lnTo>
                    <a:pt x="16939" y="7126"/>
                  </a:lnTo>
                  <a:lnTo>
                    <a:pt x="16777" y="6996"/>
                  </a:lnTo>
                  <a:lnTo>
                    <a:pt x="16609" y="6892"/>
                  </a:lnTo>
                  <a:lnTo>
                    <a:pt x="16433" y="6787"/>
                  </a:lnTo>
                  <a:lnTo>
                    <a:pt x="16258" y="6709"/>
                  </a:lnTo>
                  <a:lnTo>
                    <a:pt x="15893" y="6579"/>
                  </a:lnTo>
                  <a:lnTo>
                    <a:pt x="15710" y="6540"/>
                  </a:lnTo>
                  <a:lnTo>
                    <a:pt x="15331" y="6514"/>
                  </a:lnTo>
                  <a:lnTo>
                    <a:pt x="15100" y="6527"/>
                  </a:lnTo>
                  <a:lnTo>
                    <a:pt x="14868" y="6566"/>
                  </a:lnTo>
                  <a:lnTo>
                    <a:pt x="14784" y="6201"/>
                  </a:lnTo>
                  <a:lnTo>
                    <a:pt x="14685" y="5849"/>
                  </a:lnTo>
                  <a:lnTo>
                    <a:pt x="14587" y="5511"/>
                  </a:lnTo>
                  <a:lnTo>
                    <a:pt x="14482" y="5172"/>
                  </a:lnTo>
                  <a:lnTo>
                    <a:pt x="14370" y="4846"/>
                  </a:lnTo>
                  <a:lnTo>
                    <a:pt x="14250" y="4521"/>
                  </a:lnTo>
                  <a:lnTo>
                    <a:pt x="14124" y="4208"/>
                  </a:lnTo>
                  <a:lnTo>
                    <a:pt x="13998" y="3908"/>
                  </a:lnTo>
                  <a:lnTo>
                    <a:pt x="13857" y="3609"/>
                  </a:lnTo>
                  <a:lnTo>
                    <a:pt x="13717" y="3335"/>
                  </a:lnTo>
                  <a:lnTo>
                    <a:pt x="13569" y="3062"/>
                  </a:lnTo>
                  <a:lnTo>
                    <a:pt x="13415" y="2788"/>
                  </a:lnTo>
                  <a:lnTo>
                    <a:pt x="13260" y="2540"/>
                  </a:lnTo>
                  <a:lnTo>
                    <a:pt x="13099" y="2293"/>
                  </a:lnTo>
                  <a:lnTo>
                    <a:pt x="12931" y="2058"/>
                  </a:lnTo>
                  <a:lnTo>
                    <a:pt x="12762" y="1837"/>
                  </a:lnTo>
                  <a:lnTo>
                    <a:pt x="12587" y="1615"/>
                  </a:lnTo>
                  <a:lnTo>
                    <a:pt x="12404" y="1420"/>
                  </a:lnTo>
                  <a:lnTo>
                    <a:pt x="12222" y="1238"/>
                  </a:lnTo>
                  <a:lnTo>
                    <a:pt x="12032" y="1055"/>
                  </a:lnTo>
                  <a:lnTo>
                    <a:pt x="11639" y="743"/>
                  </a:lnTo>
                  <a:lnTo>
                    <a:pt x="11442" y="599"/>
                  </a:lnTo>
                  <a:lnTo>
                    <a:pt x="11035" y="365"/>
                  </a:lnTo>
                  <a:lnTo>
                    <a:pt x="10825" y="274"/>
                  </a:lnTo>
                  <a:lnTo>
                    <a:pt x="10614" y="195"/>
                  </a:lnTo>
                  <a:lnTo>
                    <a:pt x="10396" y="117"/>
                  </a:lnTo>
                  <a:lnTo>
                    <a:pt x="10179" y="65"/>
                  </a:lnTo>
                  <a:lnTo>
                    <a:pt x="9961" y="26"/>
                  </a:lnTo>
                  <a:lnTo>
                    <a:pt x="9736" y="0"/>
                  </a:lnTo>
                  <a:lnTo>
                    <a:pt x="9512" y="0"/>
                  </a:lnTo>
                  <a:lnTo>
                    <a:pt x="9231" y="13"/>
                  </a:lnTo>
                  <a:lnTo>
                    <a:pt x="8950" y="52"/>
                  </a:lnTo>
                  <a:lnTo>
                    <a:pt x="8677" y="104"/>
                  </a:lnTo>
                  <a:lnTo>
                    <a:pt x="8403" y="195"/>
                  </a:lnTo>
                  <a:lnTo>
                    <a:pt x="8136" y="300"/>
                  </a:lnTo>
                  <a:lnTo>
                    <a:pt x="7869" y="430"/>
                  </a:lnTo>
                  <a:lnTo>
                    <a:pt x="7609" y="586"/>
                  </a:lnTo>
                  <a:lnTo>
                    <a:pt x="7357" y="756"/>
                  </a:lnTo>
                  <a:lnTo>
                    <a:pt x="7111" y="951"/>
                  </a:lnTo>
                  <a:lnTo>
                    <a:pt x="6872" y="1172"/>
                  </a:lnTo>
                  <a:lnTo>
                    <a:pt x="6641" y="1407"/>
                  </a:lnTo>
                  <a:lnTo>
                    <a:pt x="6409" y="1668"/>
                  </a:lnTo>
                  <a:lnTo>
                    <a:pt x="6191" y="1928"/>
                  </a:lnTo>
                  <a:lnTo>
                    <a:pt x="5974" y="2228"/>
                  </a:lnTo>
                  <a:lnTo>
                    <a:pt x="5770" y="2527"/>
                  </a:lnTo>
                  <a:lnTo>
                    <a:pt x="5567" y="2853"/>
                  </a:lnTo>
                  <a:lnTo>
                    <a:pt x="5377" y="3192"/>
                  </a:lnTo>
                  <a:lnTo>
                    <a:pt x="5195" y="3557"/>
                  </a:lnTo>
                  <a:lnTo>
                    <a:pt x="5026" y="3921"/>
                  </a:lnTo>
                  <a:lnTo>
                    <a:pt x="4865" y="4312"/>
                  </a:lnTo>
                  <a:lnTo>
                    <a:pt x="4703" y="4716"/>
                  </a:lnTo>
                  <a:lnTo>
                    <a:pt x="4563" y="5120"/>
                  </a:lnTo>
                  <a:lnTo>
                    <a:pt x="4430" y="5550"/>
                  </a:lnTo>
                  <a:lnTo>
                    <a:pt x="4303" y="5993"/>
                  </a:lnTo>
                  <a:lnTo>
                    <a:pt x="4191" y="6436"/>
                  </a:lnTo>
                  <a:lnTo>
                    <a:pt x="4086" y="6892"/>
                  </a:lnTo>
                  <a:lnTo>
                    <a:pt x="3994" y="7374"/>
                  </a:lnTo>
                  <a:lnTo>
                    <a:pt x="3917" y="7843"/>
                  </a:lnTo>
                  <a:lnTo>
                    <a:pt x="3847" y="8338"/>
                  </a:lnTo>
                  <a:lnTo>
                    <a:pt x="3791" y="8833"/>
                  </a:lnTo>
                  <a:lnTo>
                    <a:pt x="3749" y="9341"/>
                  </a:lnTo>
                  <a:lnTo>
                    <a:pt x="3713" y="9862"/>
                  </a:lnTo>
                  <a:lnTo>
                    <a:pt x="3587" y="9823"/>
                  </a:lnTo>
                  <a:lnTo>
                    <a:pt x="3320" y="9771"/>
                  </a:lnTo>
                  <a:lnTo>
                    <a:pt x="3187" y="9771"/>
                  </a:lnTo>
                  <a:lnTo>
                    <a:pt x="3019" y="9784"/>
                  </a:lnTo>
                  <a:lnTo>
                    <a:pt x="2857" y="9797"/>
                  </a:lnTo>
                  <a:lnTo>
                    <a:pt x="2703" y="9836"/>
                  </a:lnTo>
                  <a:lnTo>
                    <a:pt x="2541" y="9888"/>
                  </a:lnTo>
                  <a:lnTo>
                    <a:pt x="2387" y="9953"/>
                  </a:lnTo>
                  <a:lnTo>
                    <a:pt x="2239" y="10031"/>
                  </a:lnTo>
                  <a:lnTo>
                    <a:pt x="1944" y="10240"/>
                  </a:lnTo>
                  <a:lnTo>
                    <a:pt x="1804" y="10357"/>
                  </a:lnTo>
                  <a:lnTo>
                    <a:pt x="1664" y="10487"/>
                  </a:lnTo>
                  <a:lnTo>
                    <a:pt x="1530" y="10631"/>
                  </a:lnTo>
                  <a:lnTo>
                    <a:pt x="1278" y="10943"/>
                  </a:lnTo>
                  <a:lnTo>
                    <a:pt x="1039" y="11308"/>
                  </a:lnTo>
                  <a:lnTo>
                    <a:pt x="934" y="11503"/>
                  </a:lnTo>
                  <a:lnTo>
                    <a:pt x="723" y="11920"/>
                  </a:lnTo>
                  <a:lnTo>
                    <a:pt x="632" y="12142"/>
                  </a:lnTo>
                  <a:lnTo>
                    <a:pt x="541" y="12376"/>
                  </a:lnTo>
                  <a:lnTo>
                    <a:pt x="456" y="12624"/>
                  </a:lnTo>
                  <a:lnTo>
                    <a:pt x="316" y="13119"/>
                  </a:lnTo>
                  <a:lnTo>
                    <a:pt x="246" y="13379"/>
                  </a:lnTo>
                  <a:lnTo>
                    <a:pt x="190" y="13653"/>
                  </a:lnTo>
                  <a:lnTo>
                    <a:pt x="140" y="13927"/>
                  </a:lnTo>
                  <a:lnTo>
                    <a:pt x="98" y="14213"/>
                  </a:lnTo>
                  <a:lnTo>
                    <a:pt x="63" y="14487"/>
                  </a:lnTo>
                  <a:lnTo>
                    <a:pt x="35" y="14786"/>
                  </a:lnTo>
                  <a:lnTo>
                    <a:pt x="14" y="15086"/>
                  </a:lnTo>
                  <a:lnTo>
                    <a:pt x="0" y="15386"/>
                  </a:lnTo>
                  <a:lnTo>
                    <a:pt x="0" y="15985"/>
                  </a:lnTo>
                  <a:lnTo>
                    <a:pt x="14" y="16285"/>
                  </a:lnTo>
                  <a:lnTo>
                    <a:pt x="35" y="16584"/>
                  </a:lnTo>
                  <a:lnTo>
                    <a:pt x="63" y="16871"/>
                  </a:lnTo>
                  <a:lnTo>
                    <a:pt x="98" y="17158"/>
                  </a:lnTo>
                  <a:lnTo>
                    <a:pt x="140" y="17444"/>
                  </a:lnTo>
                  <a:lnTo>
                    <a:pt x="190" y="17718"/>
                  </a:lnTo>
                  <a:lnTo>
                    <a:pt x="246" y="17991"/>
                  </a:lnTo>
                  <a:lnTo>
                    <a:pt x="316" y="18252"/>
                  </a:lnTo>
                  <a:lnTo>
                    <a:pt x="456" y="18747"/>
                  </a:lnTo>
                  <a:lnTo>
                    <a:pt x="541" y="18994"/>
                  </a:lnTo>
                  <a:lnTo>
                    <a:pt x="632" y="19229"/>
                  </a:lnTo>
                  <a:lnTo>
                    <a:pt x="723" y="19450"/>
                  </a:lnTo>
                  <a:lnTo>
                    <a:pt x="934" y="19867"/>
                  </a:lnTo>
                  <a:lnTo>
                    <a:pt x="1039" y="20063"/>
                  </a:lnTo>
                  <a:lnTo>
                    <a:pt x="1278" y="20428"/>
                  </a:lnTo>
                  <a:lnTo>
                    <a:pt x="1530" y="20740"/>
                  </a:lnTo>
                  <a:lnTo>
                    <a:pt x="1664" y="20883"/>
                  </a:lnTo>
                  <a:lnTo>
                    <a:pt x="1804" y="21014"/>
                  </a:lnTo>
                  <a:lnTo>
                    <a:pt x="1944" y="21131"/>
                  </a:lnTo>
                  <a:lnTo>
                    <a:pt x="2239" y="21339"/>
                  </a:lnTo>
                  <a:lnTo>
                    <a:pt x="2387" y="21418"/>
                  </a:lnTo>
                  <a:lnTo>
                    <a:pt x="2541" y="21483"/>
                  </a:lnTo>
                  <a:lnTo>
                    <a:pt x="2703" y="21535"/>
                  </a:lnTo>
                  <a:lnTo>
                    <a:pt x="2857" y="21574"/>
                  </a:lnTo>
                  <a:lnTo>
                    <a:pt x="3019" y="21587"/>
                  </a:lnTo>
                  <a:lnTo>
                    <a:pt x="3187" y="21600"/>
                  </a:lnTo>
                  <a:lnTo>
                    <a:pt x="19375" y="21600"/>
                  </a:lnTo>
                  <a:lnTo>
                    <a:pt x="19613" y="21548"/>
                  </a:lnTo>
                  <a:lnTo>
                    <a:pt x="19726" y="21509"/>
                  </a:lnTo>
                  <a:lnTo>
                    <a:pt x="19950" y="21405"/>
                  </a:lnTo>
                  <a:lnTo>
                    <a:pt x="20063" y="21339"/>
                  </a:lnTo>
                  <a:lnTo>
                    <a:pt x="20168" y="21261"/>
                  </a:lnTo>
                  <a:lnTo>
                    <a:pt x="20273" y="21170"/>
                  </a:lnTo>
                  <a:lnTo>
                    <a:pt x="20372" y="21079"/>
                  </a:lnTo>
                  <a:lnTo>
                    <a:pt x="20470" y="20975"/>
                  </a:lnTo>
                  <a:lnTo>
                    <a:pt x="20568" y="20857"/>
                  </a:lnTo>
                  <a:lnTo>
                    <a:pt x="20659" y="20740"/>
                  </a:lnTo>
                  <a:lnTo>
                    <a:pt x="20744" y="20610"/>
                  </a:lnTo>
                  <a:lnTo>
                    <a:pt x="20912" y="20323"/>
                  </a:lnTo>
                  <a:lnTo>
                    <a:pt x="21066" y="20011"/>
                  </a:lnTo>
                  <a:lnTo>
                    <a:pt x="21137" y="19854"/>
                  </a:lnTo>
                  <a:lnTo>
                    <a:pt x="21200" y="19685"/>
                  </a:lnTo>
                  <a:lnTo>
                    <a:pt x="21263" y="19503"/>
                  </a:lnTo>
                  <a:lnTo>
                    <a:pt x="21319" y="19320"/>
                  </a:lnTo>
                  <a:lnTo>
                    <a:pt x="21368" y="19138"/>
                  </a:lnTo>
                  <a:lnTo>
                    <a:pt x="21417" y="18942"/>
                  </a:lnTo>
                  <a:lnTo>
                    <a:pt x="21460" y="18747"/>
                  </a:lnTo>
                  <a:lnTo>
                    <a:pt x="21530" y="18330"/>
                  </a:lnTo>
                  <a:lnTo>
                    <a:pt x="21551" y="18122"/>
                  </a:lnTo>
                  <a:lnTo>
                    <a:pt x="21572" y="17900"/>
                  </a:lnTo>
                  <a:lnTo>
                    <a:pt x="21586" y="17692"/>
                  </a:lnTo>
                  <a:lnTo>
                    <a:pt x="21600" y="17470"/>
                  </a:lnTo>
                  <a:lnTo>
                    <a:pt x="21600" y="17027"/>
                  </a:lnTo>
                  <a:lnTo>
                    <a:pt x="21586" y="16806"/>
                  </a:lnTo>
                  <a:lnTo>
                    <a:pt x="21558" y="16389"/>
                  </a:lnTo>
                  <a:lnTo>
                    <a:pt x="21502" y="15972"/>
                  </a:lnTo>
                  <a:lnTo>
                    <a:pt x="21467" y="15777"/>
                  </a:lnTo>
                  <a:lnTo>
                    <a:pt x="21425" y="15581"/>
                  </a:lnTo>
                  <a:lnTo>
                    <a:pt x="21382" y="15399"/>
                  </a:lnTo>
                  <a:lnTo>
                    <a:pt x="21333" y="15216"/>
                  </a:lnTo>
                  <a:lnTo>
                    <a:pt x="21277" y="15034"/>
                  </a:lnTo>
                  <a:lnTo>
                    <a:pt x="21221" y="14865"/>
                  </a:lnTo>
                  <a:lnTo>
                    <a:pt x="21158" y="14695"/>
                  </a:lnTo>
                  <a:lnTo>
                    <a:pt x="21088" y="14526"/>
                  </a:lnTo>
                  <a:lnTo>
                    <a:pt x="21017" y="14370"/>
                  </a:lnTo>
                  <a:lnTo>
                    <a:pt x="20947" y="14226"/>
                  </a:lnTo>
                  <a:lnTo>
                    <a:pt x="20870" y="14083"/>
                  </a:lnTo>
                  <a:lnTo>
                    <a:pt x="20786" y="13940"/>
                  </a:lnTo>
                  <a:lnTo>
                    <a:pt x="20701" y="13809"/>
                  </a:lnTo>
                  <a:lnTo>
                    <a:pt x="20519" y="13575"/>
                  </a:lnTo>
                  <a:lnTo>
                    <a:pt x="20428" y="13471"/>
                  </a:lnTo>
                  <a:lnTo>
                    <a:pt x="20231" y="13288"/>
                  </a:lnTo>
                  <a:lnTo>
                    <a:pt x="20126" y="13197"/>
                  </a:lnTo>
                  <a:lnTo>
                    <a:pt x="19915" y="13067"/>
                  </a:lnTo>
                  <a:lnTo>
                    <a:pt x="19803" y="13015"/>
                  </a:lnTo>
                  <a:lnTo>
                    <a:pt x="19698" y="12963"/>
                  </a:lnTo>
                  <a:lnTo>
                    <a:pt x="19578" y="12937"/>
                  </a:lnTo>
                  <a:lnTo>
                    <a:pt x="19466" y="12910"/>
                  </a:lnTo>
                  <a:lnTo>
                    <a:pt x="19347" y="12897"/>
                  </a:lnTo>
                  <a:close/>
                </a:path>
              </a:pathLst>
            </a:custGeom>
            <a:noFill/>
            <a:ln w="12700" cap="flat">
              <a:solidFill>
                <a:schemeClr val="bg1">
                  <a:lumMod val="65000"/>
                </a:schemeClr>
              </a:solidFill>
              <a:prstDash val="solid"/>
              <a:round/>
            </a:ln>
            <a:effectLst/>
          </p:spPr>
          <p:txBody>
            <a:bodyPr wrap="square" lIns="42315" tIns="42315" rIns="42315" bIns="42315" numCol="1" anchor="ctr">
              <a:noAutofit/>
            </a:bodyPr>
            <a:lstStyle/>
            <a:p>
              <a:pPr algn="ctr" defTabSz="845820">
                <a:lnSpc>
                  <a:spcPct val="90000"/>
                </a:lnSpc>
                <a:defRPr sz="600" b="1">
                  <a:solidFill>
                    <a:srgbClr val="FFFFFF"/>
                  </a:solidFill>
                  <a:effectLst>
                    <a:outerShdw blurRad="38100" dist="38100" dir="2700000" rotWithShape="0">
                      <a:srgbClr val="000000">
                        <a:alpha val="43137"/>
                      </a:srgbClr>
                    </a:outerShdw>
                  </a:effectLst>
                  <a:latin typeface="方正兰亭黑简体"/>
                  <a:ea typeface="方正兰亭黑简体"/>
                  <a:cs typeface="方正兰亭黑简体"/>
                  <a:sym typeface="方正兰亭黑简体"/>
                </a:defRPr>
              </a:pPr>
              <a:endParaRPr sz="600" b="1" dirty="0">
                <a:solidFill>
                  <a:srgbClr val="FFFFFF"/>
                </a:solidFill>
                <a:effectLst>
                  <a:outerShdw blurRad="38100" dist="38100" dir="2700000" rotWithShape="0">
                    <a:srgbClr val="000000">
                      <a:alpha val="43137"/>
                    </a:srgbClr>
                  </a:outerShdw>
                </a:effectLst>
                <a:latin typeface="方正兰亭黑简体" panose="02000000000000000000" pitchFamily="2" charset="-122"/>
                <a:ea typeface="Huawei Sans" panose="020B0503020204020204" pitchFamily="34" charset="-122"/>
                <a:cs typeface="方正兰亭黑简体"/>
                <a:sym typeface="Huawei Sans" panose="020C0503030203020204" pitchFamily="34" charset="0"/>
              </a:endParaRPr>
            </a:p>
          </p:txBody>
        </p:sp>
        <p:sp>
          <p:nvSpPr>
            <p:cNvPr id="113" name="矩形 112"/>
            <p:cNvSpPr/>
            <p:nvPr/>
          </p:nvSpPr>
          <p:spPr>
            <a:xfrm>
              <a:off x="563937" y="3635941"/>
              <a:ext cx="3057013" cy="458152"/>
            </a:xfrm>
            <a:prstGeom prst="rect">
              <a:avLst/>
            </a:prstGeom>
          </p:spPr>
          <p:txBody>
            <a:bodyPr wrap="square">
              <a:spAutoFit/>
            </a:bodyPr>
            <a:lstStyle/>
            <a:p>
              <a:pPr algn="r" defTabSz="756920"/>
              <a:r>
                <a:rPr lang="en-US" altLang="zh-CN" sz="1600" b="1" dirty="0">
                  <a:cs typeface="Huawei Sans" panose="020C0503030203020204" pitchFamily="34" charset="0"/>
                  <a:sym typeface="Huawei Sans" panose="020C0503030203020204" pitchFamily="34" charset="0"/>
                </a:rPr>
                <a:t>HUAWEI CLOUD</a:t>
              </a:r>
              <a:endParaRPr lang="en-US" altLang="zh-CN" sz="1600" b="1" dirty="0">
                <a:cs typeface="Huawei Sans" panose="020C0503030203020204" pitchFamily="34" charset="0"/>
                <a:sym typeface="Huawei Sans" panose="020C0503030203020204" pitchFamily="34" charset="0"/>
              </a:endParaRPr>
            </a:p>
          </p:txBody>
        </p:sp>
      </p:grpSp>
      <p:grpSp>
        <p:nvGrpSpPr>
          <p:cNvPr id="177" name="组合 176"/>
          <p:cNvGrpSpPr/>
          <p:nvPr/>
        </p:nvGrpSpPr>
        <p:grpSpPr>
          <a:xfrm>
            <a:off x="7178588" y="3558583"/>
            <a:ext cx="2297849" cy="1176245"/>
            <a:chOff x="536957" y="2675259"/>
            <a:chExt cx="3424071" cy="1591768"/>
          </a:xfrm>
        </p:grpSpPr>
        <p:pic>
          <p:nvPicPr>
            <p:cNvPr id="181" name="Picture 10" descr="Picture 10"/>
            <p:cNvPicPr>
              <a:picLocks noChangeAspect="1"/>
            </p:cNvPicPr>
            <p:nvPr/>
          </p:nvPicPr>
          <p:blipFill>
            <a:blip r:embed="rId3">
              <a:extLst>
                <a:ext uri="{BEBA8EAE-BF5A-486C-A8C5-ECC9F3942E4B}">
                  <a14:imgProps xmlns:a14="http://schemas.microsoft.com/office/drawing/2010/main">
                    <a14:imgLayer r:embed="rId4">
                      <a14:imgEffect>
                        <a14:brightnessContrast bright="-40000"/>
                      </a14:imgEffect>
                      <a14:imgEffect>
                        <a14:colorTemperature colorTemp="11500"/>
                      </a14:imgEffect>
                    </a14:imgLayer>
                  </a14:imgProps>
                </a:ext>
              </a:extLst>
            </a:blip>
            <a:stretch>
              <a:fillRect/>
            </a:stretch>
          </p:blipFill>
          <p:spPr>
            <a:xfrm>
              <a:off x="536957" y="2675259"/>
              <a:ext cx="3424071" cy="1591768"/>
            </a:xfrm>
            <a:prstGeom prst="rect">
              <a:avLst/>
            </a:prstGeom>
            <a:ln w="12700" cap="flat">
              <a:noFill/>
              <a:miter lim="400000"/>
              <a:headEnd/>
              <a:tailEnd/>
            </a:ln>
            <a:effectLst/>
          </p:spPr>
        </p:pic>
        <p:sp>
          <p:nvSpPr>
            <p:cNvPr id="185" name="Freeform 8"/>
            <p:cNvSpPr/>
            <p:nvPr/>
          </p:nvSpPr>
          <p:spPr>
            <a:xfrm>
              <a:off x="536957" y="2682999"/>
              <a:ext cx="3326449" cy="1571501"/>
            </a:xfrm>
            <a:custGeom>
              <a:avLst/>
              <a:gdLst/>
              <a:ahLst/>
              <a:cxnLst>
                <a:cxn ang="0">
                  <a:pos x="wd2" y="hd2"/>
                </a:cxn>
                <a:cxn ang="5400000">
                  <a:pos x="wd2" y="hd2"/>
                </a:cxn>
                <a:cxn ang="10800000">
                  <a:pos x="wd2" y="hd2"/>
                </a:cxn>
                <a:cxn ang="16200000">
                  <a:pos x="wd2" y="hd2"/>
                </a:cxn>
              </a:cxnLst>
              <a:rect l="0" t="0" r="r" b="b"/>
              <a:pathLst>
                <a:path w="21600" h="21600" extrusionOk="0">
                  <a:moveTo>
                    <a:pt x="19347" y="12897"/>
                  </a:moveTo>
                  <a:lnTo>
                    <a:pt x="19319" y="12559"/>
                  </a:lnTo>
                  <a:lnTo>
                    <a:pt x="19276" y="12220"/>
                  </a:lnTo>
                  <a:lnTo>
                    <a:pt x="19227" y="11894"/>
                  </a:lnTo>
                  <a:lnTo>
                    <a:pt x="19115" y="11269"/>
                  </a:lnTo>
                  <a:lnTo>
                    <a:pt x="19045" y="10956"/>
                  </a:lnTo>
                  <a:lnTo>
                    <a:pt x="18968" y="10657"/>
                  </a:lnTo>
                  <a:lnTo>
                    <a:pt x="18883" y="10370"/>
                  </a:lnTo>
                  <a:lnTo>
                    <a:pt x="18792" y="10083"/>
                  </a:lnTo>
                  <a:lnTo>
                    <a:pt x="18694" y="9810"/>
                  </a:lnTo>
                  <a:lnTo>
                    <a:pt x="18483" y="9289"/>
                  </a:lnTo>
                  <a:lnTo>
                    <a:pt x="18371" y="9041"/>
                  </a:lnTo>
                  <a:lnTo>
                    <a:pt x="18245" y="8794"/>
                  </a:lnTo>
                  <a:lnTo>
                    <a:pt x="17992" y="8351"/>
                  </a:lnTo>
                  <a:lnTo>
                    <a:pt x="17851" y="8142"/>
                  </a:lnTo>
                  <a:lnTo>
                    <a:pt x="17571" y="7752"/>
                  </a:lnTo>
                  <a:lnTo>
                    <a:pt x="17262" y="7413"/>
                  </a:lnTo>
                  <a:lnTo>
                    <a:pt x="17107" y="7269"/>
                  </a:lnTo>
                  <a:lnTo>
                    <a:pt x="16939" y="7126"/>
                  </a:lnTo>
                  <a:lnTo>
                    <a:pt x="16777" y="6996"/>
                  </a:lnTo>
                  <a:lnTo>
                    <a:pt x="16609" y="6892"/>
                  </a:lnTo>
                  <a:lnTo>
                    <a:pt x="16433" y="6787"/>
                  </a:lnTo>
                  <a:lnTo>
                    <a:pt x="16258" y="6709"/>
                  </a:lnTo>
                  <a:lnTo>
                    <a:pt x="15893" y="6579"/>
                  </a:lnTo>
                  <a:lnTo>
                    <a:pt x="15710" y="6540"/>
                  </a:lnTo>
                  <a:lnTo>
                    <a:pt x="15331" y="6514"/>
                  </a:lnTo>
                  <a:lnTo>
                    <a:pt x="15100" y="6527"/>
                  </a:lnTo>
                  <a:lnTo>
                    <a:pt x="14868" y="6566"/>
                  </a:lnTo>
                  <a:lnTo>
                    <a:pt x="14784" y="6201"/>
                  </a:lnTo>
                  <a:lnTo>
                    <a:pt x="14685" y="5849"/>
                  </a:lnTo>
                  <a:lnTo>
                    <a:pt x="14587" y="5511"/>
                  </a:lnTo>
                  <a:lnTo>
                    <a:pt x="14482" y="5172"/>
                  </a:lnTo>
                  <a:lnTo>
                    <a:pt x="14370" y="4846"/>
                  </a:lnTo>
                  <a:lnTo>
                    <a:pt x="14250" y="4521"/>
                  </a:lnTo>
                  <a:lnTo>
                    <a:pt x="14124" y="4208"/>
                  </a:lnTo>
                  <a:lnTo>
                    <a:pt x="13998" y="3908"/>
                  </a:lnTo>
                  <a:lnTo>
                    <a:pt x="13857" y="3609"/>
                  </a:lnTo>
                  <a:lnTo>
                    <a:pt x="13717" y="3335"/>
                  </a:lnTo>
                  <a:lnTo>
                    <a:pt x="13569" y="3062"/>
                  </a:lnTo>
                  <a:lnTo>
                    <a:pt x="13415" y="2788"/>
                  </a:lnTo>
                  <a:lnTo>
                    <a:pt x="13260" y="2540"/>
                  </a:lnTo>
                  <a:lnTo>
                    <a:pt x="13099" y="2293"/>
                  </a:lnTo>
                  <a:lnTo>
                    <a:pt x="12931" y="2058"/>
                  </a:lnTo>
                  <a:lnTo>
                    <a:pt x="12762" y="1837"/>
                  </a:lnTo>
                  <a:lnTo>
                    <a:pt x="12587" y="1615"/>
                  </a:lnTo>
                  <a:lnTo>
                    <a:pt x="12404" y="1420"/>
                  </a:lnTo>
                  <a:lnTo>
                    <a:pt x="12222" y="1238"/>
                  </a:lnTo>
                  <a:lnTo>
                    <a:pt x="12032" y="1055"/>
                  </a:lnTo>
                  <a:lnTo>
                    <a:pt x="11639" y="743"/>
                  </a:lnTo>
                  <a:lnTo>
                    <a:pt x="11442" y="599"/>
                  </a:lnTo>
                  <a:lnTo>
                    <a:pt x="11035" y="365"/>
                  </a:lnTo>
                  <a:lnTo>
                    <a:pt x="10825" y="274"/>
                  </a:lnTo>
                  <a:lnTo>
                    <a:pt x="10614" y="195"/>
                  </a:lnTo>
                  <a:lnTo>
                    <a:pt x="10396" y="117"/>
                  </a:lnTo>
                  <a:lnTo>
                    <a:pt x="10179" y="65"/>
                  </a:lnTo>
                  <a:lnTo>
                    <a:pt x="9961" y="26"/>
                  </a:lnTo>
                  <a:lnTo>
                    <a:pt x="9736" y="0"/>
                  </a:lnTo>
                  <a:lnTo>
                    <a:pt x="9512" y="0"/>
                  </a:lnTo>
                  <a:lnTo>
                    <a:pt x="9231" y="13"/>
                  </a:lnTo>
                  <a:lnTo>
                    <a:pt x="8950" y="52"/>
                  </a:lnTo>
                  <a:lnTo>
                    <a:pt x="8677" y="104"/>
                  </a:lnTo>
                  <a:lnTo>
                    <a:pt x="8403" y="195"/>
                  </a:lnTo>
                  <a:lnTo>
                    <a:pt x="8136" y="300"/>
                  </a:lnTo>
                  <a:lnTo>
                    <a:pt x="7869" y="430"/>
                  </a:lnTo>
                  <a:lnTo>
                    <a:pt x="7609" y="586"/>
                  </a:lnTo>
                  <a:lnTo>
                    <a:pt x="7357" y="756"/>
                  </a:lnTo>
                  <a:lnTo>
                    <a:pt x="7111" y="951"/>
                  </a:lnTo>
                  <a:lnTo>
                    <a:pt x="6872" y="1172"/>
                  </a:lnTo>
                  <a:lnTo>
                    <a:pt x="6641" y="1407"/>
                  </a:lnTo>
                  <a:lnTo>
                    <a:pt x="6409" y="1668"/>
                  </a:lnTo>
                  <a:lnTo>
                    <a:pt x="6191" y="1928"/>
                  </a:lnTo>
                  <a:lnTo>
                    <a:pt x="5974" y="2228"/>
                  </a:lnTo>
                  <a:lnTo>
                    <a:pt x="5770" y="2527"/>
                  </a:lnTo>
                  <a:lnTo>
                    <a:pt x="5567" y="2853"/>
                  </a:lnTo>
                  <a:lnTo>
                    <a:pt x="5377" y="3192"/>
                  </a:lnTo>
                  <a:lnTo>
                    <a:pt x="5195" y="3557"/>
                  </a:lnTo>
                  <a:lnTo>
                    <a:pt x="5026" y="3921"/>
                  </a:lnTo>
                  <a:lnTo>
                    <a:pt x="4865" y="4312"/>
                  </a:lnTo>
                  <a:lnTo>
                    <a:pt x="4703" y="4716"/>
                  </a:lnTo>
                  <a:lnTo>
                    <a:pt x="4563" y="5120"/>
                  </a:lnTo>
                  <a:lnTo>
                    <a:pt x="4430" y="5550"/>
                  </a:lnTo>
                  <a:lnTo>
                    <a:pt x="4303" y="5993"/>
                  </a:lnTo>
                  <a:lnTo>
                    <a:pt x="4191" y="6436"/>
                  </a:lnTo>
                  <a:lnTo>
                    <a:pt x="4086" y="6892"/>
                  </a:lnTo>
                  <a:lnTo>
                    <a:pt x="3994" y="7374"/>
                  </a:lnTo>
                  <a:lnTo>
                    <a:pt x="3917" y="7843"/>
                  </a:lnTo>
                  <a:lnTo>
                    <a:pt x="3847" y="8338"/>
                  </a:lnTo>
                  <a:lnTo>
                    <a:pt x="3791" y="8833"/>
                  </a:lnTo>
                  <a:lnTo>
                    <a:pt x="3749" y="9341"/>
                  </a:lnTo>
                  <a:lnTo>
                    <a:pt x="3713" y="9862"/>
                  </a:lnTo>
                  <a:lnTo>
                    <a:pt x="3587" y="9823"/>
                  </a:lnTo>
                  <a:lnTo>
                    <a:pt x="3320" y="9771"/>
                  </a:lnTo>
                  <a:lnTo>
                    <a:pt x="3187" y="9771"/>
                  </a:lnTo>
                  <a:lnTo>
                    <a:pt x="3019" y="9784"/>
                  </a:lnTo>
                  <a:lnTo>
                    <a:pt x="2857" y="9797"/>
                  </a:lnTo>
                  <a:lnTo>
                    <a:pt x="2703" y="9836"/>
                  </a:lnTo>
                  <a:lnTo>
                    <a:pt x="2541" y="9888"/>
                  </a:lnTo>
                  <a:lnTo>
                    <a:pt x="2387" y="9953"/>
                  </a:lnTo>
                  <a:lnTo>
                    <a:pt x="2239" y="10031"/>
                  </a:lnTo>
                  <a:lnTo>
                    <a:pt x="1944" y="10240"/>
                  </a:lnTo>
                  <a:lnTo>
                    <a:pt x="1804" y="10357"/>
                  </a:lnTo>
                  <a:lnTo>
                    <a:pt x="1664" y="10487"/>
                  </a:lnTo>
                  <a:lnTo>
                    <a:pt x="1530" y="10631"/>
                  </a:lnTo>
                  <a:lnTo>
                    <a:pt x="1278" y="10943"/>
                  </a:lnTo>
                  <a:lnTo>
                    <a:pt x="1039" y="11308"/>
                  </a:lnTo>
                  <a:lnTo>
                    <a:pt x="934" y="11503"/>
                  </a:lnTo>
                  <a:lnTo>
                    <a:pt x="723" y="11920"/>
                  </a:lnTo>
                  <a:lnTo>
                    <a:pt x="632" y="12142"/>
                  </a:lnTo>
                  <a:lnTo>
                    <a:pt x="541" y="12376"/>
                  </a:lnTo>
                  <a:lnTo>
                    <a:pt x="456" y="12624"/>
                  </a:lnTo>
                  <a:lnTo>
                    <a:pt x="316" y="13119"/>
                  </a:lnTo>
                  <a:lnTo>
                    <a:pt x="246" y="13379"/>
                  </a:lnTo>
                  <a:lnTo>
                    <a:pt x="190" y="13653"/>
                  </a:lnTo>
                  <a:lnTo>
                    <a:pt x="140" y="13927"/>
                  </a:lnTo>
                  <a:lnTo>
                    <a:pt x="98" y="14213"/>
                  </a:lnTo>
                  <a:lnTo>
                    <a:pt x="63" y="14487"/>
                  </a:lnTo>
                  <a:lnTo>
                    <a:pt x="35" y="14786"/>
                  </a:lnTo>
                  <a:lnTo>
                    <a:pt x="14" y="15086"/>
                  </a:lnTo>
                  <a:lnTo>
                    <a:pt x="0" y="15386"/>
                  </a:lnTo>
                  <a:lnTo>
                    <a:pt x="0" y="15985"/>
                  </a:lnTo>
                  <a:lnTo>
                    <a:pt x="14" y="16285"/>
                  </a:lnTo>
                  <a:lnTo>
                    <a:pt x="35" y="16584"/>
                  </a:lnTo>
                  <a:lnTo>
                    <a:pt x="63" y="16871"/>
                  </a:lnTo>
                  <a:lnTo>
                    <a:pt x="98" y="17158"/>
                  </a:lnTo>
                  <a:lnTo>
                    <a:pt x="140" y="17444"/>
                  </a:lnTo>
                  <a:lnTo>
                    <a:pt x="190" y="17718"/>
                  </a:lnTo>
                  <a:lnTo>
                    <a:pt x="246" y="17991"/>
                  </a:lnTo>
                  <a:lnTo>
                    <a:pt x="316" y="18252"/>
                  </a:lnTo>
                  <a:lnTo>
                    <a:pt x="456" y="18747"/>
                  </a:lnTo>
                  <a:lnTo>
                    <a:pt x="541" y="18994"/>
                  </a:lnTo>
                  <a:lnTo>
                    <a:pt x="632" y="19229"/>
                  </a:lnTo>
                  <a:lnTo>
                    <a:pt x="723" y="19450"/>
                  </a:lnTo>
                  <a:lnTo>
                    <a:pt x="934" y="19867"/>
                  </a:lnTo>
                  <a:lnTo>
                    <a:pt x="1039" y="20063"/>
                  </a:lnTo>
                  <a:lnTo>
                    <a:pt x="1278" y="20428"/>
                  </a:lnTo>
                  <a:lnTo>
                    <a:pt x="1530" y="20740"/>
                  </a:lnTo>
                  <a:lnTo>
                    <a:pt x="1664" y="20883"/>
                  </a:lnTo>
                  <a:lnTo>
                    <a:pt x="1804" y="21014"/>
                  </a:lnTo>
                  <a:lnTo>
                    <a:pt x="1944" y="21131"/>
                  </a:lnTo>
                  <a:lnTo>
                    <a:pt x="2239" y="21339"/>
                  </a:lnTo>
                  <a:lnTo>
                    <a:pt x="2387" y="21418"/>
                  </a:lnTo>
                  <a:lnTo>
                    <a:pt x="2541" y="21483"/>
                  </a:lnTo>
                  <a:lnTo>
                    <a:pt x="2703" y="21535"/>
                  </a:lnTo>
                  <a:lnTo>
                    <a:pt x="2857" y="21574"/>
                  </a:lnTo>
                  <a:lnTo>
                    <a:pt x="3019" y="21587"/>
                  </a:lnTo>
                  <a:lnTo>
                    <a:pt x="3187" y="21600"/>
                  </a:lnTo>
                  <a:lnTo>
                    <a:pt x="19375" y="21600"/>
                  </a:lnTo>
                  <a:lnTo>
                    <a:pt x="19613" y="21548"/>
                  </a:lnTo>
                  <a:lnTo>
                    <a:pt x="19726" y="21509"/>
                  </a:lnTo>
                  <a:lnTo>
                    <a:pt x="19950" y="21405"/>
                  </a:lnTo>
                  <a:lnTo>
                    <a:pt x="20063" y="21339"/>
                  </a:lnTo>
                  <a:lnTo>
                    <a:pt x="20168" y="21261"/>
                  </a:lnTo>
                  <a:lnTo>
                    <a:pt x="20273" y="21170"/>
                  </a:lnTo>
                  <a:lnTo>
                    <a:pt x="20372" y="21079"/>
                  </a:lnTo>
                  <a:lnTo>
                    <a:pt x="20470" y="20975"/>
                  </a:lnTo>
                  <a:lnTo>
                    <a:pt x="20568" y="20857"/>
                  </a:lnTo>
                  <a:lnTo>
                    <a:pt x="20659" y="20740"/>
                  </a:lnTo>
                  <a:lnTo>
                    <a:pt x="20744" y="20610"/>
                  </a:lnTo>
                  <a:lnTo>
                    <a:pt x="20912" y="20323"/>
                  </a:lnTo>
                  <a:lnTo>
                    <a:pt x="21066" y="20011"/>
                  </a:lnTo>
                  <a:lnTo>
                    <a:pt x="21137" y="19854"/>
                  </a:lnTo>
                  <a:lnTo>
                    <a:pt x="21200" y="19685"/>
                  </a:lnTo>
                  <a:lnTo>
                    <a:pt x="21263" y="19503"/>
                  </a:lnTo>
                  <a:lnTo>
                    <a:pt x="21319" y="19320"/>
                  </a:lnTo>
                  <a:lnTo>
                    <a:pt x="21368" y="19138"/>
                  </a:lnTo>
                  <a:lnTo>
                    <a:pt x="21417" y="18942"/>
                  </a:lnTo>
                  <a:lnTo>
                    <a:pt x="21460" y="18747"/>
                  </a:lnTo>
                  <a:lnTo>
                    <a:pt x="21530" y="18330"/>
                  </a:lnTo>
                  <a:lnTo>
                    <a:pt x="21551" y="18122"/>
                  </a:lnTo>
                  <a:lnTo>
                    <a:pt x="21572" y="17900"/>
                  </a:lnTo>
                  <a:lnTo>
                    <a:pt x="21586" y="17692"/>
                  </a:lnTo>
                  <a:lnTo>
                    <a:pt x="21600" y="17470"/>
                  </a:lnTo>
                  <a:lnTo>
                    <a:pt x="21600" y="17027"/>
                  </a:lnTo>
                  <a:lnTo>
                    <a:pt x="21586" y="16806"/>
                  </a:lnTo>
                  <a:lnTo>
                    <a:pt x="21558" y="16389"/>
                  </a:lnTo>
                  <a:lnTo>
                    <a:pt x="21502" y="15972"/>
                  </a:lnTo>
                  <a:lnTo>
                    <a:pt x="21467" y="15777"/>
                  </a:lnTo>
                  <a:lnTo>
                    <a:pt x="21425" y="15581"/>
                  </a:lnTo>
                  <a:lnTo>
                    <a:pt x="21382" y="15399"/>
                  </a:lnTo>
                  <a:lnTo>
                    <a:pt x="21333" y="15216"/>
                  </a:lnTo>
                  <a:lnTo>
                    <a:pt x="21277" y="15034"/>
                  </a:lnTo>
                  <a:lnTo>
                    <a:pt x="21221" y="14865"/>
                  </a:lnTo>
                  <a:lnTo>
                    <a:pt x="21158" y="14695"/>
                  </a:lnTo>
                  <a:lnTo>
                    <a:pt x="21088" y="14526"/>
                  </a:lnTo>
                  <a:lnTo>
                    <a:pt x="21017" y="14370"/>
                  </a:lnTo>
                  <a:lnTo>
                    <a:pt x="20947" y="14226"/>
                  </a:lnTo>
                  <a:lnTo>
                    <a:pt x="20870" y="14083"/>
                  </a:lnTo>
                  <a:lnTo>
                    <a:pt x="20786" y="13940"/>
                  </a:lnTo>
                  <a:lnTo>
                    <a:pt x="20701" y="13809"/>
                  </a:lnTo>
                  <a:lnTo>
                    <a:pt x="20519" y="13575"/>
                  </a:lnTo>
                  <a:lnTo>
                    <a:pt x="20428" y="13471"/>
                  </a:lnTo>
                  <a:lnTo>
                    <a:pt x="20231" y="13288"/>
                  </a:lnTo>
                  <a:lnTo>
                    <a:pt x="20126" y="13197"/>
                  </a:lnTo>
                  <a:lnTo>
                    <a:pt x="19915" y="13067"/>
                  </a:lnTo>
                  <a:lnTo>
                    <a:pt x="19803" y="13015"/>
                  </a:lnTo>
                  <a:lnTo>
                    <a:pt x="19698" y="12963"/>
                  </a:lnTo>
                  <a:lnTo>
                    <a:pt x="19578" y="12937"/>
                  </a:lnTo>
                  <a:lnTo>
                    <a:pt x="19466" y="12910"/>
                  </a:lnTo>
                  <a:lnTo>
                    <a:pt x="19347" y="12897"/>
                  </a:lnTo>
                  <a:close/>
                </a:path>
              </a:pathLst>
            </a:custGeom>
            <a:noFill/>
            <a:ln w="12700" cap="flat">
              <a:solidFill>
                <a:schemeClr val="bg1">
                  <a:lumMod val="65000"/>
                </a:schemeClr>
              </a:solidFill>
              <a:prstDash val="solid"/>
              <a:round/>
            </a:ln>
            <a:effectLst/>
          </p:spPr>
          <p:txBody>
            <a:bodyPr wrap="square" lIns="42315" tIns="42315" rIns="42315" bIns="42315" numCol="1" anchor="ctr">
              <a:noAutofit/>
            </a:bodyPr>
            <a:lstStyle/>
            <a:p>
              <a:pPr algn="ctr" defTabSz="845820">
                <a:lnSpc>
                  <a:spcPct val="90000"/>
                </a:lnSpc>
                <a:defRPr sz="600" b="1">
                  <a:solidFill>
                    <a:srgbClr val="FFFFFF"/>
                  </a:solidFill>
                  <a:effectLst>
                    <a:outerShdw blurRad="38100" dist="38100" dir="2700000" rotWithShape="0">
                      <a:srgbClr val="000000">
                        <a:alpha val="43137"/>
                      </a:srgbClr>
                    </a:outerShdw>
                  </a:effectLst>
                  <a:latin typeface="方正兰亭黑简体"/>
                  <a:ea typeface="方正兰亭黑简体"/>
                  <a:cs typeface="方正兰亭黑简体"/>
                  <a:sym typeface="方正兰亭黑简体"/>
                </a:defRPr>
              </a:pPr>
              <a:endParaRPr sz="600" b="1" dirty="0">
                <a:solidFill>
                  <a:srgbClr val="FFFFFF"/>
                </a:solidFill>
                <a:effectLst>
                  <a:outerShdw blurRad="38100" dist="38100" dir="2700000" rotWithShape="0">
                    <a:srgbClr val="000000">
                      <a:alpha val="43137"/>
                    </a:srgbClr>
                  </a:outerShdw>
                </a:effectLst>
                <a:latin typeface="方正兰亭黑简体" panose="02000000000000000000" pitchFamily="2" charset="-122"/>
                <a:ea typeface="Huawei Sans" panose="020B0503020204020204" pitchFamily="34" charset="-122"/>
                <a:cs typeface="方正兰亭黑简体"/>
                <a:sym typeface="Huawei Sans" panose="020C0503030203020204" pitchFamily="34" charset="0"/>
              </a:endParaRPr>
            </a:p>
          </p:txBody>
        </p:sp>
      </p:grpSp>
      <p:sp>
        <p:nvSpPr>
          <p:cNvPr id="191" name="矩形 190"/>
          <p:cNvSpPr/>
          <p:nvPr/>
        </p:nvSpPr>
        <p:spPr>
          <a:xfrm>
            <a:off x="5497189" y="3223055"/>
            <a:ext cx="902458" cy="867206"/>
          </a:xfrm>
          <a:prstGeom prst="rect">
            <a:avLst/>
          </a:prstGeom>
        </p:spPr>
        <p:txBody>
          <a:bodyPr wrap="none" anchor="ctr">
            <a:spAutoFit/>
          </a:bodyPr>
          <a:lstStyle/>
          <a:p>
            <a:pPr>
              <a:lnSpc>
                <a:spcPct val="120000"/>
              </a:lnSpc>
            </a:pPr>
            <a:r>
              <a:rPr lang="zh-CN" altLang="en-US" sz="1400" dirty="0">
                <a:solidFill>
                  <a:schemeClr val="bg1"/>
                </a:solidFill>
                <a:latin typeface="方正兰亭黑简体" panose="02000000000000000000" pitchFamily="2" charset="-122"/>
                <a:ea typeface="方正兰亭黑简体" panose="02000000000000000000" pitchFamily="2" charset="-122"/>
                <a:cs typeface="Huawei Sans" panose="020C0503030203020204" pitchFamily="34" charset="0"/>
              </a:rPr>
              <a:t>统一架构</a:t>
            </a:r>
            <a:endParaRPr lang="en-US" altLang="zh-CN" sz="1400" dirty="0">
              <a:solidFill>
                <a:schemeClr val="bg1"/>
              </a:solidFill>
              <a:latin typeface="方正兰亭黑简体" panose="02000000000000000000" pitchFamily="2" charset="-122"/>
              <a:ea typeface="方正兰亭黑简体" panose="02000000000000000000" pitchFamily="2" charset="-122"/>
              <a:cs typeface="Huawei Sans" panose="020C0503030203020204" pitchFamily="34" charset="0"/>
            </a:endParaRPr>
          </a:p>
          <a:p>
            <a:pPr>
              <a:lnSpc>
                <a:spcPct val="120000"/>
              </a:lnSpc>
            </a:pPr>
            <a:r>
              <a:rPr lang="zh-CN" altLang="en-US" sz="1400" dirty="0">
                <a:solidFill>
                  <a:schemeClr val="bg1"/>
                </a:solidFill>
                <a:latin typeface="方正兰亭黑简体" panose="02000000000000000000" pitchFamily="2" charset="-122"/>
                <a:ea typeface="方正兰亭黑简体" panose="02000000000000000000" pitchFamily="2" charset="-122"/>
                <a:cs typeface="Huawei Sans" panose="020C0503030203020204" pitchFamily="34" charset="0"/>
              </a:rPr>
              <a:t>统一体验</a:t>
            </a:r>
            <a:endParaRPr lang="en-US" altLang="zh-CN" sz="1400" dirty="0">
              <a:solidFill>
                <a:schemeClr val="bg1"/>
              </a:solidFill>
              <a:latin typeface="方正兰亭黑简体" panose="02000000000000000000" pitchFamily="2" charset="-122"/>
              <a:ea typeface="方正兰亭黑简体" panose="02000000000000000000" pitchFamily="2" charset="-122"/>
              <a:cs typeface="Huawei Sans" panose="020C0503030203020204" pitchFamily="34" charset="0"/>
            </a:endParaRPr>
          </a:p>
          <a:p>
            <a:pPr>
              <a:lnSpc>
                <a:spcPct val="120000"/>
              </a:lnSpc>
            </a:pPr>
            <a:r>
              <a:rPr lang="zh-CN" altLang="en-US" sz="1400" dirty="0">
                <a:solidFill>
                  <a:schemeClr val="bg1"/>
                </a:solidFill>
                <a:latin typeface="方正兰亭黑简体" panose="02000000000000000000" pitchFamily="2" charset="-122"/>
                <a:ea typeface="方正兰亭黑简体" panose="02000000000000000000" pitchFamily="2" charset="-122"/>
                <a:cs typeface="Huawei Sans" panose="020C0503030203020204" pitchFamily="34" charset="0"/>
              </a:rPr>
              <a:t>统一生态</a:t>
            </a:r>
            <a:endParaRPr lang="en-US" altLang="zh-CN" sz="1400" dirty="0">
              <a:solidFill>
                <a:schemeClr val="bg1"/>
              </a:solidFill>
              <a:latin typeface="方正兰亭黑简体" panose="02000000000000000000" pitchFamily="2" charset="-122"/>
              <a:ea typeface="方正兰亭黑简体" panose="02000000000000000000" pitchFamily="2" charset="-122"/>
              <a:cs typeface="Huawei Sans" panose="020C0503030203020204" pitchFamily="34" charset="0"/>
            </a:endParaRPr>
          </a:p>
        </p:txBody>
      </p:sp>
      <p:sp>
        <p:nvSpPr>
          <p:cNvPr id="196" name="矩形 195"/>
          <p:cNvSpPr/>
          <p:nvPr/>
        </p:nvSpPr>
        <p:spPr>
          <a:xfrm>
            <a:off x="5987610" y="4278892"/>
            <a:ext cx="3469349" cy="338554"/>
          </a:xfrm>
          <a:prstGeom prst="rect">
            <a:avLst/>
          </a:prstGeom>
        </p:spPr>
        <p:txBody>
          <a:bodyPr wrap="square">
            <a:spAutoFit/>
          </a:bodyPr>
          <a:lstStyle/>
          <a:p>
            <a:pPr algn="r" defTabSz="756920"/>
            <a:r>
              <a:rPr lang="en-US" altLang="zh-CN" sz="1600" b="1" dirty="0">
                <a:cs typeface="Huawei Sans" panose="020C0503030203020204" pitchFamily="34" charset="0"/>
                <a:sym typeface="Huawei Sans" panose="020C0503030203020204" pitchFamily="34" charset="0"/>
              </a:rPr>
              <a:t>HUAWEI </a:t>
            </a:r>
            <a:r>
              <a:rPr lang="en-US" altLang="zh-CN" sz="1600" b="1" dirty="0" smtClean="0">
                <a:cs typeface="Huawei Sans" panose="020C0503030203020204" pitchFamily="34" charset="0"/>
                <a:sym typeface="Huawei Sans" panose="020C0503030203020204" pitchFamily="34" charset="0"/>
              </a:rPr>
              <a:t>CLOUD </a:t>
            </a:r>
            <a:r>
              <a:rPr lang="en-US" altLang="zh-CN" sz="1600" b="1" dirty="0" smtClean="0">
                <a:cs typeface="Huawei Sans" panose="020C0503030203020204" pitchFamily="34" charset="0"/>
                <a:sym typeface="Huawei Sans"/>
              </a:rPr>
              <a:t>Stack</a:t>
            </a:r>
            <a:endParaRPr lang="zh-CN" altLang="en-US" sz="1600" b="1" dirty="0">
              <a:cs typeface="Huawei Sans" panose="020C0503030203020204" pitchFamily="34" charset="0"/>
              <a:sym typeface="Huawei Sans"/>
            </a:endParaRPr>
          </a:p>
        </p:txBody>
      </p:sp>
      <p:sp>
        <p:nvSpPr>
          <p:cNvPr id="100" name="左右箭头 99"/>
          <p:cNvSpPr/>
          <p:nvPr/>
        </p:nvSpPr>
        <p:spPr>
          <a:xfrm>
            <a:off x="4885881" y="4122976"/>
            <a:ext cx="2155721" cy="588016"/>
          </a:xfrm>
          <a:prstGeom prst="leftRightArrow">
            <a:avLst/>
          </a:prstGeom>
          <a:solidFill>
            <a:srgbClr val="33CCFF">
              <a:alpha val="70000"/>
            </a:srgbClr>
          </a:solidFill>
          <a:ln>
            <a:noFill/>
          </a:ln>
        </p:spPr>
        <p:txBody>
          <a:bodyPr wrap="square" lIns="110339" tIns="55170" rIns="110339" bIns="55170">
            <a:spAutoFit/>
          </a:bodyPr>
          <a:lstStyle/>
          <a:p>
            <a:pPr algn="ctr" eaLnBrk="0" fontAlgn="base" hangingPunct="0">
              <a:spcAft>
                <a:spcPct val="0"/>
              </a:spcAft>
              <a:buClr>
                <a:srgbClr val="CC9900"/>
              </a:buClr>
            </a:pPr>
            <a:endParaRPr 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行业云解决方案场景</a:t>
            </a:r>
            <a:endParaRPr lang="zh-CN" altLang="en-US" dirty="0"/>
          </a:p>
        </p:txBody>
      </p:sp>
      <p:sp>
        <p:nvSpPr>
          <p:cNvPr id="78" name="矩形 77"/>
          <p:cNvSpPr/>
          <p:nvPr/>
        </p:nvSpPr>
        <p:spPr>
          <a:xfrm>
            <a:off x="6083943" y="3740238"/>
            <a:ext cx="1469032" cy="1980141"/>
          </a:xfrm>
          <a:prstGeom prst="rect">
            <a:avLst/>
          </a:prstGeom>
          <a:solidFill>
            <a:sysClr val="window" lastClr="FFFFFF">
              <a:lumMod val="95000"/>
            </a:sysClr>
          </a:solidFill>
          <a:ln w="12700" cap="flat" cmpd="sng" algn="ctr">
            <a:solidFill>
              <a:sysClr val="window" lastClr="FFFFFF">
                <a:lumMod val="65000"/>
              </a:sysClr>
            </a:solid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369" tIns="45684" rIns="91369" bIns="45684" numCol="1" spcCol="0" rtlCol="0" fromWordArt="0" anchor="ctr" anchorCtr="0" forceAA="0" compatLnSpc="1">
            <a:noAutofit/>
          </a:bodyPr>
          <a:lstStyle/>
          <a:p>
            <a:pPr algn="ctr" defTabSz="412115" hangingPunct="0">
              <a:defRPr/>
            </a:pPr>
            <a:endParaRPr lang="zh-CN" altLang="en-US" sz="3000" b="1" kern="0" dirty="0">
              <a:solidFill>
                <a:prstClr val="black"/>
              </a:solidFill>
              <a:latin typeface="+mn-ea"/>
              <a:cs typeface="Huawei Sans" panose="020C0503030203020204" pitchFamily="34" charset="0"/>
              <a:sym typeface="Huawei Sans"/>
            </a:endParaRPr>
          </a:p>
        </p:txBody>
      </p:sp>
      <p:sp>
        <p:nvSpPr>
          <p:cNvPr id="79" name="矩形 78"/>
          <p:cNvSpPr/>
          <p:nvPr/>
        </p:nvSpPr>
        <p:spPr>
          <a:xfrm>
            <a:off x="7865414" y="3740237"/>
            <a:ext cx="1469032" cy="1963563"/>
          </a:xfrm>
          <a:prstGeom prst="rect">
            <a:avLst/>
          </a:prstGeom>
          <a:solidFill>
            <a:sysClr val="window" lastClr="FFFFFF">
              <a:lumMod val="95000"/>
            </a:sysClr>
          </a:solidFill>
          <a:ln w="12700" cap="flat" cmpd="sng" algn="ctr">
            <a:solidFill>
              <a:sysClr val="window" lastClr="FFFFFF">
                <a:lumMod val="65000"/>
              </a:sysClr>
            </a:solid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369" tIns="45684" rIns="91369" bIns="45684" numCol="1" spcCol="0" rtlCol="0" fromWordArt="0" anchor="ctr" anchorCtr="0" forceAA="0" compatLnSpc="1">
            <a:noAutofit/>
          </a:bodyPr>
          <a:lstStyle/>
          <a:p>
            <a:pPr algn="ctr" defTabSz="412115" hangingPunct="0">
              <a:defRPr/>
            </a:pPr>
            <a:endParaRPr lang="zh-CN" altLang="en-US" sz="3000" b="1" kern="0" dirty="0">
              <a:solidFill>
                <a:prstClr val="black"/>
              </a:solidFill>
              <a:latin typeface="+mn-ea"/>
              <a:cs typeface="Huawei Sans" panose="020C0503030203020204" pitchFamily="34" charset="0"/>
              <a:sym typeface="Huawei Sans"/>
            </a:endParaRPr>
          </a:p>
        </p:txBody>
      </p:sp>
      <p:sp>
        <p:nvSpPr>
          <p:cNvPr id="80" name="矩形 79"/>
          <p:cNvSpPr/>
          <p:nvPr/>
        </p:nvSpPr>
        <p:spPr>
          <a:xfrm>
            <a:off x="9720441" y="3740237"/>
            <a:ext cx="1469032" cy="1945496"/>
          </a:xfrm>
          <a:prstGeom prst="rect">
            <a:avLst/>
          </a:prstGeom>
          <a:solidFill>
            <a:sysClr val="window" lastClr="FFFFFF">
              <a:lumMod val="95000"/>
            </a:sysClr>
          </a:solidFill>
          <a:ln w="12700" cap="flat" cmpd="sng" algn="ctr">
            <a:solidFill>
              <a:sysClr val="window" lastClr="FFFFFF">
                <a:lumMod val="65000"/>
              </a:sysClr>
            </a:solid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369" tIns="45684" rIns="91369" bIns="45684" numCol="1" spcCol="0" rtlCol="0" fromWordArt="0" anchor="ctr" anchorCtr="0" forceAA="0" compatLnSpc="1">
            <a:noAutofit/>
          </a:bodyPr>
          <a:lstStyle/>
          <a:p>
            <a:pPr algn="ctr" defTabSz="412115" hangingPunct="0">
              <a:defRPr/>
            </a:pPr>
            <a:endParaRPr lang="zh-CN" altLang="en-US" sz="3000" b="1" kern="0" dirty="0">
              <a:solidFill>
                <a:prstClr val="black"/>
              </a:solidFill>
              <a:latin typeface="方正兰亭黑简体" panose="02000000000000000000" pitchFamily="2" charset="-122"/>
              <a:ea typeface="方正兰亭黑简体" panose="02000000000000000000" pitchFamily="2" charset="-122"/>
              <a:cs typeface="Huawei Sans" panose="020C0503030203020204" pitchFamily="34" charset="0"/>
              <a:sym typeface="Huawei Sans"/>
            </a:endParaRPr>
          </a:p>
        </p:txBody>
      </p:sp>
      <p:sp>
        <p:nvSpPr>
          <p:cNvPr id="81" name="矩形 80"/>
          <p:cNvSpPr/>
          <p:nvPr/>
        </p:nvSpPr>
        <p:spPr>
          <a:xfrm>
            <a:off x="6049673" y="1406707"/>
            <a:ext cx="5218586" cy="1478426"/>
          </a:xfrm>
          <a:prstGeom prst="rect">
            <a:avLst/>
          </a:prstGeom>
          <a:solidFill>
            <a:sysClr val="window" lastClr="FFFFFF">
              <a:lumMod val="95000"/>
            </a:sysClr>
          </a:solidFill>
          <a:ln w="12700" cap="flat" cmpd="sng" algn="ctr">
            <a:solidFill>
              <a:sysClr val="window" lastClr="FFFFFF">
                <a:lumMod val="65000"/>
              </a:sysClr>
            </a:solid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369" tIns="45684" rIns="91369" bIns="45684" numCol="1" spcCol="0" rtlCol="0" fromWordArt="0" anchor="ctr" anchorCtr="0" forceAA="0" compatLnSpc="1">
            <a:noAutofit/>
          </a:bodyPr>
          <a:lstStyle/>
          <a:p>
            <a:pPr algn="ctr" defTabSz="412115" hangingPunct="0">
              <a:defRPr/>
            </a:pPr>
            <a:endParaRPr lang="zh-CN" altLang="en-US" sz="3000" b="1" kern="0" dirty="0">
              <a:solidFill>
                <a:prstClr val="black"/>
              </a:solidFill>
              <a:latin typeface="+mn-ea"/>
              <a:cs typeface="Huawei Sans" panose="020C0503030203020204" pitchFamily="34" charset="0"/>
              <a:sym typeface="Huawei Sans"/>
            </a:endParaRPr>
          </a:p>
        </p:txBody>
      </p:sp>
      <p:cxnSp>
        <p:nvCxnSpPr>
          <p:cNvPr id="82" name="直接连接符 81"/>
          <p:cNvCxnSpPr>
            <a:endCxn id="149" idx="0"/>
          </p:cNvCxnSpPr>
          <p:nvPr/>
        </p:nvCxnSpPr>
        <p:spPr>
          <a:xfrm>
            <a:off x="8956705" y="3354436"/>
            <a:ext cx="1483819" cy="501972"/>
          </a:xfrm>
          <a:prstGeom prst="line">
            <a:avLst/>
          </a:prstGeom>
          <a:noFill/>
          <a:ln w="6350" cap="flat" cmpd="sng" algn="ctr">
            <a:solidFill>
              <a:sysClr val="window" lastClr="FFFFFF">
                <a:lumMod val="65000"/>
              </a:sysClr>
            </a:solidFill>
            <a:prstDash val="solid"/>
            <a:miter lim="800000"/>
          </a:ln>
          <a:effectLst/>
        </p:spPr>
      </p:cxnSp>
      <p:pic>
        <p:nvPicPr>
          <p:cNvPr id="83" name="图片 82"/>
          <p:cNvPicPr>
            <a:picLocks noChangeAspect="1"/>
          </p:cNvPicPr>
          <p:nvPr/>
        </p:nvPicPr>
        <p:blipFill rotWithShape="1">
          <a:blip r:embed="rId1" cstate="email">
            <a:duotone>
              <a:prstClr val="black"/>
              <a:srgbClr val="ED7D31">
                <a:tint val="45000"/>
                <a:satMod val="400000"/>
              </a:srgbClr>
            </a:duotone>
          </a:blip>
          <a:srcRect/>
          <a:stretch>
            <a:fillRect/>
          </a:stretch>
        </p:blipFill>
        <p:spPr>
          <a:xfrm>
            <a:off x="6198616" y="4826081"/>
            <a:ext cx="1167687" cy="870876"/>
          </a:xfrm>
          <a:prstGeom prst="rect">
            <a:avLst/>
          </a:prstGeom>
        </p:spPr>
      </p:pic>
      <p:cxnSp>
        <p:nvCxnSpPr>
          <p:cNvPr id="84" name="直接连接符 83"/>
          <p:cNvCxnSpPr/>
          <p:nvPr/>
        </p:nvCxnSpPr>
        <p:spPr>
          <a:xfrm>
            <a:off x="10482019" y="4028960"/>
            <a:ext cx="0" cy="459083"/>
          </a:xfrm>
          <a:prstGeom prst="line">
            <a:avLst/>
          </a:prstGeom>
          <a:noFill/>
          <a:ln w="6350" cap="flat" cmpd="sng" algn="ctr">
            <a:solidFill>
              <a:sysClr val="window" lastClr="FFFFFF">
                <a:lumMod val="65000"/>
              </a:sysClr>
            </a:solidFill>
            <a:prstDash val="solid"/>
            <a:miter lim="800000"/>
          </a:ln>
          <a:effectLst/>
        </p:spPr>
      </p:cxnSp>
      <p:sp>
        <p:nvSpPr>
          <p:cNvPr id="85" name="Freeform 6"/>
          <p:cNvSpPr/>
          <p:nvPr/>
        </p:nvSpPr>
        <p:spPr bwMode="auto">
          <a:xfrm>
            <a:off x="6771135" y="1396849"/>
            <a:ext cx="3051740" cy="1419264"/>
          </a:xfrm>
          <a:custGeom>
            <a:avLst/>
            <a:gdLst>
              <a:gd name="T0" fmla="*/ 637 w 754"/>
              <a:gd name="T1" fmla="*/ 407 h 415"/>
              <a:gd name="T2" fmla="*/ 92 w 754"/>
              <a:gd name="T3" fmla="*/ 403 h 415"/>
              <a:gd name="T4" fmla="*/ 15 w 754"/>
              <a:gd name="T5" fmla="*/ 290 h 415"/>
              <a:gd name="T6" fmla="*/ 139 w 754"/>
              <a:gd name="T7" fmla="*/ 204 h 415"/>
              <a:gd name="T8" fmla="*/ 287 w 754"/>
              <a:gd name="T9" fmla="*/ 26 h 415"/>
              <a:gd name="T10" fmla="*/ 504 w 754"/>
              <a:gd name="T11" fmla="*/ 122 h 415"/>
              <a:gd name="T12" fmla="*/ 650 w 754"/>
              <a:gd name="T13" fmla="*/ 119 h 415"/>
              <a:gd name="T14" fmla="*/ 678 w 754"/>
              <a:gd name="T15" fmla="*/ 244 h 415"/>
              <a:gd name="T16" fmla="*/ 742 w 754"/>
              <a:gd name="T17" fmla="*/ 336 h 415"/>
              <a:gd name="T18" fmla="*/ 637 w 754"/>
              <a:gd name="T19" fmla="*/ 407 h 415"/>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8992 w 10000"/>
              <a:gd name="connsiteY7" fmla="*/ 5880 h 10000"/>
              <a:gd name="connsiteX8" fmla="*/ 9841 w 10000"/>
              <a:gd name="connsiteY8" fmla="*/ 8096 h 10000"/>
              <a:gd name="connsiteX9" fmla="*/ 8448 w 10000"/>
              <a:gd name="connsiteY9" fmla="*/ 9807 h 10000"/>
              <a:gd name="connsiteX0-1" fmla="*/ 8448 w 10000"/>
              <a:gd name="connsiteY0-2" fmla="*/ 9807 h 10000"/>
              <a:gd name="connsiteX1-3" fmla="*/ 1220 w 10000"/>
              <a:gd name="connsiteY1-4" fmla="*/ 9711 h 10000"/>
              <a:gd name="connsiteX2-5" fmla="*/ 199 w 10000"/>
              <a:gd name="connsiteY2-6" fmla="*/ 6988 h 10000"/>
              <a:gd name="connsiteX3-7" fmla="*/ 1470 w 10000"/>
              <a:gd name="connsiteY3-8" fmla="*/ 4211 h 10000"/>
              <a:gd name="connsiteX4-9" fmla="*/ 3806 w 10000"/>
              <a:gd name="connsiteY4-10" fmla="*/ 627 h 10000"/>
              <a:gd name="connsiteX5-11" fmla="*/ 6684 w 10000"/>
              <a:gd name="connsiteY5-12" fmla="*/ 2940 h 10000"/>
              <a:gd name="connsiteX6-13" fmla="*/ 8621 w 10000"/>
              <a:gd name="connsiteY6-14" fmla="*/ 2867 h 10000"/>
              <a:gd name="connsiteX7-15" fmla="*/ 9353 w 10000"/>
              <a:gd name="connsiteY7-16" fmla="*/ 5815 h 10000"/>
              <a:gd name="connsiteX8-17" fmla="*/ 9841 w 10000"/>
              <a:gd name="connsiteY8-18" fmla="*/ 8096 h 10000"/>
              <a:gd name="connsiteX9-19" fmla="*/ 8448 w 10000"/>
              <a:gd name="connsiteY9-20" fmla="*/ 9807 h 10000"/>
              <a:gd name="connsiteX0-21" fmla="*/ 8448 w 10000"/>
              <a:gd name="connsiteY0-22" fmla="*/ 9807 h 10000"/>
              <a:gd name="connsiteX1-23" fmla="*/ 1220 w 10000"/>
              <a:gd name="connsiteY1-24" fmla="*/ 9711 h 10000"/>
              <a:gd name="connsiteX2-25" fmla="*/ 199 w 10000"/>
              <a:gd name="connsiteY2-26" fmla="*/ 6988 h 10000"/>
              <a:gd name="connsiteX3-27" fmla="*/ 1638 w 10000"/>
              <a:gd name="connsiteY3-28" fmla="*/ 4336 h 10000"/>
              <a:gd name="connsiteX4-29" fmla="*/ 3806 w 10000"/>
              <a:gd name="connsiteY4-30" fmla="*/ 627 h 10000"/>
              <a:gd name="connsiteX5-31" fmla="*/ 6684 w 10000"/>
              <a:gd name="connsiteY5-32" fmla="*/ 2940 h 10000"/>
              <a:gd name="connsiteX6-33" fmla="*/ 8621 w 10000"/>
              <a:gd name="connsiteY6-34" fmla="*/ 2867 h 10000"/>
              <a:gd name="connsiteX7-35" fmla="*/ 9353 w 10000"/>
              <a:gd name="connsiteY7-36" fmla="*/ 5815 h 10000"/>
              <a:gd name="connsiteX8-37" fmla="*/ 9841 w 10000"/>
              <a:gd name="connsiteY8-38" fmla="*/ 8096 h 10000"/>
              <a:gd name="connsiteX9-39" fmla="*/ 8448 w 10000"/>
              <a:gd name="connsiteY9-40" fmla="*/ 9807 h 10000"/>
              <a:gd name="connsiteX0-41" fmla="*/ 8448 w 10000"/>
              <a:gd name="connsiteY0-42" fmla="*/ 9807 h 10000"/>
              <a:gd name="connsiteX1-43" fmla="*/ 1220 w 10000"/>
              <a:gd name="connsiteY1-44" fmla="*/ 9711 h 10000"/>
              <a:gd name="connsiteX2-45" fmla="*/ 199 w 10000"/>
              <a:gd name="connsiteY2-46" fmla="*/ 6988 h 10000"/>
              <a:gd name="connsiteX3-47" fmla="*/ 1638 w 10000"/>
              <a:gd name="connsiteY3-48" fmla="*/ 4336 h 10000"/>
              <a:gd name="connsiteX4-49" fmla="*/ 3806 w 10000"/>
              <a:gd name="connsiteY4-50" fmla="*/ 627 h 10000"/>
              <a:gd name="connsiteX5-51" fmla="*/ 6684 w 10000"/>
              <a:gd name="connsiteY5-52" fmla="*/ 2940 h 10000"/>
              <a:gd name="connsiteX6-53" fmla="*/ 8621 w 10000"/>
              <a:gd name="connsiteY6-54" fmla="*/ 2867 h 10000"/>
              <a:gd name="connsiteX7-55" fmla="*/ 9054 w 10000"/>
              <a:gd name="connsiteY7-56" fmla="*/ 5692 h 10000"/>
              <a:gd name="connsiteX8-57" fmla="*/ 9841 w 10000"/>
              <a:gd name="connsiteY8-58" fmla="*/ 8096 h 10000"/>
              <a:gd name="connsiteX9-59" fmla="*/ 8448 w 10000"/>
              <a:gd name="connsiteY9-60" fmla="*/ 9807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0000" h="10000">
                <a:moveTo>
                  <a:pt x="8448" y="9807"/>
                </a:moveTo>
                <a:lnTo>
                  <a:pt x="1220" y="9711"/>
                </a:lnTo>
                <a:cubicBezTo>
                  <a:pt x="1220" y="9711"/>
                  <a:pt x="0" y="9253"/>
                  <a:pt x="199" y="6988"/>
                </a:cubicBezTo>
                <a:cubicBezTo>
                  <a:pt x="424" y="4530"/>
                  <a:pt x="1638" y="4336"/>
                  <a:pt x="1638" y="4336"/>
                </a:cubicBezTo>
                <a:cubicBezTo>
                  <a:pt x="1638" y="4336"/>
                  <a:pt x="1711" y="1277"/>
                  <a:pt x="3806" y="627"/>
                </a:cubicBezTo>
                <a:cubicBezTo>
                  <a:pt x="5849" y="0"/>
                  <a:pt x="6684" y="2940"/>
                  <a:pt x="6684" y="2940"/>
                </a:cubicBezTo>
                <a:cubicBezTo>
                  <a:pt x="6684" y="2940"/>
                  <a:pt x="7732" y="1542"/>
                  <a:pt x="8621" y="2867"/>
                </a:cubicBezTo>
                <a:cubicBezTo>
                  <a:pt x="9363" y="3952"/>
                  <a:pt x="9054" y="5692"/>
                  <a:pt x="9054" y="5692"/>
                </a:cubicBezTo>
                <a:cubicBezTo>
                  <a:pt x="9054" y="5692"/>
                  <a:pt x="10000" y="6361"/>
                  <a:pt x="9841" y="8096"/>
                </a:cubicBezTo>
                <a:cubicBezTo>
                  <a:pt x="9668" y="10000"/>
                  <a:pt x="8448" y="9807"/>
                  <a:pt x="8448" y="9807"/>
                </a:cubicBezTo>
                <a:close/>
              </a:path>
            </a:pathLst>
          </a:custGeom>
          <a:solidFill>
            <a:sysClr val="window" lastClr="FFFFFF">
              <a:lumMod val="85000"/>
            </a:sysClr>
          </a:solidFill>
          <a:ln w="19050" cap="flat" cmpd="sng" algn="ctr">
            <a:solidFill>
              <a:srgbClr val="C0504D"/>
            </a:solidFill>
            <a:prstDash val="solid"/>
          </a:ln>
          <a:effectLst/>
        </p:spPr>
        <p:txBody>
          <a:bodyPr rtlCol="0" anchor="ctr"/>
          <a:lstStyle/>
          <a:p>
            <a:pPr algn="ctr" defTabSz="234315" hangingPunct="0">
              <a:buClr>
                <a:srgbClr val="FFFFFF"/>
              </a:buClr>
              <a:buSzPct val="60000"/>
              <a:defRPr/>
            </a:pPr>
            <a:endParaRPr lang="en-US" altLang="zh-CN" sz="2000" b="1" kern="0" dirty="0">
              <a:solidFill>
                <a:srgbClr val="FFC000"/>
              </a:solidFill>
              <a:cs typeface="Huawei Sans" panose="020C0503030203020204" pitchFamily="34" charset="0"/>
              <a:sym typeface="Huawei Sans"/>
            </a:endParaRPr>
          </a:p>
        </p:txBody>
      </p:sp>
      <p:cxnSp>
        <p:nvCxnSpPr>
          <p:cNvPr id="86" name="直接连接符 85"/>
          <p:cNvCxnSpPr/>
          <p:nvPr/>
        </p:nvCxnSpPr>
        <p:spPr>
          <a:xfrm>
            <a:off x="8492471" y="2659422"/>
            <a:ext cx="0" cy="334797"/>
          </a:xfrm>
          <a:prstGeom prst="line">
            <a:avLst/>
          </a:prstGeom>
          <a:noFill/>
          <a:ln w="6350" cap="flat" cmpd="sng" algn="ctr">
            <a:solidFill>
              <a:sysClr val="window" lastClr="FFFFFF">
                <a:lumMod val="65000"/>
              </a:sysClr>
            </a:solidFill>
            <a:prstDash val="solid"/>
            <a:miter lim="800000"/>
          </a:ln>
          <a:effectLst/>
        </p:spPr>
      </p:cxnSp>
      <p:cxnSp>
        <p:nvCxnSpPr>
          <p:cNvPr id="87" name="直接连接符 86"/>
          <p:cNvCxnSpPr>
            <a:endCxn id="147" idx="0"/>
          </p:cNvCxnSpPr>
          <p:nvPr/>
        </p:nvCxnSpPr>
        <p:spPr>
          <a:xfrm flipH="1">
            <a:off x="6950496" y="3269595"/>
            <a:ext cx="1285750" cy="586813"/>
          </a:xfrm>
          <a:prstGeom prst="line">
            <a:avLst/>
          </a:prstGeom>
          <a:noFill/>
          <a:ln w="6350" cap="flat" cmpd="sng" algn="ctr">
            <a:solidFill>
              <a:sysClr val="window" lastClr="FFFFFF">
                <a:lumMod val="65000"/>
              </a:sysClr>
            </a:solidFill>
            <a:prstDash val="solid"/>
            <a:miter lim="800000"/>
          </a:ln>
          <a:effectLst/>
        </p:spPr>
      </p:cxnSp>
      <p:cxnSp>
        <p:nvCxnSpPr>
          <p:cNvPr id="88" name="直接连接符 87"/>
          <p:cNvCxnSpPr>
            <a:endCxn id="148" idx="0"/>
          </p:cNvCxnSpPr>
          <p:nvPr/>
        </p:nvCxnSpPr>
        <p:spPr>
          <a:xfrm flipH="1">
            <a:off x="8629809" y="3371625"/>
            <a:ext cx="8801" cy="484784"/>
          </a:xfrm>
          <a:prstGeom prst="line">
            <a:avLst/>
          </a:prstGeom>
          <a:noFill/>
          <a:ln w="6350" cap="flat" cmpd="sng" algn="ctr">
            <a:solidFill>
              <a:sysClr val="window" lastClr="FFFFFF">
                <a:lumMod val="65000"/>
              </a:sysClr>
            </a:solidFill>
            <a:prstDash val="solid"/>
            <a:miter lim="800000"/>
          </a:ln>
          <a:effectLst/>
        </p:spPr>
      </p:cxnSp>
      <p:cxnSp>
        <p:nvCxnSpPr>
          <p:cNvPr id="89" name="直接连接符 88"/>
          <p:cNvCxnSpPr/>
          <p:nvPr/>
        </p:nvCxnSpPr>
        <p:spPr>
          <a:xfrm flipH="1">
            <a:off x="6902706" y="4043447"/>
            <a:ext cx="0" cy="400301"/>
          </a:xfrm>
          <a:prstGeom prst="line">
            <a:avLst/>
          </a:prstGeom>
          <a:noFill/>
          <a:ln w="6350" cap="flat" cmpd="sng" algn="ctr">
            <a:solidFill>
              <a:sysClr val="window" lastClr="FFFFFF">
                <a:lumMod val="65000"/>
              </a:sysClr>
            </a:solidFill>
            <a:prstDash val="solid"/>
            <a:miter lim="800000"/>
          </a:ln>
          <a:effectLst/>
        </p:spPr>
      </p:cxnSp>
      <p:pic>
        <p:nvPicPr>
          <p:cNvPr id="90" name="Picture 12" descr="9"/>
          <p:cNvPicPr>
            <a:picLocks noChangeAspect="1" noChangeArrowheads="1"/>
          </p:cNvPicPr>
          <p:nvPr/>
        </p:nvPicPr>
        <p:blipFill>
          <a:blip r:embed="rId2">
            <a:duotone>
              <a:srgbClr val="E7E6E6">
                <a:shade val="45000"/>
                <a:satMod val="135000"/>
              </a:srgbClr>
              <a:prstClr val="white"/>
            </a:duotone>
          </a:blip>
          <a:srcRect/>
          <a:stretch>
            <a:fillRect/>
          </a:stretch>
        </p:blipFill>
        <p:spPr bwMode="auto">
          <a:xfrm>
            <a:off x="7552974" y="2967932"/>
            <a:ext cx="2015648" cy="652766"/>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1" name="直接连接符 90"/>
          <p:cNvCxnSpPr/>
          <p:nvPr/>
        </p:nvCxnSpPr>
        <p:spPr>
          <a:xfrm>
            <a:off x="8627734" y="4066052"/>
            <a:ext cx="0" cy="421992"/>
          </a:xfrm>
          <a:prstGeom prst="line">
            <a:avLst/>
          </a:prstGeom>
          <a:noFill/>
          <a:ln w="6350" cap="flat" cmpd="sng" algn="ctr">
            <a:solidFill>
              <a:sysClr val="window" lastClr="FFFFFF">
                <a:lumMod val="65000"/>
              </a:sysClr>
            </a:solidFill>
            <a:prstDash val="solid"/>
            <a:miter lim="800000"/>
          </a:ln>
          <a:effectLst/>
        </p:spPr>
      </p:cxnSp>
      <p:pic>
        <p:nvPicPr>
          <p:cNvPr id="92" name="Picture 98" descr="抽象图标56c"/>
          <p:cNvPicPr>
            <a:picLocks noChangeAspect="1" noChangeArrowheads="1"/>
          </p:cNvPicPr>
          <p:nvPr/>
        </p:nvPicPr>
        <p:blipFill>
          <a:blip r:embed="rId3" cstate="email">
            <a:duotone>
              <a:srgbClr val="5B9BD5">
                <a:shade val="45000"/>
                <a:satMod val="135000"/>
              </a:srgbClr>
              <a:prstClr val="white"/>
            </a:duotone>
          </a:blip>
          <a:srcRect/>
          <a:stretch>
            <a:fillRect/>
          </a:stretch>
        </p:blipFill>
        <p:spPr bwMode="auto">
          <a:xfrm>
            <a:off x="8000346" y="3108308"/>
            <a:ext cx="327510" cy="189165"/>
          </a:xfrm>
          <a:prstGeom prst="rect">
            <a:avLst/>
          </a:prstGeom>
          <a:noFill/>
          <a:ln>
            <a:noFill/>
          </a:ln>
        </p:spPr>
      </p:pic>
      <p:pic>
        <p:nvPicPr>
          <p:cNvPr id="93" name="Picture 98" descr="抽象图标56c"/>
          <p:cNvPicPr>
            <a:picLocks noChangeAspect="1" noChangeArrowheads="1"/>
          </p:cNvPicPr>
          <p:nvPr/>
        </p:nvPicPr>
        <p:blipFill>
          <a:blip r:embed="rId3" cstate="email">
            <a:duotone>
              <a:srgbClr val="5B9BD5">
                <a:shade val="45000"/>
                <a:satMod val="135000"/>
              </a:srgbClr>
              <a:prstClr val="white"/>
            </a:duotone>
          </a:blip>
          <a:srcRect/>
          <a:stretch>
            <a:fillRect/>
          </a:stretch>
        </p:blipFill>
        <p:spPr bwMode="auto">
          <a:xfrm>
            <a:off x="8712049" y="3102110"/>
            <a:ext cx="327510" cy="189165"/>
          </a:xfrm>
          <a:prstGeom prst="rect">
            <a:avLst/>
          </a:prstGeom>
          <a:noFill/>
          <a:ln>
            <a:noFill/>
          </a:ln>
        </p:spPr>
      </p:pic>
      <p:cxnSp>
        <p:nvCxnSpPr>
          <p:cNvPr id="94" name="直接连接符 93"/>
          <p:cNvCxnSpPr>
            <a:stCxn id="92" idx="3"/>
            <a:endCxn id="93" idx="1"/>
          </p:cNvCxnSpPr>
          <p:nvPr/>
        </p:nvCxnSpPr>
        <p:spPr>
          <a:xfrm flipV="1">
            <a:off x="8327856" y="3196693"/>
            <a:ext cx="384194" cy="6198"/>
          </a:xfrm>
          <a:prstGeom prst="line">
            <a:avLst/>
          </a:prstGeom>
          <a:noFill/>
          <a:ln w="6350" cap="flat" cmpd="sng" algn="ctr">
            <a:solidFill>
              <a:srgbClr val="5B9BD5"/>
            </a:solidFill>
            <a:prstDash val="solid"/>
            <a:miter lim="800000"/>
          </a:ln>
          <a:effectLst/>
        </p:spPr>
      </p:cxnSp>
      <p:sp>
        <p:nvSpPr>
          <p:cNvPr id="95" name="矩形 94"/>
          <p:cNvSpPr/>
          <p:nvPr/>
        </p:nvSpPr>
        <p:spPr>
          <a:xfrm>
            <a:off x="8153418" y="3297473"/>
            <a:ext cx="799907" cy="276891"/>
          </a:xfrm>
          <a:prstGeom prst="rect">
            <a:avLst/>
          </a:prstGeom>
        </p:spPr>
        <p:txBody>
          <a:bodyPr wrap="none">
            <a:spAutoFit/>
          </a:bodyPr>
          <a:lstStyle/>
          <a:p>
            <a:pPr algn="ctr" defTabSz="412115" hangingPunct="0"/>
            <a:r>
              <a:rPr lang="zh-CN" altLang="en-US" sz="1200" b="1" kern="0" dirty="0">
                <a:solidFill>
                  <a:prstClr val="black">
                    <a:lumMod val="65000"/>
                    <a:lumOff val="35000"/>
                  </a:prstClr>
                </a:solidFill>
                <a:cs typeface="Huawei Sans" panose="020C0503030203020204" pitchFamily="34" charset="0"/>
                <a:sym typeface="Huawei Sans"/>
              </a:rPr>
              <a:t>行业专网</a:t>
            </a:r>
            <a:endParaRPr lang="en-US" altLang="zh-CN" sz="1200" b="1" kern="0" dirty="0">
              <a:solidFill>
                <a:prstClr val="black">
                  <a:lumMod val="65000"/>
                  <a:lumOff val="35000"/>
                </a:prstClr>
              </a:solidFill>
              <a:cs typeface="Huawei Sans" panose="020C0503030203020204" pitchFamily="34" charset="0"/>
              <a:sym typeface="Huawei Sans"/>
            </a:endParaRPr>
          </a:p>
        </p:txBody>
      </p:sp>
      <p:grpSp>
        <p:nvGrpSpPr>
          <p:cNvPr id="96" name="组合 99"/>
          <p:cNvGrpSpPr/>
          <p:nvPr/>
        </p:nvGrpSpPr>
        <p:grpSpPr>
          <a:xfrm>
            <a:off x="7393412" y="2410413"/>
            <a:ext cx="1645681" cy="292107"/>
            <a:chOff x="530035" y="3964641"/>
            <a:chExt cx="1182098" cy="137785"/>
          </a:xfrm>
          <a:solidFill>
            <a:sysClr val="window" lastClr="FFFFFF">
              <a:lumMod val="95000"/>
            </a:sysClr>
          </a:solidFill>
        </p:grpSpPr>
        <p:sp>
          <p:nvSpPr>
            <p:cNvPr id="97" name="圆角矩形 96"/>
            <p:cNvSpPr/>
            <p:nvPr/>
          </p:nvSpPr>
          <p:spPr bwMode="auto">
            <a:xfrm>
              <a:off x="530035" y="3964641"/>
              <a:ext cx="1182098" cy="137785"/>
            </a:xfrm>
            <a:prstGeom prst="roundRect">
              <a:avLst>
                <a:gd name="adj" fmla="val 0"/>
              </a:avLst>
            </a:prstGeom>
            <a:grpFill/>
            <a:ln w="9525" cap="flat" cmpd="sng" algn="ctr">
              <a:solidFill>
                <a:srgbClr val="C0504D"/>
              </a:solidFill>
              <a:prstDash val="solid"/>
              <a:round/>
              <a:headEnd type="none" w="med" len="med"/>
              <a:tailEnd type="none" w="med" len="med"/>
            </a:ln>
            <a:effectLst/>
          </p:spPr>
          <p:txBody>
            <a:bodyPr vert="horz" wrap="square" lIns="65795" tIns="32896" rIns="65795" bIns="32896" numCol="1" rtlCol="0" anchor="t" anchorCtr="0" compatLnSpc="1">
              <a:noAutofit/>
            </a:bodyPr>
            <a:lstStyle/>
            <a:p>
              <a:pPr algn="ctr" defTabSz="842010" eaLnBrk="0" hangingPunct="0">
                <a:defRPr/>
              </a:pPr>
              <a:endParaRPr lang="zh-CN" altLang="en-US" sz="800" b="1" kern="0" dirty="0">
                <a:solidFill>
                  <a:prstClr val="black">
                    <a:lumMod val="75000"/>
                    <a:lumOff val="25000"/>
                  </a:prstClr>
                </a:solidFill>
                <a:cs typeface="Huawei Sans" panose="020C0503030203020204" pitchFamily="34" charset="0"/>
                <a:sym typeface="Huawei Sans"/>
              </a:endParaRPr>
            </a:p>
          </p:txBody>
        </p:sp>
        <p:grpSp>
          <p:nvGrpSpPr>
            <p:cNvPr id="98" name="组合 415"/>
            <p:cNvGrpSpPr/>
            <p:nvPr/>
          </p:nvGrpSpPr>
          <p:grpSpPr>
            <a:xfrm>
              <a:off x="1383648" y="3988748"/>
              <a:ext cx="310606" cy="90739"/>
              <a:chOff x="2359109" y="5467453"/>
              <a:chExt cx="300371" cy="120306"/>
            </a:xfrm>
            <a:grpFill/>
          </p:grpSpPr>
          <p:sp>
            <p:nvSpPr>
              <p:cNvPr id="101" name="Freeform 135"/>
              <p:cNvSpPr>
                <a:spLocks noEditPoints="1"/>
              </p:cNvSpPr>
              <p:nvPr/>
            </p:nvSpPr>
            <p:spPr bwMode="auto">
              <a:xfrm>
                <a:off x="2359109" y="5467453"/>
                <a:ext cx="142593" cy="120289"/>
              </a:xfrm>
              <a:custGeom>
                <a:avLst/>
                <a:gdLst>
                  <a:gd name="T0" fmla="*/ 110 w 321"/>
                  <a:gd name="T1" fmla="*/ 3 h 399"/>
                  <a:gd name="T2" fmla="*/ 45 w 321"/>
                  <a:gd name="T3" fmla="*/ 20 h 399"/>
                  <a:gd name="T4" fmla="*/ 8 w 321"/>
                  <a:gd name="T5" fmla="*/ 49 h 399"/>
                  <a:gd name="T6" fmla="*/ 0 w 321"/>
                  <a:gd name="T7" fmla="*/ 123 h 399"/>
                  <a:gd name="T8" fmla="*/ 18 w 321"/>
                  <a:gd name="T9" fmla="*/ 157 h 399"/>
                  <a:gd name="T10" fmla="*/ 68 w 321"/>
                  <a:gd name="T11" fmla="*/ 181 h 399"/>
                  <a:gd name="T12" fmla="*/ 143 w 321"/>
                  <a:gd name="T13" fmla="*/ 193 h 399"/>
                  <a:gd name="T14" fmla="*/ 211 w 321"/>
                  <a:gd name="T15" fmla="*/ 189 h 399"/>
                  <a:gd name="T16" fmla="*/ 276 w 321"/>
                  <a:gd name="T17" fmla="*/ 173 h 399"/>
                  <a:gd name="T18" fmla="*/ 314 w 321"/>
                  <a:gd name="T19" fmla="*/ 143 h 399"/>
                  <a:gd name="T20" fmla="*/ 321 w 321"/>
                  <a:gd name="T21" fmla="*/ 70 h 399"/>
                  <a:gd name="T22" fmla="*/ 303 w 321"/>
                  <a:gd name="T23" fmla="*/ 37 h 399"/>
                  <a:gd name="T24" fmla="*/ 253 w 321"/>
                  <a:gd name="T25" fmla="*/ 12 h 399"/>
                  <a:gd name="T26" fmla="*/ 178 w 321"/>
                  <a:gd name="T27" fmla="*/ 1 h 399"/>
                  <a:gd name="T28" fmla="*/ 63 w 321"/>
                  <a:gd name="T29" fmla="*/ 157 h 399"/>
                  <a:gd name="T30" fmla="*/ 56 w 321"/>
                  <a:gd name="T31" fmla="*/ 139 h 399"/>
                  <a:gd name="T32" fmla="*/ 73 w 321"/>
                  <a:gd name="T33" fmla="*/ 131 h 399"/>
                  <a:gd name="T34" fmla="*/ 80 w 321"/>
                  <a:gd name="T35" fmla="*/ 150 h 399"/>
                  <a:gd name="T36" fmla="*/ 160 w 321"/>
                  <a:gd name="T37" fmla="*/ 124 h 399"/>
                  <a:gd name="T38" fmla="*/ 63 w 321"/>
                  <a:gd name="T39" fmla="*/ 108 h 399"/>
                  <a:gd name="T40" fmla="*/ 3 w 321"/>
                  <a:gd name="T41" fmla="*/ 65 h 399"/>
                  <a:gd name="T42" fmla="*/ 67 w 321"/>
                  <a:gd name="T43" fmla="*/ 102 h 399"/>
                  <a:gd name="T44" fmla="*/ 160 w 321"/>
                  <a:gd name="T45" fmla="*/ 117 h 399"/>
                  <a:gd name="T46" fmla="*/ 274 w 321"/>
                  <a:gd name="T47" fmla="*/ 95 h 399"/>
                  <a:gd name="T48" fmla="*/ 314 w 321"/>
                  <a:gd name="T49" fmla="*/ 71 h 399"/>
                  <a:gd name="T50" fmla="*/ 237 w 321"/>
                  <a:gd name="T51" fmla="*/ 114 h 399"/>
                  <a:gd name="T52" fmla="*/ 160 w 321"/>
                  <a:gd name="T53" fmla="*/ 326 h 399"/>
                  <a:gd name="T54" fmla="*/ 54 w 321"/>
                  <a:gd name="T55" fmla="*/ 309 h 399"/>
                  <a:gd name="T56" fmla="*/ 14 w 321"/>
                  <a:gd name="T57" fmla="*/ 284 h 399"/>
                  <a:gd name="T58" fmla="*/ 0 w 321"/>
                  <a:gd name="T59" fmla="*/ 271 h 399"/>
                  <a:gd name="T60" fmla="*/ 4 w 321"/>
                  <a:gd name="T61" fmla="*/ 343 h 399"/>
                  <a:gd name="T62" fmla="*/ 35 w 321"/>
                  <a:gd name="T63" fmla="*/ 373 h 399"/>
                  <a:gd name="T64" fmla="*/ 96 w 321"/>
                  <a:gd name="T65" fmla="*/ 394 h 399"/>
                  <a:gd name="T66" fmla="*/ 160 w 321"/>
                  <a:gd name="T67" fmla="*/ 399 h 399"/>
                  <a:gd name="T68" fmla="*/ 240 w 321"/>
                  <a:gd name="T69" fmla="*/ 390 h 399"/>
                  <a:gd name="T70" fmla="*/ 295 w 321"/>
                  <a:gd name="T71" fmla="*/ 368 h 399"/>
                  <a:gd name="T72" fmla="*/ 320 w 321"/>
                  <a:gd name="T73" fmla="*/ 336 h 399"/>
                  <a:gd name="T74" fmla="*/ 318 w 321"/>
                  <a:gd name="T75" fmla="*/ 266 h 399"/>
                  <a:gd name="T76" fmla="*/ 302 w 321"/>
                  <a:gd name="T77" fmla="*/ 290 h 399"/>
                  <a:gd name="T78" fmla="*/ 246 w 321"/>
                  <a:gd name="T79" fmla="*/ 316 h 399"/>
                  <a:gd name="T80" fmla="*/ 68 w 321"/>
                  <a:gd name="T81" fmla="*/ 367 h 399"/>
                  <a:gd name="T82" fmla="*/ 55 w 321"/>
                  <a:gd name="T83" fmla="*/ 354 h 399"/>
                  <a:gd name="T84" fmla="*/ 68 w 321"/>
                  <a:gd name="T85" fmla="*/ 339 h 399"/>
                  <a:gd name="T86" fmla="*/ 81 w 321"/>
                  <a:gd name="T87" fmla="*/ 354 h 399"/>
                  <a:gd name="T88" fmla="*/ 68 w 321"/>
                  <a:gd name="T89" fmla="*/ 367 h 399"/>
                  <a:gd name="T90" fmla="*/ 102 w 321"/>
                  <a:gd name="T91" fmla="*/ 218 h 399"/>
                  <a:gd name="T92" fmla="*/ 20 w 321"/>
                  <a:gd name="T93" fmla="*/ 187 h 399"/>
                  <a:gd name="T94" fmla="*/ 3 w 321"/>
                  <a:gd name="T95" fmla="*/ 163 h 399"/>
                  <a:gd name="T96" fmla="*/ 2 w 321"/>
                  <a:gd name="T97" fmla="*/ 233 h 399"/>
                  <a:gd name="T98" fmla="*/ 26 w 321"/>
                  <a:gd name="T99" fmla="*/ 266 h 399"/>
                  <a:gd name="T100" fmla="*/ 81 w 321"/>
                  <a:gd name="T101" fmla="*/ 287 h 399"/>
                  <a:gd name="T102" fmla="*/ 160 w 321"/>
                  <a:gd name="T103" fmla="*/ 296 h 399"/>
                  <a:gd name="T104" fmla="*/ 225 w 321"/>
                  <a:gd name="T105" fmla="*/ 291 h 399"/>
                  <a:gd name="T106" fmla="*/ 286 w 321"/>
                  <a:gd name="T107" fmla="*/ 271 h 399"/>
                  <a:gd name="T108" fmla="*/ 317 w 321"/>
                  <a:gd name="T109" fmla="*/ 240 h 399"/>
                  <a:gd name="T110" fmla="*/ 320 w 321"/>
                  <a:gd name="T111" fmla="*/ 168 h 399"/>
                  <a:gd name="T112" fmla="*/ 308 w 321"/>
                  <a:gd name="T113" fmla="*/ 181 h 399"/>
                  <a:gd name="T114" fmla="*/ 245 w 321"/>
                  <a:gd name="T115" fmla="*/ 212 h 399"/>
                  <a:gd name="T116" fmla="*/ 68 w 321"/>
                  <a:gd name="T117" fmla="*/ 262 h 399"/>
                  <a:gd name="T118" fmla="*/ 55 w 321"/>
                  <a:gd name="T119" fmla="*/ 248 h 399"/>
                  <a:gd name="T120" fmla="*/ 68 w 321"/>
                  <a:gd name="T121" fmla="*/ 234 h 399"/>
                  <a:gd name="T122" fmla="*/ 81 w 321"/>
                  <a:gd name="T123" fmla="*/ 248 h 399"/>
                  <a:gd name="T124" fmla="*/ 68 w 321"/>
                  <a:gd name="T125" fmla="*/ 262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399">
                    <a:moveTo>
                      <a:pt x="160" y="0"/>
                    </a:moveTo>
                    <a:lnTo>
                      <a:pt x="160" y="0"/>
                    </a:lnTo>
                    <a:lnTo>
                      <a:pt x="143" y="1"/>
                    </a:lnTo>
                    <a:lnTo>
                      <a:pt x="126" y="1"/>
                    </a:lnTo>
                    <a:lnTo>
                      <a:pt x="110" y="3"/>
                    </a:lnTo>
                    <a:lnTo>
                      <a:pt x="96" y="6"/>
                    </a:lnTo>
                    <a:lnTo>
                      <a:pt x="81" y="8"/>
                    </a:lnTo>
                    <a:lnTo>
                      <a:pt x="68" y="12"/>
                    </a:lnTo>
                    <a:lnTo>
                      <a:pt x="56" y="15"/>
                    </a:lnTo>
                    <a:lnTo>
                      <a:pt x="45" y="20"/>
                    </a:lnTo>
                    <a:lnTo>
                      <a:pt x="35" y="25"/>
                    </a:lnTo>
                    <a:lnTo>
                      <a:pt x="26" y="31"/>
                    </a:lnTo>
                    <a:lnTo>
                      <a:pt x="18" y="37"/>
                    </a:lnTo>
                    <a:lnTo>
                      <a:pt x="12" y="43"/>
                    </a:lnTo>
                    <a:lnTo>
                      <a:pt x="8" y="49"/>
                    </a:lnTo>
                    <a:lnTo>
                      <a:pt x="4" y="56"/>
                    </a:lnTo>
                    <a:lnTo>
                      <a:pt x="2" y="62"/>
                    </a:lnTo>
                    <a:lnTo>
                      <a:pt x="0" y="70"/>
                    </a:lnTo>
                    <a:lnTo>
                      <a:pt x="0" y="123"/>
                    </a:lnTo>
                    <a:lnTo>
                      <a:pt x="0" y="123"/>
                    </a:lnTo>
                    <a:lnTo>
                      <a:pt x="2" y="130"/>
                    </a:lnTo>
                    <a:lnTo>
                      <a:pt x="4" y="137"/>
                    </a:lnTo>
                    <a:lnTo>
                      <a:pt x="8" y="143"/>
                    </a:lnTo>
                    <a:lnTo>
                      <a:pt x="12" y="151"/>
                    </a:lnTo>
                    <a:lnTo>
                      <a:pt x="18" y="157"/>
                    </a:lnTo>
                    <a:lnTo>
                      <a:pt x="26" y="162"/>
                    </a:lnTo>
                    <a:lnTo>
                      <a:pt x="35" y="168"/>
                    </a:lnTo>
                    <a:lnTo>
                      <a:pt x="45" y="173"/>
                    </a:lnTo>
                    <a:lnTo>
                      <a:pt x="56" y="177"/>
                    </a:lnTo>
                    <a:lnTo>
                      <a:pt x="68" y="181"/>
                    </a:lnTo>
                    <a:lnTo>
                      <a:pt x="81" y="185"/>
                    </a:lnTo>
                    <a:lnTo>
                      <a:pt x="96" y="187"/>
                    </a:lnTo>
                    <a:lnTo>
                      <a:pt x="110" y="189"/>
                    </a:lnTo>
                    <a:lnTo>
                      <a:pt x="126" y="192"/>
                    </a:lnTo>
                    <a:lnTo>
                      <a:pt x="143" y="193"/>
                    </a:lnTo>
                    <a:lnTo>
                      <a:pt x="160" y="193"/>
                    </a:lnTo>
                    <a:lnTo>
                      <a:pt x="160" y="193"/>
                    </a:lnTo>
                    <a:lnTo>
                      <a:pt x="178" y="193"/>
                    </a:lnTo>
                    <a:lnTo>
                      <a:pt x="194" y="192"/>
                    </a:lnTo>
                    <a:lnTo>
                      <a:pt x="211" y="189"/>
                    </a:lnTo>
                    <a:lnTo>
                      <a:pt x="225" y="187"/>
                    </a:lnTo>
                    <a:lnTo>
                      <a:pt x="240" y="185"/>
                    </a:lnTo>
                    <a:lnTo>
                      <a:pt x="253" y="181"/>
                    </a:lnTo>
                    <a:lnTo>
                      <a:pt x="265" y="177"/>
                    </a:lnTo>
                    <a:lnTo>
                      <a:pt x="276" y="173"/>
                    </a:lnTo>
                    <a:lnTo>
                      <a:pt x="286" y="168"/>
                    </a:lnTo>
                    <a:lnTo>
                      <a:pt x="295" y="162"/>
                    </a:lnTo>
                    <a:lnTo>
                      <a:pt x="303" y="157"/>
                    </a:lnTo>
                    <a:lnTo>
                      <a:pt x="309" y="151"/>
                    </a:lnTo>
                    <a:lnTo>
                      <a:pt x="314" y="143"/>
                    </a:lnTo>
                    <a:lnTo>
                      <a:pt x="317" y="137"/>
                    </a:lnTo>
                    <a:lnTo>
                      <a:pt x="320" y="130"/>
                    </a:lnTo>
                    <a:lnTo>
                      <a:pt x="321" y="123"/>
                    </a:lnTo>
                    <a:lnTo>
                      <a:pt x="321" y="70"/>
                    </a:lnTo>
                    <a:lnTo>
                      <a:pt x="321" y="70"/>
                    </a:lnTo>
                    <a:lnTo>
                      <a:pt x="320" y="62"/>
                    </a:lnTo>
                    <a:lnTo>
                      <a:pt x="317" y="56"/>
                    </a:lnTo>
                    <a:lnTo>
                      <a:pt x="314" y="49"/>
                    </a:lnTo>
                    <a:lnTo>
                      <a:pt x="309" y="43"/>
                    </a:lnTo>
                    <a:lnTo>
                      <a:pt x="303" y="37"/>
                    </a:lnTo>
                    <a:lnTo>
                      <a:pt x="295" y="31"/>
                    </a:lnTo>
                    <a:lnTo>
                      <a:pt x="286" y="25"/>
                    </a:lnTo>
                    <a:lnTo>
                      <a:pt x="276" y="20"/>
                    </a:lnTo>
                    <a:lnTo>
                      <a:pt x="265" y="15"/>
                    </a:lnTo>
                    <a:lnTo>
                      <a:pt x="253" y="12"/>
                    </a:lnTo>
                    <a:lnTo>
                      <a:pt x="240" y="8"/>
                    </a:lnTo>
                    <a:lnTo>
                      <a:pt x="225" y="6"/>
                    </a:lnTo>
                    <a:lnTo>
                      <a:pt x="211" y="3"/>
                    </a:lnTo>
                    <a:lnTo>
                      <a:pt x="194" y="1"/>
                    </a:lnTo>
                    <a:lnTo>
                      <a:pt x="178" y="1"/>
                    </a:lnTo>
                    <a:lnTo>
                      <a:pt x="160" y="0"/>
                    </a:lnTo>
                    <a:lnTo>
                      <a:pt x="160" y="0"/>
                    </a:lnTo>
                    <a:close/>
                    <a:moveTo>
                      <a:pt x="68" y="158"/>
                    </a:moveTo>
                    <a:lnTo>
                      <a:pt x="68" y="158"/>
                    </a:lnTo>
                    <a:lnTo>
                      <a:pt x="63" y="157"/>
                    </a:lnTo>
                    <a:lnTo>
                      <a:pt x="58" y="153"/>
                    </a:lnTo>
                    <a:lnTo>
                      <a:pt x="56" y="150"/>
                    </a:lnTo>
                    <a:lnTo>
                      <a:pt x="55" y="143"/>
                    </a:lnTo>
                    <a:lnTo>
                      <a:pt x="55" y="143"/>
                    </a:lnTo>
                    <a:lnTo>
                      <a:pt x="56" y="139"/>
                    </a:lnTo>
                    <a:lnTo>
                      <a:pt x="58" y="135"/>
                    </a:lnTo>
                    <a:lnTo>
                      <a:pt x="63" y="131"/>
                    </a:lnTo>
                    <a:lnTo>
                      <a:pt x="68" y="130"/>
                    </a:lnTo>
                    <a:lnTo>
                      <a:pt x="68" y="130"/>
                    </a:lnTo>
                    <a:lnTo>
                      <a:pt x="73" y="131"/>
                    </a:lnTo>
                    <a:lnTo>
                      <a:pt x="78" y="135"/>
                    </a:lnTo>
                    <a:lnTo>
                      <a:pt x="80" y="139"/>
                    </a:lnTo>
                    <a:lnTo>
                      <a:pt x="81" y="143"/>
                    </a:lnTo>
                    <a:lnTo>
                      <a:pt x="81" y="143"/>
                    </a:lnTo>
                    <a:lnTo>
                      <a:pt x="80" y="150"/>
                    </a:lnTo>
                    <a:lnTo>
                      <a:pt x="78" y="153"/>
                    </a:lnTo>
                    <a:lnTo>
                      <a:pt x="73" y="157"/>
                    </a:lnTo>
                    <a:lnTo>
                      <a:pt x="68" y="158"/>
                    </a:lnTo>
                    <a:lnTo>
                      <a:pt x="68" y="158"/>
                    </a:lnTo>
                    <a:close/>
                    <a:moveTo>
                      <a:pt x="160" y="124"/>
                    </a:moveTo>
                    <a:lnTo>
                      <a:pt x="160" y="124"/>
                    </a:lnTo>
                    <a:lnTo>
                      <a:pt x="133" y="124"/>
                    </a:lnTo>
                    <a:lnTo>
                      <a:pt x="108" y="121"/>
                    </a:lnTo>
                    <a:lnTo>
                      <a:pt x="84" y="114"/>
                    </a:lnTo>
                    <a:lnTo>
                      <a:pt x="63" y="108"/>
                    </a:lnTo>
                    <a:lnTo>
                      <a:pt x="44" y="99"/>
                    </a:lnTo>
                    <a:lnTo>
                      <a:pt x="27" y="89"/>
                    </a:lnTo>
                    <a:lnTo>
                      <a:pt x="14" y="78"/>
                    </a:lnTo>
                    <a:lnTo>
                      <a:pt x="8" y="71"/>
                    </a:lnTo>
                    <a:lnTo>
                      <a:pt x="3" y="65"/>
                    </a:lnTo>
                    <a:lnTo>
                      <a:pt x="3" y="65"/>
                    </a:lnTo>
                    <a:lnTo>
                      <a:pt x="16" y="76"/>
                    </a:lnTo>
                    <a:lnTo>
                      <a:pt x="31" y="87"/>
                    </a:lnTo>
                    <a:lnTo>
                      <a:pt x="47" y="95"/>
                    </a:lnTo>
                    <a:lnTo>
                      <a:pt x="67" y="102"/>
                    </a:lnTo>
                    <a:lnTo>
                      <a:pt x="87" y="108"/>
                    </a:lnTo>
                    <a:lnTo>
                      <a:pt x="110" y="113"/>
                    </a:lnTo>
                    <a:lnTo>
                      <a:pt x="135" y="116"/>
                    </a:lnTo>
                    <a:lnTo>
                      <a:pt x="160" y="117"/>
                    </a:lnTo>
                    <a:lnTo>
                      <a:pt x="160" y="117"/>
                    </a:lnTo>
                    <a:lnTo>
                      <a:pt x="187" y="116"/>
                    </a:lnTo>
                    <a:lnTo>
                      <a:pt x="211" y="113"/>
                    </a:lnTo>
                    <a:lnTo>
                      <a:pt x="234" y="108"/>
                    </a:lnTo>
                    <a:lnTo>
                      <a:pt x="254" y="102"/>
                    </a:lnTo>
                    <a:lnTo>
                      <a:pt x="274" y="95"/>
                    </a:lnTo>
                    <a:lnTo>
                      <a:pt x="291" y="87"/>
                    </a:lnTo>
                    <a:lnTo>
                      <a:pt x="305" y="76"/>
                    </a:lnTo>
                    <a:lnTo>
                      <a:pt x="318" y="65"/>
                    </a:lnTo>
                    <a:lnTo>
                      <a:pt x="318" y="65"/>
                    </a:lnTo>
                    <a:lnTo>
                      <a:pt x="314" y="71"/>
                    </a:lnTo>
                    <a:lnTo>
                      <a:pt x="308" y="78"/>
                    </a:lnTo>
                    <a:lnTo>
                      <a:pt x="294" y="89"/>
                    </a:lnTo>
                    <a:lnTo>
                      <a:pt x="277" y="99"/>
                    </a:lnTo>
                    <a:lnTo>
                      <a:pt x="258" y="108"/>
                    </a:lnTo>
                    <a:lnTo>
                      <a:pt x="237" y="114"/>
                    </a:lnTo>
                    <a:lnTo>
                      <a:pt x="213" y="121"/>
                    </a:lnTo>
                    <a:lnTo>
                      <a:pt x="188" y="124"/>
                    </a:lnTo>
                    <a:lnTo>
                      <a:pt x="160" y="124"/>
                    </a:lnTo>
                    <a:lnTo>
                      <a:pt x="160" y="124"/>
                    </a:lnTo>
                    <a:close/>
                    <a:moveTo>
                      <a:pt x="160" y="326"/>
                    </a:moveTo>
                    <a:lnTo>
                      <a:pt x="160" y="326"/>
                    </a:lnTo>
                    <a:lnTo>
                      <a:pt x="130" y="325"/>
                    </a:lnTo>
                    <a:lnTo>
                      <a:pt x="101" y="321"/>
                    </a:lnTo>
                    <a:lnTo>
                      <a:pt x="75" y="316"/>
                    </a:lnTo>
                    <a:lnTo>
                      <a:pt x="54" y="309"/>
                    </a:lnTo>
                    <a:lnTo>
                      <a:pt x="44" y="304"/>
                    </a:lnTo>
                    <a:lnTo>
                      <a:pt x="34" y="300"/>
                    </a:lnTo>
                    <a:lnTo>
                      <a:pt x="27" y="295"/>
                    </a:lnTo>
                    <a:lnTo>
                      <a:pt x="20" y="290"/>
                    </a:lnTo>
                    <a:lnTo>
                      <a:pt x="14" y="284"/>
                    </a:lnTo>
                    <a:lnTo>
                      <a:pt x="9" y="278"/>
                    </a:lnTo>
                    <a:lnTo>
                      <a:pt x="5" y="272"/>
                    </a:lnTo>
                    <a:lnTo>
                      <a:pt x="3" y="266"/>
                    </a:lnTo>
                    <a:lnTo>
                      <a:pt x="3" y="266"/>
                    </a:lnTo>
                    <a:lnTo>
                      <a:pt x="0" y="271"/>
                    </a:lnTo>
                    <a:lnTo>
                      <a:pt x="0" y="277"/>
                    </a:lnTo>
                    <a:lnTo>
                      <a:pt x="0" y="329"/>
                    </a:lnTo>
                    <a:lnTo>
                      <a:pt x="0" y="329"/>
                    </a:lnTo>
                    <a:lnTo>
                      <a:pt x="2" y="336"/>
                    </a:lnTo>
                    <a:lnTo>
                      <a:pt x="4" y="343"/>
                    </a:lnTo>
                    <a:lnTo>
                      <a:pt x="8" y="350"/>
                    </a:lnTo>
                    <a:lnTo>
                      <a:pt x="12" y="356"/>
                    </a:lnTo>
                    <a:lnTo>
                      <a:pt x="18" y="362"/>
                    </a:lnTo>
                    <a:lnTo>
                      <a:pt x="26" y="368"/>
                    </a:lnTo>
                    <a:lnTo>
                      <a:pt x="35" y="373"/>
                    </a:lnTo>
                    <a:lnTo>
                      <a:pt x="45" y="378"/>
                    </a:lnTo>
                    <a:lnTo>
                      <a:pt x="56" y="383"/>
                    </a:lnTo>
                    <a:lnTo>
                      <a:pt x="68" y="387"/>
                    </a:lnTo>
                    <a:lnTo>
                      <a:pt x="81" y="390"/>
                    </a:lnTo>
                    <a:lnTo>
                      <a:pt x="96" y="394"/>
                    </a:lnTo>
                    <a:lnTo>
                      <a:pt x="110" y="396"/>
                    </a:lnTo>
                    <a:lnTo>
                      <a:pt x="126" y="398"/>
                    </a:lnTo>
                    <a:lnTo>
                      <a:pt x="143" y="399"/>
                    </a:lnTo>
                    <a:lnTo>
                      <a:pt x="160" y="399"/>
                    </a:lnTo>
                    <a:lnTo>
                      <a:pt x="160" y="399"/>
                    </a:lnTo>
                    <a:lnTo>
                      <a:pt x="178" y="399"/>
                    </a:lnTo>
                    <a:lnTo>
                      <a:pt x="194" y="398"/>
                    </a:lnTo>
                    <a:lnTo>
                      <a:pt x="211" y="396"/>
                    </a:lnTo>
                    <a:lnTo>
                      <a:pt x="225" y="394"/>
                    </a:lnTo>
                    <a:lnTo>
                      <a:pt x="240" y="390"/>
                    </a:lnTo>
                    <a:lnTo>
                      <a:pt x="253" y="387"/>
                    </a:lnTo>
                    <a:lnTo>
                      <a:pt x="265" y="383"/>
                    </a:lnTo>
                    <a:lnTo>
                      <a:pt x="276" y="378"/>
                    </a:lnTo>
                    <a:lnTo>
                      <a:pt x="286" y="373"/>
                    </a:lnTo>
                    <a:lnTo>
                      <a:pt x="295" y="368"/>
                    </a:lnTo>
                    <a:lnTo>
                      <a:pt x="303" y="362"/>
                    </a:lnTo>
                    <a:lnTo>
                      <a:pt x="309" y="356"/>
                    </a:lnTo>
                    <a:lnTo>
                      <a:pt x="314" y="350"/>
                    </a:lnTo>
                    <a:lnTo>
                      <a:pt x="317" y="343"/>
                    </a:lnTo>
                    <a:lnTo>
                      <a:pt x="320" y="336"/>
                    </a:lnTo>
                    <a:lnTo>
                      <a:pt x="321" y="329"/>
                    </a:lnTo>
                    <a:lnTo>
                      <a:pt x="321" y="277"/>
                    </a:lnTo>
                    <a:lnTo>
                      <a:pt x="321" y="277"/>
                    </a:lnTo>
                    <a:lnTo>
                      <a:pt x="321" y="271"/>
                    </a:lnTo>
                    <a:lnTo>
                      <a:pt x="318" y="266"/>
                    </a:lnTo>
                    <a:lnTo>
                      <a:pt x="318" y="266"/>
                    </a:lnTo>
                    <a:lnTo>
                      <a:pt x="316" y="272"/>
                    </a:lnTo>
                    <a:lnTo>
                      <a:pt x="312" y="278"/>
                    </a:lnTo>
                    <a:lnTo>
                      <a:pt x="308" y="284"/>
                    </a:lnTo>
                    <a:lnTo>
                      <a:pt x="302" y="290"/>
                    </a:lnTo>
                    <a:lnTo>
                      <a:pt x="294" y="295"/>
                    </a:lnTo>
                    <a:lnTo>
                      <a:pt x="287" y="300"/>
                    </a:lnTo>
                    <a:lnTo>
                      <a:pt x="277" y="304"/>
                    </a:lnTo>
                    <a:lnTo>
                      <a:pt x="268" y="309"/>
                    </a:lnTo>
                    <a:lnTo>
                      <a:pt x="246" y="316"/>
                    </a:lnTo>
                    <a:lnTo>
                      <a:pt x="220" y="321"/>
                    </a:lnTo>
                    <a:lnTo>
                      <a:pt x="191" y="325"/>
                    </a:lnTo>
                    <a:lnTo>
                      <a:pt x="160" y="326"/>
                    </a:lnTo>
                    <a:lnTo>
                      <a:pt x="160" y="326"/>
                    </a:lnTo>
                    <a:close/>
                    <a:moveTo>
                      <a:pt x="68" y="367"/>
                    </a:moveTo>
                    <a:lnTo>
                      <a:pt x="68" y="367"/>
                    </a:lnTo>
                    <a:lnTo>
                      <a:pt x="63" y="366"/>
                    </a:lnTo>
                    <a:lnTo>
                      <a:pt x="58" y="362"/>
                    </a:lnTo>
                    <a:lnTo>
                      <a:pt x="56" y="359"/>
                    </a:lnTo>
                    <a:lnTo>
                      <a:pt x="55" y="354"/>
                    </a:lnTo>
                    <a:lnTo>
                      <a:pt x="55" y="354"/>
                    </a:lnTo>
                    <a:lnTo>
                      <a:pt x="56" y="348"/>
                    </a:lnTo>
                    <a:lnTo>
                      <a:pt x="58" y="344"/>
                    </a:lnTo>
                    <a:lnTo>
                      <a:pt x="63" y="341"/>
                    </a:lnTo>
                    <a:lnTo>
                      <a:pt x="68" y="339"/>
                    </a:lnTo>
                    <a:lnTo>
                      <a:pt x="68" y="339"/>
                    </a:lnTo>
                    <a:lnTo>
                      <a:pt x="73" y="341"/>
                    </a:lnTo>
                    <a:lnTo>
                      <a:pt x="78" y="344"/>
                    </a:lnTo>
                    <a:lnTo>
                      <a:pt x="80" y="348"/>
                    </a:lnTo>
                    <a:lnTo>
                      <a:pt x="81" y="354"/>
                    </a:lnTo>
                    <a:lnTo>
                      <a:pt x="81" y="354"/>
                    </a:lnTo>
                    <a:lnTo>
                      <a:pt x="80" y="359"/>
                    </a:lnTo>
                    <a:lnTo>
                      <a:pt x="78" y="362"/>
                    </a:lnTo>
                    <a:lnTo>
                      <a:pt x="73" y="366"/>
                    </a:lnTo>
                    <a:lnTo>
                      <a:pt x="68" y="367"/>
                    </a:lnTo>
                    <a:lnTo>
                      <a:pt x="68" y="367"/>
                    </a:lnTo>
                    <a:close/>
                    <a:moveTo>
                      <a:pt x="160" y="223"/>
                    </a:moveTo>
                    <a:lnTo>
                      <a:pt x="160" y="223"/>
                    </a:lnTo>
                    <a:lnTo>
                      <a:pt x="130" y="222"/>
                    </a:lnTo>
                    <a:lnTo>
                      <a:pt x="102" y="218"/>
                    </a:lnTo>
                    <a:lnTo>
                      <a:pt x="77" y="212"/>
                    </a:lnTo>
                    <a:lnTo>
                      <a:pt x="54" y="205"/>
                    </a:lnTo>
                    <a:lnTo>
                      <a:pt x="35" y="197"/>
                    </a:lnTo>
                    <a:lnTo>
                      <a:pt x="27" y="192"/>
                    </a:lnTo>
                    <a:lnTo>
                      <a:pt x="20" y="187"/>
                    </a:lnTo>
                    <a:lnTo>
                      <a:pt x="14" y="181"/>
                    </a:lnTo>
                    <a:lnTo>
                      <a:pt x="9" y="175"/>
                    </a:lnTo>
                    <a:lnTo>
                      <a:pt x="5" y="169"/>
                    </a:lnTo>
                    <a:lnTo>
                      <a:pt x="3" y="163"/>
                    </a:lnTo>
                    <a:lnTo>
                      <a:pt x="3" y="163"/>
                    </a:lnTo>
                    <a:lnTo>
                      <a:pt x="0" y="168"/>
                    </a:lnTo>
                    <a:lnTo>
                      <a:pt x="0" y="173"/>
                    </a:lnTo>
                    <a:lnTo>
                      <a:pt x="0" y="226"/>
                    </a:lnTo>
                    <a:lnTo>
                      <a:pt x="0" y="226"/>
                    </a:lnTo>
                    <a:lnTo>
                      <a:pt x="2" y="233"/>
                    </a:lnTo>
                    <a:lnTo>
                      <a:pt x="4" y="240"/>
                    </a:lnTo>
                    <a:lnTo>
                      <a:pt x="8" y="246"/>
                    </a:lnTo>
                    <a:lnTo>
                      <a:pt x="12" y="254"/>
                    </a:lnTo>
                    <a:lnTo>
                      <a:pt x="18" y="260"/>
                    </a:lnTo>
                    <a:lnTo>
                      <a:pt x="26" y="266"/>
                    </a:lnTo>
                    <a:lnTo>
                      <a:pt x="35" y="271"/>
                    </a:lnTo>
                    <a:lnTo>
                      <a:pt x="45" y="275"/>
                    </a:lnTo>
                    <a:lnTo>
                      <a:pt x="56" y="280"/>
                    </a:lnTo>
                    <a:lnTo>
                      <a:pt x="68" y="284"/>
                    </a:lnTo>
                    <a:lnTo>
                      <a:pt x="81" y="287"/>
                    </a:lnTo>
                    <a:lnTo>
                      <a:pt x="96" y="291"/>
                    </a:lnTo>
                    <a:lnTo>
                      <a:pt x="110" y="293"/>
                    </a:lnTo>
                    <a:lnTo>
                      <a:pt x="126" y="295"/>
                    </a:lnTo>
                    <a:lnTo>
                      <a:pt x="143" y="296"/>
                    </a:lnTo>
                    <a:lnTo>
                      <a:pt x="160" y="296"/>
                    </a:lnTo>
                    <a:lnTo>
                      <a:pt x="160" y="296"/>
                    </a:lnTo>
                    <a:lnTo>
                      <a:pt x="178" y="296"/>
                    </a:lnTo>
                    <a:lnTo>
                      <a:pt x="194" y="295"/>
                    </a:lnTo>
                    <a:lnTo>
                      <a:pt x="211" y="293"/>
                    </a:lnTo>
                    <a:lnTo>
                      <a:pt x="225" y="291"/>
                    </a:lnTo>
                    <a:lnTo>
                      <a:pt x="240" y="287"/>
                    </a:lnTo>
                    <a:lnTo>
                      <a:pt x="253" y="284"/>
                    </a:lnTo>
                    <a:lnTo>
                      <a:pt x="265" y="280"/>
                    </a:lnTo>
                    <a:lnTo>
                      <a:pt x="276" y="275"/>
                    </a:lnTo>
                    <a:lnTo>
                      <a:pt x="286" y="271"/>
                    </a:lnTo>
                    <a:lnTo>
                      <a:pt x="295" y="266"/>
                    </a:lnTo>
                    <a:lnTo>
                      <a:pt x="303" y="260"/>
                    </a:lnTo>
                    <a:lnTo>
                      <a:pt x="309" y="254"/>
                    </a:lnTo>
                    <a:lnTo>
                      <a:pt x="314" y="246"/>
                    </a:lnTo>
                    <a:lnTo>
                      <a:pt x="317" y="240"/>
                    </a:lnTo>
                    <a:lnTo>
                      <a:pt x="320" y="233"/>
                    </a:lnTo>
                    <a:lnTo>
                      <a:pt x="321" y="226"/>
                    </a:lnTo>
                    <a:lnTo>
                      <a:pt x="321" y="173"/>
                    </a:lnTo>
                    <a:lnTo>
                      <a:pt x="321" y="173"/>
                    </a:lnTo>
                    <a:lnTo>
                      <a:pt x="320" y="168"/>
                    </a:lnTo>
                    <a:lnTo>
                      <a:pt x="318" y="163"/>
                    </a:lnTo>
                    <a:lnTo>
                      <a:pt x="318" y="163"/>
                    </a:lnTo>
                    <a:lnTo>
                      <a:pt x="316" y="169"/>
                    </a:lnTo>
                    <a:lnTo>
                      <a:pt x="312" y="175"/>
                    </a:lnTo>
                    <a:lnTo>
                      <a:pt x="308" y="181"/>
                    </a:lnTo>
                    <a:lnTo>
                      <a:pt x="302" y="187"/>
                    </a:lnTo>
                    <a:lnTo>
                      <a:pt x="294" y="192"/>
                    </a:lnTo>
                    <a:lnTo>
                      <a:pt x="286" y="197"/>
                    </a:lnTo>
                    <a:lnTo>
                      <a:pt x="268" y="205"/>
                    </a:lnTo>
                    <a:lnTo>
                      <a:pt x="245" y="212"/>
                    </a:lnTo>
                    <a:lnTo>
                      <a:pt x="219" y="218"/>
                    </a:lnTo>
                    <a:lnTo>
                      <a:pt x="191" y="222"/>
                    </a:lnTo>
                    <a:lnTo>
                      <a:pt x="160" y="223"/>
                    </a:lnTo>
                    <a:lnTo>
                      <a:pt x="160" y="223"/>
                    </a:lnTo>
                    <a:close/>
                    <a:moveTo>
                      <a:pt x="68" y="262"/>
                    </a:moveTo>
                    <a:lnTo>
                      <a:pt x="68" y="262"/>
                    </a:lnTo>
                    <a:lnTo>
                      <a:pt x="63" y="261"/>
                    </a:lnTo>
                    <a:lnTo>
                      <a:pt x="58" y="257"/>
                    </a:lnTo>
                    <a:lnTo>
                      <a:pt x="56" y="254"/>
                    </a:lnTo>
                    <a:lnTo>
                      <a:pt x="55" y="248"/>
                    </a:lnTo>
                    <a:lnTo>
                      <a:pt x="55" y="248"/>
                    </a:lnTo>
                    <a:lnTo>
                      <a:pt x="56" y="243"/>
                    </a:lnTo>
                    <a:lnTo>
                      <a:pt x="58" y="239"/>
                    </a:lnTo>
                    <a:lnTo>
                      <a:pt x="63" y="235"/>
                    </a:lnTo>
                    <a:lnTo>
                      <a:pt x="68" y="234"/>
                    </a:lnTo>
                    <a:lnTo>
                      <a:pt x="68" y="234"/>
                    </a:lnTo>
                    <a:lnTo>
                      <a:pt x="73" y="235"/>
                    </a:lnTo>
                    <a:lnTo>
                      <a:pt x="78" y="239"/>
                    </a:lnTo>
                    <a:lnTo>
                      <a:pt x="80" y="243"/>
                    </a:lnTo>
                    <a:lnTo>
                      <a:pt x="81" y="248"/>
                    </a:lnTo>
                    <a:lnTo>
                      <a:pt x="81" y="248"/>
                    </a:lnTo>
                    <a:lnTo>
                      <a:pt x="80" y="254"/>
                    </a:lnTo>
                    <a:lnTo>
                      <a:pt x="78" y="257"/>
                    </a:lnTo>
                    <a:lnTo>
                      <a:pt x="73" y="261"/>
                    </a:lnTo>
                    <a:lnTo>
                      <a:pt x="68" y="262"/>
                    </a:lnTo>
                    <a:lnTo>
                      <a:pt x="68" y="262"/>
                    </a:lnTo>
                    <a:close/>
                  </a:path>
                </a:pathLst>
              </a:custGeom>
              <a:grpFill/>
              <a:ln>
                <a:solidFill>
                  <a:srgbClr val="C0504D"/>
                </a:solidFill>
              </a:ln>
            </p:spPr>
            <p:txBody>
              <a:bodyPr vert="horz" wrap="square" lIns="68494" tIns="34248" rIns="68494" bIns="34248" numCol="1" anchor="t" anchorCtr="0" compatLnSpc="1"/>
              <a:lstStyle>
                <a:defPPr>
                  <a:defRPr lang="zh-CN"/>
                </a:defPPr>
                <a:lvl1pPr algn="l" rtl="0" fontAlgn="base">
                  <a:spcBef>
                    <a:spcPct val="0"/>
                  </a:spcBef>
                  <a:spcAft>
                    <a:spcPct val="0"/>
                  </a:spcAft>
                  <a:defRPr b="1" kern="1200">
                    <a:solidFill>
                      <a:schemeClr val="tx1"/>
                    </a:solidFill>
                    <a:latin typeface="Huawei Sans" panose="020C0503030203020204" pitchFamily="34" charset="0"/>
                    <a:ea typeface="方正兰亭黑简体" panose="02000000000000000000" pitchFamily="2" charset="-122"/>
                    <a:cs typeface="+mn-cs"/>
                  </a:defRPr>
                </a:lvl1pPr>
                <a:lvl2pPr marL="457200" algn="l" rtl="0" fontAlgn="base">
                  <a:spcBef>
                    <a:spcPct val="0"/>
                  </a:spcBef>
                  <a:spcAft>
                    <a:spcPct val="0"/>
                  </a:spcAft>
                  <a:defRPr b="1" kern="1200">
                    <a:solidFill>
                      <a:schemeClr val="tx1"/>
                    </a:solidFill>
                    <a:latin typeface="Huawei Sans" panose="020C0503030203020204" pitchFamily="34" charset="0"/>
                    <a:ea typeface="方正兰亭黑简体" panose="02000000000000000000" pitchFamily="2" charset="-122"/>
                    <a:cs typeface="+mn-cs"/>
                  </a:defRPr>
                </a:lvl2pPr>
                <a:lvl3pPr marL="914400" algn="l" rtl="0" fontAlgn="base">
                  <a:spcBef>
                    <a:spcPct val="0"/>
                  </a:spcBef>
                  <a:spcAft>
                    <a:spcPct val="0"/>
                  </a:spcAft>
                  <a:defRPr b="1" kern="1200">
                    <a:solidFill>
                      <a:schemeClr val="tx1"/>
                    </a:solidFill>
                    <a:latin typeface="Huawei Sans" panose="020C0503030203020204" pitchFamily="34" charset="0"/>
                    <a:ea typeface="方正兰亭黑简体" panose="02000000000000000000" pitchFamily="2" charset="-122"/>
                    <a:cs typeface="+mn-cs"/>
                  </a:defRPr>
                </a:lvl3pPr>
                <a:lvl4pPr marL="1371600" algn="l" rtl="0" fontAlgn="base">
                  <a:spcBef>
                    <a:spcPct val="0"/>
                  </a:spcBef>
                  <a:spcAft>
                    <a:spcPct val="0"/>
                  </a:spcAft>
                  <a:defRPr b="1" kern="1200">
                    <a:solidFill>
                      <a:schemeClr val="tx1"/>
                    </a:solidFill>
                    <a:latin typeface="Huawei Sans" panose="020C0503030203020204" pitchFamily="34" charset="0"/>
                    <a:ea typeface="方正兰亭黑简体" panose="02000000000000000000" pitchFamily="2" charset="-122"/>
                    <a:cs typeface="+mn-cs"/>
                  </a:defRPr>
                </a:lvl4pPr>
                <a:lvl5pPr marL="1828800" algn="l" rtl="0" fontAlgn="base">
                  <a:spcBef>
                    <a:spcPct val="0"/>
                  </a:spcBef>
                  <a:spcAft>
                    <a:spcPct val="0"/>
                  </a:spcAft>
                  <a:defRPr b="1" kern="1200">
                    <a:solidFill>
                      <a:schemeClr val="tx1"/>
                    </a:solidFill>
                    <a:latin typeface="Huawei Sans" panose="020C0503030203020204" pitchFamily="34" charset="0"/>
                    <a:ea typeface="方正兰亭黑简体" panose="02000000000000000000" pitchFamily="2" charset="-122"/>
                    <a:cs typeface="+mn-cs"/>
                  </a:defRPr>
                </a:lvl5pPr>
                <a:lvl6pPr marL="2285365" algn="l" defTabSz="913765" rtl="0" eaLnBrk="1" latinLnBrk="0" hangingPunct="1">
                  <a:defRPr b="1" kern="1200">
                    <a:solidFill>
                      <a:schemeClr val="tx1"/>
                    </a:solidFill>
                    <a:latin typeface="Huawei Sans" panose="020C0503030203020204" pitchFamily="34" charset="0"/>
                    <a:ea typeface="方正兰亭黑简体" panose="02000000000000000000" pitchFamily="2" charset="-122"/>
                    <a:cs typeface="+mn-cs"/>
                  </a:defRPr>
                </a:lvl6pPr>
                <a:lvl7pPr marL="2742565" algn="l" defTabSz="913765" rtl="0" eaLnBrk="1" latinLnBrk="0" hangingPunct="1">
                  <a:defRPr b="1" kern="1200">
                    <a:solidFill>
                      <a:schemeClr val="tx1"/>
                    </a:solidFill>
                    <a:latin typeface="Huawei Sans" panose="020C0503030203020204" pitchFamily="34" charset="0"/>
                    <a:ea typeface="方正兰亭黑简体" panose="02000000000000000000" pitchFamily="2" charset="-122"/>
                    <a:cs typeface="+mn-cs"/>
                  </a:defRPr>
                </a:lvl7pPr>
                <a:lvl8pPr marL="3199765" algn="l" defTabSz="913765" rtl="0" eaLnBrk="1" latinLnBrk="0" hangingPunct="1">
                  <a:defRPr b="1" kern="1200">
                    <a:solidFill>
                      <a:schemeClr val="tx1"/>
                    </a:solidFill>
                    <a:latin typeface="Huawei Sans" panose="020C0503030203020204" pitchFamily="34" charset="0"/>
                    <a:ea typeface="方正兰亭黑简体" panose="02000000000000000000" pitchFamily="2" charset="-122"/>
                    <a:cs typeface="+mn-cs"/>
                  </a:defRPr>
                </a:lvl8pPr>
                <a:lvl9pPr marL="3656965" algn="l" defTabSz="913765" rtl="0" eaLnBrk="1" latinLnBrk="0" hangingPunct="1">
                  <a:defRPr b="1" kern="1200">
                    <a:solidFill>
                      <a:schemeClr val="tx1"/>
                    </a:solidFill>
                    <a:latin typeface="Huawei Sans" panose="020C0503030203020204" pitchFamily="34" charset="0"/>
                    <a:ea typeface="方正兰亭黑简体" panose="02000000000000000000" pitchFamily="2" charset="-122"/>
                    <a:cs typeface="+mn-cs"/>
                  </a:defRPr>
                </a:lvl9pPr>
              </a:lstStyle>
              <a:p>
                <a:pPr defTabSz="1217930" fontAlgn="auto" hangingPunct="0">
                  <a:spcBef>
                    <a:spcPts val="0"/>
                  </a:spcBef>
                  <a:spcAft>
                    <a:spcPts val="0"/>
                  </a:spcAft>
                  <a:defRPr/>
                </a:pPr>
                <a:endParaRPr lang="zh-CN" altLang="en-US" sz="800" b="0" kern="0" dirty="0">
                  <a:solidFill>
                    <a:prstClr val="black">
                      <a:lumMod val="75000"/>
                      <a:lumOff val="25000"/>
                    </a:prstClr>
                  </a:solidFill>
                  <a:latin typeface="+mn-lt"/>
                  <a:ea typeface="方正兰亭黑简体" panose="02000000000000000000" pitchFamily="2" charset="-122"/>
                  <a:cs typeface="Huawei Sans" panose="020C0503030203020204" pitchFamily="34" charset="0"/>
                  <a:sym typeface="Huawei Sans"/>
                </a:endParaRPr>
              </a:p>
            </p:txBody>
          </p:sp>
          <p:sp>
            <p:nvSpPr>
              <p:cNvPr id="102" name="Freeform 135"/>
              <p:cNvSpPr>
                <a:spLocks noEditPoints="1"/>
              </p:cNvSpPr>
              <p:nvPr/>
            </p:nvSpPr>
            <p:spPr bwMode="auto">
              <a:xfrm>
                <a:off x="2516887" y="5467469"/>
                <a:ext cx="142593" cy="120290"/>
              </a:xfrm>
              <a:custGeom>
                <a:avLst/>
                <a:gdLst>
                  <a:gd name="T0" fmla="*/ 110 w 321"/>
                  <a:gd name="T1" fmla="*/ 3 h 399"/>
                  <a:gd name="T2" fmla="*/ 45 w 321"/>
                  <a:gd name="T3" fmla="*/ 20 h 399"/>
                  <a:gd name="T4" fmla="*/ 8 w 321"/>
                  <a:gd name="T5" fmla="*/ 49 h 399"/>
                  <a:gd name="T6" fmla="*/ 0 w 321"/>
                  <a:gd name="T7" fmla="*/ 123 h 399"/>
                  <a:gd name="T8" fmla="*/ 18 w 321"/>
                  <a:gd name="T9" fmla="*/ 157 h 399"/>
                  <a:gd name="T10" fmla="*/ 68 w 321"/>
                  <a:gd name="T11" fmla="*/ 181 h 399"/>
                  <a:gd name="T12" fmla="*/ 143 w 321"/>
                  <a:gd name="T13" fmla="*/ 193 h 399"/>
                  <a:gd name="T14" fmla="*/ 211 w 321"/>
                  <a:gd name="T15" fmla="*/ 189 h 399"/>
                  <a:gd name="T16" fmla="*/ 276 w 321"/>
                  <a:gd name="T17" fmla="*/ 173 h 399"/>
                  <a:gd name="T18" fmla="*/ 314 w 321"/>
                  <a:gd name="T19" fmla="*/ 143 h 399"/>
                  <a:gd name="T20" fmla="*/ 321 w 321"/>
                  <a:gd name="T21" fmla="*/ 70 h 399"/>
                  <a:gd name="T22" fmla="*/ 303 w 321"/>
                  <a:gd name="T23" fmla="*/ 37 h 399"/>
                  <a:gd name="T24" fmla="*/ 253 w 321"/>
                  <a:gd name="T25" fmla="*/ 12 h 399"/>
                  <a:gd name="T26" fmla="*/ 178 w 321"/>
                  <a:gd name="T27" fmla="*/ 1 h 399"/>
                  <a:gd name="T28" fmla="*/ 63 w 321"/>
                  <a:gd name="T29" fmla="*/ 157 h 399"/>
                  <a:gd name="T30" fmla="*/ 56 w 321"/>
                  <a:gd name="T31" fmla="*/ 139 h 399"/>
                  <a:gd name="T32" fmla="*/ 73 w 321"/>
                  <a:gd name="T33" fmla="*/ 131 h 399"/>
                  <a:gd name="T34" fmla="*/ 80 w 321"/>
                  <a:gd name="T35" fmla="*/ 150 h 399"/>
                  <a:gd name="T36" fmla="*/ 160 w 321"/>
                  <a:gd name="T37" fmla="*/ 124 h 399"/>
                  <a:gd name="T38" fmla="*/ 63 w 321"/>
                  <a:gd name="T39" fmla="*/ 108 h 399"/>
                  <a:gd name="T40" fmla="*/ 3 w 321"/>
                  <a:gd name="T41" fmla="*/ 65 h 399"/>
                  <a:gd name="T42" fmla="*/ 67 w 321"/>
                  <a:gd name="T43" fmla="*/ 102 h 399"/>
                  <a:gd name="T44" fmla="*/ 160 w 321"/>
                  <a:gd name="T45" fmla="*/ 117 h 399"/>
                  <a:gd name="T46" fmla="*/ 274 w 321"/>
                  <a:gd name="T47" fmla="*/ 95 h 399"/>
                  <a:gd name="T48" fmla="*/ 314 w 321"/>
                  <a:gd name="T49" fmla="*/ 71 h 399"/>
                  <a:gd name="T50" fmla="*/ 237 w 321"/>
                  <a:gd name="T51" fmla="*/ 114 h 399"/>
                  <a:gd name="T52" fmla="*/ 160 w 321"/>
                  <a:gd name="T53" fmla="*/ 326 h 399"/>
                  <a:gd name="T54" fmla="*/ 54 w 321"/>
                  <a:gd name="T55" fmla="*/ 309 h 399"/>
                  <a:gd name="T56" fmla="*/ 14 w 321"/>
                  <a:gd name="T57" fmla="*/ 284 h 399"/>
                  <a:gd name="T58" fmla="*/ 0 w 321"/>
                  <a:gd name="T59" fmla="*/ 271 h 399"/>
                  <a:gd name="T60" fmla="*/ 4 w 321"/>
                  <a:gd name="T61" fmla="*/ 343 h 399"/>
                  <a:gd name="T62" fmla="*/ 35 w 321"/>
                  <a:gd name="T63" fmla="*/ 373 h 399"/>
                  <a:gd name="T64" fmla="*/ 96 w 321"/>
                  <a:gd name="T65" fmla="*/ 394 h 399"/>
                  <a:gd name="T66" fmla="*/ 160 w 321"/>
                  <a:gd name="T67" fmla="*/ 399 h 399"/>
                  <a:gd name="T68" fmla="*/ 240 w 321"/>
                  <a:gd name="T69" fmla="*/ 390 h 399"/>
                  <a:gd name="T70" fmla="*/ 295 w 321"/>
                  <a:gd name="T71" fmla="*/ 368 h 399"/>
                  <a:gd name="T72" fmla="*/ 320 w 321"/>
                  <a:gd name="T73" fmla="*/ 336 h 399"/>
                  <a:gd name="T74" fmla="*/ 318 w 321"/>
                  <a:gd name="T75" fmla="*/ 266 h 399"/>
                  <a:gd name="T76" fmla="*/ 302 w 321"/>
                  <a:gd name="T77" fmla="*/ 290 h 399"/>
                  <a:gd name="T78" fmla="*/ 246 w 321"/>
                  <a:gd name="T79" fmla="*/ 316 h 399"/>
                  <a:gd name="T80" fmla="*/ 68 w 321"/>
                  <a:gd name="T81" fmla="*/ 367 h 399"/>
                  <a:gd name="T82" fmla="*/ 55 w 321"/>
                  <a:gd name="T83" fmla="*/ 354 h 399"/>
                  <a:gd name="T84" fmla="*/ 68 w 321"/>
                  <a:gd name="T85" fmla="*/ 339 h 399"/>
                  <a:gd name="T86" fmla="*/ 81 w 321"/>
                  <a:gd name="T87" fmla="*/ 354 h 399"/>
                  <a:gd name="T88" fmla="*/ 68 w 321"/>
                  <a:gd name="T89" fmla="*/ 367 h 399"/>
                  <a:gd name="T90" fmla="*/ 102 w 321"/>
                  <a:gd name="T91" fmla="*/ 218 h 399"/>
                  <a:gd name="T92" fmla="*/ 20 w 321"/>
                  <a:gd name="T93" fmla="*/ 187 h 399"/>
                  <a:gd name="T94" fmla="*/ 3 w 321"/>
                  <a:gd name="T95" fmla="*/ 163 h 399"/>
                  <a:gd name="T96" fmla="*/ 2 w 321"/>
                  <a:gd name="T97" fmla="*/ 233 h 399"/>
                  <a:gd name="T98" fmla="*/ 26 w 321"/>
                  <a:gd name="T99" fmla="*/ 266 h 399"/>
                  <a:gd name="T100" fmla="*/ 81 w 321"/>
                  <a:gd name="T101" fmla="*/ 287 h 399"/>
                  <a:gd name="T102" fmla="*/ 160 w 321"/>
                  <a:gd name="T103" fmla="*/ 296 h 399"/>
                  <a:gd name="T104" fmla="*/ 225 w 321"/>
                  <a:gd name="T105" fmla="*/ 291 h 399"/>
                  <a:gd name="T106" fmla="*/ 286 w 321"/>
                  <a:gd name="T107" fmla="*/ 271 h 399"/>
                  <a:gd name="T108" fmla="*/ 317 w 321"/>
                  <a:gd name="T109" fmla="*/ 240 h 399"/>
                  <a:gd name="T110" fmla="*/ 320 w 321"/>
                  <a:gd name="T111" fmla="*/ 168 h 399"/>
                  <a:gd name="T112" fmla="*/ 308 w 321"/>
                  <a:gd name="T113" fmla="*/ 181 h 399"/>
                  <a:gd name="T114" fmla="*/ 245 w 321"/>
                  <a:gd name="T115" fmla="*/ 212 h 399"/>
                  <a:gd name="T116" fmla="*/ 68 w 321"/>
                  <a:gd name="T117" fmla="*/ 262 h 399"/>
                  <a:gd name="T118" fmla="*/ 55 w 321"/>
                  <a:gd name="T119" fmla="*/ 248 h 399"/>
                  <a:gd name="T120" fmla="*/ 68 w 321"/>
                  <a:gd name="T121" fmla="*/ 234 h 399"/>
                  <a:gd name="T122" fmla="*/ 81 w 321"/>
                  <a:gd name="T123" fmla="*/ 248 h 399"/>
                  <a:gd name="T124" fmla="*/ 68 w 321"/>
                  <a:gd name="T125" fmla="*/ 262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399">
                    <a:moveTo>
                      <a:pt x="160" y="0"/>
                    </a:moveTo>
                    <a:lnTo>
                      <a:pt x="160" y="0"/>
                    </a:lnTo>
                    <a:lnTo>
                      <a:pt x="143" y="1"/>
                    </a:lnTo>
                    <a:lnTo>
                      <a:pt x="126" y="1"/>
                    </a:lnTo>
                    <a:lnTo>
                      <a:pt x="110" y="3"/>
                    </a:lnTo>
                    <a:lnTo>
                      <a:pt x="96" y="6"/>
                    </a:lnTo>
                    <a:lnTo>
                      <a:pt x="81" y="8"/>
                    </a:lnTo>
                    <a:lnTo>
                      <a:pt x="68" y="12"/>
                    </a:lnTo>
                    <a:lnTo>
                      <a:pt x="56" y="15"/>
                    </a:lnTo>
                    <a:lnTo>
                      <a:pt x="45" y="20"/>
                    </a:lnTo>
                    <a:lnTo>
                      <a:pt x="35" y="25"/>
                    </a:lnTo>
                    <a:lnTo>
                      <a:pt x="26" y="31"/>
                    </a:lnTo>
                    <a:lnTo>
                      <a:pt x="18" y="37"/>
                    </a:lnTo>
                    <a:lnTo>
                      <a:pt x="12" y="43"/>
                    </a:lnTo>
                    <a:lnTo>
                      <a:pt x="8" y="49"/>
                    </a:lnTo>
                    <a:lnTo>
                      <a:pt x="4" y="56"/>
                    </a:lnTo>
                    <a:lnTo>
                      <a:pt x="2" y="62"/>
                    </a:lnTo>
                    <a:lnTo>
                      <a:pt x="0" y="70"/>
                    </a:lnTo>
                    <a:lnTo>
                      <a:pt x="0" y="123"/>
                    </a:lnTo>
                    <a:lnTo>
                      <a:pt x="0" y="123"/>
                    </a:lnTo>
                    <a:lnTo>
                      <a:pt x="2" y="130"/>
                    </a:lnTo>
                    <a:lnTo>
                      <a:pt x="4" y="137"/>
                    </a:lnTo>
                    <a:lnTo>
                      <a:pt x="8" y="143"/>
                    </a:lnTo>
                    <a:lnTo>
                      <a:pt x="12" y="151"/>
                    </a:lnTo>
                    <a:lnTo>
                      <a:pt x="18" y="157"/>
                    </a:lnTo>
                    <a:lnTo>
                      <a:pt x="26" y="162"/>
                    </a:lnTo>
                    <a:lnTo>
                      <a:pt x="35" y="168"/>
                    </a:lnTo>
                    <a:lnTo>
                      <a:pt x="45" y="173"/>
                    </a:lnTo>
                    <a:lnTo>
                      <a:pt x="56" y="177"/>
                    </a:lnTo>
                    <a:lnTo>
                      <a:pt x="68" y="181"/>
                    </a:lnTo>
                    <a:lnTo>
                      <a:pt x="81" y="185"/>
                    </a:lnTo>
                    <a:lnTo>
                      <a:pt x="96" y="187"/>
                    </a:lnTo>
                    <a:lnTo>
                      <a:pt x="110" y="189"/>
                    </a:lnTo>
                    <a:lnTo>
                      <a:pt x="126" y="192"/>
                    </a:lnTo>
                    <a:lnTo>
                      <a:pt x="143" y="193"/>
                    </a:lnTo>
                    <a:lnTo>
                      <a:pt x="160" y="193"/>
                    </a:lnTo>
                    <a:lnTo>
                      <a:pt x="160" y="193"/>
                    </a:lnTo>
                    <a:lnTo>
                      <a:pt x="178" y="193"/>
                    </a:lnTo>
                    <a:lnTo>
                      <a:pt x="194" y="192"/>
                    </a:lnTo>
                    <a:lnTo>
                      <a:pt x="211" y="189"/>
                    </a:lnTo>
                    <a:lnTo>
                      <a:pt x="225" y="187"/>
                    </a:lnTo>
                    <a:lnTo>
                      <a:pt x="240" y="185"/>
                    </a:lnTo>
                    <a:lnTo>
                      <a:pt x="253" y="181"/>
                    </a:lnTo>
                    <a:lnTo>
                      <a:pt x="265" y="177"/>
                    </a:lnTo>
                    <a:lnTo>
                      <a:pt x="276" y="173"/>
                    </a:lnTo>
                    <a:lnTo>
                      <a:pt x="286" y="168"/>
                    </a:lnTo>
                    <a:lnTo>
                      <a:pt x="295" y="162"/>
                    </a:lnTo>
                    <a:lnTo>
                      <a:pt x="303" y="157"/>
                    </a:lnTo>
                    <a:lnTo>
                      <a:pt x="309" y="151"/>
                    </a:lnTo>
                    <a:lnTo>
                      <a:pt x="314" y="143"/>
                    </a:lnTo>
                    <a:lnTo>
                      <a:pt x="317" y="137"/>
                    </a:lnTo>
                    <a:lnTo>
                      <a:pt x="320" y="130"/>
                    </a:lnTo>
                    <a:lnTo>
                      <a:pt x="321" y="123"/>
                    </a:lnTo>
                    <a:lnTo>
                      <a:pt x="321" y="70"/>
                    </a:lnTo>
                    <a:lnTo>
                      <a:pt x="321" y="70"/>
                    </a:lnTo>
                    <a:lnTo>
                      <a:pt x="320" y="62"/>
                    </a:lnTo>
                    <a:lnTo>
                      <a:pt x="317" y="56"/>
                    </a:lnTo>
                    <a:lnTo>
                      <a:pt x="314" y="49"/>
                    </a:lnTo>
                    <a:lnTo>
                      <a:pt x="309" y="43"/>
                    </a:lnTo>
                    <a:lnTo>
                      <a:pt x="303" y="37"/>
                    </a:lnTo>
                    <a:lnTo>
                      <a:pt x="295" y="31"/>
                    </a:lnTo>
                    <a:lnTo>
                      <a:pt x="286" y="25"/>
                    </a:lnTo>
                    <a:lnTo>
                      <a:pt x="276" y="20"/>
                    </a:lnTo>
                    <a:lnTo>
                      <a:pt x="265" y="15"/>
                    </a:lnTo>
                    <a:lnTo>
                      <a:pt x="253" y="12"/>
                    </a:lnTo>
                    <a:lnTo>
                      <a:pt x="240" y="8"/>
                    </a:lnTo>
                    <a:lnTo>
                      <a:pt x="225" y="6"/>
                    </a:lnTo>
                    <a:lnTo>
                      <a:pt x="211" y="3"/>
                    </a:lnTo>
                    <a:lnTo>
                      <a:pt x="194" y="1"/>
                    </a:lnTo>
                    <a:lnTo>
                      <a:pt x="178" y="1"/>
                    </a:lnTo>
                    <a:lnTo>
                      <a:pt x="160" y="0"/>
                    </a:lnTo>
                    <a:lnTo>
                      <a:pt x="160" y="0"/>
                    </a:lnTo>
                    <a:close/>
                    <a:moveTo>
                      <a:pt x="68" y="158"/>
                    </a:moveTo>
                    <a:lnTo>
                      <a:pt x="68" y="158"/>
                    </a:lnTo>
                    <a:lnTo>
                      <a:pt x="63" y="157"/>
                    </a:lnTo>
                    <a:lnTo>
                      <a:pt x="58" y="153"/>
                    </a:lnTo>
                    <a:lnTo>
                      <a:pt x="56" y="150"/>
                    </a:lnTo>
                    <a:lnTo>
                      <a:pt x="55" y="143"/>
                    </a:lnTo>
                    <a:lnTo>
                      <a:pt x="55" y="143"/>
                    </a:lnTo>
                    <a:lnTo>
                      <a:pt x="56" y="139"/>
                    </a:lnTo>
                    <a:lnTo>
                      <a:pt x="58" y="135"/>
                    </a:lnTo>
                    <a:lnTo>
                      <a:pt x="63" y="131"/>
                    </a:lnTo>
                    <a:lnTo>
                      <a:pt x="68" y="130"/>
                    </a:lnTo>
                    <a:lnTo>
                      <a:pt x="68" y="130"/>
                    </a:lnTo>
                    <a:lnTo>
                      <a:pt x="73" y="131"/>
                    </a:lnTo>
                    <a:lnTo>
                      <a:pt x="78" y="135"/>
                    </a:lnTo>
                    <a:lnTo>
                      <a:pt x="80" y="139"/>
                    </a:lnTo>
                    <a:lnTo>
                      <a:pt x="81" y="143"/>
                    </a:lnTo>
                    <a:lnTo>
                      <a:pt x="81" y="143"/>
                    </a:lnTo>
                    <a:lnTo>
                      <a:pt x="80" y="150"/>
                    </a:lnTo>
                    <a:lnTo>
                      <a:pt x="78" y="153"/>
                    </a:lnTo>
                    <a:lnTo>
                      <a:pt x="73" y="157"/>
                    </a:lnTo>
                    <a:lnTo>
                      <a:pt x="68" y="158"/>
                    </a:lnTo>
                    <a:lnTo>
                      <a:pt x="68" y="158"/>
                    </a:lnTo>
                    <a:close/>
                    <a:moveTo>
                      <a:pt x="160" y="124"/>
                    </a:moveTo>
                    <a:lnTo>
                      <a:pt x="160" y="124"/>
                    </a:lnTo>
                    <a:lnTo>
                      <a:pt x="133" y="124"/>
                    </a:lnTo>
                    <a:lnTo>
                      <a:pt x="108" y="121"/>
                    </a:lnTo>
                    <a:lnTo>
                      <a:pt x="84" y="114"/>
                    </a:lnTo>
                    <a:lnTo>
                      <a:pt x="63" y="108"/>
                    </a:lnTo>
                    <a:lnTo>
                      <a:pt x="44" y="99"/>
                    </a:lnTo>
                    <a:lnTo>
                      <a:pt x="27" y="89"/>
                    </a:lnTo>
                    <a:lnTo>
                      <a:pt x="14" y="78"/>
                    </a:lnTo>
                    <a:lnTo>
                      <a:pt x="8" y="71"/>
                    </a:lnTo>
                    <a:lnTo>
                      <a:pt x="3" y="65"/>
                    </a:lnTo>
                    <a:lnTo>
                      <a:pt x="3" y="65"/>
                    </a:lnTo>
                    <a:lnTo>
                      <a:pt x="16" y="76"/>
                    </a:lnTo>
                    <a:lnTo>
                      <a:pt x="31" y="87"/>
                    </a:lnTo>
                    <a:lnTo>
                      <a:pt x="47" y="95"/>
                    </a:lnTo>
                    <a:lnTo>
                      <a:pt x="67" y="102"/>
                    </a:lnTo>
                    <a:lnTo>
                      <a:pt x="87" y="108"/>
                    </a:lnTo>
                    <a:lnTo>
                      <a:pt x="110" y="113"/>
                    </a:lnTo>
                    <a:lnTo>
                      <a:pt x="135" y="116"/>
                    </a:lnTo>
                    <a:lnTo>
                      <a:pt x="160" y="117"/>
                    </a:lnTo>
                    <a:lnTo>
                      <a:pt x="160" y="117"/>
                    </a:lnTo>
                    <a:lnTo>
                      <a:pt x="187" y="116"/>
                    </a:lnTo>
                    <a:lnTo>
                      <a:pt x="211" y="113"/>
                    </a:lnTo>
                    <a:lnTo>
                      <a:pt x="234" y="108"/>
                    </a:lnTo>
                    <a:lnTo>
                      <a:pt x="254" y="102"/>
                    </a:lnTo>
                    <a:lnTo>
                      <a:pt x="274" y="95"/>
                    </a:lnTo>
                    <a:lnTo>
                      <a:pt x="291" y="87"/>
                    </a:lnTo>
                    <a:lnTo>
                      <a:pt x="305" y="76"/>
                    </a:lnTo>
                    <a:lnTo>
                      <a:pt x="318" y="65"/>
                    </a:lnTo>
                    <a:lnTo>
                      <a:pt x="318" y="65"/>
                    </a:lnTo>
                    <a:lnTo>
                      <a:pt x="314" y="71"/>
                    </a:lnTo>
                    <a:lnTo>
                      <a:pt x="308" y="78"/>
                    </a:lnTo>
                    <a:lnTo>
                      <a:pt x="294" y="89"/>
                    </a:lnTo>
                    <a:lnTo>
                      <a:pt x="277" y="99"/>
                    </a:lnTo>
                    <a:lnTo>
                      <a:pt x="258" y="108"/>
                    </a:lnTo>
                    <a:lnTo>
                      <a:pt x="237" y="114"/>
                    </a:lnTo>
                    <a:lnTo>
                      <a:pt x="213" y="121"/>
                    </a:lnTo>
                    <a:lnTo>
                      <a:pt x="188" y="124"/>
                    </a:lnTo>
                    <a:lnTo>
                      <a:pt x="160" y="124"/>
                    </a:lnTo>
                    <a:lnTo>
                      <a:pt x="160" y="124"/>
                    </a:lnTo>
                    <a:close/>
                    <a:moveTo>
                      <a:pt x="160" y="326"/>
                    </a:moveTo>
                    <a:lnTo>
                      <a:pt x="160" y="326"/>
                    </a:lnTo>
                    <a:lnTo>
                      <a:pt x="130" y="325"/>
                    </a:lnTo>
                    <a:lnTo>
                      <a:pt x="101" y="321"/>
                    </a:lnTo>
                    <a:lnTo>
                      <a:pt x="75" y="316"/>
                    </a:lnTo>
                    <a:lnTo>
                      <a:pt x="54" y="309"/>
                    </a:lnTo>
                    <a:lnTo>
                      <a:pt x="44" y="304"/>
                    </a:lnTo>
                    <a:lnTo>
                      <a:pt x="34" y="300"/>
                    </a:lnTo>
                    <a:lnTo>
                      <a:pt x="27" y="295"/>
                    </a:lnTo>
                    <a:lnTo>
                      <a:pt x="20" y="290"/>
                    </a:lnTo>
                    <a:lnTo>
                      <a:pt x="14" y="284"/>
                    </a:lnTo>
                    <a:lnTo>
                      <a:pt x="9" y="278"/>
                    </a:lnTo>
                    <a:lnTo>
                      <a:pt x="5" y="272"/>
                    </a:lnTo>
                    <a:lnTo>
                      <a:pt x="3" y="266"/>
                    </a:lnTo>
                    <a:lnTo>
                      <a:pt x="3" y="266"/>
                    </a:lnTo>
                    <a:lnTo>
                      <a:pt x="0" y="271"/>
                    </a:lnTo>
                    <a:lnTo>
                      <a:pt x="0" y="277"/>
                    </a:lnTo>
                    <a:lnTo>
                      <a:pt x="0" y="329"/>
                    </a:lnTo>
                    <a:lnTo>
                      <a:pt x="0" y="329"/>
                    </a:lnTo>
                    <a:lnTo>
                      <a:pt x="2" y="336"/>
                    </a:lnTo>
                    <a:lnTo>
                      <a:pt x="4" y="343"/>
                    </a:lnTo>
                    <a:lnTo>
                      <a:pt x="8" y="350"/>
                    </a:lnTo>
                    <a:lnTo>
                      <a:pt x="12" y="356"/>
                    </a:lnTo>
                    <a:lnTo>
                      <a:pt x="18" y="362"/>
                    </a:lnTo>
                    <a:lnTo>
                      <a:pt x="26" y="368"/>
                    </a:lnTo>
                    <a:lnTo>
                      <a:pt x="35" y="373"/>
                    </a:lnTo>
                    <a:lnTo>
                      <a:pt x="45" y="378"/>
                    </a:lnTo>
                    <a:lnTo>
                      <a:pt x="56" y="383"/>
                    </a:lnTo>
                    <a:lnTo>
                      <a:pt x="68" y="387"/>
                    </a:lnTo>
                    <a:lnTo>
                      <a:pt x="81" y="390"/>
                    </a:lnTo>
                    <a:lnTo>
                      <a:pt x="96" y="394"/>
                    </a:lnTo>
                    <a:lnTo>
                      <a:pt x="110" y="396"/>
                    </a:lnTo>
                    <a:lnTo>
                      <a:pt x="126" y="398"/>
                    </a:lnTo>
                    <a:lnTo>
                      <a:pt x="143" y="399"/>
                    </a:lnTo>
                    <a:lnTo>
                      <a:pt x="160" y="399"/>
                    </a:lnTo>
                    <a:lnTo>
                      <a:pt x="160" y="399"/>
                    </a:lnTo>
                    <a:lnTo>
                      <a:pt x="178" y="399"/>
                    </a:lnTo>
                    <a:lnTo>
                      <a:pt x="194" y="398"/>
                    </a:lnTo>
                    <a:lnTo>
                      <a:pt x="211" y="396"/>
                    </a:lnTo>
                    <a:lnTo>
                      <a:pt x="225" y="394"/>
                    </a:lnTo>
                    <a:lnTo>
                      <a:pt x="240" y="390"/>
                    </a:lnTo>
                    <a:lnTo>
                      <a:pt x="253" y="387"/>
                    </a:lnTo>
                    <a:lnTo>
                      <a:pt x="265" y="383"/>
                    </a:lnTo>
                    <a:lnTo>
                      <a:pt x="276" y="378"/>
                    </a:lnTo>
                    <a:lnTo>
                      <a:pt x="286" y="373"/>
                    </a:lnTo>
                    <a:lnTo>
                      <a:pt x="295" y="368"/>
                    </a:lnTo>
                    <a:lnTo>
                      <a:pt x="303" y="362"/>
                    </a:lnTo>
                    <a:lnTo>
                      <a:pt x="309" y="356"/>
                    </a:lnTo>
                    <a:lnTo>
                      <a:pt x="314" y="350"/>
                    </a:lnTo>
                    <a:lnTo>
                      <a:pt x="317" y="343"/>
                    </a:lnTo>
                    <a:lnTo>
                      <a:pt x="320" y="336"/>
                    </a:lnTo>
                    <a:lnTo>
                      <a:pt x="321" y="329"/>
                    </a:lnTo>
                    <a:lnTo>
                      <a:pt x="321" y="277"/>
                    </a:lnTo>
                    <a:lnTo>
                      <a:pt x="321" y="277"/>
                    </a:lnTo>
                    <a:lnTo>
                      <a:pt x="321" y="271"/>
                    </a:lnTo>
                    <a:lnTo>
                      <a:pt x="318" y="266"/>
                    </a:lnTo>
                    <a:lnTo>
                      <a:pt x="318" y="266"/>
                    </a:lnTo>
                    <a:lnTo>
                      <a:pt x="316" y="272"/>
                    </a:lnTo>
                    <a:lnTo>
                      <a:pt x="312" y="278"/>
                    </a:lnTo>
                    <a:lnTo>
                      <a:pt x="308" y="284"/>
                    </a:lnTo>
                    <a:lnTo>
                      <a:pt x="302" y="290"/>
                    </a:lnTo>
                    <a:lnTo>
                      <a:pt x="294" y="295"/>
                    </a:lnTo>
                    <a:lnTo>
                      <a:pt x="287" y="300"/>
                    </a:lnTo>
                    <a:lnTo>
                      <a:pt x="277" y="304"/>
                    </a:lnTo>
                    <a:lnTo>
                      <a:pt x="268" y="309"/>
                    </a:lnTo>
                    <a:lnTo>
                      <a:pt x="246" y="316"/>
                    </a:lnTo>
                    <a:lnTo>
                      <a:pt x="220" y="321"/>
                    </a:lnTo>
                    <a:lnTo>
                      <a:pt x="191" y="325"/>
                    </a:lnTo>
                    <a:lnTo>
                      <a:pt x="160" y="326"/>
                    </a:lnTo>
                    <a:lnTo>
                      <a:pt x="160" y="326"/>
                    </a:lnTo>
                    <a:close/>
                    <a:moveTo>
                      <a:pt x="68" y="367"/>
                    </a:moveTo>
                    <a:lnTo>
                      <a:pt x="68" y="367"/>
                    </a:lnTo>
                    <a:lnTo>
                      <a:pt x="63" y="366"/>
                    </a:lnTo>
                    <a:lnTo>
                      <a:pt x="58" y="362"/>
                    </a:lnTo>
                    <a:lnTo>
                      <a:pt x="56" y="359"/>
                    </a:lnTo>
                    <a:lnTo>
                      <a:pt x="55" y="354"/>
                    </a:lnTo>
                    <a:lnTo>
                      <a:pt x="55" y="354"/>
                    </a:lnTo>
                    <a:lnTo>
                      <a:pt x="56" y="348"/>
                    </a:lnTo>
                    <a:lnTo>
                      <a:pt x="58" y="344"/>
                    </a:lnTo>
                    <a:lnTo>
                      <a:pt x="63" y="341"/>
                    </a:lnTo>
                    <a:lnTo>
                      <a:pt x="68" y="339"/>
                    </a:lnTo>
                    <a:lnTo>
                      <a:pt x="68" y="339"/>
                    </a:lnTo>
                    <a:lnTo>
                      <a:pt x="73" y="341"/>
                    </a:lnTo>
                    <a:lnTo>
                      <a:pt x="78" y="344"/>
                    </a:lnTo>
                    <a:lnTo>
                      <a:pt x="80" y="348"/>
                    </a:lnTo>
                    <a:lnTo>
                      <a:pt x="81" y="354"/>
                    </a:lnTo>
                    <a:lnTo>
                      <a:pt x="81" y="354"/>
                    </a:lnTo>
                    <a:lnTo>
                      <a:pt x="80" y="359"/>
                    </a:lnTo>
                    <a:lnTo>
                      <a:pt x="78" y="362"/>
                    </a:lnTo>
                    <a:lnTo>
                      <a:pt x="73" y="366"/>
                    </a:lnTo>
                    <a:lnTo>
                      <a:pt x="68" y="367"/>
                    </a:lnTo>
                    <a:lnTo>
                      <a:pt x="68" y="367"/>
                    </a:lnTo>
                    <a:close/>
                    <a:moveTo>
                      <a:pt x="160" y="223"/>
                    </a:moveTo>
                    <a:lnTo>
                      <a:pt x="160" y="223"/>
                    </a:lnTo>
                    <a:lnTo>
                      <a:pt x="130" y="222"/>
                    </a:lnTo>
                    <a:lnTo>
                      <a:pt x="102" y="218"/>
                    </a:lnTo>
                    <a:lnTo>
                      <a:pt x="77" y="212"/>
                    </a:lnTo>
                    <a:lnTo>
                      <a:pt x="54" y="205"/>
                    </a:lnTo>
                    <a:lnTo>
                      <a:pt x="35" y="197"/>
                    </a:lnTo>
                    <a:lnTo>
                      <a:pt x="27" y="192"/>
                    </a:lnTo>
                    <a:lnTo>
                      <a:pt x="20" y="187"/>
                    </a:lnTo>
                    <a:lnTo>
                      <a:pt x="14" y="181"/>
                    </a:lnTo>
                    <a:lnTo>
                      <a:pt x="9" y="175"/>
                    </a:lnTo>
                    <a:lnTo>
                      <a:pt x="5" y="169"/>
                    </a:lnTo>
                    <a:lnTo>
                      <a:pt x="3" y="163"/>
                    </a:lnTo>
                    <a:lnTo>
                      <a:pt x="3" y="163"/>
                    </a:lnTo>
                    <a:lnTo>
                      <a:pt x="0" y="168"/>
                    </a:lnTo>
                    <a:lnTo>
                      <a:pt x="0" y="173"/>
                    </a:lnTo>
                    <a:lnTo>
                      <a:pt x="0" y="226"/>
                    </a:lnTo>
                    <a:lnTo>
                      <a:pt x="0" y="226"/>
                    </a:lnTo>
                    <a:lnTo>
                      <a:pt x="2" y="233"/>
                    </a:lnTo>
                    <a:lnTo>
                      <a:pt x="4" y="240"/>
                    </a:lnTo>
                    <a:lnTo>
                      <a:pt x="8" y="246"/>
                    </a:lnTo>
                    <a:lnTo>
                      <a:pt x="12" y="254"/>
                    </a:lnTo>
                    <a:lnTo>
                      <a:pt x="18" y="260"/>
                    </a:lnTo>
                    <a:lnTo>
                      <a:pt x="26" y="266"/>
                    </a:lnTo>
                    <a:lnTo>
                      <a:pt x="35" y="271"/>
                    </a:lnTo>
                    <a:lnTo>
                      <a:pt x="45" y="275"/>
                    </a:lnTo>
                    <a:lnTo>
                      <a:pt x="56" y="280"/>
                    </a:lnTo>
                    <a:lnTo>
                      <a:pt x="68" y="284"/>
                    </a:lnTo>
                    <a:lnTo>
                      <a:pt x="81" y="287"/>
                    </a:lnTo>
                    <a:lnTo>
                      <a:pt x="96" y="291"/>
                    </a:lnTo>
                    <a:lnTo>
                      <a:pt x="110" y="293"/>
                    </a:lnTo>
                    <a:lnTo>
                      <a:pt x="126" y="295"/>
                    </a:lnTo>
                    <a:lnTo>
                      <a:pt x="143" y="296"/>
                    </a:lnTo>
                    <a:lnTo>
                      <a:pt x="160" y="296"/>
                    </a:lnTo>
                    <a:lnTo>
                      <a:pt x="160" y="296"/>
                    </a:lnTo>
                    <a:lnTo>
                      <a:pt x="178" y="296"/>
                    </a:lnTo>
                    <a:lnTo>
                      <a:pt x="194" y="295"/>
                    </a:lnTo>
                    <a:lnTo>
                      <a:pt x="211" y="293"/>
                    </a:lnTo>
                    <a:lnTo>
                      <a:pt x="225" y="291"/>
                    </a:lnTo>
                    <a:lnTo>
                      <a:pt x="240" y="287"/>
                    </a:lnTo>
                    <a:lnTo>
                      <a:pt x="253" y="284"/>
                    </a:lnTo>
                    <a:lnTo>
                      <a:pt x="265" y="280"/>
                    </a:lnTo>
                    <a:lnTo>
                      <a:pt x="276" y="275"/>
                    </a:lnTo>
                    <a:lnTo>
                      <a:pt x="286" y="271"/>
                    </a:lnTo>
                    <a:lnTo>
                      <a:pt x="295" y="266"/>
                    </a:lnTo>
                    <a:lnTo>
                      <a:pt x="303" y="260"/>
                    </a:lnTo>
                    <a:lnTo>
                      <a:pt x="309" y="254"/>
                    </a:lnTo>
                    <a:lnTo>
                      <a:pt x="314" y="246"/>
                    </a:lnTo>
                    <a:lnTo>
                      <a:pt x="317" y="240"/>
                    </a:lnTo>
                    <a:lnTo>
                      <a:pt x="320" y="233"/>
                    </a:lnTo>
                    <a:lnTo>
                      <a:pt x="321" y="226"/>
                    </a:lnTo>
                    <a:lnTo>
                      <a:pt x="321" y="173"/>
                    </a:lnTo>
                    <a:lnTo>
                      <a:pt x="321" y="173"/>
                    </a:lnTo>
                    <a:lnTo>
                      <a:pt x="320" y="168"/>
                    </a:lnTo>
                    <a:lnTo>
                      <a:pt x="318" y="163"/>
                    </a:lnTo>
                    <a:lnTo>
                      <a:pt x="318" y="163"/>
                    </a:lnTo>
                    <a:lnTo>
                      <a:pt x="316" y="169"/>
                    </a:lnTo>
                    <a:lnTo>
                      <a:pt x="312" y="175"/>
                    </a:lnTo>
                    <a:lnTo>
                      <a:pt x="308" y="181"/>
                    </a:lnTo>
                    <a:lnTo>
                      <a:pt x="302" y="187"/>
                    </a:lnTo>
                    <a:lnTo>
                      <a:pt x="294" y="192"/>
                    </a:lnTo>
                    <a:lnTo>
                      <a:pt x="286" y="197"/>
                    </a:lnTo>
                    <a:lnTo>
                      <a:pt x="268" y="205"/>
                    </a:lnTo>
                    <a:lnTo>
                      <a:pt x="245" y="212"/>
                    </a:lnTo>
                    <a:lnTo>
                      <a:pt x="219" y="218"/>
                    </a:lnTo>
                    <a:lnTo>
                      <a:pt x="191" y="222"/>
                    </a:lnTo>
                    <a:lnTo>
                      <a:pt x="160" y="223"/>
                    </a:lnTo>
                    <a:lnTo>
                      <a:pt x="160" y="223"/>
                    </a:lnTo>
                    <a:close/>
                    <a:moveTo>
                      <a:pt x="68" y="262"/>
                    </a:moveTo>
                    <a:lnTo>
                      <a:pt x="68" y="262"/>
                    </a:lnTo>
                    <a:lnTo>
                      <a:pt x="63" y="261"/>
                    </a:lnTo>
                    <a:lnTo>
                      <a:pt x="58" y="257"/>
                    </a:lnTo>
                    <a:lnTo>
                      <a:pt x="56" y="254"/>
                    </a:lnTo>
                    <a:lnTo>
                      <a:pt x="55" y="248"/>
                    </a:lnTo>
                    <a:lnTo>
                      <a:pt x="55" y="248"/>
                    </a:lnTo>
                    <a:lnTo>
                      <a:pt x="56" y="243"/>
                    </a:lnTo>
                    <a:lnTo>
                      <a:pt x="58" y="239"/>
                    </a:lnTo>
                    <a:lnTo>
                      <a:pt x="63" y="235"/>
                    </a:lnTo>
                    <a:lnTo>
                      <a:pt x="68" y="234"/>
                    </a:lnTo>
                    <a:lnTo>
                      <a:pt x="68" y="234"/>
                    </a:lnTo>
                    <a:lnTo>
                      <a:pt x="73" y="235"/>
                    </a:lnTo>
                    <a:lnTo>
                      <a:pt x="78" y="239"/>
                    </a:lnTo>
                    <a:lnTo>
                      <a:pt x="80" y="243"/>
                    </a:lnTo>
                    <a:lnTo>
                      <a:pt x="81" y="248"/>
                    </a:lnTo>
                    <a:lnTo>
                      <a:pt x="81" y="248"/>
                    </a:lnTo>
                    <a:lnTo>
                      <a:pt x="80" y="254"/>
                    </a:lnTo>
                    <a:lnTo>
                      <a:pt x="78" y="257"/>
                    </a:lnTo>
                    <a:lnTo>
                      <a:pt x="73" y="261"/>
                    </a:lnTo>
                    <a:lnTo>
                      <a:pt x="68" y="262"/>
                    </a:lnTo>
                    <a:lnTo>
                      <a:pt x="68" y="262"/>
                    </a:lnTo>
                    <a:close/>
                  </a:path>
                </a:pathLst>
              </a:custGeom>
              <a:grpFill/>
              <a:ln>
                <a:solidFill>
                  <a:srgbClr val="C0504D"/>
                </a:solidFill>
              </a:ln>
            </p:spPr>
            <p:txBody>
              <a:bodyPr vert="horz" wrap="square" lIns="68494" tIns="34248" rIns="68494" bIns="34248" numCol="1" anchor="t" anchorCtr="0" compatLnSpc="1"/>
              <a:lstStyle>
                <a:defPPr>
                  <a:defRPr lang="zh-CN"/>
                </a:defPPr>
                <a:lvl1pPr algn="l" rtl="0" fontAlgn="base">
                  <a:spcBef>
                    <a:spcPct val="0"/>
                  </a:spcBef>
                  <a:spcAft>
                    <a:spcPct val="0"/>
                  </a:spcAft>
                  <a:defRPr b="1" kern="1200">
                    <a:solidFill>
                      <a:schemeClr val="tx1"/>
                    </a:solidFill>
                    <a:latin typeface="Huawei Sans" panose="020C0503030203020204" pitchFamily="34" charset="0"/>
                    <a:ea typeface="方正兰亭黑简体" panose="02000000000000000000" pitchFamily="2" charset="-122"/>
                    <a:cs typeface="+mn-cs"/>
                  </a:defRPr>
                </a:lvl1pPr>
                <a:lvl2pPr marL="457200" algn="l" rtl="0" fontAlgn="base">
                  <a:spcBef>
                    <a:spcPct val="0"/>
                  </a:spcBef>
                  <a:spcAft>
                    <a:spcPct val="0"/>
                  </a:spcAft>
                  <a:defRPr b="1" kern="1200">
                    <a:solidFill>
                      <a:schemeClr val="tx1"/>
                    </a:solidFill>
                    <a:latin typeface="Huawei Sans" panose="020C0503030203020204" pitchFamily="34" charset="0"/>
                    <a:ea typeface="方正兰亭黑简体" panose="02000000000000000000" pitchFamily="2" charset="-122"/>
                    <a:cs typeface="+mn-cs"/>
                  </a:defRPr>
                </a:lvl2pPr>
                <a:lvl3pPr marL="914400" algn="l" rtl="0" fontAlgn="base">
                  <a:spcBef>
                    <a:spcPct val="0"/>
                  </a:spcBef>
                  <a:spcAft>
                    <a:spcPct val="0"/>
                  </a:spcAft>
                  <a:defRPr b="1" kern="1200">
                    <a:solidFill>
                      <a:schemeClr val="tx1"/>
                    </a:solidFill>
                    <a:latin typeface="Huawei Sans" panose="020C0503030203020204" pitchFamily="34" charset="0"/>
                    <a:ea typeface="方正兰亭黑简体" panose="02000000000000000000" pitchFamily="2" charset="-122"/>
                    <a:cs typeface="+mn-cs"/>
                  </a:defRPr>
                </a:lvl3pPr>
                <a:lvl4pPr marL="1371600" algn="l" rtl="0" fontAlgn="base">
                  <a:spcBef>
                    <a:spcPct val="0"/>
                  </a:spcBef>
                  <a:spcAft>
                    <a:spcPct val="0"/>
                  </a:spcAft>
                  <a:defRPr b="1" kern="1200">
                    <a:solidFill>
                      <a:schemeClr val="tx1"/>
                    </a:solidFill>
                    <a:latin typeface="Huawei Sans" panose="020C0503030203020204" pitchFamily="34" charset="0"/>
                    <a:ea typeface="方正兰亭黑简体" panose="02000000000000000000" pitchFamily="2" charset="-122"/>
                    <a:cs typeface="+mn-cs"/>
                  </a:defRPr>
                </a:lvl4pPr>
                <a:lvl5pPr marL="1828800" algn="l" rtl="0" fontAlgn="base">
                  <a:spcBef>
                    <a:spcPct val="0"/>
                  </a:spcBef>
                  <a:spcAft>
                    <a:spcPct val="0"/>
                  </a:spcAft>
                  <a:defRPr b="1" kern="1200">
                    <a:solidFill>
                      <a:schemeClr val="tx1"/>
                    </a:solidFill>
                    <a:latin typeface="Huawei Sans" panose="020C0503030203020204" pitchFamily="34" charset="0"/>
                    <a:ea typeface="方正兰亭黑简体" panose="02000000000000000000" pitchFamily="2" charset="-122"/>
                    <a:cs typeface="+mn-cs"/>
                  </a:defRPr>
                </a:lvl5pPr>
                <a:lvl6pPr marL="2285365" algn="l" defTabSz="913765" rtl="0" eaLnBrk="1" latinLnBrk="0" hangingPunct="1">
                  <a:defRPr b="1" kern="1200">
                    <a:solidFill>
                      <a:schemeClr val="tx1"/>
                    </a:solidFill>
                    <a:latin typeface="Huawei Sans" panose="020C0503030203020204" pitchFamily="34" charset="0"/>
                    <a:ea typeface="方正兰亭黑简体" panose="02000000000000000000" pitchFamily="2" charset="-122"/>
                    <a:cs typeface="+mn-cs"/>
                  </a:defRPr>
                </a:lvl6pPr>
                <a:lvl7pPr marL="2742565" algn="l" defTabSz="913765" rtl="0" eaLnBrk="1" latinLnBrk="0" hangingPunct="1">
                  <a:defRPr b="1" kern="1200">
                    <a:solidFill>
                      <a:schemeClr val="tx1"/>
                    </a:solidFill>
                    <a:latin typeface="Huawei Sans" panose="020C0503030203020204" pitchFamily="34" charset="0"/>
                    <a:ea typeface="方正兰亭黑简体" panose="02000000000000000000" pitchFamily="2" charset="-122"/>
                    <a:cs typeface="+mn-cs"/>
                  </a:defRPr>
                </a:lvl7pPr>
                <a:lvl8pPr marL="3199765" algn="l" defTabSz="913765" rtl="0" eaLnBrk="1" latinLnBrk="0" hangingPunct="1">
                  <a:defRPr b="1" kern="1200">
                    <a:solidFill>
                      <a:schemeClr val="tx1"/>
                    </a:solidFill>
                    <a:latin typeface="Huawei Sans" panose="020C0503030203020204" pitchFamily="34" charset="0"/>
                    <a:ea typeface="方正兰亭黑简体" panose="02000000000000000000" pitchFamily="2" charset="-122"/>
                    <a:cs typeface="+mn-cs"/>
                  </a:defRPr>
                </a:lvl8pPr>
                <a:lvl9pPr marL="3656965" algn="l" defTabSz="913765" rtl="0" eaLnBrk="1" latinLnBrk="0" hangingPunct="1">
                  <a:defRPr b="1" kern="1200">
                    <a:solidFill>
                      <a:schemeClr val="tx1"/>
                    </a:solidFill>
                    <a:latin typeface="Huawei Sans" panose="020C0503030203020204" pitchFamily="34" charset="0"/>
                    <a:ea typeface="方正兰亭黑简体" panose="02000000000000000000" pitchFamily="2" charset="-122"/>
                    <a:cs typeface="+mn-cs"/>
                  </a:defRPr>
                </a:lvl9pPr>
              </a:lstStyle>
              <a:p>
                <a:pPr defTabSz="1217930" fontAlgn="auto" hangingPunct="0">
                  <a:spcBef>
                    <a:spcPts val="0"/>
                  </a:spcBef>
                  <a:spcAft>
                    <a:spcPts val="0"/>
                  </a:spcAft>
                  <a:defRPr/>
                </a:pPr>
                <a:endParaRPr lang="zh-CN" altLang="en-US" sz="800" b="0" kern="0" dirty="0">
                  <a:solidFill>
                    <a:prstClr val="black">
                      <a:lumMod val="75000"/>
                      <a:lumOff val="25000"/>
                    </a:prstClr>
                  </a:solidFill>
                  <a:latin typeface="+mn-lt"/>
                  <a:ea typeface="方正兰亭黑简体" panose="02000000000000000000" pitchFamily="2" charset="-122"/>
                  <a:cs typeface="Huawei Sans" panose="020C0503030203020204" pitchFamily="34" charset="0"/>
                  <a:sym typeface="Huawei Sans"/>
                </a:endParaRPr>
              </a:p>
            </p:txBody>
          </p:sp>
        </p:grpSp>
        <p:sp>
          <p:nvSpPr>
            <p:cNvPr id="99" name="Freeform 71"/>
            <p:cNvSpPr>
              <a:spLocks noEditPoints="1"/>
            </p:cNvSpPr>
            <p:nvPr/>
          </p:nvSpPr>
          <p:spPr bwMode="auto">
            <a:xfrm>
              <a:off x="968121" y="3986138"/>
              <a:ext cx="362023" cy="97976"/>
            </a:xfrm>
            <a:custGeom>
              <a:avLst/>
              <a:gdLst>
                <a:gd name="T0" fmla="*/ 414 w 793"/>
                <a:gd name="T1" fmla="*/ 157 h 192"/>
                <a:gd name="T2" fmla="*/ 368 w 793"/>
                <a:gd name="T3" fmla="*/ 118 h 192"/>
                <a:gd name="T4" fmla="*/ 391 w 793"/>
                <a:gd name="T5" fmla="*/ 114 h 192"/>
                <a:gd name="T6" fmla="*/ 414 w 793"/>
                <a:gd name="T7" fmla="*/ 157 h 192"/>
                <a:gd name="T8" fmla="*/ 367 w 793"/>
                <a:gd name="T9" fmla="*/ 52 h 192"/>
                <a:gd name="T10" fmla="*/ 388 w 793"/>
                <a:gd name="T11" fmla="*/ 44 h 192"/>
                <a:gd name="T12" fmla="*/ 414 w 793"/>
                <a:gd name="T13" fmla="*/ 54 h 192"/>
                <a:gd name="T14" fmla="*/ 457 w 793"/>
                <a:gd name="T15" fmla="*/ 120 h 192"/>
                <a:gd name="T16" fmla="*/ 478 w 793"/>
                <a:gd name="T17" fmla="*/ 114 h 192"/>
                <a:gd name="T18" fmla="*/ 486 w 793"/>
                <a:gd name="T19" fmla="*/ 123 h 192"/>
                <a:gd name="T20" fmla="*/ 457 w 793"/>
                <a:gd name="T21" fmla="*/ 54 h 192"/>
                <a:gd name="T22" fmla="*/ 464 w 793"/>
                <a:gd name="T23" fmla="*/ 44 h 192"/>
                <a:gd name="T24" fmla="*/ 486 w 793"/>
                <a:gd name="T25" fmla="*/ 52 h 192"/>
                <a:gd name="T26" fmla="*/ 530 w 793"/>
                <a:gd name="T27" fmla="*/ 123 h 192"/>
                <a:gd name="T28" fmla="*/ 551 w 793"/>
                <a:gd name="T29" fmla="*/ 114 h 192"/>
                <a:gd name="T30" fmla="*/ 575 w 793"/>
                <a:gd name="T31" fmla="*/ 118 h 192"/>
                <a:gd name="T32" fmla="*/ 530 w 793"/>
                <a:gd name="T33" fmla="*/ 87 h 192"/>
                <a:gd name="T34" fmla="*/ 549 w 793"/>
                <a:gd name="T35" fmla="*/ 47 h 192"/>
                <a:gd name="T36" fmla="*/ 573 w 793"/>
                <a:gd name="T37" fmla="*/ 47 h 192"/>
                <a:gd name="T38" fmla="*/ 683 w 793"/>
                <a:gd name="T39" fmla="*/ 157 h 192"/>
                <a:gd name="T40" fmla="*/ 637 w 793"/>
                <a:gd name="T41" fmla="*/ 118 h 192"/>
                <a:gd name="T42" fmla="*/ 661 w 793"/>
                <a:gd name="T43" fmla="*/ 114 h 192"/>
                <a:gd name="T44" fmla="*/ 683 w 793"/>
                <a:gd name="T45" fmla="*/ 157 h 192"/>
                <a:gd name="T46" fmla="*/ 637 w 793"/>
                <a:gd name="T47" fmla="*/ 52 h 192"/>
                <a:gd name="T48" fmla="*/ 659 w 793"/>
                <a:gd name="T49" fmla="*/ 44 h 192"/>
                <a:gd name="T50" fmla="*/ 683 w 793"/>
                <a:gd name="T51" fmla="*/ 54 h 192"/>
                <a:gd name="T52" fmla="*/ 13 w 793"/>
                <a:gd name="T53" fmla="*/ 1 h 192"/>
                <a:gd name="T54" fmla="*/ 0 w 793"/>
                <a:gd name="T55" fmla="*/ 22 h 192"/>
                <a:gd name="T56" fmla="*/ 7 w 793"/>
                <a:gd name="T57" fmla="*/ 186 h 192"/>
                <a:gd name="T58" fmla="*/ 771 w 793"/>
                <a:gd name="T59" fmla="*/ 192 h 192"/>
                <a:gd name="T60" fmla="*/ 792 w 793"/>
                <a:gd name="T61" fmla="*/ 178 h 192"/>
                <a:gd name="T62" fmla="*/ 792 w 793"/>
                <a:gd name="T63" fmla="*/ 13 h 192"/>
                <a:gd name="T64" fmla="*/ 771 w 793"/>
                <a:gd name="T65" fmla="*/ 0 h 192"/>
                <a:gd name="T66" fmla="*/ 52 w 793"/>
                <a:gd name="T67" fmla="*/ 134 h 192"/>
                <a:gd name="T68" fmla="*/ 64 w 793"/>
                <a:gd name="T69" fmla="*/ 116 h 192"/>
                <a:gd name="T70" fmla="*/ 77 w 793"/>
                <a:gd name="T71" fmla="*/ 129 h 192"/>
                <a:gd name="T72" fmla="*/ 64 w 793"/>
                <a:gd name="T73" fmla="*/ 76 h 192"/>
                <a:gd name="T74" fmla="*/ 51 w 793"/>
                <a:gd name="T75" fmla="*/ 63 h 192"/>
                <a:gd name="T76" fmla="*/ 70 w 793"/>
                <a:gd name="T77" fmla="*/ 52 h 192"/>
                <a:gd name="T78" fmla="*/ 74 w 793"/>
                <a:gd name="T79" fmla="*/ 72 h 192"/>
                <a:gd name="T80" fmla="*/ 138 w 793"/>
                <a:gd name="T81" fmla="*/ 140 h 192"/>
                <a:gd name="T82" fmla="*/ 133 w 793"/>
                <a:gd name="T83" fmla="*/ 120 h 192"/>
                <a:gd name="T84" fmla="*/ 155 w 793"/>
                <a:gd name="T85" fmla="*/ 124 h 192"/>
                <a:gd name="T86" fmla="*/ 143 w 793"/>
                <a:gd name="T87" fmla="*/ 142 h 192"/>
                <a:gd name="T88" fmla="*/ 131 w 793"/>
                <a:gd name="T89" fmla="*/ 68 h 192"/>
                <a:gd name="T90" fmla="*/ 143 w 793"/>
                <a:gd name="T91" fmla="*/ 51 h 192"/>
                <a:gd name="T92" fmla="*/ 156 w 793"/>
                <a:gd name="T93" fmla="*/ 63 h 192"/>
                <a:gd name="T94" fmla="*/ 222 w 793"/>
                <a:gd name="T95" fmla="*/ 142 h 192"/>
                <a:gd name="T96" fmla="*/ 209 w 793"/>
                <a:gd name="T97" fmla="*/ 129 h 192"/>
                <a:gd name="T98" fmla="*/ 227 w 793"/>
                <a:gd name="T99" fmla="*/ 116 h 192"/>
                <a:gd name="T100" fmla="*/ 230 w 793"/>
                <a:gd name="T101" fmla="*/ 138 h 192"/>
                <a:gd name="T102" fmla="*/ 216 w 793"/>
                <a:gd name="T103" fmla="*/ 75 h 192"/>
                <a:gd name="T104" fmla="*/ 213 w 793"/>
                <a:gd name="T105" fmla="*/ 54 h 192"/>
                <a:gd name="T106" fmla="*/ 234 w 793"/>
                <a:gd name="T107" fmla="*/ 58 h 192"/>
                <a:gd name="T108" fmla="*/ 222 w 793"/>
                <a:gd name="T109" fmla="*/ 76 h 192"/>
                <a:gd name="T110" fmla="*/ 721 w 793"/>
                <a:gd name="T111" fmla="*/ 176 h 192"/>
                <a:gd name="T112" fmla="*/ 739 w 793"/>
                <a:gd name="T113" fmla="*/ 100 h 192"/>
                <a:gd name="T114" fmla="*/ 755 w 793"/>
                <a:gd name="T115" fmla="*/ 82 h 192"/>
                <a:gd name="T116" fmla="*/ 771 w 793"/>
                <a:gd name="T117" fmla="*/ 10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3" h="192">
                  <a:moveTo>
                    <a:pt x="708" y="33"/>
                  </a:moveTo>
                  <a:lnTo>
                    <a:pt x="318" y="33"/>
                  </a:lnTo>
                  <a:lnTo>
                    <a:pt x="318" y="166"/>
                  </a:lnTo>
                  <a:lnTo>
                    <a:pt x="708" y="166"/>
                  </a:lnTo>
                  <a:lnTo>
                    <a:pt x="708" y="33"/>
                  </a:lnTo>
                  <a:close/>
                  <a:moveTo>
                    <a:pt x="414" y="157"/>
                  </a:moveTo>
                  <a:lnTo>
                    <a:pt x="349" y="157"/>
                  </a:lnTo>
                  <a:lnTo>
                    <a:pt x="349" y="123"/>
                  </a:lnTo>
                  <a:lnTo>
                    <a:pt x="367" y="123"/>
                  </a:lnTo>
                  <a:lnTo>
                    <a:pt x="367" y="120"/>
                  </a:lnTo>
                  <a:lnTo>
                    <a:pt x="367" y="120"/>
                  </a:lnTo>
                  <a:lnTo>
                    <a:pt x="368" y="118"/>
                  </a:lnTo>
                  <a:lnTo>
                    <a:pt x="369" y="115"/>
                  </a:lnTo>
                  <a:lnTo>
                    <a:pt x="372" y="114"/>
                  </a:lnTo>
                  <a:lnTo>
                    <a:pt x="375" y="114"/>
                  </a:lnTo>
                  <a:lnTo>
                    <a:pt x="388" y="114"/>
                  </a:lnTo>
                  <a:lnTo>
                    <a:pt x="388" y="114"/>
                  </a:lnTo>
                  <a:lnTo>
                    <a:pt x="391" y="114"/>
                  </a:lnTo>
                  <a:lnTo>
                    <a:pt x="393" y="115"/>
                  </a:lnTo>
                  <a:lnTo>
                    <a:pt x="395" y="118"/>
                  </a:lnTo>
                  <a:lnTo>
                    <a:pt x="396" y="120"/>
                  </a:lnTo>
                  <a:lnTo>
                    <a:pt x="396" y="123"/>
                  </a:lnTo>
                  <a:lnTo>
                    <a:pt x="414" y="123"/>
                  </a:lnTo>
                  <a:lnTo>
                    <a:pt x="414" y="157"/>
                  </a:lnTo>
                  <a:close/>
                  <a:moveTo>
                    <a:pt x="414" y="87"/>
                  </a:moveTo>
                  <a:lnTo>
                    <a:pt x="349" y="87"/>
                  </a:lnTo>
                  <a:lnTo>
                    <a:pt x="349" y="54"/>
                  </a:lnTo>
                  <a:lnTo>
                    <a:pt x="367" y="54"/>
                  </a:lnTo>
                  <a:lnTo>
                    <a:pt x="367" y="52"/>
                  </a:lnTo>
                  <a:lnTo>
                    <a:pt x="367" y="52"/>
                  </a:lnTo>
                  <a:lnTo>
                    <a:pt x="368" y="48"/>
                  </a:lnTo>
                  <a:lnTo>
                    <a:pt x="369" y="47"/>
                  </a:lnTo>
                  <a:lnTo>
                    <a:pt x="372" y="44"/>
                  </a:lnTo>
                  <a:lnTo>
                    <a:pt x="375" y="44"/>
                  </a:lnTo>
                  <a:lnTo>
                    <a:pt x="388" y="44"/>
                  </a:lnTo>
                  <a:lnTo>
                    <a:pt x="388" y="44"/>
                  </a:lnTo>
                  <a:lnTo>
                    <a:pt x="391" y="44"/>
                  </a:lnTo>
                  <a:lnTo>
                    <a:pt x="393" y="47"/>
                  </a:lnTo>
                  <a:lnTo>
                    <a:pt x="395" y="48"/>
                  </a:lnTo>
                  <a:lnTo>
                    <a:pt x="396" y="52"/>
                  </a:lnTo>
                  <a:lnTo>
                    <a:pt x="396" y="54"/>
                  </a:lnTo>
                  <a:lnTo>
                    <a:pt x="414" y="54"/>
                  </a:lnTo>
                  <a:lnTo>
                    <a:pt x="414" y="87"/>
                  </a:lnTo>
                  <a:close/>
                  <a:moveTo>
                    <a:pt x="503" y="157"/>
                  </a:moveTo>
                  <a:lnTo>
                    <a:pt x="439" y="157"/>
                  </a:lnTo>
                  <a:lnTo>
                    <a:pt x="439" y="123"/>
                  </a:lnTo>
                  <a:lnTo>
                    <a:pt x="457" y="123"/>
                  </a:lnTo>
                  <a:lnTo>
                    <a:pt x="457" y="120"/>
                  </a:lnTo>
                  <a:lnTo>
                    <a:pt x="457" y="120"/>
                  </a:lnTo>
                  <a:lnTo>
                    <a:pt x="458" y="118"/>
                  </a:lnTo>
                  <a:lnTo>
                    <a:pt x="459" y="115"/>
                  </a:lnTo>
                  <a:lnTo>
                    <a:pt x="462" y="114"/>
                  </a:lnTo>
                  <a:lnTo>
                    <a:pt x="464" y="114"/>
                  </a:lnTo>
                  <a:lnTo>
                    <a:pt x="478" y="114"/>
                  </a:lnTo>
                  <a:lnTo>
                    <a:pt x="478" y="114"/>
                  </a:lnTo>
                  <a:lnTo>
                    <a:pt x="481" y="114"/>
                  </a:lnTo>
                  <a:lnTo>
                    <a:pt x="483" y="115"/>
                  </a:lnTo>
                  <a:lnTo>
                    <a:pt x="484" y="118"/>
                  </a:lnTo>
                  <a:lnTo>
                    <a:pt x="486" y="120"/>
                  </a:lnTo>
                  <a:lnTo>
                    <a:pt x="486" y="123"/>
                  </a:lnTo>
                  <a:lnTo>
                    <a:pt x="503" y="123"/>
                  </a:lnTo>
                  <a:lnTo>
                    <a:pt x="503" y="157"/>
                  </a:lnTo>
                  <a:close/>
                  <a:moveTo>
                    <a:pt x="503" y="87"/>
                  </a:moveTo>
                  <a:lnTo>
                    <a:pt x="439" y="87"/>
                  </a:lnTo>
                  <a:lnTo>
                    <a:pt x="439" y="54"/>
                  </a:lnTo>
                  <a:lnTo>
                    <a:pt x="457" y="54"/>
                  </a:lnTo>
                  <a:lnTo>
                    <a:pt x="457" y="52"/>
                  </a:lnTo>
                  <a:lnTo>
                    <a:pt x="457" y="52"/>
                  </a:lnTo>
                  <a:lnTo>
                    <a:pt x="458" y="48"/>
                  </a:lnTo>
                  <a:lnTo>
                    <a:pt x="459" y="47"/>
                  </a:lnTo>
                  <a:lnTo>
                    <a:pt x="462" y="44"/>
                  </a:lnTo>
                  <a:lnTo>
                    <a:pt x="464" y="44"/>
                  </a:lnTo>
                  <a:lnTo>
                    <a:pt x="478" y="44"/>
                  </a:lnTo>
                  <a:lnTo>
                    <a:pt x="478" y="44"/>
                  </a:lnTo>
                  <a:lnTo>
                    <a:pt x="481" y="44"/>
                  </a:lnTo>
                  <a:lnTo>
                    <a:pt x="483" y="47"/>
                  </a:lnTo>
                  <a:lnTo>
                    <a:pt x="484" y="48"/>
                  </a:lnTo>
                  <a:lnTo>
                    <a:pt x="486" y="52"/>
                  </a:lnTo>
                  <a:lnTo>
                    <a:pt x="486" y="54"/>
                  </a:lnTo>
                  <a:lnTo>
                    <a:pt x="503" y="54"/>
                  </a:lnTo>
                  <a:lnTo>
                    <a:pt x="503" y="87"/>
                  </a:lnTo>
                  <a:close/>
                  <a:moveTo>
                    <a:pt x="593" y="157"/>
                  </a:moveTo>
                  <a:lnTo>
                    <a:pt x="530" y="157"/>
                  </a:lnTo>
                  <a:lnTo>
                    <a:pt x="530" y="123"/>
                  </a:lnTo>
                  <a:lnTo>
                    <a:pt x="548" y="123"/>
                  </a:lnTo>
                  <a:lnTo>
                    <a:pt x="548" y="120"/>
                  </a:lnTo>
                  <a:lnTo>
                    <a:pt x="548" y="120"/>
                  </a:lnTo>
                  <a:lnTo>
                    <a:pt x="548" y="118"/>
                  </a:lnTo>
                  <a:lnTo>
                    <a:pt x="549" y="115"/>
                  </a:lnTo>
                  <a:lnTo>
                    <a:pt x="551" y="114"/>
                  </a:lnTo>
                  <a:lnTo>
                    <a:pt x="554" y="114"/>
                  </a:lnTo>
                  <a:lnTo>
                    <a:pt x="568" y="114"/>
                  </a:lnTo>
                  <a:lnTo>
                    <a:pt x="568" y="114"/>
                  </a:lnTo>
                  <a:lnTo>
                    <a:pt x="572" y="114"/>
                  </a:lnTo>
                  <a:lnTo>
                    <a:pt x="573" y="115"/>
                  </a:lnTo>
                  <a:lnTo>
                    <a:pt x="575" y="118"/>
                  </a:lnTo>
                  <a:lnTo>
                    <a:pt x="575" y="120"/>
                  </a:lnTo>
                  <a:lnTo>
                    <a:pt x="575" y="123"/>
                  </a:lnTo>
                  <a:lnTo>
                    <a:pt x="593" y="123"/>
                  </a:lnTo>
                  <a:lnTo>
                    <a:pt x="593" y="157"/>
                  </a:lnTo>
                  <a:close/>
                  <a:moveTo>
                    <a:pt x="593" y="87"/>
                  </a:moveTo>
                  <a:lnTo>
                    <a:pt x="530" y="87"/>
                  </a:lnTo>
                  <a:lnTo>
                    <a:pt x="530" y="54"/>
                  </a:lnTo>
                  <a:lnTo>
                    <a:pt x="548" y="54"/>
                  </a:lnTo>
                  <a:lnTo>
                    <a:pt x="548" y="52"/>
                  </a:lnTo>
                  <a:lnTo>
                    <a:pt x="548" y="52"/>
                  </a:lnTo>
                  <a:lnTo>
                    <a:pt x="548" y="48"/>
                  </a:lnTo>
                  <a:lnTo>
                    <a:pt x="549" y="47"/>
                  </a:lnTo>
                  <a:lnTo>
                    <a:pt x="551" y="44"/>
                  </a:lnTo>
                  <a:lnTo>
                    <a:pt x="554" y="44"/>
                  </a:lnTo>
                  <a:lnTo>
                    <a:pt x="568" y="44"/>
                  </a:lnTo>
                  <a:lnTo>
                    <a:pt x="568" y="44"/>
                  </a:lnTo>
                  <a:lnTo>
                    <a:pt x="572" y="44"/>
                  </a:lnTo>
                  <a:lnTo>
                    <a:pt x="573" y="47"/>
                  </a:lnTo>
                  <a:lnTo>
                    <a:pt x="575" y="48"/>
                  </a:lnTo>
                  <a:lnTo>
                    <a:pt x="575" y="52"/>
                  </a:lnTo>
                  <a:lnTo>
                    <a:pt x="575" y="54"/>
                  </a:lnTo>
                  <a:lnTo>
                    <a:pt x="593" y="54"/>
                  </a:lnTo>
                  <a:lnTo>
                    <a:pt x="593" y="87"/>
                  </a:lnTo>
                  <a:close/>
                  <a:moveTo>
                    <a:pt x="683" y="157"/>
                  </a:moveTo>
                  <a:lnTo>
                    <a:pt x="620" y="157"/>
                  </a:lnTo>
                  <a:lnTo>
                    <a:pt x="620" y="123"/>
                  </a:lnTo>
                  <a:lnTo>
                    <a:pt x="637" y="123"/>
                  </a:lnTo>
                  <a:lnTo>
                    <a:pt x="637" y="120"/>
                  </a:lnTo>
                  <a:lnTo>
                    <a:pt x="637" y="120"/>
                  </a:lnTo>
                  <a:lnTo>
                    <a:pt x="637" y="118"/>
                  </a:lnTo>
                  <a:lnTo>
                    <a:pt x="640" y="115"/>
                  </a:lnTo>
                  <a:lnTo>
                    <a:pt x="641" y="114"/>
                  </a:lnTo>
                  <a:lnTo>
                    <a:pt x="645" y="114"/>
                  </a:lnTo>
                  <a:lnTo>
                    <a:pt x="659" y="114"/>
                  </a:lnTo>
                  <a:lnTo>
                    <a:pt x="659" y="114"/>
                  </a:lnTo>
                  <a:lnTo>
                    <a:pt x="661" y="114"/>
                  </a:lnTo>
                  <a:lnTo>
                    <a:pt x="664" y="115"/>
                  </a:lnTo>
                  <a:lnTo>
                    <a:pt x="665" y="118"/>
                  </a:lnTo>
                  <a:lnTo>
                    <a:pt x="665" y="120"/>
                  </a:lnTo>
                  <a:lnTo>
                    <a:pt x="665" y="123"/>
                  </a:lnTo>
                  <a:lnTo>
                    <a:pt x="683" y="123"/>
                  </a:lnTo>
                  <a:lnTo>
                    <a:pt x="683" y="157"/>
                  </a:lnTo>
                  <a:close/>
                  <a:moveTo>
                    <a:pt x="683" y="87"/>
                  </a:moveTo>
                  <a:lnTo>
                    <a:pt x="620" y="87"/>
                  </a:lnTo>
                  <a:lnTo>
                    <a:pt x="620" y="54"/>
                  </a:lnTo>
                  <a:lnTo>
                    <a:pt x="637" y="54"/>
                  </a:lnTo>
                  <a:lnTo>
                    <a:pt x="637" y="52"/>
                  </a:lnTo>
                  <a:lnTo>
                    <a:pt x="637" y="52"/>
                  </a:lnTo>
                  <a:lnTo>
                    <a:pt x="637" y="48"/>
                  </a:lnTo>
                  <a:lnTo>
                    <a:pt x="640" y="47"/>
                  </a:lnTo>
                  <a:lnTo>
                    <a:pt x="641" y="44"/>
                  </a:lnTo>
                  <a:lnTo>
                    <a:pt x="645" y="44"/>
                  </a:lnTo>
                  <a:lnTo>
                    <a:pt x="659" y="44"/>
                  </a:lnTo>
                  <a:lnTo>
                    <a:pt x="659" y="44"/>
                  </a:lnTo>
                  <a:lnTo>
                    <a:pt x="661" y="44"/>
                  </a:lnTo>
                  <a:lnTo>
                    <a:pt x="664" y="47"/>
                  </a:lnTo>
                  <a:lnTo>
                    <a:pt x="665" y="48"/>
                  </a:lnTo>
                  <a:lnTo>
                    <a:pt x="665" y="52"/>
                  </a:lnTo>
                  <a:lnTo>
                    <a:pt x="665" y="54"/>
                  </a:lnTo>
                  <a:lnTo>
                    <a:pt x="683" y="54"/>
                  </a:lnTo>
                  <a:lnTo>
                    <a:pt x="683" y="87"/>
                  </a:lnTo>
                  <a:close/>
                  <a:moveTo>
                    <a:pt x="771" y="0"/>
                  </a:moveTo>
                  <a:lnTo>
                    <a:pt x="22" y="0"/>
                  </a:lnTo>
                  <a:lnTo>
                    <a:pt x="22" y="0"/>
                  </a:lnTo>
                  <a:lnTo>
                    <a:pt x="17" y="0"/>
                  </a:lnTo>
                  <a:lnTo>
                    <a:pt x="13" y="1"/>
                  </a:lnTo>
                  <a:lnTo>
                    <a:pt x="9" y="4"/>
                  </a:lnTo>
                  <a:lnTo>
                    <a:pt x="7" y="6"/>
                  </a:lnTo>
                  <a:lnTo>
                    <a:pt x="4" y="9"/>
                  </a:lnTo>
                  <a:lnTo>
                    <a:pt x="2" y="13"/>
                  </a:lnTo>
                  <a:lnTo>
                    <a:pt x="0" y="16"/>
                  </a:lnTo>
                  <a:lnTo>
                    <a:pt x="0" y="22"/>
                  </a:lnTo>
                  <a:lnTo>
                    <a:pt x="0" y="171"/>
                  </a:lnTo>
                  <a:lnTo>
                    <a:pt x="0" y="171"/>
                  </a:lnTo>
                  <a:lnTo>
                    <a:pt x="0" y="174"/>
                  </a:lnTo>
                  <a:lnTo>
                    <a:pt x="2" y="178"/>
                  </a:lnTo>
                  <a:lnTo>
                    <a:pt x="4" y="182"/>
                  </a:lnTo>
                  <a:lnTo>
                    <a:pt x="7" y="186"/>
                  </a:lnTo>
                  <a:lnTo>
                    <a:pt x="9" y="188"/>
                  </a:lnTo>
                  <a:lnTo>
                    <a:pt x="13" y="190"/>
                  </a:lnTo>
                  <a:lnTo>
                    <a:pt x="17" y="191"/>
                  </a:lnTo>
                  <a:lnTo>
                    <a:pt x="22" y="192"/>
                  </a:lnTo>
                  <a:lnTo>
                    <a:pt x="771" y="192"/>
                  </a:lnTo>
                  <a:lnTo>
                    <a:pt x="771" y="192"/>
                  </a:lnTo>
                  <a:lnTo>
                    <a:pt x="776" y="191"/>
                  </a:lnTo>
                  <a:lnTo>
                    <a:pt x="780" y="190"/>
                  </a:lnTo>
                  <a:lnTo>
                    <a:pt x="784" y="188"/>
                  </a:lnTo>
                  <a:lnTo>
                    <a:pt x="787" y="186"/>
                  </a:lnTo>
                  <a:lnTo>
                    <a:pt x="789" y="182"/>
                  </a:lnTo>
                  <a:lnTo>
                    <a:pt x="792" y="178"/>
                  </a:lnTo>
                  <a:lnTo>
                    <a:pt x="793" y="174"/>
                  </a:lnTo>
                  <a:lnTo>
                    <a:pt x="793" y="171"/>
                  </a:lnTo>
                  <a:lnTo>
                    <a:pt x="793" y="22"/>
                  </a:lnTo>
                  <a:lnTo>
                    <a:pt x="793" y="22"/>
                  </a:lnTo>
                  <a:lnTo>
                    <a:pt x="793" y="16"/>
                  </a:lnTo>
                  <a:lnTo>
                    <a:pt x="792" y="13"/>
                  </a:lnTo>
                  <a:lnTo>
                    <a:pt x="789" y="9"/>
                  </a:lnTo>
                  <a:lnTo>
                    <a:pt x="787" y="6"/>
                  </a:lnTo>
                  <a:lnTo>
                    <a:pt x="784" y="4"/>
                  </a:lnTo>
                  <a:lnTo>
                    <a:pt x="780" y="1"/>
                  </a:lnTo>
                  <a:lnTo>
                    <a:pt x="776" y="0"/>
                  </a:lnTo>
                  <a:lnTo>
                    <a:pt x="771" y="0"/>
                  </a:lnTo>
                  <a:lnTo>
                    <a:pt x="771" y="0"/>
                  </a:lnTo>
                  <a:close/>
                  <a:moveTo>
                    <a:pt x="64" y="142"/>
                  </a:moveTo>
                  <a:lnTo>
                    <a:pt x="64" y="142"/>
                  </a:lnTo>
                  <a:lnTo>
                    <a:pt x="58" y="140"/>
                  </a:lnTo>
                  <a:lnTo>
                    <a:pt x="55" y="138"/>
                  </a:lnTo>
                  <a:lnTo>
                    <a:pt x="52" y="134"/>
                  </a:lnTo>
                  <a:lnTo>
                    <a:pt x="51" y="129"/>
                  </a:lnTo>
                  <a:lnTo>
                    <a:pt x="51" y="129"/>
                  </a:lnTo>
                  <a:lnTo>
                    <a:pt x="52" y="124"/>
                  </a:lnTo>
                  <a:lnTo>
                    <a:pt x="55" y="120"/>
                  </a:lnTo>
                  <a:lnTo>
                    <a:pt x="58" y="116"/>
                  </a:lnTo>
                  <a:lnTo>
                    <a:pt x="64" y="116"/>
                  </a:lnTo>
                  <a:lnTo>
                    <a:pt x="64" y="116"/>
                  </a:lnTo>
                  <a:lnTo>
                    <a:pt x="70" y="116"/>
                  </a:lnTo>
                  <a:lnTo>
                    <a:pt x="74" y="120"/>
                  </a:lnTo>
                  <a:lnTo>
                    <a:pt x="76" y="124"/>
                  </a:lnTo>
                  <a:lnTo>
                    <a:pt x="77" y="129"/>
                  </a:lnTo>
                  <a:lnTo>
                    <a:pt x="77" y="129"/>
                  </a:lnTo>
                  <a:lnTo>
                    <a:pt x="76" y="134"/>
                  </a:lnTo>
                  <a:lnTo>
                    <a:pt x="74" y="138"/>
                  </a:lnTo>
                  <a:lnTo>
                    <a:pt x="70" y="140"/>
                  </a:lnTo>
                  <a:lnTo>
                    <a:pt x="64" y="142"/>
                  </a:lnTo>
                  <a:lnTo>
                    <a:pt x="64" y="142"/>
                  </a:lnTo>
                  <a:close/>
                  <a:moveTo>
                    <a:pt x="64" y="76"/>
                  </a:moveTo>
                  <a:lnTo>
                    <a:pt x="64" y="76"/>
                  </a:lnTo>
                  <a:lnTo>
                    <a:pt x="58" y="75"/>
                  </a:lnTo>
                  <a:lnTo>
                    <a:pt x="55" y="72"/>
                  </a:lnTo>
                  <a:lnTo>
                    <a:pt x="52" y="68"/>
                  </a:lnTo>
                  <a:lnTo>
                    <a:pt x="51" y="63"/>
                  </a:lnTo>
                  <a:lnTo>
                    <a:pt x="51" y="63"/>
                  </a:lnTo>
                  <a:lnTo>
                    <a:pt x="52" y="58"/>
                  </a:lnTo>
                  <a:lnTo>
                    <a:pt x="55" y="54"/>
                  </a:lnTo>
                  <a:lnTo>
                    <a:pt x="58" y="52"/>
                  </a:lnTo>
                  <a:lnTo>
                    <a:pt x="64" y="51"/>
                  </a:lnTo>
                  <a:lnTo>
                    <a:pt x="64" y="51"/>
                  </a:lnTo>
                  <a:lnTo>
                    <a:pt x="70" y="52"/>
                  </a:lnTo>
                  <a:lnTo>
                    <a:pt x="74" y="54"/>
                  </a:lnTo>
                  <a:lnTo>
                    <a:pt x="76" y="58"/>
                  </a:lnTo>
                  <a:lnTo>
                    <a:pt x="77" y="63"/>
                  </a:lnTo>
                  <a:lnTo>
                    <a:pt x="77" y="63"/>
                  </a:lnTo>
                  <a:lnTo>
                    <a:pt x="76" y="68"/>
                  </a:lnTo>
                  <a:lnTo>
                    <a:pt x="74" y="72"/>
                  </a:lnTo>
                  <a:lnTo>
                    <a:pt x="70" y="75"/>
                  </a:lnTo>
                  <a:lnTo>
                    <a:pt x="64" y="76"/>
                  </a:lnTo>
                  <a:lnTo>
                    <a:pt x="64" y="76"/>
                  </a:lnTo>
                  <a:close/>
                  <a:moveTo>
                    <a:pt x="143" y="142"/>
                  </a:moveTo>
                  <a:lnTo>
                    <a:pt x="143" y="142"/>
                  </a:lnTo>
                  <a:lnTo>
                    <a:pt x="138" y="140"/>
                  </a:lnTo>
                  <a:lnTo>
                    <a:pt x="133" y="138"/>
                  </a:lnTo>
                  <a:lnTo>
                    <a:pt x="131" y="134"/>
                  </a:lnTo>
                  <a:lnTo>
                    <a:pt x="129" y="129"/>
                  </a:lnTo>
                  <a:lnTo>
                    <a:pt x="129" y="129"/>
                  </a:lnTo>
                  <a:lnTo>
                    <a:pt x="131" y="124"/>
                  </a:lnTo>
                  <a:lnTo>
                    <a:pt x="133" y="120"/>
                  </a:lnTo>
                  <a:lnTo>
                    <a:pt x="138" y="116"/>
                  </a:lnTo>
                  <a:lnTo>
                    <a:pt x="143" y="116"/>
                  </a:lnTo>
                  <a:lnTo>
                    <a:pt x="143" y="116"/>
                  </a:lnTo>
                  <a:lnTo>
                    <a:pt x="148" y="116"/>
                  </a:lnTo>
                  <a:lnTo>
                    <a:pt x="152" y="120"/>
                  </a:lnTo>
                  <a:lnTo>
                    <a:pt x="155" y="124"/>
                  </a:lnTo>
                  <a:lnTo>
                    <a:pt x="156" y="129"/>
                  </a:lnTo>
                  <a:lnTo>
                    <a:pt x="156" y="129"/>
                  </a:lnTo>
                  <a:lnTo>
                    <a:pt x="155" y="134"/>
                  </a:lnTo>
                  <a:lnTo>
                    <a:pt x="152" y="138"/>
                  </a:lnTo>
                  <a:lnTo>
                    <a:pt x="148" y="140"/>
                  </a:lnTo>
                  <a:lnTo>
                    <a:pt x="143" y="142"/>
                  </a:lnTo>
                  <a:lnTo>
                    <a:pt x="143" y="142"/>
                  </a:lnTo>
                  <a:close/>
                  <a:moveTo>
                    <a:pt x="143" y="76"/>
                  </a:moveTo>
                  <a:lnTo>
                    <a:pt x="143" y="76"/>
                  </a:lnTo>
                  <a:lnTo>
                    <a:pt x="138" y="75"/>
                  </a:lnTo>
                  <a:lnTo>
                    <a:pt x="133" y="72"/>
                  </a:lnTo>
                  <a:lnTo>
                    <a:pt x="131" y="68"/>
                  </a:lnTo>
                  <a:lnTo>
                    <a:pt x="129" y="63"/>
                  </a:lnTo>
                  <a:lnTo>
                    <a:pt x="129" y="63"/>
                  </a:lnTo>
                  <a:lnTo>
                    <a:pt x="131" y="58"/>
                  </a:lnTo>
                  <a:lnTo>
                    <a:pt x="133" y="54"/>
                  </a:lnTo>
                  <a:lnTo>
                    <a:pt x="138" y="52"/>
                  </a:lnTo>
                  <a:lnTo>
                    <a:pt x="143" y="51"/>
                  </a:lnTo>
                  <a:lnTo>
                    <a:pt x="143" y="51"/>
                  </a:lnTo>
                  <a:lnTo>
                    <a:pt x="148" y="52"/>
                  </a:lnTo>
                  <a:lnTo>
                    <a:pt x="152" y="54"/>
                  </a:lnTo>
                  <a:lnTo>
                    <a:pt x="155" y="58"/>
                  </a:lnTo>
                  <a:lnTo>
                    <a:pt x="156" y="63"/>
                  </a:lnTo>
                  <a:lnTo>
                    <a:pt x="156" y="63"/>
                  </a:lnTo>
                  <a:lnTo>
                    <a:pt x="155" y="68"/>
                  </a:lnTo>
                  <a:lnTo>
                    <a:pt x="152" y="72"/>
                  </a:lnTo>
                  <a:lnTo>
                    <a:pt x="148" y="75"/>
                  </a:lnTo>
                  <a:lnTo>
                    <a:pt x="143" y="76"/>
                  </a:lnTo>
                  <a:lnTo>
                    <a:pt x="143" y="76"/>
                  </a:lnTo>
                  <a:close/>
                  <a:moveTo>
                    <a:pt x="222" y="142"/>
                  </a:moveTo>
                  <a:lnTo>
                    <a:pt x="222" y="142"/>
                  </a:lnTo>
                  <a:lnTo>
                    <a:pt x="216" y="140"/>
                  </a:lnTo>
                  <a:lnTo>
                    <a:pt x="213" y="138"/>
                  </a:lnTo>
                  <a:lnTo>
                    <a:pt x="209" y="134"/>
                  </a:lnTo>
                  <a:lnTo>
                    <a:pt x="209" y="129"/>
                  </a:lnTo>
                  <a:lnTo>
                    <a:pt x="209" y="129"/>
                  </a:lnTo>
                  <a:lnTo>
                    <a:pt x="209" y="124"/>
                  </a:lnTo>
                  <a:lnTo>
                    <a:pt x="213" y="120"/>
                  </a:lnTo>
                  <a:lnTo>
                    <a:pt x="216" y="116"/>
                  </a:lnTo>
                  <a:lnTo>
                    <a:pt x="222" y="116"/>
                  </a:lnTo>
                  <a:lnTo>
                    <a:pt x="222" y="116"/>
                  </a:lnTo>
                  <a:lnTo>
                    <a:pt x="227" y="116"/>
                  </a:lnTo>
                  <a:lnTo>
                    <a:pt x="230" y="120"/>
                  </a:lnTo>
                  <a:lnTo>
                    <a:pt x="234" y="124"/>
                  </a:lnTo>
                  <a:lnTo>
                    <a:pt x="234" y="129"/>
                  </a:lnTo>
                  <a:lnTo>
                    <a:pt x="234" y="129"/>
                  </a:lnTo>
                  <a:lnTo>
                    <a:pt x="234" y="134"/>
                  </a:lnTo>
                  <a:lnTo>
                    <a:pt x="230" y="138"/>
                  </a:lnTo>
                  <a:lnTo>
                    <a:pt x="227" y="140"/>
                  </a:lnTo>
                  <a:lnTo>
                    <a:pt x="222" y="142"/>
                  </a:lnTo>
                  <a:lnTo>
                    <a:pt x="222" y="142"/>
                  </a:lnTo>
                  <a:close/>
                  <a:moveTo>
                    <a:pt x="222" y="76"/>
                  </a:moveTo>
                  <a:lnTo>
                    <a:pt x="222" y="76"/>
                  </a:lnTo>
                  <a:lnTo>
                    <a:pt x="216" y="75"/>
                  </a:lnTo>
                  <a:lnTo>
                    <a:pt x="213" y="72"/>
                  </a:lnTo>
                  <a:lnTo>
                    <a:pt x="209" y="68"/>
                  </a:lnTo>
                  <a:lnTo>
                    <a:pt x="209" y="63"/>
                  </a:lnTo>
                  <a:lnTo>
                    <a:pt x="209" y="63"/>
                  </a:lnTo>
                  <a:lnTo>
                    <a:pt x="209" y="58"/>
                  </a:lnTo>
                  <a:lnTo>
                    <a:pt x="213" y="54"/>
                  </a:lnTo>
                  <a:lnTo>
                    <a:pt x="216" y="52"/>
                  </a:lnTo>
                  <a:lnTo>
                    <a:pt x="222" y="51"/>
                  </a:lnTo>
                  <a:lnTo>
                    <a:pt x="222" y="51"/>
                  </a:lnTo>
                  <a:lnTo>
                    <a:pt x="227" y="52"/>
                  </a:lnTo>
                  <a:lnTo>
                    <a:pt x="230" y="54"/>
                  </a:lnTo>
                  <a:lnTo>
                    <a:pt x="234" y="58"/>
                  </a:lnTo>
                  <a:lnTo>
                    <a:pt x="234" y="63"/>
                  </a:lnTo>
                  <a:lnTo>
                    <a:pt x="234" y="63"/>
                  </a:lnTo>
                  <a:lnTo>
                    <a:pt x="234" y="68"/>
                  </a:lnTo>
                  <a:lnTo>
                    <a:pt x="230" y="72"/>
                  </a:lnTo>
                  <a:lnTo>
                    <a:pt x="227" y="75"/>
                  </a:lnTo>
                  <a:lnTo>
                    <a:pt x="222" y="76"/>
                  </a:lnTo>
                  <a:lnTo>
                    <a:pt x="222" y="76"/>
                  </a:lnTo>
                  <a:close/>
                  <a:moveTo>
                    <a:pt x="721" y="176"/>
                  </a:moveTo>
                  <a:lnTo>
                    <a:pt x="305" y="176"/>
                  </a:lnTo>
                  <a:lnTo>
                    <a:pt x="305" y="23"/>
                  </a:lnTo>
                  <a:lnTo>
                    <a:pt x="721" y="23"/>
                  </a:lnTo>
                  <a:lnTo>
                    <a:pt x="721" y="176"/>
                  </a:lnTo>
                  <a:close/>
                  <a:moveTo>
                    <a:pt x="755" y="116"/>
                  </a:moveTo>
                  <a:lnTo>
                    <a:pt x="755" y="116"/>
                  </a:lnTo>
                  <a:lnTo>
                    <a:pt x="749" y="115"/>
                  </a:lnTo>
                  <a:lnTo>
                    <a:pt x="742" y="111"/>
                  </a:lnTo>
                  <a:lnTo>
                    <a:pt x="740" y="106"/>
                  </a:lnTo>
                  <a:lnTo>
                    <a:pt x="739" y="100"/>
                  </a:lnTo>
                  <a:lnTo>
                    <a:pt x="739" y="100"/>
                  </a:lnTo>
                  <a:lnTo>
                    <a:pt x="740" y="92"/>
                  </a:lnTo>
                  <a:lnTo>
                    <a:pt x="742" y="87"/>
                  </a:lnTo>
                  <a:lnTo>
                    <a:pt x="749" y="83"/>
                  </a:lnTo>
                  <a:lnTo>
                    <a:pt x="755" y="82"/>
                  </a:lnTo>
                  <a:lnTo>
                    <a:pt x="755" y="82"/>
                  </a:lnTo>
                  <a:lnTo>
                    <a:pt x="761" y="83"/>
                  </a:lnTo>
                  <a:lnTo>
                    <a:pt x="768" y="87"/>
                  </a:lnTo>
                  <a:lnTo>
                    <a:pt x="771" y="92"/>
                  </a:lnTo>
                  <a:lnTo>
                    <a:pt x="773" y="100"/>
                  </a:lnTo>
                  <a:lnTo>
                    <a:pt x="773" y="100"/>
                  </a:lnTo>
                  <a:lnTo>
                    <a:pt x="771" y="106"/>
                  </a:lnTo>
                  <a:lnTo>
                    <a:pt x="768" y="111"/>
                  </a:lnTo>
                  <a:lnTo>
                    <a:pt x="761" y="115"/>
                  </a:lnTo>
                  <a:lnTo>
                    <a:pt x="755" y="116"/>
                  </a:lnTo>
                  <a:lnTo>
                    <a:pt x="755" y="116"/>
                  </a:lnTo>
                  <a:close/>
                </a:path>
              </a:pathLst>
            </a:custGeom>
            <a:grpFill/>
            <a:ln w="9525">
              <a:solidFill>
                <a:srgbClr val="C0504D"/>
              </a:solidFill>
              <a:round/>
            </a:ln>
          </p:spPr>
          <p:txBody>
            <a:bodyPr vert="horz" wrap="square" lIns="68494" tIns="34248" rIns="68494" bIns="34248" numCol="1" anchor="t" anchorCtr="0" compatLnSpc="1"/>
            <a:lstStyle/>
            <a:p>
              <a:pPr algn="ctr" defTabSz="1217930" hangingPunct="0">
                <a:defRPr/>
              </a:pPr>
              <a:endParaRPr lang="zh-CN" altLang="en-US" sz="1500" b="1" kern="0" dirty="0">
                <a:solidFill>
                  <a:prstClr val="black">
                    <a:lumMod val="75000"/>
                    <a:lumOff val="25000"/>
                  </a:prstClr>
                </a:solidFill>
                <a:cs typeface="Huawei Sans" panose="020C0503030203020204" pitchFamily="34" charset="0"/>
                <a:sym typeface="Huawei Sans"/>
              </a:endParaRPr>
            </a:p>
          </p:txBody>
        </p:sp>
        <p:sp>
          <p:nvSpPr>
            <p:cNvPr id="100" name="Freeform 79"/>
            <p:cNvSpPr>
              <a:spLocks noEditPoints="1"/>
            </p:cNvSpPr>
            <p:nvPr/>
          </p:nvSpPr>
          <p:spPr bwMode="auto">
            <a:xfrm>
              <a:off x="551277" y="3987147"/>
              <a:ext cx="359247" cy="95072"/>
            </a:xfrm>
            <a:custGeom>
              <a:avLst/>
              <a:gdLst>
                <a:gd name="T0" fmla="*/ 0 w 662"/>
                <a:gd name="T1" fmla="*/ 16 h 195"/>
                <a:gd name="T2" fmla="*/ 19 w 662"/>
                <a:gd name="T3" fmla="*/ 195 h 195"/>
                <a:gd name="T4" fmla="*/ 662 w 662"/>
                <a:gd name="T5" fmla="*/ 179 h 195"/>
                <a:gd name="T6" fmla="*/ 644 w 662"/>
                <a:gd name="T7" fmla="*/ 0 h 195"/>
                <a:gd name="T8" fmla="*/ 584 w 662"/>
                <a:gd name="T9" fmla="*/ 17 h 195"/>
                <a:gd name="T10" fmla="*/ 511 w 662"/>
                <a:gd name="T11" fmla="*/ 63 h 195"/>
                <a:gd name="T12" fmla="*/ 506 w 662"/>
                <a:gd name="T13" fmla="*/ 76 h 195"/>
                <a:gd name="T14" fmla="*/ 607 w 662"/>
                <a:gd name="T15" fmla="*/ 116 h 195"/>
                <a:gd name="T16" fmla="*/ 506 w 662"/>
                <a:gd name="T17" fmla="*/ 118 h 195"/>
                <a:gd name="T18" fmla="*/ 426 w 662"/>
                <a:gd name="T19" fmla="*/ 16 h 195"/>
                <a:gd name="T20" fmla="*/ 451 w 662"/>
                <a:gd name="T21" fmla="*/ 62 h 195"/>
                <a:gd name="T22" fmla="*/ 351 w 662"/>
                <a:gd name="T23" fmla="*/ 78 h 195"/>
                <a:gd name="T24" fmla="*/ 430 w 662"/>
                <a:gd name="T25" fmla="*/ 76 h 195"/>
                <a:gd name="T26" fmla="*/ 355 w 662"/>
                <a:gd name="T27" fmla="*/ 121 h 195"/>
                <a:gd name="T28" fmla="*/ 198 w 662"/>
                <a:gd name="T29" fmla="*/ 17 h 195"/>
                <a:gd name="T30" fmla="*/ 298 w 662"/>
                <a:gd name="T31" fmla="*/ 59 h 195"/>
                <a:gd name="T32" fmla="*/ 197 w 662"/>
                <a:gd name="T33" fmla="*/ 59 h 195"/>
                <a:gd name="T34" fmla="*/ 271 w 662"/>
                <a:gd name="T35" fmla="*/ 73 h 195"/>
                <a:gd name="T36" fmla="*/ 293 w 662"/>
                <a:gd name="T37" fmla="*/ 121 h 195"/>
                <a:gd name="T38" fmla="*/ 42 w 662"/>
                <a:gd name="T39" fmla="*/ 20 h 195"/>
                <a:gd name="T40" fmla="*/ 122 w 662"/>
                <a:gd name="T41" fmla="*/ 20 h 195"/>
                <a:gd name="T42" fmla="*/ 43 w 662"/>
                <a:gd name="T43" fmla="*/ 62 h 195"/>
                <a:gd name="T44" fmla="*/ 46 w 662"/>
                <a:gd name="T45" fmla="*/ 73 h 195"/>
                <a:gd name="T46" fmla="*/ 143 w 662"/>
                <a:gd name="T47" fmla="*/ 118 h 195"/>
                <a:gd name="T48" fmla="*/ 42 w 662"/>
                <a:gd name="T49" fmla="*/ 78 h 195"/>
                <a:gd name="T50" fmla="*/ 42 w 662"/>
                <a:gd name="T51" fmla="*/ 136 h 195"/>
                <a:gd name="T52" fmla="*/ 122 w 662"/>
                <a:gd name="T53" fmla="*/ 136 h 195"/>
                <a:gd name="T54" fmla="*/ 165 w 662"/>
                <a:gd name="T55" fmla="*/ 172 h 195"/>
                <a:gd name="T56" fmla="*/ 135 w 662"/>
                <a:gd name="T57" fmla="*/ 137 h 195"/>
                <a:gd name="T58" fmla="*/ 165 w 662"/>
                <a:gd name="T59" fmla="*/ 114 h 195"/>
                <a:gd name="T60" fmla="*/ 135 w 662"/>
                <a:gd name="T61" fmla="*/ 79 h 195"/>
                <a:gd name="T62" fmla="*/ 165 w 662"/>
                <a:gd name="T63" fmla="*/ 56 h 195"/>
                <a:gd name="T64" fmla="*/ 135 w 662"/>
                <a:gd name="T65" fmla="*/ 21 h 195"/>
                <a:gd name="T66" fmla="*/ 202 w 662"/>
                <a:gd name="T67" fmla="*/ 178 h 195"/>
                <a:gd name="T68" fmla="*/ 198 w 662"/>
                <a:gd name="T69" fmla="*/ 132 h 195"/>
                <a:gd name="T70" fmla="*/ 298 w 662"/>
                <a:gd name="T71" fmla="*/ 174 h 195"/>
                <a:gd name="T72" fmla="*/ 318 w 662"/>
                <a:gd name="T73" fmla="*/ 173 h 195"/>
                <a:gd name="T74" fmla="*/ 318 w 662"/>
                <a:gd name="T75" fmla="*/ 136 h 195"/>
                <a:gd name="T76" fmla="*/ 318 w 662"/>
                <a:gd name="T77" fmla="*/ 115 h 195"/>
                <a:gd name="T78" fmla="*/ 318 w 662"/>
                <a:gd name="T79" fmla="*/ 78 h 195"/>
                <a:gd name="T80" fmla="*/ 318 w 662"/>
                <a:gd name="T81" fmla="*/ 58 h 195"/>
                <a:gd name="T82" fmla="*/ 318 w 662"/>
                <a:gd name="T83" fmla="*/ 21 h 195"/>
                <a:gd name="T84" fmla="*/ 353 w 662"/>
                <a:gd name="T85" fmla="*/ 176 h 195"/>
                <a:gd name="T86" fmla="*/ 426 w 662"/>
                <a:gd name="T87" fmla="*/ 131 h 195"/>
                <a:gd name="T88" fmla="*/ 451 w 662"/>
                <a:gd name="T89" fmla="*/ 176 h 195"/>
                <a:gd name="T90" fmla="*/ 464 w 662"/>
                <a:gd name="T91" fmla="*/ 173 h 195"/>
                <a:gd name="T92" fmla="*/ 474 w 662"/>
                <a:gd name="T93" fmla="*/ 137 h 195"/>
                <a:gd name="T94" fmla="*/ 464 w 662"/>
                <a:gd name="T95" fmla="*/ 115 h 195"/>
                <a:gd name="T96" fmla="*/ 474 w 662"/>
                <a:gd name="T97" fmla="*/ 79 h 195"/>
                <a:gd name="T98" fmla="*/ 464 w 662"/>
                <a:gd name="T99" fmla="*/ 58 h 195"/>
                <a:gd name="T100" fmla="*/ 474 w 662"/>
                <a:gd name="T101" fmla="*/ 21 h 195"/>
                <a:gd name="T102" fmla="*/ 506 w 662"/>
                <a:gd name="T103" fmla="*/ 174 h 195"/>
                <a:gd name="T104" fmla="*/ 584 w 662"/>
                <a:gd name="T105" fmla="*/ 132 h 195"/>
                <a:gd name="T106" fmla="*/ 602 w 662"/>
                <a:gd name="T107" fmla="*/ 178 h 195"/>
                <a:gd name="T108" fmla="*/ 599 w 662"/>
                <a:gd name="T109" fmla="*/ 137 h 195"/>
                <a:gd name="T110" fmla="*/ 629 w 662"/>
                <a:gd name="T111" fmla="*/ 172 h 195"/>
                <a:gd name="T112" fmla="*/ 599 w 662"/>
                <a:gd name="T113" fmla="*/ 79 h 195"/>
                <a:gd name="T114" fmla="*/ 629 w 662"/>
                <a:gd name="T115" fmla="*/ 114 h 195"/>
                <a:gd name="T116" fmla="*/ 599 w 662"/>
                <a:gd name="T117" fmla="*/ 23 h 195"/>
                <a:gd name="T118" fmla="*/ 629 w 662"/>
                <a:gd name="T119" fmla="*/ 5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62" h="195">
                  <a:moveTo>
                    <a:pt x="644" y="0"/>
                  </a:moveTo>
                  <a:lnTo>
                    <a:pt x="19" y="0"/>
                  </a:lnTo>
                  <a:lnTo>
                    <a:pt x="19" y="0"/>
                  </a:lnTo>
                  <a:lnTo>
                    <a:pt x="13" y="1"/>
                  </a:lnTo>
                  <a:lnTo>
                    <a:pt x="6" y="4"/>
                  </a:lnTo>
                  <a:lnTo>
                    <a:pt x="2" y="10"/>
                  </a:lnTo>
                  <a:lnTo>
                    <a:pt x="1" y="12"/>
                  </a:lnTo>
                  <a:lnTo>
                    <a:pt x="0" y="16"/>
                  </a:lnTo>
                  <a:lnTo>
                    <a:pt x="0" y="179"/>
                  </a:lnTo>
                  <a:lnTo>
                    <a:pt x="0" y="179"/>
                  </a:lnTo>
                  <a:lnTo>
                    <a:pt x="1" y="181"/>
                  </a:lnTo>
                  <a:lnTo>
                    <a:pt x="2" y="184"/>
                  </a:lnTo>
                  <a:lnTo>
                    <a:pt x="6" y="190"/>
                  </a:lnTo>
                  <a:lnTo>
                    <a:pt x="13" y="193"/>
                  </a:lnTo>
                  <a:lnTo>
                    <a:pt x="16" y="195"/>
                  </a:lnTo>
                  <a:lnTo>
                    <a:pt x="19" y="195"/>
                  </a:lnTo>
                  <a:lnTo>
                    <a:pt x="644" y="195"/>
                  </a:lnTo>
                  <a:lnTo>
                    <a:pt x="644" y="195"/>
                  </a:lnTo>
                  <a:lnTo>
                    <a:pt x="647" y="195"/>
                  </a:lnTo>
                  <a:lnTo>
                    <a:pt x="651" y="193"/>
                  </a:lnTo>
                  <a:lnTo>
                    <a:pt x="658" y="190"/>
                  </a:lnTo>
                  <a:lnTo>
                    <a:pt x="661" y="184"/>
                  </a:lnTo>
                  <a:lnTo>
                    <a:pt x="662" y="181"/>
                  </a:lnTo>
                  <a:lnTo>
                    <a:pt x="662" y="179"/>
                  </a:lnTo>
                  <a:lnTo>
                    <a:pt x="662" y="16"/>
                  </a:lnTo>
                  <a:lnTo>
                    <a:pt x="662" y="16"/>
                  </a:lnTo>
                  <a:lnTo>
                    <a:pt x="662" y="12"/>
                  </a:lnTo>
                  <a:lnTo>
                    <a:pt x="661" y="10"/>
                  </a:lnTo>
                  <a:lnTo>
                    <a:pt x="658" y="4"/>
                  </a:lnTo>
                  <a:lnTo>
                    <a:pt x="651" y="1"/>
                  </a:lnTo>
                  <a:lnTo>
                    <a:pt x="644" y="0"/>
                  </a:lnTo>
                  <a:lnTo>
                    <a:pt x="644" y="0"/>
                  </a:lnTo>
                  <a:close/>
                  <a:moveTo>
                    <a:pt x="506" y="20"/>
                  </a:moveTo>
                  <a:lnTo>
                    <a:pt x="506" y="20"/>
                  </a:lnTo>
                  <a:lnTo>
                    <a:pt x="506" y="18"/>
                  </a:lnTo>
                  <a:lnTo>
                    <a:pt x="507" y="17"/>
                  </a:lnTo>
                  <a:lnTo>
                    <a:pt x="511" y="16"/>
                  </a:lnTo>
                  <a:lnTo>
                    <a:pt x="581" y="16"/>
                  </a:lnTo>
                  <a:lnTo>
                    <a:pt x="581" y="16"/>
                  </a:lnTo>
                  <a:lnTo>
                    <a:pt x="584" y="17"/>
                  </a:lnTo>
                  <a:lnTo>
                    <a:pt x="585" y="18"/>
                  </a:lnTo>
                  <a:lnTo>
                    <a:pt x="586" y="20"/>
                  </a:lnTo>
                  <a:lnTo>
                    <a:pt x="607" y="59"/>
                  </a:lnTo>
                  <a:lnTo>
                    <a:pt x="607" y="59"/>
                  </a:lnTo>
                  <a:lnTo>
                    <a:pt x="607" y="60"/>
                  </a:lnTo>
                  <a:lnTo>
                    <a:pt x="606" y="62"/>
                  </a:lnTo>
                  <a:lnTo>
                    <a:pt x="602" y="63"/>
                  </a:lnTo>
                  <a:lnTo>
                    <a:pt x="511" y="63"/>
                  </a:lnTo>
                  <a:lnTo>
                    <a:pt x="511" y="63"/>
                  </a:lnTo>
                  <a:lnTo>
                    <a:pt x="507" y="62"/>
                  </a:lnTo>
                  <a:lnTo>
                    <a:pt x="506" y="60"/>
                  </a:lnTo>
                  <a:lnTo>
                    <a:pt x="506" y="59"/>
                  </a:lnTo>
                  <a:lnTo>
                    <a:pt x="506" y="20"/>
                  </a:lnTo>
                  <a:close/>
                  <a:moveTo>
                    <a:pt x="506" y="78"/>
                  </a:moveTo>
                  <a:lnTo>
                    <a:pt x="506" y="78"/>
                  </a:lnTo>
                  <a:lnTo>
                    <a:pt x="506" y="76"/>
                  </a:lnTo>
                  <a:lnTo>
                    <a:pt x="507" y="75"/>
                  </a:lnTo>
                  <a:lnTo>
                    <a:pt x="511" y="73"/>
                  </a:lnTo>
                  <a:lnTo>
                    <a:pt x="581" y="73"/>
                  </a:lnTo>
                  <a:lnTo>
                    <a:pt x="581" y="73"/>
                  </a:lnTo>
                  <a:lnTo>
                    <a:pt x="584" y="75"/>
                  </a:lnTo>
                  <a:lnTo>
                    <a:pt x="585" y="76"/>
                  </a:lnTo>
                  <a:lnTo>
                    <a:pt x="586" y="78"/>
                  </a:lnTo>
                  <a:lnTo>
                    <a:pt x="607" y="116"/>
                  </a:lnTo>
                  <a:lnTo>
                    <a:pt x="607" y="116"/>
                  </a:lnTo>
                  <a:lnTo>
                    <a:pt x="607" y="118"/>
                  </a:lnTo>
                  <a:lnTo>
                    <a:pt x="606" y="119"/>
                  </a:lnTo>
                  <a:lnTo>
                    <a:pt x="602" y="121"/>
                  </a:lnTo>
                  <a:lnTo>
                    <a:pt x="511" y="121"/>
                  </a:lnTo>
                  <a:lnTo>
                    <a:pt x="511" y="121"/>
                  </a:lnTo>
                  <a:lnTo>
                    <a:pt x="507" y="119"/>
                  </a:lnTo>
                  <a:lnTo>
                    <a:pt x="506" y="118"/>
                  </a:lnTo>
                  <a:lnTo>
                    <a:pt x="506" y="116"/>
                  </a:lnTo>
                  <a:lnTo>
                    <a:pt x="506" y="78"/>
                  </a:lnTo>
                  <a:close/>
                  <a:moveTo>
                    <a:pt x="351" y="20"/>
                  </a:moveTo>
                  <a:lnTo>
                    <a:pt x="351" y="20"/>
                  </a:lnTo>
                  <a:lnTo>
                    <a:pt x="352" y="18"/>
                  </a:lnTo>
                  <a:lnTo>
                    <a:pt x="353" y="17"/>
                  </a:lnTo>
                  <a:lnTo>
                    <a:pt x="355" y="16"/>
                  </a:lnTo>
                  <a:lnTo>
                    <a:pt x="426" y="16"/>
                  </a:lnTo>
                  <a:lnTo>
                    <a:pt x="426" y="16"/>
                  </a:lnTo>
                  <a:lnTo>
                    <a:pt x="429" y="17"/>
                  </a:lnTo>
                  <a:lnTo>
                    <a:pt x="430" y="18"/>
                  </a:lnTo>
                  <a:lnTo>
                    <a:pt x="431" y="20"/>
                  </a:lnTo>
                  <a:lnTo>
                    <a:pt x="452" y="59"/>
                  </a:lnTo>
                  <a:lnTo>
                    <a:pt x="452" y="59"/>
                  </a:lnTo>
                  <a:lnTo>
                    <a:pt x="452" y="60"/>
                  </a:lnTo>
                  <a:lnTo>
                    <a:pt x="451" y="62"/>
                  </a:lnTo>
                  <a:lnTo>
                    <a:pt x="447" y="63"/>
                  </a:lnTo>
                  <a:lnTo>
                    <a:pt x="355" y="63"/>
                  </a:lnTo>
                  <a:lnTo>
                    <a:pt x="355" y="63"/>
                  </a:lnTo>
                  <a:lnTo>
                    <a:pt x="353" y="62"/>
                  </a:lnTo>
                  <a:lnTo>
                    <a:pt x="352" y="60"/>
                  </a:lnTo>
                  <a:lnTo>
                    <a:pt x="351" y="59"/>
                  </a:lnTo>
                  <a:lnTo>
                    <a:pt x="351" y="20"/>
                  </a:lnTo>
                  <a:close/>
                  <a:moveTo>
                    <a:pt x="351" y="78"/>
                  </a:moveTo>
                  <a:lnTo>
                    <a:pt x="351" y="78"/>
                  </a:lnTo>
                  <a:lnTo>
                    <a:pt x="352" y="76"/>
                  </a:lnTo>
                  <a:lnTo>
                    <a:pt x="353" y="75"/>
                  </a:lnTo>
                  <a:lnTo>
                    <a:pt x="355" y="73"/>
                  </a:lnTo>
                  <a:lnTo>
                    <a:pt x="426" y="73"/>
                  </a:lnTo>
                  <a:lnTo>
                    <a:pt x="426" y="73"/>
                  </a:lnTo>
                  <a:lnTo>
                    <a:pt x="429" y="75"/>
                  </a:lnTo>
                  <a:lnTo>
                    <a:pt x="430" y="76"/>
                  </a:lnTo>
                  <a:lnTo>
                    <a:pt x="431" y="78"/>
                  </a:lnTo>
                  <a:lnTo>
                    <a:pt x="452" y="116"/>
                  </a:lnTo>
                  <a:lnTo>
                    <a:pt x="452" y="116"/>
                  </a:lnTo>
                  <a:lnTo>
                    <a:pt x="452" y="118"/>
                  </a:lnTo>
                  <a:lnTo>
                    <a:pt x="451" y="119"/>
                  </a:lnTo>
                  <a:lnTo>
                    <a:pt x="447" y="121"/>
                  </a:lnTo>
                  <a:lnTo>
                    <a:pt x="355" y="121"/>
                  </a:lnTo>
                  <a:lnTo>
                    <a:pt x="355" y="121"/>
                  </a:lnTo>
                  <a:lnTo>
                    <a:pt x="353" y="119"/>
                  </a:lnTo>
                  <a:lnTo>
                    <a:pt x="352" y="118"/>
                  </a:lnTo>
                  <a:lnTo>
                    <a:pt x="351" y="116"/>
                  </a:lnTo>
                  <a:lnTo>
                    <a:pt x="351" y="78"/>
                  </a:lnTo>
                  <a:close/>
                  <a:moveTo>
                    <a:pt x="197" y="20"/>
                  </a:moveTo>
                  <a:lnTo>
                    <a:pt x="197" y="20"/>
                  </a:lnTo>
                  <a:lnTo>
                    <a:pt x="197" y="18"/>
                  </a:lnTo>
                  <a:lnTo>
                    <a:pt x="198" y="17"/>
                  </a:lnTo>
                  <a:lnTo>
                    <a:pt x="202" y="16"/>
                  </a:lnTo>
                  <a:lnTo>
                    <a:pt x="271" y="16"/>
                  </a:lnTo>
                  <a:lnTo>
                    <a:pt x="271" y="16"/>
                  </a:lnTo>
                  <a:lnTo>
                    <a:pt x="275" y="17"/>
                  </a:lnTo>
                  <a:lnTo>
                    <a:pt x="276" y="18"/>
                  </a:lnTo>
                  <a:lnTo>
                    <a:pt x="276" y="20"/>
                  </a:lnTo>
                  <a:lnTo>
                    <a:pt x="298" y="59"/>
                  </a:lnTo>
                  <a:lnTo>
                    <a:pt x="298" y="59"/>
                  </a:lnTo>
                  <a:lnTo>
                    <a:pt x="297" y="60"/>
                  </a:lnTo>
                  <a:lnTo>
                    <a:pt x="297" y="62"/>
                  </a:lnTo>
                  <a:lnTo>
                    <a:pt x="293" y="63"/>
                  </a:lnTo>
                  <a:lnTo>
                    <a:pt x="202" y="63"/>
                  </a:lnTo>
                  <a:lnTo>
                    <a:pt x="202" y="63"/>
                  </a:lnTo>
                  <a:lnTo>
                    <a:pt x="198" y="62"/>
                  </a:lnTo>
                  <a:lnTo>
                    <a:pt x="197" y="60"/>
                  </a:lnTo>
                  <a:lnTo>
                    <a:pt x="197" y="59"/>
                  </a:lnTo>
                  <a:lnTo>
                    <a:pt x="197" y="20"/>
                  </a:lnTo>
                  <a:close/>
                  <a:moveTo>
                    <a:pt x="197" y="78"/>
                  </a:moveTo>
                  <a:lnTo>
                    <a:pt x="197" y="78"/>
                  </a:lnTo>
                  <a:lnTo>
                    <a:pt x="197" y="76"/>
                  </a:lnTo>
                  <a:lnTo>
                    <a:pt x="198" y="75"/>
                  </a:lnTo>
                  <a:lnTo>
                    <a:pt x="202" y="73"/>
                  </a:lnTo>
                  <a:lnTo>
                    <a:pt x="271" y="73"/>
                  </a:lnTo>
                  <a:lnTo>
                    <a:pt x="271" y="73"/>
                  </a:lnTo>
                  <a:lnTo>
                    <a:pt x="275" y="75"/>
                  </a:lnTo>
                  <a:lnTo>
                    <a:pt x="276" y="76"/>
                  </a:lnTo>
                  <a:lnTo>
                    <a:pt x="276" y="78"/>
                  </a:lnTo>
                  <a:lnTo>
                    <a:pt x="298" y="116"/>
                  </a:lnTo>
                  <a:lnTo>
                    <a:pt x="298" y="116"/>
                  </a:lnTo>
                  <a:lnTo>
                    <a:pt x="297" y="118"/>
                  </a:lnTo>
                  <a:lnTo>
                    <a:pt x="297" y="119"/>
                  </a:lnTo>
                  <a:lnTo>
                    <a:pt x="293" y="121"/>
                  </a:lnTo>
                  <a:lnTo>
                    <a:pt x="202" y="121"/>
                  </a:lnTo>
                  <a:lnTo>
                    <a:pt x="202" y="121"/>
                  </a:lnTo>
                  <a:lnTo>
                    <a:pt x="198" y="119"/>
                  </a:lnTo>
                  <a:lnTo>
                    <a:pt x="197" y="118"/>
                  </a:lnTo>
                  <a:lnTo>
                    <a:pt x="197" y="116"/>
                  </a:lnTo>
                  <a:lnTo>
                    <a:pt x="197" y="78"/>
                  </a:lnTo>
                  <a:close/>
                  <a:moveTo>
                    <a:pt x="42" y="20"/>
                  </a:moveTo>
                  <a:lnTo>
                    <a:pt x="42" y="20"/>
                  </a:lnTo>
                  <a:lnTo>
                    <a:pt x="42" y="18"/>
                  </a:lnTo>
                  <a:lnTo>
                    <a:pt x="43" y="17"/>
                  </a:lnTo>
                  <a:lnTo>
                    <a:pt x="46" y="16"/>
                  </a:lnTo>
                  <a:lnTo>
                    <a:pt x="117" y="16"/>
                  </a:lnTo>
                  <a:lnTo>
                    <a:pt x="117" y="16"/>
                  </a:lnTo>
                  <a:lnTo>
                    <a:pt x="120" y="17"/>
                  </a:lnTo>
                  <a:lnTo>
                    <a:pt x="121" y="18"/>
                  </a:lnTo>
                  <a:lnTo>
                    <a:pt x="122" y="20"/>
                  </a:lnTo>
                  <a:lnTo>
                    <a:pt x="143" y="59"/>
                  </a:lnTo>
                  <a:lnTo>
                    <a:pt x="143" y="59"/>
                  </a:lnTo>
                  <a:lnTo>
                    <a:pt x="143" y="60"/>
                  </a:lnTo>
                  <a:lnTo>
                    <a:pt x="142" y="62"/>
                  </a:lnTo>
                  <a:lnTo>
                    <a:pt x="138" y="63"/>
                  </a:lnTo>
                  <a:lnTo>
                    <a:pt x="46" y="63"/>
                  </a:lnTo>
                  <a:lnTo>
                    <a:pt x="46" y="63"/>
                  </a:lnTo>
                  <a:lnTo>
                    <a:pt x="43" y="62"/>
                  </a:lnTo>
                  <a:lnTo>
                    <a:pt x="42" y="60"/>
                  </a:lnTo>
                  <a:lnTo>
                    <a:pt x="42" y="59"/>
                  </a:lnTo>
                  <a:lnTo>
                    <a:pt x="42" y="20"/>
                  </a:lnTo>
                  <a:close/>
                  <a:moveTo>
                    <a:pt x="42" y="78"/>
                  </a:moveTo>
                  <a:lnTo>
                    <a:pt x="42" y="78"/>
                  </a:lnTo>
                  <a:lnTo>
                    <a:pt x="42" y="76"/>
                  </a:lnTo>
                  <a:lnTo>
                    <a:pt x="43" y="75"/>
                  </a:lnTo>
                  <a:lnTo>
                    <a:pt x="46" y="73"/>
                  </a:lnTo>
                  <a:lnTo>
                    <a:pt x="117" y="73"/>
                  </a:lnTo>
                  <a:lnTo>
                    <a:pt x="117" y="73"/>
                  </a:lnTo>
                  <a:lnTo>
                    <a:pt x="120" y="75"/>
                  </a:lnTo>
                  <a:lnTo>
                    <a:pt x="121" y="76"/>
                  </a:lnTo>
                  <a:lnTo>
                    <a:pt x="122" y="78"/>
                  </a:lnTo>
                  <a:lnTo>
                    <a:pt x="143" y="116"/>
                  </a:lnTo>
                  <a:lnTo>
                    <a:pt x="143" y="116"/>
                  </a:lnTo>
                  <a:lnTo>
                    <a:pt x="143" y="118"/>
                  </a:lnTo>
                  <a:lnTo>
                    <a:pt x="142" y="119"/>
                  </a:lnTo>
                  <a:lnTo>
                    <a:pt x="138" y="121"/>
                  </a:lnTo>
                  <a:lnTo>
                    <a:pt x="46" y="121"/>
                  </a:lnTo>
                  <a:lnTo>
                    <a:pt x="46" y="121"/>
                  </a:lnTo>
                  <a:lnTo>
                    <a:pt x="43" y="119"/>
                  </a:lnTo>
                  <a:lnTo>
                    <a:pt x="42" y="118"/>
                  </a:lnTo>
                  <a:lnTo>
                    <a:pt x="42" y="116"/>
                  </a:lnTo>
                  <a:lnTo>
                    <a:pt x="42" y="78"/>
                  </a:lnTo>
                  <a:close/>
                  <a:moveTo>
                    <a:pt x="138" y="178"/>
                  </a:moveTo>
                  <a:lnTo>
                    <a:pt x="46" y="178"/>
                  </a:lnTo>
                  <a:lnTo>
                    <a:pt x="46" y="178"/>
                  </a:lnTo>
                  <a:lnTo>
                    <a:pt x="43" y="176"/>
                  </a:lnTo>
                  <a:lnTo>
                    <a:pt x="42" y="175"/>
                  </a:lnTo>
                  <a:lnTo>
                    <a:pt x="42" y="174"/>
                  </a:lnTo>
                  <a:lnTo>
                    <a:pt x="42" y="136"/>
                  </a:lnTo>
                  <a:lnTo>
                    <a:pt x="42" y="136"/>
                  </a:lnTo>
                  <a:lnTo>
                    <a:pt x="42" y="133"/>
                  </a:lnTo>
                  <a:lnTo>
                    <a:pt x="43" y="132"/>
                  </a:lnTo>
                  <a:lnTo>
                    <a:pt x="46" y="131"/>
                  </a:lnTo>
                  <a:lnTo>
                    <a:pt x="117" y="131"/>
                  </a:lnTo>
                  <a:lnTo>
                    <a:pt x="117" y="131"/>
                  </a:lnTo>
                  <a:lnTo>
                    <a:pt x="120" y="132"/>
                  </a:lnTo>
                  <a:lnTo>
                    <a:pt x="121" y="133"/>
                  </a:lnTo>
                  <a:lnTo>
                    <a:pt x="122" y="136"/>
                  </a:lnTo>
                  <a:lnTo>
                    <a:pt x="143" y="174"/>
                  </a:lnTo>
                  <a:lnTo>
                    <a:pt x="143" y="174"/>
                  </a:lnTo>
                  <a:lnTo>
                    <a:pt x="143" y="175"/>
                  </a:lnTo>
                  <a:lnTo>
                    <a:pt x="142" y="176"/>
                  </a:lnTo>
                  <a:lnTo>
                    <a:pt x="138" y="178"/>
                  </a:lnTo>
                  <a:lnTo>
                    <a:pt x="138" y="178"/>
                  </a:lnTo>
                  <a:close/>
                  <a:moveTo>
                    <a:pt x="165" y="172"/>
                  </a:moveTo>
                  <a:lnTo>
                    <a:pt x="165" y="172"/>
                  </a:lnTo>
                  <a:lnTo>
                    <a:pt x="165" y="172"/>
                  </a:lnTo>
                  <a:lnTo>
                    <a:pt x="164" y="173"/>
                  </a:lnTo>
                  <a:lnTo>
                    <a:pt x="154" y="173"/>
                  </a:lnTo>
                  <a:lnTo>
                    <a:pt x="154" y="173"/>
                  </a:lnTo>
                  <a:lnTo>
                    <a:pt x="153" y="172"/>
                  </a:lnTo>
                  <a:lnTo>
                    <a:pt x="135" y="137"/>
                  </a:lnTo>
                  <a:lnTo>
                    <a:pt x="135" y="137"/>
                  </a:lnTo>
                  <a:lnTo>
                    <a:pt x="135" y="137"/>
                  </a:lnTo>
                  <a:lnTo>
                    <a:pt x="136" y="136"/>
                  </a:lnTo>
                  <a:lnTo>
                    <a:pt x="164" y="136"/>
                  </a:lnTo>
                  <a:lnTo>
                    <a:pt x="164" y="136"/>
                  </a:lnTo>
                  <a:lnTo>
                    <a:pt x="165" y="137"/>
                  </a:lnTo>
                  <a:lnTo>
                    <a:pt x="165" y="138"/>
                  </a:lnTo>
                  <a:lnTo>
                    <a:pt x="165" y="172"/>
                  </a:lnTo>
                  <a:close/>
                  <a:moveTo>
                    <a:pt x="165" y="114"/>
                  </a:moveTo>
                  <a:lnTo>
                    <a:pt x="165" y="114"/>
                  </a:lnTo>
                  <a:lnTo>
                    <a:pt x="165" y="114"/>
                  </a:lnTo>
                  <a:lnTo>
                    <a:pt x="164" y="115"/>
                  </a:lnTo>
                  <a:lnTo>
                    <a:pt x="154" y="115"/>
                  </a:lnTo>
                  <a:lnTo>
                    <a:pt x="154" y="115"/>
                  </a:lnTo>
                  <a:lnTo>
                    <a:pt x="153" y="114"/>
                  </a:lnTo>
                  <a:lnTo>
                    <a:pt x="135" y="79"/>
                  </a:lnTo>
                  <a:lnTo>
                    <a:pt x="135" y="79"/>
                  </a:lnTo>
                  <a:lnTo>
                    <a:pt x="135" y="79"/>
                  </a:lnTo>
                  <a:lnTo>
                    <a:pt x="136" y="78"/>
                  </a:lnTo>
                  <a:lnTo>
                    <a:pt x="164" y="78"/>
                  </a:lnTo>
                  <a:lnTo>
                    <a:pt x="164" y="78"/>
                  </a:lnTo>
                  <a:lnTo>
                    <a:pt x="165" y="79"/>
                  </a:lnTo>
                  <a:lnTo>
                    <a:pt x="165" y="80"/>
                  </a:lnTo>
                  <a:lnTo>
                    <a:pt x="165" y="114"/>
                  </a:lnTo>
                  <a:close/>
                  <a:moveTo>
                    <a:pt x="165" y="56"/>
                  </a:moveTo>
                  <a:lnTo>
                    <a:pt x="165" y="56"/>
                  </a:lnTo>
                  <a:lnTo>
                    <a:pt x="165" y="56"/>
                  </a:lnTo>
                  <a:lnTo>
                    <a:pt x="164" y="58"/>
                  </a:lnTo>
                  <a:lnTo>
                    <a:pt x="154" y="58"/>
                  </a:lnTo>
                  <a:lnTo>
                    <a:pt x="154" y="58"/>
                  </a:lnTo>
                  <a:lnTo>
                    <a:pt x="153" y="56"/>
                  </a:lnTo>
                  <a:lnTo>
                    <a:pt x="135" y="23"/>
                  </a:lnTo>
                  <a:lnTo>
                    <a:pt x="135" y="23"/>
                  </a:lnTo>
                  <a:lnTo>
                    <a:pt x="135" y="21"/>
                  </a:lnTo>
                  <a:lnTo>
                    <a:pt x="136" y="21"/>
                  </a:lnTo>
                  <a:lnTo>
                    <a:pt x="164" y="21"/>
                  </a:lnTo>
                  <a:lnTo>
                    <a:pt x="164" y="21"/>
                  </a:lnTo>
                  <a:lnTo>
                    <a:pt x="165" y="21"/>
                  </a:lnTo>
                  <a:lnTo>
                    <a:pt x="165" y="23"/>
                  </a:lnTo>
                  <a:lnTo>
                    <a:pt x="165" y="56"/>
                  </a:lnTo>
                  <a:close/>
                  <a:moveTo>
                    <a:pt x="293" y="178"/>
                  </a:moveTo>
                  <a:lnTo>
                    <a:pt x="202" y="178"/>
                  </a:lnTo>
                  <a:lnTo>
                    <a:pt x="202" y="178"/>
                  </a:lnTo>
                  <a:lnTo>
                    <a:pt x="198" y="176"/>
                  </a:lnTo>
                  <a:lnTo>
                    <a:pt x="197" y="175"/>
                  </a:lnTo>
                  <a:lnTo>
                    <a:pt x="197" y="174"/>
                  </a:lnTo>
                  <a:lnTo>
                    <a:pt x="197" y="136"/>
                  </a:lnTo>
                  <a:lnTo>
                    <a:pt x="197" y="136"/>
                  </a:lnTo>
                  <a:lnTo>
                    <a:pt x="197" y="133"/>
                  </a:lnTo>
                  <a:lnTo>
                    <a:pt x="198" y="132"/>
                  </a:lnTo>
                  <a:lnTo>
                    <a:pt x="202" y="131"/>
                  </a:lnTo>
                  <a:lnTo>
                    <a:pt x="271" y="131"/>
                  </a:lnTo>
                  <a:lnTo>
                    <a:pt x="271" y="131"/>
                  </a:lnTo>
                  <a:lnTo>
                    <a:pt x="275" y="132"/>
                  </a:lnTo>
                  <a:lnTo>
                    <a:pt x="276" y="133"/>
                  </a:lnTo>
                  <a:lnTo>
                    <a:pt x="276" y="136"/>
                  </a:lnTo>
                  <a:lnTo>
                    <a:pt x="298" y="174"/>
                  </a:lnTo>
                  <a:lnTo>
                    <a:pt x="298" y="174"/>
                  </a:lnTo>
                  <a:lnTo>
                    <a:pt x="297" y="175"/>
                  </a:lnTo>
                  <a:lnTo>
                    <a:pt x="297" y="176"/>
                  </a:lnTo>
                  <a:lnTo>
                    <a:pt x="293" y="178"/>
                  </a:lnTo>
                  <a:lnTo>
                    <a:pt x="293" y="178"/>
                  </a:lnTo>
                  <a:close/>
                  <a:moveTo>
                    <a:pt x="320" y="172"/>
                  </a:moveTo>
                  <a:lnTo>
                    <a:pt x="320" y="172"/>
                  </a:lnTo>
                  <a:lnTo>
                    <a:pt x="319" y="172"/>
                  </a:lnTo>
                  <a:lnTo>
                    <a:pt x="318" y="173"/>
                  </a:lnTo>
                  <a:lnTo>
                    <a:pt x="309" y="173"/>
                  </a:lnTo>
                  <a:lnTo>
                    <a:pt x="309" y="173"/>
                  </a:lnTo>
                  <a:lnTo>
                    <a:pt x="307" y="172"/>
                  </a:lnTo>
                  <a:lnTo>
                    <a:pt x="290" y="137"/>
                  </a:lnTo>
                  <a:lnTo>
                    <a:pt x="290" y="137"/>
                  </a:lnTo>
                  <a:lnTo>
                    <a:pt x="290" y="137"/>
                  </a:lnTo>
                  <a:lnTo>
                    <a:pt x="290" y="136"/>
                  </a:lnTo>
                  <a:lnTo>
                    <a:pt x="318" y="136"/>
                  </a:lnTo>
                  <a:lnTo>
                    <a:pt x="318" y="136"/>
                  </a:lnTo>
                  <a:lnTo>
                    <a:pt x="319" y="137"/>
                  </a:lnTo>
                  <a:lnTo>
                    <a:pt x="320" y="138"/>
                  </a:lnTo>
                  <a:lnTo>
                    <a:pt x="320" y="172"/>
                  </a:lnTo>
                  <a:close/>
                  <a:moveTo>
                    <a:pt x="320" y="114"/>
                  </a:moveTo>
                  <a:lnTo>
                    <a:pt x="320" y="114"/>
                  </a:lnTo>
                  <a:lnTo>
                    <a:pt x="319" y="114"/>
                  </a:lnTo>
                  <a:lnTo>
                    <a:pt x="318" y="115"/>
                  </a:lnTo>
                  <a:lnTo>
                    <a:pt x="309" y="115"/>
                  </a:lnTo>
                  <a:lnTo>
                    <a:pt x="309" y="115"/>
                  </a:lnTo>
                  <a:lnTo>
                    <a:pt x="307" y="114"/>
                  </a:lnTo>
                  <a:lnTo>
                    <a:pt x="290" y="79"/>
                  </a:lnTo>
                  <a:lnTo>
                    <a:pt x="290" y="79"/>
                  </a:lnTo>
                  <a:lnTo>
                    <a:pt x="290" y="79"/>
                  </a:lnTo>
                  <a:lnTo>
                    <a:pt x="290" y="78"/>
                  </a:lnTo>
                  <a:lnTo>
                    <a:pt x="318" y="78"/>
                  </a:lnTo>
                  <a:lnTo>
                    <a:pt x="318" y="78"/>
                  </a:lnTo>
                  <a:lnTo>
                    <a:pt x="319" y="79"/>
                  </a:lnTo>
                  <a:lnTo>
                    <a:pt x="320" y="80"/>
                  </a:lnTo>
                  <a:lnTo>
                    <a:pt x="320" y="114"/>
                  </a:lnTo>
                  <a:close/>
                  <a:moveTo>
                    <a:pt x="320" y="56"/>
                  </a:moveTo>
                  <a:lnTo>
                    <a:pt x="320" y="56"/>
                  </a:lnTo>
                  <a:lnTo>
                    <a:pt x="319" y="56"/>
                  </a:lnTo>
                  <a:lnTo>
                    <a:pt x="318" y="58"/>
                  </a:lnTo>
                  <a:lnTo>
                    <a:pt x="309" y="58"/>
                  </a:lnTo>
                  <a:lnTo>
                    <a:pt x="309" y="58"/>
                  </a:lnTo>
                  <a:lnTo>
                    <a:pt x="307" y="56"/>
                  </a:lnTo>
                  <a:lnTo>
                    <a:pt x="290" y="23"/>
                  </a:lnTo>
                  <a:lnTo>
                    <a:pt x="290" y="23"/>
                  </a:lnTo>
                  <a:lnTo>
                    <a:pt x="290" y="21"/>
                  </a:lnTo>
                  <a:lnTo>
                    <a:pt x="290" y="21"/>
                  </a:lnTo>
                  <a:lnTo>
                    <a:pt x="318" y="21"/>
                  </a:lnTo>
                  <a:lnTo>
                    <a:pt x="318" y="21"/>
                  </a:lnTo>
                  <a:lnTo>
                    <a:pt x="319" y="21"/>
                  </a:lnTo>
                  <a:lnTo>
                    <a:pt x="320" y="23"/>
                  </a:lnTo>
                  <a:lnTo>
                    <a:pt x="320" y="56"/>
                  </a:lnTo>
                  <a:close/>
                  <a:moveTo>
                    <a:pt x="447" y="178"/>
                  </a:moveTo>
                  <a:lnTo>
                    <a:pt x="355" y="178"/>
                  </a:lnTo>
                  <a:lnTo>
                    <a:pt x="355" y="178"/>
                  </a:lnTo>
                  <a:lnTo>
                    <a:pt x="353" y="176"/>
                  </a:lnTo>
                  <a:lnTo>
                    <a:pt x="352" y="175"/>
                  </a:lnTo>
                  <a:lnTo>
                    <a:pt x="351" y="174"/>
                  </a:lnTo>
                  <a:lnTo>
                    <a:pt x="351" y="136"/>
                  </a:lnTo>
                  <a:lnTo>
                    <a:pt x="351" y="136"/>
                  </a:lnTo>
                  <a:lnTo>
                    <a:pt x="352" y="133"/>
                  </a:lnTo>
                  <a:lnTo>
                    <a:pt x="353" y="132"/>
                  </a:lnTo>
                  <a:lnTo>
                    <a:pt x="355" y="131"/>
                  </a:lnTo>
                  <a:lnTo>
                    <a:pt x="426" y="131"/>
                  </a:lnTo>
                  <a:lnTo>
                    <a:pt x="426" y="131"/>
                  </a:lnTo>
                  <a:lnTo>
                    <a:pt x="429" y="132"/>
                  </a:lnTo>
                  <a:lnTo>
                    <a:pt x="430" y="133"/>
                  </a:lnTo>
                  <a:lnTo>
                    <a:pt x="431" y="136"/>
                  </a:lnTo>
                  <a:lnTo>
                    <a:pt x="452" y="174"/>
                  </a:lnTo>
                  <a:lnTo>
                    <a:pt x="452" y="174"/>
                  </a:lnTo>
                  <a:lnTo>
                    <a:pt x="452" y="175"/>
                  </a:lnTo>
                  <a:lnTo>
                    <a:pt x="451" y="176"/>
                  </a:lnTo>
                  <a:lnTo>
                    <a:pt x="447" y="178"/>
                  </a:lnTo>
                  <a:lnTo>
                    <a:pt x="447" y="178"/>
                  </a:lnTo>
                  <a:close/>
                  <a:moveTo>
                    <a:pt x="474" y="172"/>
                  </a:moveTo>
                  <a:lnTo>
                    <a:pt x="474" y="172"/>
                  </a:lnTo>
                  <a:lnTo>
                    <a:pt x="474" y="172"/>
                  </a:lnTo>
                  <a:lnTo>
                    <a:pt x="473" y="173"/>
                  </a:lnTo>
                  <a:lnTo>
                    <a:pt x="464" y="173"/>
                  </a:lnTo>
                  <a:lnTo>
                    <a:pt x="464" y="173"/>
                  </a:lnTo>
                  <a:lnTo>
                    <a:pt x="462" y="172"/>
                  </a:lnTo>
                  <a:lnTo>
                    <a:pt x="444" y="137"/>
                  </a:lnTo>
                  <a:lnTo>
                    <a:pt x="444" y="137"/>
                  </a:lnTo>
                  <a:lnTo>
                    <a:pt x="444" y="137"/>
                  </a:lnTo>
                  <a:lnTo>
                    <a:pt x="445" y="136"/>
                  </a:lnTo>
                  <a:lnTo>
                    <a:pt x="473" y="136"/>
                  </a:lnTo>
                  <a:lnTo>
                    <a:pt x="473" y="136"/>
                  </a:lnTo>
                  <a:lnTo>
                    <a:pt x="474" y="137"/>
                  </a:lnTo>
                  <a:lnTo>
                    <a:pt x="474" y="138"/>
                  </a:lnTo>
                  <a:lnTo>
                    <a:pt x="474" y="172"/>
                  </a:lnTo>
                  <a:close/>
                  <a:moveTo>
                    <a:pt x="474" y="114"/>
                  </a:moveTo>
                  <a:lnTo>
                    <a:pt x="474" y="114"/>
                  </a:lnTo>
                  <a:lnTo>
                    <a:pt x="474" y="114"/>
                  </a:lnTo>
                  <a:lnTo>
                    <a:pt x="473" y="115"/>
                  </a:lnTo>
                  <a:lnTo>
                    <a:pt x="464" y="115"/>
                  </a:lnTo>
                  <a:lnTo>
                    <a:pt x="464" y="115"/>
                  </a:lnTo>
                  <a:lnTo>
                    <a:pt x="462" y="114"/>
                  </a:lnTo>
                  <a:lnTo>
                    <a:pt x="444" y="79"/>
                  </a:lnTo>
                  <a:lnTo>
                    <a:pt x="444" y="79"/>
                  </a:lnTo>
                  <a:lnTo>
                    <a:pt x="444" y="79"/>
                  </a:lnTo>
                  <a:lnTo>
                    <a:pt x="445" y="78"/>
                  </a:lnTo>
                  <a:lnTo>
                    <a:pt x="473" y="78"/>
                  </a:lnTo>
                  <a:lnTo>
                    <a:pt x="473" y="78"/>
                  </a:lnTo>
                  <a:lnTo>
                    <a:pt x="474" y="79"/>
                  </a:lnTo>
                  <a:lnTo>
                    <a:pt x="474" y="80"/>
                  </a:lnTo>
                  <a:lnTo>
                    <a:pt x="474" y="114"/>
                  </a:lnTo>
                  <a:close/>
                  <a:moveTo>
                    <a:pt x="474" y="56"/>
                  </a:moveTo>
                  <a:lnTo>
                    <a:pt x="474" y="56"/>
                  </a:lnTo>
                  <a:lnTo>
                    <a:pt x="474" y="56"/>
                  </a:lnTo>
                  <a:lnTo>
                    <a:pt x="473" y="58"/>
                  </a:lnTo>
                  <a:lnTo>
                    <a:pt x="464" y="58"/>
                  </a:lnTo>
                  <a:lnTo>
                    <a:pt x="464" y="58"/>
                  </a:lnTo>
                  <a:lnTo>
                    <a:pt x="462" y="56"/>
                  </a:lnTo>
                  <a:lnTo>
                    <a:pt x="444" y="23"/>
                  </a:lnTo>
                  <a:lnTo>
                    <a:pt x="444" y="23"/>
                  </a:lnTo>
                  <a:lnTo>
                    <a:pt x="444" y="21"/>
                  </a:lnTo>
                  <a:lnTo>
                    <a:pt x="445" y="21"/>
                  </a:lnTo>
                  <a:lnTo>
                    <a:pt x="473" y="21"/>
                  </a:lnTo>
                  <a:lnTo>
                    <a:pt x="473" y="21"/>
                  </a:lnTo>
                  <a:lnTo>
                    <a:pt x="474" y="21"/>
                  </a:lnTo>
                  <a:lnTo>
                    <a:pt x="474" y="23"/>
                  </a:lnTo>
                  <a:lnTo>
                    <a:pt x="474" y="56"/>
                  </a:lnTo>
                  <a:close/>
                  <a:moveTo>
                    <a:pt x="602" y="178"/>
                  </a:moveTo>
                  <a:lnTo>
                    <a:pt x="511" y="178"/>
                  </a:lnTo>
                  <a:lnTo>
                    <a:pt x="511" y="178"/>
                  </a:lnTo>
                  <a:lnTo>
                    <a:pt x="507" y="176"/>
                  </a:lnTo>
                  <a:lnTo>
                    <a:pt x="506" y="175"/>
                  </a:lnTo>
                  <a:lnTo>
                    <a:pt x="506" y="174"/>
                  </a:lnTo>
                  <a:lnTo>
                    <a:pt x="506" y="136"/>
                  </a:lnTo>
                  <a:lnTo>
                    <a:pt x="506" y="136"/>
                  </a:lnTo>
                  <a:lnTo>
                    <a:pt x="506" y="133"/>
                  </a:lnTo>
                  <a:lnTo>
                    <a:pt x="507" y="132"/>
                  </a:lnTo>
                  <a:lnTo>
                    <a:pt x="511" y="131"/>
                  </a:lnTo>
                  <a:lnTo>
                    <a:pt x="581" y="131"/>
                  </a:lnTo>
                  <a:lnTo>
                    <a:pt x="581" y="131"/>
                  </a:lnTo>
                  <a:lnTo>
                    <a:pt x="584" y="132"/>
                  </a:lnTo>
                  <a:lnTo>
                    <a:pt x="585" y="133"/>
                  </a:lnTo>
                  <a:lnTo>
                    <a:pt x="586" y="136"/>
                  </a:lnTo>
                  <a:lnTo>
                    <a:pt x="607" y="174"/>
                  </a:lnTo>
                  <a:lnTo>
                    <a:pt x="607" y="174"/>
                  </a:lnTo>
                  <a:lnTo>
                    <a:pt x="607" y="175"/>
                  </a:lnTo>
                  <a:lnTo>
                    <a:pt x="606" y="176"/>
                  </a:lnTo>
                  <a:lnTo>
                    <a:pt x="602" y="178"/>
                  </a:lnTo>
                  <a:lnTo>
                    <a:pt x="602" y="178"/>
                  </a:lnTo>
                  <a:close/>
                  <a:moveTo>
                    <a:pt x="629" y="172"/>
                  </a:moveTo>
                  <a:lnTo>
                    <a:pt x="629" y="172"/>
                  </a:lnTo>
                  <a:lnTo>
                    <a:pt x="629" y="172"/>
                  </a:lnTo>
                  <a:lnTo>
                    <a:pt x="628" y="173"/>
                  </a:lnTo>
                  <a:lnTo>
                    <a:pt x="618" y="173"/>
                  </a:lnTo>
                  <a:lnTo>
                    <a:pt x="618" y="173"/>
                  </a:lnTo>
                  <a:lnTo>
                    <a:pt x="617" y="172"/>
                  </a:lnTo>
                  <a:lnTo>
                    <a:pt x="599" y="137"/>
                  </a:lnTo>
                  <a:lnTo>
                    <a:pt x="599" y="137"/>
                  </a:lnTo>
                  <a:lnTo>
                    <a:pt x="599" y="137"/>
                  </a:lnTo>
                  <a:lnTo>
                    <a:pt x="600" y="136"/>
                  </a:lnTo>
                  <a:lnTo>
                    <a:pt x="628" y="136"/>
                  </a:lnTo>
                  <a:lnTo>
                    <a:pt x="628" y="136"/>
                  </a:lnTo>
                  <a:lnTo>
                    <a:pt x="629" y="137"/>
                  </a:lnTo>
                  <a:lnTo>
                    <a:pt x="629" y="138"/>
                  </a:lnTo>
                  <a:lnTo>
                    <a:pt x="629" y="172"/>
                  </a:lnTo>
                  <a:close/>
                  <a:moveTo>
                    <a:pt x="629" y="114"/>
                  </a:moveTo>
                  <a:lnTo>
                    <a:pt x="629" y="114"/>
                  </a:lnTo>
                  <a:lnTo>
                    <a:pt x="629" y="114"/>
                  </a:lnTo>
                  <a:lnTo>
                    <a:pt x="628" y="115"/>
                  </a:lnTo>
                  <a:lnTo>
                    <a:pt x="618" y="115"/>
                  </a:lnTo>
                  <a:lnTo>
                    <a:pt x="618" y="115"/>
                  </a:lnTo>
                  <a:lnTo>
                    <a:pt x="617" y="114"/>
                  </a:lnTo>
                  <a:lnTo>
                    <a:pt x="599" y="79"/>
                  </a:lnTo>
                  <a:lnTo>
                    <a:pt x="599" y="79"/>
                  </a:lnTo>
                  <a:lnTo>
                    <a:pt x="599" y="79"/>
                  </a:lnTo>
                  <a:lnTo>
                    <a:pt x="600" y="78"/>
                  </a:lnTo>
                  <a:lnTo>
                    <a:pt x="628" y="78"/>
                  </a:lnTo>
                  <a:lnTo>
                    <a:pt x="628" y="78"/>
                  </a:lnTo>
                  <a:lnTo>
                    <a:pt x="629" y="79"/>
                  </a:lnTo>
                  <a:lnTo>
                    <a:pt x="629" y="80"/>
                  </a:lnTo>
                  <a:lnTo>
                    <a:pt x="629" y="114"/>
                  </a:lnTo>
                  <a:close/>
                  <a:moveTo>
                    <a:pt x="629" y="56"/>
                  </a:moveTo>
                  <a:lnTo>
                    <a:pt x="629" y="56"/>
                  </a:lnTo>
                  <a:lnTo>
                    <a:pt x="629" y="56"/>
                  </a:lnTo>
                  <a:lnTo>
                    <a:pt x="628" y="58"/>
                  </a:lnTo>
                  <a:lnTo>
                    <a:pt x="618" y="58"/>
                  </a:lnTo>
                  <a:lnTo>
                    <a:pt x="618" y="58"/>
                  </a:lnTo>
                  <a:lnTo>
                    <a:pt x="617" y="56"/>
                  </a:lnTo>
                  <a:lnTo>
                    <a:pt x="599" y="23"/>
                  </a:lnTo>
                  <a:lnTo>
                    <a:pt x="599" y="23"/>
                  </a:lnTo>
                  <a:lnTo>
                    <a:pt x="599" y="21"/>
                  </a:lnTo>
                  <a:lnTo>
                    <a:pt x="600" y="21"/>
                  </a:lnTo>
                  <a:lnTo>
                    <a:pt x="628" y="21"/>
                  </a:lnTo>
                  <a:lnTo>
                    <a:pt x="628" y="21"/>
                  </a:lnTo>
                  <a:lnTo>
                    <a:pt x="629" y="21"/>
                  </a:lnTo>
                  <a:lnTo>
                    <a:pt x="629" y="23"/>
                  </a:lnTo>
                  <a:lnTo>
                    <a:pt x="629" y="56"/>
                  </a:lnTo>
                  <a:close/>
                </a:path>
              </a:pathLst>
            </a:custGeom>
            <a:grpFill/>
            <a:ln w="9525">
              <a:solidFill>
                <a:srgbClr val="C0504D"/>
              </a:solidFill>
              <a:round/>
            </a:ln>
          </p:spPr>
          <p:txBody>
            <a:bodyPr vert="horz" wrap="square" lIns="68494" tIns="34248" rIns="68494" bIns="34248" numCol="1" anchor="t" anchorCtr="0" compatLnSpc="1"/>
            <a:lstStyle/>
            <a:p>
              <a:pPr algn="ctr" defTabSz="1217930" hangingPunct="0">
                <a:defRPr/>
              </a:pPr>
              <a:endParaRPr lang="zh-CN" altLang="en-US" sz="1500" b="1" kern="0" dirty="0">
                <a:solidFill>
                  <a:prstClr val="black">
                    <a:lumMod val="75000"/>
                    <a:lumOff val="25000"/>
                  </a:prstClr>
                </a:solidFill>
                <a:cs typeface="Huawei Sans" panose="020C0503030203020204" pitchFamily="34" charset="0"/>
                <a:sym typeface="Huawei Sans"/>
              </a:endParaRPr>
            </a:p>
          </p:txBody>
        </p:sp>
      </p:grpSp>
      <p:sp>
        <p:nvSpPr>
          <p:cNvPr id="103" name="文本框 45"/>
          <p:cNvSpPr txBox="1"/>
          <p:nvPr/>
        </p:nvSpPr>
        <p:spPr>
          <a:xfrm>
            <a:off x="7395862" y="2103650"/>
            <a:ext cx="1645681" cy="246165"/>
          </a:xfrm>
          <a:prstGeom prst="rect">
            <a:avLst/>
          </a:prstGeom>
          <a:solidFill>
            <a:sysClr val="window" lastClr="FFFFFF">
              <a:lumMod val="95000"/>
            </a:sysClr>
          </a:solidFill>
          <a:ln>
            <a:solidFill>
              <a:srgbClr val="C0504D"/>
            </a:solidFill>
          </a:ln>
        </p:spPr>
        <p:txBody>
          <a:bodyPr wrap="square" lIns="91366" tIns="45682" rIns="307197" bIns="45682" rtlCol="0" anchor="ctr">
            <a:noAutofit/>
          </a:bodyPr>
          <a:lstStyle>
            <a:defPPr>
              <a:defRPr lang="en-US"/>
            </a:defPPr>
            <a:lvl1pPr>
              <a:defRPr sz="1400"/>
            </a:lvl1pPr>
          </a:lstStyle>
          <a:p>
            <a:pPr algn="r" defTabSz="1217930" hangingPunct="0">
              <a:defRPr/>
            </a:pPr>
            <a:r>
              <a:rPr lang="en-US" altLang="zh-CN" sz="900" b="1" kern="0" dirty="0">
                <a:solidFill>
                  <a:prstClr val="black">
                    <a:lumMod val="75000"/>
                    <a:lumOff val="25000"/>
                  </a:prstClr>
                </a:solidFill>
                <a:cs typeface="Huawei Sans" panose="020C0503030203020204" pitchFamily="34" charset="0"/>
                <a:sym typeface="Huawei Sans"/>
              </a:rPr>
              <a:t>AI</a:t>
            </a:r>
            <a:r>
              <a:rPr lang="zh-CN" altLang="en-US" sz="900" b="1" kern="0" dirty="0">
                <a:solidFill>
                  <a:prstClr val="black">
                    <a:lumMod val="75000"/>
                    <a:lumOff val="25000"/>
                  </a:prstClr>
                </a:solidFill>
                <a:cs typeface="Huawei Sans" panose="020C0503030203020204" pitchFamily="34" charset="0"/>
                <a:sym typeface="Huawei Sans"/>
              </a:rPr>
              <a:t>数据中台 </a:t>
            </a:r>
            <a:r>
              <a:rPr lang="en-US" altLang="zh-CN" sz="900" b="1" kern="0" dirty="0">
                <a:solidFill>
                  <a:prstClr val="black">
                    <a:lumMod val="75000"/>
                    <a:lumOff val="25000"/>
                  </a:prstClr>
                </a:solidFill>
                <a:cs typeface="Huawei Sans" panose="020C0503030203020204" pitchFamily="34" charset="0"/>
                <a:sym typeface="Huawei Sans"/>
              </a:rPr>
              <a:t>| </a:t>
            </a:r>
            <a:r>
              <a:rPr lang="zh-CN" altLang="en-US" sz="900" b="1" kern="0" dirty="0">
                <a:solidFill>
                  <a:prstClr val="black">
                    <a:lumMod val="75000"/>
                    <a:lumOff val="25000"/>
                  </a:prstClr>
                </a:solidFill>
                <a:cs typeface="Huawei Sans" panose="020C0503030203020204" pitchFamily="34" charset="0"/>
                <a:sym typeface="Huawei Sans"/>
              </a:rPr>
              <a:t>技术中台</a:t>
            </a:r>
            <a:endParaRPr lang="en-US" sz="900" b="1" kern="0" dirty="0">
              <a:solidFill>
                <a:prstClr val="black">
                  <a:lumMod val="75000"/>
                  <a:lumOff val="25000"/>
                </a:prstClr>
              </a:solidFill>
              <a:cs typeface="Huawei Sans" panose="020C0503030203020204" pitchFamily="34" charset="0"/>
              <a:sym typeface="Huawei Sans"/>
            </a:endParaRPr>
          </a:p>
        </p:txBody>
      </p:sp>
      <p:sp>
        <p:nvSpPr>
          <p:cNvPr id="104" name="文本框 45"/>
          <p:cNvSpPr txBox="1"/>
          <p:nvPr/>
        </p:nvSpPr>
        <p:spPr>
          <a:xfrm>
            <a:off x="7388637" y="1809703"/>
            <a:ext cx="1652906" cy="236048"/>
          </a:xfrm>
          <a:prstGeom prst="rect">
            <a:avLst/>
          </a:prstGeom>
          <a:solidFill>
            <a:sysClr val="window" lastClr="FFFFFF">
              <a:lumMod val="95000"/>
            </a:sysClr>
          </a:solidFill>
          <a:ln>
            <a:solidFill>
              <a:srgbClr val="C0504D"/>
            </a:solidFill>
          </a:ln>
        </p:spPr>
        <p:txBody>
          <a:bodyPr wrap="square" lIns="91366" tIns="45682" rIns="91366" bIns="45682" rtlCol="0" anchor="ctr">
            <a:noAutofit/>
          </a:bodyPr>
          <a:lstStyle>
            <a:defPPr>
              <a:defRPr lang="en-US"/>
            </a:defPPr>
            <a:lvl1pPr>
              <a:defRPr sz="1400"/>
            </a:lvl1pPr>
          </a:lstStyle>
          <a:p>
            <a:pPr algn="ctr" defTabSz="1217930" hangingPunct="0">
              <a:defRPr/>
            </a:pPr>
            <a:r>
              <a:rPr lang="zh-CN" altLang="en-US" sz="1050" b="1" kern="0" dirty="0">
                <a:solidFill>
                  <a:prstClr val="black">
                    <a:lumMod val="75000"/>
                    <a:lumOff val="25000"/>
                  </a:prstClr>
                </a:solidFill>
                <a:cs typeface="Huawei Sans" panose="020C0503030203020204" pitchFamily="34" charset="0"/>
                <a:sym typeface="Huawei Sans"/>
              </a:rPr>
              <a:t>云市场</a:t>
            </a:r>
            <a:endParaRPr lang="en-US" sz="1050" b="1" kern="0" dirty="0">
              <a:solidFill>
                <a:prstClr val="black">
                  <a:lumMod val="75000"/>
                  <a:lumOff val="25000"/>
                </a:prstClr>
              </a:solidFill>
              <a:cs typeface="Huawei Sans" panose="020C0503030203020204" pitchFamily="34" charset="0"/>
              <a:sym typeface="Huawei Sans"/>
            </a:endParaRPr>
          </a:p>
        </p:txBody>
      </p:sp>
      <p:sp>
        <p:nvSpPr>
          <p:cNvPr id="105" name="Freeform 7"/>
          <p:cNvSpPr/>
          <p:nvPr/>
        </p:nvSpPr>
        <p:spPr bwMode="auto">
          <a:xfrm>
            <a:off x="6198617" y="4228258"/>
            <a:ext cx="1325346" cy="722318"/>
          </a:xfrm>
          <a:custGeom>
            <a:avLst/>
            <a:gdLst/>
            <a:ahLst/>
            <a:cxnLst>
              <a:cxn ang="0">
                <a:pos x="467" y="0"/>
              </a:cxn>
              <a:cxn ang="0">
                <a:pos x="218" y="248"/>
              </a:cxn>
              <a:cxn ang="0">
                <a:pos x="197" y="247"/>
              </a:cxn>
              <a:cxn ang="0">
                <a:pos x="0" y="444"/>
              </a:cxn>
              <a:cxn ang="0">
                <a:pos x="197" y="641"/>
              </a:cxn>
              <a:cxn ang="0">
                <a:pos x="203" y="641"/>
              </a:cxn>
              <a:cxn ang="0">
                <a:pos x="738" y="641"/>
              </a:cxn>
              <a:cxn ang="0">
                <a:pos x="738" y="641"/>
              </a:cxn>
              <a:cxn ang="0">
                <a:pos x="738" y="641"/>
              </a:cxn>
              <a:cxn ang="0">
                <a:pos x="962" y="417"/>
              </a:cxn>
              <a:cxn ang="0">
                <a:pos x="738" y="193"/>
              </a:cxn>
              <a:cxn ang="0">
                <a:pos x="710" y="195"/>
              </a:cxn>
              <a:cxn ang="0">
                <a:pos x="467" y="0"/>
              </a:cxn>
            </a:cxnLst>
            <a:rect l="0" t="0" r="r" b="b"/>
            <a:pathLst>
              <a:path w="962" h="641">
                <a:moveTo>
                  <a:pt x="467" y="0"/>
                </a:moveTo>
                <a:cubicBezTo>
                  <a:pt x="330" y="0"/>
                  <a:pt x="219" y="111"/>
                  <a:pt x="218" y="248"/>
                </a:cubicBezTo>
                <a:cubicBezTo>
                  <a:pt x="211" y="247"/>
                  <a:pt x="204" y="247"/>
                  <a:pt x="197" y="247"/>
                </a:cubicBezTo>
                <a:cubicBezTo>
                  <a:pt x="88" y="247"/>
                  <a:pt x="0" y="335"/>
                  <a:pt x="0" y="444"/>
                </a:cubicBezTo>
                <a:cubicBezTo>
                  <a:pt x="0" y="553"/>
                  <a:pt x="88" y="641"/>
                  <a:pt x="197" y="641"/>
                </a:cubicBezTo>
                <a:cubicBezTo>
                  <a:pt x="199" y="641"/>
                  <a:pt x="201" y="641"/>
                  <a:pt x="203" y="641"/>
                </a:cubicBezTo>
                <a:cubicBezTo>
                  <a:pt x="738" y="641"/>
                  <a:pt x="738" y="641"/>
                  <a:pt x="738" y="641"/>
                </a:cubicBezTo>
                <a:cubicBezTo>
                  <a:pt x="738" y="641"/>
                  <a:pt x="738" y="641"/>
                  <a:pt x="738" y="641"/>
                </a:cubicBezTo>
                <a:cubicBezTo>
                  <a:pt x="738" y="641"/>
                  <a:pt x="738" y="641"/>
                  <a:pt x="738" y="641"/>
                </a:cubicBezTo>
                <a:cubicBezTo>
                  <a:pt x="862" y="641"/>
                  <a:pt x="962" y="541"/>
                  <a:pt x="962" y="417"/>
                </a:cubicBezTo>
                <a:cubicBezTo>
                  <a:pt x="962" y="293"/>
                  <a:pt x="862" y="193"/>
                  <a:pt x="738" y="193"/>
                </a:cubicBezTo>
                <a:cubicBezTo>
                  <a:pt x="729" y="193"/>
                  <a:pt x="719" y="194"/>
                  <a:pt x="710" y="195"/>
                </a:cubicBezTo>
                <a:cubicBezTo>
                  <a:pt x="686" y="83"/>
                  <a:pt x="586" y="0"/>
                  <a:pt x="467" y="0"/>
                </a:cubicBezTo>
                <a:close/>
              </a:path>
            </a:pathLst>
          </a:custGeom>
          <a:solidFill>
            <a:sysClr val="window" lastClr="FFFFFF"/>
          </a:solidFill>
          <a:ln w="12700">
            <a:solidFill>
              <a:sysClr val="windowText" lastClr="000000">
                <a:lumMod val="75000"/>
                <a:lumOff val="25000"/>
              </a:sysClr>
            </a:solidFill>
            <a:prstDash val="solid"/>
            <a:round/>
          </a:ln>
        </p:spPr>
        <p:txBody>
          <a:bodyPr vert="horz" wrap="square" lIns="68431" tIns="34217" rIns="68431" bIns="34217" numCol="1" anchor="t" anchorCtr="0" compatLnSpc="1"/>
          <a:lstStyle/>
          <a:p>
            <a:pPr algn="ctr" defTabSz="412115" eaLnBrk="0" fontAlgn="base" hangingPunct="0">
              <a:spcBef>
                <a:spcPct val="0"/>
              </a:spcBef>
              <a:spcAft>
                <a:spcPct val="0"/>
              </a:spcAft>
              <a:defRPr/>
            </a:pPr>
            <a:endParaRPr lang="zh-CN" altLang="en-US" sz="1200" b="1" kern="0" dirty="0">
              <a:solidFill>
                <a:srgbClr val="000000"/>
              </a:solidFill>
              <a:cs typeface="Huawei Sans" panose="020C0503030203020204" pitchFamily="34" charset="0"/>
              <a:sym typeface="Huawei Sans"/>
            </a:endParaRPr>
          </a:p>
        </p:txBody>
      </p:sp>
      <p:grpSp>
        <p:nvGrpSpPr>
          <p:cNvPr id="106" name="组合 105"/>
          <p:cNvGrpSpPr/>
          <p:nvPr/>
        </p:nvGrpSpPr>
        <p:grpSpPr>
          <a:xfrm>
            <a:off x="6374136" y="4446945"/>
            <a:ext cx="906355" cy="436658"/>
            <a:chOff x="1031045" y="4590473"/>
            <a:chExt cx="2021576" cy="580209"/>
          </a:xfrm>
        </p:grpSpPr>
        <p:grpSp>
          <p:nvGrpSpPr>
            <p:cNvPr id="107" name="组合 99"/>
            <p:cNvGrpSpPr/>
            <p:nvPr/>
          </p:nvGrpSpPr>
          <p:grpSpPr>
            <a:xfrm>
              <a:off x="1217318" y="4853155"/>
              <a:ext cx="1835303" cy="317527"/>
              <a:chOff x="530035" y="3964641"/>
              <a:chExt cx="1182098" cy="137785"/>
            </a:xfrm>
          </p:grpSpPr>
          <p:sp>
            <p:nvSpPr>
              <p:cNvPr id="109" name="圆角矩形 108"/>
              <p:cNvSpPr/>
              <p:nvPr/>
            </p:nvSpPr>
            <p:spPr bwMode="auto">
              <a:xfrm>
                <a:off x="530035" y="3964641"/>
                <a:ext cx="1182098" cy="137785"/>
              </a:xfrm>
              <a:prstGeom prst="roundRect">
                <a:avLst>
                  <a:gd name="adj" fmla="val 0"/>
                </a:avLst>
              </a:prstGeom>
              <a:noFill/>
              <a:ln w="9525" cap="flat" cmpd="sng" algn="ctr">
                <a:solidFill>
                  <a:srgbClr val="C00000"/>
                </a:solidFill>
                <a:prstDash val="solid"/>
                <a:round/>
                <a:headEnd type="none" w="med" len="med"/>
                <a:tailEnd type="none" w="med" len="med"/>
              </a:ln>
              <a:effectLst/>
            </p:spPr>
            <p:txBody>
              <a:bodyPr vert="horz" wrap="square" lIns="65795" tIns="32896" rIns="65795" bIns="32896" numCol="1" rtlCol="0" anchor="t" anchorCtr="0" compatLnSpc="1">
                <a:noAutofit/>
              </a:bodyPr>
              <a:lstStyle/>
              <a:p>
                <a:pPr algn="ctr" defTabSz="842010" eaLnBrk="0" hangingPunct="0">
                  <a:defRPr/>
                </a:pPr>
                <a:endParaRPr lang="zh-CN" altLang="en-US" sz="800" b="1" kern="0" dirty="0">
                  <a:solidFill>
                    <a:prstClr val="black">
                      <a:lumMod val="75000"/>
                      <a:lumOff val="25000"/>
                    </a:prstClr>
                  </a:solidFill>
                  <a:cs typeface="Huawei Sans" panose="020C0503030203020204" pitchFamily="34" charset="0"/>
                  <a:sym typeface="Huawei Sans"/>
                </a:endParaRPr>
              </a:p>
            </p:txBody>
          </p:sp>
          <p:grpSp>
            <p:nvGrpSpPr>
              <p:cNvPr id="110" name="组合 415"/>
              <p:cNvGrpSpPr/>
              <p:nvPr/>
            </p:nvGrpSpPr>
            <p:grpSpPr>
              <a:xfrm>
                <a:off x="1383648" y="3988748"/>
                <a:ext cx="310606" cy="90739"/>
                <a:chOff x="2359109" y="5467453"/>
                <a:chExt cx="300371" cy="120306"/>
              </a:xfrm>
            </p:grpSpPr>
            <p:sp>
              <p:nvSpPr>
                <p:cNvPr id="113" name="Freeform 135"/>
                <p:cNvSpPr>
                  <a:spLocks noEditPoints="1"/>
                </p:cNvSpPr>
                <p:nvPr/>
              </p:nvSpPr>
              <p:spPr bwMode="auto">
                <a:xfrm>
                  <a:off x="2359109" y="5467453"/>
                  <a:ext cx="142593" cy="120289"/>
                </a:xfrm>
                <a:custGeom>
                  <a:avLst/>
                  <a:gdLst>
                    <a:gd name="T0" fmla="*/ 110 w 321"/>
                    <a:gd name="T1" fmla="*/ 3 h 399"/>
                    <a:gd name="T2" fmla="*/ 45 w 321"/>
                    <a:gd name="T3" fmla="*/ 20 h 399"/>
                    <a:gd name="T4" fmla="*/ 8 w 321"/>
                    <a:gd name="T5" fmla="*/ 49 h 399"/>
                    <a:gd name="T6" fmla="*/ 0 w 321"/>
                    <a:gd name="T7" fmla="*/ 123 h 399"/>
                    <a:gd name="T8" fmla="*/ 18 w 321"/>
                    <a:gd name="T9" fmla="*/ 157 h 399"/>
                    <a:gd name="T10" fmla="*/ 68 w 321"/>
                    <a:gd name="T11" fmla="*/ 181 h 399"/>
                    <a:gd name="T12" fmla="*/ 143 w 321"/>
                    <a:gd name="T13" fmla="*/ 193 h 399"/>
                    <a:gd name="T14" fmla="*/ 211 w 321"/>
                    <a:gd name="T15" fmla="*/ 189 h 399"/>
                    <a:gd name="T16" fmla="*/ 276 w 321"/>
                    <a:gd name="T17" fmla="*/ 173 h 399"/>
                    <a:gd name="T18" fmla="*/ 314 w 321"/>
                    <a:gd name="T19" fmla="*/ 143 h 399"/>
                    <a:gd name="T20" fmla="*/ 321 w 321"/>
                    <a:gd name="T21" fmla="*/ 70 h 399"/>
                    <a:gd name="T22" fmla="*/ 303 w 321"/>
                    <a:gd name="T23" fmla="*/ 37 h 399"/>
                    <a:gd name="T24" fmla="*/ 253 w 321"/>
                    <a:gd name="T25" fmla="*/ 12 h 399"/>
                    <a:gd name="T26" fmla="*/ 178 w 321"/>
                    <a:gd name="T27" fmla="*/ 1 h 399"/>
                    <a:gd name="T28" fmla="*/ 63 w 321"/>
                    <a:gd name="T29" fmla="*/ 157 h 399"/>
                    <a:gd name="T30" fmla="*/ 56 w 321"/>
                    <a:gd name="T31" fmla="*/ 139 h 399"/>
                    <a:gd name="T32" fmla="*/ 73 w 321"/>
                    <a:gd name="T33" fmla="*/ 131 h 399"/>
                    <a:gd name="T34" fmla="*/ 80 w 321"/>
                    <a:gd name="T35" fmla="*/ 150 h 399"/>
                    <a:gd name="T36" fmla="*/ 160 w 321"/>
                    <a:gd name="T37" fmla="*/ 124 h 399"/>
                    <a:gd name="T38" fmla="*/ 63 w 321"/>
                    <a:gd name="T39" fmla="*/ 108 h 399"/>
                    <a:gd name="T40" fmla="*/ 3 w 321"/>
                    <a:gd name="T41" fmla="*/ 65 h 399"/>
                    <a:gd name="T42" fmla="*/ 67 w 321"/>
                    <a:gd name="T43" fmla="*/ 102 h 399"/>
                    <a:gd name="T44" fmla="*/ 160 w 321"/>
                    <a:gd name="T45" fmla="*/ 117 h 399"/>
                    <a:gd name="T46" fmla="*/ 274 w 321"/>
                    <a:gd name="T47" fmla="*/ 95 h 399"/>
                    <a:gd name="T48" fmla="*/ 314 w 321"/>
                    <a:gd name="T49" fmla="*/ 71 h 399"/>
                    <a:gd name="T50" fmla="*/ 237 w 321"/>
                    <a:gd name="T51" fmla="*/ 114 h 399"/>
                    <a:gd name="T52" fmla="*/ 160 w 321"/>
                    <a:gd name="T53" fmla="*/ 326 h 399"/>
                    <a:gd name="T54" fmla="*/ 54 w 321"/>
                    <a:gd name="T55" fmla="*/ 309 h 399"/>
                    <a:gd name="T56" fmla="*/ 14 w 321"/>
                    <a:gd name="T57" fmla="*/ 284 h 399"/>
                    <a:gd name="T58" fmla="*/ 0 w 321"/>
                    <a:gd name="T59" fmla="*/ 271 h 399"/>
                    <a:gd name="T60" fmla="*/ 4 w 321"/>
                    <a:gd name="T61" fmla="*/ 343 h 399"/>
                    <a:gd name="T62" fmla="*/ 35 w 321"/>
                    <a:gd name="T63" fmla="*/ 373 h 399"/>
                    <a:gd name="T64" fmla="*/ 96 w 321"/>
                    <a:gd name="T65" fmla="*/ 394 h 399"/>
                    <a:gd name="T66" fmla="*/ 160 w 321"/>
                    <a:gd name="T67" fmla="*/ 399 h 399"/>
                    <a:gd name="T68" fmla="*/ 240 w 321"/>
                    <a:gd name="T69" fmla="*/ 390 h 399"/>
                    <a:gd name="T70" fmla="*/ 295 w 321"/>
                    <a:gd name="T71" fmla="*/ 368 h 399"/>
                    <a:gd name="T72" fmla="*/ 320 w 321"/>
                    <a:gd name="T73" fmla="*/ 336 h 399"/>
                    <a:gd name="T74" fmla="*/ 318 w 321"/>
                    <a:gd name="T75" fmla="*/ 266 h 399"/>
                    <a:gd name="T76" fmla="*/ 302 w 321"/>
                    <a:gd name="T77" fmla="*/ 290 h 399"/>
                    <a:gd name="T78" fmla="*/ 246 w 321"/>
                    <a:gd name="T79" fmla="*/ 316 h 399"/>
                    <a:gd name="T80" fmla="*/ 68 w 321"/>
                    <a:gd name="T81" fmla="*/ 367 h 399"/>
                    <a:gd name="T82" fmla="*/ 55 w 321"/>
                    <a:gd name="T83" fmla="*/ 354 h 399"/>
                    <a:gd name="T84" fmla="*/ 68 w 321"/>
                    <a:gd name="T85" fmla="*/ 339 h 399"/>
                    <a:gd name="T86" fmla="*/ 81 w 321"/>
                    <a:gd name="T87" fmla="*/ 354 h 399"/>
                    <a:gd name="T88" fmla="*/ 68 w 321"/>
                    <a:gd name="T89" fmla="*/ 367 h 399"/>
                    <a:gd name="T90" fmla="*/ 102 w 321"/>
                    <a:gd name="T91" fmla="*/ 218 h 399"/>
                    <a:gd name="T92" fmla="*/ 20 w 321"/>
                    <a:gd name="T93" fmla="*/ 187 h 399"/>
                    <a:gd name="T94" fmla="*/ 3 w 321"/>
                    <a:gd name="T95" fmla="*/ 163 h 399"/>
                    <a:gd name="T96" fmla="*/ 2 w 321"/>
                    <a:gd name="T97" fmla="*/ 233 h 399"/>
                    <a:gd name="T98" fmla="*/ 26 w 321"/>
                    <a:gd name="T99" fmla="*/ 266 h 399"/>
                    <a:gd name="T100" fmla="*/ 81 w 321"/>
                    <a:gd name="T101" fmla="*/ 287 h 399"/>
                    <a:gd name="T102" fmla="*/ 160 w 321"/>
                    <a:gd name="T103" fmla="*/ 296 h 399"/>
                    <a:gd name="T104" fmla="*/ 225 w 321"/>
                    <a:gd name="T105" fmla="*/ 291 h 399"/>
                    <a:gd name="T106" fmla="*/ 286 w 321"/>
                    <a:gd name="T107" fmla="*/ 271 h 399"/>
                    <a:gd name="T108" fmla="*/ 317 w 321"/>
                    <a:gd name="T109" fmla="*/ 240 h 399"/>
                    <a:gd name="T110" fmla="*/ 320 w 321"/>
                    <a:gd name="T111" fmla="*/ 168 h 399"/>
                    <a:gd name="T112" fmla="*/ 308 w 321"/>
                    <a:gd name="T113" fmla="*/ 181 h 399"/>
                    <a:gd name="T114" fmla="*/ 245 w 321"/>
                    <a:gd name="T115" fmla="*/ 212 h 399"/>
                    <a:gd name="T116" fmla="*/ 68 w 321"/>
                    <a:gd name="T117" fmla="*/ 262 h 399"/>
                    <a:gd name="T118" fmla="*/ 55 w 321"/>
                    <a:gd name="T119" fmla="*/ 248 h 399"/>
                    <a:gd name="T120" fmla="*/ 68 w 321"/>
                    <a:gd name="T121" fmla="*/ 234 h 399"/>
                    <a:gd name="T122" fmla="*/ 81 w 321"/>
                    <a:gd name="T123" fmla="*/ 248 h 399"/>
                    <a:gd name="T124" fmla="*/ 68 w 321"/>
                    <a:gd name="T125" fmla="*/ 262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399">
                      <a:moveTo>
                        <a:pt x="160" y="0"/>
                      </a:moveTo>
                      <a:lnTo>
                        <a:pt x="160" y="0"/>
                      </a:lnTo>
                      <a:lnTo>
                        <a:pt x="143" y="1"/>
                      </a:lnTo>
                      <a:lnTo>
                        <a:pt x="126" y="1"/>
                      </a:lnTo>
                      <a:lnTo>
                        <a:pt x="110" y="3"/>
                      </a:lnTo>
                      <a:lnTo>
                        <a:pt x="96" y="6"/>
                      </a:lnTo>
                      <a:lnTo>
                        <a:pt x="81" y="8"/>
                      </a:lnTo>
                      <a:lnTo>
                        <a:pt x="68" y="12"/>
                      </a:lnTo>
                      <a:lnTo>
                        <a:pt x="56" y="15"/>
                      </a:lnTo>
                      <a:lnTo>
                        <a:pt x="45" y="20"/>
                      </a:lnTo>
                      <a:lnTo>
                        <a:pt x="35" y="25"/>
                      </a:lnTo>
                      <a:lnTo>
                        <a:pt x="26" y="31"/>
                      </a:lnTo>
                      <a:lnTo>
                        <a:pt x="18" y="37"/>
                      </a:lnTo>
                      <a:lnTo>
                        <a:pt x="12" y="43"/>
                      </a:lnTo>
                      <a:lnTo>
                        <a:pt x="8" y="49"/>
                      </a:lnTo>
                      <a:lnTo>
                        <a:pt x="4" y="56"/>
                      </a:lnTo>
                      <a:lnTo>
                        <a:pt x="2" y="62"/>
                      </a:lnTo>
                      <a:lnTo>
                        <a:pt x="0" y="70"/>
                      </a:lnTo>
                      <a:lnTo>
                        <a:pt x="0" y="123"/>
                      </a:lnTo>
                      <a:lnTo>
                        <a:pt x="0" y="123"/>
                      </a:lnTo>
                      <a:lnTo>
                        <a:pt x="2" y="130"/>
                      </a:lnTo>
                      <a:lnTo>
                        <a:pt x="4" y="137"/>
                      </a:lnTo>
                      <a:lnTo>
                        <a:pt x="8" y="143"/>
                      </a:lnTo>
                      <a:lnTo>
                        <a:pt x="12" y="151"/>
                      </a:lnTo>
                      <a:lnTo>
                        <a:pt x="18" y="157"/>
                      </a:lnTo>
                      <a:lnTo>
                        <a:pt x="26" y="162"/>
                      </a:lnTo>
                      <a:lnTo>
                        <a:pt x="35" y="168"/>
                      </a:lnTo>
                      <a:lnTo>
                        <a:pt x="45" y="173"/>
                      </a:lnTo>
                      <a:lnTo>
                        <a:pt x="56" y="177"/>
                      </a:lnTo>
                      <a:lnTo>
                        <a:pt x="68" y="181"/>
                      </a:lnTo>
                      <a:lnTo>
                        <a:pt x="81" y="185"/>
                      </a:lnTo>
                      <a:lnTo>
                        <a:pt x="96" y="187"/>
                      </a:lnTo>
                      <a:lnTo>
                        <a:pt x="110" y="189"/>
                      </a:lnTo>
                      <a:lnTo>
                        <a:pt x="126" y="192"/>
                      </a:lnTo>
                      <a:lnTo>
                        <a:pt x="143" y="193"/>
                      </a:lnTo>
                      <a:lnTo>
                        <a:pt x="160" y="193"/>
                      </a:lnTo>
                      <a:lnTo>
                        <a:pt x="160" y="193"/>
                      </a:lnTo>
                      <a:lnTo>
                        <a:pt x="178" y="193"/>
                      </a:lnTo>
                      <a:lnTo>
                        <a:pt x="194" y="192"/>
                      </a:lnTo>
                      <a:lnTo>
                        <a:pt x="211" y="189"/>
                      </a:lnTo>
                      <a:lnTo>
                        <a:pt x="225" y="187"/>
                      </a:lnTo>
                      <a:lnTo>
                        <a:pt x="240" y="185"/>
                      </a:lnTo>
                      <a:lnTo>
                        <a:pt x="253" y="181"/>
                      </a:lnTo>
                      <a:lnTo>
                        <a:pt x="265" y="177"/>
                      </a:lnTo>
                      <a:lnTo>
                        <a:pt x="276" y="173"/>
                      </a:lnTo>
                      <a:lnTo>
                        <a:pt x="286" y="168"/>
                      </a:lnTo>
                      <a:lnTo>
                        <a:pt x="295" y="162"/>
                      </a:lnTo>
                      <a:lnTo>
                        <a:pt x="303" y="157"/>
                      </a:lnTo>
                      <a:lnTo>
                        <a:pt x="309" y="151"/>
                      </a:lnTo>
                      <a:lnTo>
                        <a:pt x="314" y="143"/>
                      </a:lnTo>
                      <a:lnTo>
                        <a:pt x="317" y="137"/>
                      </a:lnTo>
                      <a:lnTo>
                        <a:pt x="320" y="130"/>
                      </a:lnTo>
                      <a:lnTo>
                        <a:pt x="321" y="123"/>
                      </a:lnTo>
                      <a:lnTo>
                        <a:pt x="321" y="70"/>
                      </a:lnTo>
                      <a:lnTo>
                        <a:pt x="321" y="70"/>
                      </a:lnTo>
                      <a:lnTo>
                        <a:pt x="320" y="62"/>
                      </a:lnTo>
                      <a:lnTo>
                        <a:pt x="317" y="56"/>
                      </a:lnTo>
                      <a:lnTo>
                        <a:pt x="314" y="49"/>
                      </a:lnTo>
                      <a:lnTo>
                        <a:pt x="309" y="43"/>
                      </a:lnTo>
                      <a:lnTo>
                        <a:pt x="303" y="37"/>
                      </a:lnTo>
                      <a:lnTo>
                        <a:pt x="295" y="31"/>
                      </a:lnTo>
                      <a:lnTo>
                        <a:pt x="286" y="25"/>
                      </a:lnTo>
                      <a:lnTo>
                        <a:pt x="276" y="20"/>
                      </a:lnTo>
                      <a:lnTo>
                        <a:pt x="265" y="15"/>
                      </a:lnTo>
                      <a:lnTo>
                        <a:pt x="253" y="12"/>
                      </a:lnTo>
                      <a:lnTo>
                        <a:pt x="240" y="8"/>
                      </a:lnTo>
                      <a:lnTo>
                        <a:pt x="225" y="6"/>
                      </a:lnTo>
                      <a:lnTo>
                        <a:pt x="211" y="3"/>
                      </a:lnTo>
                      <a:lnTo>
                        <a:pt x="194" y="1"/>
                      </a:lnTo>
                      <a:lnTo>
                        <a:pt x="178" y="1"/>
                      </a:lnTo>
                      <a:lnTo>
                        <a:pt x="160" y="0"/>
                      </a:lnTo>
                      <a:lnTo>
                        <a:pt x="160" y="0"/>
                      </a:lnTo>
                      <a:close/>
                      <a:moveTo>
                        <a:pt x="68" y="158"/>
                      </a:moveTo>
                      <a:lnTo>
                        <a:pt x="68" y="158"/>
                      </a:lnTo>
                      <a:lnTo>
                        <a:pt x="63" y="157"/>
                      </a:lnTo>
                      <a:lnTo>
                        <a:pt x="58" y="153"/>
                      </a:lnTo>
                      <a:lnTo>
                        <a:pt x="56" y="150"/>
                      </a:lnTo>
                      <a:lnTo>
                        <a:pt x="55" y="143"/>
                      </a:lnTo>
                      <a:lnTo>
                        <a:pt x="55" y="143"/>
                      </a:lnTo>
                      <a:lnTo>
                        <a:pt x="56" y="139"/>
                      </a:lnTo>
                      <a:lnTo>
                        <a:pt x="58" y="135"/>
                      </a:lnTo>
                      <a:lnTo>
                        <a:pt x="63" y="131"/>
                      </a:lnTo>
                      <a:lnTo>
                        <a:pt x="68" y="130"/>
                      </a:lnTo>
                      <a:lnTo>
                        <a:pt x="68" y="130"/>
                      </a:lnTo>
                      <a:lnTo>
                        <a:pt x="73" y="131"/>
                      </a:lnTo>
                      <a:lnTo>
                        <a:pt x="78" y="135"/>
                      </a:lnTo>
                      <a:lnTo>
                        <a:pt x="80" y="139"/>
                      </a:lnTo>
                      <a:lnTo>
                        <a:pt x="81" y="143"/>
                      </a:lnTo>
                      <a:lnTo>
                        <a:pt x="81" y="143"/>
                      </a:lnTo>
                      <a:lnTo>
                        <a:pt x="80" y="150"/>
                      </a:lnTo>
                      <a:lnTo>
                        <a:pt x="78" y="153"/>
                      </a:lnTo>
                      <a:lnTo>
                        <a:pt x="73" y="157"/>
                      </a:lnTo>
                      <a:lnTo>
                        <a:pt x="68" y="158"/>
                      </a:lnTo>
                      <a:lnTo>
                        <a:pt x="68" y="158"/>
                      </a:lnTo>
                      <a:close/>
                      <a:moveTo>
                        <a:pt x="160" y="124"/>
                      </a:moveTo>
                      <a:lnTo>
                        <a:pt x="160" y="124"/>
                      </a:lnTo>
                      <a:lnTo>
                        <a:pt x="133" y="124"/>
                      </a:lnTo>
                      <a:lnTo>
                        <a:pt x="108" y="121"/>
                      </a:lnTo>
                      <a:lnTo>
                        <a:pt x="84" y="114"/>
                      </a:lnTo>
                      <a:lnTo>
                        <a:pt x="63" y="108"/>
                      </a:lnTo>
                      <a:lnTo>
                        <a:pt x="44" y="99"/>
                      </a:lnTo>
                      <a:lnTo>
                        <a:pt x="27" y="89"/>
                      </a:lnTo>
                      <a:lnTo>
                        <a:pt x="14" y="78"/>
                      </a:lnTo>
                      <a:lnTo>
                        <a:pt x="8" y="71"/>
                      </a:lnTo>
                      <a:lnTo>
                        <a:pt x="3" y="65"/>
                      </a:lnTo>
                      <a:lnTo>
                        <a:pt x="3" y="65"/>
                      </a:lnTo>
                      <a:lnTo>
                        <a:pt x="16" y="76"/>
                      </a:lnTo>
                      <a:lnTo>
                        <a:pt x="31" y="87"/>
                      </a:lnTo>
                      <a:lnTo>
                        <a:pt x="47" y="95"/>
                      </a:lnTo>
                      <a:lnTo>
                        <a:pt x="67" y="102"/>
                      </a:lnTo>
                      <a:lnTo>
                        <a:pt x="87" y="108"/>
                      </a:lnTo>
                      <a:lnTo>
                        <a:pt x="110" y="113"/>
                      </a:lnTo>
                      <a:lnTo>
                        <a:pt x="135" y="116"/>
                      </a:lnTo>
                      <a:lnTo>
                        <a:pt x="160" y="117"/>
                      </a:lnTo>
                      <a:lnTo>
                        <a:pt x="160" y="117"/>
                      </a:lnTo>
                      <a:lnTo>
                        <a:pt x="187" y="116"/>
                      </a:lnTo>
                      <a:lnTo>
                        <a:pt x="211" y="113"/>
                      </a:lnTo>
                      <a:lnTo>
                        <a:pt x="234" y="108"/>
                      </a:lnTo>
                      <a:lnTo>
                        <a:pt x="254" y="102"/>
                      </a:lnTo>
                      <a:lnTo>
                        <a:pt x="274" y="95"/>
                      </a:lnTo>
                      <a:lnTo>
                        <a:pt x="291" y="87"/>
                      </a:lnTo>
                      <a:lnTo>
                        <a:pt x="305" y="76"/>
                      </a:lnTo>
                      <a:lnTo>
                        <a:pt x="318" y="65"/>
                      </a:lnTo>
                      <a:lnTo>
                        <a:pt x="318" y="65"/>
                      </a:lnTo>
                      <a:lnTo>
                        <a:pt x="314" y="71"/>
                      </a:lnTo>
                      <a:lnTo>
                        <a:pt x="308" y="78"/>
                      </a:lnTo>
                      <a:lnTo>
                        <a:pt x="294" y="89"/>
                      </a:lnTo>
                      <a:lnTo>
                        <a:pt x="277" y="99"/>
                      </a:lnTo>
                      <a:lnTo>
                        <a:pt x="258" y="108"/>
                      </a:lnTo>
                      <a:lnTo>
                        <a:pt x="237" y="114"/>
                      </a:lnTo>
                      <a:lnTo>
                        <a:pt x="213" y="121"/>
                      </a:lnTo>
                      <a:lnTo>
                        <a:pt x="188" y="124"/>
                      </a:lnTo>
                      <a:lnTo>
                        <a:pt x="160" y="124"/>
                      </a:lnTo>
                      <a:lnTo>
                        <a:pt x="160" y="124"/>
                      </a:lnTo>
                      <a:close/>
                      <a:moveTo>
                        <a:pt x="160" y="326"/>
                      </a:moveTo>
                      <a:lnTo>
                        <a:pt x="160" y="326"/>
                      </a:lnTo>
                      <a:lnTo>
                        <a:pt x="130" y="325"/>
                      </a:lnTo>
                      <a:lnTo>
                        <a:pt x="101" y="321"/>
                      </a:lnTo>
                      <a:lnTo>
                        <a:pt x="75" y="316"/>
                      </a:lnTo>
                      <a:lnTo>
                        <a:pt x="54" y="309"/>
                      </a:lnTo>
                      <a:lnTo>
                        <a:pt x="44" y="304"/>
                      </a:lnTo>
                      <a:lnTo>
                        <a:pt x="34" y="300"/>
                      </a:lnTo>
                      <a:lnTo>
                        <a:pt x="27" y="295"/>
                      </a:lnTo>
                      <a:lnTo>
                        <a:pt x="20" y="290"/>
                      </a:lnTo>
                      <a:lnTo>
                        <a:pt x="14" y="284"/>
                      </a:lnTo>
                      <a:lnTo>
                        <a:pt x="9" y="278"/>
                      </a:lnTo>
                      <a:lnTo>
                        <a:pt x="5" y="272"/>
                      </a:lnTo>
                      <a:lnTo>
                        <a:pt x="3" y="266"/>
                      </a:lnTo>
                      <a:lnTo>
                        <a:pt x="3" y="266"/>
                      </a:lnTo>
                      <a:lnTo>
                        <a:pt x="0" y="271"/>
                      </a:lnTo>
                      <a:lnTo>
                        <a:pt x="0" y="277"/>
                      </a:lnTo>
                      <a:lnTo>
                        <a:pt x="0" y="329"/>
                      </a:lnTo>
                      <a:lnTo>
                        <a:pt x="0" y="329"/>
                      </a:lnTo>
                      <a:lnTo>
                        <a:pt x="2" y="336"/>
                      </a:lnTo>
                      <a:lnTo>
                        <a:pt x="4" y="343"/>
                      </a:lnTo>
                      <a:lnTo>
                        <a:pt x="8" y="350"/>
                      </a:lnTo>
                      <a:lnTo>
                        <a:pt x="12" y="356"/>
                      </a:lnTo>
                      <a:lnTo>
                        <a:pt x="18" y="362"/>
                      </a:lnTo>
                      <a:lnTo>
                        <a:pt x="26" y="368"/>
                      </a:lnTo>
                      <a:lnTo>
                        <a:pt x="35" y="373"/>
                      </a:lnTo>
                      <a:lnTo>
                        <a:pt x="45" y="378"/>
                      </a:lnTo>
                      <a:lnTo>
                        <a:pt x="56" y="383"/>
                      </a:lnTo>
                      <a:lnTo>
                        <a:pt x="68" y="387"/>
                      </a:lnTo>
                      <a:lnTo>
                        <a:pt x="81" y="390"/>
                      </a:lnTo>
                      <a:lnTo>
                        <a:pt x="96" y="394"/>
                      </a:lnTo>
                      <a:lnTo>
                        <a:pt x="110" y="396"/>
                      </a:lnTo>
                      <a:lnTo>
                        <a:pt x="126" y="398"/>
                      </a:lnTo>
                      <a:lnTo>
                        <a:pt x="143" y="399"/>
                      </a:lnTo>
                      <a:lnTo>
                        <a:pt x="160" y="399"/>
                      </a:lnTo>
                      <a:lnTo>
                        <a:pt x="160" y="399"/>
                      </a:lnTo>
                      <a:lnTo>
                        <a:pt x="178" y="399"/>
                      </a:lnTo>
                      <a:lnTo>
                        <a:pt x="194" y="398"/>
                      </a:lnTo>
                      <a:lnTo>
                        <a:pt x="211" y="396"/>
                      </a:lnTo>
                      <a:lnTo>
                        <a:pt x="225" y="394"/>
                      </a:lnTo>
                      <a:lnTo>
                        <a:pt x="240" y="390"/>
                      </a:lnTo>
                      <a:lnTo>
                        <a:pt x="253" y="387"/>
                      </a:lnTo>
                      <a:lnTo>
                        <a:pt x="265" y="383"/>
                      </a:lnTo>
                      <a:lnTo>
                        <a:pt x="276" y="378"/>
                      </a:lnTo>
                      <a:lnTo>
                        <a:pt x="286" y="373"/>
                      </a:lnTo>
                      <a:lnTo>
                        <a:pt x="295" y="368"/>
                      </a:lnTo>
                      <a:lnTo>
                        <a:pt x="303" y="362"/>
                      </a:lnTo>
                      <a:lnTo>
                        <a:pt x="309" y="356"/>
                      </a:lnTo>
                      <a:lnTo>
                        <a:pt x="314" y="350"/>
                      </a:lnTo>
                      <a:lnTo>
                        <a:pt x="317" y="343"/>
                      </a:lnTo>
                      <a:lnTo>
                        <a:pt x="320" y="336"/>
                      </a:lnTo>
                      <a:lnTo>
                        <a:pt x="321" y="329"/>
                      </a:lnTo>
                      <a:lnTo>
                        <a:pt x="321" y="277"/>
                      </a:lnTo>
                      <a:lnTo>
                        <a:pt x="321" y="277"/>
                      </a:lnTo>
                      <a:lnTo>
                        <a:pt x="321" y="271"/>
                      </a:lnTo>
                      <a:lnTo>
                        <a:pt x="318" y="266"/>
                      </a:lnTo>
                      <a:lnTo>
                        <a:pt x="318" y="266"/>
                      </a:lnTo>
                      <a:lnTo>
                        <a:pt x="316" y="272"/>
                      </a:lnTo>
                      <a:lnTo>
                        <a:pt x="312" y="278"/>
                      </a:lnTo>
                      <a:lnTo>
                        <a:pt x="308" y="284"/>
                      </a:lnTo>
                      <a:lnTo>
                        <a:pt x="302" y="290"/>
                      </a:lnTo>
                      <a:lnTo>
                        <a:pt x="294" y="295"/>
                      </a:lnTo>
                      <a:lnTo>
                        <a:pt x="287" y="300"/>
                      </a:lnTo>
                      <a:lnTo>
                        <a:pt x="277" y="304"/>
                      </a:lnTo>
                      <a:lnTo>
                        <a:pt x="268" y="309"/>
                      </a:lnTo>
                      <a:lnTo>
                        <a:pt x="246" y="316"/>
                      </a:lnTo>
                      <a:lnTo>
                        <a:pt x="220" y="321"/>
                      </a:lnTo>
                      <a:lnTo>
                        <a:pt x="191" y="325"/>
                      </a:lnTo>
                      <a:lnTo>
                        <a:pt x="160" y="326"/>
                      </a:lnTo>
                      <a:lnTo>
                        <a:pt x="160" y="326"/>
                      </a:lnTo>
                      <a:close/>
                      <a:moveTo>
                        <a:pt x="68" y="367"/>
                      </a:moveTo>
                      <a:lnTo>
                        <a:pt x="68" y="367"/>
                      </a:lnTo>
                      <a:lnTo>
                        <a:pt x="63" y="366"/>
                      </a:lnTo>
                      <a:lnTo>
                        <a:pt x="58" y="362"/>
                      </a:lnTo>
                      <a:lnTo>
                        <a:pt x="56" y="359"/>
                      </a:lnTo>
                      <a:lnTo>
                        <a:pt x="55" y="354"/>
                      </a:lnTo>
                      <a:lnTo>
                        <a:pt x="55" y="354"/>
                      </a:lnTo>
                      <a:lnTo>
                        <a:pt x="56" y="348"/>
                      </a:lnTo>
                      <a:lnTo>
                        <a:pt x="58" y="344"/>
                      </a:lnTo>
                      <a:lnTo>
                        <a:pt x="63" y="341"/>
                      </a:lnTo>
                      <a:lnTo>
                        <a:pt x="68" y="339"/>
                      </a:lnTo>
                      <a:lnTo>
                        <a:pt x="68" y="339"/>
                      </a:lnTo>
                      <a:lnTo>
                        <a:pt x="73" y="341"/>
                      </a:lnTo>
                      <a:lnTo>
                        <a:pt x="78" y="344"/>
                      </a:lnTo>
                      <a:lnTo>
                        <a:pt x="80" y="348"/>
                      </a:lnTo>
                      <a:lnTo>
                        <a:pt x="81" y="354"/>
                      </a:lnTo>
                      <a:lnTo>
                        <a:pt x="81" y="354"/>
                      </a:lnTo>
                      <a:lnTo>
                        <a:pt x="80" y="359"/>
                      </a:lnTo>
                      <a:lnTo>
                        <a:pt x="78" y="362"/>
                      </a:lnTo>
                      <a:lnTo>
                        <a:pt x="73" y="366"/>
                      </a:lnTo>
                      <a:lnTo>
                        <a:pt x="68" y="367"/>
                      </a:lnTo>
                      <a:lnTo>
                        <a:pt x="68" y="367"/>
                      </a:lnTo>
                      <a:close/>
                      <a:moveTo>
                        <a:pt x="160" y="223"/>
                      </a:moveTo>
                      <a:lnTo>
                        <a:pt x="160" y="223"/>
                      </a:lnTo>
                      <a:lnTo>
                        <a:pt x="130" y="222"/>
                      </a:lnTo>
                      <a:lnTo>
                        <a:pt x="102" y="218"/>
                      </a:lnTo>
                      <a:lnTo>
                        <a:pt x="77" y="212"/>
                      </a:lnTo>
                      <a:lnTo>
                        <a:pt x="54" y="205"/>
                      </a:lnTo>
                      <a:lnTo>
                        <a:pt x="35" y="197"/>
                      </a:lnTo>
                      <a:lnTo>
                        <a:pt x="27" y="192"/>
                      </a:lnTo>
                      <a:lnTo>
                        <a:pt x="20" y="187"/>
                      </a:lnTo>
                      <a:lnTo>
                        <a:pt x="14" y="181"/>
                      </a:lnTo>
                      <a:lnTo>
                        <a:pt x="9" y="175"/>
                      </a:lnTo>
                      <a:lnTo>
                        <a:pt x="5" y="169"/>
                      </a:lnTo>
                      <a:lnTo>
                        <a:pt x="3" y="163"/>
                      </a:lnTo>
                      <a:lnTo>
                        <a:pt x="3" y="163"/>
                      </a:lnTo>
                      <a:lnTo>
                        <a:pt x="0" y="168"/>
                      </a:lnTo>
                      <a:lnTo>
                        <a:pt x="0" y="173"/>
                      </a:lnTo>
                      <a:lnTo>
                        <a:pt x="0" y="226"/>
                      </a:lnTo>
                      <a:lnTo>
                        <a:pt x="0" y="226"/>
                      </a:lnTo>
                      <a:lnTo>
                        <a:pt x="2" y="233"/>
                      </a:lnTo>
                      <a:lnTo>
                        <a:pt x="4" y="240"/>
                      </a:lnTo>
                      <a:lnTo>
                        <a:pt x="8" y="246"/>
                      </a:lnTo>
                      <a:lnTo>
                        <a:pt x="12" y="254"/>
                      </a:lnTo>
                      <a:lnTo>
                        <a:pt x="18" y="260"/>
                      </a:lnTo>
                      <a:lnTo>
                        <a:pt x="26" y="266"/>
                      </a:lnTo>
                      <a:lnTo>
                        <a:pt x="35" y="271"/>
                      </a:lnTo>
                      <a:lnTo>
                        <a:pt x="45" y="275"/>
                      </a:lnTo>
                      <a:lnTo>
                        <a:pt x="56" y="280"/>
                      </a:lnTo>
                      <a:lnTo>
                        <a:pt x="68" y="284"/>
                      </a:lnTo>
                      <a:lnTo>
                        <a:pt x="81" y="287"/>
                      </a:lnTo>
                      <a:lnTo>
                        <a:pt x="96" y="291"/>
                      </a:lnTo>
                      <a:lnTo>
                        <a:pt x="110" y="293"/>
                      </a:lnTo>
                      <a:lnTo>
                        <a:pt x="126" y="295"/>
                      </a:lnTo>
                      <a:lnTo>
                        <a:pt x="143" y="296"/>
                      </a:lnTo>
                      <a:lnTo>
                        <a:pt x="160" y="296"/>
                      </a:lnTo>
                      <a:lnTo>
                        <a:pt x="160" y="296"/>
                      </a:lnTo>
                      <a:lnTo>
                        <a:pt x="178" y="296"/>
                      </a:lnTo>
                      <a:lnTo>
                        <a:pt x="194" y="295"/>
                      </a:lnTo>
                      <a:lnTo>
                        <a:pt x="211" y="293"/>
                      </a:lnTo>
                      <a:lnTo>
                        <a:pt x="225" y="291"/>
                      </a:lnTo>
                      <a:lnTo>
                        <a:pt x="240" y="287"/>
                      </a:lnTo>
                      <a:lnTo>
                        <a:pt x="253" y="284"/>
                      </a:lnTo>
                      <a:lnTo>
                        <a:pt x="265" y="280"/>
                      </a:lnTo>
                      <a:lnTo>
                        <a:pt x="276" y="275"/>
                      </a:lnTo>
                      <a:lnTo>
                        <a:pt x="286" y="271"/>
                      </a:lnTo>
                      <a:lnTo>
                        <a:pt x="295" y="266"/>
                      </a:lnTo>
                      <a:lnTo>
                        <a:pt x="303" y="260"/>
                      </a:lnTo>
                      <a:lnTo>
                        <a:pt x="309" y="254"/>
                      </a:lnTo>
                      <a:lnTo>
                        <a:pt x="314" y="246"/>
                      </a:lnTo>
                      <a:lnTo>
                        <a:pt x="317" y="240"/>
                      </a:lnTo>
                      <a:lnTo>
                        <a:pt x="320" y="233"/>
                      </a:lnTo>
                      <a:lnTo>
                        <a:pt x="321" y="226"/>
                      </a:lnTo>
                      <a:lnTo>
                        <a:pt x="321" y="173"/>
                      </a:lnTo>
                      <a:lnTo>
                        <a:pt x="321" y="173"/>
                      </a:lnTo>
                      <a:lnTo>
                        <a:pt x="320" y="168"/>
                      </a:lnTo>
                      <a:lnTo>
                        <a:pt x="318" y="163"/>
                      </a:lnTo>
                      <a:lnTo>
                        <a:pt x="318" y="163"/>
                      </a:lnTo>
                      <a:lnTo>
                        <a:pt x="316" y="169"/>
                      </a:lnTo>
                      <a:lnTo>
                        <a:pt x="312" y="175"/>
                      </a:lnTo>
                      <a:lnTo>
                        <a:pt x="308" y="181"/>
                      </a:lnTo>
                      <a:lnTo>
                        <a:pt x="302" y="187"/>
                      </a:lnTo>
                      <a:lnTo>
                        <a:pt x="294" y="192"/>
                      </a:lnTo>
                      <a:lnTo>
                        <a:pt x="286" y="197"/>
                      </a:lnTo>
                      <a:lnTo>
                        <a:pt x="268" y="205"/>
                      </a:lnTo>
                      <a:lnTo>
                        <a:pt x="245" y="212"/>
                      </a:lnTo>
                      <a:lnTo>
                        <a:pt x="219" y="218"/>
                      </a:lnTo>
                      <a:lnTo>
                        <a:pt x="191" y="222"/>
                      </a:lnTo>
                      <a:lnTo>
                        <a:pt x="160" y="223"/>
                      </a:lnTo>
                      <a:lnTo>
                        <a:pt x="160" y="223"/>
                      </a:lnTo>
                      <a:close/>
                      <a:moveTo>
                        <a:pt x="68" y="262"/>
                      </a:moveTo>
                      <a:lnTo>
                        <a:pt x="68" y="262"/>
                      </a:lnTo>
                      <a:lnTo>
                        <a:pt x="63" y="261"/>
                      </a:lnTo>
                      <a:lnTo>
                        <a:pt x="58" y="257"/>
                      </a:lnTo>
                      <a:lnTo>
                        <a:pt x="56" y="254"/>
                      </a:lnTo>
                      <a:lnTo>
                        <a:pt x="55" y="248"/>
                      </a:lnTo>
                      <a:lnTo>
                        <a:pt x="55" y="248"/>
                      </a:lnTo>
                      <a:lnTo>
                        <a:pt x="56" y="243"/>
                      </a:lnTo>
                      <a:lnTo>
                        <a:pt x="58" y="239"/>
                      </a:lnTo>
                      <a:lnTo>
                        <a:pt x="63" y="235"/>
                      </a:lnTo>
                      <a:lnTo>
                        <a:pt x="68" y="234"/>
                      </a:lnTo>
                      <a:lnTo>
                        <a:pt x="68" y="234"/>
                      </a:lnTo>
                      <a:lnTo>
                        <a:pt x="73" y="235"/>
                      </a:lnTo>
                      <a:lnTo>
                        <a:pt x="78" y="239"/>
                      </a:lnTo>
                      <a:lnTo>
                        <a:pt x="80" y="243"/>
                      </a:lnTo>
                      <a:lnTo>
                        <a:pt x="81" y="248"/>
                      </a:lnTo>
                      <a:lnTo>
                        <a:pt x="81" y="248"/>
                      </a:lnTo>
                      <a:lnTo>
                        <a:pt x="80" y="254"/>
                      </a:lnTo>
                      <a:lnTo>
                        <a:pt x="78" y="257"/>
                      </a:lnTo>
                      <a:lnTo>
                        <a:pt x="73" y="261"/>
                      </a:lnTo>
                      <a:lnTo>
                        <a:pt x="68" y="262"/>
                      </a:lnTo>
                      <a:lnTo>
                        <a:pt x="68" y="262"/>
                      </a:lnTo>
                      <a:close/>
                    </a:path>
                  </a:pathLst>
                </a:custGeom>
                <a:noFill/>
                <a:ln>
                  <a:solidFill>
                    <a:sysClr val="window" lastClr="FFFFFF">
                      <a:lumMod val="50000"/>
                    </a:sysClr>
                  </a:solidFill>
                </a:ln>
              </p:spPr>
              <p:txBody>
                <a:bodyPr vert="horz" wrap="square" lIns="68494" tIns="34248" rIns="68494" bIns="34248" numCol="1" anchor="t" anchorCtr="0" compatLnSpc="1"/>
                <a:lstStyle>
                  <a:defPPr>
                    <a:defRPr lang="zh-CN"/>
                  </a:defPPr>
                  <a:lvl1pPr algn="l" rtl="0" fontAlgn="base">
                    <a:spcBef>
                      <a:spcPct val="0"/>
                    </a:spcBef>
                    <a:spcAft>
                      <a:spcPct val="0"/>
                    </a:spcAft>
                    <a:defRPr b="1" kern="1200">
                      <a:solidFill>
                        <a:schemeClr val="tx1"/>
                      </a:solidFill>
                      <a:latin typeface="Huawei Sans" panose="020C0503030203020204" pitchFamily="34" charset="0"/>
                      <a:ea typeface="方正兰亭黑简体" panose="02000000000000000000" pitchFamily="2" charset="-122"/>
                      <a:cs typeface="+mn-cs"/>
                    </a:defRPr>
                  </a:lvl1pPr>
                  <a:lvl2pPr marL="457200" algn="l" rtl="0" fontAlgn="base">
                    <a:spcBef>
                      <a:spcPct val="0"/>
                    </a:spcBef>
                    <a:spcAft>
                      <a:spcPct val="0"/>
                    </a:spcAft>
                    <a:defRPr b="1" kern="1200">
                      <a:solidFill>
                        <a:schemeClr val="tx1"/>
                      </a:solidFill>
                      <a:latin typeface="Huawei Sans" panose="020C0503030203020204" pitchFamily="34" charset="0"/>
                      <a:ea typeface="方正兰亭黑简体" panose="02000000000000000000" pitchFamily="2" charset="-122"/>
                      <a:cs typeface="+mn-cs"/>
                    </a:defRPr>
                  </a:lvl2pPr>
                  <a:lvl3pPr marL="914400" algn="l" rtl="0" fontAlgn="base">
                    <a:spcBef>
                      <a:spcPct val="0"/>
                    </a:spcBef>
                    <a:spcAft>
                      <a:spcPct val="0"/>
                    </a:spcAft>
                    <a:defRPr b="1" kern="1200">
                      <a:solidFill>
                        <a:schemeClr val="tx1"/>
                      </a:solidFill>
                      <a:latin typeface="Huawei Sans" panose="020C0503030203020204" pitchFamily="34" charset="0"/>
                      <a:ea typeface="方正兰亭黑简体" panose="02000000000000000000" pitchFamily="2" charset="-122"/>
                      <a:cs typeface="+mn-cs"/>
                    </a:defRPr>
                  </a:lvl3pPr>
                  <a:lvl4pPr marL="1371600" algn="l" rtl="0" fontAlgn="base">
                    <a:spcBef>
                      <a:spcPct val="0"/>
                    </a:spcBef>
                    <a:spcAft>
                      <a:spcPct val="0"/>
                    </a:spcAft>
                    <a:defRPr b="1" kern="1200">
                      <a:solidFill>
                        <a:schemeClr val="tx1"/>
                      </a:solidFill>
                      <a:latin typeface="Huawei Sans" panose="020C0503030203020204" pitchFamily="34" charset="0"/>
                      <a:ea typeface="方正兰亭黑简体" panose="02000000000000000000" pitchFamily="2" charset="-122"/>
                      <a:cs typeface="+mn-cs"/>
                    </a:defRPr>
                  </a:lvl4pPr>
                  <a:lvl5pPr marL="1828800" algn="l" rtl="0" fontAlgn="base">
                    <a:spcBef>
                      <a:spcPct val="0"/>
                    </a:spcBef>
                    <a:spcAft>
                      <a:spcPct val="0"/>
                    </a:spcAft>
                    <a:defRPr b="1" kern="1200">
                      <a:solidFill>
                        <a:schemeClr val="tx1"/>
                      </a:solidFill>
                      <a:latin typeface="Huawei Sans" panose="020C0503030203020204" pitchFamily="34" charset="0"/>
                      <a:ea typeface="方正兰亭黑简体" panose="02000000000000000000" pitchFamily="2" charset="-122"/>
                      <a:cs typeface="+mn-cs"/>
                    </a:defRPr>
                  </a:lvl5pPr>
                  <a:lvl6pPr marL="2285365" algn="l" defTabSz="913765" rtl="0" eaLnBrk="1" latinLnBrk="0" hangingPunct="1">
                    <a:defRPr b="1" kern="1200">
                      <a:solidFill>
                        <a:schemeClr val="tx1"/>
                      </a:solidFill>
                      <a:latin typeface="Huawei Sans" panose="020C0503030203020204" pitchFamily="34" charset="0"/>
                      <a:ea typeface="方正兰亭黑简体" panose="02000000000000000000" pitchFamily="2" charset="-122"/>
                      <a:cs typeface="+mn-cs"/>
                    </a:defRPr>
                  </a:lvl6pPr>
                  <a:lvl7pPr marL="2742565" algn="l" defTabSz="913765" rtl="0" eaLnBrk="1" latinLnBrk="0" hangingPunct="1">
                    <a:defRPr b="1" kern="1200">
                      <a:solidFill>
                        <a:schemeClr val="tx1"/>
                      </a:solidFill>
                      <a:latin typeface="Huawei Sans" panose="020C0503030203020204" pitchFamily="34" charset="0"/>
                      <a:ea typeface="方正兰亭黑简体" panose="02000000000000000000" pitchFamily="2" charset="-122"/>
                      <a:cs typeface="+mn-cs"/>
                    </a:defRPr>
                  </a:lvl7pPr>
                  <a:lvl8pPr marL="3199765" algn="l" defTabSz="913765" rtl="0" eaLnBrk="1" latinLnBrk="0" hangingPunct="1">
                    <a:defRPr b="1" kern="1200">
                      <a:solidFill>
                        <a:schemeClr val="tx1"/>
                      </a:solidFill>
                      <a:latin typeface="Huawei Sans" panose="020C0503030203020204" pitchFamily="34" charset="0"/>
                      <a:ea typeface="方正兰亭黑简体" panose="02000000000000000000" pitchFamily="2" charset="-122"/>
                      <a:cs typeface="+mn-cs"/>
                    </a:defRPr>
                  </a:lvl8pPr>
                  <a:lvl9pPr marL="3656965" algn="l" defTabSz="913765" rtl="0" eaLnBrk="1" latinLnBrk="0" hangingPunct="1">
                    <a:defRPr b="1" kern="1200">
                      <a:solidFill>
                        <a:schemeClr val="tx1"/>
                      </a:solidFill>
                      <a:latin typeface="Huawei Sans" panose="020C0503030203020204" pitchFamily="34" charset="0"/>
                      <a:ea typeface="方正兰亭黑简体" panose="02000000000000000000" pitchFamily="2" charset="-122"/>
                      <a:cs typeface="+mn-cs"/>
                    </a:defRPr>
                  </a:lvl9pPr>
                </a:lstStyle>
                <a:p>
                  <a:pPr defTabSz="1217930" fontAlgn="auto" hangingPunct="0">
                    <a:spcBef>
                      <a:spcPts val="0"/>
                    </a:spcBef>
                    <a:spcAft>
                      <a:spcPts val="0"/>
                    </a:spcAft>
                    <a:defRPr/>
                  </a:pPr>
                  <a:endParaRPr lang="zh-CN" altLang="en-US" sz="800" b="0" kern="0" dirty="0">
                    <a:solidFill>
                      <a:prstClr val="black">
                        <a:lumMod val="75000"/>
                        <a:lumOff val="25000"/>
                      </a:prstClr>
                    </a:solidFill>
                    <a:latin typeface="+mn-lt"/>
                    <a:ea typeface="方正兰亭黑简体" panose="02000000000000000000" pitchFamily="2" charset="-122"/>
                    <a:cs typeface="Huawei Sans" panose="020C0503030203020204" pitchFamily="34" charset="0"/>
                    <a:sym typeface="Huawei Sans"/>
                  </a:endParaRPr>
                </a:p>
              </p:txBody>
            </p:sp>
            <p:sp>
              <p:nvSpPr>
                <p:cNvPr id="114" name="Freeform 135"/>
                <p:cNvSpPr>
                  <a:spLocks noEditPoints="1"/>
                </p:cNvSpPr>
                <p:nvPr/>
              </p:nvSpPr>
              <p:spPr bwMode="auto">
                <a:xfrm>
                  <a:off x="2516887" y="5467469"/>
                  <a:ext cx="142593" cy="120290"/>
                </a:xfrm>
                <a:custGeom>
                  <a:avLst/>
                  <a:gdLst>
                    <a:gd name="T0" fmla="*/ 110 w 321"/>
                    <a:gd name="T1" fmla="*/ 3 h 399"/>
                    <a:gd name="T2" fmla="*/ 45 w 321"/>
                    <a:gd name="T3" fmla="*/ 20 h 399"/>
                    <a:gd name="T4" fmla="*/ 8 w 321"/>
                    <a:gd name="T5" fmla="*/ 49 h 399"/>
                    <a:gd name="T6" fmla="*/ 0 w 321"/>
                    <a:gd name="T7" fmla="*/ 123 h 399"/>
                    <a:gd name="T8" fmla="*/ 18 w 321"/>
                    <a:gd name="T9" fmla="*/ 157 h 399"/>
                    <a:gd name="T10" fmla="*/ 68 w 321"/>
                    <a:gd name="T11" fmla="*/ 181 h 399"/>
                    <a:gd name="T12" fmla="*/ 143 w 321"/>
                    <a:gd name="T13" fmla="*/ 193 h 399"/>
                    <a:gd name="T14" fmla="*/ 211 w 321"/>
                    <a:gd name="T15" fmla="*/ 189 h 399"/>
                    <a:gd name="T16" fmla="*/ 276 w 321"/>
                    <a:gd name="T17" fmla="*/ 173 h 399"/>
                    <a:gd name="T18" fmla="*/ 314 w 321"/>
                    <a:gd name="T19" fmla="*/ 143 h 399"/>
                    <a:gd name="T20" fmla="*/ 321 w 321"/>
                    <a:gd name="T21" fmla="*/ 70 h 399"/>
                    <a:gd name="T22" fmla="*/ 303 w 321"/>
                    <a:gd name="T23" fmla="*/ 37 h 399"/>
                    <a:gd name="T24" fmla="*/ 253 w 321"/>
                    <a:gd name="T25" fmla="*/ 12 h 399"/>
                    <a:gd name="T26" fmla="*/ 178 w 321"/>
                    <a:gd name="T27" fmla="*/ 1 h 399"/>
                    <a:gd name="T28" fmla="*/ 63 w 321"/>
                    <a:gd name="T29" fmla="*/ 157 h 399"/>
                    <a:gd name="T30" fmla="*/ 56 w 321"/>
                    <a:gd name="T31" fmla="*/ 139 h 399"/>
                    <a:gd name="T32" fmla="*/ 73 w 321"/>
                    <a:gd name="T33" fmla="*/ 131 h 399"/>
                    <a:gd name="T34" fmla="*/ 80 w 321"/>
                    <a:gd name="T35" fmla="*/ 150 h 399"/>
                    <a:gd name="T36" fmla="*/ 160 w 321"/>
                    <a:gd name="T37" fmla="*/ 124 h 399"/>
                    <a:gd name="T38" fmla="*/ 63 w 321"/>
                    <a:gd name="T39" fmla="*/ 108 h 399"/>
                    <a:gd name="T40" fmla="*/ 3 w 321"/>
                    <a:gd name="T41" fmla="*/ 65 h 399"/>
                    <a:gd name="T42" fmla="*/ 67 w 321"/>
                    <a:gd name="T43" fmla="*/ 102 h 399"/>
                    <a:gd name="T44" fmla="*/ 160 w 321"/>
                    <a:gd name="T45" fmla="*/ 117 h 399"/>
                    <a:gd name="T46" fmla="*/ 274 w 321"/>
                    <a:gd name="T47" fmla="*/ 95 h 399"/>
                    <a:gd name="T48" fmla="*/ 314 w 321"/>
                    <a:gd name="T49" fmla="*/ 71 h 399"/>
                    <a:gd name="T50" fmla="*/ 237 w 321"/>
                    <a:gd name="T51" fmla="*/ 114 h 399"/>
                    <a:gd name="T52" fmla="*/ 160 w 321"/>
                    <a:gd name="T53" fmla="*/ 326 h 399"/>
                    <a:gd name="T54" fmla="*/ 54 w 321"/>
                    <a:gd name="T55" fmla="*/ 309 h 399"/>
                    <a:gd name="T56" fmla="*/ 14 w 321"/>
                    <a:gd name="T57" fmla="*/ 284 h 399"/>
                    <a:gd name="T58" fmla="*/ 0 w 321"/>
                    <a:gd name="T59" fmla="*/ 271 h 399"/>
                    <a:gd name="T60" fmla="*/ 4 w 321"/>
                    <a:gd name="T61" fmla="*/ 343 h 399"/>
                    <a:gd name="T62" fmla="*/ 35 w 321"/>
                    <a:gd name="T63" fmla="*/ 373 h 399"/>
                    <a:gd name="T64" fmla="*/ 96 w 321"/>
                    <a:gd name="T65" fmla="*/ 394 h 399"/>
                    <a:gd name="T66" fmla="*/ 160 w 321"/>
                    <a:gd name="T67" fmla="*/ 399 h 399"/>
                    <a:gd name="T68" fmla="*/ 240 w 321"/>
                    <a:gd name="T69" fmla="*/ 390 h 399"/>
                    <a:gd name="T70" fmla="*/ 295 w 321"/>
                    <a:gd name="T71" fmla="*/ 368 h 399"/>
                    <a:gd name="T72" fmla="*/ 320 w 321"/>
                    <a:gd name="T73" fmla="*/ 336 h 399"/>
                    <a:gd name="T74" fmla="*/ 318 w 321"/>
                    <a:gd name="T75" fmla="*/ 266 h 399"/>
                    <a:gd name="T76" fmla="*/ 302 w 321"/>
                    <a:gd name="T77" fmla="*/ 290 h 399"/>
                    <a:gd name="T78" fmla="*/ 246 w 321"/>
                    <a:gd name="T79" fmla="*/ 316 h 399"/>
                    <a:gd name="T80" fmla="*/ 68 w 321"/>
                    <a:gd name="T81" fmla="*/ 367 h 399"/>
                    <a:gd name="T82" fmla="*/ 55 w 321"/>
                    <a:gd name="T83" fmla="*/ 354 h 399"/>
                    <a:gd name="T84" fmla="*/ 68 w 321"/>
                    <a:gd name="T85" fmla="*/ 339 h 399"/>
                    <a:gd name="T86" fmla="*/ 81 w 321"/>
                    <a:gd name="T87" fmla="*/ 354 h 399"/>
                    <a:gd name="T88" fmla="*/ 68 w 321"/>
                    <a:gd name="T89" fmla="*/ 367 h 399"/>
                    <a:gd name="T90" fmla="*/ 102 w 321"/>
                    <a:gd name="T91" fmla="*/ 218 h 399"/>
                    <a:gd name="T92" fmla="*/ 20 w 321"/>
                    <a:gd name="T93" fmla="*/ 187 h 399"/>
                    <a:gd name="T94" fmla="*/ 3 w 321"/>
                    <a:gd name="T95" fmla="*/ 163 h 399"/>
                    <a:gd name="T96" fmla="*/ 2 w 321"/>
                    <a:gd name="T97" fmla="*/ 233 h 399"/>
                    <a:gd name="T98" fmla="*/ 26 w 321"/>
                    <a:gd name="T99" fmla="*/ 266 h 399"/>
                    <a:gd name="T100" fmla="*/ 81 w 321"/>
                    <a:gd name="T101" fmla="*/ 287 h 399"/>
                    <a:gd name="T102" fmla="*/ 160 w 321"/>
                    <a:gd name="T103" fmla="*/ 296 h 399"/>
                    <a:gd name="T104" fmla="*/ 225 w 321"/>
                    <a:gd name="T105" fmla="*/ 291 h 399"/>
                    <a:gd name="T106" fmla="*/ 286 w 321"/>
                    <a:gd name="T107" fmla="*/ 271 h 399"/>
                    <a:gd name="T108" fmla="*/ 317 w 321"/>
                    <a:gd name="T109" fmla="*/ 240 h 399"/>
                    <a:gd name="T110" fmla="*/ 320 w 321"/>
                    <a:gd name="T111" fmla="*/ 168 h 399"/>
                    <a:gd name="T112" fmla="*/ 308 w 321"/>
                    <a:gd name="T113" fmla="*/ 181 h 399"/>
                    <a:gd name="T114" fmla="*/ 245 w 321"/>
                    <a:gd name="T115" fmla="*/ 212 h 399"/>
                    <a:gd name="T116" fmla="*/ 68 w 321"/>
                    <a:gd name="T117" fmla="*/ 262 h 399"/>
                    <a:gd name="T118" fmla="*/ 55 w 321"/>
                    <a:gd name="T119" fmla="*/ 248 h 399"/>
                    <a:gd name="T120" fmla="*/ 68 w 321"/>
                    <a:gd name="T121" fmla="*/ 234 h 399"/>
                    <a:gd name="T122" fmla="*/ 81 w 321"/>
                    <a:gd name="T123" fmla="*/ 248 h 399"/>
                    <a:gd name="T124" fmla="*/ 68 w 321"/>
                    <a:gd name="T125" fmla="*/ 262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399">
                      <a:moveTo>
                        <a:pt x="160" y="0"/>
                      </a:moveTo>
                      <a:lnTo>
                        <a:pt x="160" y="0"/>
                      </a:lnTo>
                      <a:lnTo>
                        <a:pt x="143" y="1"/>
                      </a:lnTo>
                      <a:lnTo>
                        <a:pt x="126" y="1"/>
                      </a:lnTo>
                      <a:lnTo>
                        <a:pt x="110" y="3"/>
                      </a:lnTo>
                      <a:lnTo>
                        <a:pt x="96" y="6"/>
                      </a:lnTo>
                      <a:lnTo>
                        <a:pt x="81" y="8"/>
                      </a:lnTo>
                      <a:lnTo>
                        <a:pt x="68" y="12"/>
                      </a:lnTo>
                      <a:lnTo>
                        <a:pt x="56" y="15"/>
                      </a:lnTo>
                      <a:lnTo>
                        <a:pt x="45" y="20"/>
                      </a:lnTo>
                      <a:lnTo>
                        <a:pt x="35" y="25"/>
                      </a:lnTo>
                      <a:lnTo>
                        <a:pt x="26" y="31"/>
                      </a:lnTo>
                      <a:lnTo>
                        <a:pt x="18" y="37"/>
                      </a:lnTo>
                      <a:lnTo>
                        <a:pt x="12" y="43"/>
                      </a:lnTo>
                      <a:lnTo>
                        <a:pt x="8" y="49"/>
                      </a:lnTo>
                      <a:lnTo>
                        <a:pt x="4" y="56"/>
                      </a:lnTo>
                      <a:lnTo>
                        <a:pt x="2" y="62"/>
                      </a:lnTo>
                      <a:lnTo>
                        <a:pt x="0" y="70"/>
                      </a:lnTo>
                      <a:lnTo>
                        <a:pt x="0" y="123"/>
                      </a:lnTo>
                      <a:lnTo>
                        <a:pt x="0" y="123"/>
                      </a:lnTo>
                      <a:lnTo>
                        <a:pt x="2" y="130"/>
                      </a:lnTo>
                      <a:lnTo>
                        <a:pt x="4" y="137"/>
                      </a:lnTo>
                      <a:lnTo>
                        <a:pt x="8" y="143"/>
                      </a:lnTo>
                      <a:lnTo>
                        <a:pt x="12" y="151"/>
                      </a:lnTo>
                      <a:lnTo>
                        <a:pt x="18" y="157"/>
                      </a:lnTo>
                      <a:lnTo>
                        <a:pt x="26" y="162"/>
                      </a:lnTo>
                      <a:lnTo>
                        <a:pt x="35" y="168"/>
                      </a:lnTo>
                      <a:lnTo>
                        <a:pt x="45" y="173"/>
                      </a:lnTo>
                      <a:lnTo>
                        <a:pt x="56" y="177"/>
                      </a:lnTo>
                      <a:lnTo>
                        <a:pt x="68" y="181"/>
                      </a:lnTo>
                      <a:lnTo>
                        <a:pt x="81" y="185"/>
                      </a:lnTo>
                      <a:lnTo>
                        <a:pt x="96" y="187"/>
                      </a:lnTo>
                      <a:lnTo>
                        <a:pt x="110" y="189"/>
                      </a:lnTo>
                      <a:lnTo>
                        <a:pt x="126" y="192"/>
                      </a:lnTo>
                      <a:lnTo>
                        <a:pt x="143" y="193"/>
                      </a:lnTo>
                      <a:lnTo>
                        <a:pt x="160" y="193"/>
                      </a:lnTo>
                      <a:lnTo>
                        <a:pt x="160" y="193"/>
                      </a:lnTo>
                      <a:lnTo>
                        <a:pt x="178" y="193"/>
                      </a:lnTo>
                      <a:lnTo>
                        <a:pt x="194" y="192"/>
                      </a:lnTo>
                      <a:lnTo>
                        <a:pt x="211" y="189"/>
                      </a:lnTo>
                      <a:lnTo>
                        <a:pt x="225" y="187"/>
                      </a:lnTo>
                      <a:lnTo>
                        <a:pt x="240" y="185"/>
                      </a:lnTo>
                      <a:lnTo>
                        <a:pt x="253" y="181"/>
                      </a:lnTo>
                      <a:lnTo>
                        <a:pt x="265" y="177"/>
                      </a:lnTo>
                      <a:lnTo>
                        <a:pt x="276" y="173"/>
                      </a:lnTo>
                      <a:lnTo>
                        <a:pt x="286" y="168"/>
                      </a:lnTo>
                      <a:lnTo>
                        <a:pt x="295" y="162"/>
                      </a:lnTo>
                      <a:lnTo>
                        <a:pt x="303" y="157"/>
                      </a:lnTo>
                      <a:lnTo>
                        <a:pt x="309" y="151"/>
                      </a:lnTo>
                      <a:lnTo>
                        <a:pt x="314" y="143"/>
                      </a:lnTo>
                      <a:lnTo>
                        <a:pt x="317" y="137"/>
                      </a:lnTo>
                      <a:lnTo>
                        <a:pt x="320" y="130"/>
                      </a:lnTo>
                      <a:lnTo>
                        <a:pt x="321" y="123"/>
                      </a:lnTo>
                      <a:lnTo>
                        <a:pt x="321" y="70"/>
                      </a:lnTo>
                      <a:lnTo>
                        <a:pt x="321" y="70"/>
                      </a:lnTo>
                      <a:lnTo>
                        <a:pt x="320" y="62"/>
                      </a:lnTo>
                      <a:lnTo>
                        <a:pt x="317" y="56"/>
                      </a:lnTo>
                      <a:lnTo>
                        <a:pt x="314" y="49"/>
                      </a:lnTo>
                      <a:lnTo>
                        <a:pt x="309" y="43"/>
                      </a:lnTo>
                      <a:lnTo>
                        <a:pt x="303" y="37"/>
                      </a:lnTo>
                      <a:lnTo>
                        <a:pt x="295" y="31"/>
                      </a:lnTo>
                      <a:lnTo>
                        <a:pt x="286" y="25"/>
                      </a:lnTo>
                      <a:lnTo>
                        <a:pt x="276" y="20"/>
                      </a:lnTo>
                      <a:lnTo>
                        <a:pt x="265" y="15"/>
                      </a:lnTo>
                      <a:lnTo>
                        <a:pt x="253" y="12"/>
                      </a:lnTo>
                      <a:lnTo>
                        <a:pt x="240" y="8"/>
                      </a:lnTo>
                      <a:lnTo>
                        <a:pt x="225" y="6"/>
                      </a:lnTo>
                      <a:lnTo>
                        <a:pt x="211" y="3"/>
                      </a:lnTo>
                      <a:lnTo>
                        <a:pt x="194" y="1"/>
                      </a:lnTo>
                      <a:lnTo>
                        <a:pt x="178" y="1"/>
                      </a:lnTo>
                      <a:lnTo>
                        <a:pt x="160" y="0"/>
                      </a:lnTo>
                      <a:lnTo>
                        <a:pt x="160" y="0"/>
                      </a:lnTo>
                      <a:close/>
                      <a:moveTo>
                        <a:pt x="68" y="158"/>
                      </a:moveTo>
                      <a:lnTo>
                        <a:pt x="68" y="158"/>
                      </a:lnTo>
                      <a:lnTo>
                        <a:pt x="63" y="157"/>
                      </a:lnTo>
                      <a:lnTo>
                        <a:pt x="58" y="153"/>
                      </a:lnTo>
                      <a:lnTo>
                        <a:pt x="56" y="150"/>
                      </a:lnTo>
                      <a:lnTo>
                        <a:pt x="55" y="143"/>
                      </a:lnTo>
                      <a:lnTo>
                        <a:pt x="55" y="143"/>
                      </a:lnTo>
                      <a:lnTo>
                        <a:pt x="56" y="139"/>
                      </a:lnTo>
                      <a:lnTo>
                        <a:pt x="58" y="135"/>
                      </a:lnTo>
                      <a:lnTo>
                        <a:pt x="63" y="131"/>
                      </a:lnTo>
                      <a:lnTo>
                        <a:pt x="68" y="130"/>
                      </a:lnTo>
                      <a:lnTo>
                        <a:pt x="68" y="130"/>
                      </a:lnTo>
                      <a:lnTo>
                        <a:pt x="73" y="131"/>
                      </a:lnTo>
                      <a:lnTo>
                        <a:pt x="78" y="135"/>
                      </a:lnTo>
                      <a:lnTo>
                        <a:pt x="80" y="139"/>
                      </a:lnTo>
                      <a:lnTo>
                        <a:pt x="81" y="143"/>
                      </a:lnTo>
                      <a:lnTo>
                        <a:pt x="81" y="143"/>
                      </a:lnTo>
                      <a:lnTo>
                        <a:pt x="80" y="150"/>
                      </a:lnTo>
                      <a:lnTo>
                        <a:pt x="78" y="153"/>
                      </a:lnTo>
                      <a:lnTo>
                        <a:pt x="73" y="157"/>
                      </a:lnTo>
                      <a:lnTo>
                        <a:pt x="68" y="158"/>
                      </a:lnTo>
                      <a:lnTo>
                        <a:pt x="68" y="158"/>
                      </a:lnTo>
                      <a:close/>
                      <a:moveTo>
                        <a:pt x="160" y="124"/>
                      </a:moveTo>
                      <a:lnTo>
                        <a:pt x="160" y="124"/>
                      </a:lnTo>
                      <a:lnTo>
                        <a:pt x="133" y="124"/>
                      </a:lnTo>
                      <a:lnTo>
                        <a:pt x="108" y="121"/>
                      </a:lnTo>
                      <a:lnTo>
                        <a:pt x="84" y="114"/>
                      </a:lnTo>
                      <a:lnTo>
                        <a:pt x="63" y="108"/>
                      </a:lnTo>
                      <a:lnTo>
                        <a:pt x="44" y="99"/>
                      </a:lnTo>
                      <a:lnTo>
                        <a:pt x="27" y="89"/>
                      </a:lnTo>
                      <a:lnTo>
                        <a:pt x="14" y="78"/>
                      </a:lnTo>
                      <a:lnTo>
                        <a:pt x="8" y="71"/>
                      </a:lnTo>
                      <a:lnTo>
                        <a:pt x="3" y="65"/>
                      </a:lnTo>
                      <a:lnTo>
                        <a:pt x="3" y="65"/>
                      </a:lnTo>
                      <a:lnTo>
                        <a:pt x="16" y="76"/>
                      </a:lnTo>
                      <a:lnTo>
                        <a:pt x="31" y="87"/>
                      </a:lnTo>
                      <a:lnTo>
                        <a:pt x="47" y="95"/>
                      </a:lnTo>
                      <a:lnTo>
                        <a:pt x="67" y="102"/>
                      </a:lnTo>
                      <a:lnTo>
                        <a:pt x="87" y="108"/>
                      </a:lnTo>
                      <a:lnTo>
                        <a:pt x="110" y="113"/>
                      </a:lnTo>
                      <a:lnTo>
                        <a:pt x="135" y="116"/>
                      </a:lnTo>
                      <a:lnTo>
                        <a:pt x="160" y="117"/>
                      </a:lnTo>
                      <a:lnTo>
                        <a:pt x="160" y="117"/>
                      </a:lnTo>
                      <a:lnTo>
                        <a:pt x="187" y="116"/>
                      </a:lnTo>
                      <a:lnTo>
                        <a:pt x="211" y="113"/>
                      </a:lnTo>
                      <a:lnTo>
                        <a:pt x="234" y="108"/>
                      </a:lnTo>
                      <a:lnTo>
                        <a:pt x="254" y="102"/>
                      </a:lnTo>
                      <a:lnTo>
                        <a:pt x="274" y="95"/>
                      </a:lnTo>
                      <a:lnTo>
                        <a:pt x="291" y="87"/>
                      </a:lnTo>
                      <a:lnTo>
                        <a:pt x="305" y="76"/>
                      </a:lnTo>
                      <a:lnTo>
                        <a:pt x="318" y="65"/>
                      </a:lnTo>
                      <a:lnTo>
                        <a:pt x="318" y="65"/>
                      </a:lnTo>
                      <a:lnTo>
                        <a:pt x="314" y="71"/>
                      </a:lnTo>
                      <a:lnTo>
                        <a:pt x="308" y="78"/>
                      </a:lnTo>
                      <a:lnTo>
                        <a:pt x="294" y="89"/>
                      </a:lnTo>
                      <a:lnTo>
                        <a:pt x="277" y="99"/>
                      </a:lnTo>
                      <a:lnTo>
                        <a:pt x="258" y="108"/>
                      </a:lnTo>
                      <a:lnTo>
                        <a:pt x="237" y="114"/>
                      </a:lnTo>
                      <a:lnTo>
                        <a:pt x="213" y="121"/>
                      </a:lnTo>
                      <a:lnTo>
                        <a:pt x="188" y="124"/>
                      </a:lnTo>
                      <a:lnTo>
                        <a:pt x="160" y="124"/>
                      </a:lnTo>
                      <a:lnTo>
                        <a:pt x="160" y="124"/>
                      </a:lnTo>
                      <a:close/>
                      <a:moveTo>
                        <a:pt x="160" y="326"/>
                      </a:moveTo>
                      <a:lnTo>
                        <a:pt x="160" y="326"/>
                      </a:lnTo>
                      <a:lnTo>
                        <a:pt x="130" y="325"/>
                      </a:lnTo>
                      <a:lnTo>
                        <a:pt x="101" y="321"/>
                      </a:lnTo>
                      <a:lnTo>
                        <a:pt x="75" y="316"/>
                      </a:lnTo>
                      <a:lnTo>
                        <a:pt x="54" y="309"/>
                      </a:lnTo>
                      <a:lnTo>
                        <a:pt x="44" y="304"/>
                      </a:lnTo>
                      <a:lnTo>
                        <a:pt x="34" y="300"/>
                      </a:lnTo>
                      <a:lnTo>
                        <a:pt x="27" y="295"/>
                      </a:lnTo>
                      <a:lnTo>
                        <a:pt x="20" y="290"/>
                      </a:lnTo>
                      <a:lnTo>
                        <a:pt x="14" y="284"/>
                      </a:lnTo>
                      <a:lnTo>
                        <a:pt x="9" y="278"/>
                      </a:lnTo>
                      <a:lnTo>
                        <a:pt x="5" y="272"/>
                      </a:lnTo>
                      <a:lnTo>
                        <a:pt x="3" y="266"/>
                      </a:lnTo>
                      <a:lnTo>
                        <a:pt x="3" y="266"/>
                      </a:lnTo>
                      <a:lnTo>
                        <a:pt x="0" y="271"/>
                      </a:lnTo>
                      <a:lnTo>
                        <a:pt x="0" y="277"/>
                      </a:lnTo>
                      <a:lnTo>
                        <a:pt x="0" y="329"/>
                      </a:lnTo>
                      <a:lnTo>
                        <a:pt x="0" y="329"/>
                      </a:lnTo>
                      <a:lnTo>
                        <a:pt x="2" y="336"/>
                      </a:lnTo>
                      <a:lnTo>
                        <a:pt x="4" y="343"/>
                      </a:lnTo>
                      <a:lnTo>
                        <a:pt x="8" y="350"/>
                      </a:lnTo>
                      <a:lnTo>
                        <a:pt x="12" y="356"/>
                      </a:lnTo>
                      <a:lnTo>
                        <a:pt x="18" y="362"/>
                      </a:lnTo>
                      <a:lnTo>
                        <a:pt x="26" y="368"/>
                      </a:lnTo>
                      <a:lnTo>
                        <a:pt x="35" y="373"/>
                      </a:lnTo>
                      <a:lnTo>
                        <a:pt x="45" y="378"/>
                      </a:lnTo>
                      <a:lnTo>
                        <a:pt x="56" y="383"/>
                      </a:lnTo>
                      <a:lnTo>
                        <a:pt x="68" y="387"/>
                      </a:lnTo>
                      <a:lnTo>
                        <a:pt x="81" y="390"/>
                      </a:lnTo>
                      <a:lnTo>
                        <a:pt x="96" y="394"/>
                      </a:lnTo>
                      <a:lnTo>
                        <a:pt x="110" y="396"/>
                      </a:lnTo>
                      <a:lnTo>
                        <a:pt x="126" y="398"/>
                      </a:lnTo>
                      <a:lnTo>
                        <a:pt x="143" y="399"/>
                      </a:lnTo>
                      <a:lnTo>
                        <a:pt x="160" y="399"/>
                      </a:lnTo>
                      <a:lnTo>
                        <a:pt x="160" y="399"/>
                      </a:lnTo>
                      <a:lnTo>
                        <a:pt x="178" y="399"/>
                      </a:lnTo>
                      <a:lnTo>
                        <a:pt x="194" y="398"/>
                      </a:lnTo>
                      <a:lnTo>
                        <a:pt x="211" y="396"/>
                      </a:lnTo>
                      <a:lnTo>
                        <a:pt x="225" y="394"/>
                      </a:lnTo>
                      <a:lnTo>
                        <a:pt x="240" y="390"/>
                      </a:lnTo>
                      <a:lnTo>
                        <a:pt x="253" y="387"/>
                      </a:lnTo>
                      <a:lnTo>
                        <a:pt x="265" y="383"/>
                      </a:lnTo>
                      <a:lnTo>
                        <a:pt x="276" y="378"/>
                      </a:lnTo>
                      <a:lnTo>
                        <a:pt x="286" y="373"/>
                      </a:lnTo>
                      <a:lnTo>
                        <a:pt x="295" y="368"/>
                      </a:lnTo>
                      <a:lnTo>
                        <a:pt x="303" y="362"/>
                      </a:lnTo>
                      <a:lnTo>
                        <a:pt x="309" y="356"/>
                      </a:lnTo>
                      <a:lnTo>
                        <a:pt x="314" y="350"/>
                      </a:lnTo>
                      <a:lnTo>
                        <a:pt x="317" y="343"/>
                      </a:lnTo>
                      <a:lnTo>
                        <a:pt x="320" y="336"/>
                      </a:lnTo>
                      <a:lnTo>
                        <a:pt x="321" y="329"/>
                      </a:lnTo>
                      <a:lnTo>
                        <a:pt x="321" y="277"/>
                      </a:lnTo>
                      <a:lnTo>
                        <a:pt x="321" y="277"/>
                      </a:lnTo>
                      <a:lnTo>
                        <a:pt x="321" y="271"/>
                      </a:lnTo>
                      <a:lnTo>
                        <a:pt x="318" y="266"/>
                      </a:lnTo>
                      <a:lnTo>
                        <a:pt x="318" y="266"/>
                      </a:lnTo>
                      <a:lnTo>
                        <a:pt x="316" y="272"/>
                      </a:lnTo>
                      <a:lnTo>
                        <a:pt x="312" y="278"/>
                      </a:lnTo>
                      <a:lnTo>
                        <a:pt x="308" y="284"/>
                      </a:lnTo>
                      <a:lnTo>
                        <a:pt x="302" y="290"/>
                      </a:lnTo>
                      <a:lnTo>
                        <a:pt x="294" y="295"/>
                      </a:lnTo>
                      <a:lnTo>
                        <a:pt x="287" y="300"/>
                      </a:lnTo>
                      <a:lnTo>
                        <a:pt x="277" y="304"/>
                      </a:lnTo>
                      <a:lnTo>
                        <a:pt x="268" y="309"/>
                      </a:lnTo>
                      <a:lnTo>
                        <a:pt x="246" y="316"/>
                      </a:lnTo>
                      <a:lnTo>
                        <a:pt x="220" y="321"/>
                      </a:lnTo>
                      <a:lnTo>
                        <a:pt x="191" y="325"/>
                      </a:lnTo>
                      <a:lnTo>
                        <a:pt x="160" y="326"/>
                      </a:lnTo>
                      <a:lnTo>
                        <a:pt x="160" y="326"/>
                      </a:lnTo>
                      <a:close/>
                      <a:moveTo>
                        <a:pt x="68" y="367"/>
                      </a:moveTo>
                      <a:lnTo>
                        <a:pt x="68" y="367"/>
                      </a:lnTo>
                      <a:lnTo>
                        <a:pt x="63" y="366"/>
                      </a:lnTo>
                      <a:lnTo>
                        <a:pt x="58" y="362"/>
                      </a:lnTo>
                      <a:lnTo>
                        <a:pt x="56" y="359"/>
                      </a:lnTo>
                      <a:lnTo>
                        <a:pt x="55" y="354"/>
                      </a:lnTo>
                      <a:lnTo>
                        <a:pt x="55" y="354"/>
                      </a:lnTo>
                      <a:lnTo>
                        <a:pt x="56" y="348"/>
                      </a:lnTo>
                      <a:lnTo>
                        <a:pt x="58" y="344"/>
                      </a:lnTo>
                      <a:lnTo>
                        <a:pt x="63" y="341"/>
                      </a:lnTo>
                      <a:lnTo>
                        <a:pt x="68" y="339"/>
                      </a:lnTo>
                      <a:lnTo>
                        <a:pt x="68" y="339"/>
                      </a:lnTo>
                      <a:lnTo>
                        <a:pt x="73" y="341"/>
                      </a:lnTo>
                      <a:lnTo>
                        <a:pt x="78" y="344"/>
                      </a:lnTo>
                      <a:lnTo>
                        <a:pt x="80" y="348"/>
                      </a:lnTo>
                      <a:lnTo>
                        <a:pt x="81" y="354"/>
                      </a:lnTo>
                      <a:lnTo>
                        <a:pt x="81" y="354"/>
                      </a:lnTo>
                      <a:lnTo>
                        <a:pt x="80" y="359"/>
                      </a:lnTo>
                      <a:lnTo>
                        <a:pt x="78" y="362"/>
                      </a:lnTo>
                      <a:lnTo>
                        <a:pt x="73" y="366"/>
                      </a:lnTo>
                      <a:lnTo>
                        <a:pt x="68" y="367"/>
                      </a:lnTo>
                      <a:lnTo>
                        <a:pt x="68" y="367"/>
                      </a:lnTo>
                      <a:close/>
                      <a:moveTo>
                        <a:pt x="160" y="223"/>
                      </a:moveTo>
                      <a:lnTo>
                        <a:pt x="160" y="223"/>
                      </a:lnTo>
                      <a:lnTo>
                        <a:pt x="130" y="222"/>
                      </a:lnTo>
                      <a:lnTo>
                        <a:pt x="102" y="218"/>
                      </a:lnTo>
                      <a:lnTo>
                        <a:pt x="77" y="212"/>
                      </a:lnTo>
                      <a:lnTo>
                        <a:pt x="54" y="205"/>
                      </a:lnTo>
                      <a:lnTo>
                        <a:pt x="35" y="197"/>
                      </a:lnTo>
                      <a:lnTo>
                        <a:pt x="27" y="192"/>
                      </a:lnTo>
                      <a:lnTo>
                        <a:pt x="20" y="187"/>
                      </a:lnTo>
                      <a:lnTo>
                        <a:pt x="14" y="181"/>
                      </a:lnTo>
                      <a:lnTo>
                        <a:pt x="9" y="175"/>
                      </a:lnTo>
                      <a:lnTo>
                        <a:pt x="5" y="169"/>
                      </a:lnTo>
                      <a:lnTo>
                        <a:pt x="3" y="163"/>
                      </a:lnTo>
                      <a:lnTo>
                        <a:pt x="3" y="163"/>
                      </a:lnTo>
                      <a:lnTo>
                        <a:pt x="0" y="168"/>
                      </a:lnTo>
                      <a:lnTo>
                        <a:pt x="0" y="173"/>
                      </a:lnTo>
                      <a:lnTo>
                        <a:pt x="0" y="226"/>
                      </a:lnTo>
                      <a:lnTo>
                        <a:pt x="0" y="226"/>
                      </a:lnTo>
                      <a:lnTo>
                        <a:pt x="2" y="233"/>
                      </a:lnTo>
                      <a:lnTo>
                        <a:pt x="4" y="240"/>
                      </a:lnTo>
                      <a:lnTo>
                        <a:pt x="8" y="246"/>
                      </a:lnTo>
                      <a:lnTo>
                        <a:pt x="12" y="254"/>
                      </a:lnTo>
                      <a:lnTo>
                        <a:pt x="18" y="260"/>
                      </a:lnTo>
                      <a:lnTo>
                        <a:pt x="26" y="266"/>
                      </a:lnTo>
                      <a:lnTo>
                        <a:pt x="35" y="271"/>
                      </a:lnTo>
                      <a:lnTo>
                        <a:pt x="45" y="275"/>
                      </a:lnTo>
                      <a:lnTo>
                        <a:pt x="56" y="280"/>
                      </a:lnTo>
                      <a:lnTo>
                        <a:pt x="68" y="284"/>
                      </a:lnTo>
                      <a:lnTo>
                        <a:pt x="81" y="287"/>
                      </a:lnTo>
                      <a:lnTo>
                        <a:pt x="96" y="291"/>
                      </a:lnTo>
                      <a:lnTo>
                        <a:pt x="110" y="293"/>
                      </a:lnTo>
                      <a:lnTo>
                        <a:pt x="126" y="295"/>
                      </a:lnTo>
                      <a:lnTo>
                        <a:pt x="143" y="296"/>
                      </a:lnTo>
                      <a:lnTo>
                        <a:pt x="160" y="296"/>
                      </a:lnTo>
                      <a:lnTo>
                        <a:pt x="160" y="296"/>
                      </a:lnTo>
                      <a:lnTo>
                        <a:pt x="178" y="296"/>
                      </a:lnTo>
                      <a:lnTo>
                        <a:pt x="194" y="295"/>
                      </a:lnTo>
                      <a:lnTo>
                        <a:pt x="211" y="293"/>
                      </a:lnTo>
                      <a:lnTo>
                        <a:pt x="225" y="291"/>
                      </a:lnTo>
                      <a:lnTo>
                        <a:pt x="240" y="287"/>
                      </a:lnTo>
                      <a:lnTo>
                        <a:pt x="253" y="284"/>
                      </a:lnTo>
                      <a:lnTo>
                        <a:pt x="265" y="280"/>
                      </a:lnTo>
                      <a:lnTo>
                        <a:pt x="276" y="275"/>
                      </a:lnTo>
                      <a:lnTo>
                        <a:pt x="286" y="271"/>
                      </a:lnTo>
                      <a:lnTo>
                        <a:pt x="295" y="266"/>
                      </a:lnTo>
                      <a:lnTo>
                        <a:pt x="303" y="260"/>
                      </a:lnTo>
                      <a:lnTo>
                        <a:pt x="309" y="254"/>
                      </a:lnTo>
                      <a:lnTo>
                        <a:pt x="314" y="246"/>
                      </a:lnTo>
                      <a:lnTo>
                        <a:pt x="317" y="240"/>
                      </a:lnTo>
                      <a:lnTo>
                        <a:pt x="320" y="233"/>
                      </a:lnTo>
                      <a:lnTo>
                        <a:pt x="321" y="226"/>
                      </a:lnTo>
                      <a:lnTo>
                        <a:pt x="321" y="173"/>
                      </a:lnTo>
                      <a:lnTo>
                        <a:pt x="321" y="173"/>
                      </a:lnTo>
                      <a:lnTo>
                        <a:pt x="320" y="168"/>
                      </a:lnTo>
                      <a:lnTo>
                        <a:pt x="318" y="163"/>
                      </a:lnTo>
                      <a:lnTo>
                        <a:pt x="318" y="163"/>
                      </a:lnTo>
                      <a:lnTo>
                        <a:pt x="316" y="169"/>
                      </a:lnTo>
                      <a:lnTo>
                        <a:pt x="312" y="175"/>
                      </a:lnTo>
                      <a:lnTo>
                        <a:pt x="308" y="181"/>
                      </a:lnTo>
                      <a:lnTo>
                        <a:pt x="302" y="187"/>
                      </a:lnTo>
                      <a:lnTo>
                        <a:pt x="294" y="192"/>
                      </a:lnTo>
                      <a:lnTo>
                        <a:pt x="286" y="197"/>
                      </a:lnTo>
                      <a:lnTo>
                        <a:pt x="268" y="205"/>
                      </a:lnTo>
                      <a:lnTo>
                        <a:pt x="245" y="212"/>
                      </a:lnTo>
                      <a:lnTo>
                        <a:pt x="219" y="218"/>
                      </a:lnTo>
                      <a:lnTo>
                        <a:pt x="191" y="222"/>
                      </a:lnTo>
                      <a:lnTo>
                        <a:pt x="160" y="223"/>
                      </a:lnTo>
                      <a:lnTo>
                        <a:pt x="160" y="223"/>
                      </a:lnTo>
                      <a:close/>
                      <a:moveTo>
                        <a:pt x="68" y="262"/>
                      </a:moveTo>
                      <a:lnTo>
                        <a:pt x="68" y="262"/>
                      </a:lnTo>
                      <a:lnTo>
                        <a:pt x="63" y="261"/>
                      </a:lnTo>
                      <a:lnTo>
                        <a:pt x="58" y="257"/>
                      </a:lnTo>
                      <a:lnTo>
                        <a:pt x="56" y="254"/>
                      </a:lnTo>
                      <a:lnTo>
                        <a:pt x="55" y="248"/>
                      </a:lnTo>
                      <a:lnTo>
                        <a:pt x="55" y="248"/>
                      </a:lnTo>
                      <a:lnTo>
                        <a:pt x="56" y="243"/>
                      </a:lnTo>
                      <a:lnTo>
                        <a:pt x="58" y="239"/>
                      </a:lnTo>
                      <a:lnTo>
                        <a:pt x="63" y="235"/>
                      </a:lnTo>
                      <a:lnTo>
                        <a:pt x="68" y="234"/>
                      </a:lnTo>
                      <a:lnTo>
                        <a:pt x="68" y="234"/>
                      </a:lnTo>
                      <a:lnTo>
                        <a:pt x="73" y="235"/>
                      </a:lnTo>
                      <a:lnTo>
                        <a:pt x="78" y="239"/>
                      </a:lnTo>
                      <a:lnTo>
                        <a:pt x="80" y="243"/>
                      </a:lnTo>
                      <a:lnTo>
                        <a:pt x="81" y="248"/>
                      </a:lnTo>
                      <a:lnTo>
                        <a:pt x="81" y="248"/>
                      </a:lnTo>
                      <a:lnTo>
                        <a:pt x="80" y="254"/>
                      </a:lnTo>
                      <a:lnTo>
                        <a:pt x="78" y="257"/>
                      </a:lnTo>
                      <a:lnTo>
                        <a:pt x="73" y="261"/>
                      </a:lnTo>
                      <a:lnTo>
                        <a:pt x="68" y="262"/>
                      </a:lnTo>
                      <a:lnTo>
                        <a:pt x="68" y="262"/>
                      </a:lnTo>
                      <a:close/>
                    </a:path>
                  </a:pathLst>
                </a:custGeom>
                <a:noFill/>
                <a:ln>
                  <a:solidFill>
                    <a:sysClr val="window" lastClr="FFFFFF">
                      <a:lumMod val="50000"/>
                    </a:sysClr>
                  </a:solidFill>
                </a:ln>
              </p:spPr>
              <p:txBody>
                <a:bodyPr vert="horz" wrap="square" lIns="68494" tIns="34248" rIns="68494" bIns="34248" numCol="1" anchor="t" anchorCtr="0" compatLnSpc="1"/>
                <a:lstStyle>
                  <a:defPPr>
                    <a:defRPr lang="zh-CN"/>
                  </a:defPPr>
                  <a:lvl1pPr algn="l" rtl="0" fontAlgn="base">
                    <a:spcBef>
                      <a:spcPct val="0"/>
                    </a:spcBef>
                    <a:spcAft>
                      <a:spcPct val="0"/>
                    </a:spcAft>
                    <a:defRPr b="1" kern="1200">
                      <a:solidFill>
                        <a:schemeClr val="tx1"/>
                      </a:solidFill>
                      <a:latin typeface="Huawei Sans" panose="020C0503030203020204" pitchFamily="34" charset="0"/>
                      <a:ea typeface="方正兰亭黑简体" panose="02000000000000000000" pitchFamily="2" charset="-122"/>
                      <a:cs typeface="+mn-cs"/>
                    </a:defRPr>
                  </a:lvl1pPr>
                  <a:lvl2pPr marL="457200" algn="l" rtl="0" fontAlgn="base">
                    <a:spcBef>
                      <a:spcPct val="0"/>
                    </a:spcBef>
                    <a:spcAft>
                      <a:spcPct val="0"/>
                    </a:spcAft>
                    <a:defRPr b="1" kern="1200">
                      <a:solidFill>
                        <a:schemeClr val="tx1"/>
                      </a:solidFill>
                      <a:latin typeface="Huawei Sans" panose="020C0503030203020204" pitchFamily="34" charset="0"/>
                      <a:ea typeface="方正兰亭黑简体" panose="02000000000000000000" pitchFamily="2" charset="-122"/>
                      <a:cs typeface="+mn-cs"/>
                    </a:defRPr>
                  </a:lvl2pPr>
                  <a:lvl3pPr marL="914400" algn="l" rtl="0" fontAlgn="base">
                    <a:spcBef>
                      <a:spcPct val="0"/>
                    </a:spcBef>
                    <a:spcAft>
                      <a:spcPct val="0"/>
                    </a:spcAft>
                    <a:defRPr b="1" kern="1200">
                      <a:solidFill>
                        <a:schemeClr val="tx1"/>
                      </a:solidFill>
                      <a:latin typeface="Huawei Sans" panose="020C0503030203020204" pitchFamily="34" charset="0"/>
                      <a:ea typeface="方正兰亭黑简体" panose="02000000000000000000" pitchFamily="2" charset="-122"/>
                      <a:cs typeface="+mn-cs"/>
                    </a:defRPr>
                  </a:lvl3pPr>
                  <a:lvl4pPr marL="1371600" algn="l" rtl="0" fontAlgn="base">
                    <a:spcBef>
                      <a:spcPct val="0"/>
                    </a:spcBef>
                    <a:spcAft>
                      <a:spcPct val="0"/>
                    </a:spcAft>
                    <a:defRPr b="1" kern="1200">
                      <a:solidFill>
                        <a:schemeClr val="tx1"/>
                      </a:solidFill>
                      <a:latin typeface="Huawei Sans" panose="020C0503030203020204" pitchFamily="34" charset="0"/>
                      <a:ea typeface="方正兰亭黑简体" panose="02000000000000000000" pitchFamily="2" charset="-122"/>
                      <a:cs typeface="+mn-cs"/>
                    </a:defRPr>
                  </a:lvl4pPr>
                  <a:lvl5pPr marL="1828800" algn="l" rtl="0" fontAlgn="base">
                    <a:spcBef>
                      <a:spcPct val="0"/>
                    </a:spcBef>
                    <a:spcAft>
                      <a:spcPct val="0"/>
                    </a:spcAft>
                    <a:defRPr b="1" kern="1200">
                      <a:solidFill>
                        <a:schemeClr val="tx1"/>
                      </a:solidFill>
                      <a:latin typeface="Huawei Sans" panose="020C0503030203020204" pitchFamily="34" charset="0"/>
                      <a:ea typeface="方正兰亭黑简体" panose="02000000000000000000" pitchFamily="2" charset="-122"/>
                      <a:cs typeface="+mn-cs"/>
                    </a:defRPr>
                  </a:lvl5pPr>
                  <a:lvl6pPr marL="2285365" algn="l" defTabSz="913765" rtl="0" eaLnBrk="1" latinLnBrk="0" hangingPunct="1">
                    <a:defRPr b="1" kern="1200">
                      <a:solidFill>
                        <a:schemeClr val="tx1"/>
                      </a:solidFill>
                      <a:latin typeface="Huawei Sans" panose="020C0503030203020204" pitchFamily="34" charset="0"/>
                      <a:ea typeface="方正兰亭黑简体" panose="02000000000000000000" pitchFamily="2" charset="-122"/>
                      <a:cs typeface="+mn-cs"/>
                    </a:defRPr>
                  </a:lvl6pPr>
                  <a:lvl7pPr marL="2742565" algn="l" defTabSz="913765" rtl="0" eaLnBrk="1" latinLnBrk="0" hangingPunct="1">
                    <a:defRPr b="1" kern="1200">
                      <a:solidFill>
                        <a:schemeClr val="tx1"/>
                      </a:solidFill>
                      <a:latin typeface="Huawei Sans" panose="020C0503030203020204" pitchFamily="34" charset="0"/>
                      <a:ea typeface="方正兰亭黑简体" panose="02000000000000000000" pitchFamily="2" charset="-122"/>
                      <a:cs typeface="+mn-cs"/>
                    </a:defRPr>
                  </a:lvl7pPr>
                  <a:lvl8pPr marL="3199765" algn="l" defTabSz="913765" rtl="0" eaLnBrk="1" latinLnBrk="0" hangingPunct="1">
                    <a:defRPr b="1" kern="1200">
                      <a:solidFill>
                        <a:schemeClr val="tx1"/>
                      </a:solidFill>
                      <a:latin typeface="Huawei Sans" panose="020C0503030203020204" pitchFamily="34" charset="0"/>
                      <a:ea typeface="方正兰亭黑简体" panose="02000000000000000000" pitchFamily="2" charset="-122"/>
                      <a:cs typeface="+mn-cs"/>
                    </a:defRPr>
                  </a:lvl8pPr>
                  <a:lvl9pPr marL="3656965" algn="l" defTabSz="913765" rtl="0" eaLnBrk="1" latinLnBrk="0" hangingPunct="1">
                    <a:defRPr b="1" kern="1200">
                      <a:solidFill>
                        <a:schemeClr val="tx1"/>
                      </a:solidFill>
                      <a:latin typeface="Huawei Sans" panose="020C0503030203020204" pitchFamily="34" charset="0"/>
                      <a:ea typeface="方正兰亭黑简体" panose="02000000000000000000" pitchFamily="2" charset="-122"/>
                      <a:cs typeface="+mn-cs"/>
                    </a:defRPr>
                  </a:lvl9pPr>
                </a:lstStyle>
                <a:p>
                  <a:pPr defTabSz="1217930" fontAlgn="auto" hangingPunct="0">
                    <a:spcBef>
                      <a:spcPts val="0"/>
                    </a:spcBef>
                    <a:spcAft>
                      <a:spcPts val="0"/>
                    </a:spcAft>
                    <a:defRPr/>
                  </a:pPr>
                  <a:endParaRPr lang="zh-CN" altLang="en-US" sz="800" b="0" kern="0" dirty="0">
                    <a:solidFill>
                      <a:prstClr val="black">
                        <a:lumMod val="75000"/>
                        <a:lumOff val="25000"/>
                      </a:prstClr>
                    </a:solidFill>
                    <a:latin typeface="+mn-lt"/>
                    <a:ea typeface="方正兰亭黑简体" panose="02000000000000000000" pitchFamily="2" charset="-122"/>
                    <a:cs typeface="Huawei Sans" panose="020C0503030203020204" pitchFamily="34" charset="0"/>
                    <a:sym typeface="Huawei Sans"/>
                  </a:endParaRPr>
                </a:p>
              </p:txBody>
            </p:sp>
          </p:grpSp>
          <p:sp>
            <p:nvSpPr>
              <p:cNvPr id="111" name="Freeform 71"/>
              <p:cNvSpPr>
                <a:spLocks noEditPoints="1"/>
              </p:cNvSpPr>
              <p:nvPr/>
            </p:nvSpPr>
            <p:spPr bwMode="auto">
              <a:xfrm>
                <a:off x="968121" y="3986138"/>
                <a:ext cx="362023" cy="97976"/>
              </a:xfrm>
              <a:custGeom>
                <a:avLst/>
                <a:gdLst>
                  <a:gd name="T0" fmla="*/ 414 w 793"/>
                  <a:gd name="T1" fmla="*/ 157 h 192"/>
                  <a:gd name="T2" fmla="*/ 368 w 793"/>
                  <a:gd name="T3" fmla="*/ 118 h 192"/>
                  <a:gd name="T4" fmla="*/ 391 w 793"/>
                  <a:gd name="T5" fmla="*/ 114 h 192"/>
                  <a:gd name="T6" fmla="*/ 414 w 793"/>
                  <a:gd name="T7" fmla="*/ 157 h 192"/>
                  <a:gd name="T8" fmla="*/ 367 w 793"/>
                  <a:gd name="T9" fmla="*/ 52 h 192"/>
                  <a:gd name="T10" fmla="*/ 388 w 793"/>
                  <a:gd name="T11" fmla="*/ 44 h 192"/>
                  <a:gd name="T12" fmla="*/ 414 w 793"/>
                  <a:gd name="T13" fmla="*/ 54 h 192"/>
                  <a:gd name="T14" fmla="*/ 457 w 793"/>
                  <a:gd name="T15" fmla="*/ 120 h 192"/>
                  <a:gd name="T16" fmla="*/ 478 w 793"/>
                  <a:gd name="T17" fmla="*/ 114 h 192"/>
                  <a:gd name="T18" fmla="*/ 486 w 793"/>
                  <a:gd name="T19" fmla="*/ 123 h 192"/>
                  <a:gd name="T20" fmla="*/ 457 w 793"/>
                  <a:gd name="T21" fmla="*/ 54 h 192"/>
                  <a:gd name="T22" fmla="*/ 464 w 793"/>
                  <a:gd name="T23" fmla="*/ 44 h 192"/>
                  <a:gd name="T24" fmla="*/ 486 w 793"/>
                  <a:gd name="T25" fmla="*/ 52 h 192"/>
                  <a:gd name="T26" fmla="*/ 530 w 793"/>
                  <a:gd name="T27" fmla="*/ 123 h 192"/>
                  <a:gd name="T28" fmla="*/ 551 w 793"/>
                  <a:gd name="T29" fmla="*/ 114 h 192"/>
                  <a:gd name="T30" fmla="*/ 575 w 793"/>
                  <a:gd name="T31" fmla="*/ 118 h 192"/>
                  <a:gd name="T32" fmla="*/ 530 w 793"/>
                  <a:gd name="T33" fmla="*/ 87 h 192"/>
                  <a:gd name="T34" fmla="*/ 549 w 793"/>
                  <a:gd name="T35" fmla="*/ 47 h 192"/>
                  <a:gd name="T36" fmla="*/ 573 w 793"/>
                  <a:gd name="T37" fmla="*/ 47 h 192"/>
                  <a:gd name="T38" fmla="*/ 683 w 793"/>
                  <a:gd name="T39" fmla="*/ 157 h 192"/>
                  <a:gd name="T40" fmla="*/ 637 w 793"/>
                  <a:gd name="T41" fmla="*/ 118 h 192"/>
                  <a:gd name="T42" fmla="*/ 661 w 793"/>
                  <a:gd name="T43" fmla="*/ 114 h 192"/>
                  <a:gd name="T44" fmla="*/ 683 w 793"/>
                  <a:gd name="T45" fmla="*/ 157 h 192"/>
                  <a:gd name="T46" fmla="*/ 637 w 793"/>
                  <a:gd name="T47" fmla="*/ 52 h 192"/>
                  <a:gd name="T48" fmla="*/ 659 w 793"/>
                  <a:gd name="T49" fmla="*/ 44 h 192"/>
                  <a:gd name="T50" fmla="*/ 683 w 793"/>
                  <a:gd name="T51" fmla="*/ 54 h 192"/>
                  <a:gd name="T52" fmla="*/ 13 w 793"/>
                  <a:gd name="T53" fmla="*/ 1 h 192"/>
                  <a:gd name="T54" fmla="*/ 0 w 793"/>
                  <a:gd name="T55" fmla="*/ 22 h 192"/>
                  <a:gd name="T56" fmla="*/ 7 w 793"/>
                  <a:gd name="T57" fmla="*/ 186 h 192"/>
                  <a:gd name="T58" fmla="*/ 771 w 793"/>
                  <a:gd name="T59" fmla="*/ 192 h 192"/>
                  <a:gd name="T60" fmla="*/ 792 w 793"/>
                  <a:gd name="T61" fmla="*/ 178 h 192"/>
                  <a:gd name="T62" fmla="*/ 792 w 793"/>
                  <a:gd name="T63" fmla="*/ 13 h 192"/>
                  <a:gd name="T64" fmla="*/ 771 w 793"/>
                  <a:gd name="T65" fmla="*/ 0 h 192"/>
                  <a:gd name="T66" fmla="*/ 52 w 793"/>
                  <a:gd name="T67" fmla="*/ 134 h 192"/>
                  <a:gd name="T68" fmla="*/ 64 w 793"/>
                  <a:gd name="T69" fmla="*/ 116 h 192"/>
                  <a:gd name="T70" fmla="*/ 77 w 793"/>
                  <a:gd name="T71" fmla="*/ 129 h 192"/>
                  <a:gd name="T72" fmla="*/ 64 w 793"/>
                  <a:gd name="T73" fmla="*/ 76 h 192"/>
                  <a:gd name="T74" fmla="*/ 51 w 793"/>
                  <a:gd name="T75" fmla="*/ 63 h 192"/>
                  <a:gd name="T76" fmla="*/ 70 w 793"/>
                  <a:gd name="T77" fmla="*/ 52 h 192"/>
                  <a:gd name="T78" fmla="*/ 74 w 793"/>
                  <a:gd name="T79" fmla="*/ 72 h 192"/>
                  <a:gd name="T80" fmla="*/ 138 w 793"/>
                  <a:gd name="T81" fmla="*/ 140 h 192"/>
                  <a:gd name="T82" fmla="*/ 133 w 793"/>
                  <a:gd name="T83" fmla="*/ 120 h 192"/>
                  <a:gd name="T84" fmla="*/ 155 w 793"/>
                  <a:gd name="T85" fmla="*/ 124 h 192"/>
                  <a:gd name="T86" fmla="*/ 143 w 793"/>
                  <a:gd name="T87" fmla="*/ 142 h 192"/>
                  <a:gd name="T88" fmla="*/ 131 w 793"/>
                  <a:gd name="T89" fmla="*/ 68 h 192"/>
                  <a:gd name="T90" fmla="*/ 143 w 793"/>
                  <a:gd name="T91" fmla="*/ 51 h 192"/>
                  <a:gd name="T92" fmla="*/ 156 w 793"/>
                  <a:gd name="T93" fmla="*/ 63 h 192"/>
                  <a:gd name="T94" fmla="*/ 222 w 793"/>
                  <a:gd name="T95" fmla="*/ 142 h 192"/>
                  <a:gd name="T96" fmla="*/ 209 w 793"/>
                  <a:gd name="T97" fmla="*/ 129 h 192"/>
                  <a:gd name="T98" fmla="*/ 227 w 793"/>
                  <a:gd name="T99" fmla="*/ 116 h 192"/>
                  <a:gd name="T100" fmla="*/ 230 w 793"/>
                  <a:gd name="T101" fmla="*/ 138 h 192"/>
                  <a:gd name="T102" fmla="*/ 216 w 793"/>
                  <a:gd name="T103" fmla="*/ 75 h 192"/>
                  <a:gd name="T104" fmla="*/ 213 w 793"/>
                  <a:gd name="T105" fmla="*/ 54 h 192"/>
                  <a:gd name="T106" fmla="*/ 234 w 793"/>
                  <a:gd name="T107" fmla="*/ 58 h 192"/>
                  <a:gd name="T108" fmla="*/ 222 w 793"/>
                  <a:gd name="T109" fmla="*/ 76 h 192"/>
                  <a:gd name="T110" fmla="*/ 721 w 793"/>
                  <a:gd name="T111" fmla="*/ 176 h 192"/>
                  <a:gd name="T112" fmla="*/ 739 w 793"/>
                  <a:gd name="T113" fmla="*/ 100 h 192"/>
                  <a:gd name="T114" fmla="*/ 755 w 793"/>
                  <a:gd name="T115" fmla="*/ 82 h 192"/>
                  <a:gd name="T116" fmla="*/ 771 w 793"/>
                  <a:gd name="T117" fmla="*/ 10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3" h="192">
                    <a:moveTo>
                      <a:pt x="708" y="33"/>
                    </a:moveTo>
                    <a:lnTo>
                      <a:pt x="318" y="33"/>
                    </a:lnTo>
                    <a:lnTo>
                      <a:pt x="318" y="166"/>
                    </a:lnTo>
                    <a:lnTo>
                      <a:pt x="708" y="166"/>
                    </a:lnTo>
                    <a:lnTo>
                      <a:pt x="708" y="33"/>
                    </a:lnTo>
                    <a:close/>
                    <a:moveTo>
                      <a:pt x="414" y="157"/>
                    </a:moveTo>
                    <a:lnTo>
                      <a:pt x="349" y="157"/>
                    </a:lnTo>
                    <a:lnTo>
                      <a:pt x="349" y="123"/>
                    </a:lnTo>
                    <a:lnTo>
                      <a:pt x="367" y="123"/>
                    </a:lnTo>
                    <a:lnTo>
                      <a:pt x="367" y="120"/>
                    </a:lnTo>
                    <a:lnTo>
                      <a:pt x="367" y="120"/>
                    </a:lnTo>
                    <a:lnTo>
                      <a:pt x="368" y="118"/>
                    </a:lnTo>
                    <a:lnTo>
                      <a:pt x="369" y="115"/>
                    </a:lnTo>
                    <a:lnTo>
                      <a:pt x="372" y="114"/>
                    </a:lnTo>
                    <a:lnTo>
                      <a:pt x="375" y="114"/>
                    </a:lnTo>
                    <a:lnTo>
                      <a:pt x="388" y="114"/>
                    </a:lnTo>
                    <a:lnTo>
                      <a:pt x="388" y="114"/>
                    </a:lnTo>
                    <a:lnTo>
                      <a:pt x="391" y="114"/>
                    </a:lnTo>
                    <a:lnTo>
                      <a:pt x="393" y="115"/>
                    </a:lnTo>
                    <a:lnTo>
                      <a:pt x="395" y="118"/>
                    </a:lnTo>
                    <a:lnTo>
                      <a:pt x="396" y="120"/>
                    </a:lnTo>
                    <a:lnTo>
                      <a:pt x="396" y="123"/>
                    </a:lnTo>
                    <a:lnTo>
                      <a:pt x="414" y="123"/>
                    </a:lnTo>
                    <a:lnTo>
                      <a:pt x="414" y="157"/>
                    </a:lnTo>
                    <a:close/>
                    <a:moveTo>
                      <a:pt x="414" y="87"/>
                    </a:moveTo>
                    <a:lnTo>
                      <a:pt x="349" y="87"/>
                    </a:lnTo>
                    <a:lnTo>
                      <a:pt x="349" y="54"/>
                    </a:lnTo>
                    <a:lnTo>
                      <a:pt x="367" y="54"/>
                    </a:lnTo>
                    <a:lnTo>
                      <a:pt x="367" y="52"/>
                    </a:lnTo>
                    <a:lnTo>
                      <a:pt x="367" y="52"/>
                    </a:lnTo>
                    <a:lnTo>
                      <a:pt x="368" y="48"/>
                    </a:lnTo>
                    <a:lnTo>
                      <a:pt x="369" y="47"/>
                    </a:lnTo>
                    <a:lnTo>
                      <a:pt x="372" y="44"/>
                    </a:lnTo>
                    <a:lnTo>
                      <a:pt x="375" y="44"/>
                    </a:lnTo>
                    <a:lnTo>
                      <a:pt x="388" y="44"/>
                    </a:lnTo>
                    <a:lnTo>
                      <a:pt x="388" y="44"/>
                    </a:lnTo>
                    <a:lnTo>
                      <a:pt x="391" y="44"/>
                    </a:lnTo>
                    <a:lnTo>
                      <a:pt x="393" y="47"/>
                    </a:lnTo>
                    <a:lnTo>
                      <a:pt x="395" y="48"/>
                    </a:lnTo>
                    <a:lnTo>
                      <a:pt x="396" y="52"/>
                    </a:lnTo>
                    <a:lnTo>
                      <a:pt x="396" y="54"/>
                    </a:lnTo>
                    <a:lnTo>
                      <a:pt x="414" y="54"/>
                    </a:lnTo>
                    <a:lnTo>
                      <a:pt x="414" y="87"/>
                    </a:lnTo>
                    <a:close/>
                    <a:moveTo>
                      <a:pt x="503" y="157"/>
                    </a:moveTo>
                    <a:lnTo>
                      <a:pt x="439" y="157"/>
                    </a:lnTo>
                    <a:lnTo>
                      <a:pt x="439" y="123"/>
                    </a:lnTo>
                    <a:lnTo>
                      <a:pt x="457" y="123"/>
                    </a:lnTo>
                    <a:lnTo>
                      <a:pt x="457" y="120"/>
                    </a:lnTo>
                    <a:lnTo>
                      <a:pt x="457" y="120"/>
                    </a:lnTo>
                    <a:lnTo>
                      <a:pt x="458" y="118"/>
                    </a:lnTo>
                    <a:lnTo>
                      <a:pt x="459" y="115"/>
                    </a:lnTo>
                    <a:lnTo>
                      <a:pt x="462" y="114"/>
                    </a:lnTo>
                    <a:lnTo>
                      <a:pt x="464" y="114"/>
                    </a:lnTo>
                    <a:lnTo>
                      <a:pt x="478" y="114"/>
                    </a:lnTo>
                    <a:lnTo>
                      <a:pt x="478" y="114"/>
                    </a:lnTo>
                    <a:lnTo>
                      <a:pt x="481" y="114"/>
                    </a:lnTo>
                    <a:lnTo>
                      <a:pt x="483" y="115"/>
                    </a:lnTo>
                    <a:lnTo>
                      <a:pt x="484" y="118"/>
                    </a:lnTo>
                    <a:lnTo>
                      <a:pt x="486" y="120"/>
                    </a:lnTo>
                    <a:lnTo>
                      <a:pt x="486" y="123"/>
                    </a:lnTo>
                    <a:lnTo>
                      <a:pt x="503" y="123"/>
                    </a:lnTo>
                    <a:lnTo>
                      <a:pt x="503" y="157"/>
                    </a:lnTo>
                    <a:close/>
                    <a:moveTo>
                      <a:pt x="503" y="87"/>
                    </a:moveTo>
                    <a:lnTo>
                      <a:pt x="439" y="87"/>
                    </a:lnTo>
                    <a:lnTo>
                      <a:pt x="439" y="54"/>
                    </a:lnTo>
                    <a:lnTo>
                      <a:pt x="457" y="54"/>
                    </a:lnTo>
                    <a:lnTo>
                      <a:pt x="457" y="52"/>
                    </a:lnTo>
                    <a:lnTo>
                      <a:pt x="457" y="52"/>
                    </a:lnTo>
                    <a:lnTo>
                      <a:pt x="458" y="48"/>
                    </a:lnTo>
                    <a:lnTo>
                      <a:pt x="459" y="47"/>
                    </a:lnTo>
                    <a:lnTo>
                      <a:pt x="462" y="44"/>
                    </a:lnTo>
                    <a:lnTo>
                      <a:pt x="464" y="44"/>
                    </a:lnTo>
                    <a:lnTo>
                      <a:pt x="478" y="44"/>
                    </a:lnTo>
                    <a:lnTo>
                      <a:pt x="478" y="44"/>
                    </a:lnTo>
                    <a:lnTo>
                      <a:pt x="481" y="44"/>
                    </a:lnTo>
                    <a:lnTo>
                      <a:pt x="483" y="47"/>
                    </a:lnTo>
                    <a:lnTo>
                      <a:pt x="484" y="48"/>
                    </a:lnTo>
                    <a:lnTo>
                      <a:pt x="486" y="52"/>
                    </a:lnTo>
                    <a:lnTo>
                      <a:pt x="486" y="54"/>
                    </a:lnTo>
                    <a:lnTo>
                      <a:pt x="503" y="54"/>
                    </a:lnTo>
                    <a:lnTo>
                      <a:pt x="503" y="87"/>
                    </a:lnTo>
                    <a:close/>
                    <a:moveTo>
                      <a:pt x="593" y="157"/>
                    </a:moveTo>
                    <a:lnTo>
                      <a:pt x="530" y="157"/>
                    </a:lnTo>
                    <a:lnTo>
                      <a:pt x="530" y="123"/>
                    </a:lnTo>
                    <a:lnTo>
                      <a:pt x="548" y="123"/>
                    </a:lnTo>
                    <a:lnTo>
                      <a:pt x="548" y="120"/>
                    </a:lnTo>
                    <a:lnTo>
                      <a:pt x="548" y="120"/>
                    </a:lnTo>
                    <a:lnTo>
                      <a:pt x="548" y="118"/>
                    </a:lnTo>
                    <a:lnTo>
                      <a:pt x="549" y="115"/>
                    </a:lnTo>
                    <a:lnTo>
                      <a:pt x="551" y="114"/>
                    </a:lnTo>
                    <a:lnTo>
                      <a:pt x="554" y="114"/>
                    </a:lnTo>
                    <a:lnTo>
                      <a:pt x="568" y="114"/>
                    </a:lnTo>
                    <a:lnTo>
                      <a:pt x="568" y="114"/>
                    </a:lnTo>
                    <a:lnTo>
                      <a:pt x="572" y="114"/>
                    </a:lnTo>
                    <a:lnTo>
                      <a:pt x="573" y="115"/>
                    </a:lnTo>
                    <a:lnTo>
                      <a:pt x="575" y="118"/>
                    </a:lnTo>
                    <a:lnTo>
                      <a:pt x="575" y="120"/>
                    </a:lnTo>
                    <a:lnTo>
                      <a:pt x="575" y="123"/>
                    </a:lnTo>
                    <a:lnTo>
                      <a:pt x="593" y="123"/>
                    </a:lnTo>
                    <a:lnTo>
                      <a:pt x="593" y="157"/>
                    </a:lnTo>
                    <a:close/>
                    <a:moveTo>
                      <a:pt x="593" y="87"/>
                    </a:moveTo>
                    <a:lnTo>
                      <a:pt x="530" y="87"/>
                    </a:lnTo>
                    <a:lnTo>
                      <a:pt x="530" y="54"/>
                    </a:lnTo>
                    <a:lnTo>
                      <a:pt x="548" y="54"/>
                    </a:lnTo>
                    <a:lnTo>
                      <a:pt x="548" y="52"/>
                    </a:lnTo>
                    <a:lnTo>
                      <a:pt x="548" y="52"/>
                    </a:lnTo>
                    <a:lnTo>
                      <a:pt x="548" y="48"/>
                    </a:lnTo>
                    <a:lnTo>
                      <a:pt x="549" y="47"/>
                    </a:lnTo>
                    <a:lnTo>
                      <a:pt x="551" y="44"/>
                    </a:lnTo>
                    <a:lnTo>
                      <a:pt x="554" y="44"/>
                    </a:lnTo>
                    <a:lnTo>
                      <a:pt x="568" y="44"/>
                    </a:lnTo>
                    <a:lnTo>
                      <a:pt x="568" y="44"/>
                    </a:lnTo>
                    <a:lnTo>
                      <a:pt x="572" y="44"/>
                    </a:lnTo>
                    <a:lnTo>
                      <a:pt x="573" y="47"/>
                    </a:lnTo>
                    <a:lnTo>
                      <a:pt x="575" y="48"/>
                    </a:lnTo>
                    <a:lnTo>
                      <a:pt x="575" y="52"/>
                    </a:lnTo>
                    <a:lnTo>
                      <a:pt x="575" y="54"/>
                    </a:lnTo>
                    <a:lnTo>
                      <a:pt x="593" y="54"/>
                    </a:lnTo>
                    <a:lnTo>
                      <a:pt x="593" y="87"/>
                    </a:lnTo>
                    <a:close/>
                    <a:moveTo>
                      <a:pt x="683" y="157"/>
                    </a:moveTo>
                    <a:lnTo>
                      <a:pt x="620" y="157"/>
                    </a:lnTo>
                    <a:lnTo>
                      <a:pt x="620" y="123"/>
                    </a:lnTo>
                    <a:lnTo>
                      <a:pt x="637" y="123"/>
                    </a:lnTo>
                    <a:lnTo>
                      <a:pt x="637" y="120"/>
                    </a:lnTo>
                    <a:lnTo>
                      <a:pt x="637" y="120"/>
                    </a:lnTo>
                    <a:lnTo>
                      <a:pt x="637" y="118"/>
                    </a:lnTo>
                    <a:lnTo>
                      <a:pt x="640" y="115"/>
                    </a:lnTo>
                    <a:lnTo>
                      <a:pt x="641" y="114"/>
                    </a:lnTo>
                    <a:lnTo>
                      <a:pt x="645" y="114"/>
                    </a:lnTo>
                    <a:lnTo>
                      <a:pt x="659" y="114"/>
                    </a:lnTo>
                    <a:lnTo>
                      <a:pt x="659" y="114"/>
                    </a:lnTo>
                    <a:lnTo>
                      <a:pt x="661" y="114"/>
                    </a:lnTo>
                    <a:lnTo>
                      <a:pt x="664" y="115"/>
                    </a:lnTo>
                    <a:lnTo>
                      <a:pt x="665" y="118"/>
                    </a:lnTo>
                    <a:lnTo>
                      <a:pt x="665" y="120"/>
                    </a:lnTo>
                    <a:lnTo>
                      <a:pt x="665" y="123"/>
                    </a:lnTo>
                    <a:lnTo>
                      <a:pt x="683" y="123"/>
                    </a:lnTo>
                    <a:lnTo>
                      <a:pt x="683" y="157"/>
                    </a:lnTo>
                    <a:close/>
                    <a:moveTo>
                      <a:pt x="683" y="87"/>
                    </a:moveTo>
                    <a:lnTo>
                      <a:pt x="620" y="87"/>
                    </a:lnTo>
                    <a:lnTo>
                      <a:pt x="620" y="54"/>
                    </a:lnTo>
                    <a:lnTo>
                      <a:pt x="637" y="54"/>
                    </a:lnTo>
                    <a:lnTo>
                      <a:pt x="637" y="52"/>
                    </a:lnTo>
                    <a:lnTo>
                      <a:pt x="637" y="52"/>
                    </a:lnTo>
                    <a:lnTo>
                      <a:pt x="637" y="48"/>
                    </a:lnTo>
                    <a:lnTo>
                      <a:pt x="640" y="47"/>
                    </a:lnTo>
                    <a:lnTo>
                      <a:pt x="641" y="44"/>
                    </a:lnTo>
                    <a:lnTo>
                      <a:pt x="645" y="44"/>
                    </a:lnTo>
                    <a:lnTo>
                      <a:pt x="659" y="44"/>
                    </a:lnTo>
                    <a:lnTo>
                      <a:pt x="659" y="44"/>
                    </a:lnTo>
                    <a:lnTo>
                      <a:pt x="661" y="44"/>
                    </a:lnTo>
                    <a:lnTo>
                      <a:pt x="664" y="47"/>
                    </a:lnTo>
                    <a:lnTo>
                      <a:pt x="665" y="48"/>
                    </a:lnTo>
                    <a:lnTo>
                      <a:pt x="665" y="52"/>
                    </a:lnTo>
                    <a:lnTo>
                      <a:pt x="665" y="54"/>
                    </a:lnTo>
                    <a:lnTo>
                      <a:pt x="683" y="54"/>
                    </a:lnTo>
                    <a:lnTo>
                      <a:pt x="683" y="87"/>
                    </a:lnTo>
                    <a:close/>
                    <a:moveTo>
                      <a:pt x="771" y="0"/>
                    </a:moveTo>
                    <a:lnTo>
                      <a:pt x="22" y="0"/>
                    </a:lnTo>
                    <a:lnTo>
                      <a:pt x="22" y="0"/>
                    </a:lnTo>
                    <a:lnTo>
                      <a:pt x="17" y="0"/>
                    </a:lnTo>
                    <a:lnTo>
                      <a:pt x="13" y="1"/>
                    </a:lnTo>
                    <a:lnTo>
                      <a:pt x="9" y="4"/>
                    </a:lnTo>
                    <a:lnTo>
                      <a:pt x="7" y="6"/>
                    </a:lnTo>
                    <a:lnTo>
                      <a:pt x="4" y="9"/>
                    </a:lnTo>
                    <a:lnTo>
                      <a:pt x="2" y="13"/>
                    </a:lnTo>
                    <a:lnTo>
                      <a:pt x="0" y="16"/>
                    </a:lnTo>
                    <a:lnTo>
                      <a:pt x="0" y="22"/>
                    </a:lnTo>
                    <a:lnTo>
                      <a:pt x="0" y="171"/>
                    </a:lnTo>
                    <a:lnTo>
                      <a:pt x="0" y="171"/>
                    </a:lnTo>
                    <a:lnTo>
                      <a:pt x="0" y="174"/>
                    </a:lnTo>
                    <a:lnTo>
                      <a:pt x="2" y="178"/>
                    </a:lnTo>
                    <a:lnTo>
                      <a:pt x="4" y="182"/>
                    </a:lnTo>
                    <a:lnTo>
                      <a:pt x="7" y="186"/>
                    </a:lnTo>
                    <a:lnTo>
                      <a:pt x="9" y="188"/>
                    </a:lnTo>
                    <a:lnTo>
                      <a:pt x="13" y="190"/>
                    </a:lnTo>
                    <a:lnTo>
                      <a:pt x="17" y="191"/>
                    </a:lnTo>
                    <a:lnTo>
                      <a:pt x="22" y="192"/>
                    </a:lnTo>
                    <a:lnTo>
                      <a:pt x="771" y="192"/>
                    </a:lnTo>
                    <a:lnTo>
                      <a:pt x="771" y="192"/>
                    </a:lnTo>
                    <a:lnTo>
                      <a:pt x="776" y="191"/>
                    </a:lnTo>
                    <a:lnTo>
                      <a:pt x="780" y="190"/>
                    </a:lnTo>
                    <a:lnTo>
                      <a:pt x="784" y="188"/>
                    </a:lnTo>
                    <a:lnTo>
                      <a:pt x="787" y="186"/>
                    </a:lnTo>
                    <a:lnTo>
                      <a:pt x="789" y="182"/>
                    </a:lnTo>
                    <a:lnTo>
                      <a:pt x="792" y="178"/>
                    </a:lnTo>
                    <a:lnTo>
                      <a:pt x="793" y="174"/>
                    </a:lnTo>
                    <a:lnTo>
                      <a:pt x="793" y="171"/>
                    </a:lnTo>
                    <a:lnTo>
                      <a:pt x="793" y="22"/>
                    </a:lnTo>
                    <a:lnTo>
                      <a:pt x="793" y="22"/>
                    </a:lnTo>
                    <a:lnTo>
                      <a:pt x="793" y="16"/>
                    </a:lnTo>
                    <a:lnTo>
                      <a:pt x="792" y="13"/>
                    </a:lnTo>
                    <a:lnTo>
                      <a:pt x="789" y="9"/>
                    </a:lnTo>
                    <a:lnTo>
                      <a:pt x="787" y="6"/>
                    </a:lnTo>
                    <a:lnTo>
                      <a:pt x="784" y="4"/>
                    </a:lnTo>
                    <a:lnTo>
                      <a:pt x="780" y="1"/>
                    </a:lnTo>
                    <a:lnTo>
                      <a:pt x="776" y="0"/>
                    </a:lnTo>
                    <a:lnTo>
                      <a:pt x="771" y="0"/>
                    </a:lnTo>
                    <a:lnTo>
                      <a:pt x="771" y="0"/>
                    </a:lnTo>
                    <a:close/>
                    <a:moveTo>
                      <a:pt x="64" y="142"/>
                    </a:moveTo>
                    <a:lnTo>
                      <a:pt x="64" y="142"/>
                    </a:lnTo>
                    <a:lnTo>
                      <a:pt x="58" y="140"/>
                    </a:lnTo>
                    <a:lnTo>
                      <a:pt x="55" y="138"/>
                    </a:lnTo>
                    <a:lnTo>
                      <a:pt x="52" y="134"/>
                    </a:lnTo>
                    <a:lnTo>
                      <a:pt x="51" y="129"/>
                    </a:lnTo>
                    <a:lnTo>
                      <a:pt x="51" y="129"/>
                    </a:lnTo>
                    <a:lnTo>
                      <a:pt x="52" y="124"/>
                    </a:lnTo>
                    <a:lnTo>
                      <a:pt x="55" y="120"/>
                    </a:lnTo>
                    <a:lnTo>
                      <a:pt x="58" y="116"/>
                    </a:lnTo>
                    <a:lnTo>
                      <a:pt x="64" y="116"/>
                    </a:lnTo>
                    <a:lnTo>
                      <a:pt x="64" y="116"/>
                    </a:lnTo>
                    <a:lnTo>
                      <a:pt x="70" y="116"/>
                    </a:lnTo>
                    <a:lnTo>
                      <a:pt x="74" y="120"/>
                    </a:lnTo>
                    <a:lnTo>
                      <a:pt x="76" y="124"/>
                    </a:lnTo>
                    <a:lnTo>
                      <a:pt x="77" y="129"/>
                    </a:lnTo>
                    <a:lnTo>
                      <a:pt x="77" y="129"/>
                    </a:lnTo>
                    <a:lnTo>
                      <a:pt x="76" y="134"/>
                    </a:lnTo>
                    <a:lnTo>
                      <a:pt x="74" y="138"/>
                    </a:lnTo>
                    <a:lnTo>
                      <a:pt x="70" y="140"/>
                    </a:lnTo>
                    <a:lnTo>
                      <a:pt x="64" y="142"/>
                    </a:lnTo>
                    <a:lnTo>
                      <a:pt x="64" y="142"/>
                    </a:lnTo>
                    <a:close/>
                    <a:moveTo>
                      <a:pt x="64" y="76"/>
                    </a:moveTo>
                    <a:lnTo>
                      <a:pt x="64" y="76"/>
                    </a:lnTo>
                    <a:lnTo>
                      <a:pt x="58" y="75"/>
                    </a:lnTo>
                    <a:lnTo>
                      <a:pt x="55" y="72"/>
                    </a:lnTo>
                    <a:lnTo>
                      <a:pt x="52" y="68"/>
                    </a:lnTo>
                    <a:lnTo>
                      <a:pt x="51" y="63"/>
                    </a:lnTo>
                    <a:lnTo>
                      <a:pt x="51" y="63"/>
                    </a:lnTo>
                    <a:lnTo>
                      <a:pt x="52" y="58"/>
                    </a:lnTo>
                    <a:lnTo>
                      <a:pt x="55" y="54"/>
                    </a:lnTo>
                    <a:lnTo>
                      <a:pt x="58" y="52"/>
                    </a:lnTo>
                    <a:lnTo>
                      <a:pt x="64" y="51"/>
                    </a:lnTo>
                    <a:lnTo>
                      <a:pt x="64" y="51"/>
                    </a:lnTo>
                    <a:lnTo>
                      <a:pt x="70" y="52"/>
                    </a:lnTo>
                    <a:lnTo>
                      <a:pt x="74" y="54"/>
                    </a:lnTo>
                    <a:lnTo>
                      <a:pt x="76" y="58"/>
                    </a:lnTo>
                    <a:lnTo>
                      <a:pt x="77" y="63"/>
                    </a:lnTo>
                    <a:lnTo>
                      <a:pt x="77" y="63"/>
                    </a:lnTo>
                    <a:lnTo>
                      <a:pt x="76" y="68"/>
                    </a:lnTo>
                    <a:lnTo>
                      <a:pt x="74" y="72"/>
                    </a:lnTo>
                    <a:lnTo>
                      <a:pt x="70" y="75"/>
                    </a:lnTo>
                    <a:lnTo>
                      <a:pt x="64" y="76"/>
                    </a:lnTo>
                    <a:lnTo>
                      <a:pt x="64" y="76"/>
                    </a:lnTo>
                    <a:close/>
                    <a:moveTo>
                      <a:pt x="143" y="142"/>
                    </a:moveTo>
                    <a:lnTo>
                      <a:pt x="143" y="142"/>
                    </a:lnTo>
                    <a:lnTo>
                      <a:pt x="138" y="140"/>
                    </a:lnTo>
                    <a:lnTo>
                      <a:pt x="133" y="138"/>
                    </a:lnTo>
                    <a:lnTo>
                      <a:pt x="131" y="134"/>
                    </a:lnTo>
                    <a:lnTo>
                      <a:pt x="129" y="129"/>
                    </a:lnTo>
                    <a:lnTo>
                      <a:pt x="129" y="129"/>
                    </a:lnTo>
                    <a:lnTo>
                      <a:pt x="131" y="124"/>
                    </a:lnTo>
                    <a:lnTo>
                      <a:pt x="133" y="120"/>
                    </a:lnTo>
                    <a:lnTo>
                      <a:pt x="138" y="116"/>
                    </a:lnTo>
                    <a:lnTo>
                      <a:pt x="143" y="116"/>
                    </a:lnTo>
                    <a:lnTo>
                      <a:pt x="143" y="116"/>
                    </a:lnTo>
                    <a:lnTo>
                      <a:pt x="148" y="116"/>
                    </a:lnTo>
                    <a:lnTo>
                      <a:pt x="152" y="120"/>
                    </a:lnTo>
                    <a:lnTo>
                      <a:pt x="155" y="124"/>
                    </a:lnTo>
                    <a:lnTo>
                      <a:pt x="156" y="129"/>
                    </a:lnTo>
                    <a:lnTo>
                      <a:pt x="156" y="129"/>
                    </a:lnTo>
                    <a:lnTo>
                      <a:pt x="155" y="134"/>
                    </a:lnTo>
                    <a:lnTo>
                      <a:pt x="152" y="138"/>
                    </a:lnTo>
                    <a:lnTo>
                      <a:pt x="148" y="140"/>
                    </a:lnTo>
                    <a:lnTo>
                      <a:pt x="143" y="142"/>
                    </a:lnTo>
                    <a:lnTo>
                      <a:pt x="143" y="142"/>
                    </a:lnTo>
                    <a:close/>
                    <a:moveTo>
                      <a:pt x="143" y="76"/>
                    </a:moveTo>
                    <a:lnTo>
                      <a:pt x="143" y="76"/>
                    </a:lnTo>
                    <a:lnTo>
                      <a:pt x="138" y="75"/>
                    </a:lnTo>
                    <a:lnTo>
                      <a:pt x="133" y="72"/>
                    </a:lnTo>
                    <a:lnTo>
                      <a:pt x="131" y="68"/>
                    </a:lnTo>
                    <a:lnTo>
                      <a:pt x="129" y="63"/>
                    </a:lnTo>
                    <a:lnTo>
                      <a:pt x="129" y="63"/>
                    </a:lnTo>
                    <a:lnTo>
                      <a:pt x="131" y="58"/>
                    </a:lnTo>
                    <a:lnTo>
                      <a:pt x="133" y="54"/>
                    </a:lnTo>
                    <a:lnTo>
                      <a:pt x="138" y="52"/>
                    </a:lnTo>
                    <a:lnTo>
                      <a:pt x="143" y="51"/>
                    </a:lnTo>
                    <a:lnTo>
                      <a:pt x="143" y="51"/>
                    </a:lnTo>
                    <a:lnTo>
                      <a:pt x="148" y="52"/>
                    </a:lnTo>
                    <a:lnTo>
                      <a:pt x="152" y="54"/>
                    </a:lnTo>
                    <a:lnTo>
                      <a:pt x="155" y="58"/>
                    </a:lnTo>
                    <a:lnTo>
                      <a:pt x="156" y="63"/>
                    </a:lnTo>
                    <a:lnTo>
                      <a:pt x="156" y="63"/>
                    </a:lnTo>
                    <a:lnTo>
                      <a:pt x="155" y="68"/>
                    </a:lnTo>
                    <a:lnTo>
                      <a:pt x="152" y="72"/>
                    </a:lnTo>
                    <a:lnTo>
                      <a:pt x="148" y="75"/>
                    </a:lnTo>
                    <a:lnTo>
                      <a:pt x="143" y="76"/>
                    </a:lnTo>
                    <a:lnTo>
                      <a:pt x="143" y="76"/>
                    </a:lnTo>
                    <a:close/>
                    <a:moveTo>
                      <a:pt x="222" y="142"/>
                    </a:moveTo>
                    <a:lnTo>
                      <a:pt x="222" y="142"/>
                    </a:lnTo>
                    <a:lnTo>
                      <a:pt x="216" y="140"/>
                    </a:lnTo>
                    <a:lnTo>
                      <a:pt x="213" y="138"/>
                    </a:lnTo>
                    <a:lnTo>
                      <a:pt x="209" y="134"/>
                    </a:lnTo>
                    <a:lnTo>
                      <a:pt x="209" y="129"/>
                    </a:lnTo>
                    <a:lnTo>
                      <a:pt x="209" y="129"/>
                    </a:lnTo>
                    <a:lnTo>
                      <a:pt x="209" y="124"/>
                    </a:lnTo>
                    <a:lnTo>
                      <a:pt x="213" y="120"/>
                    </a:lnTo>
                    <a:lnTo>
                      <a:pt x="216" y="116"/>
                    </a:lnTo>
                    <a:lnTo>
                      <a:pt x="222" y="116"/>
                    </a:lnTo>
                    <a:lnTo>
                      <a:pt x="222" y="116"/>
                    </a:lnTo>
                    <a:lnTo>
                      <a:pt x="227" y="116"/>
                    </a:lnTo>
                    <a:lnTo>
                      <a:pt x="230" y="120"/>
                    </a:lnTo>
                    <a:lnTo>
                      <a:pt x="234" y="124"/>
                    </a:lnTo>
                    <a:lnTo>
                      <a:pt x="234" y="129"/>
                    </a:lnTo>
                    <a:lnTo>
                      <a:pt x="234" y="129"/>
                    </a:lnTo>
                    <a:lnTo>
                      <a:pt x="234" y="134"/>
                    </a:lnTo>
                    <a:lnTo>
                      <a:pt x="230" y="138"/>
                    </a:lnTo>
                    <a:lnTo>
                      <a:pt x="227" y="140"/>
                    </a:lnTo>
                    <a:lnTo>
                      <a:pt x="222" y="142"/>
                    </a:lnTo>
                    <a:lnTo>
                      <a:pt x="222" y="142"/>
                    </a:lnTo>
                    <a:close/>
                    <a:moveTo>
                      <a:pt x="222" y="76"/>
                    </a:moveTo>
                    <a:lnTo>
                      <a:pt x="222" y="76"/>
                    </a:lnTo>
                    <a:lnTo>
                      <a:pt x="216" y="75"/>
                    </a:lnTo>
                    <a:lnTo>
                      <a:pt x="213" y="72"/>
                    </a:lnTo>
                    <a:lnTo>
                      <a:pt x="209" y="68"/>
                    </a:lnTo>
                    <a:lnTo>
                      <a:pt x="209" y="63"/>
                    </a:lnTo>
                    <a:lnTo>
                      <a:pt x="209" y="63"/>
                    </a:lnTo>
                    <a:lnTo>
                      <a:pt x="209" y="58"/>
                    </a:lnTo>
                    <a:lnTo>
                      <a:pt x="213" y="54"/>
                    </a:lnTo>
                    <a:lnTo>
                      <a:pt x="216" y="52"/>
                    </a:lnTo>
                    <a:lnTo>
                      <a:pt x="222" y="51"/>
                    </a:lnTo>
                    <a:lnTo>
                      <a:pt x="222" y="51"/>
                    </a:lnTo>
                    <a:lnTo>
                      <a:pt x="227" y="52"/>
                    </a:lnTo>
                    <a:lnTo>
                      <a:pt x="230" y="54"/>
                    </a:lnTo>
                    <a:lnTo>
                      <a:pt x="234" y="58"/>
                    </a:lnTo>
                    <a:lnTo>
                      <a:pt x="234" y="63"/>
                    </a:lnTo>
                    <a:lnTo>
                      <a:pt x="234" y="63"/>
                    </a:lnTo>
                    <a:lnTo>
                      <a:pt x="234" y="68"/>
                    </a:lnTo>
                    <a:lnTo>
                      <a:pt x="230" y="72"/>
                    </a:lnTo>
                    <a:lnTo>
                      <a:pt x="227" y="75"/>
                    </a:lnTo>
                    <a:lnTo>
                      <a:pt x="222" y="76"/>
                    </a:lnTo>
                    <a:lnTo>
                      <a:pt x="222" y="76"/>
                    </a:lnTo>
                    <a:close/>
                    <a:moveTo>
                      <a:pt x="721" y="176"/>
                    </a:moveTo>
                    <a:lnTo>
                      <a:pt x="305" y="176"/>
                    </a:lnTo>
                    <a:lnTo>
                      <a:pt x="305" y="23"/>
                    </a:lnTo>
                    <a:lnTo>
                      <a:pt x="721" y="23"/>
                    </a:lnTo>
                    <a:lnTo>
                      <a:pt x="721" y="176"/>
                    </a:lnTo>
                    <a:close/>
                    <a:moveTo>
                      <a:pt x="755" y="116"/>
                    </a:moveTo>
                    <a:lnTo>
                      <a:pt x="755" y="116"/>
                    </a:lnTo>
                    <a:lnTo>
                      <a:pt x="749" y="115"/>
                    </a:lnTo>
                    <a:lnTo>
                      <a:pt x="742" y="111"/>
                    </a:lnTo>
                    <a:lnTo>
                      <a:pt x="740" y="106"/>
                    </a:lnTo>
                    <a:lnTo>
                      <a:pt x="739" y="100"/>
                    </a:lnTo>
                    <a:lnTo>
                      <a:pt x="739" y="100"/>
                    </a:lnTo>
                    <a:lnTo>
                      <a:pt x="740" y="92"/>
                    </a:lnTo>
                    <a:lnTo>
                      <a:pt x="742" y="87"/>
                    </a:lnTo>
                    <a:lnTo>
                      <a:pt x="749" y="83"/>
                    </a:lnTo>
                    <a:lnTo>
                      <a:pt x="755" y="82"/>
                    </a:lnTo>
                    <a:lnTo>
                      <a:pt x="755" y="82"/>
                    </a:lnTo>
                    <a:lnTo>
                      <a:pt x="761" y="83"/>
                    </a:lnTo>
                    <a:lnTo>
                      <a:pt x="768" y="87"/>
                    </a:lnTo>
                    <a:lnTo>
                      <a:pt x="771" y="92"/>
                    </a:lnTo>
                    <a:lnTo>
                      <a:pt x="773" y="100"/>
                    </a:lnTo>
                    <a:lnTo>
                      <a:pt x="773" y="100"/>
                    </a:lnTo>
                    <a:lnTo>
                      <a:pt x="771" y="106"/>
                    </a:lnTo>
                    <a:lnTo>
                      <a:pt x="768" y="111"/>
                    </a:lnTo>
                    <a:lnTo>
                      <a:pt x="761" y="115"/>
                    </a:lnTo>
                    <a:lnTo>
                      <a:pt x="755" y="116"/>
                    </a:lnTo>
                    <a:lnTo>
                      <a:pt x="755" y="116"/>
                    </a:lnTo>
                    <a:close/>
                  </a:path>
                </a:pathLst>
              </a:custGeom>
              <a:noFill/>
              <a:ln w="9525">
                <a:solidFill>
                  <a:sysClr val="window" lastClr="FFFFFF">
                    <a:lumMod val="50000"/>
                  </a:sysClr>
                </a:solidFill>
                <a:round/>
              </a:ln>
            </p:spPr>
            <p:txBody>
              <a:bodyPr vert="horz" wrap="square" lIns="68494" tIns="34248" rIns="68494" bIns="34248" numCol="1" anchor="t" anchorCtr="0" compatLnSpc="1"/>
              <a:lstStyle/>
              <a:p>
                <a:pPr algn="ctr" defTabSz="1217930" hangingPunct="0">
                  <a:defRPr/>
                </a:pPr>
                <a:endParaRPr lang="zh-CN" altLang="en-US" sz="1500" b="1" kern="0" dirty="0">
                  <a:solidFill>
                    <a:prstClr val="black">
                      <a:lumMod val="75000"/>
                      <a:lumOff val="25000"/>
                    </a:prstClr>
                  </a:solidFill>
                  <a:cs typeface="Huawei Sans" panose="020C0503030203020204" pitchFamily="34" charset="0"/>
                  <a:sym typeface="Huawei Sans"/>
                </a:endParaRPr>
              </a:p>
            </p:txBody>
          </p:sp>
          <p:sp>
            <p:nvSpPr>
              <p:cNvPr id="112" name="Freeform 79"/>
              <p:cNvSpPr>
                <a:spLocks noEditPoints="1"/>
              </p:cNvSpPr>
              <p:nvPr/>
            </p:nvSpPr>
            <p:spPr bwMode="auto">
              <a:xfrm>
                <a:off x="551277" y="3987147"/>
                <a:ext cx="359247" cy="95072"/>
              </a:xfrm>
              <a:custGeom>
                <a:avLst/>
                <a:gdLst>
                  <a:gd name="T0" fmla="*/ 0 w 662"/>
                  <a:gd name="T1" fmla="*/ 16 h 195"/>
                  <a:gd name="T2" fmla="*/ 19 w 662"/>
                  <a:gd name="T3" fmla="*/ 195 h 195"/>
                  <a:gd name="T4" fmla="*/ 662 w 662"/>
                  <a:gd name="T5" fmla="*/ 179 h 195"/>
                  <a:gd name="T6" fmla="*/ 644 w 662"/>
                  <a:gd name="T7" fmla="*/ 0 h 195"/>
                  <a:gd name="T8" fmla="*/ 584 w 662"/>
                  <a:gd name="T9" fmla="*/ 17 h 195"/>
                  <a:gd name="T10" fmla="*/ 511 w 662"/>
                  <a:gd name="T11" fmla="*/ 63 h 195"/>
                  <a:gd name="T12" fmla="*/ 506 w 662"/>
                  <a:gd name="T13" fmla="*/ 76 h 195"/>
                  <a:gd name="T14" fmla="*/ 607 w 662"/>
                  <a:gd name="T15" fmla="*/ 116 h 195"/>
                  <a:gd name="T16" fmla="*/ 506 w 662"/>
                  <a:gd name="T17" fmla="*/ 118 h 195"/>
                  <a:gd name="T18" fmla="*/ 426 w 662"/>
                  <a:gd name="T19" fmla="*/ 16 h 195"/>
                  <a:gd name="T20" fmla="*/ 451 w 662"/>
                  <a:gd name="T21" fmla="*/ 62 h 195"/>
                  <a:gd name="T22" fmla="*/ 351 w 662"/>
                  <a:gd name="T23" fmla="*/ 78 h 195"/>
                  <a:gd name="T24" fmla="*/ 430 w 662"/>
                  <a:gd name="T25" fmla="*/ 76 h 195"/>
                  <a:gd name="T26" fmla="*/ 355 w 662"/>
                  <a:gd name="T27" fmla="*/ 121 h 195"/>
                  <a:gd name="T28" fmla="*/ 198 w 662"/>
                  <a:gd name="T29" fmla="*/ 17 h 195"/>
                  <a:gd name="T30" fmla="*/ 298 w 662"/>
                  <a:gd name="T31" fmla="*/ 59 h 195"/>
                  <a:gd name="T32" fmla="*/ 197 w 662"/>
                  <a:gd name="T33" fmla="*/ 59 h 195"/>
                  <a:gd name="T34" fmla="*/ 271 w 662"/>
                  <a:gd name="T35" fmla="*/ 73 h 195"/>
                  <a:gd name="T36" fmla="*/ 293 w 662"/>
                  <a:gd name="T37" fmla="*/ 121 h 195"/>
                  <a:gd name="T38" fmla="*/ 42 w 662"/>
                  <a:gd name="T39" fmla="*/ 20 h 195"/>
                  <a:gd name="T40" fmla="*/ 122 w 662"/>
                  <a:gd name="T41" fmla="*/ 20 h 195"/>
                  <a:gd name="T42" fmla="*/ 43 w 662"/>
                  <a:gd name="T43" fmla="*/ 62 h 195"/>
                  <a:gd name="T44" fmla="*/ 46 w 662"/>
                  <a:gd name="T45" fmla="*/ 73 h 195"/>
                  <a:gd name="T46" fmla="*/ 143 w 662"/>
                  <a:gd name="T47" fmla="*/ 118 h 195"/>
                  <a:gd name="T48" fmla="*/ 42 w 662"/>
                  <a:gd name="T49" fmla="*/ 78 h 195"/>
                  <a:gd name="T50" fmla="*/ 42 w 662"/>
                  <a:gd name="T51" fmla="*/ 136 h 195"/>
                  <a:gd name="T52" fmla="*/ 122 w 662"/>
                  <a:gd name="T53" fmla="*/ 136 h 195"/>
                  <a:gd name="T54" fmla="*/ 165 w 662"/>
                  <a:gd name="T55" fmla="*/ 172 h 195"/>
                  <a:gd name="T56" fmla="*/ 135 w 662"/>
                  <a:gd name="T57" fmla="*/ 137 h 195"/>
                  <a:gd name="T58" fmla="*/ 165 w 662"/>
                  <a:gd name="T59" fmla="*/ 114 h 195"/>
                  <a:gd name="T60" fmla="*/ 135 w 662"/>
                  <a:gd name="T61" fmla="*/ 79 h 195"/>
                  <a:gd name="T62" fmla="*/ 165 w 662"/>
                  <a:gd name="T63" fmla="*/ 56 h 195"/>
                  <a:gd name="T64" fmla="*/ 135 w 662"/>
                  <a:gd name="T65" fmla="*/ 21 h 195"/>
                  <a:gd name="T66" fmla="*/ 202 w 662"/>
                  <a:gd name="T67" fmla="*/ 178 h 195"/>
                  <a:gd name="T68" fmla="*/ 198 w 662"/>
                  <a:gd name="T69" fmla="*/ 132 h 195"/>
                  <a:gd name="T70" fmla="*/ 298 w 662"/>
                  <a:gd name="T71" fmla="*/ 174 h 195"/>
                  <a:gd name="T72" fmla="*/ 318 w 662"/>
                  <a:gd name="T73" fmla="*/ 173 h 195"/>
                  <a:gd name="T74" fmla="*/ 318 w 662"/>
                  <a:gd name="T75" fmla="*/ 136 h 195"/>
                  <a:gd name="T76" fmla="*/ 318 w 662"/>
                  <a:gd name="T77" fmla="*/ 115 h 195"/>
                  <a:gd name="T78" fmla="*/ 318 w 662"/>
                  <a:gd name="T79" fmla="*/ 78 h 195"/>
                  <a:gd name="T80" fmla="*/ 318 w 662"/>
                  <a:gd name="T81" fmla="*/ 58 h 195"/>
                  <a:gd name="T82" fmla="*/ 318 w 662"/>
                  <a:gd name="T83" fmla="*/ 21 h 195"/>
                  <a:gd name="T84" fmla="*/ 353 w 662"/>
                  <a:gd name="T85" fmla="*/ 176 h 195"/>
                  <a:gd name="T86" fmla="*/ 426 w 662"/>
                  <a:gd name="T87" fmla="*/ 131 h 195"/>
                  <a:gd name="T88" fmla="*/ 451 w 662"/>
                  <a:gd name="T89" fmla="*/ 176 h 195"/>
                  <a:gd name="T90" fmla="*/ 464 w 662"/>
                  <a:gd name="T91" fmla="*/ 173 h 195"/>
                  <a:gd name="T92" fmla="*/ 474 w 662"/>
                  <a:gd name="T93" fmla="*/ 137 h 195"/>
                  <a:gd name="T94" fmla="*/ 464 w 662"/>
                  <a:gd name="T95" fmla="*/ 115 h 195"/>
                  <a:gd name="T96" fmla="*/ 474 w 662"/>
                  <a:gd name="T97" fmla="*/ 79 h 195"/>
                  <a:gd name="T98" fmla="*/ 464 w 662"/>
                  <a:gd name="T99" fmla="*/ 58 h 195"/>
                  <a:gd name="T100" fmla="*/ 474 w 662"/>
                  <a:gd name="T101" fmla="*/ 21 h 195"/>
                  <a:gd name="T102" fmla="*/ 506 w 662"/>
                  <a:gd name="T103" fmla="*/ 174 h 195"/>
                  <a:gd name="T104" fmla="*/ 584 w 662"/>
                  <a:gd name="T105" fmla="*/ 132 h 195"/>
                  <a:gd name="T106" fmla="*/ 602 w 662"/>
                  <a:gd name="T107" fmla="*/ 178 h 195"/>
                  <a:gd name="T108" fmla="*/ 599 w 662"/>
                  <a:gd name="T109" fmla="*/ 137 h 195"/>
                  <a:gd name="T110" fmla="*/ 629 w 662"/>
                  <a:gd name="T111" fmla="*/ 172 h 195"/>
                  <a:gd name="T112" fmla="*/ 599 w 662"/>
                  <a:gd name="T113" fmla="*/ 79 h 195"/>
                  <a:gd name="T114" fmla="*/ 629 w 662"/>
                  <a:gd name="T115" fmla="*/ 114 h 195"/>
                  <a:gd name="T116" fmla="*/ 599 w 662"/>
                  <a:gd name="T117" fmla="*/ 23 h 195"/>
                  <a:gd name="T118" fmla="*/ 629 w 662"/>
                  <a:gd name="T119" fmla="*/ 5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62" h="195">
                    <a:moveTo>
                      <a:pt x="644" y="0"/>
                    </a:moveTo>
                    <a:lnTo>
                      <a:pt x="19" y="0"/>
                    </a:lnTo>
                    <a:lnTo>
                      <a:pt x="19" y="0"/>
                    </a:lnTo>
                    <a:lnTo>
                      <a:pt x="13" y="1"/>
                    </a:lnTo>
                    <a:lnTo>
                      <a:pt x="6" y="4"/>
                    </a:lnTo>
                    <a:lnTo>
                      <a:pt x="2" y="10"/>
                    </a:lnTo>
                    <a:lnTo>
                      <a:pt x="1" y="12"/>
                    </a:lnTo>
                    <a:lnTo>
                      <a:pt x="0" y="16"/>
                    </a:lnTo>
                    <a:lnTo>
                      <a:pt x="0" y="179"/>
                    </a:lnTo>
                    <a:lnTo>
                      <a:pt x="0" y="179"/>
                    </a:lnTo>
                    <a:lnTo>
                      <a:pt x="1" y="181"/>
                    </a:lnTo>
                    <a:lnTo>
                      <a:pt x="2" y="184"/>
                    </a:lnTo>
                    <a:lnTo>
                      <a:pt x="6" y="190"/>
                    </a:lnTo>
                    <a:lnTo>
                      <a:pt x="13" y="193"/>
                    </a:lnTo>
                    <a:lnTo>
                      <a:pt x="16" y="195"/>
                    </a:lnTo>
                    <a:lnTo>
                      <a:pt x="19" y="195"/>
                    </a:lnTo>
                    <a:lnTo>
                      <a:pt x="644" y="195"/>
                    </a:lnTo>
                    <a:lnTo>
                      <a:pt x="644" y="195"/>
                    </a:lnTo>
                    <a:lnTo>
                      <a:pt x="647" y="195"/>
                    </a:lnTo>
                    <a:lnTo>
                      <a:pt x="651" y="193"/>
                    </a:lnTo>
                    <a:lnTo>
                      <a:pt x="658" y="190"/>
                    </a:lnTo>
                    <a:lnTo>
                      <a:pt x="661" y="184"/>
                    </a:lnTo>
                    <a:lnTo>
                      <a:pt x="662" y="181"/>
                    </a:lnTo>
                    <a:lnTo>
                      <a:pt x="662" y="179"/>
                    </a:lnTo>
                    <a:lnTo>
                      <a:pt x="662" y="16"/>
                    </a:lnTo>
                    <a:lnTo>
                      <a:pt x="662" y="16"/>
                    </a:lnTo>
                    <a:lnTo>
                      <a:pt x="662" y="12"/>
                    </a:lnTo>
                    <a:lnTo>
                      <a:pt x="661" y="10"/>
                    </a:lnTo>
                    <a:lnTo>
                      <a:pt x="658" y="4"/>
                    </a:lnTo>
                    <a:lnTo>
                      <a:pt x="651" y="1"/>
                    </a:lnTo>
                    <a:lnTo>
                      <a:pt x="644" y="0"/>
                    </a:lnTo>
                    <a:lnTo>
                      <a:pt x="644" y="0"/>
                    </a:lnTo>
                    <a:close/>
                    <a:moveTo>
                      <a:pt x="506" y="20"/>
                    </a:moveTo>
                    <a:lnTo>
                      <a:pt x="506" y="20"/>
                    </a:lnTo>
                    <a:lnTo>
                      <a:pt x="506" y="18"/>
                    </a:lnTo>
                    <a:lnTo>
                      <a:pt x="507" y="17"/>
                    </a:lnTo>
                    <a:lnTo>
                      <a:pt x="511" y="16"/>
                    </a:lnTo>
                    <a:lnTo>
                      <a:pt x="581" y="16"/>
                    </a:lnTo>
                    <a:lnTo>
                      <a:pt x="581" y="16"/>
                    </a:lnTo>
                    <a:lnTo>
                      <a:pt x="584" y="17"/>
                    </a:lnTo>
                    <a:lnTo>
                      <a:pt x="585" y="18"/>
                    </a:lnTo>
                    <a:lnTo>
                      <a:pt x="586" y="20"/>
                    </a:lnTo>
                    <a:lnTo>
                      <a:pt x="607" y="59"/>
                    </a:lnTo>
                    <a:lnTo>
                      <a:pt x="607" y="59"/>
                    </a:lnTo>
                    <a:lnTo>
                      <a:pt x="607" y="60"/>
                    </a:lnTo>
                    <a:lnTo>
                      <a:pt x="606" y="62"/>
                    </a:lnTo>
                    <a:lnTo>
                      <a:pt x="602" y="63"/>
                    </a:lnTo>
                    <a:lnTo>
                      <a:pt x="511" y="63"/>
                    </a:lnTo>
                    <a:lnTo>
                      <a:pt x="511" y="63"/>
                    </a:lnTo>
                    <a:lnTo>
                      <a:pt x="507" y="62"/>
                    </a:lnTo>
                    <a:lnTo>
                      <a:pt x="506" y="60"/>
                    </a:lnTo>
                    <a:lnTo>
                      <a:pt x="506" y="59"/>
                    </a:lnTo>
                    <a:lnTo>
                      <a:pt x="506" y="20"/>
                    </a:lnTo>
                    <a:close/>
                    <a:moveTo>
                      <a:pt x="506" y="78"/>
                    </a:moveTo>
                    <a:lnTo>
                      <a:pt x="506" y="78"/>
                    </a:lnTo>
                    <a:lnTo>
                      <a:pt x="506" y="76"/>
                    </a:lnTo>
                    <a:lnTo>
                      <a:pt x="507" y="75"/>
                    </a:lnTo>
                    <a:lnTo>
                      <a:pt x="511" y="73"/>
                    </a:lnTo>
                    <a:lnTo>
                      <a:pt x="581" y="73"/>
                    </a:lnTo>
                    <a:lnTo>
                      <a:pt x="581" y="73"/>
                    </a:lnTo>
                    <a:lnTo>
                      <a:pt x="584" y="75"/>
                    </a:lnTo>
                    <a:lnTo>
                      <a:pt x="585" y="76"/>
                    </a:lnTo>
                    <a:lnTo>
                      <a:pt x="586" y="78"/>
                    </a:lnTo>
                    <a:lnTo>
                      <a:pt x="607" y="116"/>
                    </a:lnTo>
                    <a:lnTo>
                      <a:pt x="607" y="116"/>
                    </a:lnTo>
                    <a:lnTo>
                      <a:pt x="607" y="118"/>
                    </a:lnTo>
                    <a:lnTo>
                      <a:pt x="606" y="119"/>
                    </a:lnTo>
                    <a:lnTo>
                      <a:pt x="602" y="121"/>
                    </a:lnTo>
                    <a:lnTo>
                      <a:pt x="511" y="121"/>
                    </a:lnTo>
                    <a:lnTo>
                      <a:pt x="511" y="121"/>
                    </a:lnTo>
                    <a:lnTo>
                      <a:pt x="507" y="119"/>
                    </a:lnTo>
                    <a:lnTo>
                      <a:pt x="506" y="118"/>
                    </a:lnTo>
                    <a:lnTo>
                      <a:pt x="506" y="116"/>
                    </a:lnTo>
                    <a:lnTo>
                      <a:pt x="506" y="78"/>
                    </a:lnTo>
                    <a:close/>
                    <a:moveTo>
                      <a:pt x="351" y="20"/>
                    </a:moveTo>
                    <a:lnTo>
                      <a:pt x="351" y="20"/>
                    </a:lnTo>
                    <a:lnTo>
                      <a:pt x="352" y="18"/>
                    </a:lnTo>
                    <a:lnTo>
                      <a:pt x="353" y="17"/>
                    </a:lnTo>
                    <a:lnTo>
                      <a:pt x="355" y="16"/>
                    </a:lnTo>
                    <a:lnTo>
                      <a:pt x="426" y="16"/>
                    </a:lnTo>
                    <a:lnTo>
                      <a:pt x="426" y="16"/>
                    </a:lnTo>
                    <a:lnTo>
                      <a:pt x="429" y="17"/>
                    </a:lnTo>
                    <a:lnTo>
                      <a:pt x="430" y="18"/>
                    </a:lnTo>
                    <a:lnTo>
                      <a:pt x="431" y="20"/>
                    </a:lnTo>
                    <a:lnTo>
                      <a:pt x="452" y="59"/>
                    </a:lnTo>
                    <a:lnTo>
                      <a:pt x="452" y="59"/>
                    </a:lnTo>
                    <a:lnTo>
                      <a:pt x="452" y="60"/>
                    </a:lnTo>
                    <a:lnTo>
                      <a:pt x="451" y="62"/>
                    </a:lnTo>
                    <a:lnTo>
                      <a:pt x="447" y="63"/>
                    </a:lnTo>
                    <a:lnTo>
                      <a:pt x="355" y="63"/>
                    </a:lnTo>
                    <a:lnTo>
                      <a:pt x="355" y="63"/>
                    </a:lnTo>
                    <a:lnTo>
                      <a:pt x="353" y="62"/>
                    </a:lnTo>
                    <a:lnTo>
                      <a:pt x="352" y="60"/>
                    </a:lnTo>
                    <a:lnTo>
                      <a:pt x="351" y="59"/>
                    </a:lnTo>
                    <a:lnTo>
                      <a:pt x="351" y="20"/>
                    </a:lnTo>
                    <a:close/>
                    <a:moveTo>
                      <a:pt x="351" y="78"/>
                    </a:moveTo>
                    <a:lnTo>
                      <a:pt x="351" y="78"/>
                    </a:lnTo>
                    <a:lnTo>
                      <a:pt x="352" y="76"/>
                    </a:lnTo>
                    <a:lnTo>
                      <a:pt x="353" y="75"/>
                    </a:lnTo>
                    <a:lnTo>
                      <a:pt x="355" y="73"/>
                    </a:lnTo>
                    <a:lnTo>
                      <a:pt x="426" y="73"/>
                    </a:lnTo>
                    <a:lnTo>
                      <a:pt x="426" y="73"/>
                    </a:lnTo>
                    <a:lnTo>
                      <a:pt x="429" y="75"/>
                    </a:lnTo>
                    <a:lnTo>
                      <a:pt x="430" y="76"/>
                    </a:lnTo>
                    <a:lnTo>
                      <a:pt x="431" y="78"/>
                    </a:lnTo>
                    <a:lnTo>
                      <a:pt x="452" y="116"/>
                    </a:lnTo>
                    <a:lnTo>
                      <a:pt x="452" y="116"/>
                    </a:lnTo>
                    <a:lnTo>
                      <a:pt x="452" y="118"/>
                    </a:lnTo>
                    <a:lnTo>
                      <a:pt x="451" y="119"/>
                    </a:lnTo>
                    <a:lnTo>
                      <a:pt x="447" y="121"/>
                    </a:lnTo>
                    <a:lnTo>
                      <a:pt x="355" y="121"/>
                    </a:lnTo>
                    <a:lnTo>
                      <a:pt x="355" y="121"/>
                    </a:lnTo>
                    <a:lnTo>
                      <a:pt x="353" y="119"/>
                    </a:lnTo>
                    <a:lnTo>
                      <a:pt x="352" y="118"/>
                    </a:lnTo>
                    <a:lnTo>
                      <a:pt x="351" y="116"/>
                    </a:lnTo>
                    <a:lnTo>
                      <a:pt x="351" y="78"/>
                    </a:lnTo>
                    <a:close/>
                    <a:moveTo>
                      <a:pt x="197" y="20"/>
                    </a:moveTo>
                    <a:lnTo>
                      <a:pt x="197" y="20"/>
                    </a:lnTo>
                    <a:lnTo>
                      <a:pt x="197" y="18"/>
                    </a:lnTo>
                    <a:lnTo>
                      <a:pt x="198" y="17"/>
                    </a:lnTo>
                    <a:lnTo>
                      <a:pt x="202" y="16"/>
                    </a:lnTo>
                    <a:lnTo>
                      <a:pt x="271" y="16"/>
                    </a:lnTo>
                    <a:lnTo>
                      <a:pt x="271" y="16"/>
                    </a:lnTo>
                    <a:lnTo>
                      <a:pt x="275" y="17"/>
                    </a:lnTo>
                    <a:lnTo>
                      <a:pt x="276" y="18"/>
                    </a:lnTo>
                    <a:lnTo>
                      <a:pt x="276" y="20"/>
                    </a:lnTo>
                    <a:lnTo>
                      <a:pt x="298" y="59"/>
                    </a:lnTo>
                    <a:lnTo>
                      <a:pt x="298" y="59"/>
                    </a:lnTo>
                    <a:lnTo>
                      <a:pt x="297" y="60"/>
                    </a:lnTo>
                    <a:lnTo>
                      <a:pt x="297" y="62"/>
                    </a:lnTo>
                    <a:lnTo>
                      <a:pt x="293" y="63"/>
                    </a:lnTo>
                    <a:lnTo>
                      <a:pt x="202" y="63"/>
                    </a:lnTo>
                    <a:lnTo>
                      <a:pt x="202" y="63"/>
                    </a:lnTo>
                    <a:lnTo>
                      <a:pt x="198" y="62"/>
                    </a:lnTo>
                    <a:lnTo>
                      <a:pt x="197" y="60"/>
                    </a:lnTo>
                    <a:lnTo>
                      <a:pt x="197" y="59"/>
                    </a:lnTo>
                    <a:lnTo>
                      <a:pt x="197" y="20"/>
                    </a:lnTo>
                    <a:close/>
                    <a:moveTo>
                      <a:pt x="197" y="78"/>
                    </a:moveTo>
                    <a:lnTo>
                      <a:pt x="197" y="78"/>
                    </a:lnTo>
                    <a:lnTo>
                      <a:pt x="197" y="76"/>
                    </a:lnTo>
                    <a:lnTo>
                      <a:pt x="198" y="75"/>
                    </a:lnTo>
                    <a:lnTo>
                      <a:pt x="202" y="73"/>
                    </a:lnTo>
                    <a:lnTo>
                      <a:pt x="271" y="73"/>
                    </a:lnTo>
                    <a:lnTo>
                      <a:pt x="271" y="73"/>
                    </a:lnTo>
                    <a:lnTo>
                      <a:pt x="275" y="75"/>
                    </a:lnTo>
                    <a:lnTo>
                      <a:pt x="276" y="76"/>
                    </a:lnTo>
                    <a:lnTo>
                      <a:pt x="276" y="78"/>
                    </a:lnTo>
                    <a:lnTo>
                      <a:pt x="298" y="116"/>
                    </a:lnTo>
                    <a:lnTo>
                      <a:pt x="298" y="116"/>
                    </a:lnTo>
                    <a:lnTo>
                      <a:pt x="297" y="118"/>
                    </a:lnTo>
                    <a:lnTo>
                      <a:pt x="297" y="119"/>
                    </a:lnTo>
                    <a:lnTo>
                      <a:pt x="293" y="121"/>
                    </a:lnTo>
                    <a:lnTo>
                      <a:pt x="202" y="121"/>
                    </a:lnTo>
                    <a:lnTo>
                      <a:pt x="202" y="121"/>
                    </a:lnTo>
                    <a:lnTo>
                      <a:pt x="198" y="119"/>
                    </a:lnTo>
                    <a:lnTo>
                      <a:pt x="197" y="118"/>
                    </a:lnTo>
                    <a:lnTo>
                      <a:pt x="197" y="116"/>
                    </a:lnTo>
                    <a:lnTo>
                      <a:pt x="197" y="78"/>
                    </a:lnTo>
                    <a:close/>
                    <a:moveTo>
                      <a:pt x="42" y="20"/>
                    </a:moveTo>
                    <a:lnTo>
                      <a:pt x="42" y="20"/>
                    </a:lnTo>
                    <a:lnTo>
                      <a:pt x="42" y="18"/>
                    </a:lnTo>
                    <a:lnTo>
                      <a:pt x="43" y="17"/>
                    </a:lnTo>
                    <a:lnTo>
                      <a:pt x="46" y="16"/>
                    </a:lnTo>
                    <a:lnTo>
                      <a:pt x="117" y="16"/>
                    </a:lnTo>
                    <a:lnTo>
                      <a:pt x="117" y="16"/>
                    </a:lnTo>
                    <a:lnTo>
                      <a:pt x="120" y="17"/>
                    </a:lnTo>
                    <a:lnTo>
                      <a:pt x="121" y="18"/>
                    </a:lnTo>
                    <a:lnTo>
                      <a:pt x="122" y="20"/>
                    </a:lnTo>
                    <a:lnTo>
                      <a:pt x="143" y="59"/>
                    </a:lnTo>
                    <a:lnTo>
                      <a:pt x="143" y="59"/>
                    </a:lnTo>
                    <a:lnTo>
                      <a:pt x="143" y="60"/>
                    </a:lnTo>
                    <a:lnTo>
                      <a:pt x="142" y="62"/>
                    </a:lnTo>
                    <a:lnTo>
                      <a:pt x="138" y="63"/>
                    </a:lnTo>
                    <a:lnTo>
                      <a:pt x="46" y="63"/>
                    </a:lnTo>
                    <a:lnTo>
                      <a:pt x="46" y="63"/>
                    </a:lnTo>
                    <a:lnTo>
                      <a:pt x="43" y="62"/>
                    </a:lnTo>
                    <a:lnTo>
                      <a:pt x="42" y="60"/>
                    </a:lnTo>
                    <a:lnTo>
                      <a:pt x="42" y="59"/>
                    </a:lnTo>
                    <a:lnTo>
                      <a:pt x="42" y="20"/>
                    </a:lnTo>
                    <a:close/>
                    <a:moveTo>
                      <a:pt x="42" y="78"/>
                    </a:moveTo>
                    <a:lnTo>
                      <a:pt x="42" y="78"/>
                    </a:lnTo>
                    <a:lnTo>
                      <a:pt x="42" y="76"/>
                    </a:lnTo>
                    <a:lnTo>
                      <a:pt x="43" y="75"/>
                    </a:lnTo>
                    <a:lnTo>
                      <a:pt x="46" y="73"/>
                    </a:lnTo>
                    <a:lnTo>
                      <a:pt x="117" y="73"/>
                    </a:lnTo>
                    <a:lnTo>
                      <a:pt x="117" y="73"/>
                    </a:lnTo>
                    <a:lnTo>
                      <a:pt x="120" y="75"/>
                    </a:lnTo>
                    <a:lnTo>
                      <a:pt x="121" y="76"/>
                    </a:lnTo>
                    <a:lnTo>
                      <a:pt x="122" y="78"/>
                    </a:lnTo>
                    <a:lnTo>
                      <a:pt x="143" y="116"/>
                    </a:lnTo>
                    <a:lnTo>
                      <a:pt x="143" y="116"/>
                    </a:lnTo>
                    <a:lnTo>
                      <a:pt x="143" y="118"/>
                    </a:lnTo>
                    <a:lnTo>
                      <a:pt x="142" y="119"/>
                    </a:lnTo>
                    <a:lnTo>
                      <a:pt x="138" y="121"/>
                    </a:lnTo>
                    <a:lnTo>
                      <a:pt x="46" y="121"/>
                    </a:lnTo>
                    <a:lnTo>
                      <a:pt x="46" y="121"/>
                    </a:lnTo>
                    <a:lnTo>
                      <a:pt x="43" y="119"/>
                    </a:lnTo>
                    <a:lnTo>
                      <a:pt x="42" y="118"/>
                    </a:lnTo>
                    <a:lnTo>
                      <a:pt x="42" y="116"/>
                    </a:lnTo>
                    <a:lnTo>
                      <a:pt x="42" y="78"/>
                    </a:lnTo>
                    <a:close/>
                    <a:moveTo>
                      <a:pt x="138" y="178"/>
                    </a:moveTo>
                    <a:lnTo>
                      <a:pt x="46" y="178"/>
                    </a:lnTo>
                    <a:lnTo>
                      <a:pt x="46" y="178"/>
                    </a:lnTo>
                    <a:lnTo>
                      <a:pt x="43" y="176"/>
                    </a:lnTo>
                    <a:lnTo>
                      <a:pt x="42" y="175"/>
                    </a:lnTo>
                    <a:lnTo>
                      <a:pt x="42" y="174"/>
                    </a:lnTo>
                    <a:lnTo>
                      <a:pt x="42" y="136"/>
                    </a:lnTo>
                    <a:lnTo>
                      <a:pt x="42" y="136"/>
                    </a:lnTo>
                    <a:lnTo>
                      <a:pt x="42" y="133"/>
                    </a:lnTo>
                    <a:lnTo>
                      <a:pt x="43" y="132"/>
                    </a:lnTo>
                    <a:lnTo>
                      <a:pt x="46" y="131"/>
                    </a:lnTo>
                    <a:lnTo>
                      <a:pt x="117" y="131"/>
                    </a:lnTo>
                    <a:lnTo>
                      <a:pt x="117" y="131"/>
                    </a:lnTo>
                    <a:lnTo>
                      <a:pt x="120" y="132"/>
                    </a:lnTo>
                    <a:lnTo>
                      <a:pt x="121" y="133"/>
                    </a:lnTo>
                    <a:lnTo>
                      <a:pt x="122" y="136"/>
                    </a:lnTo>
                    <a:lnTo>
                      <a:pt x="143" y="174"/>
                    </a:lnTo>
                    <a:lnTo>
                      <a:pt x="143" y="174"/>
                    </a:lnTo>
                    <a:lnTo>
                      <a:pt x="143" y="175"/>
                    </a:lnTo>
                    <a:lnTo>
                      <a:pt x="142" y="176"/>
                    </a:lnTo>
                    <a:lnTo>
                      <a:pt x="138" y="178"/>
                    </a:lnTo>
                    <a:lnTo>
                      <a:pt x="138" y="178"/>
                    </a:lnTo>
                    <a:close/>
                    <a:moveTo>
                      <a:pt x="165" y="172"/>
                    </a:moveTo>
                    <a:lnTo>
                      <a:pt x="165" y="172"/>
                    </a:lnTo>
                    <a:lnTo>
                      <a:pt x="165" y="172"/>
                    </a:lnTo>
                    <a:lnTo>
                      <a:pt x="164" y="173"/>
                    </a:lnTo>
                    <a:lnTo>
                      <a:pt x="154" y="173"/>
                    </a:lnTo>
                    <a:lnTo>
                      <a:pt x="154" y="173"/>
                    </a:lnTo>
                    <a:lnTo>
                      <a:pt x="153" y="172"/>
                    </a:lnTo>
                    <a:lnTo>
                      <a:pt x="135" y="137"/>
                    </a:lnTo>
                    <a:lnTo>
                      <a:pt x="135" y="137"/>
                    </a:lnTo>
                    <a:lnTo>
                      <a:pt x="135" y="137"/>
                    </a:lnTo>
                    <a:lnTo>
                      <a:pt x="136" y="136"/>
                    </a:lnTo>
                    <a:lnTo>
                      <a:pt x="164" y="136"/>
                    </a:lnTo>
                    <a:lnTo>
                      <a:pt x="164" y="136"/>
                    </a:lnTo>
                    <a:lnTo>
                      <a:pt x="165" y="137"/>
                    </a:lnTo>
                    <a:lnTo>
                      <a:pt x="165" y="138"/>
                    </a:lnTo>
                    <a:lnTo>
                      <a:pt x="165" y="172"/>
                    </a:lnTo>
                    <a:close/>
                    <a:moveTo>
                      <a:pt x="165" y="114"/>
                    </a:moveTo>
                    <a:lnTo>
                      <a:pt x="165" y="114"/>
                    </a:lnTo>
                    <a:lnTo>
                      <a:pt x="165" y="114"/>
                    </a:lnTo>
                    <a:lnTo>
                      <a:pt x="164" y="115"/>
                    </a:lnTo>
                    <a:lnTo>
                      <a:pt x="154" y="115"/>
                    </a:lnTo>
                    <a:lnTo>
                      <a:pt x="154" y="115"/>
                    </a:lnTo>
                    <a:lnTo>
                      <a:pt x="153" y="114"/>
                    </a:lnTo>
                    <a:lnTo>
                      <a:pt x="135" y="79"/>
                    </a:lnTo>
                    <a:lnTo>
                      <a:pt x="135" y="79"/>
                    </a:lnTo>
                    <a:lnTo>
                      <a:pt x="135" y="79"/>
                    </a:lnTo>
                    <a:lnTo>
                      <a:pt x="136" y="78"/>
                    </a:lnTo>
                    <a:lnTo>
                      <a:pt x="164" y="78"/>
                    </a:lnTo>
                    <a:lnTo>
                      <a:pt x="164" y="78"/>
                    </a:lnTo>
                    <a:lnTo>
                      <a:pt x="165" y="79"/>
                    </a:lnTo>
                    <a:lnTo>
                      <a:pt x="165" y="80"/>
                    </a:lnTo>
                    <a:lnTo>
                      <a:pt x="165" y="114"/>
                    </a:lnTo>
                    <a:close/>
                    <a:moveTo>
                      <a:pt x="165" y="56"/>
                    </a:moveTo>
                    <a:lnTo>
                      <a:pt x="165" y="56"/>
                    </a:lnTo>
                    <a:lnTo>
                      <a:pt x="165" y="56"/>
                    </a:lnTo>
                    <a:lnTo>
                      <a:pt x="164" y="58"/>
                    </a:lnTo>
                    <a:lnTo>
                      <a:pt x="154" y="58"/>
                    </a:lnTo>
                    <a:lnTo>
                      <a:pt x="154" y="58"/>
                    </a:lnTo>
                    <a:lnTo>
                      <a:pt x="153" y="56"/>
                    </a:lnTo>
                    <a:lnTo>
                      <a:pt x="135" y="23"/>
                    </a:lnTo>
                    <a:lnTo>
                      <a:pt x="135" y="23"/>
                    </a:lnTo>
                    <a:lnTo>
                      <a:pt x="135" y="21"/>
                    </a:lnTo>
                    <a:lnTo>
                      <a:pt x="136" y="21"/>
                    </a:lnTo>
                    <a:lnTo>
                      <a:pt x="164" y="21"/>
                    </a:lnTo>
                    <a:lnTo>
                      <a:pt x="164" y="21"/>
                    </a:lnTo>
                    <a:lnTo>
                      <a:pt x="165" y="21"/>
                    </a:lnTo>
                    <a:lnTo>
                      <a:pt x="165" y="23"/>
                    </a:lnTo>
                    <a:lnTo>
                      <a:pt x="165" y="56"/>
                    </a:lnTo>
                    <a:close/>
                    <a:moveTo>
                      <a:pt x="293" y="178"/>
                    </a:moveTo>
                    <a:lnTo>
                      <a:pt x="202" y="178"/>
                    </a:lnTo>
                    <a:lnTo>
                      <a:pt x="202" y="178"/>
                    </a:lnTo>
                    <a:lnTo>
                      <a:pt x="198" y="176"/>
                    </a:lnTo>
                    <a:lnTo>
                      <a:pt x="197" y="175"/>
                    </a:lnTo>
                    <a:lnTo>
                      <a:pt x="197" y="174"/>
                    </a:lnTo>
                    <a:lnTo>
                      <a:pt x="197" y="136"/>
                    </a:lnTo>
                    <a:lnTo>
                      <a:pt x="197" y="136"/>
                    </a:lnTo>
                    <a:lnTo>
                      <a:pt x="197" y="133"/>
                    </a:lnTo>
                    <a:lnTo>
                      <a:pt x="198" y="132"/>
                    </a:lnTo>
                    <a:lnTo>
                      <a:pt x="202" y="131"/>
                    </a:lnTo>
                    <a:lnTo>
                      <a:pt x="271" y="131"/>
                    </a:lnTo>
                    <a:lnTo>
                      <a:pt x="271" y="131"/>
                    </a:lnTo>
                    <a:lnTo>
                      <a:pt x="275" y="132"/>
                    </a:lnTo>
                    <a:lnTo>
                      <a:pt x="276" y="133"/>
                    </a:lnTo>
                    <a:lnTo>
                      <a:pt x="276" y="136"/>
                    </a:lnTo>
                    <a:lnTo>
                      <a:pt x="298" y="174"/>
                    </a:lnTo>
                    <a:lnTo>
                      <a:pt x="298" y="174"/>
                    </a:lnTo>
                    <a:lnTo>
                      <a:pt x="297" y="175"/>
                    </a:lnTo>
                    <a:lnTo>
                      <a:pt x="297" y="176"/>
                    </a:lnTo>
                    <a:lnTo>
                      <a:pt x="293" y="178"/>
                    </a:lnTo>
                    <a:lnTo>
                      <a:pt x="293" y="178"/>
                    </a:lnTo>
                    <a:close/>
                    <a:moveTo>
                      <a:pt x="320" y="172"/>
                    </a:moveTo>
                    <a:lnTo>
                      <a:pt x="320" y="172"/>
                    </a:lnTo>
                    <a:lnTo>
                      <a:pt x="319" y="172"/>
                    </a:lnTo>
                    <a:lnTo>
                      <a:pt x="318" y="173"/>
                    </a:lnTo>
                    <a:lnTo>
                      <a:pt x="309" y="173"/>
                    </a:lnTo>
                    <a:lnTo>
                      <a:pt x="309" y="173"/>
                    </a:lnTo>
                    <a:lnTo>
                      <a:pt x="307" y="172"/>
                    </a:lnTo>
                    <a:lnTo>
                      <a:pt x="290" y="137"/>
                    </a:lnTo>
                    <a:lnTo>
                      <a:pt x="290" y="137"/>
                    </a:lnTo>
                    <a:lnTo>
                      <a:pt x="290" y="137"/>
                    </a:lnTo>
                    <a:lnTo>
                      <a:pt x="290" y="136"/>
                    </a:lnTo>
                    <a:lnTo>
                      <a:pt x="318" y="136"/>
                    </a:lnTo>
                    <a:lnTo>
                      <a:pt x="318" y="136"/>
                    </a:lnTo>
                    <a:lnTo>
                      <a:pt x="319" y="137"/>
                    </a:lnTo>
                    <a:lnTo>
                      <a:pt x="320" y="138"/>
                    </a:lnTo>
                    <a:lnTo>
                      <a:pt x="320" y="172"/>
                    </a:lnTo>
                    <a:close/>
                    <a:moveTo>
                      <a:pt x="320" y="114"/>
                    </a:moveTo>
                    <a:lnTo>
                      <a:pt x="320" y="114"/>
                    </a:lnTo>
                    <a:lnTo>
                      <a:pt x="319" y="114"/>
                    </a:lnTo>
                    <a:lnTo>
                      <a:pt x="318" y="115"/>
                    </a:lnTo>
                    <a:lnTo>
                      <a:pt x="309" y="115"/>
                    </a:lnTo>
                    <a:lnTo>
                      <a:pt x="309" y="115"/>
                    </a:lnTo>
                    <a:lnTo>
                      <a:pt x="307" y="114"/>
                    </a:lnTo>
                    <a:lnTo>
                      <a:pt x="290" y="79"/>
                    </a:lnTo>
                    <a:lnTo>
                      <a:pt x="290" y="79"/>
                    </a:lnTo>
                    <a:lnTo>
                      <a:pt x="290" y="79"/>
                    </a:lnTo>
                    <a:lnTo>
                      <a:pt x="290" y="78"/>
                    </a:lnTo>
                    <a:lnTo>
                      <a:pt x="318" y="78"/>
                    </a:lnTo>
                    <a:lnTo>
                      <a:pt x="318" y="78"/>
                    </a:lnTo>
                    <a:lnTo>
                      <a:pt x="319" y="79"/>
                    </a:lnTo>
                    <a:lnTo>
                      <a:pt x="320" y="80"/>
                    </a:lnTo>
                    <a:lnTo>
                      <a:pt x="320" y="114"/>
                    </a:lnTo>
                    <a:close/>
                    <a:moveTo>
                      <a:pt x="320" y="56"/>
                    </a:moveTo>
                    <a:lnTo>
                      <a:pt x="320" y="56"/>
                    </a:lnTo>
                    <a:lnTo>
                      <a:pt x="319" y="56"/>
                    </a:lnTo>
                    <a:lnTo>
                      <a:pt x="318" y="58"/>
                    </a:lnTo>
                    <a:lnTo>
                      <a:pt x="309" y="58"/>
                    </a:lnTo>
                    <a:lnTo>
                      <a:pt x="309" y="58"/>
                    </a:lnTo>
                    <a:lnTo>
                      <a:pt x="307" y="56"/>
                    </a:lnTo>
                    <a:lnTo>
                      <a:pt x="290" y="23"/>
                    </a:lnTo>
                    <a:lnTo>
                      <a:pt x="290" y="23"/>
                    </a:lnTo>
                    <a:lnTo>
                      <a:pt x="290" y="21"/>
                    </a:lnTo>
                    <a:lnTo>
                      <a:pt x="290" y="21"/>
                    </a:lnTo>
                    <a:lnTo>
                      <a:pt x="318" y="21"/>
                    </a:lnTo>
                    <a:lnTo>
                      <a:pt x="318" y="21"/>
                    </a:lnTo>
                    <a:lnTo>
                      <a:pt x="319" y="21"/>
                    </a:lnTo>
                    <a:lnTo>
                      <a:pt x="320" y="23"/>
                    </a:lnTo>
                    <a:lnTo>
                      <a:pt x="320" y="56"/>
                    </a:lnTo>
                    <a:close/>
                    <a:moveTo>
                      <a:pt x="447" y="178"/>
                    </a:moveTo>
                    <a:lnTo>
                      <a:pt x="355" y="178"/>
                    </a:lnTo>
                    <a:lnTo>
                      <a:pt x="355" y="178"/>
                    </a:lnTo>
                    <a:lnTo>
                      <a:pt x="353" y="176"/>
                    </a:lnTo>
                    <a:lnTo>
                      <a:pt x="352" y="175"/>
                    </a:lnTo>
                    <a:lnTo>
                      <a:pt x="351" y="174"/>
                    </a:lnTo>
                    <a:lnTo>
                      <a:pt x="351" y="136"/>
                    </a:lnTo>
                    <a:lnTo>
                      <a:pt x="351" y="136"/>
                    </a:lnTo>
                    <a:lnTo>
                      <a:pt x="352" y="133"/>
                    </a:lnTo>
                    <a:lnTo>
                      <a:pt x="353" y="132"/>
                    </a:lnTo>
                    <a:lnTo>
                      <a:pt x="355" y="131"/>
                    </a:lnTo>
                    <a:lnTo>
                      <a:pt x="426" y="131"/>
                    </a:lnTo>
                    <a:lnTo>
                      <a:pt x="426" y="131"/>
                    </a:lnTo>
                    <a:lnTo>
                      <a:pt x="429" y="132"/>
                    </a:lnTo>
                    <a:lnTo>
                      <a:pt x="430" y="133"/>
                    </a:lnTo>
                    <a:lnTo>
                      <a:pt x="431" y="136"/>
                    </a:lnTo>
                    <a:lnTo>
                      <a:pt x="452" y="174"/>
                    </a:lnTo>
                    <a:lnTo>
                      <a:pt x="452" y="174"/>
                    </a:lnTo>
                    <a:lnTo>
                      <a:pt x="452" y="175"/>
                    </a:lnTo>
                    <a:lnTo>
                      <a:pt x="451" y="176"/>
                    </a:lnTo>
                    <a:lnTo>
                      <a:pt x="447" y="178"/>
                    </a:lnTo>
                    <a:lnTo>
                      <a:pt x="447" y="178"/>
                    </a:lnTo>
                    <a:close/>
                    <a:moveTo>
                      <a:pt x="474" y="172"/>
                    </a:moveTo>
                    <a:lnTo>
                      <a:pt x="474" y="172"/>
                    </a:lnTo>
                    <a:lnTo>
                      <a:pt x="474" y="172"/>
                    </a:lnTo>
                    <a:lnTo>
                      <a:pt x="473" y="173"/>
                    </a:lnTo>
                    <a:lnTo>
                      <a:pt x="464" y="173"/>
                    </a:lnTo>
                    <a:lnTo>
                      <a:pt x="464" y="173"/>
                    </a:lnTo>
                    <a:lnTo>
                      <a:pt x="462" y="172"/>
                    </a:lnTo>
                    <a:lnTo>
                      <a:pt x="444" y="137"/>
                    </a:lnTo>
                    <a:lnTo>
                      <a:pt x="444" y="137"/>
                    </a:lnTo>
                    <a:lnTo>
                      <a:pt x="444" y="137"/>
                    </a:lnTo>
                    <a:lnTo>
                      <a:pt x="445" y="136"/>
                    </a:lnTo>
                    <a:lnTo>
                      <a:pt x="473" y="136"/>
                    </a:lnTo>
                    <a:lnTo>
                      <a:pt x="473" y="136"/>
                    </a:lnTo>
                    <a:lnTo>
                      <a:pt x="474" y="137"/>
                    </a:lnTo>
                    <a:lnTo>
                      <a:pt x="474" y="138"/>
                    </a:lnTo>
                    <a:lnTo>
                      <a:pt x="474" y="172"/>
                    </a:lnTo>
                    <a:close/>
                    <a:moveTo>
                      <a:pt x="474" y="114"/>
                    </a:moveTo>
                    <a:lnTo>
                      <a:pt x="474" y="114"/>
                    </a:lnTo>
                    <a:lnTo>
                      <a:pt x="474" y="114"/>
                    </a:lnTo>
                    <a:lnTo>
                      <a:pt x="473" y="115"/>
                    </a:lnTo>
                    <a:lnTo>
                      <a:pt x="464" y="115"/>
                    </a:lnTo>
                    <a:lnTo>
                      <a:pt x="464" y="115"/>
                    </a:lnTo>
                    <a:lnTo>
                      <a:pt x="462" y="114"/>
                    </a:lnTo>
                    <a:lnTo>
                      <a:pt x="444" y="79"/>
                    </a:lnTo>
                    <a:lnTo>
                      <a:pt x="444" y="79"/>
                    </a:lnTo>
                    <a:lnTo>
                      <a:pt x="444" y="79"/>
                    </a:lnTo>
                    <a:lnTo>
                      <a:pt x="445" y="78"/>
                    </a:lnTo>
                    <a:lnTo>
                      <a:pt x="473" y="78"/>
                    </a:lnTo>
                    <a:lnTo>
                      <a:pt x="473" y="78"/>
                    </a:lnTo>
                    <a:lnTo>
                      <a:pt x="474" y="79"/>
                    </a:lnTo>
                    <a:lnTo>
                      <a:pt x="474" y="80"/>
                    </a:lnTo>
                    <a:lnTo>
                      <a:pt x="474" y="114"/>
                    </a:lnTo>
                    <a:close/>
                    <a:moveTo>
                      <a:pt x="474" y="56"/>
                    </a:moveTo>
                    <a:lnTo>
                      <a:pt x="474" y="56"/>
                    </a:lnTo>
                    <a:lnTo>
                      <a:pt x="474" y="56"/>
                    </a:lnTo>
                    <a:lnTo>
                      <a:pt x="473" y="58"/>
                    </a:lnTo>
                    <a:lnTo>
                      <a:pt x="464" y="58"/>
                    </a:lnTo>
                    <a:lnTo>
                      <a:pt x="464" y="58"/>
                    </a:lnTo>
                    <a:lnTo>
                      <a:pt x="462" y="56"/>
                    </a:lnTo>
                    <a:lnTo>
                      <a:pt x="444" y="23"/>
                    </a:lnTo>
                    <a:lnTo>
                      <a:pt x="444" y="23"/>
                    </a:lnTo>
                    <a:lnTo>
                      <a:pt x="444" y="21"/>
                    </a:lnTo>
                    <a:lnTo>
                      <a:pt x="445" y="21"/>
                    </a:lnTo>
                    <a:lnTo>
                      <a:pt x="473" y="21"/>
                    </a:lnTo>
                    <a:lnTo>
                      <a:pt x="473" y="21"/>
                    </a:lnTo>
                    <a:lnTo>
                      <a:pt x="474" y="21"/>
                    </a:lnTo>
                    <a:lnTo>
                      <a:pt x="474" y="23"/>
                    </a:lnTo>
                    <a:lnTo>
                      <a:pt x="474" y="56"/>
                    </a:lnTo>
                    <a:close/>
                    <a:moveTo>
                      <a:pt x="602" y="178"/>
                    </a:moveTo>
                    <a:lnTo>
                      <a:pt x="511" y="178"/>
                    </a:lnTo>
                    <a:lnTo>
                      <a:pt x="511" y="178"/>
                    </a:lnTo>
                    <a:lnTo>
                      <a:pt x="507" y="176"/>
                    </a:lnTo>
                    <a:lnTo>
                      <a:pt x="506" y="175"/>
                    </a:lnTo>
                    <a:lnTo>
                      <a:pt x="506" y="174"/>
                    </a:lnTo>
                    <a:lnTo>
                      <a:pt x="506" y="136"/>
                    </a:lnTo>
                    <a:lnTo>
                      <a:pt x="506" y="136"/>
                    </a:lnTo>
                    <a:lnTo>
                      <a:pt x="506" y="133"/>
                    </a:lnTo>
                    <a:lnTo>
                      <a:pt x="507" y="132"/>
                    </a:lnTo>
                    <a:lnTo>
                      <a:pt x="511" y="131"/>
                    </a:lnTo>
                    <a:lnTo>
                      <a:pt x="581" y="131"/>
                    </a:lnTo>
                    <a:lnTo>
                      <a:pt x="581" y="131"/>
                    </a:lnTo>
                    <a:lnTo>
                      <a:pt x="584" y="132"/>
                    </a:lnTo>
                    <a:lnTo>
                      <a:pt x="585" y="133"/>
                    </a:lnTo>
                    <a:lnTo>
                      <a:pt x="586" y="136"/>
                    </a:lnTo>
                    <a:lnTo>
                      <a:pt x="607" y="174"/>
                    </a:lnTo>
                    <a:lnTo>
                      <a:pt x="607" y="174"/>
                    </a:lnTo>
                    <a:lnTo>
                      <a:pt x="607" y="175"/>
                    </a:lnTo>
                    <a:lnTo>
                      <a:pt x="606" y="176"/>
                    </a:lnTo>
                    <a:lnTo>
                      <a:pt x="602" y="178"/>
                    </a:lnTo>
                    <a:lnTo>
                      <a:pt x="602" y="178"/>
                    </a:lnTo>
                    <a:close/>
                    <a:moveTo>
                      <a:pt x="629" y="172"/>
                    </a:moveTo>
                    <a:lnTo>
                      <a:pt x="629" y="172"/>
                    </a:lnTo>
                    <a:lnTo>
                      <a:pt x="629" y="172"/>
                    </a:lnTo>
                    <a:lnTo>
                      <a:pt x="628" y="173"/>
                    </a:lnTo>
                    <a:lnTo>
                      <a:pt x="618" y="173"/>
                    </a:lnTo>
                    <a:lnTo>
                      <a:pt x="618" y="173"/>
                    </a:lnTo>
                    <a:lnTo>
                      <a:pt x="617" y="172"/>
                    </a:lnTo>
                    <a:lnTo>
                      <a:pt x="599" y="137"/>
                    </a:lnTo>
                    <a:lnTo>
                      <a:pt x="599" y="137"/>
                    </a:lnTo>
                    <a:lnTo>
                      <a:pt x="599" y="137"/>
                    </a:lnTo>
                    <a:lnTo>
                      <a:pt x="600" y="136"/>
                    </a:lnTo>
                    <a:lnTo>
                      <a:pt x="628" y="136"/>
                    </a:lnTo>
                    <a:lnTo>
                      <a:pt x="628" y="136"/>
                    </a:lnTo>
                    <a:lnTo>
                      <a:pt x="629" y="137"/>
                    </a:lnTo>
                    <a:lnTo>
                      <a:pt x="629" y="138"/>
                    </a:lnTo>
                    <a:lnTo>
                      <a:pt x="629" y="172"/>
                    </a:lnTo>
                    <a:close/>
                    <a:moveTo>
                      <a:pt x="629" y="114"/>
                    </a:moveTo>
                    <a:lnTo>
                      <a:pt x="629" y="114"/>
                    </a:lnTo>
                    <a:lnTo>
                      <a:pt x="629" y="114"/>
                    </a:lnTo>
                    <a:lnTo>
                      <a:pt x="628" y="115"/>
                    </a:lnTo>
                    <a:lnTo>
                      <a:pt x="618" y="115"/>
                    </a:lnTo>
                    <a:lnTo>
                      <a:pt x="618" y="115"/>
                    </a:lnTo>
                    <a:lnTo>
                      <a:pt x="617" y="114"/>
                    </a:lnTo>
                    <a:lnTo>
                      <a:pt x="599" y="79"/>
                    </a:lnTo>
                    <a:lnTo>
                      <a:pt x="599" y="79"/>
                    </a:lnTo>
                    <a:lnTo>
                      <a:pt x="599" y="79"/>
                    </a:lnTo>
                    <a:lnTo>
                      <a:pt x="600" y="78"/>
                    </a:lnTo>
                    <a:lnTo>
                      <a:pt x="628" y="78"/>
                    </a:lnTo>
                    <a:lnTo>
                      <a:pt x="628" y="78"/>
                    </a:lnTo>
                    <a:lnTo>
                      <a:pt x="629" y="79"/>
                    </a:lnTo>
                    <a:lnTo>
                      <a:pt x="629" y="80"/>
                    </a:lnTo>
                    <a:lnTo>
                      <a:pt x="629" y="114"/>
                    </a:lnTo>
                    <a:close/>
                    <a:moveTo>
                      <a:pt x="629" y="56"/>
                    </a:moveTo>
                    <a:lnTo>
                      <a:pt x="629" y="56"/>
                    </a:lnTo>
                    <a:lnTo>
                      <a:pt x="629" y="56"/>
                    </a:lnTo>
                    <a:lnTo>
                      <a:pt x="628" y="58"/>
                    </a:lnTo>
                    <a:lnTo>
                      <a:pt x="618" y="58"/>
                    </a:lnTo>
                    <a:lnTo>
                      <a:pt x="618" y="58"/>
                    </a:lnTo>
                    <a:lnTo>
                      <a:pt x="617" y="56"/>
                    </a:lnTo>
                    <a:lnTo>
                      <a:pt x="599" y="23"/>
                    </a:lnTo>
                    <a:lnTo>
                      <a:pt x="599" y="23"/>
                    </a:lnTo>
                    <a:lnTo>
                      <a:pt x="599" y="21"/>
                    </a:lnTo>
                    <a:lnTo>
                      <a:pt x="600" y="21"/>
                    </a:lnTo>
                    <a:lnTo>
                      <a:pt x="628" y="21"/>
                    </a:lnTo>
                    <a:lnTo>
                      <a:pt x="628" y="21"/>
                    </a:lnTo>
                    <a:lnTo>
                      <a:pt x="629" y="21"/>
                    </a:lnTo>
                    <a:lnTo>
                      <a:pt x="629" y="23"/>
                    </a:lnTo>
                    <a:lnTo>
                      <a:pt x="629" y="56"/>
                    </a:lnTo>
                    <a:close/>
                  </a:path>
                </a:pathLst>
              </a:custGeom>
              <a:noFill/>
              <a:ln w="9525">
                <a:solidFill>
                  <a:sysClr val="window" lastClr="FFFFFF">
                    <a:lumMod val="50000"/>
                  </a:sysClr>
                </a:solidFill>
                <a:round/>
              </a:ln>
            </p:spPr>
            <p:txBody>
              <a:bodyPr vert="horz" wrap="square" lIns="68494" tIns="34248" rIns="68494" bIns="34248" numCol="1" anchor="t" anchorCtr="0" compatLnSpc="1"/>
              <a:lstStyle/>
              <a:p>
                <a:pPr algn="ctr" defTabSz="1217930" hangingPunct="0">
                  <a:defRPr/>
                </a:pPr>
                <a:endParaRPr lang="zh-CN" altLang="en-US" sz="1500" b="1" kern="0" dirty="0">
                  <a:solidFill>
                    <a:prstClr val="black">
                      <a:lumMod val="75000"/>
                      <a:lumOff val="25000"/>
                    </a:prstClr>
                  </a:solidFill>
                  <a:cs typeface="Huawei Sans" panose="020C0503030203020204" pitchFamily="34" charset="0"/>
                  <a:sym typeface="Huawei Sans"/>
                </a:endParaRPr>
              </a:p>
            </p:txBody>
          </p:sp>
        </p:grpSp>
        <p:sp>
          <p:nvSpPr>
            <p:cNvPr id="108" name="文本框 45"/>
            <p:cNvSpPr txBox="1"/>
            <p:nvPr/>
          </p:nvSpPr>
          <p:spPr>
            <a:xfrm>
              <a:off x="1031045" y="4590473"/>
              <a:ext cx="2021576" cy="253453"/>
            </a:xfrm>
            <a:prstGeom prst="rect">
              <a:avLst/>
            </a:prstGeom>
            <a:noFill/>
            <a:ln>
              <a:noFill/>
            </a:ln>
          </p:spPr>
          <p:txBody>
            <a:bodyPr wrap="square" lIns="91366" tIns="45682" rIns="91366" bIns="45682" rtlCol="0" anchor="ctr">
              <a:noAutofit/>
            </a:bodyPr>
            <a:lstStyle>
              <a:defPPr>
                <a:defRPr lang="en-US"/>
              </a:defPPr>
              <a:lvl1pPr>
                <a:defRPr sz="1400"/>
              </a:lvl1pPr>
            </a:lstStyle>
            <a:p>
              <a:pPr algn="ctr" defTabSz="1217930" hangingPunct="0">
                <a:defRPr/>
              </a:pPr>
              <a:r>
                <a:rPr lang="zh-CN" altLang="en-US" sz="1050" b="1" kern="0" dirty="0">
                  <a:solidFill>
                    <a:prstClr val="black">
                      <a:lumMod val="75000"/>
                      <a:lumOff val="25000"/>
                    </a:prstClr>
                  </a:solidFill>
                  <a:cs typeface="Huawei Sans" panose="020C0503030203020204" pitchFamily="34" charset="0"/>
                  <a:sym typeface="Huawei Sans"/>
                </a:rPr>
                <a:t>分支云平台</a:t>
              </a:r>
              <a:endParaRPr lang="en-US" sz="1050" b="1" kern="0" dirty="0">
                <a:solidFill>
                  <a:prstClr val="black">
                    <a:lumMod val="75000"/>
                    <a:lumOff val="25000"/>
                  </a:prstClr>
                </a:solidFill>
                <a:cs typeface="Huawei Sans" panose="020C0503030203020204" pitchFamily="34" charset="0"/>
                <a:sym typeface="Huawei Sans"/>
              </a:endParaRPr>
            </a:p>
          </p:txBody>
        </p:sp>
      </p:grpSp>
      <p:sp>
        <p:nvSpPr>
          <p:cNvPr id="115" name="矩形 114"/>
          <p:cNvSpPr/>
          <p:nvPr/>
        </p:nvSpPr>
        <p:spPr>
          <a:xfrm>
            <a:off x="6052569" y="1430829"/>
            <a:ext cx="876821" cy="369188"/>
          </a:xfrm>
          <a:prstGeom prst="rect">
            <a:avLst/>
          </a:prstGeom>
        </p:spPr>
        <p:txBody>
          <a:bodyPr wrap="none">
            <a:spAutoFit/>
          </a:bodyPr>
          <a:lstStyle/>
          <a:p>
            <a:pPr algn="ctr" defTabSz="1217930" hangingPunct="0"/>
            <a:r>
              <a:rPr lang="zh-CN" altLang="en-US" sz="1800" b="1" kern="0" dirty="0">
                <a:solidFill>
                  <a:srgbClr val="404040"/>
                </a:solidFill>
                <a:cs typeface="Huawei Sans" panose="020C0503030203020204" pitchFamily="34" charset="0"/>
                <a:sym typeface="Huawei Sans"/>
              </a:rPr>
              <a:t>中心云</a:t>
            </a:r>
            <a:endParaRPr lang="en-US" altLang="zh-CN" sz="1800" b="1" kern="0" dirty="0" err="1">
              <a:solidFill>
                <a:srgbClr val="404040"/>
              </a:solidFill>
              <a:cs typeface="Huawei Sans" panose="020C0503030203020204" pitchFamily="34" charset="0"/>
              <a:sym typeface="Huawei Sans"/>
            </a:endParaRPr>
          </a:p>
        </p:txBody>
      </p:sp>
      <p:sp>
        <p:nvSpPr>
          <p:cNvPr id="116" name="矩形 115"/>
          <p:cNvSpPr/>
          <p:nvPr/>
        </p:nvSpPr>
        <p:spPr>
          <a:xfrm>
            <a:off x="6105429" y="3802781"/>
            <a:ext cx="569165" cy="261508"/>
          </a:xfrm>
          <a:prstGeom prst="rect">
            <a:avLst/>
          </a:prstGeom>
        </p:spPr>
        <p:txBody>
          <a:bodyPr wrap="none">
            <a:spAutoFit/>
          </a:bodyPr>
          <a:lstStyle/>
          <a:p>
            <a:pPr algn="ctr" defTabSz="1217930" hangingPunct="0"/>
            <a:r>
              <a:rPr lang="zh-CN" altLang="en-US" sz="1100" b="1" kern="0" dirty="0">
                <a:solidFill>
                  <a:srgbClr val="404040"/>
                </a:solidFill>
                <a:cs typeface="Huawei Sans" panose="020C0503030203020204" pitchFamily="34" charset="0"/>
                <a:sym typeface="Huawei Sans"/>
              </a:rPr>
              <a:t>分支</a:t>
            </a:r>
            <a:r>
              <a:rPr lang="en-US" altLang="zh-CN" sz="1100" b="1" kern="0" dirty="0">
                <a:solidFill>
                  <a:srgbClr val="404040"/>
                </a:solidFill>
                <a:cs typeface="Huawei Sans" panose="020C0503030203020204" pitchFamily="34" charset="0"/>
                <a:sym typeface="Huawei Sans"/>
              </a:rPr>
              <a:t>A</a:t>
            </a:r>
            <a:endParaRPr lang="en-US" altLang="zh-CN" sz="1100" b="1" kern="0" dirty="0">
              <a:solidFill>
                <a:srgbClr val="404040"/>
              </a:solidFill>
              <a:cs typeface="Huawei Sans" panose="020C0503030203020204" pitchFamily="34" charset="0"/>
              <a:sym typeface="Huawei Sans"/>
            </a:endParaRPr>
          </a:p>
        </p:txBody>
      </p:sp>
      <p:sp>
        <p:nvSpPr>
          <p:cNvPr id="117" name="文本框 45"/>
          <p:cNvSpPr txBox="1"/>
          <p:nvPr/>
        </p:nvSpPr>
        <p:spPr>
          <a:xfrm>
            <a:off x="9068472" y="1809704"/>
            <a:ext cx="290524" cy="892816"/>
          </a:xfrm>
          <a:prstGeom prst="rect">
            <a:avLst/>
          </a:prstGeom>
          <a:solidFill>
            <a:sysClr val="window" lastClr="FFFFFF">
              <a:lumMod val="95000"/>
            </a:sysClr>
          </a:solidFill>
          <a:ln>
            <a:solidFill>
              <a:srgbClr val="C0504D"/>
            </a:solidFill>
          </a:ln>
        </p:spPr>
        <p:txBody>
          <a:bodyPr wrap="square" lIns="0" tIns="45682" rIns="0" bIns="45682" rtlCol="0" anchor="ctr">
            <a:noAutofit/>
          </a:bodyPr>
          <a:lstStyle>
            <a:defPPr>
              <a:defRPr lang="en-US"/>
            </a:defPPr>
            <a:lvl1pPr>
              <a:defRPr sz="1400"/>
            </a:lvl1pPr>
          </a:lstStyle>
          <a:p>
            <a:pPr algn="ctr" defTabSz="1217930" hangingPunct="0">
              <a:defRPr/>
            </a:pPr>
            <a:r>
              <a:rPr lang="zh-CN" altLang="en-US" sz="1050" b="1" kern="0" dirty="0">
                <a:solidFill>
                  <a:prstClr val="black">
                    <a:lumMod val="75000"/>
                    <a:lumOff val="25000"/>
                  </a:prstClr>
                </a:solidFill>
                <a:cs typeface="Huawei Sans" panose="020C0503030203020204" pitchFamily="34" charset="0"/>
                <a:sym typeface="Huawei Sans"/>
              </a:rPr>
              <a:t>统一运营运维</a:t>
            </a:r>
            <a:endParaRPr lang="en-US" sz="1050" b="1" kern="0" dirty="0">
              <a:solidFill>
                <a:prstClr val="black">
                  <a:lumMod val="75000"/>
                  <a:lumOff val="25000"/>
                </a:prstClr>
              </a:solidFill>
              <a:cs typeface="Huawei Sans" panose="020C0503030203020204" pitchFamily="34" charset="0"/>
              <a:sym typeface="Huawei Sans"/>
            </a:endParaRPr>
          </a:p>
        </p:txBody>
      </p:sp>
      <p:sp>
        <p:nvSpPr>
          <p:cNvPr id="118" name="矩形 117"/>
          <p:cNvSpPr/>
          <p:nvPr/>
        </p:nvSpPr>
        <p:spPr bwMode="auto">
          <a:xfrm>
            <a:off x="10081005" y="2451842"/>
            <a:ext cx="1043185" cy="275623"/>
          </a:xfrm>
          <a:prstGeom prst="rect">
            <a:avLst/>
          </a:prstGeom>
          <a:solidFill>
            <a:sysClr val="window" lastClr="FFFFFF">
              <a:lumMod val="65000"/>
            </a:sysClr>
          </a:solidFill>
          <a:ln>
            <a:noFill/>
          </a:ln>
          <a:effectLst/>
        </p:spPr>
        <p:txBody>
          <a:bodyPr vert="horz" wrap="square" lIns="91369" tIns="45684" rIns="91369" bIns="45684" numCol="1" rtlCol="0" anchor="ctr" anchorCtr="0" compatLnSpc="1"/>
          <a:lstStyle/>
          <a:p>
            <a:pPr algn="ctr" defTabSz="412115" hangingPunct="0">
              <a:buClr>
                <a:srgbClr val="CC9900"/>
              </a:buClr>
              <a:defRPr/>
            </a:pPr>
            <a:r>
              <a:rPr lang="zh-CN" altLang="en-US" sz="1050" b="1" kern="0" dirty="0">
                <a:solidFill>
                  <a:srgbClr val="FFFFFF"/>
                </a:solidFill>
                <a:cs typeface="Huawei Sans" panose="020C0503030203020204" pitchFamily="34" charset="0"/>
                <a:sym typeface="Huawei Sans"/>
              </a:rPr>
              <a:t>统一运维管理</a:t>
            </a:r>
            <a:endParaRPr lang="zh-CN" altLang="en-US" sz="1050" b="1" kern="0" dirty="0">
              <a:solidFill>
                <a:srgbClr val="FFFFFF"/>
              </a:solidFill>
              <a:cs typeface="Huawei Sans" panose="020C0503030203020204" pitchFamily="34" charset="0"/>
              <a:sym typeface="Huawei Sans"/>
            </a:endParaRPr>
          </a:p>
        </p:txBody>
      </p:sp>
      <p:sp>
        <p:nvSpPr>
          <p:cNvPr id="119" name="矩形 118"/>
          <p:cNvSpPr/>
          <p:nvPr/>
        </p:nvSpPr>
        <p:spPr bwMode="auto">
          <a:xfrm>
            <a:off x="10089026" y="1703852"/>
            <a:ext cx="1043185" cy="275623"/>
          </a:xfrm>
          <a:prstGeom prst="rect">
            <a:avLst/>
          </a:prstGeom>
          <a:solidFill>
            <a:sysClr val="window" lastClr="FFFFFF">
              <a:lumMod val="65000"/>
            </a:sysClr>
          </a:solidFill>
          <a:ln>
            <a:noFill/>
          </a:ln>
          <a:effectLst/>
        </p:spPr>
        <p:txBody>
          <a:bodyPr vert="horz" wrap="square" lIns="91369" tIns="45684" rIns="91369" bIns="45684" numCol="1" rtlCol="0" anchor="ctr" anchorCtr="0" compatLnSpc="1"/>
          <a:lstStyle/>
          <a:p>
            <a:pPr algn="ctr" defTabSz="412115" hangingPunct="0">
              <a:buClr>
                <a:srgbClr val="CC9900"/>
              </a:buClr>
              <a:defRPr/>
            </a:pPr>
            <a:r>
              <a:rPr lang="zh-CN" altLang="en-US" sz="1050" b="1" kern="0" dirty="0">
                <a:solidFill>
                  <a:srgbClr val="FFFFFF"/>
                </a:solidFill>
                <a:cs typeface="Huawei Sans" panose="020C0503030203020204" pitchFamily="34" charset="0"/>
                <a:sym typeface="Huawei Sans"/>
              </a:rPr>
              <a:t>统一应用生态</a:t>
            </a:r>
            <a:endParaRPr lang="zh-CN" altLang="en-US" sz="1050" b="1" kern="0" dirty="0">
              <a:solidFill>
                <a:srgbClr val="FFFFFF"/>
              </a:solidFill>
              <a:cs typeface="Huawei Sans" panose="020C0503030203020204" pitchFamily="34" charset="0"/>
              <a:sym typeface="Huawei Sans"/>
            </a:endParaRPr>
          </a:p>
        </p:txBody>
      </p:sp>
      <p:sp>
        <p:nvSpPr>
          <p:cNvPr id="120" name="矩形 119"/>
          <p:cNvSpPr/>
          <p:nvPr/>
        </p:nvSpPr>
        <p:spPr bwMode="auto">
          <a:xfrm>
            <a:off x="10089026" y="2091552"/>
            <a:ext cx="1043185" cy="275623"/>
          </a:xfrm>
          <a:prstGeom prst="rect">
            <a:avLst/>
          </a:prstGeom>
          <a:solidFill>
            <a:sysClr val="window" lastClr="FFFFFF">
              <a:lumMod val="65000"/>
            </a:sysClr>
          </a:solidFill>
          <a:ln>
            <a:noFill/>
          </a:ln>
          <a:effectLst/>
        </p:spPr>
        <p:txBody>
          <a:bodyPr vert="horz" wrap="square" lIns="91369" tIns="45684" rIns="91369" bIns="45684" numCol="1" rtlCol="0" anchor="ctr" anchorCtr="0" compatLnSpc="1"/>
          <a:lstStyle/>
          <a:p>
            <a:pPr algn="ctr" defTabSz="412115" hangingPunct="0">
              <a:buClr>
                <a:srgbClr val="CC9900"/>
              </a:buClr>
              <a:defRPr/>
            </a:pPr>
            <a:r>
              <a:rPr lang="zh-CN" altLang="en-US" sz="1050" b="1" kern="0" dirty="0">
                <a:solidFill>
                  <a:srgbClr val="FFFFFF"/>
                </a:solidFill>
                <a:cs typeface="Huawei Sans" panose="020C0503030203020204" pitchFamily="34" charset="0"/>
                <a:sym typeface="Huawei Sans"/>
              </a:rPr>
              <a:t>统一创新服务</a:t>
            </a:r>
            <a:endParaRPr lang="zh-CN" altLang="en-US" sz="1050" b="1" kern="0" dirty="0">
              <a:solidFill>
                <a:srgbClr val="FFFFFF"/>
              </a:solidFill>
              <a:cs typeface="Huawei Sans" panose="020C0503030203020204" pitchFamily="34" charset="0"/>
              <a:sym typeface="Huawei Sans"/>
            </a:endParaRPr>
          </a:p>
        </p:txBody>
      </p:sp>
      <p:pic>
        <p:nvPicPr>
          <p:cNvPr id="121" name="图片 120"/>
          <p:cNvPicPr>
            <a:picLocks noChangeAspect="1"/>
          </p:cNvPicPr>
          <p:nvPr/>
        </p:nvPicPr>
        <p:blipFill rotWithShape="1">
          <a:blip r:embed="rId1" cstate="email">
            <a:duotone>
              <a:prstClr val="black"/>
              <a:srgbClr val="ED7D31">
                <a:tint val="45000"/>
                <a:satMod val="400000"/>
              </a:srgbClr>
            </a:duotone>
          </a:blip>
          <a:srcRect/>
          <a:stretch>
            <a:fillRect/>
          </a:stretch>
        </p:blipFill>
        <p:spPr>
          <a:xfrm>
            <a:off x="7957281" y="4819140"/>
            <a:ext cx="1167687" cy="870876"/>
          </a:xfrm>
          <a:prstGeom prst="rect">
            <a:avLst/>
          </a:prstGeom>
        </p:spPr>
      </p:pic>
      <p:sp>
        <p:nvSpPr>
          <p:cNvPr id="122" name="Freeform 7"/>
          <p:cNvSpPr/>
          <p:nvPr/>
        </p:nvSpPr>
        <p:spPr bwMode="auto">
          <a:xfrm>
            <a:off x="7957282" y="4221317"/>
            <a:ext cx="1325346" cy="722318"/>
          </a:xfrm>
          <a:custGeom>
            <a:avLst/>
            <a:gdLst/>
            <a:ahLst/>
            <a:cxnLst>
              <a:cxn ang="0">
                <a:pos x="467" y="0"/>
              </a:cxn>
              <a:cxn ang="0">
                <a:pos x="218" y="248"/>
              </a:cxn>
              <a:cxn ang="0">
                <a:pos x="197" y="247"/>
              </a:cxn>
              <a:cxn ang="0">
                <a:pos x="0" y="444"/>
              </a:cxn>
              <a:cxn ang="0">
                <a:pos x="197" y="641"/>
              </a:cxn>
              <a:cxn ang="0">
                <a:pos x="203" y="641"/>
              </a:cxn>
              <a:cxn ang="0">
                <a:pos x="738" y="641"/>
              </a:cxn>
              <a:cxn ang="0">
                <a:pos x="738" y="641"/>
              </a:cxn>
              <a:cxn ang="0">
                <a:pos x="738" y="641"/>
              </a:cxn>
              <a:cxn ang="0">
                <a:pos x="962" y="417"/>
              </a:cxn>
              <a:cxn ang="0">
                <a:pos x="738" y="193"/>
              </a:cxn>
              <a:cxn ang="0">
                <a:pos x="710" y="195"/>
              </a:cxn>
              <a:cxn ang="0">
                <a:pos x="467" y="0"/>
              </a:cxn>
            </a:cxnLst>
            <a:rect l="0" t="0" r="r" b="b"/>
            <a:pathLst>
              <a:path w="962" h="641">
                <a:moveTo>
                  <a:pt x="467" y="0"/>
                </a:moveTo>
                <a:cubicBezTo>
                  <a:pt x="330" y="0"/>
                  <a:pt x="219" y="111"/>
                  <a:pt x="218" y="248"/>
                </a:cubicBezTo>
                <a:cubicBezTo>
                  <a:pt x="211" y="247"/>
                  <a:pt x="204" y="247"/>
                  <a:pt x="197" y="247"/>
                </a:cubicBezTo>
                <a:cubicBezTo>
                  <a:pt x="88" y="247"/>
                  <a:pt x="0" y="335"/>
                  <a:pt x="0" y="444"/>
                </a:cubicBezTo>
                <a:cubicBezTo>
                  <a:pt x="0" y="553"/>
                  <a:pt x="88" y="641"/>
                  <a:pt x="197" y="641"/>
                </a:cubicBezTo>
                <a:cubicBezTo>
                  <a:pt x="199" y="641"/>
                  <a:pt x="201" y="641"/>
                  <a:pt x="203" y="641"/>
                </a:cubicBezTo>
                <a:cubicBezTo>
                  <a:pt x="738" y="641"/>
                  <a:pt x="738" y="641"/>
                  <a:pt x="738" y="641"/>
                </a:cubicBezTo>
                <a:cubicBezTo>
                  <a:pt x="738" y="641"/>
                  <a:pt x="738" y="641"/>
                  <a:pt x="738" y="641"/>
                </a:cubicBezTo>
                <a:cubicBezTo>
                  <a:pt x="738" y="641"/>
                  <a:pt x="738" y="641"/>
                  <a:pt x="738" y="641"/>
                </a:cubicBezTo>
                <a:cubicBezTo>
                  <a:pt x="862" y="641"/>
                  <a:pt x="962" y="541"/>
                  <a:pt x="962" y="417"/>
                </a:cubicBezTo>
                <a:cubicBezTo>
                  <a:pt x="962" y="293"/>
                  <a:pt x="862" y="193"/>
                  <a:pt x="738" y="193"/>
                </a:cubicBezTo>
                <a:cubicBezTo>
                  <a:pt x="729" y="193"/>
                  <a:pt x="719" y="194"/>
                  <a:pt x="710" y="195"/>
                </a:cubicBezTo>
                <a:cubicBezTo>
                  <a:pt x="686" y="83"/>
                  <a:pt x="586" y="0"/>
                  <a:pt x="467" y="0"/>
                </a:cubicBezTo>
                <a:close/>
              </a:path>
            </a:pathLst>
          </a:custGeom>
          <a:solidFill>
            <a:sysClr val="window" lastClr="FFFFFF"/>
          </a:solidFill>
          <a:ln w="12700">
            <a:solidFill>
              <a:sysClr val="windowText" lastClr="000000">
                <a:lumMod val="75000"/>
                <a:lumOff val="25000"/>
              </a:sysClr>
            </a:solidFill>
            <a:prstDash val="solid"/>
            <a:round/>
          </a:ln>
        </p:spPr>
        <p:txBody>
          <a:bodyPr vert="horz" wrap="square" lIns="68431" tIns="34217" rIns="68431" bIns="34217" numCol="1" anchor="t" anchorCtr="0" compatLnSpc="1"/>
          <a:lstStyle/>
          <a:p>
            <a:pPr algn="ctr" defTabSz="412115" eaLnBrk="0" fontAlgn="base" hangingPunct="0">
              <a:spcBef>
                <a:spcPct val="0"/>
              </a:spcBef>
              <a:spcAft>
                <a:spcPct val="0"/>
              </a:spcAft>
              <a:defRPr/>
            </a:pPr>
            <a:endParaRPr lang="zh-CN" altLang="en-US" sz="1200" b="1" kern="0" dirty="0">
              <a:solidFill>
                <a:srgbClr val="000000"/>
              </a:solidFill>
              <a:cs typeface="Huawei Sans" panose="020C0503030203020204" pitchFamily="34" charset="0"/>
              <a:sym typeface="Huawei Sans"/>
            </a:endParaRPr>
          </a:p>
        </p:txBody>
      </p:sp>
      <p:grpSp>
        <p:nvGrpSpPr>
          <p:cNvPr id="123" name="组合 122"/>
          <p:cNvGrpSpPr/>
          <p:nvPr/>
        </p:nvGrpSpPr>
        <p:grpSpPr>
          <a:xfrm>
            <a:off x="8151097" y="4414137"/>
            <a:ext cx="973872" cy="462519"/>
            <a:chOff x="1071855" y="4556110"/>
            <a:chExt cx="2172167" cy="614572"/>
          </a:xfrm>
        </p:grpSpPr>
        <p:grpSp>
          <p:nvGrpSpPr>
            <p:cNvPr id="124" name="组合 99"/>
            <p:cNvGrpSpPr/>
            <p:nvPr/>
          </p:nvGrpSpPr>
          <p:grpSpPr>
            <a:xfrm>
              <a:off x="1217318" y="4853155"/>
              <a:ext cx="1835303" cy="317527"/>
              <a:chOff x="530035" y="3964641"/>
              <a:chExt cx="1182098" cy="137785"/>
            </a:xfrm>
          </p:grpSpPr>
          <p:sp>
            <p:nvSpPr>
              <p:cNvPr id="126" name="圆角矩形 125"/>
              <p:cNvSpPr/>
              <p:nvPr/>
            </p:nvSpPr>
            <p:spPr bwMode="auto">
              <a:xfrm>
                <a:off x="530035" y="3964641"/>
                <a:ext cx="1182098" cy="137785"/>
              </a:xfrm>
              <a:prstGeom prst="roundRect">
                <a:avLst>
                  <a:gd name="adj" fmla="val 0"/>
                </a:avLst>
              </a:prstGeom>
              <a:noFill/>
              <a:ln w="9525" cap="flat" cmpd="sng" algn="ctr">
                <a:solidFill>
                  <a:srgbClr val="C00000"/>
                </a:solidFill>
                <a:prstDash val="solid"/>
                <a:round/>
                <a:headEnd type="none" w="med" len="med"/>
                <a:tailEnd type="none" w="med" len="med"/>
              </a:ln>
              <a:effectLst/>
            </p:spPr>
            <p:txBody>
              <a:bodyPr vert="horz" wrap="square" lIns="65795" tIns="32896" rIns="65795" bIns="32896" numCol="1" rtlCol="0" anchor="t" anchorCtr="0" compatLnSpc="1">
                <a:noAutofit/>
              </a:bodyPr>
              <a:lstStyle/>
              <a:p>
                <a:pPr algn="ctr" defTabSz="842010" eaLnBrk="0" hangingPunct="0">
                  <a:defRPr/>
                </a:pPr>
                <a:endParaRPr lang="zh-CN" altLang="en-US" sz="800" b="1" kern="0" dirty="0">
                  <a:solidFill>
                    <a:prstClr val="black">
                      <a:lumMod val="75000"/>
                      <a:lumOff val="25000"/>
                    </a:prstClr>
                  </a:solidFill>
                  <a:cs typeface="Huawei Sans" panose="020C0503030203020204" pitchFamily="34" charset="0"/>
                  <a:sym typeface="Huawei Sans"/>
                </a:endParaRPr>
              </a:p>
            </p:txBody>
          </p:sp>
          <p:grpSp>
            <p:nvGrpSpPr>
              <p:cNvPr id="127" name="组合 415"/>
              <p:cNvGrpSpPr/>
              <p:nvPr/>
            </p:nvGrpSpPr>
            <p:grpSpPr>
              <a:xfrm>
                <a:off x="1383648" y="3988748"/>
                <a:ext cx="310606" cy="90739"/>
                <a:chOff x="2359109" y="5467453"/>
                <a:chExt cx="300371" cy="120306"/>
              </a:xfrm>
            </p:grpSpPr>
            <p:sp>
              <p:nvSpPr>
                <p:cNvPr id="130" name="Freeform 135"/>
                <p:cNvSpPr>
                  <a:spLocks noEditPoints="1"/>
                </p:cNvSpPr>
                <p:nvPr/>
              </p:nvSpPr>
              <p:spPr bwMode="auto">
                <a:xfrm>
                  <a:off x="2359109" y="5467453"/>
                  <a:ext cx="142593" cy="120289"/>
                </a:xfrm>
                <a:custGeom>
                  <a:avLst/>
                  <a:gdLst>
                    <a:gd name="T0" fmla="*/ 110 w 321"/>
                    <a:gd name="T1" fmla="*/ 3 h 399"/>
                    <a:gd name="T2" fmla="*/ 45 w 321"/>
                    <a:gd name="T3" fmla="*/ 20 h 399"/>
                    <a:gd name="T4" fmla="*/ 8 w 321"/>
                    <a:gd name="T5" fmla="*/ 49 h 399"/>
                    <a:gd name="T6" fmla="*/ 0 w 321"/>
                    <a:gd name="T7" fmla="*/ 123 h 399"/>
                    <a:gd name="T8" fmla="*/ 18 w 321"/>
                    <a:gd name="T9" fmla="*/ 157 h 399"/>
                    <a:gd name="T10" fmla="*/ 68 w 321"/>
                    <a:gd name="T11" fmla="*/ 181 h 399"/>
                    <a:gd name="T12" fmla="*/ 143 w 321"/>
                    <a:gd name="T13" fmla="*/ 193 h 399"/>
                    <a:gd name="T14" fmla="*/ 211 w 321"/>
                    <a:gd name="T15" fmla="*/ 189 h 399"/>
                    <a:gd name="T16" fmla="*/ 276 w 321"/>
                    <a:gd name="T17" fmla="*/ 173 h 399"/>
                    <a:gd name="T18" fmla="*/ 314 w 321"/>
                    <a:gd name="T19" fmla="*/ 143 h 399"/>
                    <a:gd name="T20" fmla="*/ 321 w 321"/>
                    <a:gd name="T21" fmla="*/ 70 h 399"/>
                    <a:gd name="T22" fmla="*/ 303 w 321"/>
                    <a:gd name="T23" fmla="*/ 37 h 399"/>
                    <a:gd name="T24" fmla="*/ 253 w 321"/>
                    <a:gd name="T25" fmla="*/ 12 h 399"/>
                    <a:gd name="T26" fmla="*/ 178 w 321"/>
                    <a:gd name="T27" fmla="*/ 1 h 399"/>
                    <a:gd name="T28" fmla="*/ 63 w 321"/>
                    <a:gd name="T29" fmla="*/ 157 h 399"/>
                    <a:gd name="T30" fmla="*/ 56 w 321"/>
                    <a:gd name="T31" fmla="*/ 139 h 399"/>
                    <a:gd name="T32" fmla="*/ 73 w 321"/>
                    <a:gd name="T33" fmla="*/ 131 h 399"/>
                    <a:gd name="T34" fmla="*/ 80 w 321"/>
                    <a:gd name="T35" fmla="*/ 150 h 399"/>
                    <a:gd name="T36" fmla="*/ 160 w 321"/>
                    <a:gd name="T37" fmla="*/ 124 h 399"/>
                    <a:gd name="T38" fmla="*/ 63 w 321"/>
                    <a:gd name="T39" fmla="*/ 108 h 399"/>
                    <a:gd name="T40" fmla="*/ 3 w 321"/>
                    <a:gd name="T41" fmla="*/ 65 h 399"/>
                    <a:gd name="T42" fmla="*/ 67 w 321"/>
                    <a:gd name="T43" fmla="*/ 102 h 399"/>
                    <a:gd name="T44" fmla="*/ 160 w 321"/>
                    <a:gd name="T45" fmla="*/ 117 h 399"/>
                    <a:gd name="T46" fmla="*/ 274 w 321"/>
                    <a:gd name="T47" fmla="*/ 95 h 399"/>
                    <a:gd name="T48" fmla="*/ 314 w 321"/>
                    <a:gd name="T49" fmla="*/ 71 h 399"/>
                    <a:gd name="T50" fmla="*/ 237 w 321"/>
                    <a:gd name="T51" fmla="*/ 114 h 399"/>
                    <a:gd name="T52" fmla="*/ 160 w 321"/>
                    <a:gd name="T53" fmla="*/ 326 h 399"/>
                    <a:gd name="T54" fmla="*/ 54 w 321"/>
                    <a:gd name="T55" fmla="*/ 309 h 399"/>
                    <a:gd name="T56" fmla="*/ 14 w 321"/>
                    <a:gd name="T57" fmla="*/ 284 h 399"/>
                    <a:gd name="T58" fmla="*/ 0 w 321"/>
                    <a:gd name="T59" fmla="*/ 271 h 399"/>
                    <a:gd name="T60" fmla="*/ 4 w 321"/>
                    <a:gd name="T61" fmla="*/ 343 h 399"/>
                    <a:gd name="T62" fmla="*/ 35 w 321"/>
                    <a:gd name="T63" fmla="*/ 373 h 399"/>
                    <a:gd name="T64" fmla="*/ 96 w 321"/>
                    <a:gd name="T65" fmla="*/ 394 h 399"/>
                    <a:gd name="T66" fmla="*/ 160 w 321"/>
                    <a:gd name="T67" fmla="*/ 399 h 399"/>
                    <a:gd name="T68" fmla="*/ 240 w 321"/>
                    <a:gd name="T69" fmla="*/ 390 h 399"/>
                    <a:gd name="T70" fmla="*/ 295 w 321"/>
                    <a:gd name="T71" fmla="*/ 368 h 399"/>
                    <a:gd name="T72" fmla="*/ 320 w 321"/>
                    <a:gd name="T73" fmla="*/ 336 h 399"/>
                    <a:gd name="T74" fmla="*/ 318 w 321"/>
                    <a:gd name="T75" fmla="*/ 266 h 399"/>
                    <a:gd name="T76" fmla="*/ 302 w 321"/>
                    <a:gd name="T77" fmla="*/ 290 h 399"/>
                    <a:gd name="T78" fmla="*/ 246 w 321"/>
                    <a:gd name="T79" fmla="*/ 316 h 399"/>
                    <a:gd name="T80" fmla="*/ 68 w 321"/>
                    <a:gd name="T81" fmla="*/ 367 h 399"/>
                    <a:gd name="T82" fmla="*/ 55 w 321"/>
                    <a:gd name="T83" fmla="*/ 354 h 399"/>
                    <a:gd name="T84" fmla="*/ 68 w 321"/>
                    <a:gd name="T85" fmla="*/ 339 h 399"/>
                    <a:gd name="T86" fmla="*/ 81 w 321"/>
                    <a:gd name="T87" fmla="*/ 354 h 399"/>
                    <a:gd name="T88" fmla="*/ 68 w 321"/>
                    <a:gd name="T89" fmla="*/ 367 h 399"/>
                    <a:gd name="T90" fmla="*/ 102 w 321"/>
                    <a:gd name="T91" fmla="*/ 218 h 399"/>
                    <a:gd name="T92" fmla="*/ 20 w 321"/>
                    <a:gd name="T93" fmla="*/ 187 h 399"/>
                    <a:gd name="T94" fmla="*/ 3 w 321"/>
                    <a:gd name="T95" fmla="*/ 163 h 399"/>
                    <a:gd name="T96" fmla="*/ 2 w 321"/>
                    <a:gd name="T97" fmla="*/ 233 h 399"/>
                    <a:gd name="T98" fmla="*/ 26 w 321"/>
                    <a:gd name="T99" fmla="*/ 266 h 399"/>
                    <a:gd name="T100" fmla="*/ 81 w 321"/>
                    <a:gd name="T101" fmla="*/ 287 h 399"/>
                    <a:gd name="T102" fmla="*/ 160 w 321"/>
                    <a:gd name="T103" fmla="*/ 296 h 399"/>
                    <a:gd name="T104" fmla="*/ 225 w 321"/>
                    <a:gd name="T105" fmla="*/ 291 h 399"/>
                    <a:gd name="T106" fmla="*/ 286 w 321"/>
                    <a:gd name="T107" fmla="*/ 271 h 399"/>
                    <a:gd name="T108" fmla="*/ 317 w 321"/>
                    <a:gd name="T109" fmla="*/ 240 h 399"/>
                    <a:gd name="T110" fmla="*/ 320 w 321"/>
                    <a:gd name="T111" fmla="*/ 168 h 399"/>
                    <a:gd name="T112" fmla="*/ 308 w 321"/>
                    <a:gd name="T113" fmla="*/ 181 h 399"/>
                    <a:gd name="T114" fmla="*/ 245 w 321"/>
                    <a:gd name="T115" fmla="*/ 212 h 399"/>
                    <a:gd name="T116" fmla="*/ 68 w 321"/>
                    <a:gd name="T117" fmla="*/ 262 h 399"/>
                    <a:gd name="T118" fmla="*/ 55 w 321"/>
                    <a:gd name="T119" fmla="*/ 248 h 399"/>
                    <a:gd name="T120" fmla="*/ 68 w 321"/>
                    <a:gd name="T121" fmla="*/ 234 h 399"/>
                    <a:gd name="T122" fmla="*/ 81 w 321"/>
                    <a:gd name="T123" fmla="*/ 248 h 399"/>
                    <a:gd name="T124" fmla="*/ 68 w 321"/>
                    <a:gd name="T125" fmla="*/ 262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399">
                      <a:moveTo>
                        <a:pt x="160" y="0"/>
                      </a:moveTo>
                      <a:lnTo>
                        <a:pt x="160" y="0"/>
                      </a:lnTo>
                      <a:lnTo>
                        <a:pt x="143" y="1"/>
                      </a:lnTo>
                      <a:lnTo>
                        <a:pt x="126" y="1"/>
                      </a:lnTo>
                      <a:lnTo>
                        <a:pt x="110" y="3"/>
                      </a:lnTo>
                      <a:lnTo>
                        <a:pt x="96" y="6"/>
                      </a:lnTo>
                      <a:lnTo>
                        <a:pt x="81" y="8"/>
                      </a:lnTo>
                      <a:lnTo>
                        <a:pt x="68" y="12"/>
                      </a:lnTo>
                      <a:lnTo>
                        <a:pt x="56" y="15"/>
                      </a:lnTo>
                      <a:lnTo>
                        <a:pt x="45" y="20"/>
                      </a:lnTo>
                      <a:lnTo>
                        <a:pt x="35" y="25"/>
                      </a:lnTo>
                      <a:lnTo>
                        <a:pt x="26" y="31"/>
                      </a:lnTo>
                      <a:lnTo>
                        <a:pt x="18" y="37"/>
                      </a:lnTo>
                      <a:lnTo>
                        <a:pt x="12" y="43"/>
                      </a:lnTo>
                      <a:lnTo>
                        <a:pt x="8" y="49"/>
                      </a:lnTo>
                      <a:lnTo>
                        <a:pt x="4" y="56"/>
                      </a:lnTo>
                      <a:lnTo>
                        <a:pt x="2" y="62"/>
                      </a:lnTo>
                      <a:lnTo>
                        <a:pt x="0" y="70"/>
                      </a:lnTo>
                      <a:lnTo>
                        <a:pt x="0" y="123"/>
                      </a:lnTo>
                      <a:lnTo>
                        <a:pt x="0" y="123"/>
                      </a:lnTo>
                      <a:lnTo>
                        <a:pt x="2" y="130"/>
                      </a:lnTo>
                      <a:lnTo>
                        <a:pt x="4" y="137"/>
                      </a:lnTo>
                      <a:lnTo>
                        <a:pt x="8" y="143"/>
                      </a:lnTo>
                      <a:lnTo>
                        <a:pt x="12" y="151"/>
                      </a:lnTo>
                      <a:lnTo>
                        <a:pt x="18" y="157"/>
                      </a:lnTo>
                      <a:lnTo>
                        <a:pt x="26" y="162"/>
                      </a:lnTo>
                      <a:lnTo>
                        <a:pt x="35" y="168"/>
                      </a:lnTo>
                      <a:lnTo>
                        <a:pt x="45" y="173"/>
                      </a:lnTo>
                      <a:lnTo>
                        <a:pt x="56" y="177"/>
                      </a:lnTo>
                      <a:lnTo>
                        <a:pt x="68" y="181"/>
                      </a:lnTo>
                      <a:lnTo>
                        <a:pt x="81" y="185"/>
                      </a:lnTo>
                      <a:lnTo>
                        <a:pt x="96" y="187"/>
                      </a:lnTo>
                      <a:lnTo>
                        <a:pt x="110" y="189"/>
                      </a:lnTo>
                      <a:lnTo>
                        <a:pt x="126" y="192"/>
                      </a:lnTo>
                      <a:lnTo>
                        <a:pt x="143" y="193"/>
                      </a:lnTo>
                      <a:lnTo>
                        <a:pt x="160" y="193"/>
                      </a:lnTo>
                      <a:lnTo>
                        <a:pt x="160" y="193"/>
                      </a:lnTo>
                      <a:lnTo>
                        <a:pt x="178" y="193"/>
                      </a:lnTo>
                      <a:lnTo>
                        <a:pt x="194" y="192"/>
                      </a:lnTo>
                      <a:lnTo>
                        <a:pt x="211" y="189"/>
                      </a:lnTo>
                      <a:lnTo>
                        <a:pt x="225" y="187"/>
                      </a:lnTo>
                      <a:lnTo>
                        <a:pt x="240" y="185"/>
                      </a:lnTo>
                      <a:lnTo>
                        <a:pt x="253" y="181"/>
                      </a:lnTo>
                      <a:lnTo>
                        <a:pt x="265" y="177"/>
                      </a:lnTo>
                      <a:lnTo>
                        <a:pt x="276" y="173"/>
                      </a:lnTo>
                      <a:lnTo>
                        <a:pt x="286" y="168"/>
                      </a:lnTo>
                      <a:lnTo>
                        <a:pt x="295" y="162"/>
                      </a:lnTo>
                      <a:lnTo>
                        <a:pt x="303" y="157"/>
                      </a:lnTo>
                      <a:lnTo>
                        <a:pt x="309" y="151"/>
                      </a:lnTo>
                      <a:lnTo>
                        <a:pt x="314" y="143"/>
                      </a:lnTo>
                      <a:lnTo>
                        <a:pt x="317" y="137"/>
                      </a:lnTo>
                      <a:lnTo>
                        <a:pt x="320" y="130"/>
                      </a:lnTo>
                      <a:lnTo>
                        <a:pt x="321" y="123"/>
                      </a:lnTo>
                      <a:lnTo>
                        <a:pt x="321" y="70"/>
                      </a:lnTo>
                      <a:lnTo>
                        <a:pt x="321" y="70"/>
                      </a:lnTo>
                      <a:lnTo>
                        <a:pt x="320" y="62"/>
                      </a:lnTo>
                      <a:lnTo>
                        <a:pt x="317" y="56"/>
                      </a:lnTo>
                      <a:lnTo>
                        <a:pt x="314" y="49"/>
                      </a:lnTo>
                      <a:lnTo>
                        <a:pt x="309" y="43"/>
                      </a:lnTo>
                      <a:lnTo>
                        <a:pt x="303" y="37"/>
                      </a:lnTo>
                      <a:lnTo>
                        <a:pt x="295" y="31"/>
                      </a:lnTo>
                      <a:lnTo>
                        <a:pt x="286" y="25"/>
                      </a:lnTo>
                      <a:lnTo>
                        <a:pt x="276" y="20"/>
                      </a:lnTo>
                      <a:lnTo>
                        <a:pt x="265" y="15"/>
                      </a:lnTo>
                      <a:lnTo>
                        <a:pt x="253" y="12"/>
                      </a:lnTo>
                      <a:lnTo>
                        <a:pt x="240" y="8"/>
                      </a:lnTo>
                      <a:lnTo>
                        <a:pt x="225" y="6"/>
                      </a:lnTo>
                      <a:lnTo>
                        <a:pt x="211" y="3"/>
                      </a:lnTo>
                      <a:lnTo>
                        <a:pt x="194" y="1"/>
                      </a:lnTo>
                      <a:lnTo>
                        <a:pt x="178" y="1"/>
                      </a:lnTo>
                      <a:lnTo>
                        <a:pt x="160" y="0"/>
                      </a:lnTo>
                      <a:lnTo>
                        <a:pt x="160" y="0"/>
                      </a:lnTo>
                      <a:close/>
                      <a:moveTo>
                        <a:pt x="68" y="158"/>
                      </a:moveTo>
                      <a:lnTo>
                        <a:pt x="68" y="158"/>
                      </a:lnTo>
                      <a:lnTo>
                        <a:pt x="63" y="157"/>
                      </a:lnTo>
                      <a:lnTo>
                        <a:pt x="58" y="153"/>
                      </a:lnTo>
                      <a:lnTo>
                        <a:pt x="56" y="150"/>
                      </a:lnTo>
                      <a:lnTo>
                        <a:pt x="55" y="143"/>
                      </a:lnTo>
                      <a:lnTo>
                        <a:pt x="55" y="143"/>
                      </a:lnTo>
                      <a:lnTo>
                        <a:pt x="56" y="139"/>
                      </a:lnTo>
                      <a:lnTo>
                        <a:pt x="58" y="135"/>
                      </a:lnTo>
                      <a:lnTo>
                        <a:pt x="63" y="131"/>
                      </a:lnTo>
                      <a:lnTo>
                        <a:pt x="68" y="130"/>
                      </a:lnTo>
                      <a:lnTo>
                        <a:pt x="68" y="130"/>
                      </a:lnTo>
                      <a:lnTo>
                        <a:pt x="73" y="131"/>
                      </a:lnTo>
                      <a:lnTo>
                        <a:pt x="78" y="135"/>
                      </a:lnTo>
                      <a:lnTo>
                        <a:pt x="80" y="139"/>
                      </a:lnTo>
                      <a:lnTo>
                        <a:pt x="81" y="143"/>
                      </a:lnTo>
                      <a:lnTo>
                        <a:pt x="81" y="143"/>
                      </a:lnTo>
                      <a:lnTo>
                        <a:pt x="80" y="150"/>
                      </a:lnTo>
                      <a:lnTo>
                        <a:pt x="78" y="153"/>
                      </a:lnTo>
                      <a:lnTo>
                        <a:pt x="73" y="157"/>
                      </a:lnTo>
                      <a:lnTo>
                        <a:pt x="68" y="158"/>
                      </a:lnTo>
                      <a:lnTo>
                        <a:pt x="68" y="158"/>
                      </a:lnTo>
                      <a:close/>
                      <a:moveTo>
                        <a:pt x="160" y="124"/>
                      </a:moveTo>
                      <a:lnTo>
                        <a:pt x="160" y="124"/>
                      </a:lnTo>
                      <a:lnTo>
                        <a:pt x="133" y="124"/>
                      </a:lnTo>
                      <a:lnTo>
                        <a:pt x="108" y="121"/>
                      </a:lnTo>
                      <a:lnTo>
                        <a:pt x="84" y="114"/>
                      </a:lnTo>
                      <a:lnTo>
                        <a:pt x="63" y="108"/>
                      </a:lnTo>
                      <a:lnTo>
                        <a:pt x="44" y="99"/>
                      </a:lnTo>
                      <a:lnTo>
                        <a:pt x="27" y="89"/>
                      </a:lnTo>
                      <a:lnTo>
                        <a:pt x="14" y="78"/>
                      </a:lnTo>
                      <a:lnTo>
                        <a:pt x="8" y="71"/>
                      </a:lnTo>
                      <a:lnTo>
                        <a:pt x="3" y="65"/>
                      </a:lnTo>
                      <a:lnTo>
                        <a:pt x="3" y="65"/>
                      </a:lnTo>
                      <a:lnTo>
                        <a:pt x="16" y="76"/>
                      </a:lnTo>
                      <a:lnTo>
                        <a:pt x="31" y="87"/>
                      </a:lnTo>
                      <a:lnTo>
                        <a:pt x="47" y="95"/>
                      </a:lnTo>
                      <a:lnTo>
                        <a:pt x="67" y="102"/>
                      </a:lnTo>
                      <a:lnTo>
                        <a:pt x="87" y="108"/>
                      </a:lnTo>
                      <a:lnTo>
                        <a:pt x="110" y="113"/>
                      </a:lnTo>
                      <a:lnTo>
                        <a:pt x="135" y="116"/>
                      </a:lnTo>
                      <a:lnTo>
                        <a:pt x="160" y="117"/>
                      </a:lnTo>
                      <a:lnTo>
                        <a:pt x="160" y="117"/>
                      </a:lnTo>
                      <a:lnTo>
                        <a:pt x="187" y="116"/>
                      </a:lnTo>
                      <a:lnTo>
                        <a:pt x="211" y="113"/>
                      </a:lnTo>
                      <a:lnTo>
                        <a:pt x="234" y="108"/>
                      </a:lnTo>
                      <a:lnTo>
                        <a:pt x="254" y="102"/>
                      </a:lnTo>
                      <a:lnTo>
                        <a:pt x="274" y="95"/>
                      </a:lnTo>
                      <a:lnTo>
                        <a:pt x="291" y="87"/>
                      </a:lnTo>
                      <a:lnTo>
                        <a:pt x="305" y="76"/>
                      </a:lnTo>
                      <a:lnTo>
                        <a:pt x="318" y="65"/>
                      </a:lnTo>
                      <a:lnTo>
                        <a:pt x="318" y="65"/>
                      </a:lnTo>
                      <a:lnTo>
                        <a:pt x="314" y="71"/>
                      </a:lnTo>
                      <a:lnTo>
                        <a:pt x="308" y="78"/>
                      </a:lnTo>
                      <a:lnTo>
                        <a:pt x="294" y="89"/>
                      </a:lnTo>
                      <a:lnTo>
                        <a:pt x="277" y="99"/>
                      </a:lnTo>
                      <a:lnTo>
                        <a:pt x="258" y="108"/>
                      </a:lnTo>
                      <a:lnTo>
                        <a:pt x="237" y="114"/>
                      </a:lnTo>
                      <a:lnTo>
                        <a:pt x="213" y="121"/>
                      </a:lnTo>
                      <a:lnTo>
                        <a:pt x="188" y="124"/>
                      </a:lnTo>
                      <a:lnTo>
                        <a:pt x="160" y="124"/>
                      </a:lnTo>
                      <a:lnTo>
                        <a:pt x="160" y="124"/>
                      </a:lnTo>
                      <a:close/>
                      <a:moveTo>
                        <a:pt x="160" y="326"/>
                      </a:moveTo>
                      <a:lnTo>
                        <a:pt x="160" y="326"/>
                      </a:lnTo>
                      <a:lnTo>
                        <a:pt x="130" y="325"/>
                      </a:lnTo>
                      <a:lnTo>
                        <a:pt x="101" y="321"/>
                      </a:lnTo>
                      <a:lnTo>
                        <a:pt x="75" y="316"/>
                      </a:lnTo>
                      <a:lnTo>
                        <a:pt x="54" y="309"/>
                      </a:lnTo>
                      <a:lnTo>
                        <a:pt x="44" y="304"/>
                      </a:lnTo>
                      <a:lnTo>
                        <a:pt x="34" y="300"/>
                      </a:lnTo>
                      <a:lnTo>
                        <a:pt x="27" y="295"/>
                      </a:lnTo>
                      <a:lnTo>
                        <a:pt x="20" y="290"/>
                      </a:lnTo>
                      <a:lnTo>
                        <a:pt x="14" y="284"/>
                      </a:lnTo>
                      <a:lnTo>
                        <a:pt x="9" y="278"/>
                      </a:lnTo>
                      <a:lnTo>
                        <a:pt x="5" y="272"/>
                      </a:lnTo>
                      <a:lnTo>
                        <a:pt x="3" y="266"/>
                      </a:lnTo>
                      <a:lnTo>
                        <a:pt x="3" y="266"/>
                      </a:lnTo>
                      <a:lnTo>
                        <a:pt x="0" y="271"/>
                      </a:lnTo>
                      <a:lnTo>
                        <a:pt x="0" y="277"/>
                      </a:lnTo>
                      <a:lnTo>
                        <a:pt x="0" y="329"/>
                      </a:lnTo>
                      <a:lnTo>
                        <a:pt x="0" y="329"/>
                      </a:lnTo>
                      <a:lnTo>
                        <a:pt x="2" y="336"/>
                      </a:lnTo>
                      <a:lnTo>
                        <a:pt x="4" y="343"/>
                      </a:lnTo>
                      <a:lnTo>
                        <a:pt x="8" y="350"/>
                      </a:lnTo>
                      <a:lnTo>
                        <a:pt x="12" y="356"/>
                      </a:lnTo>
                      <a:lnTo>
                        <a:pt x="18" y="362"/>
                      </a:lnTo>
                      <a:lnTo>
                        <a:pt x="26" y="368"/>
                      </a:lnTo>
                      <a:lnTo>
                        <a:pt x="35" y="373"/>
                      </a:lnTo>
                      <a:lnTo>
                        <a:pt x="45" y="378"/>
                      </a:lnTo>
                      <a:lnTo>
                        <a:pt x="56" y="383"/>
                      </a:lnTo>
                      <a:lnTo>
                        <a:pt x="68" y="387"/>
                      </a:lnTo>
                      <a:lnTo>
                        <a:pt x="81" y="390"/>
                      </a:lnTo>
                      <a:lnTo>
                        <a:pt x="96" y="394"/>
                      </a:lnTo>
                      <a:lnTo>
                        <a:pt x="110" y="396"/>
                      </a:lnTo>
                      <a:lnTo>
                        <a:pt x="126" y="398"/>
                      </a:lnTo>
                      <a:lnTo>
                        <a:pt x="143" y="399"/>
                      </a:lnTo>
                      <a:lnTo>
                        <a:pt x="160" y="399"/>
                      </a:lnTo>
                      <a:lnTo>
                        <a:pt x="160" y="399"/>
                      </a:lnTo>
                      <a:lnTo>
                        <a:pt x="178" y="399"/>
                      </a:lnTo>
                      <a:lnTo>
                        <a:pt x="194" y="398"/>
                      </a:lnTo>
                      <a:lnTo>
                        <a:pt x="211" y="396"/>
                      </a:lnTo>
                      <a:lnTo>
                        <a:pt x="225" y="394"/>
                      </a:lnTo>
                      <a:lnTo>
                        <a:pt x="240" y="390"/>
                      </a:lnTo>
                      <a:lnTo>
                        <a:pt x="253" y="387"/>
                      </a:lnTo>
                      <a:lnTo>
                        <a:pt x="265" y="383"/>
                      </a:lnTo>
                      <a:lnTo>
                        <a:pt x="276" y="378"/>
                      </a:lnTo>
                      <a:lnTo>
                        <a:pt x="286" y="373"/>
                      </a:lnTo>
                      <a:lnTo>
                        <a:pt x="295" y="368"/>
                      </a:lnTo>
                      <a:lnTo>
                        <a:pt x="303" y="362"/>
                      </a:lnTo>
                      <a:lnTo>
                        <a:pt x="309" y="356"/>
                      </a:lnTo>
                      <a:lnTo>
                        <a:pt x="314" y="350"/>
                      </a:lnTo>
                      <a:lnTo>
                        <a:pt x="317" y="343"/>
                      </a:lnTo>
                      <a:lnTo>
                        <a:pt x="320" y="336"/>
                      </a:lnTo>
                      <a:lnTo>
                        <a:pt x="321" y="329"/>
                      </a:lnTo>
                      <a:lnTo>
                        <a:pt x="321" y="277"/>
                      </a:lnTo>
                      <a:lnTo>
                        <a:pt x="321" y="277"/>
                      </a:lnTo>
                      <a:lnTo>
                        <a:pt x="321" y="271"/>
                      </a:lnTo>
                      <a:lnTo>
                        <a:pt x="318" y="266"/>
                      </a:lnTo>
                      <a:lnTo>
                        <a:pt x="318" y="266"/>
                      </a:lnTo>
                      <a:lnTo>
                        <a:pt x="316" y="272"/>
                      </a:lnTo>
                      <a:lnTo>
                        <a:pt x="312" y="278"/>
                      </a:lnTo>
                      <a:lnTo>
                        <a:pt x="308" y="284"/>
                      </a:lnTo>
                      <a:lnTo>
                        <a:pt x="302" y="290"/>
                      </a:lnTo>
                      <a:lnTo>
                        <a:pt x="294" y="295"/>
                      </a:lnTo>
                      <a:lnTo>
                        <a:pt x="287" y="300"/>
                      </a:lnTo>
                      <a:lnTo>
                        <a:pt x="277" y="304"/>
                      </a:lnTo>
                      <a:lnTo>
                        <a:pt x="268" y="309"/>
                      </a:lnTo>
                      <a:lnTo>
                        <a:pt x="246" y="316"/>
                      </a:lnTo>
                      <a:lnTo>
                        <a:pt x="220" y="321"/>
                      </a:lnTo>
                      <a:lnTo>
                        <a:pt x="191" y="325"/>
                      </a:lnTo>
                      <a:lnTo>
                        <a:pt x="160" y="326"/>
                      </a:lnTo>
                      <a:lnTo>
                        <a:pt x="160" y="326"/>
                      </a:lnTo>
                      <a:close/>
                      <a:moveTo>
                        <a:pt x="68" y="367"/>
                      </a:moveTo>
                      <a:lnTo>
                        <a:pt x="68" y="367"/>
                      </a:lnTo>
                      <a:lnTo>
                        <a:pt x="63" y="366"/>
                      </a:lnTo>
                      <a:lnTo>
                        <a:pt x="58" y="362"/>
                      </a:lnTo>
                      <a:lnTo>
                        <a:pt x="56" y="359"/>
                      </a:lnTo>
                      <a:lnTo>
                        <a:pt x="55" y="354"/>
                      </a:lnTo>
                      <a:lnTo>
                        <a:pt x="55" y="354"/>
                      </a:lnTo>
                      <a:lnTo>
                        <a:pt x="56" y="348"/>
                      </a:lnTo>
                      <a:lnTo>
                        <a:pt x="58" y="344"/>
                      </a:lnTo>
                      <a:lnTo>
                        <a:pt x="63" y="341"/>
                      </a:lnTo>
                      <a:lnTo>
                        <a:pt x="68" y="339"/>
                      </a:lnTo>
                      <a:lnTo>
                        <a:pt x="68" y="339"/>
                      </a:lnTo>
                      <a:lnTo>
                        <a:pt x="73" y="341"/>
                      </a:lnTo>
                      <a:lnTo>
                        <a:pt x="78" y="344"/>
                      </a:lnTo>
                      <a:lnTo>
                        <a:pt x="80" y="348"/>
                      </a:lnTo>
                      <a:lnTo>
                        <a:pt x="81" y="354"/>
                      </a:lnTo>
                      <a:lnTo>
                        <a:pt x="81" y="354"/>
                      </a:lnTo>
                      <a:lnTo>
                        <a:pt x="80" y="359"/>
                      </a:lnTo>
                      <a:lnTo>
                        <a:pt x="78" y="362"/>
                      </a:lnTo>
                      <a:lnTo>
                        <a:pt x="73" y="366"/>
                      </a:lnTo>
                      <a:lnTo>
                        <a:pt x="68" y="367"/>
                      </a:lnTo>
                      <a:lnTo>
                        <a:pt x="68" y="367"/>
                      </a:lnTo>
                      <a:close/>
                      <a:moveTo>
                        <a:pt x="160" y="223"/>
                      </a:moveTo>
                      <a:lnTo>
                        <a:pt x="160" y="223"/>
                      </a:lnTo>
                      <a:lnTo>
                        <a:pt x="130" y="222"/>
                      </a:lnTo>
                      <a:lnTo>
                        <a:pt x="102" y="218"/>
                      </a:lnTo>
                      <a:lnTo>
                        <a:pt x="77" y="212"/>
                      </a:lnTo>
                      <a:lnTo>
                        <a:pt x="54" y="205"/>
                      </a:lnTo>
                      <a:lnTo>
                        <a:pt x="35" y="197"/>
                      </a:lnTo>
                      <a:lnTo>
                        <a:pt x="27" y="192"/>
                      </a:lnTo>
                      <a:lnTo>
                        <a:pt x="20" y="187"/>
                      </a:lnTo>
                      <a:lnTo>
                        <a:pt x="14" y="181"/>
                      </a:lnTo>
                      <a:lnTo>
                        <a:pt x="9" y="175"/>
                      </a:lnTo>
                      <a:lnTo>
                        <a:pt x="5" y="169"/>
                      </a:lnTo>
                      <a:lnTo>
                        <a:pt x="3" y="163"/>
                      </a:lnTo>
                      <a:lnTo>
                        <a:pt x="3" y="163"/>
                      </a:lnTo>
                      <a:lnTo>
                        <a:pt x="0" y="168"/>
                      </a:lnTo>
                      <a:lnTo>
                        <a:pt x="0" y="173"/>
                      </a:lnTo>
                      <a:lnTo>
                        <a:pt x="0" y="226"/>
                      </a:lnTo>
                      <a:lnTo>
                        <a:pt x="0" y="226"/>
                      </a:lnTo>
                      <a:lnTo>
                        <a:pt x="2" y="233"/>
                      </a:lnTo>
                      <a:lnTo>
                        <a:pt x="4" y="240"/>
                      </a:lnTo>
                      <a:lnTo>
                        <a:pt x="8" y="246"/>
                      </a:lnTo>
                      <a:lnTo>
                        <a:pt x="12" y="254"/>
                      </a:lnTo>
                      <a:lnTo>
                        <a:pt x="18" y="260"/>
                      </a:lnTo>
                      <a:lnTo>
                        <a:pt x="26" y="266"/>
                      </a:lnTo>
                      <a:lnTo>
                        <a:pt x="35" y="271"/>
                      </a:lnTo>
                      <a:lnTo>
                        <a:pt x="45" y="275"/>
                      </a:lnTo>
                      <a:lnTo>
                        <a:pt x="56" y="280"/>
                      </a:lnTo>
                      <a:lnTo>
                        <a:pt x="68" y="284"/>
                      </a:lnTo>
                      <a:lnTo>
                        <a:pt x="81" y="287"/>
                      </a:lnTo>
                      <a:lnTo>
                        <a:pt x="96" y="291"/>
                      </a:lnTo>
                      <a:lnTo>
                        <a:pt x="110" y="293"/>
                      </a:lnTo>
                      <a:lnTo>
                        <a:pt x="126" y="295"/>
                      </a:lnTo>
                      <a:lnTo>
                        <a:pt x="143" y="296"/>
                      </a:lnTo>
                      <a:lnTo>
                        <a:pt x="160" y="296"/>
                      </a:lnTo>
                      <a:lnTo>
                        <a:pt x="160" y="296"/>
                      </a:lnTo>
                      <a:lnTo>
                        <a:pt x="178" y="296"/>
                      </a:lnTo>
                      <a:lnTo>
                        <a:pt x="194" y="295"/>
                      </a:lnTo>
                      <a:lnTo>
                        <a:pt x="211" y="293"/>
                      </a:lnTo>
                      <a:lnTo>
                        <a:pt x="225" y="291"/>
                      </a:lnTo>
                      <a:lnTo>
                        <a:pt x="240" y="287"/>
                      </a:lnTo>
                      <a:lnTo>
                        <a:pt x="253" y="284"/>
                      </a:lnTo>
                      <a:lnTo>
                        <a:pt x="265" y="280"/>
                      </a:lnTo>
                      <a:lnTo>
                        <a:pt x="276" y="275"/>
                      </a:lnTo>
                      <a:lnTo>
                        <a:pt x="286" y="271"/>
                      </a:lnTo>
                      <a:lnTo>
                        <a:pt x="295" y="266"/>
                      </a:lnTo>
                      <a:lnTo>
                        <a:pt x="303" y="260"/>
                      </a:lnTo>
                      <a:lnTo>
                        <a:pt x="309" y="254"/>
                      </a:lnTo>
                      <a:lnTo>
                        <a:pt x="314" y="246"/>
                      </a:lnTo>
                      <a:lnTo>
                        <a:pt x="317" y="240"/>
                      </a:lnTo>
                      <a:lnTo>
                        <a:pt x="320" y="233"/>
                      </a:lnTo>
                      <a:lnTo>
                        <a:pt x="321" y="226"/>
                      </a:lnTo>
                      <a:lnTo>
                        <a:pt x="321" y="173"/>
                      </a:lnTo>
                      <a:lnTo>
                        <a:pt x="321" y="173"/>
                      </a:lnTo>
                      <a:lnTo>
                        <a:pt x="320" y="168"/>
                      </a:lnTo>
                      <a:lnTo>
                        <a:pt x="318" y="163"/>
                      </a:lnTo>
                      <a:lnTo>
                        <a:pt x="318" y="163"/>
                      </a:lnTo>
                      <a:lnTo>
                        <a:pt x="316" y="169"/>
                      </a:lnTo>
                      <a:lnTo>
                        <a:pt x="312" y="175"/>
                      </a:lnTo>
                      <a:lnTo>
                        <a:pt x="308" y="181"/>
                      </a:lnTo>
                      <a:lnTo>
                        <a:pt x="302" y="187"/>
                      </a:lnTo>
                      <a:lnTo>
                        <a:pt x="294" y="192"/>
                      </a:lnTo>
                      <a:lnTo>
                        <a:pt x="286" y="197"/>
                      </a:lnTo>
                      <a:lnTo>
                        <a:pt x="268" y="205"/>
                      </a:lnTo>
                      <a:lnTo>
                        <a:pt x="245" y="212"/>
                      </a:lnTo>
                      <a:lnTo>
                        <a:pt x="219" y="218"/>
                      </a:lnTo>
                      <a:lnTo>
                        <a:pt x="191" y="222"/>
                      </a:lnTo>
                      <a:lnTo>
                        <a:pt x="160" y="223"/>
                      </a:lnTo>
                      <a:lnTo>
                        <a:pt x="160" y="223"/>
                      </a:lnTo>
                      <a:close/>
                      <a:moveTo>
                        <a:pt x="68" y="262"/>
                      </a:moveTo>
                      <a:lnTo>
                        <a:pt x="68" y="262"/>
                      </a:lnTo>
                      <a:lnTo>
                        <a:pt x="63" y="261"/>
                      </a:lnTo>
                      <a:lnTo>
                        <a:pt x="58" y="257"/>
                      </a:lnTo>
                      <a:lnTo>
                        <a:pt x="56" y="254"/>
                      </a:lnTo>
                      <a:lnTo>
                        <a:pt x="55" y="248"/>
                      </a:lnTo>
                      <a:lnTo>
                        <a:pt x="55" y="248"/>
                      </a:lnTo>
                      <a:lnTo>
                        <a:pt x="56" y="243"/>
                      </a:lnTo>
                      <a:lnTo>
                        <a:pt x="58" y="239"/>
                      </a:lnTo>
                      <a:lnTo>
                        <a:pt x="63" y="235"/>
                      </a:lnTo>
                      <a:lnTo>
                        <a:pt x="68" y="234"/>
                      </a:lnTo>
                      <a:lnTo>
                        <a:pt x="68" y="234"/>
                      </a:lnTo>
                      <a:lnTo>
                        <a:pt x="73" y="235"/>
                      </a:lnTo>
                      <a:lnTo>
                        <a:pt x="78" y="239"/>
                      </a:lnTo>
                      <a:lnTo>
                        <a:pt x="80" y="243"/>
                      </a:lnTo>
                      <a:lnTo>
                        <a:pt x="81" y="248"/>
                      </a:lnTo>
                      <a:lnTo>
                        <a:pt x="81" y="248"/>
                      </a:lnTo>
                      <a:lnTo>
                        <a:pt x="80" y="254"/>
                      </a:lnTo>
                      <a:lnTo>
                        <a:pt x="78" y="257"/>
                      </a:lnTo>
                      <a:lnTo>
                        <a:pt x="73" y="261"/>
                      </a:lnTo>
                      <a:lnTo>
                        <a:pt x="68" y="262"/>
                      </a:lnTo>
                      <a:lnTo>
                        <a:pt x="68" y="262"/>
                      </a:lnTo>
                      <a:close/>
                    </a:path>
                  </a:pathLst>
                </a:custGeom>
                <a:noFill/>
                <a:ln>
                  <a:solidFill>
                    <a:sysClr val="window" lastClr="FFFFFF">
                      <a:lumMod val="50000"/>
                    </a:sysClr>
                  </a:solidFill>
                </a:ln>
              </p:spPr>
              <p:txBody>
                <a:bodyPr vert="horz" wrap="square" lIns="68494" tIns="34248" rIns="68494" bIns="34248" numCol="1" anchor="t" anchorCtr="0" compatLnSpc="1"/>
                <a:lstStyle>
                  <a:defPPr>
                    <a:defRPr lang="zh-CN"/>
                  </a:defPPr>
                  <a:lvl1pPr algn="l" rtl="0" fontAlgn="base">
                    <a:spcBef>
                      <a:spcPct val="0"/>
                    </a:spcBef>
                    <a:spcAft>
                      <a:spcPct val="0"/>
                    </a:spcAft>
                    <a:defRPr b="1" kern="1200">
                      <a:solidFill>
                        <a:schemeClr val="tx1"/>
                      </a:solidFill>
                      <a:latin typeface="Huawei Sans" panose="020C0503030203020204" pitchFamily="34" charset="0"/>
                      <a:ea typeface="方正兰亭黑简体" panose="02000000000000000000" pitchFamily="2" charset="-122"/>
                      <a:cs typeface="+mn-cs"/>
                    </a:defRPr>
                  </a:lvl1pPr>
                  <a:lvl2pPr marL="457200" algn="l" rtl="0" fontAlgn="base">
                    <a:spcBef>
                      <a:spcPct val="0"/>
                    </a:spcBef>
                    <a:spcAft>
                      <a:spcPct val="0"/>
                    </a:spcAft>
                    <a:defRPr b="1" kern="1200">
                      <a:solidFill>
                        <a:schemeClr val="tx1"/>
                      </a:solidFill>
                      <a:latin typeface="Huawei Sans" panose="020C0503030203020204" pitchFamily="34" charset="0"/>
                      <a:ea typeface="方正兰亭黑简体" panose="02000000000000000000" pitchFamily="2" charset="-122"/>
                      <a:cs typeface="+mn-cs"/>
                    </a:defRPr>
                  </a:lvl2pPr>
                  <a:lvl3pPr marL="914400" algn="l" rtl="0" fontAlgn="base">
                    <a:spcBef>
                      <a:spcPct val="0"/>
                    </a:spcBef>
                    <a:spcAft>
                      <a:spcPct val="0"/>
                    </a:spcAft>
                    <a:defRPr b="1" kern="1200">
                      <a:solidFill>
                        <a:schemeClr val="tx1"/>
                      </a:solidFill>
                      <a:latin typeface="Huawei Sans" panose="020C0503030203020204" pitchFamily="34" charset="0"/>
                      <a:ea typeface="方正兰亭黑简体" panose="02000000000000000000" pitchFamily="2" charset="-122"/>
                      <a:cs typeface="+mn-cs"/>
                    </a:defRPr>
                  </a:lvl3pPr>
                  <a:lvl4pPr marL="1371600" algn="l" rtl="0" fontAlgn="base">
                    <a:spcBef>
                      <a:spcPct val="0"/>
                    </a:spcBef>
                    <a:spcAft>
                      <a:spcPct val="0"/>
                    </a:spcAft>
                    <a:defRPr b="1" kern="1200">
                      <a:solidFill>
                        <a:schemeClr val="tx1"/>
                      </a:solidFill>
                      <a:latin typeface="Huawei Sans" panose="020C0503030203020204" pitchFamily="34" charset="0"/>
                      <a:ea typeface="方正兰亭黑简体" panose="02000000000000000000" pitchFamily="2" charset="-122"/>
                      <a:cs typeface="+mn-cs"/>
                    </a:defRPr>
                  </a:lvl4pPr>
                  <a:lvl5pPr marL="1828800" algn="l" rtl="0" fontAlgn="base">
                    <a:spcBef>
                      <a:spcPct val="0"/>
                    </a:spcBef>
                    <a:spcAft>
                      <a:spcPct val="0"/>
                    </a:spcAft>
                    <a:defRPr b="1" kern="1200">
                      <a:solidFill>
                        <a:schemeClr val="tx1"/>
                      </a:solidFill>
                      <a:latin typeface="Huawei Sans" panose="020C0503030203020204" pitchFamily="34" charset="0"/>
                      <a:ea typeface="方正兰亭黑简体" panose="02000000000000000000" pitchFamily="2" charset="-122"/>
                      <a:cs typeface="+mn-cs"/>
                    </a:defRPr>
                  </a:lvl5pPr>
                  <a:lvl6pPr marL="2285365" algn="l" defTabSz="913765" rtl="0" eaLnBrk="1" latinLnBrk="0" hangingPunct="1">
                    <a:defRPr b="1" kern="1200">
                      <a:solidFill>
                        <a:schemeClr val="tx1"/>
                      </a:solidFill>
                      <a:latin typeface="Huawei Sans" panose="020C0503030203020204" pitchFamily="34" charset="0"/>
                      <a:ea typeface="方正兰亭黑简体" panose="02000000000000000000" pitchFamily="2" charset="-122"/>
                      <a:cs typeface="+mn-cs"/>
                    </a:defRPr>
                  </a:lvl6pPr>
                  <a:lvl7pPr marL="2742565" algn="l" defTabSz="913765" rtl="0" eaLnBrk="1" latinLnBrk="0" hangingPunct="1">
                    <a:defRPr b="1" kern="1200">
                      <a:solidFill>
                        <a:schemeClr val="tx1"/>
                      </a:solidFill>
                      <a:latin typeface="Huawei Sans" panose="020C0503030203020204" pitchFamily="34" charset="0"/>
                      <a:ea typeface="方正兰亭黑简体" panose="02000000000000000000" pitchFamily="2" charset="-122"/>
                      <a:cs typeface="+mn-cs"/>
                    </a:defRPr>
                  </a:lvl7pPr>
                  <a:lvl8pPr marL="3199765" algn="l" defTabSz="913765" rtl="0" eaLnBrk="1" latinLnBrk="0" hangingPunct="1">
                    <a:defRPr b="1" kern="1200">
                      <a:solidFill>
                        <a:schemeClr val="tx1"/>
                      </a:solidFill>
                      <a:latin typeface="Huawei Sans" panose="020C0503030203020204" pitchFamily="34" charset="0"/>
                      <a:ea typeface="方正兰亭黑简体" panose="02000000000000000000" pitchFamily="2" charset="-122"/>
                      <a:cs typeface="+mn-cs"/>
                    </a:defRPr>
                  </a:lvl8pPr>
                  <a:lvl9pPr marL="3656965" algn="l" defTabSz="913765" rtl="0" eaLnBrk="1" latinLnBrk="0" hangingPunct="1">
                    <a:defRPr b="1" kern="1200">
                      <a:solidFill>
                        <a:schemeClr val="tx1"/>
                      </a:solidFill>
                      <a:latin typeface="Huawei Sans" panose="020C0503030203020204" pitchFamily="34" charset="0"/>
                      <a:ea typeface="方正兰亭黑简体" panose="02000000000000000000" pitchFamily="2" charset="-122"/>
                      <a:cs typeface="+mn-cs"/>
                    </a:defRPr>
                  </a:lvl9pPr>
                </a:lstStyle>
                <a:p>
                  <a:pPr defTabSz="1217930" fontAlgn="auto" hangingPunct="0">
                    <a:spcBef>
                      <a:spcPts val="0"/>
                    </a:spcBef>
                    <a:spcAft>
                      <a:spcPts val="0"/>
                    </a:spcAft>
                    <a:defRPr/>
                  </a:pPr>
                  <a:endParaRPr lang="zh-CN" altLang="en-US" sz="800" b="0" kern="0" dirty="0">
                    <a:solidFill>
                      <a:prstClr val="black">
                        <a:lumMod val="75000"/>
                        <a:lumOff val="25000"/>
                      </a:prstClr>
                    </a:solidFill>
                    <a:latin typeface="+mn-lt"/>
                    <a:ea typeface="方正兰亭黑简体" panose="02000000000000000000" pitchFamily="2" charset="-122"/>
                    <a:cs typeface="Huawei Sans" panose="020C0503030203020204" pitchFamily="34" charset="0"/>
                    <a:sym typeface="Huawei Sans"/>
                  </a:endParaRPr>
                </a:p>
              </p:txBody>
            </p:sp>
            <p:sp>
              <p:nvSpPr>
                <p:cNvPr id="131" name="Freeform 135"/>
                <p:cNvSpPr>
                  <a:spLocks noEditPoints="1"/>
                </p:cNvSpPr>
                <p:nvPr/>
              </p:nvSpPr>
              <p:spPr bwMode="auto">
                <a:xfrm>
                  <a:off x="2516887" y="5467469"/>
                  <a:ext cx="142593" cy="120290"/>
                </a:xfrm>
                <a:custGeom>
                  <a:avLst/>
                  <a:gdLst>
                    <a:gd name="T0" fmla="*/ 110 w 321"/>
                    <a:gd name="T1" fmla="*/ 3 h 399"/>
                    <a:gd name="T2" fmla="*/ 45 w 321"/>
                    <a:gd name="T3" fmla="*/ 20 h 399"/>
                    <a:gd name="T4" fmla="*/ 8 w 321"/>
                    <a:gd name="T5" fmla="*/ 49 h 399"/>
                    <a:gd name="T6" fmla="*/ 0 w 321"/>
                    <a:gd name="T7" fmla="*/ 123 h 399"/>
                    <a:gd name="T8" fmla="*/ 18 w 321"/>
                    <a:gd name="T9" fmla="*/ 157 h 399"/>
                    <a:gd name="T10" fmla="*/ 68 w 321"/>
                    <a:gd name="T11" fmla="*/ 181 h 399"/>
                    <a:gd name="T12" fmla="*/ 143 w 321"/>
                    <a:gd name="T13" fmla="*/ 193 h 399"/>
                    <a:gd name="T14" fmla="*/ 211 w 321"/>
                    <a:gd name="T15" fmla="*/ 189 h 399"/>
                    <a:gd name="T16" fmla="*/ 276 w 321"/>
                    <a:gd name="T17" fmla="*/ 173 h 399"/>
                    <a:gd name="T18" fmla="*/ 314 w 321"/>
                    <a:gd name="T19" fmla="*/ 143 h 399"/>
                    <a:gd name="T20" fmla="*/ 321 w 321"/>
                    <a:gd name="T21" fmla="*/ 70 h 399"/>
                    <a:gd name="T22" fmla="*/ 303 w 321"/>
                    <a:gd name="T23" fmla="*/ 37 h 399"/>
                    <a:gd name="T24" fmla="*/ 253 w 321"/>
                    <a:gd name="T25" fmla="*/ 12 h 399"/>
                    <a:gd name="T26" fmla="*/ 178 w 321"/>
                    <a:gd name="T27" fmla="*/ 1 h 399"/>
                    <a:gd name="T28" fmla="*/ 63 w 321"/>
                    <a:gd name="T29" fmla="*/ 157 h 399"/>
                    <a:gd name="T30" fmla="*/ 56 w 321"/>
                    <a:gd name="T31" fmla="*/ 139 h 399"/>
                    <a:gd name="T32" fmla="*/ 73 w 321"/>
                    <a:gd name="T33" fmla="*/ 131 h 399"/>
                    <a:gd name="T34" fmla="*/ 80 w 321"/>
                    <a:gd name="T35" fmla="*/ 150 h 399"/>
                    <a:gd name="T36" fmla="*/ 160 w 321"/>
                    <a:gd name="T37" fmla="*/ 124 h 399"/>
                    <a:gd name="T38" fmla="*/ 63 w 321"/>
                    <a:gd name="T39" fmla="*/ 108 h 399"/>
                    <a:gd name="T40" fmla="*/ 3 w 321"/>
                    <a:gd name="T41" fmla="*/ 65 h 399"/>
                    <a:gd name="T42" fmla="*/ 67 w 321"/>
                    <a:gd name="T43" fmla="*/ 102 h 399"/>
                    <a:gd name="T44" fmla="*/ 160 w 321"/>
                    <a:gd name="T45" fmla="*/ 117 h 399"/>
                    <a:gd name="T46" fmla="*/ 274 w 321"/>
                    <a:gd name="T47" fmla="*/ 95 h 399"/>
                    <a:gd name="T48" fmla="*/ 314 w 321"/>
                    <a:gd name="T49" fmla="*/ 71 h 399"/>
                    <a:gd name="T50" fmla="*/ 237 w 321"/>
                    <a:gd name="T51" fmla="*/ 114 h 399"/>
                    <a:gd name="T52" fmla="*/ 160 w 321"/>
                    <a:gd name="T53" fmla="*/ 326 h 399"/>
                    <a:gd name="T54" fmla="*/ 54 w 321"/>
                    <a:gd name="T55" fmla="*/ 309 h 399"/>
                    <a:gd name="T56" fmla="*/ 14 w 321"/>
                    <a:gd name="T57" fmla="*/ 284 h 399"/>
                    <a:gd name="T58" fmla="*/ 0 w 321"/>
                    <a:gd name="T59" fmla="*/ 271 h 399"/>
                    <a:gd name="T60" fmla="*/ 4 w 321"/>
                    <a:gd name="T61" fmla="*/ 343 h 399"/>
                    <a:gd name="T62" fmla="*/ 35 w 321"/>
                    <a:gd name="T63" fmla="*/ 373 h 399"/>
                    <a:gd name="T64" fmla="*/ 96 w 321"/>
                    <a:gd name="T65" fmla="*/ 394 h 399"/>
                    <a:gd name="T66" fmla="*/ 160 w 321"/>
                    <a:gd name="T67" fmla="*/ 399 h 399"/>
                    <a:gd name="T68" fmla="*/ 240 w 321"/>
                    <a:gd name="T69" fmla="*/ 390 h 399"/>
                    <a:gd name="T70" fmla="*/ 295 w 321"/>
                    <a:gd name="T71" fmla="*/ 368 h 399"/>
                    <a:gd name="T72" fmla="*/ 320 w 321"/>
                    <a:gd name="T73" fmla="*/ 336 h 399"/>
                    <a:gd name="T74" fmla="*/ 318 w 321"/>
                    <a:gd name="T75" fmla="*/ 266 h 399"/>
                    <a:gd name="T76" fmla="*/ 302 w 321"/>
                    <a:gd name="T77" fmla="*/ 290 h 399"/>
                    <a:gd name="T78" fmla="*/ 246 w 321"/>
                    <a:gd name="T79" fmla="*/ 316 h 399"/>
                    <a:gd name="T80" fmla="*/ 68 w 321"/>
                    <a:gd name="T81" fmla="*/ 367 h 399"/>
                    <a:gd name="T82" fmla="*/ 55 w 321"/>
                    <a:gd name="T83" fmla="*/ 354 h 399"/>
                    <a:gd name="T84" fmla="*/ 68 w 321"/>
                    <a:gd name="T85" fmla="*/ 339 h 399"/>
                    <a:gd name="T86" fmla="*/ 81 w 321"/>
                    <a:gd name="T87" fmla="*/ 354 h 399"/>
                    <a:gd name="T88" fmla="*/ 68 w 321"/>
                    <a:gd name="T89" fmla="*/ 367 h 399"/>
                    <a:gd name="T90" fmla="*/ 102 w 321"/>
                    <a:gd name="T91" fmla="*/ 218 h 399"/>
                    <a:gd name="T92" fmla="*/ 20 w 321"/>
                    <a:gd name="T93" fmla="*/ 187 h 399"/>
                    <a:gd name="T94" fmla="*/ 3 w 321"/>
                    <a:gd name="T95" fmla="*/ 163 h 399"/>
                    <a:gd name="T96" fmla="*/ 2 w 321"/>
                    <a:gd name="T97" fmla="*/ 233 h 399"/>
                    <a:gd name="T98" fmla="*/ 26 w 321"/>
                    <a:gd name="T99" fmla="*/ 266 h 399"/>
                    <a:gd name="T100" fmla="*/ 81 w 321"/>
                    <a:gd name="T101" fmla="*/ 287 h 399"/>
                    <a:gd name="T102" fmla="*/ 160 w 321"/>
                    <a:gd name="T103" fmla="*/ 296 h 399"/>
                    <a:gd name="T104" fmla="*/ 225 w 321"/>
                    <a:gd name="T105" fmla="*/ 291 h 399"/>
                    <a:gd name="T106" fmla="*/ 286 w 321"/>
                    <a:gd name="T107" fmla="*/ 271 h 399"/>
                    <a:gd name="T108" fmla="*/ 317 w 321"/>
                    <a:gd name="T109" fmla="*/ 240 h 399"/>
                    <a:gd name="T110" fmla="*/ 320 w 321"/>
                    <a:gd name="T111" fmla="*/ 168 h 399"/>
                    <a:gd name="T112" fmla="*/ 308 w 321"/>
                    <a:gd name="T113" fmla="*/ 181 h 399"/>
                    <a:gd name="T114" fmla="*/ 245 w 321"/>
                    <a:gd name="T115" fmla="*/ 212 h 399"/>
                    <a:gd name="T116" fmla="*/ 68 w 321"/>
                    <a:gd name="T117" fmla="*/ 262 h 399"/>
                    <a:gd name="T118" fmla="*/ 55 w 321"/>
                    <a:gd name="T119" fmla="*/ 248 h 399"/>
                    <a:gd name="T120" fmla="*/ 68 w 321"/>
                    <a:gd name="T121" fmla="*/ 234 h 399"/>
                    <a:gd name="T122" fmla="*/ 81 w 321"/>
                    <a:gd name="T123" fmla="*/ 248 h 399"/>
                    <a:gd name="T124" fmla="*/ 68 w 321"/>
                    <a:gd name="T125" fmla="*/ 262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399">
                      <a:moveTo>
                        <a:pt x="160" y="0"/>
                      </a:moveTo>
                      <a:lnTo>
                        <a:pt x="160" y="0"/>
                      </a:lnTo>
                      <a:lnTo>
                        <a:pt x="143" y="1"/>
                      </a:lnTo>
                      <a:lnTo>
                        <a:pt x="126" y="1"/>
                      </a:lnTo>
                      <a:lnTo>
                        <a:pt x="110" y="3"/>
                      </a:lnTo>
                      <a:lnTo>
                        <a:pt x="96" y="6"/>
                      </a:lnTo>
                      <a:lnTo>
                        <a:pt x="81" y="8"/>
                      </a:lnTo>
                      <a:lnTo>
                        <a:pt x="68" y="12"/>
                      </a:lnTo>
                      <a:lnTo>
                        <a:pt x="56" y="15"/>
                      </a:lnTo>
                      <a:lnTo>
                        <a:pt x="45" y="20"/>
                      </a:lnTo>
                      <a:lnTo>
                        <a:pt x="35" y="25"/>
                      </a:lnTo>
                      <a:lnTo>
                        <a:pt x="26" y="31"/>
                      </a:lnTo>
                      <a:lnTo>
                        <a:pt x="18" y="37"/>
                      </a:lnTo>
                      <a:lnTo>
                        <a:pt x="12" y="43"/>
                      </a:lnTo>
                      <a:lnTo>
                        <a:pt x="8" y="49"/>
                      </a:lnTo>
                      <a:lnTo>
                        <a:pt x="4" y="56"/>
                      </a:lnTo>
                      <a:lnTo>
                        <a:pt x="2" y="62"/>
                      </a:lnTo>
                      <a:lnTo>
                        <a:pt x="0" y="70"/>
                      </a:lnTo>
                      <a:lnTo>
                        <a:pt x="0" y="123"/>
                      </a:lnTo>
                      <a:lnTo>
                        <a:pt x="0" y="123"/>
                      </a:lnTo>
                      <a:lnTo>
                        <a:pt x="2" y="130"/>
                      </a:lnTo>
                      <a:lnTo>
                        <a:pt x="4" y="137"/>
                      </a:lnTo>
                      <a:lnTo>
                        <a:pt x="8" y="143"/>
                      </a:lnTo>
                      <a:lnTo>
                        <a:pt x="12" y="151"/>
                      </a:lnTo>
                      <a:lnTo>
                        <a:pt x="18" y="157"/>
                      </a:lnTo>
                      <a:lnTo>
                        <a:pt x="26" y="162"/>
                      </a:lnTo>
                      <a:lnTo>
                        <a:pt x="35" y="168"/>
                      </a:lnTo>
                      <a:lnTo>
                        <a:pt x="45" y="173"/>
                      </a:lnTo>
                      <a:lnTo>
                        <a:pt x="56" y="177"/>
                      </a:lnTo>
                      <a:lnTo>
                        <a:pt x="68" y="181"/>
                      </a:lnTo>
                      <a:lnTo>
                        <a:pt x="81" y="185"/>
                      </a:lnTo>
                      <a:lnTo>
                        <a:pt x="96" y="187"/>
                      </a:lnTo>
                      <a:lnTo>
                        <a:pt x="110" y="189"/>
                      </a:lnTo>
                      <a:lnTo>
                        <a:pt x="126" y="192"/>
                      </a:lnTo>
                      <a:lnTo>
                        <a:pt x="143" y="193"/>
                      </a:lnTo>
                      <a:lnTo>
                        <a:pt x="160" y="193"/>
                      </a:lnTo>
                      <a:lnTo>
                        <a:pt x="160" y="193"/>
                      </a:lnTo>
                      <a:lnTo>
                        <a:pt x="178" y="193"/>
                      </a:lnTo>
                      <a:lnTo>
                        <a:pt x="194" y="192"/>
                      </a:lnTo>
                      <a:lnTo>
                        <a:pt x="211" y="189"/>
                      </a:lnTo>
                      <a:lnTo>
                        <a:pt x="225" y="187"/>
                      </a:lnTo>
                      <a:lnTo>
                        <a:pt x="240" y="185"/>
                      </a:lnTo>
                      <a:lnTo>
                        <a:pt x="253" y="181"/>
                      </a:lnTo>
                      <a:lnTo>
                        <a:pt x="265" y="177"/>
                      </a:lnTo>
                      <a:lnTo>
                        <a:pt x="276" y="173"/>
                      </a:lnTo>
                      <a:lnTo>
                        <a:pt x="286" y="168"/>
                      </a:lnTo>
                      <a:lnTo>
                        <a:pt x="295" y="162"/>
                      </a:lnTo>
                      <a:lnTo>
                        <a:pt x="303" y="157"/>
                      </a:lnTo>
                      <a:lnTo>
                        <a:pt x="309" y="151"/>
                      </a:lnTo>
                      <a:lnTo>
                        <a:pt x="314" y="143"/>
                      </a:lnTo>
                      <a:lnTo>
                        <a:pt x="317" y="137"/>
                      </a:lnTo>
                      <a:lnTo>
                        <a:pt x="320" y="130"/>
                      </a:lnTo>
                      <a:lnTo>
                        <a:pt x="321" y="123"/>
                      </a:lnTo>
                      <a:lnTo>
                        <a:pt x="321" y="70"/>
                      </a:lnTo>
                      <a:lnTo>
                        <a:pt x="321" y="70"/>
                      </a:lnTo>
                      <a:lnTo>
                        <a:pt x="320" y="62"/>
                      </a:lnTo>
                      <a:lnTo>
                        <a:pt x="317" y="56"/>
                      </a:lnTo>
                      <a:lnTo>
                        <a:pt x="314" y="49"/>
                      </a:lnTo>
                      <a:lnTo>
                        <a:pt x="309" y="43"/>
                      </a:lnTo>
                      <a:lnTo>
                        <a:pt x="303" y="37"/>
                      </a:lnTo>
                      <a:lnTo>
                        <a:pt x="295" y="31"/>
                      </a:lnTo>
                      <a:lnTo>
                        <a:pt x="286" y="25"/>
                      </a:lnTo>
                      <a:lnTo>
                        <a:pt x="276" y="20"/>
                      </a:lnTo>
                      <a:lnTo>
                        <a:pt x="265" y="15"/>
                      </a:lnTo>
                      <a:lnTo>
                        <a:pt x="253" y="12"/>
                      </a:lnTo>
                      <a:lnTo>
                        <a:pt x="240" y="8"/>
                      </a:lnTo>
                      <a:lnTo>
                        <a:pt x="225" y="6"/>
                      </a:lnTo>
                      <a:lnTo>
                        <a:pt x="211" y="3"/>
                      </a:lnTo>
                      <a:lnTo>
                        <a:pt x="194" y="1"/>
                      </a:lnTo>
                      <a:lnTo>
                        <a:pt x="178" y="1"/>
                      </a:lnTo>
                      <a:lnTo>
                        <a:pt x="160" y="0"/>
                      </a:lnTo>
                      <a:lnTo>
                        <a:pt x="160" y="0"/>
                      </a:lnTo>
                      <a:close/>
                      <a:moveTo>
                        <a:pt x="68" y="158"/>
                      </a:moveTo>
                      <a:lnTo>
                        <a:pt x="68" y="158"/>
                      </a:lnTo>
                      <a:lnTo>
                        <a:pt x="63" y="157"/>
                      </a:lnTo>
                      <a:lnTo>
                        <a:pt x="58" y="153"/>
                      </a:lnTo>
                      <a:lnTo>
                        <a:pt x="56" y="150"/>
                      </a:lnTo>
                      <a:lnTo>
                        <a:pt x="55" y="143"/>
                      </a:lnTo>
                      <a:lnTo>
                        <a:pt x="55" y="143"/>
                      </a:lnTo>
                      <a:lnTo>
                        <a:pt x="56" y="139"/>
                      </a:lnTo>
                      <a:lnTo>
                        <a:pt x="58" y="135"/>
                      </a:lnTo>
                      <a:lnTo>
                        <a:pt x="63" y="131"/>
                      </a:lnTo>
                      <a:lnTo>
                        <a:pt x="68" y="130"/>
                      </a:lnTo>
                      <a:lnTo>
                        <a:pt x="68" y="130"/>
                      </a:lnTo>
                      <a:lnTo>
                        <a:pt x="73" y="131"/>
                      </a:lnTo>
                      <a:lnTo>
                        <a:pt x="78" y="135"/>
                      </a:lnTo>
                      <a:lnTo>
                        <a:pt x="80" y="139"/>
                      </a:lnTo>
                      <a:lnTo>
                        <a:pt x="81" y="143"/>
                      </a:lnTo>
                      <a:lnTo>
                        <a:pt x="81" y="143"/>
                      </a:lnTo>
                      <a:lnTo>
                        <a:pt x="80" y="150"/>
                      </a:lnTo>
                      <a:lnTo>
                        <a:pt x="78" y="153"/>
                      </a:lnTo>
                      <a:lnTo>
                        <a:pt x="73" y="157"/>
                      </a:lnTo>
                      <a:lnTo>
                        <a:pt x="68" y="158"/>
                      </a:lnTo>
                      <a:lnTo>
                        <a:pt x="68" y="158"/>
                      </a:lnTo>
                      <a:close/>
                      <a:moveTo>
                        <a:pt x="160" y="124"/>
                      </a:moveTo>
                      <a:lnTo>
                        <a:pt x="160" y="124"/>
                      </a:lnTo>
                      <a:lnTo>
                        <a:pt x="133" y="124"/>
                      </a:lnTo>
                      <a:lnTo>
                        <a:pt x="108" y="121"/>
                      </a:lnTo>
                      <a:lnTo>
                        <a:pt x="84" y="114"/>
                      </a:lnTo>
                      <a:lnTo>
                        <a:pt x="63" y="108"/>
                      </a:lnTo>
                      <a:lnTo>
                        <a:pt x="44" y="99"/>
                      </a:lnTo>
                      <a:lnTo>
                        <a:pt x="27" y="89"/>
                      </a:lnTo>
                      <a:lnTo>
                        <a:pt x="14" y="78"/>
                      </a:lnTo>
                      <a:lnTo>
                        <a:pt x="8" y="71"/>
                      </a:lnTo>
                      <a:lnTo>
                        <a:pt x="3" y="65"/>
                      </a:lnTo>
                      <a:lnTo>
                        <a:pt x="3" y="65"/>
                      </a:lnTo>
                      <a:lnTo>
                        <a:pt x="16" y="76"/>
                      </a:lnTo>
                      <a:lnTo>
                        <a:pt x="31" y="87"/>
                      </a:lnTo>
                      <a:lnTo>
                        <a:pt x="47" y="95"/>
                      </a:lnTo>
                      <a:lnTo>
                        <a:pt x="67" y="102"/>
                      </a:lnTo>
                      <a:lnTo>
                        <a:pt x="87" y="108"/>
                      </a:lnTo>
                      <a:lnTo>
                        <a:pt x="110" y="113"/>
                      </a:lnTo>
                      <a:lnTo>
                        <a:pt x="135" y="116"/>
                      </a:lnTo>
                      <a:lnTo>
                        <a:pt x="160" y="117"/>
                      </a:lnTo>
                      <a:lnTo>
                        <a:pt x="160" y="117"/>
                      </a:lnTo>
                      <a:lnTo>
                        <a:pt x="187" y="116"/>
                      </a:lnTo>
                      <a:lnTo>
                        <a:pt x="211" y="113"/>
                      </a:lnTo>
                      <a:lnTo>
                        <a:pt x="234" y="108"/>
                      </a:lnTo>
                      <a:lnTo>
                        <a:pt x="254" y="102"/>
                      </a:lnTo>
                      <a:lnTo>
                        <a:pt x="274" y="95"/>
                      </a:lnTo>
                      <a:lnTo>
                        <a:pt x="291" y="87"/>
                      </a:lnTo>
                      <a:lnTo>
                        <a:pt x="305" y="76"/>
                      </a:lnTo>
                      <a:lnTo>
                        <a:pt x="318" y="65"/>
                      </a:lnTo>
                      <a:lnTo>
                        <a:pt x="318" y="65"/>
                      </a:lnTo>
                      <a:lnTo>
                        <a:pt x="314" y="71"/>
                      </a:lnTo>
                      <a:lnTo>
                        <a:pt x="308" y="78"/>
                      </a:lnTo>
                      <a:lnTo>
                        <a:pt x="294" y="89"/>
                      </a:lnTo>
                      <a:lnTo>
                        <a:pt x="277" y="99"/>
                      </a:lnTo>
                      <a:lnTo>
                        <a:pt x="258" y="108"/>
                      </a:lnTo>
                      <a:lnTo>
                        <a:pt x="237" y="114"/>
                      </a:lnTo>
                      <a:lnTo>
                        <a:pt x="213" y="121"/>
                      </a:lnTo>
                      <a:lnTo>
                        <a:pt x="188" y="124"/>
                      </a:lnTo>
                      <a:lnTo>
                        <a:pt x="160" y="124"/>
                      </a:lnTo>
                      <a:lnTo>
                        <a:pt x="160" y="124"/>
                      </a:lnTo>
                      <a:close/>
                      <a:moveTo>
                        <a:pt x="160" y="326"/>
                      </a:moveTo>
                      <a:lnTo>
                        <a:pt x="160" y="326"/>
                      </a:lnTo>
                      <a:lnTo>
                        <a:pt x="130" y="325"/>
                      </a:lnTo>
                      <a:lnTo>
                        <a:pt x="101" y="321"/>
                      </a:lnTo>
                      <a:lnTo>
                        <a:pt x="75" y="316"/>
                      </a:lnTo>
                      <a:lnTo>
                        <a:pt x="54" y="309"/>
                      </a:lnTo>
                      <a:lnTo>
                        <a:pt x="44" y="304"/>
                      </a:lnTo>
                      <a:lnTo>
                        <a:pt x="34" y="300"/>
                      </a:lnTo>
                      <a:lnTo>
                        <a:pt x="27" y="295"/>
                      </a:lnTo>
                      <a:lnTo>
                        <a:pt x="20" y="290"/>
                      </a:lnTo>
                      <a:lnTo>
                        <a:pt x="14" y="284"/>
                      </a:lnTo>
                      <a:lnTo>
                        <a:pt x="9" y="278"/>
                      </a:lnTo>
                      <a:lnTo>
                        <a:pt x="5" y="272"/>
                      </a:lnTo>
                      <a:lnTo>
                        <a:pt x="3" y="266"/>
                      </a:lnTo>
                      <a:lnTo>
                        <a:pt x="3" y="266"/>
                      </a:lnTo>
                      <a:lnTo>
                        <a:pt x="0" y="271"/>
                      </a:lnTo>
                      <a:lnTo>
                        <a:pt x="0" y="277"/>
                      </a:lnTo>
                      <a:lnTo>
                        <a:pt x="0" y="329"/>
                      </a:lnTo>
                      <a:lnTo>
                        <a:pt x="0" y="329"/>
                      </a:lnTo>
                      <a:lnTo>
                        <a:pt x="2" y="336"/>
                      </a:lnTo>
                      <a:lnTo>
                        <a:pt x="4" y="343"/>
                      </a:lnTo>
                      <a:lnTo>
                        <a:pt x="8" y="350"/>
                      </a:lnTo>
                      <a:lnTo>
                        <a:pt x="12" y="356"/>
                      </a:lnTo>
                      <a:lnTo>
                        <a:pt x="18" y="362"/>
                      </a:lnTo>
                      <a:lnTo>
                        <a:pt x="26" y="368"/>
                      </a:lnTo>
                      <a:lnTo>
                        <a:pt x="35" y="373"/>
                      </a:lnTo>
                      <a:lnTo>
                        <a:pt x="45" y="378"/>
                      </a:lnTo>
                      <a:lnTo>
                        <a:pt x="56" y="383"/>
                      </a:lnTo>
                      <a:lnTo>
                        <a:pt x="68" y="387"/>
                      </a:lnTo>
                      <a:lnTo>
                        <a:pt x="81" y="390"/>
                      </a:lnTo>
                      <a:lnTo>
                        <a:pt x="96" y="394"/>
                      </a:lnTo>
                      <a:lnTo>
                        <a:pt x="110" y="396"/>
                      </a:lnTo>
                      <a:lnTo>
                        <a:pt x="126" y="398"/>
                      </a:lnTo>
                      <a:lnTo>
                        <a:pt x="143" y="399"/>
                      </a:lnTo>
                      <a:lnTo>
                        <a:pt x="160" y="399"/>
                      </a:lnTo>
                      <a:lnTo>
                        <a:pt x="160" y="399"/>
                      </a:lnTo>
                      <a:lnTo>
                        <a:pt x="178" y="399"/>
                      </a:lnTo>
                      <a:lnTo>
                        <a:pt x="194" y="398"/>
                      </a:lnTo>
                      <a:lnTo>
                        <a:pt x="211" y="396"/>
                      </a:lnTo>
                      <a:lnTo>
                        <a:pt x="225" y="394"/>
                      </a:lnTo>
                      <a:lnTo>
                        <a:pt x="240" y="390"/>
                      </a:lnTo>
                      <a:lnTo>
                        <a:pt x="253" y="387"/>
                      </a:lnTo>
                      <a:lnTo>
                        <a:pt x="265" y="383"/>
                      </a:lnTo>
                      <a:lnTo>
                        <a:pt x="276" y="378"/>
                      </a:lnTo>
                      <a:lnTo>
                        <a:pt x="286" y="373"/>
                      </a:lnTo>
                      <a:lnTo>
                        <a:pt x="295" y="368"/>
                      </a:lnTo>
                      <a:lnTo>
                        <a:pt x="303" y="362"/>
                      </a:lnTo>
                      <a:lnTo>
                        <a:pt x="309" y="356"/>
                      </a:lnTo>
                      <a:lnTo>
                        <a:pt x="314" y="350"/>
                      </a:lnTo>
                      <a:lnTo>
                        <a:pt x="317" y="343"/>
                      </a:lnTo>
                      <a:lnTo>
                        <a:pt x="320" y="336"/>
                      </a:lnTo>
                      <a:lnTo>
                        <a:pt x="321" y="329"/>
                      </a:lnTo>
                      <a:lnTo>
                        <a:pt x="321" y="277"/>
                      </a:lnTo>
                      <a:lnTo>
                        <a:pt x="321" y="277"/>
                      </a:lnTo>
                      <a:lnTo>
                        <a:pt x="321" y="271"/>
                      </a:lnTo>
                      <a:lnTo>
                        <a:pt x="318" y="266"/>
                      </a:lnTo>
                      <a:lnTo>
                        <a:pt x="318" y="266"/>
                      </a:lnTo>
                      <a:lnTo>
                        <a:pt x="316" y="272"/>
                      </a:lnTo>
                      <a:lnTo>
                        <a:pt x="312" y="278"/>
                      </a:lnTo>
                      <a:lnTo>
                        <a:pt x="308" y="284"/>
                      </a:lnTo>
                      <a:lnTo>
                        <a:pt x="302" y="290"/>
                      </a:lnTo>
                      <a:lnTo>
                        <a:pt x="294" y="295"/>
                      </a:lnTo>
                      <a:lnTo>
                        <a:pt x="287" y="300"/>
                      </a:lnTo>
                      <a:lnTo>
                        <a:pt x="277" y="304"/>
                      </a:lnTo>
                      <a:lnTo>
                        <a:pt x="268" y="309"/>
                      </a:lnTo>
                      <a:lnTo>
                        <a:pt x="246" y="316"/>
                      </a:lnTo>
                      <a:lnTo>
                        <a:pt x="220" y="321"/>
                      </a:lnTo>
                      <a:lnTo>
                        <a:pt x="191" y="325"/>
                      </a:lnTo>
                      <a:lnTo>
                        <a:pt x="160" y="326"/>
                      </a:lnTo>
                      <a:lnTo>
                        <a:pt x="160" y="326"/>
                      </a:lnTo>
                      <a:close/>
                      <a:moveTo>
                        <a:pt x="68" y="367"/>
                      </a:moveTo>
                      <a:lnTo>
                        <a:pt x="68" y="367"/>
                      </a:lnTo>
                      <a:lnTo>
                        <a:pt x="63" y="366"/>
                      </a:lnTo>
                      <a:lnTo>
                        <a:pt x="58" y="362"/>
                      </a:lnTo>
                      <a:lnTo>
                        <a:pt x="56" y="359"/>
                      </a:lnTo>
                      <a:lnTo>
                        <a:pt x="55" y="354"/>
                      </a:lnTo>
                      <a:lnTo>
                        <a:pt x="55" y="354"/>
                      </a:lnTo>
                      <a:lnTo>
                        <a:pt x="56" y="348"/>
                      </a:lnTo>
                      <a:lnTo>
                        <a:pt x="58" y="344"/>
                      </a:lnTo>
                      <a:lnTo>
                        <a:pt x="63" y="341"/>
                      </a:lnTo>
                      <a:lnTo>
                        <a:pt x="68" y="339"/>
                      </a:lnTo>
                      <a:lnTo>
                        <a:pt x="68" y="339"/>
                      </a:lnTo>
                      <a:lnTo>
                        <a:pt x="73" y="341"/>
                      </a:lnTo>
                      <a:lnTo>
                        <a:pt x="78" y="344"/>
                      </a:lnTo>
                      <a:lnTo>
                        <a:pt x="80" y="348"/>
                      </a:lnTo>
                      <a:lnTo>
                        <a:pt x="81" y="354"/>
                      </a:lnTo>
                      <a:lnTo>
                        <a:pt x="81" y="354"/>
                      </a:lnTo>
                      <a:lnTo>
                        <a:pt x="80" y="359"/>
                      </a:lnTo>
                      <a:lnTo>
                        <a:pt x="78" y="362"/>
                      </a:lnTo>
                      <a:lnTo>
                        <a:pt x="73" y="366"/>
                      </a:lnTo>
                      <a:lnTo>
                        <a:pt x="68" y="367"/>
                      </a:lnTo>
                      <a:lnTo>
                        <a:pt x="68" y="367"/>
                      </a:lnTo>
                      <a:close/>
                      <a:moveTo>
                        <a:pt x="160" y="223"/>
                      </a:moveTo>
                      <a:lnTo>
                        <a:pt x="160" y="223"/>
                      </a:lnTo>
                      <a:lnTo>
                        <a:pt x="130" y="222"/>
                      </a:lnTo>
                      <a:lnTo>
                        <a:pt x="102" y="218"/>
                      </a:lnTo>
                      <a:lnTo>
                        <a:pt x="77" y="212"/>
                      </a:lnTo>
                      <a:lnTo>
                        <a:pt x="54" y="205"/>
                      </a:lnTo>
                      <a:lnTo>
                        <a:pt x="35" y="197"/>
                      </a:lnTo>
                      <a:lnTo>
                        <a:pt x="27" y="192"/>
                      </a:lnTo>
                      <a:lnTo>
                        <a:pt x="20" y="187"/>
                      </a:lnTo>
                      <a:lnTo>
                        <a:pt x="14" y="181"/>
                      </a:lnTo>
                      <a:lnTo>
                        <a:pt x="9" y="175"/>
                      </a:lnTo>
                      <a:lnTo>
                        <a:pt x="5" y="169"/>
                      </a:lnTo>
                      <a:lnTo>
                        <a:pt x="3" y="163"/>
                      </a:lnTo>
                      <a:lnTo>
                        <a:pt x="3" y="163"/>
                      </a:lnTo>
                      <a:lnTo>
                        <a:pt x="0" y="168"/>
                      </a:lnTo>
                      <a:lnTo>
                        <a:pt x="0" y="173"/>
                      </a:lnTo>
                      <a:lnTo>
                        <a:pt x="0" y="226"/>
                      </a:lnTo>
                      <a:lnTo>
                        <a:pt x="0" y="226"/>
                      </a:lnTo>
                      <a:lnTo>
                        <a:pt x="2" y="233"/>
                      </a:lnTo>
                      <a:lnTo>
                        <a:pt x="4" y="240"/>
                      </a:lnTo>
                      <a:lnTo>
                        <a:pt x="8" y="246"/>
                      </a:lnTo>
                      <a:lnTo>
                        <a:pt x="12" y="254"/>
                      </a:lnTo>
                      <a:lnTo>
                        <a:pt x="18" y="260"/>
                      </a:lnTo>
                      <a:lnTo>
                        <a:pt x="26" y="266"/>
                      </a:lnTo>
                      <a:lnTo>
                        <a:pt x="35" y="271"/>
                      </a:lnTo>
                      <a:lnTo>
                        <a:pt x="45" y="275"/>
                      </a:lnTo>
                      <a:lnTo>
                        <a:pt x="56" y="280"/>
                      </a:lnTo>
                      <a:lnTo>
                        <a:pt x="68" y="284"/>
                      </a:lnTo>
                      <a:lnTo>
                        <a:pt x="81" y="287"/>
                      </a:lnTo>
                      <a:lnTo>
                        <a:pt x="96" y="291"/>
                      </a:lnTo>
                      <a:lnTo>
                        <a:pt x="110" y="293"/>
                      </a:lnTo>
                      <a:lnTo>
                        <a:pt x="126" y="295"/>
                      </a:lnTo>
                      <a:lnTo>
                        <a:pt x="143" y="296"/>
                      </a:lnTo>
                      <a:lnTo>
                        <a:pt x="160" y="296"/>
                      </a:lnTo>
                      <a:lnTo>
                        <a:pt x="160" y="296"/>
                      </a:lnTo>
                      <a:lnTo>
                        <a:pt x="178" y="296"/>
                      </a:lnTo>
                      <a:lnTo>
                        <a:pt x="194" y="295"/>
                      </a:lnTo>
                      <a:lnTo>
                        <a:pt x="211" y="293"/>
                      </a:lnTo>
                      <a:lnTo>
                        <a:pt x="225" y="291"/>
                      </a:lnTo>
                      <a:lnTo>
                        <a:pt x="240" y="287"/>
                      </a:lnTo>
                      <a:lnTo>
                        <a:pt x="253" y="284"/>
                      </a:lnTo>
                      <a:lnTo>
                        <a:pt x="265" y="280"/>
                      </a:lnTo>
                      <a:lnTo>
                        <a:pt x="276" y="275"/>
                      </a:lnTo>
                      <a:lnTo>
                        <a:pt x="286" y="271"/>
                      </a:lnTo>
                      <a:lnTo>
                        <a:pt x="295" y="266"/>
                      </a:lnTo>
                      <a:lnTo>
                        <a:pt x="303" y="260"/>
                      </a:lnTo>
                      <a:lnTo>
                        <a:pt x="309" y="254"/>
                      </a:lnTo>
                      <a:lnTo>
                        <a:pt x="314" y="246"/>
                      </a:lnTo>
                      <a:lnTo>
                        <a:pt x="317" y="240"/>
                      </a:lnTo>
                      <a:lnTo>
                        <a:pt x="320" y="233"/>
                      </a:lnTo>
                      <a:lnTo>
                        <a:pt x="321" y="226"/>
                      </a:lnTo>
                      <a:lnTo>
                        <a:pt x="321" y="173"/>
                      </a:lnTo>
                      <a:lnTo>
                        <a:pt x="321" y="173"/>
                      </a:lnTo>
                      <a:lnTo>
                        <a:pt x="320" y="168"/>
                      </a:lnTo>
                      <a:lnTo>
                        <a:pt x="318" y="163"/>
                      </a:lnTo>
                      <a:lnTo>
                        <a:pt x="318" y="163"/>
                      </a:lnTo>
                      <a:lnTo>
                        <a:pt x="316" y="169"/>
                      </a:lnTo>
                      <a:lnTo>
                        <a:pt x="312" y="175"/>
                      </a:lnTo>
                      <a:lnTo>
                        <a:pt x="308" y="181"/>
                      </a:lnTo>
                      <a:lnTo>
                        <a:pt x="302" y="187"/>
                      </a:lnTo>
                      <a:lnTo>
                        <a:pt x="294" y="192"/>
                      </a:lnTo>
                      <a:lnTo>
                        <a:pt x="286" y="197"/>
                      </a:lnTo>
                      <a:lnTo>
                        <a:pt x="268" y="205"/>
                      </a:lnTo>
                      <a:lnTo>
                        <a:pt x="245" y="212"/>
                      </a:lnTo>
                      <a:lnTo>
                        <a:pt x="219" y="218"/>
                      </a:lnTo>
                      <a:lnTo>
                        <a:pt x="191" y="222"/>
                      </a:lnTo>
                      <a:lnTo>
                        <a:pt x="160" y="223"/>
                      </a:lnTo>
                      <a:lnTo>
                        <a:pt x="160" y="223"/>
                      </a:lnTo>
                      <a:close/>
                      <a:moveTo>
                        <a:pt x="68" y="262"/>
                      </a:moveTo>
                      <a:lnTo>
                        <a:pt x="68" y="262"/>
                      </a:lnTo>
                      <a:lnTo>
                        <a:pt x="63" y="261"/>
                      </a:lnTo>
                      <a:lnTo>
                        <a:pt x="58" y="257"/>
                      </a:lnTo>
                      <a:lnTo>
                        <a:pt x="56" y="254"/>
                      </a:lnTo>
                      <a:lnTo>
                        <a:pt x="55" y="248"/>
                      </a:lnTo>
                      <a:lnTo>
                        <a:pt x="55" y="248"/>
                      </a:lnTo>
                      <a:lnTo>
                        <a:pt x="56" y="243"/>
                      </a:lnTo>
                      <a:lnTo>
                        <a:pt x="58" y="239"/>
                      </a:lnTo>
                      <a:lnTo>
                        <a:pt x="63" y="235"/>
                      </a:lnTo>
                      <a:lnTo>
                        <a:pt x="68" y="234"/>
                      </a:lnTo>
                      <a:lnTo>
                        <a:pt x="68" y="234"/>
                      </a:lnTo>
                      <a:lnTo>
                        <a:pt x="73" y="235"/>
                      </a:lnTo>
                      <a:lnTo>
                        <a:pt x="78" y="239"/>
                      </a:lnTo>
                      <a:lnTo>
                        <a:pt x="80" y="243"/>
                      </a:lnTo>
                      <a:lnTo>
                        <a:pt x="81" y="248"/>
                      </a:lnTo>
                      <a:lnTo>
                        <a:pt x="81" y="248"/>
                      </a:lnTo>
                      <a:lnTo>
                        <a:pt x="80" y="254"/>
                      </a:lnTo>
                      <a:lnTo>
                        <a:pt x="78" y="257"/>
                      </a:lnTo>
                      <a:lnTo>
                        <a:pt x="73" y="261"/>
                      </a:lnTo>
                      <a:lnTo>
                        <a:pt x="68" y="262"/>
                      </a:lnTo>
                      <a:lnTo>
                        <a:pt x="68" y="262"/>
                      </a:lnTo>
                      <a:close/>
                    </a:path>
                  </a:pathLst>
                </a:custGeom>
                <a:noFill/>
                <a:ln>
                  <a:solidFill>
                    <a:sysClr val="window" lastClr="FFFFFF">
                      <a:lumMod val="50000"/>
                    </a:sysClr>
                  </a:solidFill>
                </a:ln>
              </p:spPr>
              <p:txBody>
                <a:bodyPr vert="horz" wrap="square" lIns="68494" tIns="34248" rIns="68494" bIns="34248" numCol="1" anchor="t" anchorCtr="0" compatLnSpc="1"/>
                <a:lstStyle>
                  <a:defPPr>
                    <a:defRPr lang="zh-CN"/>
                  </a:defPPr>
                  <a:lvl1pPr algn="l" rtl="0" fontAlgn="base">
                    <a:spcBef>
                      <a:spcPct val="0"/>
                    </a:spcBef>
                    <a:spcAft>
                      <a:spcPct val="0"/>
                    </a:spcAft>
                    <a:defRPr b="1" kern="1200">
                      <a:solidFill>
                        <a:schemeClr val="tx1"/>
                      </a:solidFill>
                      <a:latin typeface="Huawei Sans" panose="020C0503030203020204" pitchFamily="34" charset="0"/>
                      <a:ea typeface="方正兰亭黑简体" panose="02000000000000000000" pitchFamily="2" charset="-122"/>
                      <a:cs typeface="+mn-cs"/>
                    </a:defRPr>
                  </a:lvl1pPr>
                  <a:lvl2pPr marL="457200" algn="l" rtl="0" fontAlgn="base">
                    <a:spcBef>
                      <a:spcPct val="0"/>
                    </a:spcBef>
                    <a:spcAft>
                      <a:spcPct val="0"/>
                    </a:spcAft>
                    <a:defRPr b="1" kern="1200">
                      <a:solidFill>
                        <a:schemeClr val="tx1"/>
                      </a:solidFill>
                      <a:latin typeface="Huawei Sans" panose="020C0503030203020204" pitchFamily="34" charset="0"/>
                      <a:ea typeface="方正兰亭黑简体" panose="02000000000000000000" pitchFamily="2" charset="-122"/>
                      <a:cs typeface="+mn-cs"/>
                    </a:defRPr>
                  </a:lvl2pPr>
                  <a:lvl3pPr marL="914400" algn="l" rtl="0" fontAlgn="base">
                    <a:spcBef>
                      <a:spcPct val="0"/>
                    </a:spcBef>
                    <a:spcAft>
                      <a:spcPct val="0"/>
                    </a:spcAft>
                    <a:defRPr b="1" kern="1200">
                      <a:solidFill>
                        <a:schemeClr val="tx1"/>
                      </a:solidFill>
                      <a:latin typeface="Huawei Sans" panose="020C0503030203020204" pitchFamily="34" charset="0"/>
                      <a:ea typeface="方正兰亭黑简体" panose="02000000000000000000" pitchFamily="2" charset="-122"/>
                      <a:cs typeface="+mn-cs"/>
                    </a:defRPr>
                  </a:lvl3pPr>
                  <a:lvl4pPr marL="1371600" algn="l" rtl="0" fontAlgn="base">
                    <a:spcBef>
                      <a:spcPct val="0"/>
                    </a:spcBef>
                    <a:spcAft>
                      <a:spcPct val="0"/>
                    </a:spcAft>
                    <a:defRPr b="1" kern="1200">
                      <a:solidFill>
                        <a:schemeClr val="tx1"/>
                      </a:solidFill>
                      <a:latin typeface="Huawei Sans" panose="020C0503030203020204" pitchFamily="34" charset="0"/>
                      <a:ea typeface="方正兰亭黑简体" panose="02000000000000000000" pitchFamily="2" charset="-122"/>
                      <a:cs typeface="+mn-cs"/>
                    </a:defRPr>
                  </a:lvl4pPr>
                  <a:lvl5pPr marL="1828800" algn="l" rtl="0" fontAlgn="base">
                    <a:spcBef>
                      <a:spcPct val="0"/>
                    </a:spcBef>
                    <a:spcAft>
                      <a:spcPct val="0"/>
                    </a:spcAft>
                    <a:defRPr b="1" kern="1200">
                      <a:solidFill>
                        <a:schemeClr val="tx1"/>
                      </a:solidFill>
                      <a:latin typeface="Huawei Sans" panose="020C0503030203020204" pitchFamily="34" charset="0"/>
                      <a:ea typeface="方正兰亭黑简体" panose="02000000000000000000" pitchFamily="2" charset="-122"/>
                      <a:cs typeface="+mn-cs"/>
                    </a:defRPr>
                  </a:lvl5pPr>
                  <a:lvl6pPr marL="2285365" algn="l" defTabSz="913765" rtl="0" eaLnBrk="1" latinLnBrk="0" hangingPunct="1">
                    <a:defRPr b="1" kern="1200">
                      <a:solidFill>
                        <a:schemeClr val="tx1"/>
                      </a:solidFill>
                      <a:latin typeface="Huawei Sans" panose="020C0503030203020204" pitchFamily="34" charset="0"/>
                      <a:ea typeface="方正兰亭黑简体" panose="02000000000000000000" pitchFamily="2" charset="-122"/>
                      <a:cs typeface="+mn-cs"/>
                    </a:defRPr>
                  </a:lvl6pPr>
                  <a:lvl7pPr marL="2742565" algn="l" defTabSz="913765" rtl="0" eaLnBrk="1" latinLnBrk="0" hangingPunct="1">
                    <a:defRPr b="1" kern="1200">
                      <a:solidFill>
                        <a:schemeClr val="tx1"/>
                      </a:solidFill>
                      <a:latin typeface="Huawei Sans" panose="020C0503030203020204" pitchFamily="34" charset="0"/>
                      <a:ea typeface="方正兰亭黑简体" panose="02000000000000000000" pitchFamily="2" charset="-122"/>
                      <a:cs typeface="+mn-cs"/>
                    </a:defRPr>
                  </a:lvl7pPr>
                  <a:lvl8pPr marL="3199765" algn="l" defTabSz="913765" rtl="0" eaLnBrk="1" latinLnBrk="0" hangingPunct="1">
                    <a:defRPr b="1" kern="1200">
                      <a:solidFill>
                        <a:schemeClr val="tx1"/>
                      </a:solidFill>
                      <a:latin typeface="Huawei Sans" panose="020C0503030203020204" pitchFamily="34" charset="0"/>
                      <a:ea typeface="方正兰亭黑简体" panose="02000000000000000000" pitchFamily="2" charset="-122"/>
                      <a:cs typeface="+mn-cs"/>
                    </a:defRPr>
                  </a:lvl8pPr>
                  <a:lvl9pPr marL="3656965" algn="l" defTabSz="913765" rtl="0" eaLnBrk="1" latinLnBrk="0" hangingPunct="1">
                    <a:defRPr b="1" kern="1200">
                      <a:solidFill>
                        <a:schemeClr val="tx1"/>
                      </a:solidFill>
                      <a:latin typeface="Huawei Sans" panose="020C0503030203020204" pitchFamily="34" charset="0"/>
                      <a:ea typeface="方正兰亭黑简体" panose="02000000000000000000" pitchFamily="2" charset="-122"/>
                      <a:cs typeface="+mn-cs"/>
                    </a:defRPr>
                  </a:lvl9pPr>
                </a:lstStyle>
                <a:p>
                  <a:pPr defTabSz="1217930" fontAlgn="auto" hangingPunct="0">
                    <a:spcBef>
                      <a:spcPts val="0"/>
                    </a:spcBef>
                    <a:spcAft>
                      <a:spcPts val="0"/>
                    </a:spcAft>
                    <a:defRPr/>
                  </a:pPr>
                  <a:endParaRPr lang="zh-CN" altLang="en-US" sz="800" b="0" kern="0" dirty="0">
                    <a:solidFill>
                      <a:prstClr val="black">
                        <a:lumMod val="75000"/>
                        <a:lumOff val="25000"/>
                      </a:prstClr>
                    </a:solidFill>
                    <a:latin typeface="+mn-lt"/>
                    <a:ea typeface="方正兰亭黑简体" panose="02000000000000000000" pitchFamily="2" charset="-122"/>
                    <a:cs typeface="Huawei Sans" panose="020C0503030203020204" pitchFamily="34" charset="0"/>
                    <a:sym typeface="Huawei Sans"/>
                  </a:endParaRPr>
                </a:p>
              </p:txBody>
            </p:sp>
          </p:grpSp>
          <p:sp>
            <p:nvSpPr>
              <p:cNvPr id="128" name="Freeform 71"/>
              <p:cNvSpPr>
                <a:spLocks noEditPoints="1"/>
              </p:cNvSpPr>
              <p:nvPr/>
            </p:nvSpPr>
            <p:spPr bwMode="auto">
              <a:xfrm>
                <a:off x="968121" y="3986138"/>
                <a:ext cx="362023" cy="97976"/>
              </a:xfrm>
              <a:custGeom>
                <a:avLst/>
                <a:gdLst>
                  <a:gd name="T0" fmla="*/ 414 w 793"/>
                  <a:gd name="T1" fmla="*/ 157 h 192"/>
                  <a:gd name="T2" fmla="*/ 368 w 793"/>
                  <a:gd name="T3" fmla="*/ 118 h 192"/>
                  <a:gd name="T4" fmla="*/ 391 w 793"/>
                  <a:gd name="T5" fmla="*/ 114 h 192"/>
                  <a:gd name="T6" fmla="*/ 414 w 793"/>
                  <a:gd name="T7" fmla="*/ 157 h 192"/>
                  <a:gd name="T8" fmla="*/ 367 w 793"/>
                  <a:gd name="T9" fmla="*/ 52 h 192"/>
                  <a:gd name="T10" fmla="*/ 388 w 793"/>
                  <a:gd name="T11" fmla="*/ 44 h 192"/>
                  <a:gd name="T12" fmla="*/ 414 w 793"/>
                  <a:gd name="T13" fmla="*/ 54 h 192"/>
                  <a:gd name="T14" fmla="*/ 457 w 793"/>
                  <a:gd name="T15" fmla="*/ 120 h 192"/>
                  <a:gd name="T16" fmla="*/ 478 w 793"/>
                  <a:gd name="T17" fmla="*/ 114 h 192"/>
                  <a:gd name="T18" fmla="*/ 486 w 793"/>
                  <a:gd name="T19" fmla="*/ 123 h 192"/>
                  <a:gd name="T20" fmla="*/ 457 w 793"/>
                  <a:gd name="T21" fmla="*/ 54 h 192"/>
                  <a:gd name="T22" fmla="*/ 464 w 793"/>
                  <a:gd name="T23" fmla="*/ 44 h 192"/>
                  <a:gd name="T24" fmla="*/ 486 w 793"/>
                  <a:gd name="T25" fmla="*/ 52 h 192"/>
                  <a:gd name="T26" fmla="*/ 530 w 793"/>
                  <a:gd name="T27" fmla="*/ 123 h 192"/>
                  <a:gd name="T28" fmla="*/ 551 w 793"/>
                  <a:gd name="T29" fmla="*/ 114 h 192"/>
                  <a:gd name="T30" fmla="*/ 575 w 793"/>
                  <a:gd name="T31" fmla="*/ 118 h 192"/>
                  <a:gd name="T32" fmla="*/ 530 w 793"/>
                  <a:gd name="T33" fmla="*/ 87 h 192"/>
                  <a:gd name="T34" fmla="*/ 549 w 793"/>
                  <a:gd name="T35" fmla="*/ 47 h 192"/>
                  <a:gd name="T36" fmla="*/ 573 w 793"/>
                  <a:gd name="T37" fmla="*/ 47 h 192"/>
                  <a:gd name="T38" fmla="*/ 683 w 793"/>
                  <a:gd name="T39" fmla="*/ 157 h 192"/>
                  <a:gd name="T40" fmla="*/ 637 w 793"/>
                  <a:gd name="T41" fmla="*/ 118 h 192"/>
                  <a:gd name="T42" fmla="*/ 661 w 793"/>
                  <a:gd name="T43" fmla="*/ 114 h 192"/>
                  <a:gd name="T44" fmla="*/ 683 w 793"/>
                  <a:gd name="T45" fmla="*/ 157 h 192"/>
                  <a:gd name="T46" fmla="*/ 637 w 793"/>
                  <a:gd name="T47" fmla="*/ 52 h 192"/>
                  <a:gd name="T48" fmla="*/ 659 w 793"/>
                  <a:gd name="T49" fmla="*/ 44 h 192"/>
                  <a:gd name="T50" fmla="*/ 683 w 793"/>
                  <a:gd name="T51" fmla="*/ 54 h 192"/>
                  <a:gd name="T52" fmla="*/ 13 w 793"/>
                  <a:gd name="T53" fmla="*/ 1 h 192"/>
                  <a:gd name="T54" fmla="*/ 0 w 793"/>
                  <a:gd name="T55" fmla="*/ 22 h 192"/>
                  <a:gd name="T56" fmla="*/ 7 w 793"/>
                  <a:gd name="T57" fmla="*/ 186 h 192"/>
                  <a:gd name="T58" fmla="*/ 771 w 793"/>
                  <a:gd name="T59" fmla="*/ 192 h 192"/>
                  <a:gd name="T60" fmla="*/ 792 w 793"/>
                  <a:gd name="T61" fmla="*/ 178 h 192"/>
                  <a:gd name="T62" fmla="*/ 792 w 793"/>
                  <a:gd name="T63" fmla="*/ 13 h 192"/>
                  <a:gd name="T64" fmla="*/ 771 w 793"/>
                  <a:gd name="T65" fmla="*/ 0 h 192"/>
                  <a:gd name="T66" fmla="*/ 52 w 793"/>
                  <a:gd name="T67" fmla="*/ 134 h 192"/>
                  <a:gd name="T68" fmla="*/ 64 w 793"/>
                  <a:gd name="T69" fmla="*/ 116 h 192"/>
                  <a:gd name="T70" fmla="*/ 77 w 793"/>
                  <a:gd name="T71" fmla="*/ 129 h 192"/>
                  <a:gd name="T72" fmla="*/ 64 w 793"/>
                  <a:gd name="T73" fmla="*/ 76 h 192"/>
                  <a:gd name="T74" fmla="*/ 51 w 793"/>
                  <a:gd name="T75" fmla="*/ 63 h 192"/>
                  <a:gd name="T76" fmla="*/ 70 w 793"/>
                  <a:gd name="T77" fmla="*/ 52 h 192"/>
                  <a:gd name="T78" fmla="*/ 74 w 793"/>
                  <a:gd name="T79" fmla="*/ 72 h 192"/>
                  <a:gd name="T80" fmla="*/ 138 w 793"/>
                  <a:gd name="T81" fmla="*/ 140 h 192"/>
                  <a:gd name="T82" fmla="*/ 133 w 793"/>
                  <a:gd name="T83" fmla="*/ 120 h 192"/>
                  <a:gd name="T84" fmla="*/ 155 w 793"/>
                  <a:gd name="T85" fmla="*/ 124 h 192"/>
                  <a:gd name="T86" fmla="*/ 143 w 793"/>
                  <a:gd name="T87" fmla="*/ 142 h 192"/>
                  <a:gd name="T88" fmla="*/ 131 w 793"/>
                  <a:gd name="T89" fmla="*/ 68 h 192"/>
                  <a:gd name="T90" fmla="*/ 143 w 793"/>
                  <a:gd name="T91" fmla="*/ 51 h 192"/>
                  <a:gd name="T92" fmla="*/ 156 w 793"/>
                  <a:gd name="T93" fmla="*/ 63 h 192"/>
                  <a:gd name="T94" fmla="*/ 222 w 793"/>
                  <a:gd name="T95" fmla="*/ 142 h 192"/>
                  <a:gd name="T96" fmla="*/ 209 w 793"/>
                  <a:gd name="T97" fmla="*/ 129 h 192"/>
                  <a:gd name="T98" fmla="*/ 227 w 793"/>
                  <a:gd name="T99" fmla="*/ 116 h 192"/>
                  <a:gd name="T100" fmla="*/ 230 w 793"/>
                  <a:gd name="T101" fmla="*/ 138 h 192"/>
                  <a:gd name="T102" fmla="*/ 216 w 793"/>
                  <a:gd name="T103" fmla="*/ 75 h 192"/>
                  <a:gd name="T104" fmla="*/ 213 w 793"/>
                  <a:gd name="T105" fmla="*/ 54 h 192"/>
                  <a:gd name="T106" fmla="*/ 234 w 793"/>
                  <a:gd name="T107" fmla="*/ 58 h 192"/>
                  <a:gd name="T108" fmla="*/ 222 w 793"/>
                  <a:gd name="T109" fmla="*/ 76 h 192"/>
                  <a:gd name="T110" fmla="*/ 721 w 793"/>
                  <a:gd name="T111" fmla="*/ 176 h 192"/>
                  <a:gd name="T112" fmla="*/ 739 w 793"/>
                  <a:gd name="T113" fmla="*/ 100 h 192"/>
                  <a:gd name="T114" fmla="*/ 755 w 793"/>
                  <a:gd name="T115" fmla="*/ 82 h 192"/>
                  <a:gd name="T116" fmla="*/ 771 w 793"/>
                  <a:gd name="T117" fmla="*/ 10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3" h="192">
                    <a:moveTo>
                      <a:pt x="708" y="33"/>
                    </a:moveTo>
                    <a:lnTo>
                      <a:pt x="318" y="33"/>
                    </a:lnTo>
                    <a:lnTo>
                      <a:pt x="318" y="166"/>
                    </a:lnTo>
                    <a:lnTo>
                      <a:pt x="708" y="166"/>
                    </a:lnTo>
                    <a:lnTo>
                      <a:pt x="708" y="33"/>
                    </a:lnTo>
                    <a:close/>
                    <a:moveTo>
                      <a:pt x="414" y="157"/>
                    </a:moveTo>
                    <a:lnTo>
                      <a:pt x="349" y="157"/>
                    </a:lnTo>
                    <a:lnTo>
                      <a:pt x="349" y="123"/>
                    </a:lnTo>
                    <a:lnTo>
                      <a:pt x="367" y="123"/>
                    </a:lnTo>
                    <a:lnTo>
                      <a:pt x="367" y="120"/>
                    </a:lnTo>
                    <a:lnTo>
                      <a:pt x="367" y="120"/>
                    </a:lnTo>
                    <a:lnTo>
                      <a:pt x="368" y="118"/>
                    </a:lnTo>
                    <a:lnTo>
                      <a:pt x="369" y="115"/>
                    </a:lnTo>
                    <a:lnTo>
                      <a:pt x="372" y="114"/>
                    </a:lnTo>
                    <a:lnTo>
                      <a:pt x="375" y="114"/>
                    </a:lnTo>
                    <a:lnTo>
                      <a:pt x="388" y="114"/>
                    </a:lnTo>
                    <a:lnTo>
                      <a:pt x="388" y="114"/>
                    </a:lnTo>
                    <a:lnTo>
                      <a:pt x="391" y="114"/>
                    </a:lnTo>
                    <a:lnTo>
                      <a:pt x="393" y="115"/>
                    </a:lnTo>
                    <a:lnTo>
                      <a:pt x="395" y="118"/>
                    </a:lnTo>
                    <a:lnTo>
                      <a:pt x="396" y="120"/>
                    </a:lnTo>
                    <a:lnTo>
                      <a:pt x="396" y="123"/>
                    </a:lnTo>
                    <a:lnTo>
                      <a:pt x="414" y="123"/>
                    </a:lnTo>
                    <a:lnTo>
                      <a:pt x="414" y="157"/>
                    </a:lnTo>
                    <a:close/>
                    <a:moveTo>
                      <a:pt x="414" y="87"/>
                    </a:moveTo>
                    <a:lnTo>
                      <a:pt x="349" y="87"/>
                    </a:lnTo>
                    <a:lnTo>
                      <a:pt x="349" y="54"/>
                    </a:lnTo>
                    <a:lnTo>
                      <a:pt x="367" y="54"/>
                    </a:lnTo>
                    <a:lnTo>
                      <a:pt x="367" y="52"/>
                    </a:lnTo>
                    <a:lnTo>
                      <a:pt x="367" y="52"/>
                    </a:lnTo>
                    <a:lnTo>
                      <a:pt x="368" y="48"/>
                    </a:lnTo>
                    <a:lnTo>
                      <a:pt x="369" y="47"/>
                    </a:lnTo>
                    <a:lnTo>
                      <a:pt x="372" y="44"/>
                    </a:lnTo>
                    <a:lnTo>
                      <a:pt x="375" y="44"/>
                    </a:lnTo>
                    <a:lnTo>
                      <a:pt x="388" y="44"/>
                    </a:lnTo>
                    <a:lnTo>
                      <a:pt x="388" y="44"/>
                    </a:lnTo>
                    <a:lnTo>
                      <a:pt x="391" y="44"/>
                    </a:lnTo>
                    <a:lnTo>
                      <a:pt x="393" y="47"/>
                    </a:lnTo>
                    <a:lnTo>
                      <a:pt x="395" y="48"/>
                    </a:lnTo>
                    <a:lnTo>
                      <a:pt x="396" y="52"/>
                    </a:lnTo>
                    <a:lnTo>
                      <a:pt x="396" y="54"/>
                    </a:lnTo>
                    <a:lnTo>
                      <a:pt x="414" y="54"/>
                    </a:lnTo>
                    <a:lnTo>
                      <a:pt x="414" y="87"/>
                    </a:lnTo>
                    <a:close/>
                    <a:moveTo>
                      <a:pt x="503" y="157"/>
                    </a:moveTo>
                    <a:lnTo>
                      <a:pt x="439" y="157"/>
                    </a:lnTo>
                    <a:lnTo>
                      <a:pt x="439" y="123"/>
                    </a:lnTo>
                    <a:lnTo>
                      <a:pt x="457" y="123"/>
                    </a:lnTo>
                    <a:lnTo>
                      <a:pt x="457" y="120"/>
                    </a:lnTo>
                    <a:lnTo>
                      <a:pt x="457" y="120"/>
                    </a:lnTo>
                    <a:lnTo>
                      <a:pt x="458" y="118"/>
                    </a:lnTo>
                    <a:lnTo>
                      <a:pt x="459" y="115"/>
                    </a:lnTo>
                    <a:lnTo>
                      <a:pt x="462" y="114"/>
                    </a:lnTo>
                    <a:lnTo>
                      <a:pt x="464" y="114"/>
                    </a:lnTo>
                    <a:lnTo>
                      <a:pt x="478" y="114"/>
                    </a:lnTo>
                    <a:lnTo>
                      <a:pt x="478" y="114"/>
                    </a:lnTo>
                    <a:lnTo>
                      <a:pt x="481" y="114"/>
                    </a:lnTo>
                    <a:lnTo>
                      <a:pt x="483" y="115"/>
                    </a:lnTo>
                    <a:lnTo>
                      <a:pt x="484" y="118"/>
                    </a:lnTo>
                    <a:lnTo>
                      <a:pt x="486" y="120"/>
                    </a:lnTo>
                    <a:lnTo>
                      <a:pt x="486" y="123"/>
                    </a:lnTo>
                    <a:lnTo>
                      <a:pt x="503" y="123"/>
                    </a:lnTo>
                    <a:lnTo>
                      <a:pt x="503" y="157"/>
                    </a:lnTo>
                    <a:close/>
                    <a:moveTo>
                      <a:pt x="503" y="87"/>
                    </a:moveTo>
                    <a:lnTo>
                      <a:pt x="439" y="87"/>
                    </a:lnTo>
                    <a:lnTo>
                      <a:pt x="439" y="54"/>
                    </a:lnTo>
                    <a:lnTo>
                      <a:pt x="457" y="54"/>
                    </a:lnTo>
                    <a:lnTo>
                      <a:pt x="457" y="52"/>
                    </a:lnTo>
                    <a:lnTo>
                      <a:pt x="457" y="52"/>
                    </a:lnTo>
                    <a:lnTo>
                      <a:pt x="458" y="48"/>
                    </a:lnTo>
                    <a:lnTo>
                      <a:pt x="459" y="47"/>
                    </a:lnTo>
                    <a:lnTo>
                      <a:pt x="462" y="44"/>
                    </a:lnTo>
                    <a:lnTo>
                      <a:pt x="464" y="44"/>
                    </a:lnTo>
                    <a:lnTo>
                      <a:pt x="478" y="44"/>
                    </a:lnTo>
                    <a:lnTo>
                      <a:pt x="478" y="44"/>
                    </a:lnTo>
                    <a:lnTo>
                      <a:pt x="481" y="44"/>
                    </a:lnTo>
                    <a:lnTo>
                      <a:pt x="483" y="47"/>
                    </a:lnTo>
                    <a:lnTo>
                      <a:pt x="484" y="48"/>
                    </a:lnTo>
                    <a:lnTo>
                      <a:pt x="486" y="52"/>
                    </a:lnTo>
                    <a:lnTo>
                      <a:pt x="486" y="54"/>
                    </a:lnTo>
                    <a:lnTo>
                      <a:pt x="503" y="54"/>
                    </a:lnTo>
                    <a:lnTo>
                      <a:pt x="503" y="87"/>
                    </a:lnTo>
                    <a:close/>
                    <a:moveTo>
                      <a:pt x="593" y="157"/>
                    </a:moveTo>
                    <a:lnTo>
                      <a:pt x="530" y="157"/>
                    </a:lnTo>
                    <a:lnTo>
                      <a:pt x="530" y="123"/>
                    </a:lnTo>
                    <a:lnTo>
                      <a:pt x="548" y="123"/>
                    </a:lnTo>
                    <a:lnTo>
                      <a:pt x="548" y="120"/>
                    </a:lnTo>
                    <a:lnTo>
                      <a:pt x="548" y="120"/>
                    </a:lnTo>
                    <a:lnTo>
                      <a:pt x="548" y="118"/>
                    </a:lnTo>
                    <a:lnTo>
                      <a:pt x="549" y="115"/>
                    </a:lnTo>
                    <a:lnTo>
                      <a:pt x="551" y="114"/>
                    </a:lnTo>
                    <a:lnTo>
                      <a:pt x="554" y="114"/>
                    </a:lnTo>
                    <a:lnTo>
                      <a:pt x="568" y="114"/>
                    </a:lnTo>
                    <a:lnTo>
                      <a:pt x="568" y="114"/>
                    </a:lnTo>
                    <a:lnTo>
                      <a:pt x="572" y="114"/>
                    </a:lnTo>
                    <a:lnTo>
                      <a:pt x="573" y="115"/>
                    </a:lnTo>
                    <a:lnTo>
                      <a:pt x="575" y="118"/>
                    </a:lnTo>
                    <a:lnTo>
                      <a:pt x="575" y="120"/>
                    </a:lnTo>
                    <a:lnTo>
                      <a:pt x="575" y="123"/>
                    </a:lnTo>
                    <a:lnTo>
                      <a:pt x="593" y="123"/>
                    </a:lnTo>
                    <a:lnTo>
                      <a:pt x="593" y="157"/>
                    </a:lnTo>
                    <a:close/>
                    <a:moveTo>
                      <a:pt x="593" y="87"/>
                    </a:moveTo>
                    <a:lnTo>
                      <a:pt x="530" y="87"/>
                    </a:lnTo>
                    <a:lnTo>
                      <a:pt x="530" y="54"/>
                    </a:lnTo>
                    <a:lnTo>
                      <a:pt x="548" y="54"/>
                    </a:lnTo>
                    <a:lnTo>
                      <a:pt x="548" y="52"/>
                    </a:lnTo>
                    <a:lnTo>
                      <a:pt x="548" y="52"/>
                    </a:lnTo>
                    <a:lnTo>
                      <a:pt x="548" y="48"/>
                    </a:lnTo>
                    <a:lnTo>
                      <a:pt x="549" y="47"/>
                    </a:lnTo>
                    <a:lnTo>
                      <a:pt x="551" y="44"/>
                    </a:lnTo>
                    <a:lnTo>
                      <a:pt x="554" y="44"/>
                    </a:lnTo>
                    <a:lnTo>
                      <a:pt x="568" y="44"/>
                    </a:lnTo>
                    <a:lnTo>
                      <a:pt x="568" y="44"/>
                    </a:lnTo>
                    <a:lnTo>
                      <a:pt x="572" y="44"/>
                    </a:lnTo>
                    <a:lnTo>
                      <a:pt x="573" y="47"/>
                    </a:lnTo>
                    <a:lnTo>
                      <a:pt x="575" y="48"/>
                    </a:lnTo>
                    <a:lnTo>
                      <a:pt x="575" y="52"/>
                    </a:lnTo>
                    <a:lnTo>
                      <a:pt x="575" y="54"/>
                    </a:lnTo>
                    <a:lnTo>
                      <a:pt x="593" y="54"/>
                    </a:lnTo>
                    <a:lnTo>
                      <a:pt x="593" y="87"/>
                    </a:lnTo>
                    <a:close/>
                    <a:moveTo>
                      <a:pt x="683" y="157"/>
                    </a:moveTo>
                    <a:lnTo>
                      <a:pt x="620" y="157"/>
                    </a:lnTo>
                    <a:lnTo>
                      <a:pt x="620" y="123"/>
                    </a:lnTo>
                    <a:lnTo>
                      <a:pt x="637" y="123"/>
                    </a:lnTo>
                    <a:lnTo>
                      <a:pt x="637" y="120"/>
                    </a:lnTo>
                    <a:lnTo>
                      <a:pt x="637" y="120"/>
                    </a:lnTo>
                    <a:lnTo>
                      <a:pt x="637" y="118"/>
                    </a:lnTo>
                    <a:lnTo>
                      <a:pt x="640" y="115"/>
                    </a:lnTo>
                    <a:lnTo>
                      <a:pt x="641" y="114"/>
                    </a:lnTo>
                    <a:lnTo>
                      <a:pt x="645" y="114"/>
                    </a:lnTo>
                    <a:lnTo>
                      <a:pt x="659" y="114"/>
                    </a:lnTo>
                    <a:lnTo>
                      <a:pt x="659" y="114"/>
                    </a:lnTo>
                    <a:lnTo>
                      <a:pt x="661" y="114"/>
                    </a:lnTo>
                    <a:lnTo>
                      <a:pt x="664" y="115"/>
                    </a:lnTo>
                    <a:lnTo>
                      <a:pt x="665" y="118"/>
                    </a:lnTo>
                    <a:lnTo>
                      <a:pt x="665" y="120"/>
                    </a:lnTo>
                    <a:lnTo>
                      <a:pt x="665" y="123"/>
                    </a:lnTo>
                    <a:lnTo>
                      <a:pt x="683" y="123"/>
                    </a:lnTo>
                    <a:lnTo>
                      <a:pt x="683" y="157"/>
                    </a:lnTo>
                    <a:close/>
                    <a:moveTo>
                      <a:pt x="683" y="87"/>
                    </a:moveTo>
                    <a:lnTo>
                      <a:pt x="620" y="87"/>
                    </a:lnTo>
                    <a:lnTo>
                      <a:pt x="620" y="54"/>
                    </a:lnTo>
                    <a:lnTo>
                      <a:pt x="637" y="54"/>
                    </a:lnTo>
                    <a:lnTo>
                      <a:pt x="637" y="52"/>
                    </a:lnTo>
                    <a:lnTo>
                      <a:pt x="637" y="52"/>
                    </a:lnTo>
                    <a:lnTo>
                      <a:pt x="637" y="48"/>
                    </a:lnTo>
                    <a:lnTo>
                      <a:pt x="640" y="47"/>
                    </a:lnTo>
                    <a:lnTo>
                      <a:pt x="641" y="44"/>
                    </a:lnTo>
                    <a:lnTo>
                      <a:pt x="645" y="44"/>
                    </a:lnTo>
                    <a:lnTo>
                      <a:pt x="659" y="44"/>
                    </a:lnTo>
                    <a:lnTo>
                      <a:pt x="659" y="44"/>
                    </a:lnTo>
                    <a:lnTo>
                      <a:pt x="661" y="44"/>
                    </a:lnTo>
                    <a:lnTo>
                      <a:pt x="664" y="47"/>
                    </a:lnTo>
                    <a:lnTo>
                      <a:pt x="665" y="48"/>
                    </a:lnTo>
                    <a:lnTo>
                      <a:pt x="665" y="52"/>
                    </a:lnTo>
                    <a:lnTo>
                      <a:pt x="665" y="54"/>
                    </a:lnTo>
                    <a:lnTo>
                      <a:pt x="683" y="54"/>
                    </a:lnTo>
                    <a:lnTo>
                      <a:pt x="683" y="87"/>
                    </a:lnTo>
                    <a:close/>
                    <a:moveTo>
                      <a:pt x="771" y="0"/>
                    </a:moveTo>
                    <a:lnTo>
                      <a:pt x="22" y="0"/>
                    </a:lnTo>
                    <a:lnTo>
                      <a:pt x="22" y="0"/>
                    </a:lnTo>
                    <a:lnTo>
                      <a:pt x="17" y="0"/>
                    </a:lnTo>
                    <a:lnTo>
                      <a:pt x="13" y="1"/>
                    </a:lnTo>
                    <a:lnTo>
                      <a:pt x="9" y="4"/>
                    </a:lnTo>
                    <a:lnTo>
                      <a:pt x="7" y="6"/>
                    </a:lnTo>
                    <a:lnTo>
                      <a:pt x="4" y="9"/>
                    </a:lnTo>
                    <a:lnTo>
                      <a:pt x="2" y="13"/>
                    </a:lnTo>
                    <a:lnTo>
                      <a:pt x="0" y="16"/>
                    </a:lnTo>
                    <a:lnTo>
                      <a:pt x="0" y="22"/>
                    </a:lnTo>
                    <a:lnTo>
                      <a:pt x="0" y="171"/>
                    </a:lnTo>
                    <a:lnTo>
                      <a:pt x="0" y="171"/>
                    </a:lnTo>
                    <a:lnTo>
                      <a:pt x="0" y="174"/>
                    </a:lnTo>
                    <a:lnTo>
                      <a:pt x="2" y="178"/>
                    </a:lnTo>
                    <a:lnTo>
                      <a:pt x="4" y="182"/>
                    </a:lnTo>
                    <a:lnTo>
                      <a:pt x="7" y="186"/>
                    </a:lnTo>
                    <a:lnTo>
                      <a:pt x="9" y="188"/>
                    </a:lnTo>
                    <a:lnTo>
                      <a:pt x="13" y="190"/>
                    </a:lnTo>
                    <a:lnTo>
                      <a:pt x="17" y="191"/>
                    </a:lnTo>
                    <a:lnTo>
                      <a:pt x="22" y="192"/>
                    </a:lnTo>
                    <a:lnTo>
                      <a:pt x="771" y="192"/>
                    </a:lnTo>
                    <a:lnTo>
                      <a:pt x="771" y="192"/>
                    </a:lnTo>
                    <a:lnTo>
                      <a:pt x="776" y="191"/>
                    </a:lnTo>
                    <a:lnTo>
                      <a:pt x="780" y="190"/>
                    </a:lnTo>
                    <a:lnTo>
                      <a:pt x="784" y="188"/>
                    </a:lnTo>
                    <a:lnTo>
                      <a:pt x="787" y="186"/>
                    </a:lnTo>
                    <a:lnTo>
                      <a:pt x="789" y="182"/>
                    </a:lnTo>
                    <a:lnTo>
                      <a:pt x="792" y="178"/>
                    </a:lnTo>
                    <a:lnTo>
                      <a:pt x="793" y="174"/>
                    </a:lnTo>
                    <a:lnTo>
                      <a:pt x="793" y="171"/>
                    </a:lnTo>
                    <a:lnTo>
                      <a:pt x="793" y="22"/>
                    </a:lnTo>
                    <a:lnTo>
                      <a:pt x="793" y="22"/>
                    </a:lnTo>
                    <a:lnTo>
                      <a:pt x="793" y="16"/>
                    </a:lnTo>
                    <a:lnTo>
                      <a:pt x="792" y="13"/>
                    </a:lnTo>
                    <a:lnTo>
                      <a:pt x="789" y="9"/>
                    </a:lnTo>
                    <a:lnTo>
                      <a:pt x="787" y="6"/>
                    </a:lnTo>
                    <a:lnTo>
                      <a:pt x="784" y="4"/>
                    </a:lnTo>
                    <a:lnTo>
                      <a:pt x="780" y="1"/>
                    </a:lnTo>
                    <a:lnTo>
                      <a:pt x="776" y="0"/>
                    </a:lnTo>
                    <a:lnTo>
                      <a:pt x="771" y="0"/>
                    </a:lnTo>
                    <a:lnTo>
                      <a:pt x="771" y="0"/>
                    </a:lnTo>
                    <a:close/>
                    <a:moveTo>
                      <a:pt x="64" y="142"/>
                    </a:moveTo>
                    <a:lnTo>
                      <a:pt x="64" y="142"/>
                    </a:lnTo>
                    <a:lnTo>
                      <a:pt x="58" y="140"/>
                    </a:lnTo>
                    <a:lnTo>
                      <a:pt x="55" y="138"/>
                    </a:lnTo>
                    <a:lnTo>
                      <a:pt x="52" y="134"/>
                    </a:lnTo>
                    <a:lnTo>
                      <a:pt x="51" y="129"/>
                    </a:lnTo>
                    <a:lnTo>
                      <a:pt x="51" y="129"/>
                    </a:lnTo>
                    <a:lnTo>
                      <a:pt x="52" y="124"/>
                    </a:lnTo>
                    <a:lnTo>
                      <a:pt x="55" y="120"/>
                    </a:lnTo>
                    <a:lnTo>
                      <a:pt x="58" y="116"/>
                    </a:lnTo>
                    <a:lnTo>
                      <a:pt x="64" y="116"/>
                    </a:lnTo>
                    <a:lnTo>
                      <a:pt x="64" y="116"/>
                    </a:lnTo>
                    <a:lnTo>
                      <a:pt x="70" y="116"/>
                    </a:lnTo>
                    <a:lnTo>
                      <a:pt x="74" y="120"/>
                    </a:lnTo>
                    <a:lnTo>
                      <a:pt x="76" y="124"/>
                    </a:lnTo>
                    <a:lnTo>
                      <a:pt x="77" y="129"/>
                    </a:lnTo>
                    <a:lnTo>
                      <a:pt x="77" y="129"/>
                    </a:lnTo>
                    <a:lnTo>
                      <a:pt x="76" y="134"/>
                    </a:lnTo>
                    <a:lnTo>
                      <a:pt x="74" y="138"/>
                    </a:lnTo>
                    <a:lnTo>
                      <a:pt x="70" y="140"/>
                    </a:lnTo>
                    <a:lnTo>
                      <a:pt x="64" y="142"/>
                    </a:lnTo>
                    <a:lnTo>
                      <a:pt x="64" y="142"/>
                    </a:lnTo>
                    <a:close/>
                    <a:moveTo>
                      <a:pt x="64" y="76"/>
                    </a:moveTo>
                    <a:lnTo>
                      <a:pt x="64" y="76"/>
                    </a:lnTo>
                    <a:lnTo>
                      <a:pt x="58" y="75"/>
                    </a:lnTo>
                    <a:lnTo>
                      <a:pt x="55" y="72"/>
                    </a:lnTo>
                    <a:lnTo>
                      <a:pt x="52" y="68"/>
                    </a:lnTo>
                    <a:lnTo>
                      <a:pt x="51" y="63"/>
                    </a:lnTo>
                    <a:lnTo>
                      <a:pt x="51" y="63"/>
                    </a:lnTo>
                    <a:lnTo>
                      <a:pt x="52" y="58"/>
                    </a:lnTo>
                    <a:lnTo>
                      <a:pt x="55" y="54"/>
                    </a:lnTo>
                    <a:lnTo>
                      <a:pt x="58" y="52"/>
                    </a:lnTo>
                    <a:lnTo>
                      <a:pt x="64" y="51"/>
                    </a:lnTo>
                    <a:lnTo>
                      <a:pt x="64" y="51"/>
                    </a:lnTo>
                    <a:lnTo>
                      <a:pt x="70" y="52"/>
                    </a:lnTo>
                    <a:lnTo>
                      <a:pt x="74" y="54"/>
                    </a:lnTo>
                    <a:lnTo>
                      <a:pt x="76" y="58"/>
                    </a:lnTo>
                    <a:lnTo>
                      <a:pt x="77" y="63"/>
                    </a:lnTo>
                    <a:lnTo>
                      <a:pt x="77" y="63"/>
                    </a:lnTo>
                    <a:lnTo>
                      <a:pt x="76" y="68"/>
                    </a:lnTo>
                    <a:lnTo>
                      <a:pt x="74" y="72"/>
                    </a:lnTo>
                    <a:lnTo>
                      <a:pt x="70" y="75"/>
                    </a:lnTo>
                    <a:lnTo>
                      <a:pt x="64" y="76"/>
                    </a:lnTo>
                    <a:lnTo>
                      <a:pt x="64" y="76"/>
                    </a:lnTo>
                    <a:close/>
                    <a:moveTo>
                      <a:pt x="143" y="142"/>
                    </a:moveTo>
                    <a:lnTo>
                      <a:pt x="143" y="142"/>
                    </a:lnTo>
                    <a:lnTo>
                      <a:pt x="138" y="140"/>
                    </a:lnTo>
                    <a:lnTo>
                      <a:pt x="133" y="138"/>
                    </a:lnTo>
                    <a:lnTo>
                      <a:pt x="131" y="134"/>
                    </a:lnTo>
                    <a:lnTo>
                      <a:pt x="129" y="129"/>
                    </a:lnTo>
                    <a:lnTo>
                      <a:pt x="129" y="129"/>
                    </a:lnTo>
                    <a:lnTo>
                      <a:pt x="131" y="124"/>
                    </a:lnTo>
                    <a:lnTo>
                      <a:pt x="133" y="120"/>
                    </a:lnTo>
                    <a:lnTo>
                      <a:pt x="138" y="116"/>
                    </a:lnTo>
                    <a:lnTo>
                      <a:pt x="143" y="116"/>
                    </a:lnTo>
                    <a:lnTo>
                      <a:pt x="143" y="116"/>
                    </a:lnTo>
                    <a:lnTo>
                      <a:pt x="148" y="116"/>
                    </a:lnTo>
                    <a:lnTo>
                      <a:pt x="152" y="120"/>
                    </a:lnTo>
                    <a:lnTo>
                      <a:pt x="155" y="124"/>
                    </a:lnTo>
                    <a:lnTo>
                      <a:pt x="156" y="129"/>
                    </a:lnTo>
                    <a:lnTo>
                      <a:pt x="156" y="129"/>
                    </a:lnTo>
                    <a:lnTo>
                      <a:pt x="155" y="134"/>
                    </a:lnTo>
                    <a:lnTo>
                      <a:pt x="152" y="138"/>
                    </a:lnTo>
                    <a:lnTo>
                      <a:pt x="148" y="140"/>
                    </a:lnTo>
                    <a:lnTo>
                      <a:pt x="143" y="142"/>
                    </a:lnTo>
                    <a:lnTo>
                      <a:pt x="143" y="142"/>
                    </a:lnTo>
                    <a:close/>
                    <a:moveTo>
                      <a:pt x="143" y="76"/>
                    </a:moveTo>
                    <a:lnTo>
                      <a:pt x="143" y="76"/>
                    </a:lnTo>
                    <a:lnTo>
                      <a:pt x="138" y="75"/>
                    </a:lnTo>
                    <a:lnTo>
                      <a:pt x="133" y="72"/>
                    </a:lnTo>
                    <a:lnTo>
                      <a:pt x="131" y="68"/>
                    </a:lnTo>
                    <a:lnTo>
                      <a:pt x="129" y="63"/>
                    </a:lnTo>
                    <a:lnTo>
                      <a:pt x="129" y="63"/>
                    </a:lnTo>
                    <a:lnTo>
                      <a:pt x="131" y="58"/>
                    </a:lnTo>
                    <a:lnTo>
                      <a:pt x="133" y="54"/>
                    </a:lnTo>
                    <a:lnTo>
                      <a:pt x="138" y="52"/>
                    </a:lnTo>
                    <a:lnTo>
                      <a:pt x="143" y="51"/>
                    </a:lnTo>
                    <a:lnTo>
                      <a:pt x="143" y="51"/>
                    </a:lnTo>
                    <a:lnTo>
                      <a:pt x="148" y="52"/>
                    </a:lnTo>
                    <a:lnTo>
                      <a:pt x="152" y="54"/>
                    </a:lnTo>
                    <a:lnTo>
                      <a:pt x="155" y="58"/>
                    </a:lnTo>
                    <a:lnTo>
                      <a:pt x="156" y="63"/>
                    </a:lnTo>
                    <a:lnTo>
                      <a:pt x="156" y="63"/>
                    </a:lnTo>
                    <a:lnTo>
                      <a:pt x="155" y="68"/>
                    </a:lnTo>
                    <a:lnTo>
                      <a:pt x="152" y="72"/>
                    </a:lnTo>
                    <a:lnTo>
                      <a:pt x="148" y="75"/>
                    </a:lnTo>
                    <a:lnTo>
                      <a:pt x="143" y="76"/>
                    </a:lnTo>
                    <a:lnTo>
                      <a:pt x="143" y="76"/>
                    </a:lnTo>
                    <a:close/>
                    <a:moveTo>
                      <a:pt x="222" y="142"/>
                    </a:moveTo>
                    <a:lnTo>
                      <a:pt x="222" y="142"/>
                    </a:lnTo>
                    <a:lnTo>
                      <a:pt x="216" y="140"/>
                    </a:lnTo>
                    <a:lnTo>
                      <a:pt x="213" y="138"/>
                    </a:lnTo>
                    <a:lnTo>
                      <a:pt x="209" y="134"/>
                    </a:lnTo>
                    <a:lnTo>
                      <a:pt x="209" y="129"/>
                    </a:lnTo>
                    <a:lnTo>
                      <a:pt x="209" y="129"/>
                    </a:lnTo>
                    <a:lnTo>
                      <a:pt x="209" y="124"/>
                    </a:lnTo>
                    <a:lnTo>
                      <a:pt x="213" y="120"/>
                    </a:lnTo>
                    <a:lnTo>
                      <a:pt x="216" y="116"/>
                    </a:lnTo>
                    <a:lnTo>
                      <a:pt x="222" y="116"/>
                    </a:lnTo>
                    <a:lnTo>
                      <a:pt x="222" y="116"/>
                    </a:lnTo>
                    <a:lnTo>
                      <a:pt x="227" y="116"/>
                    </a:lnTo>
                    <a:lnTo>
                      <a:pt x="230" y="120"/>
                    </a:lnTo>
                    <a:lnTo>
                      <a:pt x="234" y="124"/>
                    </a:lnTo>
                    <a:lnTo>
                      <a:pt x="234" y="129"/>
                    </a:lnTo>
                    <a:lnTo>
                      <a:pt x="234" y="129"/>
                    </a:lnTo>
                    <a:lnTo>
                      <a:pt x="234" y="134"/>
                    </a:lnTo>
                    <a:lnTo>
                      <a:pt x="230" y="138"/>
                    </a:lnTo>
                    <a:lnTo>
                      <a:pt x="227" y="140"/>
                    </a:lnTo>
                    <a:lnTo>
                      <a:pt x="222" y="142"/>
                    </a:lnTo>
                    <a:lnTo>
                      <a:pt x="222" y="142"/>
                    </a:lnTo>
                    <a:close/>
                    <a:moveTo>
                      <a:pt x="222" y="76"/>
                    </a:moveTo>
                    <a:lnTo>
                      <a:pt x="222" y="76"/>
                    </a:lnTo>
                    <a:lnTo>
                      <a:pt x="216" y="75"/>
                    </a:lnTo>
                    <a:lnTo>
                      <a:pt x="213" y="72"/>
                    </a:lnTo>
                    <a:lnTo>
                      <a:pt x="209" y="68"/>
                    </a:lnTo>
                    <a:lnTo>
                      <a:pt x="209" y="63"/>
                    </a:lnTo>
                    <a:lnTo>
                      <a:pt x="209" y="63"/>
                    </a:lnTo>
                    <a:lnTo>
                      <a:pt x="209" y="58"/>
                    </a:lnTo>
                    <a:lnTo>
                      <a:pt x="213" y="54"/>
                    </a:lnTo>
                    <a:lnTo>
                      <a:pt x="216" y="52"/>
                    </a:lnTo>
                    <a:lnTo>
                      <a:pt x="222" y="51"/>
                    </a:lnTo>
                    <a:lnTo>
                      <a:pt x="222" y="51"/>
                    </a:lnTo>
                    <a:lnTo>
                      <a:pt x="227" y="52"/>
                    </a:lnTo>
                    <a:lnTo>
                      <a:pt x="230" y="54"/>
                    </a:lnTo>
                    <a:lnTo>
                      <a:pt x="234" y="58"/>
                    </a:lnTo>
                    <a:lnTo>
                      <a:pt x="234" y="63"/>
                    </a:lnTo>
                    <a:lnTo>
                      <a:pt x="234" y="63"/>
                    </a:lnTo>
                    <a:lnTo>
                      <a:pt x="234" y="68"/>
                    </a:lnTo>
                    <a:lnTo>
                      <a:pt x="230" y="72"/>
                    </a:lnTo>
                    <a:lnTo>
                      <a:pt x="227" y="75"/>
                    </a:lnTo>
                    <a:lnTo>
                      <a:pt x="222" y="76"/>
                    </a:lnTo>
                    <a:lnTo>
                      <a:pt x="222" y="76"/>
                    </a:lnTo>
                    <a:close/>
                    <a:moveTo>
                      <a:pt x="721" y="176"/>
                    </a:moveTo>
                    <a:lnTo>
                      <a:pt x="305" y="176"/>
                    </a:lnTo>
                    <a:lnTo>
                      <a:pt x="305" y="23"/>
                    </a:lnTo>
                    <a:lnTo>
                      <a:pt x="721" y="23"/>
                    </a:lnTo>
                    <a:lnTo>
                      <a:pt x="721" y="176"/>
                    </a:lnTo>
                    <a:close/>
                    <a:moveTo>
                      <a:pt x="755" y="116"/>
                    </a:moveTo>
                    <a:lnTo>
                      <a:pt x="755" y="116"/>
                    </a:lnTo>
                    <a:lnTo>
                      <a:pt x="749" y="115"/>
                    </a:lnTo>
                    <a:lnTo>
                      <a:pt x="742" y="111"/>
                    </a:lnTo>
                    <a:lnTo>
                      <a:pt x="740" y="106"/>
                    </a:lnTo>
                    <a:lnTo>
                      <a:pt x="739" y="100"/>
                    </a:lnTo>
                    <a:lnTo>
                      <a:pt x="739" y="100"/>
                    </a:lnTo>
                    <a:lnTo>
                      <a:pt x="740" y="92"/>
                    </a:lnTo>
                    <a:lnTo>
                      <a:pt x="742" y="87"/>
                    </a:lnTo>
                    <a:lnTo>
                      <a:pt x="749" y="83"/>
                    </a:lnTo>
                    <a:lnTo>
                      <a:pt x="755" y="82"/>
                    </a:lnTo>
                    <a:lnTo>
                      <a:pt x="755" y="82"/>
                    </a:lnTo>
                    <a:lnTo>
                      <a:pt x="761" y="83"/>
                    </a:lnTo>
                    <a:lnTo>
                      <a:pt x="768" y="87"/>
                    </a:lnTo>
                    <a:lnTo>
                      <a:pt x="771" y="92"/>
                    </a:lnTo>
                    <a:lnTo>
                      <a:pt x="773" y="100"/>
                    </a:lnTo>
                    <a:lnTo>
                      <a:pt x="773" y="100"/>
                    </a:lnTo>
                    <a:lnTo>
                      <a:pt x="771" y="106"/>
                    </a:lnTo>
                    <a:lnTo>
                      <a:pt x="768" y="111"/>
                    </a:lnTo>
                    <a:lnTo>
                      <a:pt x="761" y="115"/>
                    </a:lnTo>
                    <a:lnTo>
                      <a:pt x="755" y="116"/>
                    </a:lnTo>
                    <a:lnTo>
                      <a:pt x="755" y="116"/>
                    </a:lnTo>
                    <a:close/>
                  </a:path>
                </a:pathLst>
              </a:custGeom>
              <a:noFill/>
              <a:ln w="9525">
                <a:solidFill>
                  <a:sysClr val="window" lastClr="FFFFFF">
                    <a:lumMod val="50000"/>
                  </a:sysClr>
                </a:solidFill>
                <a:round/>
              </a:ln>
            </p:spPr>
            <p:txBody>
              <a:bodyPr vert="horz" wrap="square" lIns="68494" tIns="34248" rIns="68494" bIns="34248" numCol="1" anchor="t" anchorCtr="0" compatLnSpc="1"/>
              <a:lstStyle/>
              <a:p>
                <a:pPr algn="ctr" defTabSz="1217930" hangingPunct="0">
                  <a:defRPr/>
                </a:pPr>
                <a:endParaRPr lang="zh-CN" altLang="en-US" sz="1500" b="1" kern="0" dirty="0">
                  <a:solidFill>
                    <a:prstClr val="black">
                      <a:lumMod val="75000"/>
                      <a:lumOff val="25000"/>
                    </a:prstClr>
                  </a:solidFill>
                  <a:cs typeface="Huawei Sans" panose="020C0503030203020204" pitchFamily="34" charset="0"/>
                  <a:sym typeface="Huawei Sans"/>
                </a:endParaRPr>
              </a:p>
            </p:txBody>
          </p:sp>
          <p:sp>
            <p:nvSpPr>
              <p:cNvPr id="129" name="Freeform 79"/>
              <p:cNvSpPr>
                <a:spLocks noEditPoints="1"/>
              </p:cNvSpPr>
              <p:nvPr/>
            </p:nvSpPr>
            <p:spPr bwMode="auto">
              <a:xfrm>
                <a:off x="551277" y="3987147"/>
                <a:ext cx="359247" cy="95072"/>
              </a:xfrm>
              <a:custGeom>
                <a:avLst/>
                <a:gdLst>
                  <a:gd name="T0" fmla="*/ 0 w 662"/>
                  <a:gd name="T1" fmla="*/ 16 h 195"/>
                  <a:gd name="T2" fmla="*/ 19 w 662"/>
                  <a:gd name="T3" fmla="*/ 195 h 195"/>
                  <a:gd name="T4" fmla="*/ 662 w 662"/>
                  <a:gd name="T5" fmla="*/ 179 h 195"/>
                  <a:gd name="T6" fmla="*/ 644 w 662"/>
                  <a:gd name="T7" fmla="*/ 0 h 195"/>
                  <a:gd name="T8" fmla="*/ 584 w 662"/>
                  <a:gd name="T9" fmla="*/ 17 h 195"/>
                  <a:gd name="T10" fmla="*/ 511 w 662"/>
                  <a:gd name="T11" fmla="*/ 63 h 195"/>
                  <a:gd name="T12" fmla="*/ 506 w 662"/>
                  <a:gd name="T13" fmla="*/ 76 h 195"/>
                  <a:gd name="T14" fmla="*/ 607 w 662"/>
                  <a:gd name="T15" fmla="*/ 116 h 195"/>
                  <a:gd name="T16" fmla="*/ 506 w 662"/>
                  <a:gd name="T17" fmla="*/ 118 h 195"/>
                  <a:gd name="T18" fmla="*/ 426 w 662"/>
                  <a:gd name="T19" fmla="*/ 16 h 195"/>
                  <a:gd name="T20" fmla="*/ 451 w 662"/>
                  <a:gd name="T21" fmla="*/ 62 h 195"/>
                  <a:gd name="T22" fmla="*/ 351 w 662"/>
                  <a:gd name="T23" fmla="*/ 78 h 195"/>
                  <a:gd name="T24" fmla="*/ 430 w 662"/>
                  <a:gd name="T25" fmla="*/ 76 h 195"/>
                  <a:gd name="T26" fmla="*/ 355 w 662"/>
                  <a:gd name="T27" fmla="*/ 121 h 195"/>
                  <a:gd name="T28" fmla="*/ 198 w 662"/>
                  <a:gd name="T29" fmla="*/ 17 h 195"/>
                  <a:gd name="T30" fmla="*/ 298 w 662"/>
                  <a:gd name="T31" fmla="*/ 59 h 195"/>
                  <a:gd name="T32" fmla="*/ 197 w 662"/>
                  <a:gd name="T33" fmla="*/ 59 h 195"/>
                  <a:gd name="T34" fmla="*/ 271 w 662"/>
                  <a:gd name="T35" fmla="*/ 73 h 195"/>
                  <a:gd name="T36" fmla="*/ 293 w 662"/>
                  <a:gd name="T37" fmla="*/ 121 h 195"/>
                  <a:gd name="T38" fmla="*/ 42 w 662"/>
                  <a:gd name="T39" fmla="*/ 20 h 195"/>
                  <a:gd name="T40" fmla="*/ 122 w 662"/>
                  <a:gd name="T41" fmla="*/ 20 h 195"/>
                  <a:gd name="T42" fmla="*/ 43 w 662"/>
                  <a:gd name="T43" fmla="*/ 62 h 195"/>
                  <a:gd name="T44" fmla="*/ 46 w 662"/>
                  <a:gd name="T45" fmla="*/ 73 h 195"/>
                  <a:gd name="T46" fmla="*/ 143 w 662"/>
                  <a:gd name="T47" fmla="*/ 118 h 195"/>
                  <a:gd name="T48" fmla="*/ 42 w 662"/>
                  <a:gd name="T49" fmla="*/ 78 h 195"/>
                  <a:gd name="T50" fmla="*/ 42 w 662"/>
                  <a:gd name="T51" fmla="*/ 136 h 195"/>
                  <a:gd name="T52" fmla="*/ 122 w 662"/>
                  <a:gd name="T53" fmla="*/ 136 h 195"/>
                  <a:gd name="T54" fmla="*/ 165 w 662"/>
                  <a:gd name="T55" fmla="*/ 172 h 195"/>
                  <a:gd name="T56" fmla="*/ 135 w 662"/>
                  <a:gd name="T57" fmla="*/ 137 h 195"/>
                  <a:gd name="T58" fmla="*/ 165 w 662"/>
                  <a:gd name="T59" fmla="*/ 114 h 195"/>
                  <a:gd name="T60" fmla="*/ 135 w 662"/>
                  <a:gd name="T61" fmla="*/ 79 h 195"/>
                  <a:gd name="T62" fmla="*/ 165 w 662"/>
                  <a:gd name="T63" fmla="*/ 56 h 195"/>
                  <a:gd name="T64" fmla="*/ 135 w 662"/>
                  <a:gd name="T65" fmla="*/ 21 h 195"/>
                  <a:gd name="T66" fmla="*/ 202 w 662"/>
                  <a:gd name="T67" fmla="*/ 178 h 195"/>
                  <a:gd name="T68" fmla="*/ 198 w 662"/>
                  <a:gd name="T69" fmla="*/ 132 h 195"/>
                  <a:gd name="T70" fmla="*/ 298 w 662"/>
                  <a:gd name="T71" fmla="*/ 174 h 195"/>
                  <a:gd name="T72" fmla="*/ 318 w 662"/>
                  <a:gd name="T73" fmla="*/ 173 h 195"/>
                  <a:gd name="T74" fmla="*/ 318 w 662"/>
                  <a:gd name="T75" fmla="*/ 136 h 195"/>
                  <a:gd name="T76" fmla="*/ 318 w 662"/>
                  <a:gd name="T77" fmla="*/ 115 h 195"/>
                  <a:gd name="T78" fmla="*/ 318 w 662"/>
                  <a:gd name="T79" fmla="*/ 78 h 195"/>
                  <a:gd name="T80" fmla="*/ 318 w 662"/>
                  <a:gd name="T81" fmla="*/ 58 h 195"/>
                  <a:gd name="T82" fmla="*/ 318 w 662"/>
                  <a:gd name="T83" fmla="*/ 21 h 195"/>
                  <a:gd name="T84" fmla="*/ 353 w 662"/>
                  <a:gd name="T85" fmla="*/ 176 h 195"/>
                  <a:gd name="T86" fmla="*/ 426 w 662"/>
                  <a:gd name="T87" fmla="*/ 131 h 195"/>
                  <a:gd name="T88" fmla="*/ 451 w 662"/>
                  <a:gd name="T89" fmla="*/ 176 h 195"/>
                  <a:gd name="T90" fmla="*/ 464 w 662"/>
                  <a:gd name="T91" fmla="*/ 173 h 195"/>
                  <a:gd name="T92" fmla="*/ 474 w 662"/>
                  <a:gd name="T93" fmla="*/ 137 h 195"/>
                  <a:gd name="T94" fmla="*/ 464 w 662"/>
                  <a:gd name="T95" fmla="*/ 115 h 195"/>
                  <a:gd name="T96" fmla="*/ 474 w 662"/>
                  <a:gd name="T97" fmla="*/ 79 h 195"/>
                  <a:gd name="T98" fmla="*/ 464 w 662"/>
                  <a:gd name="T99" fmla="*/ 58 h 195"/>
                  <a:gd name="T100" fmla="*/ 474 w 662"/>
                  <a:gd name="T101" fmla="*/ 21 h 195"/>
                  <a:gd name="T102" fmla="*/ 506 w 662"/>
                  <a:gd name="T103" fmla="*/ 174 h 195"/>
                  <a:gd name="T104" fmla="*/ 584 w 662"/>
                  <a:gd name="T105" fmla="*/ 132 h 195"/>
                  <a:gd name="T106" fmla="*/ 602 w 662"/>
                  <a:gd name="T107" fmla="*/ 178 h 195"/>
                  <a:gd name="T108" fmla="*/ 599 w 662"/>
                  <a:gd name="T109" fmla="*/ 137 h 195"/>
                  <a:gd name="T110" fmla="*/ 629 w 662"/>
                  <a:gd name="T111" fmla="*/ 172 h 195"/>
                  <a:gd name="T112" fmla="*/ 599 w 662"/>
                  <a:gd name="T113" fmla="*/ 79 h 195"/>
                  <a:gd name="T114" fmla="*/ 629 w 662"/>
                  <a:gd name="T115" fmla="*/ 114 h 195"/>
                  <a:gd name="T116" fmla="*/ 599 w 662"/>
                  <a:gd name="T117" fmla="*/ 23 h 195"/>
                  <a:gd name="T118" fmla="*/ 629 w 662"/>
                  <a:gd name="T119" fmla="*/ 5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62" h="195">
                    <a:moveTo>
                      <a:pt x="644" y="0"/>
                    </a:moveTo>
                    <a:lnTo>
                      <a:pt x="19" y="0"/>
                    </a:lnTo>
                    <a:lnTo>
                      <a:pt x="19" y="0"/>
                    </a:lnTo>
                    <a:lnTo>
                      <a:pt x="13" y="1"/>
                    </a:lnTo>
                    <a:lnTo>
                      <a:pt x="6" y="4"/>
                    </a:lnTo>
                    <a:lnTo>
                      <a:pt x="2" y="10"/>
                    </a:lnTo>
                    <a:lnTo>
                      <a:pt x="1" y="12"/>
                    </a:lnTo>
                    <a:lnTo>
                      <a:pt x="0" y="16"/>
                    </a:lnTo>
                    <a:lnTo>
                      <a:pt x="0" y="179"/>
                    </a:lnTo>
                    <a:lnTo>
                      <a:pt x="0" y="179"/>
                    </a:lnTo>
                    <a:lnTo>
                      <a:pt x="1" y="181"/>
                    </a:lnTo>
                    <a:lnTo>
                      <a:pt x="2" y="184"/>
                    </a:lnTo>
                    <a:lnTo>
                      <a:pt x="6" y="190"/>
                    </a:lnTo>
                    <a:lnTo>
                      <a:pt x="13" y="193"/>
                    </a:lnTo>
                    <a:lnTo>
                      <a:pt x="16" y="195"/>
                    </a:lnTo>
                    <a:lnTo>
                      <a:pt x="19" y="195"/>
                    </a:lnTo>
                    <a:lnTo>
                      <a:pt x="644" y="195"/>
                    </a:lnTo>
                    <a:lnTo>
                      <a:pt x="644" y="195"/>
                    </a:lnTo>
                    <a:lnTo>
                      <a:pt x="647" y="195"/>
                    </a:lnTo>
                    <a:lnTo>
                      <a:pt x="651" y="193"/>
                    </a:lnTo>
                    <a:lnTo>
                      <a:pt x="658" y="190"/>
                    </a:lnTo>
                    <a:lnTo>
                      <a:pt x="661" y="184"/>
                    </a:lnTo>
                    <a:lnTo>
                      <a:pt x="662" y="181"/>
                    </a:lnTo>
                    <a:lnTo>
                      <a:pt x="662" y="179"/>
                    </a:lnTo>
                    <a:lnTo>
                      <a:pt x="662" y="16"/>
                    </a:lnTo>
                    <a:lnTo>
                      <a:pt x="662" y="16"/>
                    </a:lnTo>
                    <a:lnTo>
                      <a:pt x="662" y="12"/>
                    </a:lnTo>
                    <a:lnTo>
                      <a:pt x="661" y="10"/>
                    </a:lnTo>
                    <a:lnTo>
                      <a:pt x="658" y="4"/>
                    </a:lnTo>
                    <a:lnTo>
                      <a:pt x="651" y="1"/>
                    </a:lnTo>
                    <a:lnTo>
                      <a:pt x="644" y="0"/>
                    </a:lnTo>
                    <a:lnTo>
                      <a:pt x="644" y="0"/>
                    </a:lnTo>
                    <a:close/>
                    <a:moveTo>
                      <a:pt x="506" y="20"/>
                    </a:moveTo>
                    <a:lnTo>
                      <a:pt x="506" y="20"/>
                    </a:lnTo>
                    <a:lnTo>
                      <a:pt x="506" y="18"/>
                    </a:lnTo>
                    <a:lnTo>
                      <a:pt x="507" y="17"/>
                    </a:lnTo>
                    <a:lnTo>
                      <a:pt x="511" y="16"/>
                    </a:lnTo>
                    <a:lnTo>
                      <a:pt x="581" y="16"/>
                    </a:lnTo>
                    <a:lnTo>
                      <a:pt x="581" y="16"/>
                    </a:lnTo>
                    <a:lnTo>
                      <a:pt x="584" y="17"/>
                    </a:lnTo>
                    <a:lnTo>
                      <a:pt x="585" y="18"/>
                    </a:lnTo>
                    <a:lnTo>
                      <a:pt x="586" y="20"/>
                    </a:lnTo>
                    <a:lnTo>
                      <a:pt x="607" y="59"/>
                    </a:lnTo>
                    <a:lnTo>
                      <a:pt x="607" y="59"/>
                    </a:lnTo>
                    <a:lnTo>
                      <a:pt x="607" y="60"/>
                    </a:lnTo>
                    <a:lnTo>
                      <a:pt x="606" y="62"/>
                    </a:lnTo>
                    <a:lnTo>
                      <a:pt x="602" y="63"/>
                    </a:lnTo>
                    <a:lnTo>
                      <a:pt x="511" y="63"/>
                    </a:lnTo>
                    <a:lnTo>
                      <a:pt x="511" y="63"/>
                    </a:lnTo>
                    <a:lnTo>
                      <a:pt x="507" y="62"/>
                    </a:lnTo>
                    <a:lnTo>
                      <a:pt x="506" y="60"/>
                    </a:lnTo>
                    <a:lnTo>
                      <a:pt x="506" y="59"/>
                    </a:lnTo>
                    <a:lnTo>
                      <a:pt x="506" y="20"/>
                    </a:lnTo>
                    <a:close/>
                    <a:moveTo>
                      <a:pt x="506" y="78"/>
                    </a:moveTo>
                    <a:lnTo>
                      <a:pt x="506" y="78"/>
                    </a:lnTo>
                    <a:lnTo>
                      <a:pt x="506" y="76"/>
                    </a:lnTo>
                    <a:lnTo>
                      <a:pt x="507" y="75"/>
                    </a:lnTo>
                    <a:lnTo>
                      <a:pt x="511" y="73"/>
                    </a:lnTo>
                    <a:lnTo>
                      <a:pt x="581" y="73"/>
                    </a:lnTo>
                    <a:lnTo>
                      <a:pt x="581" y="73"/>
                    </a:lnTo>
                    <a:lnTo>
                      <a:pt x="584" y="75"/>
                    </a:lnTo>
                    <a:lnTo>
                      <a:pt x="585" y="76"/>
                    </a:lnTo>
                    <a:lnTo>
                      <a:pt x="586" y="78"/>
                    </a:lnTo>
                    <a:lnTo>
                      <a:pt x="607" y="116"/>
                    </a:lnTo>
                    <a:lnTo>
                      <a:pt x="607" y="116"/>
                    </a:lnTo>
                    <a:lnTo>
                      <a:pt x="607" y="118"/>
                    </a:lnTo>
                    <a:lnTo>
                      <a:pt x="606" y="119"/>
                    </a:lnTo>
                    <a:lnTo>
                      <a:pt x="602" y="121"/>
                    </a:lnTo>
                    <a:lnTo>
                      <a:pt x="511" y="121"/>
                    </a:lnTo>
                    <a:lnTo>
                      <a:pt x="511" y="121"/>
                    </a:lnTo>
                    <a:lnTo>
                      <a:pt x="507" y="119"/>
                    </a:lnTo>
                    <a:lnTo>
                      <a:pt x="506" y="118"/>
                    </a:lnTo>
                    <a:lnTo>
                      <a:pt x="506" y="116"/>
                    </a:lnTo>
                    <a:lnTo>
                      <a:pt x="506" y="78"/>
                    </a:lnTo>
                    <a:close/>
                    <a:moveTo>
                      <a:pt x="351" y="20"/>
                    </a:moveTo>
                    <a:lnTo>
                      <a:pt x="351" y="20"/>
                    </a:lnTo>
                    <a:lnTo>
                      <a:pt x="352" y="18"/>
                    </a:lnTo>
                    <a:lnTo>
                      <a:pt x="353" y="17"/>
                    </a:lnTo>
                    <a:lnTo>
                      <a:pt x="355" y="16"/>
                    </a:lnTo>
                    <a:lnTo>
                      <a:pt x="426" y="16"/>
                    </a:lnTo>
                    <a:lnTo>
                      <a:pt x="426" y="16"/>
                    </a:lnTo>
                    <a:lnTo>
                      <a:pt x="429" y="17"/>
                    </a:lnTo>
                    <a:lnTo>
                      <a:pt x="430" y="18"/>
                    </a:lnTo>
                    <a:lnTo>
                      <a:pt x="431" y="20"/>
                    </a:lnTo>
                    <a:lnTo>
                      <a:pt x="452" y="59"/>
                    </a:lnTo>
                    <a:lnTo>
                      <a:pt x="452" y="59"/>
                    </a:lnTo>
                    <a:lnTo>
                      <a:pt x="452" y="60"/>
                    </a:lnTo>
                    <a:lnTo>
                      <a:pt x="451" y="62"/>
                    </a:lnTo>
                    <a:lnTo>
                      <a:pt x="447" y="63"/>
                    </a:lnTo>
                    <a:lnTo>
                      <a:pt x="355" y="63"/>
                    </a:lnTo>
                    <a:lnTo>
                      <a:pt x="355" y="63"/>
                    </a:lnTo>
                    <a:lnTo>
                      <a:pt x="353" y="62"/>
                    </a:lnTo>
                    <a:lnTo>
                      <a:pt x="352" y="60"/>
                    </a:lnTo>
                    <a:lnTo>
                      <a:pt x="351" y="59"/>
                    </a:lnTo>
                    <a:lnTo>
                      <a:pt x="351" y="20"/>
                    </a:lnTo>
                    <a:close/>
                    <a:moveTo>
                      <a:pt x="351" y="78"/>
                    </a:moveTo>
                    <a:lnTo>
                      <a:pt x="351" y="78"/>
                    </a:lnTo>
                    <a:lnTo>
                      <a:pt x="352" y="76"/>
                    </a:lnTo>
                    <a:lnTo>
                      <a:pt x="353" y="75"/>
                    </a:lnTo>
                    <a:lnTo>
                      <a:pt x="355" y="73"/>
                    </a:lnTo>
                    <a:lnTo>
                      <a:pt x="426" y="73"/>
                    </a:lnTo>
                    <a:lnTo>
                      <a:pt x="426" y="73"/>
                    </a:lnTo>
                    <a:lnTo>
                      <a:pt x="429" y="75"/>
                    </a:lnTo>
                    <a:lnTo>
                      <a:pt x="430" y="76"/>
                    </a:lnTo>
                    <a:lnTo>
                      <a:pt x="431" y="78"/>
                    </a:lnTo>
                    <a:lnTo>
                      <a:pt x="452" y="116"/>
                    </a:lnTo>
                    <a:lnTo>
                      <a:pt x="452" y="116"/>
                    </a:lnTo>
                    <a:lnTo>
                      <a:pt x="452" y="118"/>
                    </a:lnTo>
                    <a:lnTo>
                      <a:pt x="451" y="119"/>
                    </a:lnTo>
                    <a:lnTo>
                      <a:pt x="447" y="121"/>
                    </a:lnTo>
                    <a:lnTo>
                      <a:pt x="355" y="121"/>
                    </a:lnTo>
                    <a:lnTo>
                      <a:pt x="355" y="121"/>
                    </a:lnTo>
                    <a:lnTo>
                      <a:pt x="353" y="119"/>
                    </a:lnTo>
                    <a:lnTo>
                      <a:pt x="352" y="118"/>
                    </a:lnTo>
                    <a:lnTo>
                      <a:pt x="351" y="116"/>
                    </a:lnTo>
                    <a:lnTo>
                      <a:pt x="351" y="78"/>
                    </a:lnTo>
                    <a:close/>
                    <a:moveTo>
                      <a:pt x="197" y="20"/>
                    </a:moveTo>
                    <a:lnTo>
                      <a:pt x="197" y="20"/>
                    </a:lnTo>
                    <a:lnTo>
                      <a:pt x="197" y="18"/>
                    </a:lnTo>
                    <a:lnTo>
                      <a:pt x="198" y="17"/>
                    </a:lnTo>
                    <a:lnTo>
                      <a:pt x="202" y="16"/>
                    </a:lnTo>
                    <a:lnTo>
                      <a:pt x="271" y="16"/>
                    </a:lnTo>
                    <a:lnTo>
                      <a:pt x="271" y="16"/>
                    </a:lnTo>
                    <a:lnTo>
                      <a:pt x="275" y="17"/>
                    </a:lnTo>
                    <a:lnTo>
                      <a:pt x="276" y="18"/>
                    </a:lnTo>
                    <a:lnTo>
                      <a:pt x="276" y="20"/>
                    </a:lnTo>
                    <a:lnTo>
                      <a:pt x="298" y="59"/>
                    </a:lnTo>
                    <a:lnTo>
                      <a:pt x="298" y="59"/>
                    </a:lnTo>
                    <a:lnTo>
                      <a:pt x="297" y="60"/>
                    </a:lnTo>
                    <a:lnTo>
                      <a:pt x="297" y="62"/>
                    </a:lnTo>
                    <a:lnTo>
                      <a:pt x="293" y="63"/>
                    </a:lnTo>
                    <a:lnTo>
                      <a:pt x="202" y="63"/>
                    </a:lnTo>
                    <a:lnTo>
                      <a:pt x="202" y="63"/>
                    </a:lnTo>
                    <a:lnTo>
                      <a:pt x="198" y="62"/>
                    </a:lnTo>
                    <a:lnTo>
                      <a:pt x="197" y="60"/>
                    </a:lnTo>
                    <a:lnTo>
                      <a:pt x="197" y="59"/>
                    </a:lnTo>
                    <a:lnTo>
                      <a:pt x="197" y="20"/>
                    </a:lnTo>
                    <a:close/>
                    <a:moveTo>
                      <a:pt x="197" y="78"/>
                    </a:moveTo>
                    <a:lnTo>
                      <a:pt x="197" y="78"/>
                    </a:lnTo>
                    <a:lnTo>
                      <a:pt x="197" y="76"/>
                    </a:lnTo>
                    <a:lnTo>
                      <a:pt x="198" y="75"/>
                    </a:lnTo>
                    <a:lnTo>
                      <a:pt x="202" y="73"/>
                    </a:lnTo>
                    <a:lnTo>
                      <a:pt x="271" y="73"/>
                    </a:lnTo>
                    <a:lnTo>
                      <a:pt x="271" y="73"/>
                    </a:lnTo>
                    <a:lnTo>
                      <a:pt x="275" y="75"/>
                    </a:lnTo>
                    <a:lnTo>
                      <a:pt x="276" y="76"/>
                    </a:lnTo>
                    <a:lnTo>
                      <a:pt x="276" y="78"/>
                    </a:lnTo>
                    <a:lnTo>
                      <a:pt x="298" y="116"/>
                    </a:lnTo>
                    <a:lnTo>
                      <a:pt x="298" y="116"/>
                    </a:lnTo>
                    <a:lnTo>
                      <a:pt x="297" y="118"/>
                    </a:lnTo>
                    <a:lnTo>
                      <a:pt x="297" y="119"/>
                    </a:lnTo>
                    <a:lnTo>
                      <a:pt x="293" y="121"/>
                    </a:lnTo>
                    <a:lnTo>
                      <a:pt x="202" y="121"/>
                    </a:lnTo>
                    <a:lnTo>
                      <a:pt x="202" y="121"/>
                    </a:lnTo>
                    <a:lnTo>
                      <a:pt x="198" y="119"/>
                    </a:lnTo>
                    <a:lnTo>
                      <a:pt x="197" y="118"/>
                    </a:lnTo>
                    <a:lnTo>
                      <a:pt x="197" y="116"/>
                    </a:lnTo>
                    <a:lnTo>
                      <a:pt x="197" y="78"/>
                    </a:lnTo>
                    <a:close/>
                    <a:moveTo>
                      <a:pt x="42" y="20"/>
                    </a:moveTo>
                    <a:lnTo>
                      <a:pt x="42" y="20"/>
                    </a:lnTo>
                    <a:lnTo>
                      <a:pt x="42" y="18"/>
                    </a:lnTo>
                    <a:lnTo>
                      <a:pt x="43" y="17"/>
                    </a:lnTo>
                    <a:lnTo>
                      <a:pt x="46" y="16"/>
                    </a:lnTo>
                    <a:lnTo>
                      <a:pt x="117" y="16"/>
                    </a:lnTo>
                    <a:lnTo>
                      <a:pt x="117" y="16"/>
                    </a:lnTo>
                    <a:lnTo>
                      <a:pt x="120" y="17"/>
                    </a:lnTo>
                    <a:lnTo>
                      <a:pt x="121" y="18"/>
                    </a:lnTo>
                    <a:lnTo>
                      <a:pt x="122" y="20"/>
                    </a:lnTo>
                    <a:lnTo>
                      <a:pt x="143" y="59"/>
                    </a:lnTo>
                    <a:lnTo>
                      <a:pt x="143" y="59"/>
                    </a:lnTo>
                    <a:lnTo>
                      <a:pt x="143" y="60"/>
                    </a:lnTo>
                    <a:lnTo>
                      <a:pt x="142" y="62"/>
                    </a:lnTo>
                    <a:lnTo>
                      <a:pt x="138" y="63"/>
                    </a:lnTo>
                    <a:lnTo>
                      <a:pt x="46" y="63"/>
                    </a:lnTo>
                    <a:lnTo>
                      <a:pt x="46" y="63"/>
                    </a:lnTo>
                    <a:lnTo>
                      <a:pt x="43" y="62"/>
                    </a:lnTo>
                    <a:lnTo>
                      <a:pt x="42" y="60"/>
                    </a:lnTo>
                    <a:lnTo>
                      <a:pt x="42" y="59"/>
                    </a:lnTo>
                    <a:lnTo>
                      <a:pt x="42" y="20"/>
                    </a:lnTo>
                    <a:close/>
                    <a:moveTo>
                      <a:pt x="42" y="78"/>
                    </a:moveTo>
                    <a:lnTo>
                      <a:pt x="42" y="78"/>
                    </a:lnTo>
                    <a:lnTo>
                      <a:pt x="42" y="76"/>
                    </a:lnTo>
                    <a:lnTo>
                      <a:pt x="43" y="75"/>
                    </a:lnTo>
                    <a:lnTo>
                      <a:pt x="46" y="73"/>
                    </a:lnTo>
                    <a:lnTo>
                      <a:pt x="117" y="73"/>
                    </a:lnTo>
                    <a:lnTo>
                      <a:pt x="117" y="73"/>
                    </a:lnTo>
                    <a:lnTo>
                      <a:pt x="120" y="75"/>
                    </a:lnTo>
                    <a:lnTo>
                      <a:pt x="121" y="76"/>
                    </a:lnTo>
                    <a:lnTo>
                      <a:pt x="122" y="78"/>
                    </a:lnTo>
                    <a:lnTo>
                      <a:pt x="143" y="116"/>
                    </a:lnTo>
                    <a:lnTo>
                      <a:pt x="143" y="116"/>
                    </a:lnTo>
                    <a:lnTo>
                      <a:pt x="143" y="118"/>
                    </a:lnTo>
                    <a:lnTo>
                      <a:pt x="142" y="119"/>
                    </a:lnTo>
                    <a:lnTo>
                      <a:pt x="138" y="121"/>
                    </a:lnTo>
                    <a:lnTo>
                      <a:pt x="46" y="121"/>
                    </a:lnTo>
                    <a:lnTo>
                      <a:pt x="46" y="121"/>
                    </a:lnTo>
                    <a:lnTo>
                      <a:pt x="43" y="119"/>
                    </a:lnTo>
                    <a:lnTo>
                      <a:pt x="42" y="118"/>
                    </a:lnTo>
                    <a:lnTo>
                      <a:pt x="42" y="116"/>
                    </a:lnTo>
                    <a:lnTo>
                      <a:pt x="42" y="78"/>
                    </a:lnTo>
                    <a:close/>
                    <a:moveTo>
                      <a:pt x="138" y="178"/>
                    </a:moveTo>
                    <a:lnTo>
                      <a:pt x="46" y="178"/>
                    </a:lnTo>
                    <a:lnTo>
                      <a:pt x="46" y="178"/>
                    </a:lnTo>
                    <a:lnTo>
                      <a:pt x="43" y="176"/>
                    </a:lnTo>
                    <a:lnTo>
                      <a:pt x="42" y="175"/>
                    </a:lnTo>
                    <a:lnTo>
                      <a:pt x="42" y="174"/>
                    </a:lnTo>
                    <a:lnTo>
                      <a:pt x="42" y="136"/>
                    </a:lnTo>
                    <a:lnTo>
                      <a:pt x="42" y="136"/>
                    </a:lnTo>
                    <a:lnTo>
                      <a:pt x="42" y="133"/>
                    </a:lnTo>
                    <a:lnTo>
                      <a:pt x="43" y="132"/>
                    </a:lnTo>
                    <a:lnTo>
                      <a:pt x="46" y="131"/>
                    </a:lnTo>
                    <a:lnTo>
                      <a:pt x="117" y="131"/>
                    </a:lnTo>
                    <a:lnTo>
                      <a:pt x="117" y="131"/>
                    </a:lnTo>
                    <a:lnTo>
                      <a:pt x="120" y="132"/>
                    </a:lnTo>
                    <a:lnTo>
                      <a:pt x="121" y="133"/>
                    </a:lnTo>
                    <a:lnTo>
                      <a:pt x="122" y="136"/>
                    </a:lnTo>
                    <a:lnTo>
                      <a:pt x="143" y="174"/>
                    </a:lnTo>
                    <a:lnTo>
                      <a:pt x="143" y="174"/>
                    </a:lnTo>
                    <a:lnTo>
                      <a:pt x="143" y="175"/>
                    </a:lnTo>
                    <a:lnTo>
                      <a:pt x="142" y="176"/>
                    </a:lnTo>
                    <a:lnTo>
                      <a:pt x="138" y="178"/>
                    </a:lnTo>
                    <a:lnTo>
                      <a:pt x="138" y="178"/>
                    </a:lnTo>
                    <a:close/>
                    <a:moveTo>
                      <a:pt x="165" y="172"/>
                    </a:moveTo>
                    <a:lnTo>
                      <a:pt x="165" y="172"/>
                    </a:lnTo>
                    <a:lnTo>
                      <a:pt x="165" y="172"/>
                    </a:lnTo>
                    <a:lnTo>
                      <a:pt x="164" y="173"/>
                    </a:lnTo>
                    <a:lnTo>
                      <a:pt x="154" y="173"/>
                    </a:lnTo>
                    <a:lnTo>
                      <a:pt x="154" y="173"/>
                    </a:lnTo>
                    <a:lnTo>
                      <a:pt x="153" y="172"/>
                    </a:lnTo>
                    <a:lnTo>
                      <a:pt x="135" y="137"/>
                    </a:lnTo>
                    <a:lnTo>
                      <a:pt x="135" y="137"/>
                    </a:lnTo>
                    <a:lnTo>
                      <a:pt x="135" y="137"/>
                    </a:lnTo>
                    <a:lnTo>
                      <a:pt x="136" y="136"/>
                    </a:lnTo>
                    <a:lnTo>
                      <a:pt x="164" y="136"/>
                    </a:lnTo>
                    <a:lnTo>
                      <a:pt x="164" y="136"/>
                    </a:lnTo>
                    <a:lnTo>
                      <a:pt x="165" y="137"/>
                    </a:lnTo>
                    <a:lnTo>
                      <a:pt x="165" y="138"/>
                    </a:lnTo>
                    <a:lnTo>
                      <a:pt x="165" y="172"/>
                    </a:lnTo>
                    <a:close/>
                    <a:moveTo>
                      <a:pt x="165" y="114"/>
                    </a:moveTo>
                    <a:lnTo>
                      <a:pt x="165" y="114"/>
                    </a:lnTo>
                    <a:lnTo>
                      <a:pt x="165" y="114"/>
                    </a:lnTo>
                    <a:lnTo>
                      <a:pt x="164" y="115"/>
                    </a:lnTo>
                    <a:lnTo>
                      <a:pt x="154" y="115"/>
                    </a:lnTo>
                    <a:lnTo>
                      <a:pt x="154" y="115"/>
                    </a:lnTo>
                    <a:lnTo>
                      <a:pt x="153" y="114"/>
                    </a:lnTo>
                    <a:lnTo>
                      <a:pt x="135" y="79"/>
                    </a:lnTo>
                    <a:lnTo>
                      <a:pt x="135" y="79"/>
                    </a:lnTo>
                    <a:lnTo>
                      <a:pt x="135" y="79"/>
                    </a:lnTo>
                    <a:lnTo>
                      <a:pt x="136" y="78"/>
                    </a:lnTo>
                    <a:lnTo>
                      <a:pt x="164" y="78"/>
                    </a:lnTo>
                    <a:lnTo>
                      <a:pt x="164" y="78"/>
                    </a:lnTo>
                    <a:lnTo>
                      <a:pt x="165" y="79"/>
                    </a:lnTo>
                    <a:lnTo>
                      <a:pt x="165" y="80"/>
                    </a:lnTo>
                    <a:lnTo>
                      <a:pt x="165" y="114"/>
                    </a:lnTo>
                    <a:close/>
                    <a:moveTo>
                      <a:pt x="165" y="56"/>
                    </a:moveTo>
                    <a:lnTo>
                      <a:pt x="165" y="56"/>
                    </a:lnTo>
                    <a:lnTo>
                      <a:pt x="165" y="56"/>
                    </a:lnTo>
                    <a:lnTo>
                      <a:pt x="164" y="58"/>
                    </a:lnTo>
                    <a:lnTo>
                      <a:pt x="154" y="58"/>
                    </a:lnTo>
                    <a:lnTo>
                      <a:pt x="154" y="58"/>
                    </a:lnTo>
                    <a:lnTo>
                      <a:pt x="153" y="56"/>
                    </a:lnTo>
                    <a:lnTo>
                      <a:pt x="135" y="23"/>
                    </a:lnTo>
                    <a:lnTo>
                      <a:pt x="135" y="23"/>
                    </a:lnTo>
                    <a:lnTo>
                      <a:pt x="135" y="21"/>
                    </a:lnTo>
                    <a:lnTo>
                      <a:pt x="136" y="21"/>
                    </a:lnTo>
                    <a:lnTo>
                      <a:pt x="164" y="21"/>
                    </a:lnTo>
                    <a:lnTo>
                      <a:pt x="164" y="21"/>
                    </a:lnTo>
                    <a:lnTo>
                      <a:pt x="165" y="21"/>
                    </a:lnTo>
                    <a:lnTo>
                      <a:pt x="165" y="23"/>
                    </a:lnTo>
                    <a:lnTo>
                      <a:pt x="165" y="56"/>
                    </a:lnTo>
                    <a:close/>
                    <a:moveTo>
                      <a:pt x="293" y="178"/>
                    </a:moveTo>
                    <a:lnTo>
                      <a:pt x="202" y="178"/>
                    </a:lnTo>
                    <a:lnTo>
                      <a:pt x="202" y="178"/>
                    </a:lnTo>
                    <a:lnTo>
                      <a:pt x="198" y="176"/>
                    </a:lnTo>
                    <a:lnTo>
                      <a:pt x="197" y="175"/>
                    </a:lnTo>
                    <a:lnTo>
                      <a:pt x="197" y="174"/>
                    </a:lnTo>
                    <a:lnTo>
                      <a:pt x="197" y="136"/>
                    </a:lnTo>
                    <a:lnTo>
                      <a:pt x="197" y="136"/>
                    </a:lnTo>
                    <a:lnTo>
                      <a:pt x="197" y="133"/>
                    </a:lnTo>
                    <a:lnTo>
                      <a:pt x="198" y="132"/>
                    </a:lnTo>
                    <a:lnTo>
                      <a:pt x="202" y="131"/>
                    </a:lnTo>
                    <a:lnTo>
                      <a:pt x="271" y="131"/>
                    </a:lnTo>
                    <a:lnTo>
                      <a:pt x="271" y="131"/>
                    </a:lnTo>
                    <a:lnTo>
                      <a:pt x="275" y="132"/>
                    </a:lnTo>
                    <a:lnTo>
                      <a:pt x="276" y="133"/>
                    </a:lnTo>
                    <a:lnTo>
                      <a:pt x="276" y="136"/>
                    </a:lnTo>
                    <a:lnTo>
                      <a:pt x="298" y="174"/>
                    </a:lnTo>
                    <a:lnTo>
                      <a:pt x="298" y="174"/>
                    </a:lnTo>
                    <a:lnTo>
                      <a:pt x="297" y="175"/>
                    </a:lnTo>
                    <a:lnTo>
                      <a:pt x="297" y="176"/>
                    </a:lnTo>
                    <a:lnTo>
                      <a:pt x="293" y="178"/>
                    </a:lnTo>
                    <a:lnTo>
                      <a:pt x="293" y="178"/>
                    </a:lnTo>
                    <a:close/>
                    <a:moveTo>
                      <a:pt x="320" y="172"/>
                    </a:moveTo>
                    <a:lnTo>
                      <a:pt x="320" y="172"/>
                    </a:lnTo>
                    <a:lnTo>
                      <a:pt x="319" y="172"/>
                    </a:lnTo>
                    <a:lnTo>
                      <a:pt x="318" y="173"/>
                    </a:lnTo>
                    <a:lnTo>
                      <a:pt x="309" y="173"/>
                    </a:lnTo>
                    <a:lnTo>
                      <a:pt x="309" y="173"/>
                    </a:lnTo>
                    <a:lnTo>
                      <a:pt x="307" y="172"/>
                    </a:lnTo>
                    <a:lnTo>
                      <a:pt x="290" y="137"/>
                    </a:lnTo>
                    <a:lnTo>
                      <a:pt x="290" y="137"/>
                    </a:lnTo>
                    <a:lnTo>
                      <a:pt x="290" y="137"/>
                    </a:lnTo>
                    <a:lnTo>
                      <a:pt x="290" y="136"/>
                    </a:lnTo>
                    <a:lnTo>
                      <a:pt x="318" y="136"/>
                    </a:lnTo>
                    <a:lnTo>
                      <a:pt x="318" y="136"/>
                    </a:lnTo>
                    <a:lnTo>
                      <a:pt x="319" y="137"/>
                    </a:lnTo>
                    <a:lnTo>
                      <a:pt x="320" y="138"/>
                    </a:lnTo>
                    <a:lnTo>
                      <a:pt x="320" y="172"/>
                    </a:lnTo>
                    <a:close/>
                    <a:moveTo>
                      <a:pt x="320" y="114"/>
                    </a:moveTo>
                    <a:lnTo>
                      <a:pt x="320" y="114"/>
                    </a:lnTo>
                    <a:lnTo>
                      <a:pt x="319" y="114"/>
                    </a:lnTo>
                    <a:lnTo>
                      <a:pt x="318" y="115"/>
                    </a:lnTo>
                    <a:lnTo>
                      <a:pt x="309" y="115"/>
                    </a:lnTo>
                    <a:lnTo>
                      <a:pt x="309" y="115"/>
                    </a:lnTo>
                    <a:lnTo>
                      <a:pt x="307" y="114"/>
                    </a:lnTo>
                    <a:lnTo>
                      <a:pt x="290" y="79"/>
                    </a:lnTo>
                    <a:lnTo>
                      <a:pt x="290" y="79"/>
                    </a:lnTo>
                    <a:lnTo>
                      <a:pt x="290" y="79"/>
                    </a:lnTo>
                    <a:lnTo>
                      <a:pt x="290" y="78"/>
                    </a:lnTo>
                    <a:lnTo>
                      <a:pt x="318" y="78"/>
                    </a:lnTo>
                    <a:lnTo>
                      <a:pt x="318" y="78"/>
                    </a:lnTo>
                    <a:lnTo>
                      <a:pt x="319" y="79"/>
                    </a:lnTo>
                    <a:lnTo>
                      <a:pt x="320" y="80"/>
                    </a:lnTo>
                    <a:lnTo>
                      <a:pt x="320" y="114"/>
                    </a:lnTo>
                    <a:close/>
                    <a:moveTo>
                      <a:pt x="320" y="56"/>
                    </a:moveTo>
                    <a:lnTo>
                      <a:pt x="320" y="56"/>
                    </a:lnTo>
                    <a:lnTo>
                      <a:pt x="319" y="56"/>
                    </a:lnTo>
                    <a:lnTo>
                      <a:pt x="318" y="58"/>
                    </a:lnTo>
                    <a:lnTo>
                      <a:pt x="309" y="58"/>
                    </a:lnTo>
                    <a:lnTo>
                      <a:pt x="309" y="58"/>
                    </a:lnTo>
                    <a:lnTo>
                      <a:pt x="307" y="56"/>
                    </a:lnTo>
                    <a:lnTo>
                      <a:pt x="290" y="23"/>
                    </a:lnTo>
                    <a:lnTo>
                      <a:pt x="290" y="23"/>
                    </a:lnTo>
                    <a:lnTo>
                      <a:pt x="290" y="21"/>
                    </a:lnTo>
                    <a:lnTo>
                      <a:pt x="290" y="21"/>
                    </a:lnTo>
                    <a:lnTo>
                      <a:pt x="318" y="21"/>
                    </a:lnTo>
                    <a:lnTo>
                      <a:pt x="318" y="21"/>
                    </a:lnTo>
                    <a:lnTo>
                      <a:pt x="319" y="21"/>
                    </a:lnTo>
                    <a:lnTo>
                      <a:pt x="320" y="23"/>
                    </a:lnTo>
                    <a:lnTo>
                      <a:pt x="320" y="56"/>
                    </a:lnTo>
                    <a:close/>
                    <a:moveTo>
                      <a:pt x="447" y="178"/>
                    </a:moveTo>
                    <a:lnTo>
                      <a:pt x="355" y="178"/>
                    </a:lnTo>
                    <a:lnTo>
                      <a:pt x="355" y="178"/>
                    </a:lnTo>
                    <a:lnTo>
                      <a:pt x="353" y="176"/>
                    </a:lnTo>
                    <a:lnTo>
                      <a:pt x="352" y="175"/>
                    </a:lnTo>
                    <a:lnTo>
                      <a:pt x="351" y="174"/>
                    </a:lnTo>
                    <a:lnTo>
                      <a:pt x="351" y="136"/>
                    </a:lnTo>
                    <a:lnTo>
                      <a:pt x="351" y="136"/>
                    </a:lnTo>
                    <a:lnTo>
                      <a:pt x="352" y="133"/>
                    </a:lnTo>
                    <a:lnTo>
                      <a:pt x="353" y="132"/>
                    </a:lnTo>
                    <a:lnTo>
                      <a:pt x="355" y="131"/>
                    </a:lnTo>
                    <a:lnTo>
                      <a:pt x="426" y="131"/>
                    </a:lnTo>
                    <a:lnTo>
                      <a:pt x="426" y="131"/>
                    </a:lnTo>
                    <a:lnTo>
                      <a:pt x="429" y="132"/>
                    </a:lnTo>
                    <a:lnTo>
                      <a:pt x="430" y="133"/>
                    </a:lnTo>
                    <a:lnTo>
                      <a:pt x="431" y="136"/>
                    </a:lnTo>
                    <a:lnTo>
                      <a:pt x="452" y="174"/>
                    </a:lnTo>
                    <a:lnTo>
                      <a:pt x="452" y="174"/>
                    </a:lnTo>
                    <a:lnTo>
                      <a:pt x="452" y="175"/>
                    </a:lnTo>
                    <a:lnTo>
                      <a:pt x="451" y="176"/>
                    </a:lnTo>
                    <a:lnTo>
                      <a:pt x="447" y="178"/>
                    </a:lnTo>
                    <a:lnTo>
                      <a:pt x="447" y="178"/>
                    </a:lnTo>
                    <a:close/>
                    <a:moveTo>
                      <a:pt x="474" y="172"/>
                    </a:moveTo>
                    <a:lnTo>
                      <a:pt x="474" y="172"/>
                    </a:lnTo>
                    <a:lnTo>
                      <a:pt x="474" y="172"/>
                    </a:lnTo>
                    <a:lnTo>
                      <a:pt x="473" y="173"/>
                    </a:lnTo>
                    <a:lnTo>
                      <a:pt x="464" y="173"/>
                    </a:lnTo>
                    <a:lnTo>
                      <a:pt x="464" y="173"/>
                    </a:lnTo>
                    <a:lnTo>
                      <a:pt x="462" y="172"/>
                    </a:lnTo>
                    <a:lnTo>
                      <a:pt x="444" y="137"/>
                    </a:lnTo>
                    <a:lnTo>
                      <a:pt x="444" y="137"/>
                    </a:lnTo>
                    <a:lnTo>
                      <a:pt x="444" y="137"/>
                    </a:lnTo>
                    <a:lnTo>
                      <a:pt x="445" y="136"/>
                    </a:lnTo>
                    <a:lnTo>
                      <a:pt x="473" y="136"/>
                    </a:lnTo>
                    <a:lnTo>
                      <a:pt x="473" y="136"/>
                    </a:lnTo>
                    <a:lnTo>
                      <a:pt x="474" y="137"/>
                    </a:lnTo>
                    <a:lnTo>
                      <a:pt x="474" y="138"/>
                    </a:lnTo>
                    <a:lnTo>
                      <a:pt x="474" y="172"/>
                    </a:lnTo>
                    <a:close/>
                    <a:moveTo>
                      <a:pt x="474" y="114"/>
                    </a:moveTo>
                    <a:lnTo>
                      <a:pt x="474" y="114"/>
                    </a:lnTo>
                    <a:lnTo>
                      <a:pt x="474" y="114"/>
                    </a:lnTo>
                    <a:lnTo>
                      <a:pt x="473" y="115"/>
                    </a:lnTo>
                    <a:lnTo>
                      <a:pt x="464" y="115"/>
                    </a:lnTo>
                    <a:lnTo>
                      <a:pt x="464" y="115"/>
                    </a:lnTo>
                    <a:lnTo>
                      <a:pt x="462" y="114"/>
                    </a:lnTo>
                    <a:lnTo>
                      <a:pt x="444" y="79"/>
                    </a:lnTo>
                    <a:lnTo>
                      <a:pt x="444" y="79"/>
                    </a:lnTo>
                    <a:lnTo>
                      <a:pt x="444" y="79"/>
                    </a:lnTo>
                    <a:lnTo>
                      <a:pt x="445" y="78"/>
                    </a:lnTo>
                    <a:lnTo>
                      <a:pt x="473" y="78"/>
                    </a:lnTo>
                    <a:lnTo>
                      <a:pt x="473" y="78"/>
                    </a:lnTo>
                    <a:lnTo>
                      <a:pt x="474" y="79"/>
                    </a:lnTo>
                    <a:lnTo>
                      <a:pt x="474" y="80"/>
                    </a:lnTo>
                    <a:lnTo>
                      <a:pt x="474" y="114"/>
                    </a:lnTo>
                    <a:close/>
                    <a:moveTo>
                      <a:pt x="474" y="56"/>
                    </a:moveTo>
                    <a:lnTo>
                      <a:pt x="474" y="56"/>
                    </a:lnTo>
                    <a:lnTo>
                      <a:pt x="474" y="56"/>
                    </a:lnTo>
                    <a:lnTo>
                      <a:pt x="473" y="58"/>
                    </a:lnTo>
                    <a:lnTo>
                      <a:pt x="464" y="58"/>
                    </a:lnTo>
                    <a:lnTo>
                      <a:pt x="464" y="58"/>
                    </a:lnTo>
                    <a:lnTo>
                      <a:pt x="462" y="56"/>
                    </a:lnTo>
                    <a:lnTo>
                      <a:pt x="444" y="23"/>
                    </a:lnTo>
                    <a:lnTo>
                      <a:pt x="444" y="23"/>
                    </a:lnTo>
                    <a:lnTo>
                      <a:pt x="444" y="21"/>
                    </a:lnTo>
                    <a:lnTo>
                      <a:pt x="445" y="21"/>
                    </a:lnTo>
                    <a:lnTo>
                      <a:pt x="473" y="21"/>
                    </a:lnTo>
                    <a:lnTo>
                      <a:pt x="473" y="21"/>
                    </a:lnTo>
                    <a:lnTo>
                      <a:pt x="474" y="21"/>
                    </a:lnTo>
                    <a:lnTo>
                      <a:pt x="474" y="23"/>
                    </a:lnTo>
                    <a:lnTo>
                      <a:pt x="474" y="56"/>
                    </a:lnTo>
                    <a:close/>
                    <a:moveTo>
                      <a:pt x="602" y="178"/>
                    </a:moveTo>
                    <a:lnTo>
                      <a:pt x="511" y="178"/>
                    </a:lnTo>
                    <a:lnTo>
                      <a:pt x="511" y="178"/>
                    </a:lnTo>
                    <a:lnTo>
                      <a:pt x="507" y="176"/>
                    </a:lnTo>
                    <a:lnTo>
                      <a:pt x="506" y="175"/>
                    </a:lnTo>
                    <a:lnTo>
                      <a:pt x="506" y="174"/>
                    </a:lnTo>
                    <a:lnTo>
                      <a:pt x="506" y="136"/>
                    </a:lnTo>
                    <a:lnTo>
                      <a:pt x="506" y="136"/>
                    </a:lnTo>
                    <a:lnTo>
                      <a:pt x="506" y="133"/>
                    </a:lnTo>
                    <a:lnTo>
                      <a:pt x="507" y="132"/>
                    </a:lnTo>
                    <a:lnTo>
                      <a:pt x="511" y="131"/>
                    </a:lnTo>
                    <a:lnTo>
                      <a:pt x="581" y="131"/>
                    </a:lnTo>
                    <a:lnTo>
                      <a:pt x="581" y="131"/>
                    </a:lnTo>
                    <a:lnTo>
                      <a:pt x="584" y="132"/>
                    </a:lnTo>
                    <a:lnTo>
                      <a:pt x="585" y="133"/>
                    </a:lnTo>
                    <a:lnTo>
                      <a:pt x="586" y="136"/>
                    </a:lnTo>
                    <a:lnTo>
                      <a:pt x="607" y="174"/>
                    </a:lnTo>
                    <a:lnTo>
                      <a:pt x="607" y="174"/>
                    </a:lnTo>
                    <a:lnTo>
                      <a:pt x="607" y="175"/>
                    </a:lnTo>
                    <a:lnTo>
                      <a:pt x="606" y="176"/>
                    </a:lnTo>
                    <a:lnTo>
                      <a:pt x="602" y="178"/>
                    </a:lnTo>
                    <a:lnTo>
                      <a:pt x="602" y="178"/>
                    </a:lnTo>
                    <a:close/>
                    <a:moveTo>
                      <a:pt x="629" y="172"/>
                    </a:moveTo>
                    <a:lnTo>
                      <a:pt x="629" y="172"/>
                    </a:lnTo>
                    <a:lnTo>
                      <a:pt x="629" y="172"/>
                    </a:lnTo>
                    <a:lnTo>
                      <a:pt x="628" y="173"/>
                    </a:lnTo>
                    <a:lnTo>
                      <a:pt x="618" y="173"/>
                    </a:lnTo>
                    <a:lnTo>
                      <a:pt x="618" y="173"/>
                    </a:lnTo>
                    <a:lnTo>
                      <a:pt x="617" y="172"/>
                    </a:lnTo>
                    <a:lnTo>
                      <a:pt x="599" y="137"/>
                    </a:lnTo>
                    <a:lnTo>
                      <a:pt x="599" y="137"/>
                    </a:lnTo>
                    <a:lnTo>
                      <a:pt x="599" y="137"/>
                    </a:lnTo>
                    <a:lnTo>
                      <a:pt x="600" y="136"/>
                    </a:lnTo>
                    <a:lnTo>
                      <a:pt x="628" y="136"/>
                    </a:lnTo>
                    <a:lnTo>
                      <a:pt x="628" y="136"/>
                    </a:lnTo>
                    <a:lnTo>
                      <a:pt x="629" y="137"/>
                    </a:lnTo>
                    <a:lnTo>
                      <a:pt x="629" y="138"/>
                    </a:lnTo>
                    <a:lnTo>
                      <a:pt x="629" y="172"/>
                    </a:lnTo>
                    <a:close/>
                    <a:moveTo>
                      <a:pt x="629" y="114"/>
                    </a:moveTo>
                    <a:lnTo>
                      <a:pt x="629" y="114"/>
                    </a:lnTo>
                    <a:lnTo>
                      <a:pt x="629" y="114"/>
                    </a:lnTo>
                    <a:lnTo>
                      <a:pt x="628" y="115"/>
                    </a:lnTo>
                    <a:lnTo>
                      <a:pt x="618" y="115"/>
                    </a:lnTo>
                    <a:lnTo>
                      <a:pt x="618" y="115"/>
                    </a:lnTo>
                    <a:lnTo>
                      <a:pt x="617" y="114"/>
                    </a:lnTo>
                    <a:lnTo>
                      <a:pt x="599" y="79"/>
                    </a:lnTo>
                    <a:lnTo>
                      <a:pt x="599" y="79"/>
                    </a:lnTo>
                    <a:lnTo>
                      <a:pt x="599" y="79"/>
                    </a:lnTo>
                    <a:lnTo>
                      <a:pt x="600" y="78"/>
                    </a:lnTo>
                    <a:lnTo>
                      <a:pt x="628" y="78"/>
                    </a:lnTo>
                    <a:lnTo>
                      <a:pt x="628" y="78"/>
                    </a:lnTo>
                    <a:lnTo>
                      <a:pt x="629" y="79"/>
                    </a:lnTo>
                    <a:lnTo>
                      <a:pt x="629" y="80"/>
                    </a:lnTo>
                    <a:lnTo>
                      <a:pt x="629" y="114"/>
                    </a:lnTo>
                    <a:close/>
                    <a:moveTo>
                      <a:pt x="629" y="56"/>
                    </a:moveTo>
                    <a:lnTo>
                      <a:pt x="629" y="56"/>
                    </a:lnTo>
                    <a:lnTo>
                      <a:pt x="629" y="56"/>
                    </a:lnTo>
                    <a:lnTo>
                      <a:pt x="628" y="58"/>
                    </a:lnTo>
                    <a:lnTo>
                      <a:pt x="618" y="58"/>
                    </a:lnTo>
                    <a:lnTo>
                      <a:pt x="618" y="58"/>
                    </a:lnTo>
                    <a:lnTo>
                      <a:pt x="617" y="56"/>
                    </a:lnTo>
                    <a:lnTo>
                      <a:pt x="599" y="23"/>
                    </a:lnTo>
                    <a:lnTo>
                      <a:pt x="599" y="23"/>
                    </a:lnTo>
                    <a:lnTo>
                      <a:pt x="599" y="21"/>
                    </a:lnTo>
                    <a:lnTo>
                      <a:pt x="600" y="21"/>
                    </a:lnTo>
                    <a:lnTo>
                      <a:pt x="628" y="21"/>
                    </a:lnTo>
                    <a:lnTo>
                      <a:pt x="628" y="21"/>
                    </a:lnTo>
                    <a:lnTo>
                      <a:pt x="629" y="21"/>
                    </a:lnTo>
                    <a:lnTo>
                      <a:pt x="629" y="23"/>
                    </a:lnTo>
                    <a:lnTo>
                      <a:pt x="629" y="56"/>
                    </a:lnTo>
                    <a:close/>
                  </a:path>
                </a:pathLst>
              </a:custGeom>
              <a:noFill/>
              <a:ln w="9525">
                <a:solidFill>
                  <a:sysClr val="window" lastClr="FFFFFF">
                    <a:lumMod val="50000"/>
                  </a:sysClr>
                </a:solidFill>
                <a:round/>
              </a:ln>
            </p:spPr>
            <p:txBody>
              <a:bodyPr vert="horz" wrap="square" lIns="68494" tIns="34248" rIns="68494" bIns="34248" numCol="1" anchor="t" anchorCtr="0" compatLnSpc="1"/>
              <a:lstStyle/>
              <a:p>
                <a:pPr algn="ctr" defTabSz="1217930" hangingPunct="0">
                  <a:defRPr/>
                </a:pPr>
                <a:endParaRPr lang="zh-CN" altLang="en-US" sz="1500" b="1" kern="0" dirty="0">
                  <a:solidFill>
                    <a:prstClr val="black">
                      <a:lumMod val="75000"/>
                      <a:lumOff val="25000"/>
                    </a:prstClr>
                  </a:solidFill>
                  <a:cs typeface="Huawei Sans" panose="020C0503030203020204" pitchFamily="34" charset="0"/>
                  <a:sym typeface="Huawei Sans"/>
                </a:endParaRPr>
              </a:p>
            </p:txBody>
          </p:sp>
        </p:grpSp>
        <p:sp>
          <p:nvSpPr>
            <p:cNvPr id="125" name="文本框 45"/>
            <p:cNvSpPr txBox="1"/>
            <p:nvPr/>
          </p:nvSpPr>
          <p:spPr>
            <a:xfrm>
              <a:off x="1071855" y="4556110"/>
              <a:ext cx="2172167" cy="281937"/>
            </a:xfrm>
            <a:prstGeom prst="rect">
              <a:avLst/>
            </a:prstGeom>
            <a:noFill/>
            <a:ln>
              <a:noFill/>
            </a:ln>
          </p:spPr>
          <p:txBody>
            <a:bodyPr wrap="square" lIns="91366" tIns="45682" rIns="91366" bIns="45682" rtlCol="0" anchor="ctr">
              <a:noAutofit/>
            </a:bodyPr>
            <a:lstStyle>
              <a:defPPr>
                <a:defRPr lang="en-US"/>
              </a:defPPr>
              <a:lvl1pPr>
                <a:defRPr sz="1400"/>
              </a:lvl1pPr>
            </a:lstStyle>
            <a:p>
              <a:pPr algn="ctr" defTabSz="1217930" hangingPunct="0">
                <a:defRPr/>
              </a:pPr>
              <a:r>
                <a:rPr lang="zh-CN" altLang="en-US" sz="1050" b="1" kern="0" dirty="0">
                  <a:solidFill>
                    <a:prstClr val="black">
                      <a:lumMod val="75000"/>
                      <a:lumOff val="25000"/>
                    </a:prstClr>
                  </a:solidFill>
                  <a:cs typeface="Huawei Sans" panose="020C0503030203020204" pitchFamily="34" charset="0"/>
                  <a:sym typeface="Huawei Sans"/>
                </a:rPr>
                <a:t>分支云平台</a:t>
              </a:r>
              <a:endParaRPr lang="en-US" sz="1050" b="1" kern="0" dirty="0">
                <a:solidFill>
                  <a:prstClr val="black">
                    <a:lumMod val="75000"/>
                    <a:lumOff val="25000"/>
                  </a:prstClr>
                </a:solidFill>
                <a:cs typeface="Huawei Sans" panose="020C0503030203020204" pitchFamily="34" charset="0"/>
                <a:sym typeface="Huawei Sans"/>
              </a:endParaRPr>
            </a:p>
          </p:txBody>
        </p:sp>
      </p:grpSp>
      <p:pic>
        <p:nvPicPr>
          <p:cNvPr id="132" name="图片 131"/>
          <p:cNvPicPr>
            <a:picLocks noChangeAspect="1"/>
          </p:cNvPicPr>
          <p:nvPr/>
        </p:nvPicPr>
        <p:blipFill rotWithShape="1">
          <a:blip r:embed="rId1" cstate="email">
            <a:duotone>
              <a:prstClr val="black"/>
              <a:srgbClr val="ED7D31">
                <a:tint val="45000"/>
                <a:satMod val="400000"/>
              </a:srgbClr>
            </a:duotone>
          </a:blip>
          <a:srcRect/>
          <a:stretch>
            <a:fillRect/>
          </a:stretch>
        </p:blipFill>
        <p:spPr>
          <a:xfrm>
            <a:off x="9822719" y="4812200"/>
            <a:ext cx="1167687" cy="870876"/>
          </a:xfrm>
          <a:prstGeom prst="rect">
            <a:avLst/>
          </a:prstGeom>
        </p:spPr>
      </p:pic>
      <p:sp>
        <p:nvSpPr>
          <p:cNvPr id="133" name="Freeform 7"/>
          <p:cNvSpPr/>
          <p:nvPr/>
        </p:nvSpPr>
        <p:spPr bwMode="auto">
          <a:xfrm>
            <a:off x="9822719" y="4214376"/>
            <a:ext cx="1325346" cy="722318"/>
          </a:xfrm>
          <a:custGeom>
            <a:avLst/>
            <a:gdLst/>
            <a:ahLst/>
            <a:cxnLst>
              <a:cxn ang="0">
                <a:pos x="467" y="0"/>
              </a:cxn>
              <a:cxn ang="0">
                <a:pos x="218" y="248"/>
              </a:cxn>
              <a:cxn ang="0">
                <a:pos x="197" y="247"/>
              </a:cxn>
              <a:cxn ang="0">
                <a:pos x="0" y="444"/>
              </a:cxn>
              <a:cxn ang="0">
                <a:pos x="197" y="641"/>
              </a:cxn>
              <a:cxn ang="0">
                <a:pos x="203" y="641"/>
              </a:cxn>
              <a:cxn ang="0">
                <a:pos x="738" y="641"/>
              </a:cxn>
              <a:cxn ang="0">
                <a:pos x="738" y="641"/>
              </a:cxn>
              <a:cxn ang="0">
                <a:pos x="738" y="641"/>
              </a:cxn>
              <a:cxn ang="0">
                <a:pos x="962" y="417"/>
              </a:cxn>
              <a:cxn ang="0">
                <a:pos x="738" y="193"/>
              </a:cxn>
              <a:cxn ang="0">
                <a:pos x="710" y="195"/>
              </a:cxn>
              <a:cxn ang="0">
                <a:pos x="467" y="0"/>
              </a:cxn>
            </a:cxnLst>
            <a:rect l="0" t="0" r="r" b="b"/>
            <a:pathLst>
              <a:path w="962" h="641">
                <a:moveTo>
                  <a:pt x="467" y="0"/>
                </a:moveTo>
                <a:cubicBezTo>
                  <a:pt x="330" y="0"/>
                  <a:pt x="219" y="111"/>
                  <a:pt x="218" y="248"/>
                </a:cubicBezTo>
                <a:cubicBezTo>
                  <a:pt x="211" y="247"/>
                  <a:pt x="204" y="247"/>
                  <a:pt x="197" y="247"/>
                </a:cubicBezTo>
                <a:cubicBezTo>
                  <a:pt x="88" y="247"/>
                  <a:pt x="0" y="335"/>
                  <a:pt x="0" y="444"/>
                </a:cubicBezTo>
                <a:cubicBezTo>
                  <a:pt x="0" y="553"/>
                  <a:pt x="88" y="641"/>
                  <a:pt x="197" y="641"/>
                </a:cubicBezTo>
                <a:cubicBezTo>
                  <a:pt x="199" y="641"/>
                  <a:pt x="201" y="641"/>
                  <a:pt x="203" y="641"/>
                </a:cubicBezTo>
                <a:cubicBezTo>
                  <a:pt x="738" y="641"/>
                  <a:pt x="738" y="641"/>
                  <a:pt x="738" y="641"/>
                </a:cubicBezTo>
                <a:cubicBezTo>
                  <a:pt x="738" y="641"/>
                  <a:pt x="738" y="641"/>
                  <a:pt x="738" y="641"/>
                </a:cubicBezTo>
                <a:cubicBezTo>
                  <a:pt x="738" y="641"/>
                  <a:pt x="738" y="641"/>
                  <a:pt x="738" y="641"/>
                </a:cubicBezTo>
                <a:cubicBezTo>
                  <a:pt x="862" y="641"/>
                  <a:pt x="962" y="541"/>
                  <a:pt x="962" y="417"/>
                </a:cubicBezTo>
                <a:cubicBezTo>
                  <a:pt x="962" y="293"/>
                  <a:pt x="862" y="193"/>
                  <a:pt x="738" y="193"/>
                </a:cubicBezTo>
                <a:cubicBezTo>
                  <a:pt x="729" y="193"/>
                  <a:pt x="719" y="194"/>
                  <a:pt x="710" y="195"/>
                </a:cubicBezTo>
                <a:cubicBezTo>
                  <a:pt x="686" y="83"/>
                  <a:pt x="586" y="0"/>
                  <a:pt x="467" y="0"/>
                </a:cubicBezTo>
                <a:close/>
              </a:path>
            </a:pathLst>
          </a:custGeom>
          <a:solidFill>
            <a:sysClr val="window" lastClr="FFFFFF"/>
          </a:solidFill>
          <a:ln w="12700">
            <a:solidFill>
              <a:srgbClr val="FFC000"/>
            </a:solidFill>
            <a:prstDash val="solid"/>
            <a:round/>
          </a:ln>
        </p:spPr>
        <p:txBody>
          <a:bodyPr vert="horz" wrap="square" lIns="68431" tIns="34217" rIns="68431" bIns="34217" numCol="1" anchor="t" anchorCtr="0" compatLnSpc="1"/>
          <a:lstStyle/>
          <a:p>
            <a:pPr algn="ctr" defTabSz="412115" eaLnBrk="0" fontAlgn="base" hangingPunct="0">
              <a:spcBef>
                <a:spcPct val="0"/>
              </a:spcBef>
              <a:spcAft>
                <a:spcPct val="0"/>
              </a:spcAft>
              <a:defRPr/>
            </a:pPr>
            <a:endParaRPr lang="zh-CN" altLang="en-US" sz="1200" b="1" kern="0" dirty="0">
              <a:solidFill>
                <a:srgbClr val="000000"/>
              </a:solidFill>
              <a:cs typeface="Huawei Sans" panose="020C0503030203020204" pitchFamily="34" charset="0"/>
              <a:sym typeface="Huawei Sans"/>
            </a:endParaRPr>
          </a:p>
        </p:txBody>
      </p:sp>
      <p:grpSp>
        <p:nvGrpSpPr>
          <p:cNvPr id="134" name="组合 133"/>
          <p:cNvGrpSpPr/>
          <p:nvPr/>
        </p:nvGrpSpPr>
        <p:grpSpPr>
          <a:xfrm>
            <a:off x="10004768" y="4388905"/>
            <a:ext cx="985638" cy="480815"/>
            <a:chOff x="1045610" y="4531800"/>
            <a:chExt cx="2198413" cy="638882"/>
          </a:xfrm>
        </p:grpSpPr>
        <p:grpSp>
          <p:nvGrpSpPr>
            <p:cNvPr id="135" name="组合 99"/>
            <p:cNvGrpSpPr/>
            <p:nvPr/>
          </p:nvGrpSpPr>
          <p:grpSpPr>
            <a:xfrm>
              <a:off x="1217318" y="4853155"/>
              <a:ext cx="1835303" cy="317527"/>
              <a:chOff x="530035" y="3964641"/>
              <a:chExt cx="1182098" cy="137785"/>
            </a:xfrm>
          </p:grpSpPr>
          <p:sp>
            <p:nvSpPr>
              <p:cNvPr id="137" name="圆角矩形 136"/>
              <p:cNvSpPr/>
              <p:nvPr/>
            </p:nvSpPr>
            <p:spPr bwMode="auto">
              <a:xfrm>
                <a:off x="530035" y="3964641"/>
                <a:ext cx="1182098" cy="137785"/>
              </a:xfrm>
              <a:prstGeom prst="roundRect">
                <a:avLst>
                  <a:gd name="adj" fmla="val 0"/>
                </a:avLst>
              </a:prstGeom>
              <a:noFill/>
              <a:ln w="9525" cap="flat" cmpd="sng" algn="ctr">
                <a:solidFill>
                  <a:sysClr val="window" lastClr="FFFFFF">
                    <a:lumMod val="50000"/>
                  </a:sysClr>
                </a:solidFill>
                <a:prstDash val="solid"/>
                <a:round/>
                <a:headEnd type="none" w="med" len="med"/>
                <a:tailEnd type="none" w="med" len="med"/>
              </a:ln>
              <a:effectLst/>
            </p:spPr>
            <p:txBody>
              <a:bodyPr vert="horz" wrap="square" lIns="65795" tIns="32896" rIns="65795" bIns="32896" numCol="1" rtlCol="0" anchor="t" anchorCtr="0" compatLnSpc="1">
                <a:noAutofit/>
              </a:bodyPr>
              <a:lstStyle/>
              <a:p>
                <a:pPr algn="ctr" defTabSz="842010" eaLnBrk="0" hangingPunct="0">
                  <a:defRPr/>
                </a:pPr>
                <a:endParaRPr lang="zh-CN" altLang="en-US" sz="800" b="1" kern="0" dirty="0">
                  <a:solidFill>
                    <a:prstClr val="black">
                      <a:lumMod val="75000"/>
                      <a:lumOff val="25000"/>
                    </a:prstClr>
                  </a:solidFill>
                  <a:cs typeface="Huawei Sans" panose="020C0503030203020204" pitchFamily="34" charset="0"/>
                  <a:sym typeface="Huawei Sans"/>
                </a:endParaRPr>
              </a:p>
            </p:txBody>
          </p:sp>
          <p:grpSp>
            <p:nvGrpSpPr>
              <p:cNvPr id="138" name="组合 415"/>
              <p:cNvGrpSpPr/>
              <p:nvPr/>
            </p:nvGrpSpPr>
            <p:grpSpPr>
              <a:xfrm>
                <a:off x="1383648" y="3988748"/>
                <a:ext cx="310606" cy="90739"/>
                <a:chOff x="2359109" y="5467453"/>
                <a:chExt cx="300371" cy="120306"/>
              </a:xfrm>
            </p:grpSpPr>
            <p:sp>
              <p:nvSpPr>
                <p:cNvPr id="141" name="Freeform 135"/>
                <p:cNvSpPr>
                  <a:spLocks noEditPoints="1"/>
                </p:cNvSpPr>
                <p:nvPr/>
              </p:nvSpPr>
              <p:spPr bwMode="auto">
                <a:xfrm>
                  <a:off x="2359109" y="5467453"/>
                  <a:ext cx="142593" cy="120289"/>
                </a:xfrm>
                <a:custGeom>
                  <a:avLst/>
                  <a:gdLst>
                    <a:gd name="T0" fmla="*/ 110 w 321"/>
                    <a:gd name="T1" fmla="*/ 3 h 399"/>
                    <a:gd name="T2" fmla="*/ 45 w 321"/>
                    <a:gd name="T3" fmla="*/ 20 h 399"/>
                    <a:gd name="T4" fmla="*/ 8 w 321"/>
                    <a:gd name="T5" fmla="*/ 49 h 399"/>
                    <a:gd name="T6" fmla="*/ 0 w 321"/>
                    <a:gd name="T7" fmla="*/ 123 h 399"/>
                    <a:gd name="T8" fmla="*/ 18 w 321"/>
                    <a:gd name="T9" fmla="*/ 157 h 399"/>
                    <a:gd name="T10" fmla="*/ 68 w 321"/>
                    <a:gd name="T11" fmla="*/ 181 h 399"/>
                    <a:gd name="T12" fmla="*/ 143 w 321"/>
                    <a:gd name="T13" fmla="*/ 193 h 399"/>
                    <a:gd name="T14" fmla="*/ 211 w 321"/>
                    <a:gd name="T15" fmla="*/ 189 h 399"/>
                    <a:gd name="T16" fmla="*/ 276 w 321"/>
                    <a:gd name="T17" fmla="*/ 173 h 399"/>
                    <a:gd name="T18" fmla="*/ 314 w 321"/>
                    <a:gd name="T19" fmla="*/ 143 h 399"/>
                    <a:gd name="T20" fmla="*/ 321 w 321"/>
                    <a:gd name="T21" fmla="*/ 70 h 399"/>
                    <a:gd name="T22" fmla="*/ 303 w 321"/>
                    <a:gd name="T23" fmla="*/ 37 h 399"/>
                    <a:gd name="T24" fmla="*/ 253 w 321"/>
                    <a:gd name="T25" fmla="*/ 12 h 399"/>
                    <a:gd name="T26" fmla="*/ 178 w 321"/>
                    <a:gd name="T27" fmla="*/ 1 h 399"/>
                    <a:gd name="T28" fmla="*/ 63 w 321"/>
                    <a:gd name="T29" fmla="*/ 157 h 399"/>
                    <a:gd name="T30" fmla="*/ 56 w 321"/>
                    <a:gd name="T31" fmla="*/ 139 h 399"/>
                    <a:gd name="T32" fmla="*/ 73 w 321"/>
                    <a:gd name="T33" fmla="*/ 131 h 399"/>
                    <a:gd name="T34" fmla="*/ 80 w 321"/>
                    <a:gd name="T35" fmla="*/ 150 h 399"/>
                    <a:gd name="T36" fmla="*/ 160 w 321"/>
                    <a:gd name="T37" fmla="*/ 124 h 399"/>
                    <a:gd name="T38" fmla="*/ 63 w 321"/>
                    <a:gd name="T39" fmla="*/ 108 h 399"/>
                    <a:gd name="T40" fmla="*/ 3 w 321"/>
                    <a:gd name="T41" fmla="*/ 65 h 399"/>
                    <a:gd name="T42" fmla="*/ 67 w 321"/>
                    <a:gd name="T43" fmla="*/ 102 h 399"/>
                    <a:gd name="T44" fmla="*/ 160 w 321"/>
                    <a:gd name="T45" fmla="*/ 117 h 399"/>
                    <a:gd name="T46" fmla="*/ 274 w 321"/>
                    <a:gd name="T47" fmla="*/ 95 h 399"/>
                    <a:gd name="T48" fmla="*/ 314 w 321"/>
                    <a:gd name="T49" fmla="*/ 71 h 399"/>
                    <a:gd name="T50" fmla="*/ 237 w 321"/>
                    <a:gd name="T51" fmla="*/ 114 h 399"/>
                    <a:gd name="T52" fmla="*/ 160 w 321"/>
                    <a:gd name="T53" fmla="*/ 326 h 399"/>
                    <a:gd name="T54" fmla="*/ 54 w 321"/>
                    <a:gd name="T55" fmla="*/ 309 h 399"/>
                    <a:gd name="T56" fmla="*/ 14 w 321"/>
                    <a:gd name="T57" fmla="*/ 284 h 399"/>
                    <a:gd name="T58" fmla="*/ 0 w 321"/>
                    <a:gd name="T59" fmla="*/ 271 h 399"/>
                    <a:gd name="T60" fmla="*/ 4 w 321"/>
                    <a:gd name="T61" fmla="*/ 343 h 399"/>
                    <a:gd name="T62" fmla="*/ 35 w 321"/>
                    <a:gd name="T63" fmla="*/ 373 h 399"/>
                    <a:gd name="T64" fmla="*/ 96 w 321"/>
                    <a:gd name="T65" fmla="*/ 394 h 399"/>
                    <a:gd name="T66" fmla="*/ 160 w 321"/>
                    <a:gd name="T67" fmla="*/ 399 h 399"/>
                    <a:gd name="T68" fmla="*/ 240 w 321"/>
                    <a:gd name="T69" fmla="*/ 390 h 399"/>
                    <a:gd name="T70" fmla="*/ 295 w 321"/>
                    <a:gd name="T71" fmla="*/ 368 h 399"/>
                    <a:gd name="T72" fmla="*/ 320 w 321"/>
                    <a:gd name="T73" fmla="*/ 336 h 399"/>
                    <a:gd name="T74" fmla="*/ 318 w 321"/>
                    <a:gd name="T75" fmla="*/ 266 h 399"/>
                    <a:gd name="T76" fmla="*/ 302 w 321"/>
                    <a:gd name="T77" fmla="*/ 290 h 399"/>
                    <a:gd name="T78" fmla="*/ 246 w 321"/>
                    <a:gd name="T79" fmla="*/ 316 h 399"/>
                    <a:gd name="T80" fmla="*/ 68 w 321"/>
                    <a:gd name="T81" fmla="*/ 367 h 399"/>
                    <a:gd name="T82" fmla="*/ 55 w 321"/>
                    <a:gd name="T83" fmla="*/ 354 h 399"/>
                    <a:gd name="T84" fmla="*/ 68 w 321"/>
                    <a:gd name="T85" fmla="*/ 339 h 399"/>
                    <a:gd name="T86" fmla="*/ 81 w 321"/>
                    <a:gd name="T87" fmla="*/ 354 h 399"/>
                    <a:gd name="T88" fmla="*/ 68 w 321"/>
                    <a:gd name="T89" fmla="*/ 367 h 399"/>
                    <a:gd name="T90" fmla="*/ 102 w 321"/>
                    <a:gd name="T91" fmla="*/ 218 h 399"/>
                    <a:gd name="T92" fmla="*/ 20 w 321"/>
                    <a:gd name="T93" fmla="*/ 187 h 399"/>
                    <a:gd name="T94" fmla="*/ 3 w 321"/>
                    <a:gd name="T95" fmla="*/ 163 h 399"/>
                    <a:gd name="T96" fmla="*/ 2 w 321"/>
                    <a:gd name="T97" fmla="*/ 233 h 399"/>
                    <a:gd name="T98" fmla="*/ 26 w 321"/>
                    <a:gd name="T99" fmla="*/ 266 h 399"/>
                    <a:gd name="T100" fmla="*/ 81 w 321"/>
                    <a:gd name="T101" fmla="*/ 287 h 399"/>
                    <a:gd name="T102" fmla="*/ 160 w 321"/>
                    <a:gd name="T103" fmla="*/ 296 h 399"/>
                    <a:gd name="T104" fmla="*/ 225 w 321"/>
                    <a:gd name="T105" fmla="*/ 291 h 399"/>
                    <a:gd name="T106" fmla="*/ 286 w 321"/>
                    <a:gd name="T107" fmla="*/ 271 h 399"/>
                    <a:gd name="T108" fmla="*/ 317 w 321"/>
                    <a:gd name="T109" fmla="*/ 240 h 399"/>
                    <a:gd name="T110" fmla="*/ 320 w 321"/>
                    <a:gd name="T111" fmla="*/ 168 h 399"/>
                    <a:gd name="T112" fmla="*/ 308 w 321"/>
                    <a:gd name="T113" fmla="*/ 181 h 399"/>
                    <a:gd name="T114" fmla="*/ 245 w 321"/>
                    <a:gd name="T115" fmla="*/ 212 h 399"/>
                    <a:gd name="T116" fmla="*/ 68 w 321"/>
                    <a:gd name="T117" fmla="*/ 262 h 399"/>
                    <a:gd name="T118" fmla="*/ 55 w 321"/>
                    <a:gd name="T119" fmla="*/ 248 h 399"/>
                    <a:gd name="T120" fmla="*/ 68 w 321"/>
                    <a:gd name="T121" fmla="*/ 234 h 399"/>
                    <a:gd name="T122" fmla="*/ 81 w 321"/>
                    <a:gd name="T123" fmla="*/ 248 h 399"/>
                    <a:gd name="T124" fmla="*/ 68 w 321"/>
                    <a:gd name="T125" fmla="*/ 262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399">
                      <a:moveTo>
                        <a:pt x="160" y="0"/>
                      </a:moveTo>
                      <a:lnTo>
                        <a:pt x="160" y="0"/>
                      </a:lnTo>
                      <a:lnTo>
                        <a:pt x="143" y="1"/>
                      </a:lnTo>
                      <a:lnTo>
                        <a:pt x="126" y="1"/>
                      </a:lnTo>
                      <a:lnTo>
                        <a:pt x="110" y="3"/>
                      </a:lnTo>
                      <a:lnTo>
                        <a:pt x="96" y="6"/>
                      </a:lnTo>
                      <a:lnTo>
                        <a:pt x="81" y="8"/>
                      </a:lnTo>
                      <a:lnTo>
                        <a:pt x="68" y="12"/>
                      </a:lnTo>
                      <a:lnTo>
                        <a:pt x="56" y="15"/>
                      </a:lnTo>
                      <a:lnTo>
                        <a:pt x="45" y="20"/>
                      </a:lnTo>
                      <a:lnTo>
                        <a:pt x="35" y="25"/>
                      </a:lnTo>
                      <a:lnTo>
                        <a:pt x="26" y="31"/>
                      </a:lnTo>
                      <a:lnTo>
                        <a:pt x="18" y="37"/>
                      </a:lnTo>
                      <a:lnTo>
                        <a:pt x="12" y="43"/>
                      </a:lnTo>
                      <a:lnTo>
                        <a:pt x="8" y="49"/>
                      </a:lnTo>
                      <a:lnTo>
                        <a:pt x="4" y="56"/>
                      </a:lnTo>
                      <a:lnTo>
                        <a:pt x="2" y="62"/>
                      </a:lnTo>
                      <a:lnTo>
                        <a:pt x="0" y="70"/>
                      </a:lnTo>
                      <a:lnTo>
                        <a:pt x="0" y="123"/>
                      </a:lnTo>
                      <a:lnTo>
                        <a:pt x="0" y="123"/>
                      </a:lnTo>
                      <a:lnTo>
                        <a:pt x="2" y="130"/>
                      </a:lnTo>
                      <a:lnTo>
                        <a:pt x="4" y="137"/>
                      </a:lnTo>
                      <a:lnTo>
                        <a:pt x="8" y="143"/>
                      </a:lnTo>
                      <a:lnTo>
                        <a:pt x="12" y="151"/>
                      </a:lnTo>
                      <a:lnTo>
                        <a:pt x="18" y="157"/>
                      </a:lnTo>
                      <a:lnTo>
                        <a:pt x="26" y="162"/>
                      </a:lnTo>
                      <a:lnTo>
                        <a:pt x="35" y="168"/>
                      </a:lnTo>
                      <a:lnTo>
                        <a:pt x="45" y="173"/>
                      </a:lnTo>
                      <a:lnTo>
                        <a:pt x="56" y="177"/>
                      </a:lnTo>
                      <a:lnTo>
                        <a:pt x="68" y="181"/>
                      </a:lnTo>
                      <a:lnTo>
                        <a:pt x="81" y="185"/>
                      </a:lnTo>
                      <a:lnTo>
                        <a:pt x="96" y="187"/>
                      </a:lnTo>
                      <a:lnTo>
                        <a:pt x="110" y="189"/>
                      </a:lnTo>
                      <a:lnTo>
                        <a:pt x="126" y="192"/>
                      </a:lnTo>
                      <a:lnTo>
                        <a:pt x="143" y="193"/>
                      </a:lnTo>
                      <a:lnTo>
                        <a:pt x="160" y="193"/>
                      </a:lnTo>
                      <a:lnTo>
                        <a:pt x="160" y="193"/>
                      </a:lnTo>
                      <a:lnTo>
                        <a:pt x="178" y="193"/>
                      </a:lnTo>
                      <a:lnTo>
                        <a:pt x="194" y="192"/>
                      </a:lnTo>
                      <a:lnTo>
                        <a:pt x="211" y="189"/>
                      </a:lnTo>
                      <a:lnTo>
                        <a:pt x="225" y="187"/>
                      </a:lnTo>
                      <a:lnTo>
                        <a:pt x="240" y="185"/>
                      </a:lnTo>
                      <a:lnTo>
                        <a:pt x="253" y="181"/>
                      </a:lnTo>
                      <a:lnTo>
                        <a:pt x="265" y="177"/>
                      </a:lnTo>
                      <a:lnTo>
                        <a:pt x="276" y="173"/>
                      </a:lnTo>
                      <a:lnTo>
                        <a:pt x="286" y="168"/>
                      </a:lnTo>
                      <a:lnTo>
                        <a:pt x="295" y="162"/>
                      </a:lnTo>
                      <a:lnTo>
                        <a:pt x="303" y="157"/>
                      </a:lnTo>
                      <a:lnTo>
                        <a:pt x="309" y="151"/>
                      </a:lnTo>
                      <a:lnTo>
                        <a:pt x="314" y="143"/>
                      </a:lnTo>
                      <a:lnTo>
                        <a:pt x="317" y="137"/>
                      </a:lnTo>
                      <a:lnTo>
                        <a:pt x="320" y="130"/>
                      </a:lnTo>
                      <a:lnTo>
                        <a:pt x="321" y="123"/>
                      </a:lnTo>
                      <a:lnTo>
                        <a:pt x="321" y="70"/>
                      </a:lnTo>
                      <a:lnTo>
                        <a:pt x="321" y="70"/>
                      </a:lnTo>
                      <a:lnTo>
                        <a:pt x="320" y="62"/>
                      </a:lnTo>
                      <a:lnTo>
                        <a:pt x="317" y="56"/>
                      </a:lnTo>
                      <a:lnTo>
                        <a:pt x="314" y="49"/>
                      </a:lnTo>
                      <a:lnTo>
                        <a:pt x="309" y="43"/>
                      </a:lnTo>
                      <a:lnTo>
                        <a:pt x="303" y="37"/>
                      </a:lnTo>
                      <a:lnTo>
                        <a:pt x="295" y="31"/>
                      </a:lnTo>
                      <a:lnTo>
                        <a:pt x="286" y="25"/>
                      </a:lnTo>
                      <a:lnTo>
                        <a:pt x="276" y="20"/>
                      </a:lnTo>
                      <a:lnTo>
                        <a:pt x="265" y="15"/>
                      </a:lnTo>
                      <a:lnTo>
                        <a:pt x="253" y="12"/>
                      </a:lnTo>
                      <a:lnTo>
                        <a:pt x="240" y="8"/>
                      </a:lnTo>
                      <a:lnTo>
                        <a:pt x="225" y="6"/>
                      </a:lnTo>
                      <a:lnTo>
                        <a:pt x="211" y="3"/>
                      </a:lnTo>
                      <a:lnTo>
                        <a:pt x="194" y="1"/>
                      </a:lnTo>
                      <a:lnTo>
                        <a:pt x="178" y="1"/>
                      </a:lnTo>
                      <a:lnTo>
                        <a:pt x="160" y="0"/>
                      </a:lnTo>
                      <a:lnTo>
                        <a:pt x="160" y="0"/>
                      </a:lnTo>
                      <a:close/>
                      <a:moveTo>
                        <a:pt x="68" y="158"/>
                      </a:moveTo>
                      <a:lnTo>
                        <a:pt x="68" y="158"/>
                      </a:lnTo>
                      <a:lnTo>
                        <a:pt x="63" y="157"/>
                      </a:lnTo>
                      <a:lnTo>
                        <a:pt x="58" y="153"/>
                      </a:lnTo>
                      <a:lnTo>
                        <a:pt x="56" y="150"/>
                      </a:lnTo>
                      <a:lnTo>
                        <a:pt x="55" y="143"/>
                      </a:lnTo>
                      <a:lnTo>
                        <a:pt x="55" y="143"/>
                      </a:lnTo>
                      <a:lnTo>
                        <a:pt x="56" y="139"/>
                      </a:lnTo>
                      <a:lnTo>
                        <a:pt x="58" y="135"/>
                      </a:lnTo>
                      <a:lnTo>
                        <a:pt x="63" y="131"/>
                      </a:lnTo>
                      <a:lnTo>
                        <a:pt x="68" y="130"/>
                      </a:lnTo>
                      <a:lnTo>
                        <a:pt x="68" y="130"/>
                      </a:lnTo>
                      <a:lnTo>
                        <a:pt x="73" y="131"/>
                      </a:lnTo>
                      <a:lnTo>
                        <a:pt x="78" y="135"/>
                      </a:lnTo>
                      <a:lnTo>
                        <a:pt x="80" y="139"/>
                      </a:lnTo>
                      <a:lnTo>
                        <a:pt x="81" y="143"/>
                      </a:lnTo>
                      <a:lnTo>
                        <a:pt x="81" y="143"/>
                      </a:lnTo>
                      <a:lnTo>
                        <a:pt x="80" y="150"/>
                      </a:lnTo>
                      <a:lnTo>
                        <a:pt x="78" y="153"/>
                      </a:lnTo>
                      <a:lnTo>
                        <a:pt x="73" y="157"/>
                      </a:lnTo>
                      <a:lnTo>
                        <a:pt x="68" y="158"/>
                      </a:lnTo>
                      <a:lnTo>
                        <a:pt x="68" y="158"/>
                      </a:lnTo>
                      <a:close/>
                      <a:moveTo>
                        <a:pt x="160" y="124"/>
                      </a:moveTo>
                      <a:lnTo>
                        <a:pt x="160" y="124"/>
                      </a:lnTo>
                      <a:lnTo>
                        <a:pt x="133" y="124"/>
                      </a:lnTo>
                      <a:lnTo>
                        <a:pt x="108" y="121"/>
                      </a:lnTo>
                      <a:lnTo>
                        <a:pt x="84" y="114"/>
                      </a:lnTo>
                      <a:lnTo>
                        <a:pt x="63" y="108"/>
                      </a:lnTo>
                      <a:lnTo>
                        <a:pt x="44" y="99"/>
                      </a:lnTo>
                      <a:lnTo>
                        <a:pt x="27" y="89"/>
                      </a:lnTo>
                      <a:lnTo>
                        <a:pt x="14" y="78"/>
                      </a:lnTo>
                      <a:lnTo>
                        <a:pt x="8" y="71"/>
                      </a:lnTo>
                      <a:lnTo>
                        <a:pt x="3" y="65"/>
                      </a:lnTo>
                      <a:lnTo>
                        <a:pt x="3" y="65"/>
                      </a:lnTo>
                      <a:lnTo>
                        <a:pt x="16" y="76"/>
                      </a:lnTo>
                      <a:lnTo>
                        <a:pt x="31" y="87"/>
                      </a:lnTo>
                      <a:lnTo>
                        <a:pt x="47" y="95"/>
                      </a:lnTo>
                      <a:lnTo>
                        <a:pt x="67" y="102"/>
                      </a:lnTo>
                      <a:lnTo>
                        <a:pt x="87" y="108"/>
                      </a:lnTo>
                      <a:lnTo>
                        <a:pt x="110" y="113"/>
                      </a:lnTo>
                      <a:lnTo>
                        <a:pt x="135" y="116"/>
                      </a:lnTo>
                      <a:lnTo>
                        <a:pt x="160" y="117"/>
                      </a:lnTo>
                      <a:lnTo>
                        <a:pt x="160" y="117"/>
                      </a:lnTo>
                      <a:lnTo>
                        <a:pt x="187" y="116"/>
                      </a:lnTo>
                      <a:lnTo>
                        <a:pt x="211" y="113"/>
                      </a:lnTo>
                      <a:lnTo>
                        <a:pt x="234" y="108"/>
                      </a:lnTo>
                      <a:lnTo>
                        <a:pt x="254" y="102"/>
                      </a:lnTo>
                      <a:lnTo>
                        <a:pt x="274" y="95"/>
                      </a:lnTo>
                      <a:lnTo>
                        <a:pt x="291" y="87"/>
                      </a:lnTo>
                      <a:lnTo>
                        <a:pt x="305" y="76"/>
                      </a:lnTo>
                      <a:lnTo>
                        <a:pt x="318" y="65"/>
                      </a:lnTo>
                      <a:lnTo>
                        <a:pt x="318" y="65"/>
                      </a:lnTo>
                      <a:lnTo>
                        <a:pt x="314" y="71"/>
                      </a:lnTo>
                      <a:lnTo>
                        <a:pt x="308" y="78"/>
                      </a:lnTo>
                      <a:lnTo>
                        <a:pt x="294" y="89"/>
                      </a:lnTo>
                      <a:lnTo>
                        <a:pt x="277" y="99"/>
                      </a:lnTo>
                      <a:lnTo>
                        <a:pt x="258" y="108"/>
                      </a:lnTo>
                      <a:lnTo>
                        <a:pt x="237" y="114"/>
                      </a:lnTo>
                      <a:lnTo>
                        <a:pt x="213" y="121"/>
                      </a:lnTo>
                      <a:lnTo>
                        <a:pt x="188" y="124"/>
                      </a:lnTo>
                      <a:lnTo>
                        <a:pt x="160" y="124"/>
                      </a:lnTo>
                      <a:lnTo>
                        <a:pt x="160" y="124"/>
                      </a:lnTo>
                      <a:close/>
                      <a:moveTo>
                        <a:pt x="160" y="326"/>
                      </a:moveTo>
                      <a:lnTo>
                        <a:pt x="160" y="326"/>
                      </a:lnTo>
                      <a:lnTo>
                        <a:pt x="130" y="325"/>
                      </a:lnTo>
                      <a:lnTo>
                        <a:pt x="101" y="321"/>
                      </a:lnTo>
                      <a:lnTo>
                        <a:pt x="75" y="316"/>
                      </a:lnTo>
                      <a:lnTo>
                        <a:pt x="54" y="309"/>
                      </a:lnTo>
                      <a:lnTo>
                        <a:pt x="44" y="304"/>
                      </a:lnTo>
                      <a:lnTo>
                        <a:pt x="34" y="300"/>
                      </a:lnTo>
                      <a:lnTo>
                        <a:pt x="27" y="295"/>
                      </a:lnTo>
                      <a:lnTo>
                        <a:pt x="20" y="290"/>
                      </a:lnTo>
                      <a:lnTo>
                        <a:pt x="14" y="284"/>
                      </a:lnTo>
                      <a:lnTo>
                        <a:pt x="9" y="278"/>
                      </a:lnTo>
                      <a:lnTo>
                        <a:pt x="5" y="272"/>
                      </a:lnTo>
                      <a:lnTo>
                        <a:pt x="3" y="266"/>
                      </a:lnTo>
                      <a:lnTo>
                        <a:pt x="3" y="266"/>
                      </a:lnTo>
                      <a:lnTo>
                        <a:pt x="0" y="271"/>
                      </a:lnTo>
                      <a:lnTo>
                        <a:pt x="0" y="277"/>
                      </a:lnTo>
                      <a:lnTo>
                        <a:pt x="0" y="329"/>
                      </a:lnTo>
                      <a:lnTo>
                        <a:pt x="0" y="329"/>
                      </a:lnTo>
                      <a:lnTo>
                        <a:pt x="2" y="336"/>
                      </a:lnTo>
                      <a:lnTo>
                        <a:pt x="4" y="343"/>
                      </a:lnTo>
                      <a:lnTo>
                        <a:pt x="8" y="350"/>
                      </a:lnTo>
                      <a:lnTo>
                        <a:pt x="12" y="356"/>
                      </a:lnTo>
                      <a:lnTo>
                        <a:pt x="18" y="362"/>
                      </a:lnTo>
                      <a:lnTo>
                        <a:pt x="26" y="368"/>
                      </a:lnTo>
                      <a:lnTo>
                        <a:pt x="35" y="373"/>
                      </a:lnTo>
                      <a:lnTo>
                        <a:pt x="45" y="378"/>
                      </a:lnTo>
                      <a:lnTo>
                        <a:pt x="56" y="383"/>
                      </a:lnTo>
                      <a:lnTo>
                        <a:pt x="68" y="387"/>
                      </a:lnTo>
                      <a:lnTo>
                        <a:pt x="81" y="390"/>
                      </a:lnTo>
                      <a:lnTo>
                        <a:pt x="96" y="394"/>
                      </a:lnTo>
                      <a:lnTo>
                        <a:pt x="110" y="396"/>
                      </a:lnTo>
                      <a:lnTo>
                        <a:pt x="126" y="398"/>
                      </a:lnTo>
                      <a:lnTo>
                        <a:pt x="143" y="399"/>
                      </a:lnTo>
                      <a:lnTo>
                        <a:pt x="160" y="399"/>
                      </a:lnTo>
                      <a:lnTo>
                        <a:pt x="160" y="399"/>
                      </a:lnTo>
                      <a:lnTo>
                        <a:pt x="178" y="399"/>
                      </a:lnTo>
                      <a:lnTo>
                        <a:pt x="194" y="398"/>
                      </a:lnTo>
                      <a:lnTo>
                        <a:pt x="211" y="396"/>
                      </a:lnTo>
                      <a:lnTo>
                        <a:pt x="225" y="394"/>
                      </a:lnTo>
                      <a:lnTo>
                        <a:pt x="240" y="390"/>
                      </a:lnTo>
                      <a:lnTo>
                        <a:pt x="253" y="387"/>
                      </a:lnTo>
                      <a:lnTo>
                        <a:pt x="265" y="383"/>
                      </a:lnTo>
                      <a:lnTo>
                        <a:pt x="276" y="378"/>
                      </a:lnTo>
                      <a:lnTo>
                        <a:pt x="286" y="373"/>
                      </a:lnTo>
                      <a:lnTo>
                        <a:pt x="295" y="368"/>
                      </a:lnTo>
                      <a:lnTo>
                        <a:pt x="303" y="362"/>
                      </a:lnTo>
                      <a:lnTo>
                        <a:pt x="309" y="356"/>
                      </a:lnTo>
                      <a:lnTo>
                        <a:pt x="314" y="350"/>
                      </a:lnTo>
                      <a:lnTo>
                        <a:pt x="317" y="343"/>
                      </a:lnTo>
                      <a:lnTo>
                        <a:pt x="320" y="336"/>
                      </a:lnTo>
                      <a:lnTo>
                        <a:pt x="321" y="329"/>
                      </a:lnTo>
                      <a:lnTo>
                        <a:pt x="321" y="277"/>
                      </a:lnTo>
                      <a:lnTo>
                        <a:pt x="321" y="277"/>
                      </a:lnTo>
                      <a:lnTo>
                        <a:pt x="321" y="271"/>
                      </a:lnTo>
                      <a:lnTo>
                        <a:pt x="318" y="266"/>
                      </a:lnTo>
                      <a:lnTo>
                        <a:pt x="318" y="266"/>
                      </a:lnTo>
                      <a:lnTo>
                        <a:pt x="316" y="272"/>
                      </a:lnTo>
                      <a:lnTo>
                        <a:pt x="312" y="278"/>
                      </a:lnTo>
                      <a:lnTo>
                        <a:pt x="308" y="284"/>
                      </a:lnTo>
                      <a:lnTo>
                        <a:pt x="302" y="290"/>
                      </a:lnTo>
                      <a:lnTo>
                        <a:pt x="294" y="295"/>
                      </a:lnTo>
                      <a:lnTo>
                        <a:pt x="287" y="300"/>
                      </a:lnTo>
                      <a:lnTo>
                        <a:pt x="277" y="304"/>
                      </a:lnTo>
                      <a:lnTo>
                        <a:pt x="268" y="309"/>
                      </a:lnTo>
                      <a:lnTo>
                        <a:pt x="246" y="316"/>
                      </a:lnTo>
                      <a:lnTo>
                        <a:pt x="220" y="321"/>
                      </a:lnTo>
                      <a:lnTo>
                        <a:pt x="191" y="325"/>
                      </a:lnTo>
                      <a:lnTo>
                        <a:pt x="160" y="326"/>
                      </a:lnTo>
                      <a:lnTo>
                        <a:pt x="160" y="326"/>
                      </a:lnTo>
                      <a:close/>
                      <a:moveTo>
                        <a:pt x="68" y="367"/>
                      </a:moveTo>
                      <a:lnTo>
                        <a:pt x="68" y="367"/>
                      </a:lnTo>
                      <a:lnTo>
                        <a:pt x="63" y="366"/>
                      </a:lnTo>
                      <a:lnTo>
                        <a:pt x="58" y="362"/>
                      </a:lnTo>
                      <a:lnTo>
                        <a:pt x="56" y="359"/>
                      </a:lnTo>
                      <a:lnTo>
                        <a:pt x="55" y="354"/>
                      </a:lnTo>
                      <a:lnTo>
                        <a:pt x="55" y="354"/>
                      </a:lnTo>
                      <a:lnTo>
                        <a:pt x="56" y="348"/>
                      </a:lnTo>
                      <a:lnTo>
                        <a:pt x="58" y="344"/>
                      </a:lnTo>
                      <a:lnTo>
                        <a:pt x="63" y="341"/>
                      </a:lnTo>
                      <a:lnTo>
                        <a:pt x="68" y="339"/>
                      </a:lnTo>
                      <a:lnTo>
                        <a:pt x="68" y="339"/>
                      </a:lnTo>
                      <a:lnTo>
                        <a:pt x="73" y="341"/>
                      </a:lnTo>
                      <a:lnTo>
                        <a:pt x="78" y="344"/>
                      </a:lnTo>
                      <a:lnTo>
                        <a:pt x="80" y="348"/>
                      </a:lnTo>
                      <a:lnTo>
                        <a:pt x="81" y="354"/>
                      </a:lnTo>
                      <a:lnTo>
                        <a:pt x="81" y="354"/>
                      </a:lnTo>
                      <a:lnTo>
                        <a:pt x="80" y="359"/>
                      </a:lnTo>
                      <a:lnTo>
                        <a:pt x="78" y="362"/>
                      </a:lnTo>
                      <a:lnTo>
                        <a:pt x="73" y="366"/>
                      </a:lnTo>
                      <a:lnTo>
                        <a:pt x="68" y="367"/>
                      </a:lnTo>
                      <a:lnTo>
                        <a:pt x="68" y="367"/>
                      </a:lnTo>
                      <a:close/>
                      <a:moveTo>
                        <a:pt x="160" y="223"/>
                      </a:moveTo>
                      <a:lnTo>
                        <a:pt x="160" y="223"/>
                      </a:lnTo>
                      <a:lnTo>
                        <a:pt x="130" y="222"/>
                      </a:lnTo>
                      <a:lnTo>
                        <a:pt x="102" y="218"/>
                      </a:lnTo>
                      <a:lnTo>
                        <a:pt x="77" y="212"/>
                      </a:lnTo>
                      <a:lnTo>
                        <a:pt x="54" y="205"/>
                      </a:lnTo>
                      <a:lnTo>
                        <a:pt x="35" y="197"/>
                      </a:lnTo>
                      <a:lnTo>
                        <a:pt x="27" y="192"/>
                      </a:lnTo>
                      <a:lnTo>
                        <a:pt x="20" y="187"/>
                      </a:lnTo>
                      <a:lnTo>
                        <a:pt x="14" y="181"/>
                      </a:lnTo>
                      <a:lnTo>
                        <a:pt x="9" y="175"/>
                      </a:lnTo>
                      <a:lnTo>
                        <a:pt x="5" y="169"/>
                      </a:lnTo>
                      <a:lnTo>
                        <a:pt x="3" y="163"/>
                      </a:lnTo>
                      <a:lnTo>
                        <a:pt x="3" y="163"/>
                      </a:lnTo>
                      <a:lnTo>
                        <a:pt x="0" y="168"/>
                      </a:lnTo>
                      <a:lnTo>
                        <a:pt x="0" y="173"/>
                      </a:lnTo>
                      <a:lnTo>
                        <a:pt x="0" y="226"/>
                      </a:lnTo>
                      <a:lnTo>
                        <a:pt x="0" y="226"/>
                      </a:lnTo>
                      <a:lnTo>
                        <a:pt x="2" y="233"/>
                      </a:lnTo>
                      <a:lnTo>
                        <a:pt x="4" y="240"/>
                      </a:lnTo>
                      <a:lnTo>
                        <a:pt x="8" y="246"/>
                      </a:lnTo>
                      <a:lnTo>
                        <a:pt x="12" y="254"/>
                      </a:lnTo>
                      <a:lnTo>
                        <a:pt x="18" y="260"/>
                      </a:lnTo>
                      <a:lnTo>
                        <a:pt x="26" y="266"/>
                      </a:lnTo>
                      <a:lnTo>
                        <a:pt x="35" y="271"/>
                      </a:lnTo>
                      <a:lnTo>
                        <a:pt x="45" y="275"/>
                      </a:lnTo>
                      <a:lnTo>
                        <a:pt x="56" y="280"/>
                      </a:lnTo>
                      <a:lnTo>
                        <a:pt x="68" y="284"/>
                      </a:lnTo>
                      <a:lnTo>
                        <a:pt x="81" y="287"/>
                      </a:lnTo>
                      <a:lnTo>
                        <a:pt x="96" y="291"/>
                      </a:lnTo>
                      <a:lnTo>
                        <a:pt x="110" y="293"/>
                      </a:lnTo>
                      <a:lnTo>
                        <a:pt x="126" y="295"/>
                      </a:lnTo>
                      <a:lnTo>
                        <a:pt x="143" y="296"/>
                      </a:lnTo>
                      <a:lnTo>
                        <a:pt x="160" y="296"/>
                      </a:lnTo>
                      <a:lnTo>
                        <a:pt x="160" y="296"/>
                      </a:lnTo>
                      <a:lnTo>
                        <a:pt x="178" y="296"/>
                      </a:lnTo>
                      <a:lnTo>
                        <a:pt x="194" y="295"/>
                      </a:lnTo>
                      <a:lnTo>
                        <a:pt x="211" y="293"/>
                      </a:lnTo>
                      <a:lnTo>
                        <a:pt x="225" y="291"/>
                      </a:lnTo>
                      <a:lnTo>
                        <a:pt x="240" y="287"/>
                      </a:lnTo>
                      <a:lnTo>
                        <a:pt x="253" y="284"/>
                      </a:lnTo>
                      <a:lnTo>
                        <a:pt x="265" y="280"/>
                      </a:lnTo>
                      <a:lnTo>
                        <a:pt x="276" y="275"/>
                      </a:lnTo>
                      <a:lnTo>
                        <a:pt x="286" y="271"/>
                      </a:lnTo>
                      <a:lnTo>
                        <a:pt x="295" y="266"/>
                      </a:lnTo>
                      <a:lnTo>
                        <a:pt x="303" y="260"/>
                      </a:lnTo>
                      <a:lnTo>
                        <a:pt x="309" y="254"/>
                      </a:lnTo>
                      <a:lnTo>
                        <a:pt x="314" y="246"/>
                      </a:lnTo>
                      <a:lnTo>
                        <a:pt x="317" y="240"/>
                      </a:lnTo>
                      <a:lnTo>
                        <a:pt x="320" y="233"/>
                      </a:lnTo>
                      <a:lnTo>
                        <a:pt x="321" y="226"/>
                      </a:lnTo>
                      <a:lnTo>
                        <a:pt x="321" y="173"/>
                      </a:lnTo>
                      <a:lnTo>
                        <a:pt x="321" y="173"/>
                      </a:lnTo>
                      <a:lnTo>
                        <a:pt x="320" y="168"/>
                      </a:lnTo>
                      <a:lnTo>
                        <a:pt x="318" y="163"/>
                      </a:lnTo>
                      <a:lnTo>
                        <a:pt x="318" y="163"/>
                      </a:lnTo>
                      <a:lnTo>
                        <a:pt x="316" y="169"/>
                      </a:lnTo>
                      <a:lnTo>
                        <a:pt x="312" y="175"/>
                      </a:lnTo>
                      <a:lnTo>
                        <a:pt x="308" y="181"/>
                      </a:lnTo>
                      <a:lnTo>
                        <a:pt x="302" y="187"/>
                      </a:lnTo>
                      <a:lnTo>
                        <a:pt x="294" y="192"/>
                      </a:lnTo>
                      <a:lnTo>
                        <a:pt x="286" y="197"/>
                      </a:lnTo>
                      <a:lnTo>
                        <a:pt x="268" y="205"/>
                      </a:lnTo>
                      <a:lnTo>
                        <a:pt x="245" y="212"/>
                      </a:lnTo>
                      <a:lnTo>
                        <a:pt x="219" y="218"/>
                      </a:lnTo>
                      <a:lnTo>
                        <a:pt x="191" y="222"/>
                      </a:lnTo>
                      <a:lnTo>
                        <a:pt x="160" y="223"/>
                      </a:lnTo>
                      <a:lnTo>
                        <a:pt x="160" y="223"/>
                      </a:lnTo>
                      <a:close/>
                      <a:moveTo>
                        <a:pt x="68" y="262"/>
                      </a:moveTo>
                      <a:lnTo>
                        <a:pt x="68" y="262"/>
                      </a:lnTo>
                      <a:lnTo>
                        <a:pt x="63" y="261"/>
                      </a:lnTo>
                      <a:lnTo>
                        <a:pt x="58" y="257"/>
                      </a:lnTo>
                      <a:lnTo>
                        <a:pt x="56" y="254"/>
                      </a:lnTo>
                      <a:lnTo>
                        <a:pt x="55" y="248"/>
                      </a:lnTo>
                      <a:lnTo>
                        <a:pt x="55" y="248"/>
                      </a:lnTo>
                      <a:lnTo>
                        <a:pt x="56" y="243"/>
                      </a:lnTo>
                      <a:lnTo>
                        <a:pt x="58" y="239"/>
                      </a:lnTo>
                      <a:lnTo>
                        <a:pt x="63" y="235"/>
                      </a:lnTo>
                      <a:lnTo>
                        <a:pt x="68" y="234"/>
                      </a:lnTo>
                      <a:lnTo>
                        <a:pt x="68" y="234"/>
                      </a:lnTo>
                      <a:lnTo>
                        <a:pt x="73" y="235"/>
                      </a:lnTo>
                      <a:lnTo>
                        <a:pt x="78" y="239"/>
                      </a:lnTo>
                      <a:lnTo>
                        <a:pt x="80" y="243"/>
                      </a:lnTo>
                      <a:lnTo>
                        <a:pt x="81" y="248"/>
                      </a:lnTo>
                      <a:lnTo>
                        <a:pt x="81" y="248"/>
                      </a:lnTo>
                      <a:lnTo>
                        <a:pt x="80" y="254"/>
                      </a:lnTo>
                      <a:lnTo>
                        <a:pt x="78" y="257"/>
                      </a:lnTo>
                      <a:lnTo>
                        <a:pt x="73" y="261"/>
                      </a:lnTo>
                      <a:lnTo>
                        <a:pt x="68" y="262"/>
                      </a:lnTo>
                      <a:lnTo>
                        <a:pt x="68" y="262"/>
                      </a:lnTo>
                      <a:close/>
                    </a:path>
                  </a:pathLst>
                </a:custGeom>
                <a:noFill/>
                <a:ln>
                  <a:solidFill>
                    <a:sysClr val="window" lastClr="FFFFFF">
                      <a:lumMod val="50000"/>
                    </a:sysClr>
                  </a:solidFill>
                </a:ln>
              </p:spPr>
              <p:txBody>
                <a:bodyPr vert="horz" wrap="square" lIns="68494" tIns="34248" rIns="68494" bIns="34248" numCol="1" anchor="t" anchorCtr="0" compatLnSpc="1"/>
                <a:lstStyle>
                  <a:defPPr>
                    <a:defRPr lang="zh-CN"/>
                  </a:defPPr>
                  <a:lvl1pPr algn="l" rtl="0" fontAlgn="base">
                    <a:spcBef>
                      <a:spcPct val="0"/>
                    </a:spcBef>
                    <a:spcAft>
                      <a:spcPct val="0"/>
                    </a:spcAft>
                    <a:defRPr b="1" kern="1200">
                      <a:solidFill>
                        <a:schemeClr val="tx1"/>
                      </a:solidFill>
                      <a:latin typeface="Huawei Sans" panose="020C0503030203020204" pitchFamily="34" charset="0"/>
                      <a:ea typeface="方正兰亭黑简体" panose="02000000000000000000" pitchFamily="2" charset="-122"/>
                      <a:cs typeface="+mn-cs"/>
                    </a:defRPr>
                  </a:lvl1pPr>
                  <a:lvl2pPr marL="457200" algn="l" rtl="0" fontAlgn="base">
                    <a:spcBef>
                      <a:spcPct val="0"/>
                    </a:spcBef>
                    <a:spcAft>
                      <a:spcPct val="0"/>
                    </a:spcAft>
                    <a:defRPr b="1" kern="1200">
                      <a:solidFill>
                        <a:schemeClr val="tx1"/>
                      </a:solidFill>
                      <a:latin typeface="Huawei Sans" panose="020C0503030203020204" pitchFamily="34" charset="0"/>
                      <a:ea typeface="方正兰亭黑简体" panose="02000000000000000000" pitchFamily="2" charset="-122"/>
                      <a:cs typeface="+mn-cs"/>
                    </a:defRPr>
                  </a:lvl2pPr>
                  <a:lvl3pPr marL="914400" algn="l" rtl="0" fontAlgn="base">
                    <a:spcBef>
                      <a:spcPct val="0"/>
                    </a:spcBef>
                    <a:spcAft>
                      <a:spcPct val="0"/>
                    </a:spcAft>
                    <a:defRPr b="1" kern="1200">
                      <a:solidFill>
                        <a:schemeClr val="tx1"/>
                      </a:solidFill>
                      <a:latin typeface="Huawei Sans" panose="020C0503030203020204" pitchFamily="34" charset="0"/>
                      <a:ea typeface="方正兰亭黑简体" panose="02000000000000000000" pitchFamily="2" charset="-122"/>
                      <a:cs typeface="+mn-cs"/>
                    </a:defRPr>
                  </a:lvl3pPr>
                  <a:lvl4pPr marL="1371600" algn="l" rtl="0" fontAlgn="base">
                    <a:spcBef>
                      <a:spcPct val="0"/>
                    </a:spcBef>
                    <a:spcAft>
                      <a:spcPct val="0"/>
                    </a:spcAft>
                    <a:defRPr b="1" kern="1200">
                      <a:solidFill>
                        <a:schemeClr val="tx1"/>
                      </a:solidFill>
                      <a:latin typeface="Huawei Sans" panose="020C0503030203020204" pitchFamily="34" charset="0"/>
                      <a:ea typeface="方正兰亭黑简体" panose="02000000000000000000" pitchFamily="2" charset="-122"/>
                      <a:cs typeface="+mn-cs"/>
                    </a:defRPr>
                  </a:lvl4pPr>
                  <a:lvl5pPr marL="1828800" algn="l" rtl="0" fontAlgn="base">
                    <a:spcBef>
                      <a:spcPct val="0"/>
                    </a:spcBef>
                    <a:spcAft>
                      <a:spcPct val="0"/>
                    </a:spcAft>
                    <a:defRPr b="1" kern="1200">
                      <a:solidFill>
                        <a:schemeClr val="tx1"/>
                      </a:solidFill>
                      <a:latin typeface="Huawei Sans" panose="020C0503030203020204" pitchFamily="34" charset="0"/>
                      <a:ea typeface="方正兰亭黑简体" panose="02000000000000000000" pitchFamily="2" charset="-122"/>
                      <a:cs typeface="+mn-cs"/>
                    </a:defRPr>
                  </a:lvl5pPr>
                  <a:lvl6pPr marL="2285365" algn="l" defTabSz="913765" rtl="0" eaLnBrk="1" latinLnBrk="0" hangingPunct="1">
                    <a:defRPr b="1" kern="1200">
                      <a:solidFill>
                        <a:schemeClr val="tx1"/>
                      </a:solidFill>
                      <a:latin typeface="Huawei Sans" panose="020C0503030203020204" pitchFamily="34" charset="0"/>
                      <a:ea typeface="方正兰亭黑简体" panose="02000000000000000000" pitchFamily="2" charset="-122"/>
                      <a:cs typeface="+mn-cs"/>
                    </a:defRPr>
                  </a:lvl6pPr>
                  <a:lvl7pPr marL="2742565" algn="l" defTabSz="913765" rtl="0" eaLnBrk="1" latinLnBrk="0" hangingPunct="1">
                    <a:defRPr b="1" kern="1200">
                      <a:solidFill>
                        <a:schemeClr val="tx1"/>
                      </a:solidFill>
                      <a:latin typeface="Huawei Sans" panose="020C0503030203020204" pitchFamily="34" charset="0"/>
                      <a:ea typeface="方正兰亭黑简体" panose="02000000000000000000" pitchFamily="2" charset="-122"/>
                      <a:cs typeface="+mn-cs"/>
                    </a:defRPr>
                  </a:lvl7pPr>
                  <a:lvl8pPr marL="3199765" algn="l" defTabSz="913765" rtl="0" eaLnBrk="1" latinLnBrk="0" hangingPunct="1">
                    <a:defRPr b="1" kern="1200">
                      <a:solidFill>
                        <a:schemeClr val="tx1"/>
                      </a:solidFill>
                      <a:latin typeface="Huawei Sans" panose="020C0503030203020204" pitchFamily="34" charset="0"/>
                      <a:ea typeface="方正兰亭黑简体" panose="02000000000000000000" pitchFamily="2" charset="-122"/>
                      <a:cs typeface="+mn-cs"/>
                    </a:defRPr>
                  </a:lvl8pPr>
                  <a:lvl9pPr marL="3656965" algn="l" defTabSz="913765" rtl="0" eaLnBrk="1" latinLnBrk="0" hangingPunct="1">
                    <a:defRPr b="1" kern="1200">
                      <a:solidFill>
                        <a:schemeClr val="tx1"/>
                      </a:solidFill>
                      <a:latin typeface="Huawei Sans" panose="020C0503030203020204" pitchFamily="34" charset="0"/>
                      <a:ea typeface="方正兰亭黑简体" panose="02000000000000000000" pitchFamily="2" charset="-122"/>
                      <a:cs typeface="+mn-cs"/>
                    </a:defRPr>
                  </a:lvl9pPr>
                </a:lstStyle>
                <a:p>
                  <a:pPr defTabSz="1217930" fontAlgn="auto" hangingPunct="0">
                    <a:spcBef>
                      <a:spcPts val="0"/>
                    </a:spcBef>
                    <a:spcAft>
                      <a:spcPts val="0"/>
                    </a:spcAft>
                    <a:defRPr/>
                  </a:pPr>
                  <a:endParaRPr lang="zh-CN" altLang="en-US" sz="800" b="0" kern="0" dirty="0">
                    <a:solidFill>
                      <a:prstClr val="black">
                        <a:lumMod val="75000"/>
                        <a:lumOff val="25000"/>
                      </a:prstClr>
                    </a:solidFill>
                    <a:latin typeface="+mn-lt"/>
                    <a:ea typeface="方正兰亭黑简体" panose="02000000000000000000" pitchFamily="2" charset="-122"/>
                    <a:cs typeface="Huawei Sans" panose="020C0503030203020204" pitchFamily="34" charset="0"/>
                    <a:sym typeface="Huawei Sans"/>
                  </a:endParaRPr>
                </a:p>
              </p:txBody>
            </p:sp>
            <p:sp>
              <p:nvSpPr>
                <p:cNvPr id="142" name="Freeform 135"/>
                <p:cNvSpPr>
                  <a:spLocks noEditPoints="1"/>
                </p:cNvSpPr>
                <p:nvPr/>
              </p:nvSpPr>
              <p:spPr bwMode="auto">
                <a:xfrm>
                  <a:off x="2516887" y="5467469"/>
                  <a:ext cx="142593" cy="120290"/>
                </a:xfrm>
                <a:custGeom>
                  <a:avLst/>
                  <a:gdLst>
                    <a:gd name="T0" fmla="*/ 110 w 321"/>
                    <a:gd name="T1" fmla="*/ 3 h 399"/>
                    <a:gd name="T2" fmla="*/ 45 w 321"/>
                    <a:gd name="T3" fmla="*/ 20 h 399"/>
                    <a:gd name="T4" fmla="*/ 8 w 321"/>
                    <a:gd name="T5" fmla="*/ 49 h 399"/>
                    <a:gd name="T6" fmla="*/ 0 w 321"/>
                    <a:gd name="T7" fmla="*/ 123 h 399"/>
                    <a:gd name="T8" fmla="*/ 18 w 321"/>
                    <a:gd name="T9" fmla="*/ 157 h 399"/>
                    <a:gd name="T10" fmla="*/ 68 w 321"/>
                    <a:gd name="T11" fmla="*/ 181 h 399"/>
                    <a:gd name="T12" fmla="*/ 143 w 321"/>
                    <a:gd name="T13" fmla="*/ 193 h 399"/>
                    <a:gd name="T14" fmla="*/ 211 w 321"/>
                    <a:gd name="T15" fmla="*/ 189 h 399"/>
                    <a:gd name="T16" fmla="*/ 276 w 321"/>
                    <a:gd name="T17" fmla="*/ 173 h 399"/>
                    <a:gd name="T18" fmla="*/ 314 w 321"/>
                    <a:gd name="T19" fmla="*/ 143 h 399"/>
                    <a:gd name="T20" fmla="*/ 321 w 321"/>
                    <a:gd name="T21" fmla="*/ 70 h 399"/>
                    <a:gd name="T22" fmla="*/ 303 w 321"/>
                    <a:gd name="T23" fmla="*/ 37 h 399"/>
                    <a:gd name="T24" fmla="*/ 253 w 321"/>
                    <a:gd name="T25" fmla="*/ 12 h 399"/>
                    <a:gd name="T26" fmla="*/ 178 w 321"/>
                    <a:gd name="T27" fmla="*/ 1 h 399"/>
                    <a:gd name="T28" fmla="*/ 63 w 321"/>
                    <a:gd name="T29" fmla="*/ 157 h 399"/>
                    <a:gd name="T30" fmla="*/ 56 w 321"/>
                    <a:gd name="T31" fmla="*/ 139 h 399"/>
                    <a:gd name="T32" fmla="*/ 73 w 321"/>
                    <a:gd name="T33" fmla="*/ 131 h 399"/>
                    <a:gd name="T34" fmla="*/ 80 w 321"/>
                    <a:gd name="T35" fmla="*/ 150 h 399"/>
                    <a:gd name="T36" fmla="*/ 160 w 321"/>
                    <a:gd name="T37" fmla="*/ 124 h 399"/>
                    <a:gd name="T38" fmla="*/ 63 w 321"/>
                    <a:gd name="T39" fmla="*/ 108 h 399"/>
                    <a:gd name="T40" fmla="*/ 3 w 321"/>
                    <a:gd name="T41" fmla="*/ 65 h 399"/>
                    <a:gd name="T42" fmla="*/ 67 w 321"/>
                    <a:gd name="T43" fmla="*/ 102 h 399"/>
                    <a:gd name="T44" fmla="*/ 160 w 321"/>
                    <a:gd name="T45" fmla="*/ 117 h 399"/>
                    <a:gd name="T46" fmla="*/ 274 w 321"/>
                    <a:gd name="T47" fmla="*/ 95 h 399"/>
                    <a:gd name="T48" fmla="*/ 314 w 321"/>
                    <a:gd name="T49" fmla="*/ 71 h 399"/>
                    <a:gd name="T50" fmla="*/ 237 w 321"/>
                    <a:gd name="T51" fmla="*/ 114 h 399"/>
                    <a:gd name="T52" fmla="*/ 160 w 321"/>
                    <a:gd name="T53" fmla="*/ 326 h 399"/>
                    <a:gd name="T54" fmla="*/ 54 w 321"/>
                    <a:gd name="T55" fmla="*/ 309 h 399"/>
                    <a:gd name="T56" fmla="*/ 14 w 321"/>
                    <a:gd name="T57" fmla="*/ 284 h 399"/>
                    <a:gd name="T58" fmla="*/ 0 w 321"/>
                    <a:gd name="T59" fmla="*/ 271 h 399"/>
                    <a:gd name="T60" fmla="*/ 4 w 321"/>
                    <a:gd name="T61" fmla="*/ 343 h 399"/>
                    <a:gd name="T62" fmla="*/ 35 w 321"/>
                    <a:gd name="T63" fmla="*/ 373 h 399"/>
                    <a:gd name="T64" fmla="*/ 96 w 321"/>
                    <a:gd name="T65" fmla="*/ 394 h 399"/>
                    <a:gd name="T66" fmla="*/ 160 w 321"/>
                    <a:gd name="T67" fmla="*/ 399 h 399"/>
                    <a:gd name="T68" fmla="*/ 240 w 321"/>
                    <a:gd name="T69" fmla="*/ 390 h 399"/>
                    <a:gd name="T70" fmla="*/ 295 w 321"/>
                    <a:gd name="T71" fmla="*/ 368 h 399"/>
                    <a:gd name="T72" fmla="*/ 320 w 321"/>
                    <a:gd name="T73" fmla="*/ 336 h 399"/>
                    <a:gd name="T74" fmla="*/ 318 w 321"/>
                    <a:gd name="T75" fmla="*/ 266 h 399"/>
                    <a:gd name="T76" fmla="*/ 302 w 321"/>
                    <a:gd name="T77" fmla="*/ 290 h 399"/>
                    <a:gd name="T78" fmla="*/ 246 w 321"/>
                    <a:gd name="T79" fmla="*/ 316 h 399"/>
                    <a:gd name="T80" fmla="*/ 68 w 321"/>
                    <a:gd name="T81" fmla="*/ 367 h 399"/>
                    <a:gd name="T82" fmla="*/ 55 w 321"/>
                    <a:gd name="T83" fmla="*/ 354 h 399"/>
                    <a:gd name="T84" fmla="*/ 68 w 321"/>
                    <a:gd name="T85" fmla="*/ 339 h 399"/>
                    <a:gd name="T86" fmla="*/ 81 w 321"/>
                    <a:gd name="T87" fmla="*/ 354 h 399"/>
                    <a:gd name="T88" fmla="*/ 68 w 321"/>
                    <a:gd name="T89" fmla="*/ 367 h 399"/>
                    <a:gd name="T90" fmla="*/ 102 w 321"/>
                    <a:gd name="T91" fmla="*/ 218 h 399"/>
                    <a:gd name="T92" fmla="*/ 20 w 321"/>
                    <a:gd name="T93" fmla="*/ 187 h 399"/>
                    <a:gd name="T94" fmla="*/ 3 w 321"/>
                    <a:gd name="T95" fmla="*/ 163 h 399"/>
                    <a:gd name="T96" fmla="*/ 2 w 321"/>
                    <a:gd name="T97" fmla="*/ 233 h 399"/>
                    <a:gd name="T98" fmla="*/ 26 w 321"/>
                    <a:gd name="T99" fmla="*/ 266 h 399"/>
                    <a:gd name="T100" fmla="*/ 81 w 321"/>
                    <a:gd name="T101" fmla="*/ 287 h 399"/>
                    <a:gd name="T102" fmla="*/ 160 w 321"/>
                    <a:gd name="T103" fmla="*/ 296 h 399"/>
                    <a:gd name="T104" fmla="*/ 225 w 321"/>
                    <a:gd name="T105" fmla="*/ 291 h 399"/>
                    <a:gd name="T106" fmla="*/ 286 w 321"/>
                    <a:gd name="T107" fmla="*/ 271 h 399"/>
                    <a:gd name="T108" fmla="*/ 317 w 321"/>
                    <a:gd name="T109" fmla="*/ 240 h 399"/>
                    <a:gd name="T110" fmla="*/ 320 w 321"/>
                    <a:gd name="T111" fmla="*/ 168 h 399"/>
                    <a:gd name="T112" fmla="*/ 308 w 321"/>
                    <a:gd name="T113" fmla="*/ 181 h 399"/>
                    <a:gd name="T114" fmla="*/ 245 w 321"/>
                    <a:gd name="T115" fmla="*/ 212 h 399"/>
                    <a:gd name="T116" fmla="*/ 68 w 321"/>
                    <a:gd name="T117" fmla="*/ 262 h 399"/>
                    <a:gd name="T118" fmla="*/ 55 w 321"/>
                    <a:gd name="T119" fmla="*/ 248 h 399"/>
                    <a:gd name="T120" fmla="*/ 68 w 321"/>
                    <a:gd name="T121" fmla="*/ 234 h 399"/>
                    <a:gd name="T122" fmla="*/ 81 w 321"/>
                    <a:gd name="T123" fmla="*/ 248 h 399"/>
                    <a:gd name="T124" fmla="*/ 68 w 321"/>
                    <a:gd name="T125" fmla="*/ 262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399">
                      <a:moveTo>
                        <a:pt x="160" y="0"/>
                      </a:moveTo>
                      <a:lnTo>
                        <a:pt x="160" y="0"/>
                      </a:lnTo>
                      <a:lnTo>
                        <a:pt x="143" y="1"/>
                      </a:lnTo>
                      <a:lnTo>
                        <a:pt x="126" y="1"/>
                      </a:lnTo>
                      <a:lnTo>
                        <a:pt x="110" y="3"/>
                      </a:lnTo>
                      <a:lnTo>
                        <a:pt x="96" y="6"/>
                      </a:lnTo>
                      <a:lnTo>
                        <a:pt x="81" y="8"/>
                      </a:lnTo>
                      <a:lnTo>
                        <a:pt x="68" y="12"/>
                      </a:lnTo>
                      <a:lnTo>
                        <a:pt x="56" y="15"/>
                      </a:lnTo>
                      <a:lnTo>
                        <a:pt x="45" y="20"/>
                      </a:lnTo>
                      <a:lnTo>
                        <a:pt x="35" y="25"/>
                      </a:lnTo>
                      <a:lnTo>
                        <a:pt x="26" y="31"/>
                      </a:lnTo>
                      <a:lnTo>
                        <a:pt x="18" y="37"/>
                      </a:lnTo>
                      <a:lnTo>
                        <a:pt x="12" y="43"/>
                      </a:lnTo>
                      <a:lnTo>
                        <a:pt x="8" y="49"/>
                      </a:lnTo>
                      <a:lnTo>
                        <a:pt x="4" y="56"/>
                      </a:lnTo>
                      <a:lnTo>
                        <a:pt x="2" y="62"/>
                      </a:lnTo>
                      <a:lnTo>
                        <a:pt x="0" y="70"/>
                      </a:lnTo>
                      <a:lnTo>
                        <a:pt x="0" y="123"/>
                      </a:lnTo>
                      <a:lnTo>
                        <a:pt x="0" y="123"/>
                      </a:lnTo>
                      <a:lnTo>
                        <a:pt x="2" y="130"/>
                      </a:lnTo>
                      <a:lnTo>
                        <a:pt x="4" y="137"/>
                      </a:lnTo>
                      <a:lnTo>
                        <a:pt x="8" y="143"/>
                      </a:lnTo>
                      <a:lnTo>
                        <a:pt x="12" y="151"/>
                      </a:lnTo>
                      <a:lnTo>
                        <a:pt x="18" y="157"/>
                      </a:lnTo>
                      <a:lnTo>
                        <a:pt x="26" y="162"/>
                      </a:lnTo>
                      <a:lnTo>
                        <a:pt x="35" y="168"/>
                      </a:lnTo>
                      <a:lnTo>
                        <a:pt x="45" y="173"/>
                      </a:lnTo>
                      <a:lnTo>
                        <a:pt x="56" y="177"/>
                      </a:lnTo>
                      <a:lnTo>
                        <a:pt x="68" y="181"/>
                      </a:lnTo>
                      <a:lnTo>
                        <a:pt x="81" y="185"/>
                      </a:lnTo>
                      <a:lnTo>
                        <a:pt x="96" y="187"/>
                      </a:lnTo>
                      <a:lnTo>
                        <a:pt x="110" y="189"/>
                      </a:lnTo>
                      <a:lnTo>
                        <a:pt x="126" y="192"/>
                      </a:lnTo>
                      <a:lnTo>
                        <a:pt x="143" y="193"/>
                      </a:lnTo>
                      <a:lnTo>
                        <a:pt x="160" y="193"/>
                      </a:lnTo>
                      <a:lnTo>
                        <a:pt x="160" y="193"/>
                      </a:lnTo>
                      <a:lnTo>
                        <a:pt x="178" y="193"/>
                      </a:lnTo>
                      <a:lnTo>
                        <a:pt x="194" y="192"/>
                      </a:lnTo>
                      <a:lnTo>
                        <a:pt x="211" y="189"/>
                      </a:lnTo>
                      <a:lnTo>
                        <a:pt x="225" y="187"/>
                      </a:lnTo>
                      <a:lnTo>
                        <a:pt x="240" y="185"/>
                      </a:lnTo>
                      <a:lnTo>
                        <a:pt x="253" y="181"/>
                      </a:lnTo>
                      <a:lnTo>
                        <a:pt x="265" y="177"/>
                      </a:lnTo>
                      <a:lnTo>
                        <a:pt x="276" y="173"/>
                      </a:lnTo>
                      <a:lnTo>
                        <a:pt x="286" y="168"/>
                      </a:lnTo>
                      <a:lnTo>
                        <a:pt x="295" y="162"/>
                      </a:lnTo>
                      <a:lnTo>
                        <a:pt x="303" y="157"/>
                      </a:lnTo>
                      <a:lnTo>
                        <a:pt x="309" y="151"/>
                      </a:lnTo>
                      <a:lnTo>
                        <a:pt x="314" y="143"/>
                      </a:lnTo>
                      <a:lnTo>
                        <a:pt x="317" y="137"/>
                      </a:lnTo>
                      <a:lnTo>
                        <a:pt x="320" y="130"/>
                      </a:lnTo>
                      <a:lnTo>
                        <a:pt x="321" y="123"/>
                      </a:lnTo>
                      <a:lnTo>
                        <a:pt x="321" y="70"/>
                      </a:lnTo>
                      <a:lnTo>
                        <a:pt x="321" y="70"/>
                      </a:lnTo>
                      <a:lnTo>
                        <a:pt x="320" y="62"/>
                      </a:lnTo>
                      <a:lnTo>
                        <a:pt x="317" y="56"/>
                      </a:lnTo>
                      <a:lnTo>
                        <a:pt x="314" y="49"/>
                      </a:lnTo>
                      <a:lnTo>
                        <a:pt x="309" y="43"/>
                      </a:lnTo>
                      <a:lnTo>
                        <a:pt x="303" y="37"/>
                      </a:lnTo>
                      <a:lnTo>
                        <a:pt x="295" y="31"/>
                      </a:lnTo>
                      <a:lnTo>
                        <a:pt x="286" y="25"/>
                      </a:lnTo>
                      <a:lnTo>
                        <a:pt x="276" y="20"/>
                      </a:lnTo>
                      <a:lnTo>
                        <a:pt x="265" y="15"/>
                      </a:lnTo>
                      <a:lnTo>
                        <a:pt x="253" y="12"/>
                      </a:lnTo>
                      <a:lnTo>
                        <a:pt x="240" y="8"/>
                      </a:lnTo>
                      <a:lnTo>
                        <a:pt x="225" y="6"/>
                      </a:lnTo>
                      <a:lnTo>
                        <a:pt x="211" y="3"/>
                      </a:lnTo>
                      <a:lnTo>
                        <a:pt x="194" y="1"/>
                      </a:lnTo>
                      <a:lnTo>
                        <a:pt x="178" y="1"/>
                      </a:lnTo>
                      <a:lnTo>
                        <a:pt x="160" y="0"/>
                      </a:lnTo>
                      <a:lnTo>
                        <a:pt x="160" y="0"/>
                      </a:lnTo>
                      <a:close/>
                      <a:moveTo>
                        <a:pt x="68" y="158"/>
                      </a:moveTo>
                      <a:lnTo>
                        <a:pt x="68" y="158"/>
                      </a:lnTo>
                      <a:lnTo>
                        <a:pt x="63" y="157"/>
                      </a:lnTo>
                      <a:lnTo>
                        <a:pt x="58" y="153"/>
                      </a:lnTo>
                      <a:lnTo>
                        <a:pt x="56" y="150"/>
                      </a:lnTo>
                      <a:lnTo>
                        <a:pt x="55" y="143"/>
                      </a:lnTo>
                      <a:lnTo>
                        <a:pt x="55" y="143"/>
                      </a:lnTo>
                      <a:lnTo>
                        <a:pt x="56" y="139"/>
                      </a:lnTo>
                      <a:lnTo>
                        <a:pt x="58" y="135"/>
                      </a:lnTo>
                      <a:lnTo>
                        <a:pt x="63" y="131"/>
                      </a:lnTo>
                      <a:lnTo>
                        <a:pt x="68" y="130"/>
                      </a:lnTo>
                      <a:lnTo>
                        <a:pt x="68" y="130"/>
                      </a:lnTo>
                      <a:lnTo>
                        <a:pt x="73" y="131"/>
                      </a:lnTo>
                      <a:lnTo>
                        <a:pt x="78" y="135"/>
                      </a:lnTo>
                      <a:lnTo>
                        <a:pt x="80" y="139"/>
                      </a:lnTo>
                      <a:lnTo>
                        <a:pt x="81" y="143"/>
                      </a:lnTo>
                      <a:lnTo>
                        <a:pt x="81" y="143"/>
                      </a:lnTo>
                      <a:lnTo>
                        <a:pt x="80" y="150"/>
                      </a:lnTo>
                      <a:lnTo>
                        <a:pt x="78" y="153"/>
                      </a:lnTo>
                      <a:lnTo>
                        <a:pt x="73" y="157"/>
                      </a:lnTo>
                      <a:lnTo>
                        <a:pt x="68" y="158"/>
                      </a:lnTo>
                      <a:lnTo>
                        <a:pt x="68" y="158"/>
                      </a:lnTo>
                      <a:close/>
                      <a:moveTo>
                        <a:pt x="160" y="124"/>
                      </a:moveTo>
                      <a:lnTo>
                        <a:pt x="160" y="124"/>
                      </a:lnTo>
                      <a:lnTo>
                        <a:pt x="133" y="124"/>
                      </a:lnTo>
                      <a:lnTo>
                        <a:pt x="108" y="121"/>
                      </a:lnTo>
                      <a:lnTo>
                        <a:pt x="84" y="114"/>
                      </a:lnTo>
                      <a:lnTo>
                        <a:pt x="63" y="108"/>
                      </a:lnTo>
                      <a:lnTo>
                        <a:pt x="44" y="99"/>
                      </a:lnTo>
                      <a:lnTo>
                        <a:pt x="27" y="89"/>
                      </a:lnTo>
                      <a:lnTo>
                        <a:pt x="14" y="78"/>
                      </a:lnTo>
                      <a:lnTo>
                        <a:pt x="8" y="71"/>
                      </a:lnTo>
                      <a:lnTo>
                        <a:pt x="3" y="65"/>
                      </a:lnTo>
                      <a:lnTo>
                        <a:pt x="3" y="65"/>
                      </a:lnTo>
                      <a:lnTo>
                        <a:pt x="16" y="76"/>
                      </a:lnTo>
                      <a:lnTo>
                        <a:pt x="31" y="87"/>
                      </a:lnTo>
                      <a:lnTo>
                        <a:pt x="47" y="95"/>
                      </a:lnTo>
                      <a:lnTo>
                        <a:pt x="67" y="102"/>
                      </a:lnTo>
                      <a:lnTo>
                        <a:pt x="87" y="108"/>
                      </a:lnTo>
                      <a:lnTo>
                        <a:pt x="110" y="113"/>
                      </a:lnTo>
                      <a:lnTo>
                        <a:pt x="135" y="116"/>
                      </a:lnTo>
                      <a:lnTo>
                        <a:pt x="160" y="117"/>
                      </a:lnTo>
                      <a:lnTo>
                        <a:pt x="160" y="117"/>
                      </a:lnTo>
                      <a:lnTo>
                        <a:pt x="187" y="116"/>
                      </a:lnTo>
                      <a:lnTo>
                        <a:pt x="211" y="113"/>
                      </a:lnTo>
                      <a:lnTo>
                        <a:pt x="234" y="108"/>
                      </a:lnTo>
                      <a:lnTo>
                        <a:pt x="254" y="102"/>
                      </a:lnTo>
                      <a:lnTo>
                        <a:pt x="274" y="95"/>
                      </a:lnTo>
                      <a:lnTo>
                        <a:pt x="291" y="87"/>
                      </a:lnTo>
                      <a:lnTo>
                        <a:pt x="305" y="76"/>
                      </a:lnTo>
                      <a:lnTo>
                        <a:pt x="318" y="65"/>
                      </a:lnTo>
                      <a:lnTo>
                        <a:pt x="318" y="65"/>
                      </a:lnTo>
                      <a:lnTo>
                        <a:pt x="314" y="71"/>
                      </a:lnTo>
                      <a:lnTo>
                        <a:pt x="308" y="78"/>
                      </a:lnTo>
                      <a:lnTo>
                        <a:pt x="294" y="89"/>
                      </a:lnTo>
                      <a:lnTo>
                        <a:pt x="277" y="99"/>
                      </a:lnTo>
                      <a:lnTo>
                        <a:pt x="258" y="108"/>
                      </a:lnTo>
                      <a:lnTo>
                        <a:pt x="237" y="114"/>
                      </a:lnTo>
                      <a:lnTo>
                        <a:pt x="213" y="121"/>
                      </a:lnTo>
                      <a:lnTo>
                        <a:pt x="188" y="124"/>
                      </a:lnTo>
                      <a:lnTo>
                        <a:pt x="160" y="124"/>
                      </a:lnTo>
                      <a:lnTo>
                        <a:pt x="160" y="124"/>
                      </a:lnTo>
                      <a:close/>
                      <a:moveTo>
                        <a:pt x="160" y="326"/>
                      </a:moveTo>
                      <a:lnTo>
                        <a:pt x="160" y="326"/>
                      </a:lnTo>
                      <a:lnTo>
                        <a:pt x="130" y="325"/>
                      </a:lnTo>
                      <a:lnTo>
                        <a:pt x="101" y="321"/>
                      </a:lnTo>
                      <a:lnTo>
                        <a:pt x="75" y="316"/>
                      </a:lnTo>
                      <a:lnTo>
                        <a:pt x="54" y="309"/>
                      </a:lnTo>
                      <a:lnTo>
                        <a:pt x="44" y="304"/>
                      </a:lnTo>
                      <a:lnTo>
                        <a:pt x="34" y="300"/>
                      </a:lnTo>
                      <a:lnTo>
                        <a:pt x="27" y="295"/>
                      </a:lnTo>
                      <a:lnTo>
                        <a:pt x="20" y="290"/>
                      </a:lnTo>
                      <a:lnTo>
                        <a:pt x="14" y="284"/>
                      </a:lnTo>
                      <a:lnTo>
                        <a:pt x="9" y="278"/>
                      </a:lnTo>
                      <a:lnTo>
                        <a:pt x="5" y="272"/>
                      </a:lnTo>
                      <a:lnTo>
                        <a:pt x="3" y="266"/>
                      </a:lnTo>
                      <a:lnTo>
                        <a:pt x="3" y="266"/>
                      </a:lnTo>
                      <a:lnTo>
                        <a:pt x="0" y="271"/>
                      </a:lnTo>
                      <a:lnTo>
                        <a:pt x="0" y="277"/>
                      </a:lnTo>
                      <a:lnTo>
                        <a:pt x="0" y="329"/>
                      </a:lnTo>
                      <a:lnTo>
                        <a:pt x="0" y="329"/>
                      </a:lnTo>
                      <a:lnTo>
                        <a:pt x="2" y="336"/>
                      </a:lnTo>
                      <a:lnTo>
                        <a:pt x="4" y="343"/>
                      </a:lnTo>
                      <a:lnTo>
                        <a:pt x="8" y="350"/>
                      </a:lnTo>
                      <a:lnTo>
                        <a:pt x="12" y="356"/>
                      </a:lnTo>
                      <a:lnTo>
                        <a:pt x="18" y="362"/>
                      </a:lnTo>
                      <a:lnTo>
                        <a:pt x="26" y="368"/>
                      </a:lnTo>
                      <a:lnTo>
                        <a:pt x="35" y="373"/>
                      </a:lnTo>
                      <a:lnTo>
                        <a:pt x="45" y="378"/>
                      </a:lnTo>
                      <a:lnTo>
                        <a:pt x="56" y="383"/>
                      </a:lnTo>
                      <a:lnTo>
                        <a:pt x="68" y="387"/>
                      </a:lnTo>
                      <a:lnTo>
                        <a:pt x="81" y="390"/>
                      </a:lnTo>
                      <a:lnTo>
                        <a:pt x="96" y="394"/>
                      </a:lnTo>
                      <a:lnTo>
                        <a:pt x="110" y="396"/>
                      </a:lnTo>
                      <a:lnTo>
                        <a:pt x="126" y="398"/>
                      </a:lnTo>
                      <a:lnTo>
                        <a:pt x="143" y="399"/>
                      </a:lnTo>
                      <a:lnTo>
                        <a:pt x="160" y="399"/>
                      </a:lnTo>
                      <a:lnTo>
                        <a:pt x="160" y="399"/>
                      </a:lnTo>
                      <a:lnTo>
                        <a:pt x="178" y="399"/>
                      </a:lnTo>
                      <a:lnTo>
                        <a:pt x="194" y="398"/>
                      </a:lnTo>
                      <a:lnTo>
                        <a:pt x="211" y="396"/>
                      </a:lnTo>
                      <a:lnTo>
                        <a:pt x="225" y="394"/>
                      </a:lnTo>
                      <a:lnTo>
                        <a:pt x="240" y="390"/>
                      </a:lnTo>
                      <a:lnTo>
                        <a:pt x="253" y="387"/>
                      </a:lnTo>
                      <a:lnTo>
                        <a:pt x="265" y="383"/>
                      </a:lnTo>
                      <a:lnTo>
                        <a:pt x="276" y="378"/>
                      </a:lnTo>
                      <a:lnTo>
                        <a:pt x="286" y="373"/>
                      </a:lnTo>
                      <a:lnTo>
                        <a:pt x="295" y="368"/>
                      </a:lnTo>
                      <a:lnTo>
                        <a:pt x="303" y="362"/>
                      </a:lnTo>
                      <a:lnTo>
                        <a:pt x="309" y="356"/>
                      </a:lnTo>
                      <a:lnTo>
                        <a:pt x="314" y="350"/>
                      </a:lnTo>
                      <a:lnTo>
                        <a:pt x="317" y="343"/>
                      </a:lnTo>
                      <a:lnTo>
                        <a:pt x="320" y="336"/>
                      </a:lnTo>
                      <a:lnTo>
                        <a:pt x="321" y="329"/>
                      </a:lnTo>
                      <a:lnTo>
                        <a:pt x="321" y="277"/>
                      </a:lnTo>
                      <a:lnTo>
                        <a:pt x="321" y="277"/>
                      </a:lnTo>
                      <a:lnTo>
                        <a:pt x="321" y="271"/>
                      </a:lnTo>
                      <a:lnTo>
                        <a:pt x="318" y="266"/>
                      </a:lnTo>
                      <a:lnTo>
                        <a:pt x="318" y="266"/>
                      </a:lnTo>
                      <a:lnTo>
                        <a:pt x="316" y="272"/>
                      </a:lnTo>
                      <a:lnTo>
                        <a:pt x="312" y="278"/>
                      </a:lnTo>
                      <a:lnTo>
                        <a:pt x="308" y="284"/>
                      </a:lnTo>
                      <a:lnTo>
                        <a:pt x="302" y="290"/>
                      </a:lnTo>
                      <a:lnTo>
                        <a:pt x="294" y="295"/>
                      </a:lnTo>
                      <a:lnTo>
                        <a:pt x="287" y="300"/>
                      </a:lnTo>
                      <a:lnTo>
                        <a:pt x="277" y="304"/>
                      </a:lnTo>
                      <a:lnTo>
                        <a:pt x="268" y="309"/>
                      </a:lnTo>
                      <a:lnTo>
                        <a:pt x="246" y="316"/>
                      </a:lnTo>
                      <a:lnTo>
                        <a:pt x="220" y="321"/>
                      </a:lnTo>
                      <a:lnTo>
                        <a:pt x="191" y="325"/>
                      </a:lnTo>
                      <a:lnTo>
                        <a:pt x="160" y="326"/>
                      </a:lnTo>
                      <a:lnTo>
                        <a:pt x="160" y="326"/>
                      </a:lnTo>
                      <a:close/>
                      <a:moveTo>
                        <a:pt x="68" y="367"/>
                      </a:moveTo>
                      <a:lnTo>
                        <a:pt x="68" y="367"/>
                      </a:lnTo>
                      <a:lnTo>
                        <a:pt x="63" y="366"/>
                      </a:lnTo>
                      <a:lnTo>
                        <a:pt x="58" y="362"/>
                      </a:lnTo>
                      <a:lnTo>
                        <a:pt x="56" y="359"/>
                      </a:lnTo>
                      <a:lnTo>
                        <a:pt x="55" y="354"/>
                      </a:lnTo>
                      <a:lnTo>
                        <a:pt x="55" y="354"/>
                      </a:lnTo>
                      <a:lnTo>
                        <a:pt x="56" y="348"/>
                      </a:lnTo>
                      <a:lnTo>
                        <a:pt x="58" y="344"/>
                      </a:lnTo>
                      <a:lnTo>
                        <a:pt x="63" y="341"/>
                      </a:lnTo>
                      <a:lnTo>
                        <a:pt x="68" y="339"/>
                      </a:lnTo>
                      <a:lnTo>
                        <a:pt x="68" y="339"/>
                      </a:lnTo>
                      <a:lnTo>
                        <a:pt x="73" y="341"/>
                      </a:lnTo>
                      <a:lnTo>
                        <a:pt x="78" y="344"/>
                      </a:lnTo>
                      <a:lnTo>
                        <a:pt x="80" y="348"/>
                      </a:lnTo>
                      <a:lnTo>
                        <a:pt x="81" y="354"/>
                      </a:lnTo>
                      <a:lnTo>
                        <a:pt x="81" y="354"/>
                      </a:lnTo>
                      <a:lnTo>
                        <a:pt x="80" y="359"/>
                      </a:lnTo>
                      <a:lnTo>
                        <a:pt x="78" y="362"/>
                      </a:lnTo>
                      <a:lnTo>
                        <a:pt x="73" y="366"/>
                      </a:lnTo>
                      <a:lnTo>
                        <a:pt x="68" y="367"/>
                      </a:lnTo>
                      <a:lnTo>
                        <a:pt x="68" y="367"/>
                      </a:lnTo>
                      <a:close/>
                      <a:moveTo>
                        <a:pt x="160" y="223"/>
                      </a:moveTo>
                      <a:lnTo>
                        <a:pt x="160" y="223"/>
                      </a:lnTo>
                      <a:lnTo>
                        <a:pt x="130" y="222"/>
                      </a:lnTo>
                      <a:lnTo>
                        <a:pt x="102" y="218"/>
                      </a:lnTo>
                      <a:lnTo>
                        <a:pt x="77" y="212"/>
                      </a:lnTo>
                      <a:lnTo>
                        <a:pt x="54" y="205"/>
                      </a:lnTo>
                      <a:lnTo>
                        <a:pt x="35" y="197"/>
                      </a:lnTo>
                      <a:lnTo>
                        <a:pt x="27" y="192"/>
                      </a:lnTo>
                      <a:lnTo>
                        <a:pt x="20" y="187"/>
                      </a:lnTo>
                      <a:lnTo>
                        <a:pt x="14" y="181"/>
                      </a:lnTo>
                      <a:lnTo>
                        <a:pt x="9" y="175"/>
                      </a:lnTo>
                      <a:lnTo>
                        <a:pt x="5" y="169"/>
                      </a:lnTo>
                      <a:lnTo>
                        <a:pt x="3" y="163"/>
                      </a:lnTo>
                      <a:lnTo>
                        <a:pt x="3" y="163"/>
                      </a:lnTo>
                      <a:lnTo>
                        <a:pt x="0" y="168"/>
                      </a:lnTo>
                      <a:lnTo>
                        <a:pt x="0" y="173"/>
                      </a:lnTo>
                      <a:lnTo>
                        <a:pt x="0" y="226"/>
                      </a:lnTo>
                      <a:lnTo>
                        <a:pt x="0" y="226"/>
                      </a:lnTo>
                      <a:lnTo>
                        <a:pt x="2" y="233"/>
                      </a:lnTo>
                      <a:lnTo>
                        <a:pt x="4" y="240"/>
                      </a:lnTo>
                      <a:lnTo>
                        <a:pt x="8" y="246"/>
                      </a:lnTo>
                      <a:lnTo>
                        <a:pt x="12" y="254"/>
                      </a:lnTo>
                      <a:lnTo>
                        <a:pt x="18" y="260"/>
                      </a:lnTo>
                      <a:lnTo>
                        <a:pt x="26" y="266"/>
                      </a:lnTo>
                      <a:lnTo>
                        <a:pt x="35" y="271"/>
                      </a:lnTo>
                      <a:lnTo>
                        <a:pt x="45" y="275"/>
                      </a:lnTo>
                      <a:lnTo>
                        <a:pt x="56" y="280"/>
                      </a:lnTo>
                      <a:lnTo>
                        <a:pt x="68" y="284"/>
                      </a:lnTo>
                      <a:lnTo>
                        <a:pt x="81" y="287"/>
                      </a:lnTo>
                      <a:lnTo>
                        <a:pt x="96" y="291"/>
                      </a:lnTo>
                      <a:lnTo>
                        <a:pt x="110" y="293"/>
                      </a:lnTo>
                      <a:lnTo>
                        <a:pt x="126" y="295"/>
                      </a:lnTo>
                      <a:lnTo>
                        <a:pt x="143" y="296"/>
                      </a:lnTo>
                      <a:lnTo>
                        <a:pt x="160" y="296"/>
                      </a:lnTo>
                      <a:lnTo>
                        <a:pt x="160" y="296"/>
                      </a:lnTo>
                      <a:lnTo>
                        <a:pt x="178" y="296"/>
                      </a:lnTo>
                      <a:lnTo>
                        <a:pt x="194" y="295"/>
                      </a:lnTo>
                      <a:lnTo>
                        <a:pt x="211" y="293"/>
                      </a:lnTo>
                      <a:lnTo>
                        <a:pt x="225" y="291"/>
                      </a:lnTo>
                      <a:lnTo>
                        <a:pt x="240" y="287"/>
                      </a:lnTo>
                      <a:lnTo>
                        <a:pt x="253" y="284"/>
                      </a:lnTo>
                      <a:lnTo>
                        <a:pt x="265" y="280"/>
                      </a:lnTo>
                      <a:lnTo>
                        <a:pt x="276" y="275"/>
                      </a:lnTo>
                      <a:lnTo>
                        <a:pt x="286" y="271"/>
                      </a:lnTo>
                      <a:lnTo>
                        <a:pt x="295" y="266"/>
                      </a:lnTo>
                      <a:lnTo>
                        <a:pt x="303" y="260"/>
                      </a:lnTo>
                      <a:lnTo>
                        <a:pt x="309" y="254"/>
                      </a:lnTo>
                      <a:lnTo>
                        <a:pt x="314" y="246"/>
                      </a:lnTo>
                      <a:lnTo>
                        <a:pt x="317" y="240"/>
                      </a:lnTo>
                      <a:lnTo>
                        <a:pt x="320" y="233"/>
                      </a:lnTo>
                      <a:lnTo>
                        <a:pt x="321" y="226"/>
                      </a:lnTo>
                      <a:lnTo>
                        <a:pt x="321" y="173"/>
                      </a:lnTo>
                      <a:lnTo>
                        <a:pt x="321" y="173"/>
                      </a:lnTo>
                      <a:lnTo>
                        <a:pt x="320" y="168"/>
                      </a:lnTo>
                      <a:lnTo>
                        <a:pt x="318" y="163"/>
                      </a:lnTo>
                      <a:lnTo>
                        <a:pt x="318" y="163"/>
                      </a:lnTo>
                      <a:lnTo>
                        <a:pt x="316" y="169"/>
                      </a:lnTo>
                      <a:lnTo>
                        <a:pt x="312" y="175"/>
                      </a:lnTo>
                      <a:lnTo>
                        <a:pt x="308" y="181"/>
                      </a:lnTo>
                      <a:lnTo>
                        <a:pt x="302" y="187"/>
                      </a:lnTo>
                      <a:lnTo>
                        <a:pt x="294" y="192"/>
                      </a:lnTo>
                      <a:lnTo>
                        <a:pt x="286" y="197"/>
                      </a:lnTo>
                      <a:lnTo>
                        <a:pt x="268" y="205"/>
                      </a:lnTo>
                      <a:lnTo>
                        <a:pt x="245" y="212"/>
                      </a:lnTo>
                      <a:lnTo>
                        <a:pt x="219" y="218"/>
                      </a:lnTo>
                      <a:lnTo>
                        <a:pt x="191" y="222"/>
                      </a:lnTo>
                      <a:lnTo>
                        <a:pt x="160" y="223"/>
                      </a:lnTo>
                      <a:lnTo>
                        <a:pt x="160" y="223"/>
                      </a:lnTo>
                      <a:close/>
                      <a:moveTo>
                        <a:pt x="68" y="262"/>
                      </a:moveTo>
                      <a:lnTo>
                        <a:pt x="68" y="262"/>
                      </a:lnTo>
                      <a:lnTo>
                        <a:pt x="63" y="261"/>
                      </a:lnTo>
                      <a:lnTo>
                        <a:pt x="58" y="257"/>
                      </a:lnTo>
                      <a:lnTo>
                        <a:pt x="56" y="254"/>
                      </a:lnTo>
                      <a:lnTo>
                        <a:pt x="55" y="248"/>
                      </a:lnTo>
                      <a:lnTo>
                        <a:pt x="55" y="248"/>
                      </a:lnTo>
                      <a:lnTo>
                        <a:pt x="56" y="243"/>
                      </a:lnTo>
                      <a:lnTo>
                        <a:pt x="58" y="239"/>
                      </a:lnTo>
                      <a:lnTo>
                        <a:pt x="63" y="235"/>
                      </a:lnTo>
                      <a:lnTo>
                        <a:pt x="68" y="234"/>
                      </a:lnTo>
                      <a:lnTo>
                        <a:pt x="68" y="234"/>
                      </a:lnTo>
                      <a:lnTo>
                        <a:pt x="73" y="235"/>
                      </a:lnTo>
                      <a:lnTo>
                        <a:pt x="78" y="239"/>
                      </a:lnTo>
                      <a:lnTo>
                        <a:pt x="80" y="243"/>
                      </a:lnTo>
                      <a:lnTo>
                        <a:pt x="81" y="248"/>
                      </a:lnTo>
                      <a:lnTo>
                        <a:pt x="81" y="248"/>
                      </a:lnTo>
                      <a:lnTo>
                        <a:pt x="80" y="254"/>
                      </a:lnTo>
                      <a:lnTo>
                        <a:pt x="78" y="257"/>
                      </a:lnTo>
                      <a:lnTo>
                        <a:pt x="73" y="261"/>
                      </a:lnTo>
                      <a:lnTo>
                        <a:pt x="68" y="262"/>
                      </a:lnTo>
                      <a:lnTo>
                        <a:pt x="68" y="262"/>
                      </a:lnTo>
                      <a:close/>
                    </a:path>
                  </a:pathLst>
                </a:custGeom>
                <a:noFill/>
                <a:ln>
                  <a:solidFill>
                    <a:sysClr val="window" lastClr="FFFFFF">
                      <a:lumMod val="50000"/>
                    </a:sysClr>
                  </a:solidFill>
                </a:ln>
              </p:spPr>
              <p:txBody>
                <a:bodyPr vert="horz" wrap="square" lIns="68494" tIns="34248" rIns="68494" bIns="34248" numCol="1" anchor="t" anchorCtr="0" compatLnSpc="1"/>
                <a:lstStyle>
                  <a:defPPr>
                    <a:defRPr lang="zh-CN"/>
                  </a:defPPr>
                  <a:lvl1pPr algn="l" rtl="0" fontAlgn="base">
                    <a:spcBef>
                      <a:spcPct val="0"/>
                    </a:spcBef>
                    <a:spcAft>
                      <a:spcPct val="0"/>
                    </a:spcAft>
                    <a:defRPr b="1" kern="1200">
                      <a:solidFill>
                        <a:schemeClr val="tx1"/>
                      </a:solidFill>
                      <a:latin typeface="Huawei Sans" panose="020C0503030203020204" pitchFamily="34" charset="0"/>
                      <a:ea typeface="方正兰亭黑简体" panose="02000000000000000000" pitchFamily="2" charset="-122"/>
                      <a:cs typeface="+mn-cs"/>
                    </a:defRPr>
                  </a:lvl1pPr>
                  <a:lvl2pPr marL="457200" algn="l" rtl="0" fontAlgn="base">
                    <a:spcBef>
                      <a:spcPct val="0"/>
                    </a:spcBef>
                    <a:spcAft>
                      <a:spcPct val="0"/>
                    </a:spcAft>
                    <a:defRPr b="1" kern="1200">
                      <a:solidFill>
                        <a:schemeClr val="tx1"/>
                      </a:solidFill>
                      <a:latin typeface="Huawei Sans" panose="020C0503030203020204" pitchFamily="34" charset="0"/>
                      <a:ea typeface="方正兰亭黑简体" panose="02000000000000000000" pitchFamily="2" charset="-122"/>
                      <a:cs typeface="+mn-cs"/>
                    </a:defRPr>
                  </a:lvl2pPr>
                  <a:lvl3pPr marL="914400" algn="l" rtl="0" fontAlgn="base">
                    <a:spcBef>
                      <a:spcPct val="0"/>
                    </a:spcBef>
                    <a:spcAft>
                      <a:spcPct val="0"/>
                    </a:spcAft>
                    <a:defRPr b="1" kern="1200">
                      <a:solidFill>
                        <a:schemeClr val="tx1"/>
                      </a:solidFill>
                      <a:latin typeface="Huawei Sans" panose="020C0503030203020204" pitchFamily="34" charset="0"/>
                      <a:ea typeface="方正兰亭黑简体" panose="02000000000000000000" pitchFamily="2" charset="-122"/>
                      <a:cs typeface="+mn-cs"/>
                    </a:defRPr>
                  </a:lvl3pPr>
                  <a:lvl4pPr marL="1371600" algn="l" rtl="0" fontAlgn="base">
                    <a:spcBef>
                      <a:spcPct val="0"/>
                    </a:spcBef>
                    <a:spcAft>
                      <a:spcPct val="0"/>
                    </a:spcAft>
                    <a:defRPr b="1" kern="1200">
                      <a:solidFill>
                        <a:schemeClr val="tx1"/>
                      </a:solidFill>
                      <a:latin typeface="Huawei Sans" panose="020C0503030203020204" pitchFamily="34" charset="0"/>
                      <a:ea typeface="方正兰亭黑简体" panose="02000000000000000000" pitchFamily="2" charset="-122"/>
                      <a:cs typeface="+mn-cs"/>
                    </a:defRPr>
                  </a:lvl4pPr>
                  <a:lvl5pPr marL="1828800" algn="l" rtl="0" fontAlgn="base">
                    <a:spcBef>
                      <a:spcPct val="0"/>
                    </a:spcBef>
                    <a:spcAft>
                      <a:spcPct val="0"/>
                    </a:spcAft>
                    <a:defRPr b="1" kern="1200">
                      <a:solidFill>
                        <a:schemeClr val="tx1"/>
                      </a:solidFill>
                      <a:latin typeface="Huawei Sans" panose="020C0503030203020204" pitchFamily="34" charset="0"/>
                      <a:ea typeface="方正兰亭黑简体" panose="02000000000000000000" pitchFamily="2" charset="-122"/>
                      <a:cs typeface="+mn-cs"/>
                    </a:defRPr>
                  </a:lvl5pPr>
                  <a:lvl6pPr marL="2285365" algn="l" defTabSz="913765" rtl="0" eaLnBrk="1" latinLnBrk="0" hangingPunct="1">
                    <a:defRPr b="1" kern="1200">
                      <a:solidFill>
                        <a:schemeClr val="tx1"/>
                      </a:solidFill>
                      <a:latin typeface="Huawei Sans" panose="020C0503030203020204" pitchFamily="34" charset="0"/>
                      <a:ea typeface="方正兰亭黑简体" panose="02000000000000000000" pitchFamily="2" charset="-122"/>
                      <a:cs typeface="+mn-cs"/>
                    </a:defRPr>
                  </a:lvl6pPr>
                  <a:lvl7pPr marL="2742565" algn="l" defTabSz="913765" rtl="0" eaLnBrk="1" latinLnBrk="0" hangingPunct="1">
                    <a:defRPr b="1" kern="1200">
                      <a:solidFill>
                        <a:schemeClr val="tx1"/>
                      </a:solidFill>
                      <a:latin typeface="Huawei Sans" panose="020C0503030203020204" pitchFamily="34" charset="0"/>
                      <a:ea typeface="方正兰亭黑简体" panose="02000000000000000000" pitchFamily="2" charset="-122"/>
                      <a:cs typeface="+mn-cs"/>
                    </a:defRPr>
                  </a:lvl7pPr>
                  <a:lvl8pPr marL="3199765" algn="l" defTabSz="913765" rtl="0" eaLnBrk="1" latinLnBrk="0" hangingPunct="1">
                    <a:defRPr b="1" kern="1200">
                      <a:solidFill>
                        <a:schemeClr val="tx1"/>
                      </a:solidFill>
                      <a:latin typeface="Huawei Sans" panose="020C0503030203020204" pitchFamily="34" charset="0"/>
                      <a:ea typeface="方正兰亭黑简体" panose="02000000000000000000" pitchFamily="2" charset="-122"/>
                      <a:cs typeface="+mn-cs"/>
                    </a:defRPr>
                  </a:lvl8pPr>
                  <a:lvl9pPr marL="3656965" algn="l" defTabSz="913765" rtl="0" eaLnBrk="1" latinLnBrk="0" hangingPunct="1">
                    <a:defRPr b="1" kern="1200">
                      <a:solidFill>
                        <a:schemeClr val="tx1"/>
                      </a:solidFill>
                      <a:latin typeface="Huawei Sans" panose="020C0503030203020204" pitchFamily="34" charset="0"/>
                      <a:ea typeface="方正兰亭黑简体" panose="02000000000000000000" pitchFamily="2" charset="-122"/>
                      <a:cs typeface="+mn-cs"/>
                    </a:defRPr>
                  </a:lvl9pPr>
                </a:lstStyle>
                <a:p>
                  <a:pPr defTabSz="1217930" fontAlgn="auto" hangingPunct="0">
                    <a:spcBef>
                      <a:spcPts val="0"/>
                    </a:spcBef>
                    <a:spcAft>
                      <a:spcPts val="0"/>
                    </a:spcAft>
                    <a:defRPr/>
                  </a:pPr>
                  <a:endParaRPr lang="zh-CN" altLang="en-US" sz="800" b="0" kern="0" dirty="0">
                    <a:solidFill>
                      <a:prstClr val="black">
                        <a:lumMod val="75000"/>
                        <a:lumOff val="25000"/>
                      </a:prstClr>
                    </a:solidFill>
                    <a:latin typeface="+mn-lt"/>
                    <a:ea typeface="方正兰亭黑简体" panose="02000000000000000000" pitchFamily="2" charset="-122"/>
                    <a:cs typeface="Huawei Sans" panose="020C0503030203020204" pitchFamily="34" charset="0"/>
                    <a:sym typeface="Huawei Sans"/>
                  </a:endParaRPr>
                </a:p>
              </p:txBody>
            </p:sp>
          </p:grpSp>
          <p:sp>
            <p:nvSpPr>
              <p:cNvPr id="139" name="Freeform 71"/>
              <p:cNvSpPr>
                <a:spLocks noEditPoints="1"/>
              </p:cNvSpPr>
              <p:nvPr/>
            </p:nvSpPr>
            <p:spPr bwMode="auto">
              <a:xfrm>
                <a:off x="968121" y="3986138"/>
                <a:ext cx="362023" cy="97976"/>
              </a:xfrm>
              <a:custGeom>
                <a:avLst/>
                <a:gdLst>
                  <a:gd name="T0" fmla="*/ 414 w 793"/>
                  <a:gd name="T1" fmla="*/ 157 h 192"/>
                  <a:gd name="T2" fmla="*/ 368 w 793"/>
                  <a:gd name="T3" fmla="*/ 118 h 192"/>
                  <a:gd name="T4" fmla="*/ 391 w 793"/>
                  <a:gd name="T5" fmla="*/ 114 h 192"/>
                  <a:gd name="T6" fmla="*/ 414 w 793"/>
                  <a:gd name="T7" fmla="*/ 157 h 192"/>
                  <a:gd name="T8" fmla="*/ 367 w 793"/>
                  <a:gd name="T9" fmla="*/ 52 h 192"/>
                  <a:gd name="T10" fmla="*/ 388 w 793"/>
                  <a:gd name="T11" fmla="*/ 44 h 192"/>
                  <a:gd name="T12" fmla="*/ 414 w 793"/>
                  <a:gd name="T13" fmla="*/ 54 h 192"/>
                  <a:gd name="T14" fmla="*/ 457 w 793"/>
                  <a:gd name="T15" fmla="*/ 120 h 192"/>
                  <a:gd name="T16" fmla="*/ 478 w 793"/>
                  <a:gd name="T17" fmla="*/ 114 h 192"/>
                  <a:gd name="T18" fmla="*/ 486 w 793"/>
                  <a:gd name="T19" fmla="*/ 123 h 192"/>
                  <a:gd name="T20" fmla="*/ 457 w 793"/>
                  <a:gd name="T21" fmla="*/ 54 h 192"/>
                  <a:gd name="T22" fmla="*/ 464 w 793"/>
                  <a:gd name="T23" fmla="*/ 44 h 192"/>
                  <a:gd name="T24" fmla="*/ 486 w 793"/>
                  <a:gd name="T25" fmla="*/ 52 h 192"/>
                  <a:gd name="T26" fmla="*/ 530 w 793"/>
                  <a:gd name="T27" fmla="*/ 123 h 192"/>
                  <a:gd name="T28" fmla="*/ 551 w 793"/>
                  <a:gd name="T29" fmla="*/ 114 h 192"/>
                  <a:gd name="T30" fmla="*/ 575 w 793"/>
                  <a:gd name="T31" fmla="*/ 118 h 192"/>
                  <a:gd name="T32" fmla="*/ 530 w 793"/>
                  <a:gd name="T33" fmla="*/ 87 h 192"/>
                  <a:gd name="T34" fmla="*/ 549 w 793"/>
                  <a:gd name="T35" fmla="*/ 47 h 192"/>
                  <a:gd name="T36" fmla="*/ 573 w 793"/>
                  <a:gd name="T37" fmla="*/ 47 h 192"/>
                  <a:gd name="T38" fmla="*/ 683 w 793"/>
                  <a:gd name="T39" fmla="*/ 157 h 192"/>
                  <a:gd name="T40" fmla="*/ 637 w 793"/>
                  <a:gd name="T41" fmla="*/ 118 h 192"/>
                  <a:gd name="T42" fmla="*/ 661 w 793"/>
                  <a:gd name="T43" fmla="*/ 114 h 192"/>
                  <a:gd name="T44" fmla="*/ 683 w 793"/>
                  <a:gd name="T45" fmla="*/ 157 h 192"/>
                  <a:gd name="T46" fmla="*/ 637 w 793"/>
                  <a:gd name="T47" fmla="*/ 52 h 192"/>
                  <a:gd name="T48" fmla="*/ 659 w 793"/>
                  <a:gd name="T49" fmla="*/ 44 h 192"/>
                  <a:gd name="T50" fmla="*/ 683 w 793"/>
                  <a:gd name="T51" fmla="*/ 54 h 192"/>
                  <a:gd name="T52" fmla="*/ 13 w 793"/>
                  <a:gd name="T53" fmla="*/ 1 h 192"/>
                  <a:gd name="T54" fmla="*/ 0 w 793"/>
                  <a:gd name="T55" fmla="*/ 22 h 192"/>
                  <a:gd name="T56" fmla="*/ 7 w 793"/>
                  <a:gd name="T57" fmla="*/ 186 h 192"/>
                  <a:gd name="T58" fmla="*/ 771 w 793"/>
                  <a:gd name="T59" fmla="*/ 192 h 192"/>
                  <a:gd name="T60" fmla="*/ 792 w 793"/>
                  <a:gd name="T61" fmla="*/ 178 h 192"/>
                  <a:gd name="T62" fmla="*/ 792 w 793"/>
                  <a:gd name="T63" fmla="*/ 13 h 192"/>
                  <a:gd name="T64" fmla="*/ 771 w 793"/>
                  <a:gd name="T65" fmla="*/ 0 h 192"/>
                  <a:gd name="T66" fmla="*/ 52 w 793"/>
                  <a:gd name="T67" fmla="*/ 134 h 192"/>
                  <a:gd name="T68" fmla="*/ 64 w 793"/>
                  <a:gd name="T69" fmla="*/ 116 h 192"/>
                  <a:gd name="T70" fmla="*/ 77 w 793"/>
                  <a:gd name="T71" fmla="*/ 129 h 192"/>
                  <a:gd name="T72" fmla="*/ 64 w 793"/>
                  <a:gd name="T73" fmla="*/ 76 h 192"/>
                  <a:gd name="T74" fmla="*/ 51 w 793"/>
                  <a:gd name="T75" fmla="*/ 63 h 192"/>
                  <a:gd name="T76" fmla="*/ 70 w 793"/>
                  <a:gd name="T77" fmla="*/ 52 h 192"/>
                  <a:gd name="T78" fmla="*/ 74 w 793"/>
                  <a:gd name="T79" fmla="*/ 72 h 192"/>
                  <a:gd name="T80" fmla="*/ 138 w 793"/>
                  <a:gd name="T81" fmla="*/ 140 h 192"/>
                  <a:gd name="T82" fmla="*/ 133 w 793"/>
                  <a:gd name="T83" fmla="*/ 120 h 192"/>
                  <a:gd name="T84" fmla="*/ 155 w 793"/>
                  <a:gd name="T85" fmla="*/ 124 h 192"/>
                  <a:gd name="T86" fmla="*/ 143 w 793"/>
                  <a:gd name="T87" fmla="*/ 142 h 192"/>
                  <a:gd name="T88" fmla="*/ 131 w 793"/>
                  <a:gd name="T89" fmla="*/ 68 h 192"/>
                  <a:gd name="T90" fmla="*/ 143 w 793"/>
                  <a:gd name="T91" fmla="*/ 51 h 192"/>
                  <a:gd name="T92" fmla="*/ 156 w 793"/>
                  <a:gd name="T93" fmla="*/ 63 h 192"/>
                  <a:gd name="T94" fmla="*/ 222 w 793"/>
                  <a:gd name="T95" fmla="*/ 142 h 192"/>
                  <a:gd name="T96" fmla="*/ 209 w 793"/>
                  <a:gd name="T97" fmla="*/ 129 h 192"/>
                  <a:gd name="T98" fmla="*/ 227 w 793"/>
                  <a:gd name="T99" fmla="*/ 116 h 192"/>
                  <a:gd name="T100" fmla="*/ 230 w 793"/>
                  <a:gd name="T101" fmla="*/ 138 h 192"/>
                  <a:gd name="T102" fmla="*/ 216 w 793"/>
                  <a:gd name="T103" fmla="*/ 75 h 192"/>
                  <a:gd name="T104" fmla="*/ 213 w 793"/>
                  <a:gd name="T105" fmla="*/ 54 h 192"/>
                  <a:gd name="T106" fmla="*/ 234 w 793"/>
                  <a:gd name="T107" fmla="*/ 58 h 192"/>
                  <a:gd name="T108" fmla="*/ 222 w 793"/>
                  <a:gd name="T109" fmla="*/ 76 h 192"/>
                  <a:gd name="T110" fmla="*/ 721 w 793"/>
                  <a:gd name="T111" fmla="*/ 176 h 192"/>
                  <a:gd name="T112" fmla="*/ 739 w 793"/>
                  <a:gd name="T113" fmla="*/ 100 h 192"/>
                  <a:gd name="T114" fmla="*/ 755 w 793"/>
                  <a:gd name="T115" fmla="*/ 82 h 192"/>
                  <a:gd name="T116" fmla="*/ 771 w 793"/>
                  <a:gd name="T117" fmla="*/ 10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3" h="192">
                    <a:moveTo>
                      <a:pt x="708" y="33"/>
                    </a:moveTo>
                    <a:lnTo>
                      <a:pt x="318" y="33"/>
                    </a:lnTo>
                    <a:lnTo>
                      <a:pt x="318" y="166"/>
                    </a:lnTo>
                    <a:lnTo>
                      <a:pt x="708" y="166"/>
                    </a:lnTo>
                    <a:lnTo>
                      <a:pt x="708" y="33"/>
                    </a:lnTo>
                    <a:close/>
                    <a:moveTo>
                      <a:pt x="414" y="157"/>
                    </a:moveTo>
                    <a:lnTo>
                      <a:pt x="349" y="157"/>
                    </a:lnTo>
                    <a:lnTo>
                      <a:pt x="349" y="123"/>
                    </a:lnTo>
                    <a:lnTo>
                      <a:pt x="367" y="123"/>
                    </a:lnTo>
                    <a:lnTo>
                      <a:pt x="367" y="120"/>
                    </a:lnTo>
                    <a:lnTo>
                      <a:pt x="367" y="120"/>
                    </a:lnTo>
                    <a:lnTo>
                      <a:pt x="368" y="118"/>
                    </a:lnTo>
                    <a:lnTo>
                      <a:pt x="369" y="115"/>
                    </a:lnTo>
                    <a:lnTo>
                      <a:pt x="372" y="114"/>
                    </a:lnTo>
                    <a:lnTo>
                      <a:pt x="375" y="114"/>
                    </a:lnTo>
                    <a:lnTo>
                      <a:pt x="388" y="114"/>
                    </a:lnTo>
                    <a:lnTo>
                      <a:pt x="388" y="114"/>
                    </a:lnTo>
                    <a:lnTo>
                      <a:pt x="391" y="114"/>
                    </a:lnTo>
                    <a:lnTo>
                      <a:pt x="393" y="115"/>
                    </a:lnTo>
                    <a:lnTo>
                      <a:pt x="395" y="118"/>
                    </a:lnTo>
                    <a:lnTo>
                      <a:pt x="396" y="120"/>
                    </a:lnTo>
                    <a:lnTo>
                      <a:pt x="396" y="123"/>
                    </a:lnTo>
                    <a:lnTo>
                      <a:pt x="414" y="123"/>
                    </a:lnTo>
                    <a:lnTo>
                      <a:pt x="414" y="157"/>
                    </a:lnTo>
                    <a:close/>
                    <a:moveTo>
                      <a:pt x="414" y="87"/>
                    </a:moveTo>
                    <a:lnTo>
                      <a:pt x="349" y="87"/>
                    </a:lnTo>
                    <a:lnTo>
                      <a:pt x="349" y="54"/>
                    </a:lnTo>
                    <a:lnTo>
                      <a:pt x="367" y="54"/>
                    </a:lnTo>
                    <a:lnTo>
                      <a:pt x="367" y="52"/>
                    </a:lnTo>
                    <a:lnTo>
                      <a:pt x="367" y="52"/>
                    </a:lnTo>
                    <a:lnTo>
                      <a:pt x="368" y="48"/>
                    </a:lnTo>
                    <a:lnTo>
                      <a:pt x="369" y="47"/>
                    </a:lnTo>
                    <a:lnTo>
                      <a:pt x="372" y="44"/>
                    </a:lnTo>
                    <a:lnTo>
                      <a:pt x="375" y="44"/>
                    </a:lnTo>
                    <a:lnTo>
                      <a:pt x="388" y="44"/>
                    </a:lnTo>
                    <a:lnTo>
                      <a:pt x="388" y="44"/>
                    </a:lnTo>
                    <a:lnTo>
                      <a:pt x="391" y="44"/>
                    </a:lnTo>
                    <a:lnTo>
                      <a:pt x="393" y="47"/>
                    </a:lnTo>
                    <a:lnTo>
                      <a:pt x="395" y="48"/>
                    </a:lnTo>
                    <a:lnTo>
                      <a:pt x="396" y="52"/>
                    </a:lnTo>
                    <a:lnTo>
                      <a:pt x="396" y="54"/>
                    </a:lnTo>
                    <a:lnTo>
                      <a:pt x="414" y="54"/>
                    </a:lnTo>
                    <a:lnTo>
                      <a:pt x="414" y="87"/>
                    </a:lnTo>
                    <a:close/>
                    <a:moveTo>
                      <a:pt x="503" y="157"/>
                    </a:moveTo>
                    <a:lnTo>
                      <a:pt x="439" y="157"/>
                    </a:lnTo>
                    <a:lnTo>
                      <a:pt x="439" y="123"/>
                    </a:lnTo>
                    <a:lnTo>
                      <a:pt x="457" y="123"/>
                    </a:lnTo>
                    <a:lnTo>
                      <a:pt x="457" y="120"/>
                    </a:lnTo>
                    <a:lnTo>
                      <a:pt x="457" y="120"/>
                    </a:lnTo>
                    <a:lnTo>
                      <a:pt x="458" y="118"/>
                    </a:lnTo>
                    <a:lnTo>
                      <a:pt x="459" y="115"/>
                    </a:lnTo>
                    <a:lnTo>
                      <a:pt x="462" y="114"/>
                    </a:lnTo>
                    <a:lnTo>
                      <a:pt x="464" y="114"/>
                    </a:lnTo>
                    <a:lnTo>
                      <a:pt x="478" y="114"/>
                    </a:lnTo>
                    <a:lnTo>
                      <a:pt x="478" y="114"/>
                    </a:lnTo>
                    <a:lnTo>
                      <a:pt x="481" y="114"/>
                    </a:lnTo>
                    <a:lnTo>
                      <a:pt x="483" y="115"/>
                    </a:lnTo>
                    <a:lnTo>
                      <a:pt x="484" y="118"/>
                    </a:lnTo>
                    <a:lnTo>
                      <a:pt x="486" y="120"/>
                    </a:lnTo>
                    <a:lnTo>
                      <a:pt x="486" y="123"/>
                    </a:lnTo>
                    <a:lnTo>
                      <a:pt x="503" y="123"/>
                    </a:lnTo>
                    <a:lnTo>
                      <a:pt x="503" y="157"/>
                    </a:lnTo>
                    <a:close/>
                    <a:moveTo>
                      <a:pt x="503" y="87"/>
                    </a:moveTo>
                    <a:lnTo>
                      <a:pt x="439" y="87"/>
                    </a:lnTo>
                    <a:lnTo>
                      <a:pt x="439" y="54"/>
                    </a:lnTo>
                    <a:lnTo>
                      <a:pt x="457" y="54"/>
                    </a:lnTo>
                    <a:lnTo>
                      <a:pt x="457" y="52"/>
                    </a:lnTo>
                    <a:lnTo>
                      <a:pt x="457" y="52"/>
                    </a:lnTo>
                    <a:lnTo>
                      <a:pt x="458" y="48"/>
                    </a:lnTo>
                    <a:lnTo>
                      <a:pt x="459" y="47"/>
                    </a:lnTo>
                    <a:lnTo>
                      <a:pt x="462" y="44"/>
                    </a:lnTo>
                    <a:lnTo>
                      <a:pt x="464" y="44"/>
                    </a:lnTo>
                    <a:lnTo>
                      <a:pt x="478" y="44"/>
                    </a:lnTo>
                    <a:lnTo>
                      <a:pt x="478" y="44"/>
                    </a:lnTo>
                    <a:lnTo>
                      <a:pt x="481" y="44"/>
                    </a:lnTo>
                    <a:lnTo>
                      <a:pt x="483" y="47"/>
                    </a:lnTo>
                    <a:lnTo>
                      <a:pt x="484" y="48"/>
                    </a:lnTo>
                    <a:lnTo>
                      <a:pt x="486" y="52"/>
                    </a:lnTo>
                    <a:lnTo>
                      <a:pt x="486" y="54"/>
                    </a:lnTo>
                    <a:lnTo>
                      <a:pt x="503" y="54"/>
                    </a:lnTo>
                    <a:lnTo>
                      <a:pt x="503" y="87"/>
                    </a:lnTo>
                    <a:close/>
                    <a:moveTo>
                      <a:pt x="593" y="157"/>
                    </a:moveTo>
                    <a:lnTo>
                      <a:pt x="530" y="157"/>
                    </a:lnTo>
                    <a:lnTo>
                      <a:pt x="530" y="123"/>
                    </a:lnTo>
                    <a:lnTo>
                      <a:pt x="548" y="123"/>
                    </a:lnTo>
                    <a:lnTo>
                      <a:pt x="548" y="120"/>
                    </a:lnTo>
                    <a:lnTo>
                      <a:pt x="548" y="120"/>
                    </a:lnTo>
                    <a:lnTo>
                      <a:pt x="548" y="118"/>
                    </a:lnTo>
                    <a:lnTo>
                      <a:pt x="549" y="115"/>
                    </a:lnTo>
                    <a:lnTo>
                      <a:pt x="551" y="114"/>
                    </a:lnTo>
                    <a:lnTo>
                      <a:pt x="554" y="114"/>
                    </a:lnTo>
                    <a:lnTo>
                      <a:pt x="568" y="114"/>
                    </a:lnTo>
                    <a:lnTo>
                      <a:pt x="568" y="114"/>
                    </a:lnTo>
                    <a:lnTo>
                      <a:pt x="572" y="114"/>
                    </a:lnTo>
                    <a:lnTo>
                      <a:pt x="573" y="115"/>
                    </a:lnTo>
                    <a:lnTo>
                      <a:pt x="575" y="118"/>
                    </a:lnTo>
                    <a:lnTo>
                      <a:pt x="575" y="120"/>
                    </a:lnTo>
                    <a:lnTo>
                      <a:pt x="575" y="123"/>
                    </a:lnTo>
                    <a:lnTo>
                      <a:pt x="593" y="123"/>
                    </a:lnTo>
                    <a:lnTo>
                      <a:pt x="593" y="157"/>
                    </a:lnTo>
                    <a:close/>
                    <a:moveTo>
                      <a:pt x="593" y="87"/>
                    </a:moveTo>
                    <a:lnTo>
                      <a:pt x="530" y="87"/>
                    </a:lnTo>
                    <a:lnTo>
                      <a:pt x="530" y="54"/>
                    </a:lnTo>
                    <a:lnTo>
                      <a:pt x="548" y="54"/>
                    </a:lnTo>
                    <a:lnTo>
                      <a:pt x="548" y="52"/>
                    </a:lnTo>
                    <a:lnTo>
                      <a:pt x="548" y="52"/>
                    </a:lnTo>
                    <a:lnTo>
                      <a:pt x="548" y="48"/>
                    </a:lnTo>
                    <a:lnTo>
                      <a:pt x="549" y="47"/>
                    </a:lnTo>
                    <a:lnTo>
                      <a:pt x="551" y="44"/>
                    </a:lnTo>
                    <a:lnTo>
                      <a:pt x="554" y="44"/>
                    </a:lnTo>
                    <a:lnTo>
                      <a:pt x="568" y="44"/>
                    </a:lnTo>
                    <a:lnTo>
                      <a:pt x="568" y="44"/>
                    </a:lnTo>
                    <a:lnTo>
                      <a:pt x="572" y="44"/>
                    </a:lnTo>
                    <a:lnTo>
                      <a:pt x="573" y="47"/>
                    </a:lnTo>
                    <a:lnTo>
                      <a:pt x="575" y="48"/>
                    </a:lnTo>
                    <a:lnTo>
                      <a:pt x="575" y="52"/>
                    </a:lnTo>
                    <a:lnTo>
                      <a:pt x="575" y="54"/>
                    </a:lnTo>
                    <a:lnTo>
                      <a:pt x="593" y="54"/>
                    </a:lnTo>
                    <a:lnTo>
                      <a:pt x="593" y="87"/>
                    </a:lnTo>
                    <a:close/>
                    <a:moveTo>
                      <a:pt x="683" y="157"/>
                    </a:moveTo>
                    <a:lnTo>
                      <a:pt x="620" y="157"/>
                    </a:lnTo>
                    <a:lnTo>
                      <a:pt x="620" y="123"/>
                    </a:lnTo>
                    <a:lnTo>
                      <a:pt x="637" y="123"/>
                    </a:lnTo>
                    <a:lnTo>
                      <a:pt x="637" y="120"/>
                    </a:lnTo>
                    <a:lnTo>
                      <a:pt x="637" y="120"/>
                    </a:lnTo>
                    <a:lnTo>
                      <a:pt x="637" y="118"/>
                    </a:lnTo>
                    <a:lnTo>
                      <a:pt x="640" y="115"/>
                    </a:lnTo>
                    <a:lnTo>
                      <a:pt x="641" y="114"/>
                    </a:lnTo>
                    <a:lnTo>
                      <a:pt x="645" y="114"/>
                    </a:lnTo>
                    <a:lnTo>
                      <a:pt x="659" y="114"/>
                    </a:lnTo>
                    <a:lnTo>
                      <a:pt x="659" y="114"/>
                    </a:lnTo>
                    <a:lnTo>
                      <a:pt x="661" y="114"/>
                    </a:lnTo>
                    <a:lnTo>
                      <a:pt x="664" y="115"/>
                    </a:lnTo>
                    <a:lnTo>
                      <a:pt x="665" y="118"/>
                    </a:lnTo>
                    <a:lnTo>
                      <a:pt x="665" y="120"/>
                    </a:lnTo>
                    <a:lnTo>
                      <a:pt x="665" y="123"/>
                    </a:lnTo>
                    <a:lnTo>
                      <a:pt x="683" y="123"/>
                    </a:lnTo>
                    <a:lnTo>
                      <a:pt x="683" y="157"/>
                    </a:lnTo>
                    <a:close/>
                    <a:moveTo>
                      <a:pt x="683" y="87"/>
                    </a:moveTo>
                    <a:lnTo>
                      <a:pt x="620" y="87"/>
                    </a:lnTo>
                    <a:lnTo>
                      <a:pt x="620" y="54"/>
                    </a:lnTo>
                    <a:lnTo>
                      <a:pt x="637" y="54"/>
                    </a:lnTo>
                    <a:lnTo>
                      <a:pt x="637" y="52"/>
                    </a:lnTo>
                    <a:lnTo>
                      <a:pt x="637" y="52"/>
                    </a:lnTo>
                    <a:lnTo>
                      <a:pt x="637" y="48"/>
                    </a:lnTo>
                    <a:lnTo>
                      <a:pt x="640" y="47"/>
                    </a:lnTo>
                    <a:lnTo>
                      <a:pt x="641" y="44"/>
                    </a:lnTo>
                    <a:lnTo>
                      <a:pt x="645" y="44"/>
                    </a:lnTo>
                    <a:lnTo>
                      <a:pt x="659" y="44"/>
                    </a:lnTo>
                    <a:lnTo>
                      <a:pt x="659" y="44"/>
                    </a:lnTo>
                    <a:lnTo>
                      <a:pt x="661" y="44"/>
                    </a:lnTo>
                    <a:lnTo>
                      <a:pt x="664" y="47"/>
                    </a:lnTo>
                    <a:lnTo>
                      <a:pt x="665" y="48"/>
                    </a:lnTo>
                    <a:lnTo>
                      <a:pt x="665" y="52"/>
                    </a:lnTo>
                    <a:lnTo>
                      <a:pt x="665" y="54"/>
                    </a:lnTo>
                    <a:lnTo>
                      <a:pt x="683" y="54"/>
                    </a:lnTo>
                    <a:lnTo>
                      <a:pt x="683" y="87"/>
                    </a:lnTo>
                    <a:close/>
                    <a:moveTo>
                      <a:pt x="771" y="0"/>
                    </a:moveTo>
                    <a:lnTo>
                      <a:pt x="22" y="0"/>
                    </a:lnTo>
                    <a:lnTo>
                      <a:pt x="22" y="0"/>
                    </a:lnTo>
                    <a:lnTo>
                      <a:pt x="17" y="0"/>
                    </a:lnTo>
                    <a:lnTo>
                      <a:pt x="13" y="1"/>
                    </a:lnTo>
                    <a:lnTo>
                      <a:pt x="9" y="4"/>
                    </a:lnTo>
                    <a:lnTo>
                      <a:pt x="7" y="6"/>
                    </a:lnTo>
                    <a:lnTo>
                      <a:pt x="4" y="9"/>
                    </a:lnTo>
                    <a:lnTo>
                      <a:pt x="2" y="13"/>
                    </a:lnTo>
                    <a:lnTo>
                      <a:pt x="0" y="16"/>
                    </a:lnTo>
                    <a:lnTo>
                      <a:pt x="0" y="22"/>
                    </a:lnTo>
                    <a:lnTo>
                      <a:pt x="0" y="171"/>
                    </a:lnTo>
                    <a:lnTo>
                      <a:pt x="0" y="171"/>
                    </a:lnTo>
                    <a:lnTo>
                      <a:pt x="0" y="174"/>
                    </a:lnTo>
                    <a:lnTo>
                      <a:pt x="2" y="178"/>
                    </a:lnTo>
                    <a:lnTo>
                      <a:pt x="4" y="182"/>
                    </a:lnTo>
                    <a:lnTo>
                      <a:pt x="7" y="186"/>
                    </a:lnTo>
                    <a:lnTo>
                      <a:pt x="9" y="188"/>
                    </a:lnTo>
                    <a:lnTo>
                      <a:pt x="13" y="190"/>
                    </a:lnTo>
                    <a:lnTo>
                      <a:pt x="17" y="191"/>
                    </a:lnTo>
                    <a:lnTo>
                      <a:pt x="22" y="192"/>
                    </a:lnTo>
                    <a:lnTo>
                      <a:pt x="771" y="192"/>
                    </a:lnTo>
                    <a:lnTo>
                      <a:pt x="771" y="192"/>
                    </a:lnTo>
                    <a:lnTo>
                      <a:pt x="776" y="191"/>
                    </a:lnTo>
                    <a:lnTo>
                      <a:pt x="780" y="190"/>
                    </a:lnTo>
                    <a:lnTo>
                      <a:pt x="784" y="188"/>
                    </a:lnTo>
                    <a:lnTo>
                      <a:pt x="787" y="186"/>
                    </a:lnTo>
                    <a:lnTo>
                      <a:pt x="789" y="182"/>
                    </a:lnTo>
                    <a:lnTo>
                      <a:pt x="792" y="178"/>
                    </a:lnTo>
                    <a:lnTo>
                      <a:pt x="793" y="174"/>
                    </a:lnTo>
                    <a:lnTo>
                      <a:pt x="793" y="171"/>
                    </a:lnTo>
                    <a:lnTo>
                      <a:pt x="793" y="22"/>
                    </a:lnTo>
                    <a:lnTo>
                      <a:pt x="793" y="22"/>
                    </a:lnTo>
                    <a:lnTo>
                      <a:pt x="793" y="16"/>
                    </a:lnTo>
                    <a:lnTo>
                      <a:pt x="792" y="13"/>
                    </a:lnTo>
                    <a:lnTo>
                      <a:pt x="789" y="9"/>
                    </a:lnTo>
                    <a:lnTo>
                      <a:pt x="787" y="6"/>
                    </a:lnTo>
                    <a:lnTo>
                      <a:pt x="784" y="4"/>
                    </a:lnTo>
                    <a:lnTo>
                      <a:pt x="780" y="1"/>
                    </a:lnTo>
                    <a:lnTo>
                      <a:pt x="776" y="0"/>
                    </a:lnTo>
                    <a:lnTo>
                      <a:pt x="771" y="0"/>
                    </a:lnTo>
                    <a:lnTo>
                      <a:pt x="771" y="0"/>
                    </a:lnTo>
                    <a:close/>
                    <a:moveTo>
                      <a:pt x="64" y="142"/>
                    </a:moveTo>
                    <a:lnTo>
                      <a:pt x="64" y="142"/>
                    </a:lnTo>
                    <a:lnTo>
                      <a:pt x="58" y="140"/>
                    </a:lnTo>
                    <a:lnTo>
                      <a:pt x="55" y="138"/>
                    </a:lnTo>
                    <a:lnTo>
                      <a:pt x="52" y="134"/>
                    </a:lnTo>
                    <a:lnTo>
                      <a:pt x="51" y="129"/>
                    </a:lnTo>
                    <a:lnTo>
                      <a:pt x="51" y="129"/>
                    </a:lnTo>
                    <a:lnTo>
                      <a:pt x="52" y="124"/>
                    </a:lnTo>
                    <a:lnTo>
                      <a:pt x="55" y="120"/>
                    </a:lnTo>
                    <a:lnTo>
                      <a:pt x="58" y="116"/>
                    </a:lnTo>
                    <a:lnTo>
                      <a:pt x="64" y="116"/>
                    </a:lnTo>
                    <a:lnTo>
                      <a:pt x="64" y="116"/>
                    </a:lnTo>
                    <a:lnTo>
                      <a:pt x="70" y="116"/>
                    </a:lnTo>
                    <a:lnTo>
                      <a:pt x="74" y="120"/>
                    </a:lnTo>
                    <a:lnTo>
                      <a:pt x="76" y="124"/>
                    </a:lnTo>
                    <a:lnTo>
                      <a:pt x="77" y="129"/>
                    </a:lnTo>
                    <a:lnTo>
                      <a:pt x="77" y="129"/>
                    </a:lnTo>
                    <a:lnTo>
                      <a:pt x="76" y="134"/>
                    </a:lnTo>
                    <a:lnTo>
                      <a:pt x="74" y="138"/>
                    </a:lnTo>
                    <a:lnTo>
                      <a:pt x="70" y="140"/>
                    </a:lnTo>
                    <a:lnTo>
                      <a:pt x="64" y="142"/>
                    </a:lnTo>
                    <a:lnTo>
                      <a:pt x="64" y="142"/>
                    </a:lnTo>
                    <a:close/>
                    <a:moveTo>
                      <a:pt x="64" y="76"/>
                    </a:moveTo>
                    <a:lnTo>
                      <a:pt x="64" y="76"/>
                    </a:lnTo>
                    <a:lnTo>
                      <a:pt x="58" y="75"/>
                    </a:lnTo>
                    <a:lnTo>
                      <a:pt x="55" y="72"/>
                    </a:lnTo>
                    <a:lnTo>
                      <a:pt x="52" y="68"/>
                    </a:lnTo>
                    <a:lnTo>
                      <a:pt x="51" y="63"/>
                    </a:lnTo>
                    <a:lnTo>
                      <a:pt x="51" y="63"/>
                    </a:lnTo>
                    <a:lnTo>
                      <a:pt x="52" y="58"/>
                    </a:lnTo>
                    <a:lnTo>
                      <a:pt x="55" y="54"/>
                    </a:lnTo>
                    <a:lnTo>
                      <a:pt x="58" y="52"/>
                    </a:lnTo>
                    <a:lnTo>
                      <a:pt x="64" y="51"/>
                    </a:lnTo>
                    <a:lnTo>
                      <a:pt x="64" y="51"/>
                    </a:lnTo>
                    <a:lnTo>
                      <a:pt x="70" y="52"/>
                    </a:lnTo>
                    <a:lnTo>
                      <a:pt x="74" y="54"/>
                    </a:lnTo>
                    <a:lnTo>
                      <a:pt x="76" y="58"/>
                    </a:lnTo>
                    <a:lnTo>
                      <a:pt x="77" y="63"/>
                    </a:lnTo>
                    <a:lnTo>
                      <a:pt x="77" y="63"/>
                    </a:lnTo>
                    <a:lnTo>
                      <a:pt x="76" y="68"/>
                    </a:lnTo>
                    <a:lnTo>
                      <a:pt x="74" y="72"/>
                    </a:lnTo>
                    <a:lnTo>
                      <a:pt x="70" y="75"/>
                    </a:lnTo>
                    <a:lnTo>
                      <a:pt x="64" y="76"/>
                    </a:lnTo>
                    <a:lnTo>
                      <a:pt x="64" y="76"/>
                    </a:lnTo>
                    <a:close/>
                    <a:moveTo>
                      <a:pt x="143" y="142"/>
                    </a:moveTo>
                    <a:lnTo>
                      <a:pt x="143" y="142"/>
                    </a:lnTo>
                    <a:lnTo>
                      <a:pt x="138" y="140"/>
                    </a:lnTo>
                    <a:lnTo>
                      <a:pt x="133" y="138"/>
                    </a:lnTo>
                    <a:lnTo>
                      <a:pt x="131" y="134"/>
                    </a:lnTo>
                    <a:lnTo>
                      <a:pt x="129" y="129"/>
                    </a:lnTo>
                    <a:lnTo>
                      <a:pt x="129" y="129"/>
                    </a:lnTo>
                    <a:lnTo>
                      <a:pt x="131" y="124"/>
                    </a:lnTo>
                    <a:lnTo>
                      <a:pt x="133" y="120"/>
                    </a:lnTo>
                    <a:lnTo>
                      <a:pt x="138" y="116"/>
                    </a:lnTo>
                    <a:lnTo>
                      <a:pt x="143" y="116"/>
                    </a:lnTo>
                    <a:lnTo>
                      <a:pt x="143" y="116"/>
                    </a:lnTo>
                    <a:lnTo>
                      <a:pt x="148" y="116"/>
                    </a:lnTo>
                    <a:lnTo>
                      <a:pt x="152" y="120"/>
                    </a:lnTo>
                    <a:lnTo>
                      <a:pt x="155" y="124"/>
                    </a:lnTo>
                    <a:lnTo>
                      <a:pt x="156" y="129"/>
                    </a:lnTo>
                    <a:lnTo>
                      <a:pt x="156" y="129"/>
                    </a:lnTo>
                    <a:lnTo>
                      <a:pt x="155" y="134"/>
                    </a:lnTo>
                    <a:lnTo>
                      <a:pt x="152" y="138"/>
                    </a:lnTo>
                    <a:lnTo>
                      <a:pt x="148" y="140"/>
                    </a:lnTo>
                    <a:lnTo>
                      <a:pt x="143" y="142"/>
                    </a:lnTo>
                    <a:lnTo>
                      <a:pt x="143" y="142"/>
                    </a:lnTo>
                    <a:close/>
                    <a:moveTo>
                      <a:pt x="143" y="76"/>
                    </a:moveTo>
                    <a:lnTo>
                      <a:pt x="143" y="76"/>
                    </a:lnTo>
                    <a:lnTo>
                      <a:pt x="138" y="75"/>
                    </a:lnTo>
                    <a:lnTo>
                      <a:pt x="133" y="72"/>
                    </a:lnTo>
                    <a:lnTo>
                      <a:pt x="131" y="68"/>
                    </a:lnTo>
                    <a:lnTo>
                      <a:pt x="129" y="63"/>
                    </a:lnTo>
                    <a:lnTo>
                      <a:pt x="129" y="63"/>
                    </a:lnTo>
                    <a:lnTo>
                      <a:pt x="131" y="58"/>
                    </a:lnTo>
                    <a:lnTo>
                      <a:pt x="133" y="54"/>
                    </a:lnTo>
                    <a:lnTo>
                      <a:pt x="138" y="52"/>
                    </a:lnTo>
                    <a:lnTo>
                      <a:pt x="143" y="51"/>
                    </a:lnTo>
                    <a:lnTo>
                      <a:pt x="143" y="51"/>
                    </a:lnTo>
                    <a:lnTo>
                      <a:pt x="148" y="52"/>
                    </a:lnTo>
                    <a:lnTo>
                      <a:pt x="152" y="54"/>
                    </a:lnTo>
                    <a:lnTo>
                      <a:pt x="155" y="58"/>
                    </a:lnTo>
                    <a:lnTo>
                      <a:pt x="156" y="63"/>
                    </a:lnTo>
                    <a:lnTo>
                      <a:pt x="156" y="63"/>
                    </a:lnTo>
                    <a:lnTo>
                      <a:pt x="155" y="68"/>
                    </a:lnTo>
                    <a:lnTo>
                      <a:pt x="152" y="72"/>
                    </a:lnTo>
                    <a:lnTo>
                      <a:pt x="148" y="75"/>
                    </a:lnTo>
                    <a:lnTo>
                      <a:pt x="143" y="76"/>
                    </a:lnTo>
                    <a:lnTo>
                      <a:pt x="143" y="76"/>
                    </a:lnTo>
                    <a:close/>
                    <a:moveTo>
                      <a:pt x="222" y="142"/>
                    </a:moveTo>
                    <a:lnTo>
                      <a:pt x="222" y="142"/>
                    </a:lnTo>
                    <a:lnTo>
                      <a:pt x="216" y="140"/>
                    </a:lnTo>
                    <a:lnTo>
                      <a:pt x="213" y="138"/>
                    </a:lnTo>
                    <a:lnTo>
                      <a:pt x="209" y="134"/>
                    </a:lnTo>
                    <a:lnTo>
                      <a:pt x="209" y="129"/>
                    </a:lnTo>
                    <a:lnTo>
                      <a:pt x="209" y="129"/>
                    </a:lnTo>
                    <a:lnTo>
                      <a:pt x="209" y="124"/>
                    </a:lnTo>
                    <a:lnTo>
                      <a:pt x="213" y="120"/>
                    </a:lnTo>
                    <a:lnTo>
                      <a:pt x="216" y="116"/>
                    </a:lnTo>
                    <a:lnTo>
                      <a:pt x="222" y="116"/>
                    </a:lnTo>
                    <a:lnTo>
                      <a:pt x="222" y="116"/>
                    </a:lnTo>
                    <a:lnTo>
                      <a:pt x="227" y="116"/>
                    </a:lnTo>
                    <a:lnTo>
                      <a:pt x="230" y="120"/>
                    </a:lnTo>
                    <a:lnTo>
                      <a:pt x="234" y="124"/>
                    </a:lnTo>
                    <a:lnTo>
                      <a:pt x="234" y="129"/>
                    </a:lnTo>
                    <a:lnTo>
                      <a:pt x="234" y="129"/>
                    </a:lnTo>
                    <a:lnTo>
                      <a:pt x="234" y="134"/>
                    </a:lnTo>
                    <a:lnTo>
                      <a:pt x="230" y="138"/>
                    </a:lnTo>
                    <a:lnTo>
                      <a:pt x="227" y="140"/>
                    </a:lnTo>
                    <a:lnTo>
                      <a:pt x="222" y="142"/>
                    </a:lnTo>
                    <a:lnTo>
                      <a:pt x="222" y="142"/>
                    </a:lnTo>
                    <a:close/>
                    <a:moveTo>
                      <a:pt x="222" y="76"/>
                    </a:moveTo>
                    <a:lnTo>
                      <a:pt x="222" y="76"/>
                    </a:lnTo>
                    <a:lnTo>
                      <a:pt x="216" y="75"/>
                    </a:lnTo>
                    <a:lnTo>
                      <a:pt x="213" y="72"/>
                    </a:lnTo>
                    <a:lnTo>
                      <a:pt x="209" y="68"/>
                    </a:lnTo>
                    <a:lnTo>
                      <a:pt x="209" y="63"/>
                    </a:lnTo>
                    <a:lnTo>
                      <a:pt x="209" y="63"/>
                    </a:lnTo>
                    <a:lnTo>
                      <a:pt x="209" y="58"/>
                    </a:lnTo>
                    <a:lnTo>
                      <a:pt x="213" y="54"/>
                    </a:lnTo>
                    <a:lnTo>
                      <a:pt x="216" y="52"/>
                    </a:lnTo>
                    <a:lnTo>
                      <a:pt x="222" y="51"/>
                    </a:lnTo>
                    <a:lnTo>
                      <a:pt x="222" y="51"/>
                    </a:lnTo>
                    <a:lnTo>
                      <a:pt x="227" y="52"/>
                    </a:lnTo>
                    <a:lnTo>
                      <a:pt x="230" y="54"/>
                    </a:lnTo>
                    <a:lnTo>
                      <a:pt x="234" y="58"/>
                    </a:lnTo>
                    <a:lnTo>
                      <a:pt x="234" y="63"/>
                    </a:lnTo>
                    <a:lnTo>
                      <a:pt x="234" y="63"/>
                    </a:lnTo>
                    <a:lnTo>
                      <a:pt x="234" y="68"/>
                    </a:lnTo>
                    <a:lnTo>
                      <a:pt x="230" y="72"/>
                    </a:lnTo>
                    <a:lnTo>
                      <a:pt x="227" y="75"/>
                    </a:lnTo>
                    <a:lnTo>
                      <a:pt x="222" y="76"/>
                    </a:lnTo>
                    <a:lnTo>
                      <a:pt x="222" y="76"/>
                    </a:lnTo>
                    <a:close/>
                    <a:moveTo>
                      <a:pt x="721" y="176"/>
                    </a:moveTo>
                    <a:lnTo>
                      <a:pt x="305" y="176"/>
                    </a:lnTo>
                    <a:lnTo>
                      <a:pt x="305" y="23"/>
                    </a:lnTo>
                    <a:lnTo>
                      <a:pt x="721" y="23"/>
                    </a:lnTo>
                    <a:lnTo>
                      <a:pt x="721" y="176"/>
                    </a:lnTo>
                    <a:close/>
                    <a:moveTo>
                      <a:pt x="755" y="116"/>
                    </a:moveTo>
                    <a:lnTo>
                      <a:pt x="755" y="116"/>
                    </a:lnTo>
                    <a:lnTo>
                      <a:pt x="749" y="115"/>
                    </a:lnTo>
                    <a:lnTo>
                      <a:pt x="742" y="111"/>
                    </a:lnTo>
                    <a:lnTo>
                      <a:pt x="740" y="106"/>
                    </a:lnTo>
                    <a:lnTo>
                      <a:pt x="739" y="100"/>
                    </a:lnTo>
                    <a:lnTo>
                      <a:pt x="739" y="100"/>
                    </a:lnTo>
                    <a:lnTo>
                      <a:pt x="740" y="92"/>
                    </a:lnTo>
                    <a:lnTo>
                      <a:pt x="742" y="87"/>
                    </a:lnTo>
                    <a:lnTo>
                      <a:pt x="749" y="83"/>
                    </a:lnTo>
                    <a:lnTo>
                      <a:pt x="755" y="82"/>
                    </a:lnTo>
                    <a:lnTo>
                      <a:pt x="755" y="82"/>
                    </a:lnTo>
                    <a:lnTo>
                      <a:pt x="761" y="83"/>
                    </a:lnTo>
                    <a:lnTo>
                      <a:pt x="768" y="87"/>
                    </a:lnTo>
                    <a:lnTo>
                      <a:pt x="771" y="92"/>
                    </a:lnTo>
                    <a:lnTo>
                      <a:pt x="773" y="100"/>
                    </a:lnTo>
                    <a:lnTo>
                      <a:pt x="773" y="100"/>
                    </a:lnTo>
                    <a:lnTo>
                      <a:pt x="771" y="106"/>
                    </a:lnTo>
                    <a:lnTo>
                      <a:pt x="768" y="111"/>
                    </a:lnTo>
                    <a:lnTo>
                      <a:pt x="761" y="115"/>
                    </a:lnTo>
                    <a:lnTo>
                      <a:pt x="755" y="116"/>
                    </a:lnTo>
                    <a:lnTo>
                      <a:pt x="755" y="116"/>
                    </a:lnTo>
                    <a:close/>
                  </a:path>
                </a:pathLst>
              </a:custGeom>
              <a:noFill/>
              <a:ln w="9525">
                <a:solidFill>
                  <a:sysClr val="window" lastClr="FFFFFF">
                    <a:lumMod val="50000"/>
                  </a:sysClr>
                </a:solidFill>
                <a:round/>
              </a:ln>
            </p:spPr>
            <p:txBody>
              <a:bodyPr vert="horz" wrap="square" lIns="68494" tIns="34248" rIns="68494" bIns="34248" numCol="1" anchor="t" anchorCtr="0" compatLnSpc="1"/>
              <a:lstStyle/>
              <a:p>
                <a:pPr algn="ctr" defTabSz="1217930" hangingPunct="0">
                  <a:defRPr/>
                </a:pPr>
                <a:endParaRPr lang="zh-CN" altLang="en-US" sz="1500" b="1" kern="0" dirty="0">
                  <a:solidFill>
                    <a:prstClr val="black">
                      <a:lumMod val="75000"/>
                      <a:lumOff val="25000"/>
                    </a:prstClr>
                  </a:solidFill>
                  <a:cs typeface="Huawei Sans" panose="020C0503030203020204" pitchFamily="34" charset="0"/>
                  <a:sym typeface="Huawei Sans"/>
                </a:endParaRPr>
              </a:p>
            </p:txBody>
          </p:sp>
          <p:sp>
            <p:nvSpPr>
              <p:cNvPr id="140" name="Freeform 79"/>
              <p:cNvSpPr>
                <a:spLocks noEditPoints="1"/>
              </p:cNvSpPr>
              <p:nvPr/>
            </p:nvSpPr>
            <p:spPr bwMode="auto">
              <a:xfrm>
                <a:off x="551277" y="3987147"/>
                <a:ext cx="359247" cy="95072"/>
              </a:xfrm>
              <a:custGeom>
                <a:avLst/>
                <a:gdLst>
                  <a:gd name="T0" fmla="*/ 0 w 662"/>
                  <a:gd name="T1" fmla="*/ 16 h 195"/>
                  <a:gd name="T2" fmla="*/ 19 w 662"/>
                  <a:gd name="T3" fmla="*/ 195 h 195"/>
                  <a:gd name="T4" fmla="*/ 662 w 662"/>
                  <a:gd name="T5" fmla="*/ 179 h 195"/>
                  <a:gd name="T6" fmla="*/ 644 w 662"/>
                  <a:gd name="T7" fmla="*/ 0 h 195"/>
                  <a:gd name="T8" fmla="*/ 584 w 662"/>
                  <a:gd name="T9" fmla="*/ 17 h 195"/>
                  <a:gd name="T10" fmla="*/ 511 w 662"/>
                  <a:gd name="T11" fmla="*/ 63 h 195"/>
                  <a:gd name="T12" fmla="*/ 506 w 662"/>
                  <a:gd name="T13" fmla="*/ 76 h 195"/>
                  <a:gd name="T14" fmla="*/ 607 w 662"/>
                  <a:gd name="T15" fmla="*/ 116 h 195"/>
                  <a:gd name="T16" fmla="*/ 506 w 662"/>
                  <a:gd name="T17" fmla="*/ 118 h 195"/>
                  <a:gd name="T18" fmla="*/ 426 w 662"/>
                  <a:gd name="T19" fmla="*/ 16 h 195"/>
                  <a:gd name="T20" fmla="*/ 451 w 662"/>
                  <a:gd name="T21" fmla="*/ 62 h 195"/>
                  <a:gd name="T22" fmla="*/ 351 w 662"/>
                  <a:gd name="T23" fmla="*/ 78 h 195"/>
                  <a:gd name="T24" fmla="*/ 430 w 662"/>
                  <a:gd name="T25" fmla="*/ 76 h 195"/>
                  <a:gd name="T26" fmla="*/ 355 w 662"/>
                  <a:gd name="T27" fmla="*/ 121 h 195"/>
                  <a:gd name="T28" fmla="*/ 198 w 662"/>
                  <a:gd name="T29" fmla="*/ 17 h 195"/>
                  <a:gd name="T30" fmla="*/ 298 w 662"/>
                  <a:gd name="T31" fmla="*/ 59 h 195"/>
                  <a:gd name="T32" fmla="*/ 197 w 662"/>
                  <a:gd name="T33" fmla="*/ 59 h 195"/>
                  <a:gd name="T34" fmla="*/ 271 w 662"/>
                  <a:gd name="T35" fmla="*/ 73 h 195"/>
                  <a:gd name="T36" fmla="*/ 293 w 662"/>
                  <a:gd name="T37" fmla="*/ 121 h 195"/>
                  <a:gd name="T38" fmla="*/ 42 w 662"/>
                  <a:gd name="T39" fmla="*/ 20 h 195"/>
                  <a:gd name="T40" fmla="*/ 122 w 662"/>
                  <a:gd name="T41" fmla="*/ 20 h 195"/>
                  <a:gd name="T42" fmla="*/ 43 w 662"/>
                  <a:gd name="T43" fmla="*/ 62 h 195"/>
                  <a:gd name="T44" fmla="*/ 46 w 662"/>
                  <a:gd name="T45" fmla="*/ 73 h 195"/>
                  <a:gd name="T46" fmla="*/ 143 w 662"/>
                  <a:gd name="T47" fmla="*/ 118 h 195"/>
                  <a:gd name="T48" fmla="*/ 42 w 662"/>
                  <a:gd name="T49" fmla="*/ 78 h 195"/>
                  <a:gd name="T50" fmla="*/ 42 w 662"/>
                  <a:gd name="T51" fmla="*/ 136 h 195"/>
                  <a:gd name="T52" fmla="*/ 122 w 662"/>
                  <a:gd name="T53" fmla="*/ 136 h 195"/>
                  <a:gd name="T54" fmla="*/ 165 w 662"/>
                  <a:gd name="T55" fmla="*/ 172 h 195"/>
                  <a:gd name="T56" fmla="*/ 135 w 662"/>
                  <a:gd name="T57" fmla="*/ 137 h 195"/>
                  <a:gd name="T58" fmla="*/ 165 w 662"/>
                  <a:gd name="T59" fmla="*/ 114 h 195"/>
                  <a:gd name="T60" fmla="*/ 135 w 662"/>
                  <a:gd name="T61" fmla="*/ 79 h 195"/>
                  <a:gd name="T62" fmla="*/ 165 w 662"/>
                  <a:gd name="T63" fmla="*/ 56 h 195"/>
                  <a:gd name="T64" fmla="*/ 135 w 662"/>
                  <a:gd name="T65" fmla="*/ 21 h 195"/>
                  <a:gd name="T66" fmla="*/ 202 w 662"/>
                  <a:gd name="T67" fmla="*/ 178 h 195"/>
                  <a:gd name="T68" fmla="*/ 198 w 662"/>
                  <a:gd name="T69" fmla="*/ 132 h 195"/>
                  <a:gd name="T70" fmla="*/ 298 w 662"/>
                  <a:gd name="T71" fmla="*/ 174 h 195"/>
                  <a:gd name="T72" fmla="*/ 318 w 662"/>
                  <a:gd name="T73" fmla="*/ 173 h 195"/>
                  <a:gd name="T74" fmla="*/ 318 w 662"/>
                  <a:gd name="T75" fmla="*/ 136 h 195"/>
                  <a:gd name="T76" fmla="*/ 318 w 662"/>
                  <a:gd name="T77" fmla="*/ 115 h 195"/>
                  <a:gd name="T78" fmla="*/ 318 w 662"/>
                  <a:gd name="T79" fmla="*/ 78 h 195"/>
                  <a:gd name="T80" fmla="*/ 318 w 662"/>
                  <a:gd name="T81" fmla="*/ 58 h 195"/>
                  <a:gd name="T82" fmla="*/ 318 w 662"/>
                  <a:gd name="T83" fmla="*/ 21 h 195"/>
                  <a:gd name="T84" fmla="*/ 353 w 662"/>
                  <a:gd name="T85" fmla="*/ 176 h 195"/>
                  <a:gd name="T86" fmla="*/ 426 w 662"/>
                  <a:gd name="T87" fmla="*/ 131 h 195"/>
                  <a:gd name="T88" fmla="*/ 451 w 662"/>
                  <a:gd name="T89" fmla="*/ 176 h 195"/>
                  <a:gd name="T90" fmla="*/ 464 w 662"/>
                  <a:gd name="T91" fmla="*/ 173 h 195"/>
                  <a:gd name="T92" fmla="*/ 474 w 662"/>
                  <a:gd name="T93" fmla="*/ 137 h 195"/>
                  <a:gd name="T94" fmla="*/ 464 w 662"/>
                  <a:gd name="T95" fmla="*/ 115 h 195"/>
                  <a:gd name="T96" fmla="*/ 474 w 662"/>
                  <a:gd name="T97" fmla="*/ 79 h 195"/>
                  <a:gd name="T98" fmla="*/ 464 w 662"/>
                  <a:gd name="T99" fmla="*/ 58 h 195"/>
                  <a:gd name="T100" fmla="*/ 474 w 662"/>
                  <a:gd name="T101" fmla="*/ 21 h 195"/>
                  <a:gd name="T102" fmla="*/ 506 w 662"/>
                  <a:gd name="T103" fmla="*/ 174 h 195"/>
                  <a:gd name="T104" fmla="*/ 584 w 662"/>
                  <a:gd name="T105" fmla="*/ 132 h 195"/>
                  <a:gd name="T106" fmla="*/ 602 w 662"/>
                  <a:gd name="T107" fmla="*/ 178 h 195"/>
                  <a:gd name="T108" fmla="*/ 599 w 662"/>
                  <a:gd name="T109" fmla="*/ 137 h 195"/>
                  <a:gd name="T110" fmla="*/ 629 w 662"/>
                  <a:gd name="T111" fmla="*/ 172 h 195"/>
                  <a:gd name="T112" fmla="*/ 599 w 662"/>
                  <a:gd name="T113" fmla="*/ 79 h 195"/>
                  <a:gd name="T114" fmla="*/ 629 w 662"/>
                  <a:gd name="T115" fmla="*/ 114 h 195"/>
                  <a:gd name="T116" fmla="*/ 599 w 662"/>
                  <a:gd name="T117" fmla="*/ 23 h 195"/>
                  <a:gd name="T118" fmla="*/ 629 w 662"/>
                  <a:gd name="T119" fmla="*/ 5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62" h="195">
                    <a:moveTo>
                      <a:pt x="644" y="0"/>
                    </a:moveTo>
                    <a:lnTo>
                      <a:pt x="19" y="0"/>
                    </a:lnTo>
                    <a:lnTo>
                      <a:pt x="19" y="0"/>
                    </a:lnTo>
                    <a:lnTo>
                      <a:pt x="13" y="1"/>
                    </a:lnTo>
                    <a:lnTo>
                      <a:pt x="6" y="4"/>
                    </a:lnTo>
                    <a:lnTo>
                      <a:pt x="2" y="10"/>
                    </a:lnTo>
                    <a:lnTo>
                      <a:pt x="1" y="12"/>
                    </a:lnTo>
                    <a:lnTo>
                      <a:pt x="0" y="16"/>
                    </a:lnTo>
                    <a:lnTo>
                      <a:pt x="0" y="179"/>
                    </a:lnTo>
                    <a:lnTo>
                      <a:pt x="0" y="179"/>
                    </a:lnTo>
                    <a:lnTo>
                      <a:pt x="1" y="181"/>
                    </a:lnTo>
                    <a:lnTo>
                      <a:pt x="2" y="184"/>
                    </a:lnTo>
                    <a:lnTo>
                      <a:pt x="6" y="190"/>
                    </a:lnTo>
                    <a:lnTo>
                      <a:pt x="13" y="193"/>
                    </a:lnTo>
                    <a:lnTo>
                      <a:pt x="16" y="195"/>
                    </a:lnTo>
                    <a:lnTo>
                      <a:pt x="19" y="195"/>
                    </a:lnTo>
                    <a:lnTo>
                      <a:pt x="644" y="195"/>
                    </a:lnTo>
                    <a:lnTo>
                      <a:pt x="644" y="195"/>
                    </a:lnTo>
                    <a:lnTo>
                      <a:pt x="647" y="195"/>
                    </a:lnTo>
                    <a:lnTo>
                      <a:pt x="651" y="193"/>
                    </a:lnTo>
                    <a:lnTo>
                      <a:pt x="658" y="190"/>
                    </a:lnTo>
                    <a:lnTo>
                      <a:pt x="661" y="184"/>
                    </a:lnTo>
                    <a:lnTo>
                      <a:pt x="662" y="181"/>
                    </a:lnTo>
                    <a:lnTo>
                      <a:pt x="662" y="179"/>
                    </a:lnTo>
                    <a:lnTo>
                      <a:pt x="662" y="16"/>
                    </a:lnTo>
                    <a:lnTo>
                      <a:pt x="662" y="16"/>
                    </a:lnTo>
                    <a:lnTo>
                      <a:pt x="662" y="12"/>
                    </a:lnTo>
                    <a:lnTo>
                      <a:pt x="661" y="10"/>
                    </a:lnTo>
                    <a:lnTo>
                      <a:pt x="658" y="4"/>
                    </a:lnTo>
                    <a:lnTo>
                      <a:pt x="651" y="1"/>
                    </a:lnTo>
                    <a:lnTo>
                      <a:pt x="644" y="0"/>
                    </a:lnTo>
                    <a:lnTo>
                      <a:pt x="644" y="0"/>
                    </a:lnTo>
                    <a:close/>
                    <a:moveTo>
                      <a:pt x="506" y="20"/>
                    </a:moveTo>
                    <a:lnTo>
                      <a:pt x="506" y="20"/>
                    </a:lnTo>
                    <a:lnTo>
                      <a:pt x="506" y="18"/>
                    </a:lnTo>
                    <a:lnTo>
                      <a:pt x="507" y="17"/>
                    </a:lnTo>
                    <a:lnTo>
                      <a:pt x="511" y="16"/>
                    </a:lnTo>
                    <a:lnTo>
                      <a:pt x="581" y="16"/>
                    </a:lnTo>
                    <a:lnTo>
                      <a:pt x="581" y="16"/>
                    </a:lnTo>
                    <a:lnTo>
                      <a:pt x="584" y="17"/>
                    </a:lnTo>
                    <a:lnTo>
                      <a:pt x="585" y="18"/>
                    </a:lnTo>
                    <a:lnTo>
                      <a:pt x="586" y="20"/>
                    </a:lnTo>
                    <a:lnTo>
                      <a:pt x="607" y="59"/>
                    </a:lnTo>
                    <a:lnTo>
                      <a:pt x="607" y="59"/>
                    </a:lnTo>
                    <a:lnTo>
                      <a:pt x="607" y="60"/>
                    </a:lnTo>
                    <a:lnTo>
                      <a:pt x="606" y="62"/>
                    </a:lnTo>
                    <a:lnTo>
                      <a:pt x="602" y="63"/>
                    </a:lnTo>
                    <a:lnTo>
                      <a:pt x="511" y="63"/>
                    </a:lnTo>
                    <a:lnTo>
                      <a:pt x="511" y="63"/>
                    </a:lnTo>
                    <a:lnTo>
                      <a:pt x="507" y="62"/>
                    </a:lnTo>
                    <a:lnTo>
                      <a:pt x="506" y="60"/>
                    </a:lnTo>
                    <a:lnTo>
                      <a:pt x="506" y="59"/>
                    </a:lnTo>
                    <a:lnTo>
                      <a:pt x="506" y="20"/>
                    </a:lnTo>
                    <a:close/>
                    <a:moveTo>
                      <a:pt x="506" y="78"/>
                    </a:moveTo>
                    <a:lnTo>
                      <a:pt x="506" y="78"/>
                    </a:lnTo>
                    <a:lnTo>
                      <a:pt x="506" y="76"/>
                    </a:lnTo>
                    <a:lnTo>
                      <a:pt x="507" y="75"/>
                    </a:lnTo>
                    <a:lnTo>
                      <a:pt x="511" y="73"/>
                    </a:lnTo>
                    <a:lnTo>
                      <a:pt x="581" y="73"/>
                    </a:lnTo>
                    <a:lnTo>
                      <a:pt x="581" y="73"/>
                    </a:lnTo>
                    <a:lnTo>
                      <a:pt x="584" y="75"/>
                    </a:lnTo>
                    <a:lnTo>
                      <a:pt x="585" y="76"/>
                    </a:lnTo>
                    <a:lnTo>
                      <a:pt x="586" y="78"/>
                    </a:lnTo>
                    <a:lnTo>
                      <a:pt x="607" y="116"/>
                    </a:lnTo>
                    <a:lnTo>
                      <a:pt x="607" y="116"/>
                    </a:lnTo>
                    <a:lnTo>
                      <a:pt x="607" y="118"/>
                    </a:lnTo>
                    <a:lnTo>
                      <a:pt x="606" y="119"/>
                    </a:lnTo>
                    <a:lnTo>
                      <a:pt x="602" y="121"/>
                    </a:lnTo>
                    <a:lnTo>
                      <a:pt x="511" y="121"/>
                    </a:lnTo>
                    <a:lnTo>
                      <a:pt x="511" y="121"/>
                    </a:lnTo>
                    <a:lnTo>
                      <a:pt x="507" y="119"/>
                    </a:lnTo>
                    <a:lnTo>
                      <a:pt x="506" y="118"/>
                    </a:lnTo>
                    <a:lnTo>
                      <a:pt x="506" y="116"/>
                    </a:lnTo>
                    <a:lnTo>
                      <a:pt x="506" y="78"/>
                    </a:lnTo>
                    <a:close/>
                    <a:moveTo>
                      <a:pt x="351" y="20"/>
                    </a:moveTo>
                    <a:lnTo>
                      <a:pt x="351" y="20"/>
                    </a:lnTo>
                    <a:lnTo>
                      <a:pt x="352" y="18"/>
                    </a:lnTo>
                    <a:lnTo>
                      <a:pt x="353" y="17"/>
                    </a:lnTo>
                    <a:lnTo>
                      <a:pt x="355" y="16"/>
                    </a:lnTo>
                    <a:lnTo>
                      <a:pt x="426" y="16"/>
                    </a:lnTo>
                    <a:lnTo>
                      <a:pt x="426" y="16"/>
                    </a:lnTo>
                    <a:lnTo>
                      <a:pt x="429" y="17"/>
                    </a:lnTo>
                    <a:lnTo>
                      <a:pt x="430" y="18"/>
                    </a:lnTo>
                    <a:lnTo>
                      <a:pt x="431" y="20"/>
                    </a:lnTo>
                    <a:lnTo>
                      <a:pt x="452" y="59"/>
                    </a:lnTo>
                    <a:lnTo>
                      <a:pt x="452" y="59"/>
                    </a:lnTo>
                    <a:lnTo>
                      <a:pt x="452" y="60"/>
                    </a:lnTo>
                    <a:lnTo>
                      <a:pt x="451" y="62"/>
                    </a:lnTo>
                    <a:lnTo>
                      <a:pt x="447" y="63"/>
                    </a:lnTo>
                    <a:lnTo>
                      <a:pt x="355" y="63"/>
                    </a:lnTo>
                    <a:lnTo>
                      <a:pt x="355" y="63"/>
                    </a:lnTo>
                    <a:lnTo>
                      <a:pt x="353" y="62"/>
                    </a:lnTo>
                    <a:lnTo>
                      <a:pt x="352" y="60"/>
                    </a:lnTo>
                    <a:lnTo>
                      <a:pt x="351" y="59"/>
                    </a:lnTo>
                    <a:lnTo>
                      <a:pt x="351" y="20"/>
                    </a:lnTo>
                    <a:close/>
                    <a:moveTo>
                      <a:pt x="351" y="78"/>
                    </a:moveTo>
                    <a:lnTo>
                      <a:pt x="351" y="78"/>
                    </a:lnTo>
                    <a:lnTo>
                      <a:pt x="352" y="76"/>
                    </a:lnTo>
                    <a:lnTo>
                      <a:pt x="353" y="75"/>
                    </a:lnTo>
                    <a:lnTo>
                      <a:pt x="355" y="73"/>
                    </a:lnTo>
                    <a:lnTo>
                      <a:pt x="426" y="73"/>
                    </a:lnTo>
                    <a:lnTo>
                      <a:pt x="426" y="73"/>
                    </a:lnTo>
                    <a:lnTo>
                      <a:pt x="429" y="75"/>
                    </a:lnTo>
                    <a:lnTo>
                      <a:pt x="430" y="76"/>
                    </a:lnTo>
                    <a:lnTo>
                      <a:pt x="431" y="78"/>
                    </a:lnTo>
                    <a:lnTo>
                      <a:pt x="452" y="116"/>
                    </a:lnTo>
                    <a:lnTo>
                      <a:pt x="452" y="116"/>
                    </a:lnTo>
                    <a:lnTo>
                      <a:pt x="452" y="118"/>
                    </a:lnTo>
                    <a:lnTo>
                      <a:pt x="451" y="119"/>
                    </a:lnTo>
                    <a:lnTo>
                      <a:pt x="447" y="121"/>
                    </a:lnTo>
                    <a:lnTo>
                      <a:pt x="355" y="121"/>
                    </a:lnTo>
                    <a:lnTo>
                      <a:pt x="355" y="121"/>
                    </a:lnTo>
                    <a:lnTo>
                      <a:pt x="353" y="119"/>
                    </a:lnTo>
                    <a:lnTo>
                      <a:pt x="352" y="118"/>
                    </a:lnTo>
                    <a:lnTo>
                      <a:pt x="351" y="116"/>
                    </a:lnTo>
                    <a:lnTo>
                      <a:pt x="351" y="78"/>
                    </a:lnTo>
                    <a:close/>
                    <a:moveTo>
                      <a:pt x="197" y="20"/>
                    </a:moveTo>
                    <a:lnTo>
                      <a:pt x="197" y="20"/>
                    </a:lnTo>
                    <a:lnTo>
                      <a:pt x="197" y="18"/>
                    </a:lnTo>
                    <a:lnTo>
                      <a:pt x="198" y="17"/>
                    </a:lnTo>
                    <a:lnTo>
                      <a:pt x="202" y="16"/>
                    </a:lnTo>
                    <a:lnTo>
                      <a:pt x="271" y="16"/>
                    </a:lnTo>
                    <a:lnTo>
                      <a:pt x="271" y="16"/>
                    </a:lnTo>
                    <a:lnTo>
                      <a:pt x="275" y="17"/>
                    </a:lnTo>
                    <a:lnTo>
                      <a:pt x="276" y="18"/>
                    </a:lnTo>
                    <a:lnTo>
                      <a:pt x="276" y="20"/>
                    </a:lnTo>
                    <a:lnTo>
                      <a:pt x="298" y="59"/>
                    </a:lnTo>
                    <a:lnTo>
                      <a:pt x="298" y="59"/>
                    </a:lnTo>
                    <a:lnTo>
                      <a:pt x="297" y="60"/>
                    </a:lnTo>
                    <a:lnTo>
                      <a:pt x="297" y="62"/>
                    </a:lnTo>
                    <a:lnTo>
                      <a:pt x="293" y="63"/>
                    </a:lnTo>
                    <a:lnTo>
                      <a:pt x="202" y="63"/>
                    </a:lnTo>
                    <a:lnTo>
                      <a:pt x="202" y="63"/>
                    </a:lnTo>
                    <a:lnTo>
                      <a:pt x="198" y="62"/>
                    </a:lnTo>
                    <a:lnTo>
                      <a:pt x="197" y="60"/>
                    </a:lnTo>
                    <a:lnTo>
                      <a:pt x="197" y="59"/>
                    </a:lnTo>
                    <a:lnTo>
                      <a:pt x="197" y="20"/>
                    </a:lnTo>
                    <a:close/>
                    <a:moveTo>
                      <a:pt x="197" y="78"/>
                    </a:moveTo>
                    <a:lnTo>
                      <a:pt x="197" y="78"/>
                    </a:lnTo>
                    <a:lnTo>
                      <a:pt x="197" y="76"/>
                    </a:lnTo>
                    <a:lnTo>
                      <a:pt x="198" y="75"/>
                    </a:lnTo>
                    <a:lnTo>
                      <a:pt x="202" y="73"/>
                    </a:lnTo>
                    <a:lnTo>
                      <a:pt x="271" y="73"/>
                    </a:lnTo>
                    <a:lnTo>
                      <a:pt x="271" y="73"/>
                    </a:lnTo>
                    <a:lnTo>
                      <a:pt x="275" y="75"/>
                    </a:lnTo>
                    <a:lnTo>
                      <a:pt x="276" y="76"/>
                    </a:lnTo>
                    <a:lnTo>
                      <a:pt x="276" y="78"/>
                    </a:lnTo>
                    <a:lnTo>
                      <a:pt x="298" y="116"/>
                    </a:lnTo>
                    <a:lnTo>
                      <a:pt x="298" y="116"/>
                    </a:lnTo>
                    <a:lnTo>
                      <a:pt x="297" y="118"/>
                    </a:lnTo>
                    <a:lnTo>
                      <a:pt x="297" y="119"/>
                    </a:lnTo>
                    <a:lnTo>
                      <a:pt x="293" y="121"/>
                    </a:lnTo>
                    <a:lnTo>
                      <a:pt x="202" y="121"/>
                    </a:lnTo>
                    <a:lnTo>
                      <a:pt x="202" y="121"/>
                    </a:lnTo>
                    <a:lnTo>
                      <a:pt x="198" y="119"/>
                    </a:lnTo>
                    <a:lnTo>
                      <a:pt x="197" y="118"/>
                    </a:lnTo>
                    <a:lnTo>
                      <a:pt x="197" y="116"/>
                    </a:lnTo>
                    <a:lnTo>
                      <a:pt x="197" y="78"/>
                    </a:lnTo>
                    <a:close/>
                    <a:moveTo>
                      <a:pt x="42" y="20"/>
                    </a:moveTo>
                    <a:lnTo>
                      <a:pt x="42" y="20"/>
                    </a:lnTo>
                    <a:lnTo>
                      <a:pt x="42" y="18"/>
                    </a:lnTo>
                    <a:lnTo>
                      <a:pt x="43" y="17"/>
                    </a:lnTo>
                    <a:lnTo>
                      <a:pt x="46" y="16"/>
                    </a:lnTo>
                    <a:lnTo>
                      <a:pt x="117" y="16"/>
                    </a:lnTo>
                    <a:lnTo>
                      <a:pt x="117" y="16"/>
                    </a:lnTo>
                    <a:lnTo>
                      <a:pt x="120" y="17"/>
                    </a:lnTo>
                    <a:lnTo>
                      <a:pt x="121" y="18"/>
                    </a:lnTo>
                    <a:lnTo>
                      <a:pt x="122" y="20"/>
                    </a:lnTo>
                    <a:lnTo>
                      <a:pt x="143" y="59"/>
                    </a:lnTo>
                    <a:lnTo>
                      <a:pt x="143" y="59"/>
                    </a:lnTo>
                    <a:lnTo>
                      <a:pt x="143" y="60"/>
                    </a:lnTo>
                    <a:lnTo>
                      <a:pt x="142" y="62"/>
                    </a:lnTo>
                    <a:lnTo>
                      <a:pt x="138" y="63"/>
                    </a:lnTo>
                    <a:lnTo>
                      <a:pt x="46" y="63"/>
                    </a:lnTo>
                    <a:lnTo>
                      <a:pt x="46" y="63"/>
                    </a:lnTo>
                    <a:lnTo>
                      <a:pt x="43" y="62"/>
                    </a:lnTo>
                    <a:lnTo>
                      <a:pt x="42" y="60"/>
                    </a:lnTo>
                    <a:lnTo>
                      <a:pt x="42" y="59"/>
                    </a:lnTo>
                    <a:lnTo>
                      <a:pt x="42" y="20"/>
                    </a:lnTo>
                    <a:close/>
                    <a:moveTo>
                      <a:pt x="42" y="78"/>
                    </a:moveTo>
                    <a:lnTo>
                      <a:pt x="42" y="78"/>
                    </a:lnTo>
                    <a:lnTo>
                      <a:pt x="42" y="76"/>
                    </a:lnTo>
                    <a:lnTo>
                      <a:pt x="43" y="75"/>
                    </a:lnTo>
                    <a:lnTo>
                      <a:pt x="46" y="73"/>
                    </a:lnTo>
                    <a:lnTo>
                      <a:pt x="117" y="73"/>
                    </a:lnTo>
                    <a:lnTo>
                      <a:pt x="117" y="73"/>
                    </a:lnTo>
                    <a:lnTo>
                      <a:pt x="120" y="75"/>
                    </a:lnTo>
                    <a:lnTo>
                      <a:pt x="121" y="76"/>
                    </a:lnTo>
                    <a:lnTo>
                      <a:pt x="122" y="78"/>
                    </a:lnTo>
                    <a:lnTo>
                      <a:pt x="143" y="116"/>
                    </a:lnTo>
                    <a:lnTo>
                      <a:pt x="143" y="116"/>
                    </a:lnTo>
                    <a:lnTo>
                      <a:pt x="143" y="118"/>
                    </a:lnTo>
                    <a:lnTo>
                      <a:pt x="142" y="119"/>
                    </a:lnTo>
                    <a:lnTo>
                      <a:pt x="138" y="121"/>
                    </a:lnTo>
                    <a:lnTo>
                      <a:pt x="46" y="121"/>
                    </a:lnTo>
                    <a:lnTo>
                      <a:pt x="46" y="121"/>
                    </a:lnTo>
                    <a:lnTo>
                      <a:pt x="43" y="119"/>
                    </a:lnTo>
                    <a:lnTo>
                      <a:pt x="42" y="118"/>
                    </a:lnTo>
                    <a:lnTo>
                      <a:pt x="42" y="116"/>
                    </a:lnTo>
                    <a:lnTo>
                      <a:pt x="42" y="78"/>
                    </a:lnTo>
                    <a:close/>
                    <a:moveTo>
                      <a:pt x="138" y="178"/>
                    </a:moveTo>
                    <a:lnTo>
                      <a:pt x="46" y="178"/>
                    </a:lnTo>
                    <a:lnTo>
                      <a:pt x="46" y="178"/>
                    </a:lnTo>
                    <a:lnTo>
                      <a:pt x="43" y="176"/>
                    </a:lnTo>
                    <a:lnTo>
                      <a:pt x="42" y="175"/>
                    </a:lnTo>
                    <a:lnTo>
                      <a:pt x="42" y="174"/>
                    </a:lnTo>
                    <a:lnTo>
                      <a:pt x="42" y="136"/>
                    </a:lnTo>
                    <a:lnTo>
                      <a:pt x="42" y="136"/>
                    </a:lnTo>
                    <a:lnTo>
                      <a:pt x="42" y="133"/>
                    </a:lnTo>
                    <a:lnTo>
                      <a:pt x="43" y="132"/>
                    </a:lnTo>
                    <a:lnTo>
                      <a:pt x="46" y="131"/>
                    </a:lnTo>
                    <a:lnTo>
                      <a:pt x="117" y="131"/>
                    </a:lnTo>
                    <a:lnTo>
                      <a:pt x="117" y="131"/>
                    </a:lnTo>
                    <a:lnTo>
                      <a:pt x="120" y="132"/>
                    </a:lnTo>
                    <a:lnTo>
                      <a:pt x="121" y="133"/>
                    </a:lnTo>
                    <a:lnTo>
                      <a:pt x="122" y="136"/>
                    </a:lnTo>
                    <a:lnTo>
                      <a:pt x="143" y="174"/>
                    </a:lnTo>
                    <a:lnTo>
                      <a:pt x="143" y="174"/>
                    </a:lnTo>
                    <a:lnTo>
                      <a:pt x="143" y="175"/>
                    </a:lnTo>
                    <a:lnTo>
                      <a:pt x="142" y="176"/>
                    </a:lnTo>
                    <a:lnTo>
                      <a:pt x="138" y="178"/>
                    </a:lnTo>
                    <a:lnTo>
                      <a:pt x="138" y="178"/>
                    </a:lnTo>
                    <a:close/>
                    <a:moveTo>
                      <a:pt x="165" y="172"/>
                    </a:moveTo>
                    <a:lnTo>
                      <a:pt x="165" y="172"/>
                    </a:lnTo>
                    <a:lnTo>
                      <a:pt x="165" y="172"/>
                    </a:lnTo>
                    <a:lnTo>
                      <a:pt x="164" y="173"/>
                    </a:lnTo>
                    <a:lnTo>
                      <a:pt x="154" y="173"/>
                    </a:lnTo>
                    <a:lnTo>
                      <a:pt x="154" y="173"/>
                    </a:lnTo>
                    <a:lnTo>
                      <a:pt x="153" y="172"/>
                    </a:lnTo>
                    <a:lnTo>
                      <a:pt x="135" y="137"/>
                    </a:lnTo>
                    <a:lnTo>
                      <a:pt x="135" y="137"/>
                    </a:lnTo>
                    <a:lnTo>
                      <a:pt x="135" y="137"/>
                    </a:lnTo>
                    <a:lnTo>
                      <a:pt x="136" y="136"/>
                    </a:lnTo>
                    <a:lnTo>
                      <a:pt x="164" y="136"/>
                    </a:lnTo>
                    <a:lnTo>
                      <a:pt x="164" y="136"/>
                    </a:lnTo>
                    <a:lnTo>
                      <a:pt x="165" y="137"/>
                    </a:lnTo>
                    <a:lnTo>
                      <a:pt x="165" y="138"/>
                    </a:lnTo>
                    <a:lnTo>
                      <a:pt x="165" y="172"/>
                    </a:lnTo>
                    <a:close/>
                    <a:moveTo>
                      <a:pt x="165" y="114"/>
                    </a:moveTo>
                    <a:lnTo>
                      <a:pt x="165" y="114"/>
                    </a:lnTo>
                    <a:lnTo>
                      <a:pt x="165" y="114"/>
                    </a:lnTo>
                    <a:lnTo>
                      <a:pt x="164" y="115"/>
                    </a:lnTo>
                    <a:lnTo>
                      <a:pt x="154" y="115"/>
                    </a:lnTo>
                    <a:lnTo>
                      <a:pt x="154" y="115"/>
                    </a:lnTo>
                    <a:lnTo>
                      <a:pt x="153" y="114"/>
                    </a:lnTo>
                    <a:lnTo>
                      <a:pt x="135" y="79"/>
                    </a:lnTo>
                    <a:lnTo>
                      <a:pt x="135" y="79"/>
                    </a:lnTo>
                    <a:lnTo>
                      <a:pt x="135" y="79"/>
                    </a:lnTo>
                    <a:lnTo>
                      <a:pt x="136" y="78"/>
                    </a:lnTo>
                    <a:lnTo>
                      <a:pt x="164" y="78"/>
                    </a:lnTo>
                    <a:lnTo>
                      <a:pt x="164" y="78"/>
                    </a:lnTo>
                    <a:lnTo>
                      <a:pt x="165" y="79"/>
                    </a:lnTo>
                    <a:lnTo>
                      <a:pt x="165" y="80"/>
                    </a:lnTo>
                    <a:lnTo>
                      <a:pt x="165" y="114"/>
                    </a:lnTo>
                    <a:close/>
                    <a:moveTo>
                      <a:pt x="165" y="56"/>
                    </a:moveTo>
                    <a:lnTo>
                      <a:pt x="165" y="56"/>
                    </a:lnTo>
                    <a:lnTo>
                      <a:pt x="165" y="56"/>
                    </a:lnTo>
                    <a:lnTo>
                      <a:pt x="164" y="58"/>
                    </a:lnTo>
                    <a:lnTo>
                      <a:pt x="154" y="58"/>
                    </a:lnTo>
                    <a:lnTo>
                      <a:pt x="154" y="58"/>
                    </a:lnTo>
                    <a:lnTo>
                      <a:pt x="153" y="56"/>
                    </a:lnTo>
                    <a:lnTo>
                      <a:pt x="135" y="23"/>
                    </a:lnTo>
                    <a:lnTo>
                      <a:pt x="135" y="23"/>
                    </a:lnTo>
                    <a:lnTo>
                      <a:pt x="135" y="21"/>
                    </a:lnTo>
                    <a:lnTo>
                      <a:pt x="136" y="21"/>
                    </a:lnTo>
                    <a:lnTo>
                      <a:pt x="164" y="21"/>
                    </a:lnTo>
                    <a:lnTo>
                      <a:pt x="164" y="21"/>
                    </a:lnTo>
                    <a:lnTo>
                      <a:pt x="165" y="21"/>
                    </a:lnTo>
                    <a:lnTo>
                      <a:pt x="165" y="23"/>
                    </a:lnTo>
                    <a:lnTo>
                      <a:pt x="165" y="56"/>
                    </a:lnTo>
                    <a:close/>
                    <a:moveTo>
                      <a:pt x="293" y="178"/>
                    </a:moveTo>
                    <a:lnTo>
                      <a:pt x="202" y="178"/>
                    </a:lnTo>
                    <a:lnTo>
                      <a:pt x="202" y="178"/>
                    </a:lnTo>
                    <a:lnTo>
                      <a:pt x="198" y="176"/>
                    </a:lnTo>
                    <a:lnTo>
                      <a:pt x="197" y="175"/>
                    </a:lnTo>
                    <a:lnTo>
                      <a:pt x="197" y="174"/>
                    </a:lnTo>
                    <a:lnTo>
                      <a:pt x="197" y="136"/>
                    </a:lnTo>
                    <a:lnTo>
                      <a:pt x="197" y="136"/>
                    </a:lnTo>
                    <a:lnTo>
                      <a:pt x="197" y="133"/>
                    </a:lnTo>
                    <a:lnTo>
                      <a:pt x="198" y="132"/>
                    </a:lnTo>
                    <a:lnTo>
                      <a:pt x="202" y="131"/>
                    </a:lnTo>
                    <a:lnTo>
                      <a:pt x="271" y="131"/>
                    </a:lnTo>
                    <a:lnTo>
                      <a:pt x="271" y="131"/>
                    </a:lnTo>
                    <a:lnTo>
                      <a:pt x="275" y="132"/>
                    </a:lnTo>
                    <a:lnTo>
                      <a:pt x="276" y="133"/>
                    </a:lnTo>
                    <a:lnTo>
                      <a:pt x="276" y="136"/>
                    </a:lnTo>
                    <a:lnTo>
                      <a:pt x="298" y="174"/>
                    </a:lnTo>
                    <a:lnTo>
                      <a:pt x="298" y="174"/>
                    </a:lnTo>
                    <a:lnTo>
                      <a:pt x="297" y="175"/>
                    </a:lnTo>
                    <a:lnTo>
                      <a:pt x="297" y="176"/>
                    </a:lnTo>
                    <a:lnTo>
                      <a:pt x="293" y="178"/>
                    </a:lnTo>
                    <a:lnTo>
                      <a:pt x="293" y="178"/>
                    </a:lnTo>
                    <a:close/>
                    <a:moveTo>
                      <a:pt x="320" y="172"/>
                    </a:moveTo>
                    <a:lnTo>
                      <a:pt x="320" y="172"/>
                    </a:lnTo>
                    <a:lnTo>
                      <a:pt x="319" y="172"/>
                    </a:lnTo>
                    <a:lnTo>
                      <a:pt x="318" y="173"/>
                    </a:lnTo>
                    <a:lnTo>
                      <a:pt x="309" y="173"/>
                    </a:lnTo>
                    <a:lnTo>
                      <a:pt x="309" y="173"/>
                    </a:lnTo>
                    <a:lnTo>
                      <a:pt x="307" y="172"/>
                    </a:lnTo>
                    <a:lnTo>
                      <a:pt x="290" y="137"/>
                    </a:lnTo>
                    <a:lnTo>
                      <a:pt x="290" y="137"/>
                    </a:lnTo>
                    <a:lnTo>
                      <a:pt x="290" y="137"/>
                    </a:lnTo>
                    <a:lnTo>
                      <a:pt x="290" y="136"/>
                    </a:lnTo>
                    <a:lnTo>
                      <a:pt x="318" y="136"/>
                    </a:lnTo>
                    <a:lnTo>
                      <a:pt x="318" y="136"/>
                    </a:lnTo>
                    <a:lnTo>
                      <a:pt x="319" y="137"/>
                    </a:lnTo>
                    <a:lnTo>
                      <a:pt x="320" y="138"/>
                    </a:lnTo>
                    <a:lnTo>
                      <a:pt x="320" y="172"/>
                    </a:lnTo>
                    <a:close/>
                    <a:moveTo>
                      <a:pt x="320" y="114"/>
                    </a:moveTo>
                    <a:lnTo>
                      <a:pt x="320" y="114"/>
                    </a:lnTo>
                    <a:lnTo>
                      <a:pt x="319" y="114"/>
                    </a:lnTo>
                    <a:lnTo>
                      <a:pt x="318" y="115"/>
                    </a:lnTo>
                    <a:lnTo>
                      <a:pt x="309" y="115"/>
                    </a:lnTo>
                    <a:lnTo>
                      <a:pt x="309" y="115"/>
                    </a:lnTo>
                    <a:lnTo>
                      <a:pt x="307" y="114"/>
                    </a:lnTo>
                    <a:lnTo>
                      <a:pt x="290" y="79"/>
                    </a:lnTo>
                    <a:lnTo>
                      <a:pt x="290" y="79"/>
                    </a:lnTo>
                    <a:lnTo>
                      <a:pt x="290" y="79"/>
                    </a:lnTo>
                    <a:lnTo>
                      <a:pt x="290" y="78"/>
                    </a:lnTo>
                    <a:lnTo>
                      <a:pt x="318" y="78"/>
                    </a:lnTo>
                    <a:lnTo>
                      <a:pt x="318" y="78"/>
                    </a:lnTo>
                    <a:lnTo>
                      <a:pt x="319" y="79"/>
                    </a:lnTo>
                    <a:lnTo>
                      <a:pt x="320" y="80"/>
                    </a:lnTo>
                    <a:lnTo>
                      <a:pt x="320" y="114"/>
                    </a:lnTo>
                    <a:close/>
                    <a:moveTo>
                      <a:pt x="320" y="56"/>
                    </a:moveTo>
                    <a:lnTo>
                      <a:pt x="320" y="56"/>
                    </a:lnTo>
                    <a:lnTo>
                      <a:pt x="319" y="56"/>
                    </a:lnTo>
                    <a:lnTo>
                      <a:pt x="318" y="58"/>
                    </a:lnTo>
                    <a:lnTo>
                      <a:pt x="309" y="58"/>
                    </a:lnTo>
                    <a:lnTo>
                      <a:pt x="309" y="58"/>
                    </a:lnTo>
                    <a:lnTo>
                      <a:pt x="307" y="56"/>
                    </a:lnTo>
                    <a:lnTo>
                      <a:pt x="290" y="23"/>
                    </a:lnTo>
                    <a:lnTo>
                      <a:pt x="290" y="23"/>
                    </a:lnTo>
                    <a:lnTo>
                      <a:pt x="290" y="21"/>
                    </a:lnTo>
                    <a:lnTo>
                      <a:pt x="290" y="21"/>
                    </a:lnTo>
                    <a:lnTo>
                      <a:pt x="318" y="21"/>
                    </a:lnTo>
                    <a:lnTo>
                      <a:pt x="318" y="21"/>
                    </a:lnTo>
                    <a:lnTo>
                      <a:pt x="319" y="21"/>
                    </a:lnTo>
                    <a:lnTo>
                      <a:pt x="320" y="23"/>
                    </a:lnTo>
                    <a:lnTo>
                      <a:pt x="320" y="56"/>
                    </a:lnTo>
                    <a:close/>
                    <a:moveTo>
                      <a:pt x="447" y="178"/>
                    </a:moveTo>
                    <a:lnTo>
                      <a:pt x="355" y="178"/>
                    </a:lnTo>
                    <a:lnTo>
                      <a:pt x="355" y="178"/>
                    </a:lnTo>
                    <a:lnTo>
                      <a:pt x="353" y="176"/>
                    </a:lnTo>
                    <a:lnTo>
                      <a:pt x="352" y="175"/>
                    </a:lnTo>
                    <a:lnTo>
                      <a:pt x="351" y="174"/>
                    </a:lnTo>
                    <a:lnTo>
                      <a:pt x="351" y="136"/>
                    </a:lnTo>
                    <a:lnTo>
                      <a:pt x="351" y="136"/>
                    </a:lnTo>
                    <a:lnTo>
                      <a:pt x="352" y="133"/>
                    </a:lnTo>
                    <a:lnTo>
                      <a:pt x="353" y="132"/>
                    </a:lnTo>
                    <a:lnTo>
                      <a:pt x="355" y="131"/>
                    </a:lnTo>
                    <a:lnTo>
                      <a:pt x="426" y="131"/>
                    </a:lnTo>
                    <a:lnTo>
                      <a:pt x="426" y="131"/>
                    </a:lnTo>
                    <a:lnTo>
                      <a:pt x="429" y="132"/>
                    </a:lnTo>
                    <a:lnTo>
                      <a:pt x="430" y="133"/>
                    </a:lnTo>
                    <a:lnTo>
                      <a:pt x="431" y="136"/>
                    </a:lnTo>
                    <a:lnTo>
                      <a:pt x="452" y="174"/>
                    </a:lnTo>
                    <a:lnTo>
                      <a:pt x="452" y="174"/>
                    </a:lnTo>
                    <a:lnTo>
                      <a:pt x="452" y="175"/>
                    </a:lnTo>
                    <a:lnTo>
                      <a:pt x="451" y="176"/>
                    </a:lnTo>
                    <a:lnTo>
                      <a:pt x="447" y="178"/>
                    </a:lnTo>
                    <a:lnTo>
                      <a:pt x="447" y="178"/>
                    </a:lnTo>
                    <a:close/>
                    <a:moveTo>
                      <a:pt x="474" y="172"/>
                    </a:moveTo>
                    <a:lnTo>
                      <a:pt x="474" y="172"/>
                    </a:lnTo>
                    <a:lnTo>
                      <a:pt x="474" y="172"/>
                    </a:lnTo>
                    <a:lnTo>
                      <a:pt x="473" y="173"/>
                    </a:lnTo>
                    <a:lnTo>
                      <a:pt x="464" y="173"/>
                    </a:lnTo>
                    <a:lnTo>
                      <a:pt x="464" y="173"/>
                    </a:lnTo>
                    <a:lnTo>
                      <a:pt x="462" y="172"/>
                    </a:lnTo>
                    <a:lnTo>
                      <a:pt x="444" y="137"/>
                    </a:lnTo>
                    <a:lnTo>
                      <a:pt x="444" y="137"/>
                    </a:lnTo>
                    <a:lnTo>
                      <a:pt x="444" y="137"/>
                    </a:lnTo>
                    <a:lnTo>
                      <a:pt x="445" y="136"/>
                    </a:lnTo>
                    <a:lnTo>
                      <a:pt x="473" y="136"/>
                    </a:lnTo>
                    <a:lnTo>
                      <a:pt x="473" y="136"/>
                    </a:lnTo>
                    <a:lnTo>
                      <a:pt x="474" y="137"/>
                    </a:lnTo>
                    <a:lnTo>
                      <a:pt x="474" y="138"/>
                    </a:lnTo>
                    <a:lnTo>
                      <a:pt x="474" y="172"/>
                    </a:lnTo>
                    <a:close/>
                    <a:moveTo>
                      <a:pt x="474" y="114"/>
                    </a:moveTo>
                    <a:lnTo>
                      <a:pt x="474" y="114"/>
                    </a:lnTo>
                    <a:lnTo>
                      <a:pt x="474" y="114"/>
                    </a:lnTo>
                    <a:lnTo>
                      <a:pt x="473" y="115"/>
                    </a:lnTo>
                    <a:lnTo>
                      <a:pt x="464" y="115"/>
                    </a:lnTo>
                    <a:lnTo>
                      <a:pt x="464" y="115"/>
                    </a:lnTo>
                    <a:lnTo>
                      <a:pt x="462" y="114"/>
                    </a:lnTo>
                    <a:lnTo>
                      <a:pt x="444" y="79"/>
                    </a:lnTo>
                    <a:lnTo>
                      <a:pt x="444" y="79"/>
                    </a:lnTo>
                    <a:lnTo>
                      <a:pt x="444" y="79"/>
                    </a:lnTo>
                    <a:lnTo>
                      <a:pt x="445" y="78"/>
                    </a:lnTo>
                    <a:lnTo>
                      <a:pt x="473" y="78"/>
                    </a:lnTo>
                    <a:lnTo>
                      <a:pt x="473" y="78"/>
                    </a:lnTo>
                    <a:lnTo>
                      <a:pt x="474" y="79"/>
                    </a:lnTo>
                    <a:lnTo>
                      <a:pt x="474" y="80"/>
                    </a:lnTo>
                    <a:lnTo>
                      <a:pt x="474" y="114"/>
                    </a:lnTo>
                    <a:close/>
                    <a:moveTo>
                      <a:pt x="474" y="56"/>
                    </a:moveTo>
                    <a:lnTo>
                      <a:pt x="474" y="56"/>
                    </a:lnTo>
                    <a:lnTo>
                      <a:pt x="474" y="56"/>
                    </a:lnTo>
                    <a:lnTo>
                      <a:pt x="473" y="58"/>
                    </a:lnTo>
                    <a:lnTo>
                      <a:pt x="464" y="58"/>
                    </a:lnTo>
                    <a:lnTo>
                      <a:pt x="464" y="58"/>
                    </a:lnTo>
                    <a:lnTo>
                      <a:pt x="462" y="56"/>
                    </a:lnTo>
                    <a:lnTo>
                      <a:pt x="444" y="23"/>
                    </a:lnTo>
                    <a:lnTo>
                      <a:pt x="444" y="23"/>
                    </a:lnTo>
                    <a:lnTo>
                      <a:pt x="444" y="21"/>
                    </a:lnTo>
                    <a:lnTo>
                      <a:pt x="445" y="21"/>
                    </a:lnTo>
                    <a:lnTo>
                      <a:pt x="473" y="21"/>
                    </a:lnTo>
                    <a:lnTo>
                      <a:pt x="473" y="21"/>
                    </a:lnTo>
                    <a:lnTo>
                      <a:pt x="474" y="21"/>
                    </a:lnTo>
                    <a:lnTo>
                      <a:pt x="474" y="23"/>
                    </a:lnTo>
                    <a:lnTo>
                      <a:pt x="474" y="56"/>
                    </a:lnTo>
                    <a:close/>
                    <a:moveTo>
                      <a:pt x="602" y="178"/>
                    </a:moveTo>
                    <a:lnTo>
                      <a:pt x="511" y="178"/>
                    </a:lnTo>
                    <a:lnTo>
                      <a:pt x="511" y="178"/>
                    </a:lnTo>
                    <a:lnTo>
                      <a:pt x="507" y="176"/>
                    </a:lnTo>
                    <a:lnTo>
                      <a:pt x="506" y="175"/>
                    </a:lnTo>
                    <a:lnTo>
                      <a:pt x="506" y="174"/>
                    </a:lnTo>
                    <a:lnTo>
                      <a:pt x="506" y="136"/>
                    </a:lnTo>
                    <a:lnTo>
                      <a:pt x="506" y="136"/>
                    </a:lnTo>
                    <a:lnTo>
                      <a:pt x="506" y="133"/>
                    </a:lnTo>
                    <a:lnTo>
                      <a:pt x="507" y="132"/>
                    </a:lnTo>
                    <a:lnTo>
                      <a:pt x="511" y="131"/>
                    </a:lnTo>
                    <a:lnTo>
                      <a:pt x="581" y="131"/>
                    </a:lnTo>
                    <a:lnTo>
                      <a:pt x="581" y="131"/>
                    </a:lnTo>
                    <a:lnTo>
                      <a:pt x="584" y="132"/>
                    </a:lnTo>
                    <a:lnTo>
                      <a:pt x="585" y="133"/>
                    </a:lnTo>
                    <a:lnTo>
                      <a:pt x="586" y="136"/>
                    </a:lnTo>
                    <a:lnTo>
                      <a:pt x="607" y="174"/>
                    </a:lnTo>
                    <a:lnTo>
                      <a:pt x="607" y="174"/>
                    </a:lnTo>
                    <a:lnTo>
                      <a:pt x="607" y="175"/>
                    </a:lnTo>
                    <a:lnTo>
                      <a:pt x="606" y="176"/>
                    </a:lnTo>
                    <a:lnTo>
                      <a:pt x="602" y="178"/>
                    </a:lnTo>
                    <a:lnTo>
                      <a:pt x="602" y="178"/>
                    </a:lnTo>
                    <a:close/>
                    <a:moveTo>
                      <a:pt x="629" y="172"/>
                    </a:moveTo>
                    <a:lnTo>
                      <a:pt x="629" y="172"/>
                    </a:lnTo>
                    <a:lnTo>
                      <a:pt x="629" y="172"/>
                    </a:lnTo>
                    <a:lnTo>
                      <a:pt x="628" y="173"/>
                    </a:lnTo>
                    <a:lnTo>
                      <a:pt x="618" y="173"/>
                    </a:lnTo>
                    <a:lnTo>
                      <a:pt x="618" y="173"/>
                    </a:lnTo>
                    <a:lnTo>
                      <a:pt x="617" y="172"/>
                    </a:lnTo>
                    <a:lnTo>
                      <a:pt x="599" y="137"/>
                    </a:lnTo>
                    <a:lnTo>
                      <a:pt x="599" y="137"/>
                    </a:lnTo>
                    <a:lnTo>
                      <a:pt x="599" y="137"/>
                    </a:lnTo>
                    <a:lnTo>
                      <a:pt x="600" y="136"/>
                    </a:lnTo>
                    <a:lnTo>
                      <a:pt x="628" y="136"/>
                    </a:lnTo>
                    <a:lnTo>
                      <a:pt x="628" y="136"/>
                    </a:lnTo>
                    <a:lnTo>
                      <a:pt x="629" y="137"/>
                    </a:lnTo>
                    <a:lnTo>
                      <a:pt x="629" y="138"/>
                    </a:lnTo>
                    <a:lnTo>
                      <a:pt x="629" y="172"/>
                    </a:lnTo>
                    <a:close/>
                    <a:moveTo>
                      <a:pt x="629" y="114"/>
                    </a:moveTo>
                    <a:lnTo>
                      <a:pt x="629" y="114"/>
                    </a:lnTo>
                    <a:lnTo>
                      <a:pt x="629" y="114"/>
                    </a:lnTo>
                    <a:lnTo>
                      <a:pt x="628" y="115"/>
                    </a:lnTo>
                    <a:lnTo>
                      <a:pt x="618" y="115"/>
                    </a:lnTo>
                    <a:lnTo>
                      <a:pt x="618" y="115"/>
                    </a:lnTo>
                    <a:lnTo>
                      <a:pt x="617" y="114"/>
                    </a:lnTo>
                    <a:lnTo>
                      <a:pt x="599" y="79"/>
                    </a:lnTo>
                    <a:lnTo>
                      <a:pt x="599" y="79"/>
                    </a:lnTo>
                    <a:lnTo>
                      <a:pt x="599" y="79"/>
                    </a:lnTo>
                    <a:lnTo>
                      <a:pt x="600" y="78"/>
                    </a:lnTo>
                    <a:lnTo>
                      <a:pt x="628" y="78"/>
                    </a:lnTo>
                    <a:lnTo>
                      <a:pt x="628" y="78"/>
                    </a:lnTo>
                    <a:lnTo>
                      <a:pt x="629" y="79"/>
                    </a:lnTo>
                    <a:lnTo>
                      <a:pt x="629" y="80"/>
                    </a:lnTo>
                    <a:lnTo>
                      <a:pt x="629" y="114"/>
                    </a:lnTo>
                    <a:close/>
                    <a:moveTo>
                      <a:pt x="629" y="56"/>
                    </a:moveTo>
                    <a:lnTo>
                      <a:pt x="629" y="56"/>
                    </a:lnTo>
                    <a:lnTo>
                      <a:pt x="629" y="56"/>
                    </a:lnTo>
                    <a:lnTo>
                      <a:pt x="628" y="58"/>
                    </a:lnTo>
                    <a:lnTo>
                      <a:pt x="618" y="58"/>
                    </a:lnTo>
                    <a:lnTo>
                      <a:pt x="618" y="58"/>
                    </a:lnTo>
                    <a:lnTo>
                      <a:pt x="617" y="56"/>
                    </a:lnTo>
                    <a:lnTo>
                      <a:pt x="599" y="23"/>
                    </a:lnTo>
                    <a:lnTo>
                      <a:pt x="599" y="23"/>
                    </a:lnTo>
                    <a:lnTo>
                      <a:pt x="599" y="21"/>
                    </a:lnTo>
                    <a:lnTo>
                      <a:pt x="600" y="21"/>
                    </a:lnTo>
                    <a:lnTo>
                      <a:pt x="628" y="21"/>
                    </a:lnTo>
                    <a:lnTo>
                      <a:pt x="628" y="21"/>
                    </a:lnTo>
                    <a:lnTo>
                      <a:pt x="629" y="21"/>
                    </a:lnTo>
                    <a:lnTo>
                      <a:pt x="629" y="23"/>
                    </a:lnTo>
                    <a:lnTo>
                      <a:pt x="629" y="56"/>
                    </a:lnTo>
                    <a:close/>
                  </a:path>
                </a:pathLst>
              </a:custGeom>
              <a:noFill/>
              <a:ln w="9525">
                <a:solidFill>
                  <a:sysClr val="window" lastClr="FFFFFF">
                    <a:lumMod val="50000"/>
                  </a:sysClr>
                </a:solidFill>
                <a:round/>
              </a:ln>
            </p:spPr>
            <p:txBody>
              <a:bodyPr vert="horz" wrap="square" lIns="68494" tIns="34248" rIns="68494" bIns="34248" numCol="1" anchor="t" anchorCtr="0" compatLnSpc="1"/>
              <a:lstStyle/>
              <a:p>
                <a:pPr algn="ctr" defTabSz="1217930" hangingPunct="0">
                  <a:defRPr/>
                </a:pPr>
                <a:endParaRPr lang="zh-CN" altLang="en-US" sz="1500" b="1" kern="0" dirty="0">
                  <a:solidFill>
                    <a:prstClr val="black">
                      <a:lumMod val="75000"/>
                      <a:lumOff val="25000"/>
                    </a:prstClr>
                  </a:solidFill>
                  <a:cs typeface="Huawei Sans" panose="020C0503030203020204" pitchFamily="34" charset="0"/>
                  <a:sym typeface="Huawei Sans"/>
                </a:endParaRPr>
              </a:p>
            </p:txBody>
          </p:sp>
        </p:grpSp>
        <p:sp>
          <p:nvSpPr>
            <p:cNvPr id="136" name="文本框 45"/>
            <p:cNvSpPr txBox="1"/>
            <p:nvPr/>
          </p:nvSpPr>
          <p:spPr>
            <a:xfrm>
              <a:off x="1045610" y="4531800"/>
              <a:ext cx="2198413" cy="274789"/>
            </a:xfrm>
            <a:prstGeom prst="rect">
              <a:avLst/>
            </a:prstGeom>
            <a:noFill/>
            <a:ln>
              <a:noFill/>
            </a:ln>
          </p:spPr>
          <p:txBody>
            <a:bodyPr wrap="square" lIns="91366" tIns="45682" rIns="91366" bIns="45682" rtlCol="0" anchor="ctr">
              <a:noAutofit/>
            </a:bodyPr>
            <a:lstStyle>
              <a:defPPr>
                <a:defRPr lang="en-US"/>
              </a:defPPr>
              <a:lvl1pPr>
                <a:defRPr sz="1400"/>
              </a:lvl1pPr>
            </a:lstStyle>
            <a:p>
              <a:pPr algn="ctr" defTabSz="1217930" hangingPunct="0">
                <a:defRPr/>
              </a:pPr>
              <a:r>
                <a:rPr lang="zh-CN" altLang="en-US" sz="1050" b="1" kern="0" dirty="0">
                  <a:solidFill>
                    <a:prstClr val="black">
                      <a:lumMod val="75000"/>
                      <a:lumOff val="25000"/>
                    </a:prstClr>
                  </a:solidFill>
                  <a:cs typeface="Huawei Sans" panose="020C0503030203020204" pitchFamily="34" charset="0"/>
                  <a:sym typeface="Huawei Sans"/>
                </a:rPr>
                <a:t>分支云平台</a:t>
              </a:r>
              <a:endParaRPr lang="en-US" sz="1050" b="1" kern="0" dirty="0">
                <a:solidFill>
                  <a:prstClr val="black">
                    <a:lumMod val="75000"/>
                    <a:lumOff val="25000"/>
                  </a:prstClr>
                </a:solidFill>
                <a:cs typeface="Huawei Sans" panose="020C0503030203020204" pitchFamily="34" charset="0"/>
                <a:sym typeface="Huawei Sans"/>
              </a:endParaRPr>
            </a:p>
          </p:txBody>
        </p:sp>
      </p:grpSp>
      <p:sp>
        <p:nvSpPr>
          <p:cNvPr id="143" name="矩形 142"/>
          <p:cNvSpPr/>
          <p:nvPr/>
        </p:nvSpPr>
        <p:spPr>
          <a:xfrm>
            <a:off x="7906156" y="3802781"/>
            <a:ext cx="569165" cy="261508"/>
          </a:xfrm>
          <a:prstGeom prst="rect">
            <a:avLst/>
          </a:prstGeom>
        </p:spPr>
        <p:txBody>
          <a:bodyPr wrap="none">
            <a:spAutoFit/>
          </a:bodyPr>
          <a:lstStyle/>
          <a:p>
            <a:pPr algn="ctr" defTabSz="1217930" hangingPunct="0"/>
            <a:r>
              <a:rPr lang="zh-CN" altLang="en-US" sz="1100" b="1" kern="0" dirty="0">
                <a:solidFill>
                  <a:srgbClr val="404040"/>
                </a:solidFill>
                <a:cs typeface="Huawei Sans" panose="020C0503030203020204" pitchFamily="34" charset="0"/>
                <a:sym typeface="Huawei Sans"/>
              </a:rPr>
              <a:t>分支</a:t>
            </a:r>
            <a:r>
              <a:rPr lang="en-US" altLang="zh-CN" sz="1100" b="1" kern="0" dirty="0">
                <a:solidFill>
                  <a:srgbClr val="404040"/>
                </a:solidFill>
                <a:cs typeface="Huawei Sans" panose="020C0503030203020204" pitchFamily="34" charset="0"/>
                <a:sym typeface="Huawei Sans"/>
              </a:rPr>
              <a:t>B</a:t>
            </a:r>
            <a:endParaRPr lang="en-US" altLang="zh-CN" sz="1100" b="1" kern="0" dirty="0">
              <a:solidFill>
                <a:srgbClr val="404040"/>
              </a:solidFill>
              <a:cs typeface="Huawei Sans" panose="020C0503030203020204" pitchFamily="34" charset="0"/>
              <a:sym typeface="Huawei Sans"/>
            </a:endParaRPr>
          </a:p>
        </p:txBody>
      </p:sp>
      <p:sp>
        <p:nvSpPr>
          <p:cNvPr id="144" name="矩形 143"/>
          <p:cNvSpPr/>
          <p:nvPr/>
        </p:nvSpPr>
        <p:spPr>
          <a:xfrm>
            <a:off x="9682311" y="3802781"/>
            <a:ext cx="569165" cy="261508"/>
          </a:xfrm>
          <a:prstGeom prst="rect">
            <a:avLst/>
          </a:prstGeom>
        </p:spPr>
        <p:txBody>
          <a:bodyPr wrap="none">
            <a:spAutoFit/>
          </a:bodyPr>
          <a:lstStyle/>
          <a:p>
            <a:pPr algn="ctr" defTabSz="1217930" hangingPunct="0"/>
            <a:r>
              <a:rPr lang="zh-CN" altLang="en-US" sz="1100" b="1" kern="0" dirty="0">
                <a:solidFill>
                  <a:srgbClr val="404040"/>
                </a:solidFill>
                <a:cs typeface="Huawei Sans" panose="020C0503030203020204" pitchFamily="34" charset="0"/>
                <a:sym typeface="Huawei Sans"/>
              </a:rPr>
              <a:t>分支</a:t>
            </a:r>
            <a:r>
              <a:rPr lang="en-US" altLang="zh-CN" sz="1100" b="1" kern="0" dirty="0">
                <a:solidFill>
                  <a:srgbClr val="404040"/>
                </a:solidFill>
                <a:cs typeface="Huawei Sans" panose="020C0503030203020204" pitchFamily="34" charset="0"/>
                <a:sym typeface="Huawei Sans"/>
              </a:rPr>
              <a:t>C</a:t>
            </a:r>
            <a:endParaRPr lang="en-US" altLang="zh-CN" sz="1100" b="1" kern="0" dirty="0">
              <a:solidFill>
                <a:srgbClr val="404040"/>
              </a:solidFill>
              <a:cs typeface="Huawei Sans" panose="020C0503030203020204" pitchFamily="34" charset="0"/>
              <a:sym typeface="Huawei Sans"/>
            </a:endParaRPr>
          </a:p>
        </p:txBody>
      </p:sp>
      <p:sp>
        <p:nvSpPr>
          <p:cNvPr id="145" name="Freeform 6"/>
          <p:cNvSpPr>
            <a:spLocks noEditPoints="1"/>
          </p:cNvSpPr>
          <p:nvPr/>
        </p:nvSpPr>
        <p:spPr bwMode="auto">
          <a:xfrm>
            <a:off x="6220032" y="2354905"/>
            <a:ext cx="475233" cy="463865"/>
          </a:xfrm>
          <a:custGeom>
            <a:avLst/>
            <a:gdLst/>
            <a:ahLst/>
            <a:cxnLst>
              <a:cxn ang="0">
                <a:pos x="12772" y="618"/>
              </a:cxn>
              <a:cxn ang="0">
                <a:pos x="0" y="15651"/>
              </a:cxn>
              <a:cxn ang="0">
                <a:pos x="1941" y="4867"/>
              </a:cxn>
              <a:cxn ang="0">
                <a:pos x="5964" y="4867"/>
              </a:cxn>
              <a:cxn ang="0">
                <a:pos x="7512" y="618"/>
              </a:cxn>
              <a:cxn ang="0">
                <a:pos x="1277" y="12419"/>
              </a:cxn>
              <a:cxn ang="0">
                <a:pos x="5523" y="7916"/>
              </a:cxn>
              <a:cxn ang="0">
                <a:pos x="4108" y="7916"/>
              </a:cxn>
              <a:cxn ang="0">
                <a:pos x="2692" y="7916"/>
              </a:cxn>
              <a:cxn ang="0">
                <a:pos x="1277" y="7916"/>
              </a:cxn>
              <a:cxn ang="0">
                <a:pos x="5523" y="9417"/>
              </a:cxn>
              <a:cxn ang="0">
                <a:pos x="4108" y="9417"/>
              </a:cxn>
              <a:cxn ang="0">
                <a:pos x="2692" y="9417"/>
              </a:cxn>
              <a:cxn ang="0">
                <a:pos x="1277" y="9417"/>
              </a:cxn>
              <a:cxn ang="0">
                <a:pos x="5523" y="10919"/>
              </a:cxn>
              <a:cxn ang="0">
                <a:pos x="4108" y="10919"/>
              </a:cxn>
              <a:cxn ang="0">
                <a:pos x="2692" y="10919"/>
              </a:cxn>
              <a:cxn ang="0">
                <a:pos x="1277" y="10919"/>
              </a:cxn>
              <a:cxn ang="0">
                <a:pos x="5523" y="12419"/>
              </a:cxn>
              <a:cxn ang="0">
                <a:pos x="4108" y="12419"/>
              </a:cxn>
              <a:cxn ang="0">
                <a:pos x="2692" y="12419"/>
              </a:cxn>
              <a:cxn ang="0">
                <a:pos x="8086" y="1911"/>
              </a:cxn>
              <a:cxn ang="0">
                <a:pos x="8086" y="12419"/>
              </a:cxn>
              <a:cxn ang="0">
                <a:pos x="9500" y="12419"/>
              </a:cxn>
              <a:cxn ang="0">
                <a:pos x="10915" y="12419"/>
              </a:cxn>
              <a:cxn ang="0">
                <a:pos x="12331" y="12419"/>
              </a:cxn>
              <a:cxn ang="0">
                <a:pos x="8086" y="10919"/>
              </a:cxn>
              <a:cxn ang="0">
                <a:pos x="9500" y="10919"/>
              </a:cxn>
              <a:cxn ang="0">
                <a:pos x="10915" y="10919"/>
              </a:cxn>
              <a:cxn ang="0">
                <a:pos x="12331" y="10919"/>
              </a:cxn>
              <a:cxn ang="0">
                <a:pos x="8086" y="9417"/>
              </a:cxn>
              <a:cxn ang="0">
                <a:pos x="9500" y="9417"/>
              </a:cxn>
              <a:cxn ang="0">
                <a:pos x="10915" y="9417"/>
              </a:cxn>
              <a:cxn ang="0">
                <a:pos x="12331" y="9417"/>
              </a:cxn>
              <a:cxn ang="0">
                <a:pos x="8086" y="7916"/>
              </a:cxn>
              <a:cxn ang="0">
                <a:pos x="9500" y="7916"/>
              </a:cxn>
              <a:cxn ang="0">
                <a:pos x="10915" y="7916"/>
              </a:cxn>
              <a:cxn ang="0">
                <a:pos x="12331" y="7916"/>
              </a:cxn>
              <a:cxn ang="0">
                <a:pos x="8086" y="6414"/>
              </a:cxn>
              <a:cxn ang="0">
                <a:pos x="9500" y="6414"/>
              </a:cxn>
              <a:cxn ang="0">
                <a:pos x="10915" y="6414"/>
              </a:cxn>
              <a:cxn ang="0">
                <a:pos x="12331" y="6414"/>
              </a:cxn>
              <a:cxn ang="0">
                <a:pos x="8086" y="4914"/>
              </a:cxn>
              <a:cxn ang="0">
                <a:pos x="9500" y="4914"/>
              </a:cxn>
              <a:cxn ang="0">
                <a:pos x="10915" y="4914"/>
              </a:cxn>
              <a:cxn ang="0">
                <a:pos x="12331" y="4914"/>
              </a:cxn>
              <a:cxn ang="0">
                <a:pos x="8086" y="3413"/>
              </a:cxn>
              <a:cxn ang="0">
                <a:pos x="9500" y="3413"/>
              </a:cxn>
              <a:cxn ang="0">
                <a:pos x="10915" y="3413"/>
              </a:cxn>
              <a:cxn ang="0">
                <a:pos x="9500" y="1911"/>
              </a:cxn>
              <a:cxn ang="0">
                <a:pos x="10915" y="1911"/>
              </a:cxn>
              <a:cxn ang="0">
                <a:pos x="12331" y="1911"/>
              </a:cxn>
              <a:cxn ang="0">
                <a:pos x="12331" y="3413"/>
              </a:cxn>
            </a:cxnLst>
            <a:rect l="0" t="0" r="r" b="b"/>
            <a:pathLst>
              <a:path w="16169" h="15651">
                <a:moveTo>
                  <a:pt x="7512" y="618"/>
                </a:moveTo>
                <a:lnTo>
                  <a:pt x="8749" y="618"/>
                </a:lnTo>
                <a:lnTo>
                  <a:pt x="8749" y="0"/>
                </a:lnTo>
                <a:lnTo>
                  <a:pt x="12772" y="0"/>
                </a:lnTo>
                <a:lnTo>
                  <a:pt x="12772" y="618"/>
                </a:lnTo>
                <a:lnTo>
                  <a:pt x="14010" y="618"/>
                </a:lnTo>
                <a:lnTo>
                  <a:pt x="14010" y="13875"/>
                </a:lnTo>
                <a:lnTo>
                  <a:pt x="16169" y="13875"/>
                </a:lnTo>
                <a:lnTo>
                  <a:pt x="16169" y="15651"/>
                </a:lnTo>
                <a:lnTo>
                  <a:pt x="0" y="15651"/>
                </a:lnTo>
                <a:lnTo>
                  <a:pt x="0" y="13875"/>
                </a:lnTo>
                <a:lnTo>
                  <a:pt x="781" y="13875"/>
                </a:lnTo>
                <a:lnTo>
                  <a:pt x="781" y="6103"/>
                </a:lnTo>
                <a:lnTo>
                  <a:pt x="1941" y="6103"/>
                </a:lnTo>
                <a:lnTo>
                  <a:pt x="1941" y="4867"/>
                </a:lnTo>
                <a:lnTo>
                  <a:pt x="4469" y="4867"/>
                </a:lnTo>
                <a:lnTo>
                  <a:pt x="4469" y="2808"/>
                </a:lnTo>
                <a:lnTo>
                  <a:pt x="5088" y="2808"/>
                </a:lnTo>
                <a:lnTo>
                  <a:pt x="5088" y="4867"/>
                </a:lnTo>
                <a:lnTo>
                  <a:pt x="5964" y="4867"/>
                </a:lnTo>
                <a:lnTo>
                  <a:pt x="5964" y="6103"/>
                </a:lnTo>
                <a:lnTo>
                  <a:pt x="7124" y="6103"/>
                </a:lnTo>
                <a:lnTo>
                  <a:pt x="7124" y="13875"/>
                </a:lnTo>
                <a:lnTo>
                  <a:pt x="7512" y="13875"/>
                </a:lnTo>
                <a:lnTo>
                  <a:pt x="7512" y="618"/>
                </a:lnTo>
                <a:close/>
                <a:moveTo>
                  <a:pt x="1277" y="12419"/>
                </a:moveTo>
                <a:lnTo>
                  <a:pt x="2383" y="12419"/>
                </a:lnTo>
                <a:lnTo>
                  <a:pt x="2383" y="13523"/>
                </a:lnTo>
                <a:lnTo>
                  <a:pt x="1277" y="13523"/>
                </a:lnTo>
                <a:lnTo>
                  <a:pt x="1277" y="12419"/>
                </a:lnTo>
                <a:close/>
                <a:moveTo>
                  <a:pt x="5523" y="7916"/>
                </a:moveTo>
                <a:lnTo>
                  <a:pt x="6628" y="7916"/>
                </a:lnTo>
                <a:lnTo>
                  <a:pt x="6628" y="9020"/>
                </a:lnTo>
                <a:lnTo>
                  <a:pt x="5523" y="9020"/>
                </a:lnTo>
                <a:lnTo>
                  <a:pt x="5523" y="7916"/>
                </a:lnTo>
                <a:close/>
                <a:moveTo>
                  <a:pt x="4108" y="7916"/>
                </a:moveTo>
                <a:lnTo>
                  <a:pt x="5213" y="7916"/>
                </a:lnTo>
                <a:lnTo>
                  <a:pt x="5213" y="9020"/>
                </a:lnTo>
                <a:lnTo>
                  <a:pt x="4108" y="9020"/>
                </a:lnTo>
                <a:lnTo>
                  <a:pt x="4108" y="7916"/>
                </a:lnTo>
                <a:close/>
                <a:moveTo>
                  <a:pt x="2692" y="7916"/>
                </a:moveTo>
                <a:lnTo>
                  <a:pt x="3798" y="7916"/>
                </a:lnTo>
                <a:lnTo>
                  <a:pt x="3798" y="9020"/>
                </a:lnTo>
                <a:lnTo>
                  <a:pt x="2692" y="9020"/>
                </a:lnTo>
                <a:lnTo>
                  <a:pt x="2692" y="7916"/>
                </a:lnTo>
                <a:close/>
                <a:moveTo>
                  <a:pt x="1277" y="7916"/>
                </a:moveTo>
                <a:lnTo>
                  <a:pt x="2383" y="7916"/>
                </a:lnTo>
                <a:lnTo>
                  <a:pt x="2383" y="9020"/>
                </a:lnTo>
                <a:lnTo>
                  <a:pt x="1277" y="9020"/>
                </a:lnTo>
                <a:lnTo>
                  <a:pt x="1277" y="7916"/>
                </a:lnTo>
                <a:close/>
                <a:moveTo>
                  <a:pt x="5523" y="9417"/>
                </a:moveTo>
                <a:lnTo>
                  <a:pt x="6628" y="9417"/>
                </a:lnTo>
                <a:lnTo>
                  <a:pt x="6628" y="10521"/>
                </a:lnTo>
                <a:lnTo>
                  <a:pt x="5523" y="10521"/>
                </a:lnTo>
                <a:lnTo>
                  <a:pt x="5523" y="9417"/>
                </a:lnTo>
                <a:close/>
                <a:moveTo>
                  <a:pt x="4108" y="9417"/>
                </a:moveTo>
                <a:lnTo>
                  <a:pt x="5213" y="9417"/>
                </a:lnTo>
                <a:lnTo>
                  <a:pt x="5213" y="10521"/>
                </a:lnTo>
                <a:lnTo>
                  <a:pt x="4108" y="10521"/>
                </a:lnTo>
                <a:lnTo>
                  <a:pt x="4108" y="9417"/>
                </a:lnTo>
                <a:close/>
                <a:moveTo>
                  <a:pt x="2692" y="9417"/>
                </a:moveTo>
                <a:lnTo>
                  <a:pt x="3798" y="9417"/>
                </a:lnTo>
                <a:lnTo>
                  <a:pt x="3798" y="10521"/>
                </a:lnTo>
                <a:lnTo>
                  <a:pt x="2692" y="10521"/>
                </a:lnTo>
                <a:lnTo>
                  <a:pt x="2692" y="9417"/>
                </a:lnTo>
                <a:close/>
                <a:moveTo>
                  <a:pt x="1277" y="9417"/>
                </a:moveTo>
                <a:lnTo>
                  <a:pt x="2383" y="9417"/>
                </a:lnTo>
                <a:lnTo>
                  <a:pt x="2383" y="10521"/>
                </a:lnTo>
                <a:lnTo>
                  <a:pt x="1277" y="10521"/>
                </a:lnTo>
                <a:lnTo>
                  <a:pt x="1277" y="9417"/>
                </a:lnTo>
                <a:close/>
                <a:moveTo>
                  <a:pt x="5523" y="10919"/>
                </a:moveTo>
                <a:lnTo>
                  <a:pt x="6628" y="10919"/>
                </a:lnTo>
                <a:lnTo>
                  <a:pt x="6628" y="12023"/>
                </a:lnTo>
                <a:lnTo>
                  <a:pt x="5523" y="12023"/>
                </a:lnTo>
                <a:lnTo>
                  <a:pt x="5523" y="10919"/>
                </a:lnTo>
                <a:close/>
                <a:moveTo>
                  <a:pt x="4108" y="10919"/>
                </a:moveTo>
                <a:lnTo>
                  <a:pt x="5213" y="10919"/>
                </a:lnTo>
                <a:lnTo>
                  <a:pt x="5213" y="12023"/>
                </a:lnTo>
                <a:lnTo>
                  <a:pt x="4108" y="12023"/>
                </a:lnTo>
                <a:lnTo>
                  <a:pt x="4108" y="10919"/>
                </a:lnTo>
                <a:close/>
                <a:moveTo>
                  <a:pt x="2692" y="10919"/>
                </a:moveTo>
                <a:lnTo>
                  <a:pt x="3798" y="10919"/>
                </a:lnTo>
                <a:lnTo>
                  <a:pt x="3798" y="12023"/>
                </a:lnTo>
                <a:lnTo>
                  <a:pt x="2692" y="12023"/>
                </a:lnTo>
                <a:lnTo>
                  <a:pt x="2692" y="10919"/>
                </a:lnTo>
                <a:close/>
                <a:moveTo>
                  <a:pt x="1277" y="10919"/>
                </a:moveTo>
                <a:lnTo>
                  <a:pt x="2383" y="10919"/>
                </a:lnTo>
                <a:lnTo>
                  <a:pt x="2383" y="12023"/>
                </a:lnTo>
                <a:lnTo>
                  <a:pt x="1277" y="12023"/>
                </a:lnTo>
                <a:lnTo>
                  <a:pt x="1277" y="10919"/>
                </a:lnTo>
                <a:close/>
                <a:moveTo>
                  <a:pt x="5523" y="12419"/>
                </a:moveTo>
                <a:lnTo>
                  <a:pt x="6628" y="12419"/>
                </a:lnTo>
                <a:lnTo>
                  <a:pt x="6628" y="13523"/>
                </a:lnTo>
                <a:lnTo>
                  <a:pt x="5523" y="13523"/>
                </a:lnTo>
                <a:lnTo>
                  <a:pt x="5523" y="12419"/>
                </a:lnTo>
                <a:close/>
                <a:moveTo>
                  <a:pt x="4108" y="12419"/>
                </a:moveTo>
                <a:lnTo>
                  <a:pt x="5213" y="12419"/>
                </a:lnTo>
                <a:lnTo>
                  <a:pt x="5213" y="13523"/>
                </a:lnTo>
                <a:lnTo>
                  <a:pt x="4108" y="13523"/>
                </a:lnTo>
                <a:lnTo>
                  <a:pt x="4108" y="12419"/>
                </a:lnTo>
                <a:close/>
                <a:moveTo>
                  <a:pt x="2692" y="12419"/>
                </a:moveTo>
                <a:lnTo>
                  <a:pt x="3798" y="12419"/>
                </a:lnTo>
                <a:lnTo>
                  <a:pt x="3798" y="13523"/>
                </a:lnTo>
                <a:lnTo>
                  <a:pt x="2692" y="13523"/>
                </a:lnTo>
                <a:lnTo>
                  <a:pt x="2692" y="12419"/>
                </a:lnTo>
                <a:close/>
                <a:moveTo>
                  <a:pt x="8086" y="1911"/>
                </a:moveTo>
                <a:lnTo>
                  <a:pt x="9191" y="1911"/>
                </a:lnTo>
                <a:lnTo>
                  <a:pt x="9191" y="3015"/>
                </a:lnTo>
                <a:lnTo>
                  <a:pt x="8086" y="3015"/>
                </a:lnTo>
                <a:lnTo>
                  <a:pt x="8086" y="1911"/>
                </a:lnTo>
                <a:close/>
                <a:moveTo>
                  <a:pt x="8086" y="12419"/>
                </a:moveTo>
                <a:lnTo>
                  <a:pt x="9191" y="12419"/>
                </a:lnTo>
                <a:lnTo>
                  <a:pt x="9191" y="13523"/>
                </a:lnTo>
                <a:lnTo>
                  <a:pt x="8086" y="13523"/>
                </a:lnTo>
                <a:lnTo>
                  <a:pt x="8086" y="12419"/>
                </a:lnTo>
                <a:close/>
                <a:moveTo>
                  <a:pt x="9500" y="12419"/>
                </a:moveTo>
                <a:lnTo>
                  <a:pt x="10606" y="12419"/>
                </a:lnTo>
                <a:lnTo>
                  <a:pt x="10606" y="13523"/>
                </a:lnTo>
                <a:lnTo>
                  <a:pt x="9500" y="13523"/>
                </a:lnTo>
                <a:lnTo>
                  <a:pt x="9500" y="12419"/>
                </a:lnTo>
                <a:close/>
                <a:moveTo>
                  <a:pt x="10915" y="12419"/>
                </a:moveTo>
                <a:lnTo>
                  <a:pt x="12021" y="12419"/>
                </a:lnTo>
                <a:lnTo>
                  <a:pt x="12021" y="13523"/>
                </a:lnTo>
                <a:lnTo>
                  <a:pt x="10915" y="13523"/>
                </a:lnTo>
                <a:lnTo>
                  <a:pt x="10915" y="12419"/>
                </a:lnTo>
                <a:close/>
                <a:moveTo>
                  <a:pt x="12331" y="12419"/>
                </a:moveTo>
                <a:lnTo>
                  <a:pt x="13436" y="12419"/>
                </a:lnTo>
                <a:lnTo>
                  <a:pt x="13436" y="13523"/>
                </a:lnTo>
                <a:lnTo>
                  <a:pt x="12331" y="13523"/>
                </a:lnTo>
                <a:lnTo>
                  <a:pt x="12331" y="12419"/>
                </a:lnTo>
                <a:close/>
                <a:moveTo>
                  <a:pt x="8086" y="10919"/>
                </a:moveTo>
                <a:lnTo>
                  <a:pt x="9191" y="10919"/>
                </a:lnTo>
                <a:lnTo>
                  <a:pt x="9191" y="12023"/>
                </a:lnTo>
                <a:lnTo>
                  <a:pt x="8086" y="12023"/>
                </a:lnTo>
                <a:lnTo>
                  <a:pt x="8086" y="10919"/>
                </a:lnTo>
                <a:close/>
                <a:moveTo>
                  <a:pt x="9500" y="10919"/>
                </a:moveTo>
                <a:lnTo>
                  <a:pt x="10606" y="10919"/>
                </a:lnTo>
                <a:lnTo>
                  <a:pt x="10606" y="12023"/>
                </a:lnTo>
                <a:lnTo>
                  <a:pt x="9500" y="12023"/>
                </a:lnTo>
                <a:lnTo>
                  <a:pt x="9500" y="10919"/>
                </a:lnTo>
                <a:close/>
                <a:moveTo>
                  <a:pt x="10915" y="10919"/>
                </a:moveTo>
                <a:lnTo>
                  <a:pt x="12021" y="10919"/>
                </a:lnTo>
                <a:lnTo>
                  <a:pt x="12021" y="12023"/>
                </a:lnTo>
                <a:lnTo>
                  <a:pt x="10915" y="12023"/>
                </a:lnTo>
                <a:lnTo>
                  <a:pt x="10915" y="10919"/>
                </a:lnTo>
                <a:close/>
                <a:moveTo>
                  <a:pt x="12331" y="10919"/>
                </a:moveTo>
                <a:lnTo>
                  <a:pt x="13436" y="10919"/>
                </a:lnTo>
                <a:lnTo>
                  <a:pt x="13436" y="12023"/>
                </a:lnTo>
                <a:lnTo>
                  <a:pt x="12331" y="12023"/>
                </a:lnTo>
                <a:lnTo>
                  <a:pt x="12331" y="10919"/>
                </a:lnTo>
                <a:close/>
                <a:moveTo>
                  <a:pt x="8086" y="9417"/>
                </a:moveTo>
                <a:lnTo>
                  <a:pt x="9191" y="9417"/>
                </a:lnTo>
                <a:lnTo>
                  <a:pt x="9191" y="10521"/>
                </a:lnTo>
                <a:lnTo>
                  <a:pt x="8086" y="10521"/>
                </a:lnTo>
                <a:lnTo>
                  <a:pt x="8086" y="9417"/>
                </a:lnTo>
                <a:close/>
                <a:moveTo>
                  <a:pt x="9500" y="9417"/>
                </a:moveTo>
                <a:lnTo>
                  <a:pt x="10606" y="9417"/>
                </a:lnTo>
                <a:lnTo>
                  <a:pt x="10606" y="10521"/>
                </a:lnTo>
                <a:lnTo>
                  <a:pt x="9500" y="10521"/>
                </a:lnTo>
                <a:lnTo>
                  <a:pt x="9500" y="9417"/>
                </a:lnTo>
                <a:close/>
                <a:moveTo>
                  <a:pt x="10915" y="9417"/>
                </a:moveTo>
                <a:lnTo>
                  <a:pt x="12021" y="9417"/>
                </a:lnTo>
                <a:lnTo>
                  <a:pt x="12021" y="10521"/>
                </a:lnTo>
                <a:lnTo>
                  <a:pt x="10915" y="10521"/>
                </a:lnTo>
                <a:lnTo>
                  <a:pt x="10915" y="9417"/>
                </a:lnTo>
                <a:close/>
                <a:moveTo>
                  <a:pt x="12331" y="9417"/>
                </a:moveTo>
                <a:lnTo>
                  <a:pt x="13436" y="9417"/>
                </a:lnTo>
                <a:lnTo>
                  <a:pt x="13436" y="10521"/>
                </a:lnTo>
                <a:lnTo>
                  <a:pt x="12331" y="10521"/>
                </a:lnTo>
                <a:lnTo>
                  <a:pt x="12331" y="9417"/>
                </a:lnTo>
                <a:close/>
                <a:moveTo>
                  <a:pt x="8086" y="7916"/>
                </a:moveTo>
                <a:lnTo>
                  <a:pt x="9191" y="7916"/>
                </a:lnTo>
                <a:lnTo>
                  <a:pt x="9191" y="9020"/>
                </a:lnTo>
                <a:lnTo>
                  <a:pt x="8086" y="9020"/>
                </a:lnTo>
                <a:lnTo>
                  <a:pt x="8086" y="7916"/>
                </a:lnTo>
                <a:close/>
                <a:moveTo>
                  <a:pt x="9500" y="7916"/>
                </a:moveTo>
                <a:lnTo>
                  <a:pt x="10606" y="7916"/>
                </a:lnTo>
                <a:lnTo>
                  <a:pt x="10606" y="9020"/>
                </a:lnTo>
                <a:lnTo>
                  <a:pt x="9500" y="9020"/>
                </a:lnTo>
                <a:lnTo>
                  <a:pt x="9500" y="7916"/>
                </a:lnTo>
                <a:close/>
                <a:moveTo>
                  <a:pt x="10915" y="7916"/>
                </a:moveTo>
                <a:lnTo>
                  <a:pt x="12021" y="7916"/>
                </a:lnTo>
                <a:lnTo>
                  <a:pt x="12021" y="9020"/>
                </a:lnTo>
                <a:lnTo>
                  <a:pt x="10915" y="9020"/>
                </a:lnTo>
                <a:lnTo>
                  <a:pt x="10915" y="7916"/>
                </a:lnTo>
                <a:close/>
                <a:moveTo>
                  <a:pt x="12331" y="7916"/>
                </a:moveTo>
                <a:lnTo>
                  <a:pt x="13436" y="7916"/>
                </a:lnTo>
                <a:lnTo>
                  <a:pt x="13436" y="9020"/>
                </a:lnTo>
                <a:lnTo>
                  <a:pt x="12331" y="9020"/>
                </a:lnTo>
                <a:lnTo>
                  <a:pt x="12331" y="7916"/>
                </a:lnTo>
                <a:close/>
                <a:moveTo>
                  <a:pt x="8086" y="6414"/>
                </a:moveTo>
                <a:lnTo>
                  <a:pt x="9191" y="6414"/>
                </a:lnTo>
                <a:lnTo>
                  <a:pt x="9191" y="7518"/>
                </a:lnTo>
                <a:lnTo>
                  <a:pt x="8086" y="7518"/>
                </a:lnTo>
                <a:lnTo>
                  <a:pt x="8086" y="6414"/>
                </a:lnTo>
                <a:close/>
                <a:moveTo>
                  <a:pt x="9500" y="6414"/>
                </a:moveTo>
                <a:lnTo>
                  <a:pt x="10606" y="6414"/>
                </a:lnTo>
                <a:lnTo>
                  <a:pt x="10606" y="7518"/>
                </a:lnTo>
                <a:lnTo>
                  <a:pt x="9500" y="7518"/>
                </a:lnTo>
                <a:lnTo>
                  <a:pt x="9500" y="6414"/>
                </a:lnTo>
                <a:close/>
                <a:moveTo>
                  <a:pt x="10915" y="6414"/>
                </a:moveTo>
                <a:lnTo>
                  <a:pt x="12021" y="6414"/>
                </a:lnTo>
                <a:lnTo>
                  <a:pt x="12021" y="7518"/>
                </a:lnTo>
                <a:lnTo>
                  <a:pt x="10915" y="7518"/>
                </a:lnTo>
                <a:lnTo>
                  <a:pt x="10915" y="6414"/>
                </a:lnTo>
                <a:close/>
                <a:moveTo>
                  <a:pt x="12331" y="6414"/>
                </a:moveTo>
                <a:lnTo>
                  <a:pt x="13436" y="6414"/>
                </a:lnTo>
                <a:lnTo>
                  <a:pt x="13436" y="7518"/>
                </a:lnTo>
                <a:lnTo>
                  <a:pt x="12331" y="7518"/>
                </a:lnTo>
                <a:lnTo>
                  <a:pt x="12331" y="6414"/>
                </a:lnTo>
                <a:close/>
                <a:moveTo>
                  <a:pt x="8086" y="4914"/>
                </a:moveTo>
                <a:lnTo>
                  <a:pt x="9191" y="4914"/>
                </a:lnTo>
                <a:lnTo>
                  <a:pt x="9191" y="6018"/>
                </a:lnTo>
                <a:lnTo>
                  <a:pt x="8086" y="6018"/>
                </a:lnTo>
                <a:lnTo>
                  <a:pt x="8086" y="4914"/>
                </a:lnTo>
                <a:close/>
                <a:moveTo>
                  <a:pt x="9500" y="4914"/>
                </a:moveTo>
                <a:lnTo>
                  <a:pt x="10606" y="4914"/>
                </a:lnTo>
                <a:lnTo>
                  <a:pt x="10606" y="6018"/>
                </a:lnTo>
                <a:lnTo>
                  <a:pt x="9500" y="6018"/>
                </a:lnTo>
                <a:lnTo>
                  <a:pt x="9500" y="4914"/>
                </a:lnTo>
                <a:close/>
                <a:moveTo>
                  <a:pt x="10915" y="4914"/>
                </a:moveTo>
                <a:lnTo>
                  <a:pt x="12021" y="4914"/>
                </a:lnTo>
                <a:lnTo>
                  <a:pt x="12021" y="6018"/>
                </a:lnTo>
                <a:lnTo>
                  <a:pt x="10915" y="6018"/>
                </a:lnTo>
                <a:lnTo>
                  <a:pt x="10915" y="4914"/>
                </a:lnTo>
                <a:close/>
                <a:moveTo>
                  <a:pt x="12331" y="4914"/>
                </a:moveTo>
                <a:lnTo>
                  <a:pt x="13436" y="4914"/>
                </a:lnTo>
                <a:lnTo>
                  <a:pt x="13436" y="6018"/>
                </a:lnTo>
                <a:lnTo>
                  <a:pt x="12331" y="6018"/>
                </a:lnTo>
                <a:lnTo>
                  <a:pt x="12331" y="4914"/>
                </a:lnTo>
                <a:close/>
                <a:moveTo>
                  <a:pt x="8086" y="3413"/>
                </a:moveTo>
                <a:lnTo>
                  <a:pt x="9191" y="3413"/>
                </a:lnTo>
                <a:lnTo>
                  <a:pt x="9191" y="4516"/>
                </a:lnTo>
                <a:lnTo>
                  <a:pt x="8086" y="4516"/>
                </a:lnTo>
                <a:lnTo>
                  <a:pt x="8086" y="3413"/>
                </a:lnTo>
                <a:close/>
                <a:moveTo>
                  <a:pt x="9500" y="3413"/>
                </a:moveTo>
                <a:lnTo>
                  <a:pt x="10606" y="3413"/>
                </a:lnTo>
                <a:lnTo>
                  <a:pt x="10606" y="4516"/>
                </a:lnTo>
                <a:lnTo>
                  <a:pt x="9500" y="4516"/>
                </a:lnTo>
                <a:lnTo>
                  <a:pt x="9500" y="3413"/>
                </a:lnTo>
                <a:close/>
                <a:moveTo>
                  <a:pt x="10915" y="3413"/>
                </a:moveTo>
                <a:lnTo>
                  <a:pt x="12021" y="3413"/>
                </a:lnTo>
                <a:lnTo>
                  <a:pt x="12021" y="4516"/>
                </a:lnTo>
                <a:lnTo>
                  <a:pt x="10915" y="4516"/>
                </a:lnTo>
                <a:lnTo>
                  <a:pt x="10915" y="3413"/>
                </a:lnTo>
                <a:close/>
                <a:moveTo>
                  <a:pt x="9500" y="1911"/>
                </a:moveTo>
                <a:lnTo>
                  <a:pt x="10606" y="1911"/>
                </a:lnTo>
                <a:lnTo>
                  <a:pt x="10606" y="3015"/>
                </a:lnTo>
                <a:lnTo>
                  <a:pt x="9500" y="3015"/>
                </a:lnTo>
                <a:lnTo>
                  <a:pt x="9500" y="1911"/>
                </a:lnTo>
                <a:close/>
                <a:moveTo>
                  <a:pt x="10915" y="1911"/>
                </a:moveTo>
                <a:lnTo>
                  <a:pt x="12021" y="1911"/>
                </a:lnTo>
                <a:lnTo>
                  <a:pt x="12021" y="3015"/>
                </a:lnTo>
                <a:lnTo>
                  <a:pt x="10915" y="3015"/>
                </a:lnTo>
                <a:lnTo>
                  <a:pt x="10915" y="1911"/>
                </a:lnTo>
                <a:close/>
                <a:moveTo>
                  <a:pt x="12331" y="1911"/>
                </a:moveTo>
                <a:lnTo>
                  <a:pt x="13436" y="1911"/>
                </a:lnTo>
                <a:lnTo>
                  <a:pt x="13436" y="3015"/>
                </a:lnTo>
                <a:lnTo>
                  <a:pt x="12331" y="3015"/>
                </a:lnTo>
                <a:lnTo>
                  <a:pt x="12331" y="1911"/>
                </a:lnTo>
                <a:close/>
                <a:moveTo>
                  <a:pt x="12331" y="3413"/>
                </a:moveTo>
                <a:lnTo>
                  <a:pt x="13436" y="3413"/>
                </a:lnTo>
                <a:lnTo>
                  <a:pt x="13436" y="4516"/>
                </a:lnTo>
                <a:lnTo>
                  <a:pt x="12331" y="4516"/>
                </a:lnTo>
                <a:lnTo>
                  <a:pt x="12331" y="3413"/>
                </a:lnTo>
                <a:close/>
              </a:path>
            </a:pathLst>
          </a:custGeom>
          <a:solidFill>
            <a:srgbClr val="727070"/>
          </a:solidFill>
          <a:ln w="9525">
            <a:noFill/>
            <a:round/>
          </a:ln>
        </p:spPr>
        <p:txBody>
          <a:bodyPr vert="horz" wrap="square" lIns="121825" tIns="60912" rIns="121825" bIns="60912" numCol="1" anchor="t" anchorCtr="0" compatLnSpc="1"/>
          <a:lstStyle/>
          <a:p>
            <a:pPr algn="ctr" defTabSz="412115" hangingPunct="0"/>
            <a:endParaRPr lang="zh-CN" altLang="en-US" sz="1065" b="1" kern="0" dirty="0">
              <a:solidFill>
                <a:prstClr val="black"/>
              </a:solidFill>
              <a:cs typeface="Huawei Sans" panose="020C0503030203020204" pitchFamily="34" charset="0"/>
              <a:sym typeface="Huawei Sans"/>
            </a:endParaRPr>
          </a:p>
        </p:txBody>
      </p:sp>
      <p:sp>
        <p:nvSpPr>
          <p:cNvPr id="146" name="右箭头 145"/>
          <p:cNvSpPr/>
          <p:nvPr/>
        </p:nvSpPr>
        <p:spPr>
          <a:xfrm>
            <a:off x="9703107" y="1988678"/>
            <a:ext cx="301661" cy="294400"/>
          </a:xfrm>
          <a:prstGeom prst="rightArrow">
            <a:avLst/>
          </a:prstGeom>
          <a:noFill/>
          <a:ln w="12700" cap="flat" cmpd="sng" algn="ctr">
            <a:solidFill>
              <a:sysClr val="window" lastClr="FFFFFF">
                <a:lumMod val="50000"/>
              </a:sysClr>
            </a:solidFill>
            <a:prstDash val="solid"/>
            <a:miter lim="800000"/>
          </a:ln>
          <a:effectLst/>
        </p:spPr>
        <p:txBody>
          <a:bodyPr lIns="37096" tIns="0" rIns="37096" bIns="0"/>
          <a:lstStyle/>
          <a:p>
            <a:pPr marL="147955" indent="-147955" algn="ctr" defTabSz="1217930" fontAlgn="base" hangingPunct="0">
              <a:spcBef>
                <a:spcPts val="195"/>
              </a:spcBef>
              <a:spcAft>
                <a:spcPct val="0"/>
              </a:spcAft>
              <a:buSzPct val="100000"/>
              <a:buFont typeface="Huawei Sans"/>
              <a:buChar char="•"/>
              <a:defRPr/>
            </a:pPr>
            <a:endParaRPr lang="zh-CN" altLang="en-US" sz="700" b="1" kern="0" dirty="0">
              <a:solidFill>
                <a:srgbClr val="000000"/>
              </a:solidFill>
              <a:ea typeface="方正兰亭黑简体" panose="02000000000000000000" pitchFamily="2" charset="-122"/>
              <a:cs typeface="Huawei Sans" panose="020C0503030203020204" pitchFamily="34" charset="0"/>
              <a:sym typeface="Huawei Sans"/>
            </a:endParaRPr>
          </a:p>
        </p:txBody>
      </p:sp>
      <p:pic>
        <p:nvPicPr>
          <p:cNvPr id="147" name="Picture 461" descr="图片240"/>
          <p:cNvPicPr>
            <a:picLocks noChangeAspect="1" noChangeArrowheads="1"/>
          </p:cNvPicPr>
          <p:nvPr/>
        </p:nvPicPr>
        <p:blipFill>
          <a:blip r:embed="rId4" cstate="email">
            <a:duotone>
              <a:srgbClr val="5B9BD5">
                <a:shade val="45000"/>
                <a:satMod val="135000"/>
              </a:srgbClr>
              <a:prstClr val="white"/>
            </a:duotone>
          </a:blip>
          <a:srcRect/>
          <a:stretch>
            <a:fillRect/>
          </a:stretch>
        </p:blipFill>
        <p:spPr bwMode="auto">
          <a:xfrm>
            <a:off x="6791862" y="3856409"/>
            <a:ext cx="317268" cy="268240"/>
          </a:xfrm>
          <a:prstGeom prst="rect">
            <a:avLst/>
          </a:prstGeom>
          <a:noFill/>
          <a:ln>
            <a:noFill/>
          </a:ln>
        </p:spPr>
      </p:pic>
      <p:pic>
        <p:nvPicPr>
          <p:cNvPr id="148" name="Picture 461" descr="图片240"/>
          <p:cNvPicPr>
            <a:picLocks noChangeAspect="1" noChangeArrowheads="1"/>
          </p:cNvPicPr>
          <p:nvPr/>
        </p:nvPicPr>
        <p:blipFill>
          <a:blip r:embed="rId4" cstate="email">
            <a:duotone>
              <a:srgbClr val="5B9BD5">
                <a:shade val="45000"/>
                <a:satMod val="135000"/>
              </a:srgbClr>
              <a:prstClr val="white"/>
            </a:duotone>
          </a:blip>
          <a:srcRect/>
          <a:stretch>
            <a:fillRect/>
          </a:stretch>
        </p:blipFill>
        <p:spPr bwMode="auto">
          <a:xfrm>
            <a:off x="8471175" y="3856409"/>
            <a:ext cx="317268" cy="268240"/>
          </a:xfrm>
          <a:prstGeom prst="rect">
            <a:avLst/>
          </a:prstGeom>
          <a:noFill/>
          <a:ln>
            <a:noFill/>
          </a:ln>
        </p:spPr>
      </p:pic>
      <p:pic>
        <p:nvPicPr>
          <p:cNvPr id="149" name="Picture 461" descr="图片240"/>
          <p:cNvPicPr>
            <a:picLocks noChangeAspect="1" noChangeArrowheads="1"/>
          </p:cNvPicPr>
          <p:nvPr/>
        </p:nvPicPr>
        <p:blipFill>
          <a:blip r:embed="rId4" cstate="email">
            <a:duotone>
              <a:srgbClr val="5B9BD5">
                <a:shade val="45000"/>
                <a:satMod val="135000"/>
              </a:srgbClr>
              <a:prstClr val="white"/>
            </a:duotone>
          </a:blip>
          <a:srcRect/>
          <a:stretch>
            <a:fillRect/>
          </a:stretch>
        </p:blipFill>
        <p:spPr bwMode="auto">
          <a:xfrm>
            <a:off x="10281889" y="3856409"/>
            <a:ext cx="317268" cy="268240"/>
          </a:xfrm>
          <a:prstGeom prst="rect">
            <a:avLst/>
          </a:prstGeom>
          <a:noFill/>
          <a:ln>
            <a:noFill/>
          </a:ln>
        </p:spPr>
      </p:pic>
      <p:sp>
        <p:nvSpPr>
          <p:cNvPr id="150" name="矩形 149"/>
          <p:cNvSpPr/>
          <p:nvPr/>
        </p:nvSpPr>
        <p:spPr>
          <a:xfrm>
            <a:off x="835592" y="1333878"/>
            <a:ext cx="4915352" cy="2031325"/>
          </a:xfrm>
          <a:prstGeom prst="rect">
            <a:avLst/>
          </a:prstGeom>
        </p:spPr>
        <p:txBody>
          <a:bodyPr wrap="square">
            <a:spAutoFit/>
          </a:bodyPr>
          <a:lstStyle/>
          <a:p>
            <a:pPr defTabSz="412115" hangingPunct="0">
              <a:lnSpc>
                <a:spcPct val="150000"/>
              </a:lnSpc>
            </a:pPr>
            <a:r>
              <a:rPr kumimoji="1" lang="zh-CN" altLang="en-US" sz="1200" kern="0" dirty="0">
                <a:solidFill>
                  <a:prstClr val="black"/>
                </a:solidFill>
                <a:cs typeface="Huawei Sans" panose="020B0503020204020204" pitchFamily="34" charset="-122"/>
                <a:sym typeface="Huawei Sans"/>
              </a:rPr>
              <a:t>场景定义：</a:t>
            </a:r>
            <a:endParaRPr kumimoji="1" lang="en-US" altLang="zh-CN" sz="1200" kern="0" dirty="0">
              <a:solidFill>
                <a:prstClr val="black"/>
              </a:solidFill>
              <a:cs typeface="Huawei Sans" panose="020B0503020204020204" pitchFamily="34" charset="-122"/>
              <a:sym typeface="Huawei Sans"/>
            </a:endParaRPr>
          </a:p>
          <a:p>
            <a:pPr marL="228600" indent="-228600" defTabSz="1219200">
              <a:lnSpc>
                <a:spcPct val="150000"/>
              </a:lnSpc>
              <a:spcAft>
                <a:spcPts val="600"/>
              </a:spcAft>
              <a:buSzPct val="60000"/>
              <a:buFont typeface="Wingdings" panose="05000000000000000000" pitchFamily="2" charset="2"/>
              <a:buChar char="l"/>
            </a:pPr>
            <a:r>
              <a:rPr lang="zh-CN" altLang="en-US" sz="1200" dirty="0">
                <a:solidFill>
                  <a:prstClr val="black"/>
                </a:solidFill>
                <a:sym typeface="Huawei Sans"/>
              </a:rPr>
              <a:t>华为云</a:t>
            </a:r>
            <a:r>
              <a:rPr lang="en-US" altLang="zh-CN" sz="1200" dirty="0">
                <a:solidFill>
                  <a:prstClr val="black"/>
                </a:solidFill>
                <a:sym typeface="Huawei Sans"/>
              </a:rPr>
              <a:t>Stack</a:t>
            </a:r>
            <a:r>
              <a:rPr lang="zh-CN" altLang="en-US" sz="1200" dirty="0">
                <a:solidFill>
                  <a:prstClr val="black"/>
                </a:solidFill>
                <a:sym typeface="Huawei Sans"/>
              </a:rPr>
              <a:t>针对大型政企客户数字化转型提供“</a:t>
            </a:r>
            <a:r>
              <a:rPr lang="en-US" altLang="zh-CN" sz="1200" dirty="0">
                <a:solidFill>
                  <a:prstClr val="black"/>
                </a:solidFill>
                <a:sym typeface="Huawei Sans"/>
              </a:rPr>
              <a:t>1 + N</a:t>
            </a:r>
            <a:r>
              <a:rPr lang="zh-CN" altLang="en-US" sz="1200" dirty="0">
                <a:solidFill>
                  <a:prstClr val="black"/>
                </a:solidFill>
                <a:sym typeface="Huawei Sans"/>
              </a:rPr>
              <a:t>”架构的整体解决方案，核心目标是基于先进的云计算、大数据、人工智能等技术帮助政企客户以数字化的方式来激活数年积累的行业核心资产，通过对核心业务系统的分布式改造将核心资产转变为可以对外开放的数字化资产服务，提升</a:t>
            </a:r>
            <a:r>
              <a:rPr lang="en-US" altLang="zh-CN" sz="1200" dirty="0">
                <a:solidFill>
                  <a:prstClr val="black"/>
                </a:solidFill>
                <a:sym typeface="Huawei Sans"/>
              </a:rPr>
              <a:t>IT</a:t>
            </a:r>
            <a:r>
              <a:rPr lang="zh-CN" altLang="en-US" sz="1200" dirty="0">
                <a:solidFill>
                  <a:prstClr val="black"/>
                </a:solidFill>
                <a:sym typeface="Huawei Sans"/>
              </a:rPr>
              <a:t>效能，构建行业生态，促进行业业务创新。</a:t>
            </a:r>
            <a:endParaRPr lang="en-US" altLang="zh-CN" sz="1200" dirty="0">
              <a:solidFill>
                <a:prstClr val="black"/>
              </a:solidFill>
              <a:sym typeface="Huawei Sans"/>
            </a:endParaRPr>
          </a:p>
        </p:txBody>
      </p:sp>
      <p:sp>
        <p:nvSpPr>
          <p:cNvPr id="151" name="TextBox 192"/>
          <p:cNvSpPr txBox="1"/>
          <p:nvPr/>
        </p:nvSpPr>
        <p:spPr>
          <a:xfrm>
            <a:off x="864353" y="3418324"/>
            <a:ext cx="4841806" cy="2837096"/>
          </a:xfrm>
          <a:prstGeom prst="rect">
            <a:avLst/>
          </a:prstGeom>
          <a:noFill/>
          <a:ln>
            <a:noFill/>
          </a:ln>
        </p:spPr>
        <p:txBody>
          <a:bodyPr wrap="square" lIns="17989" tIns="17989" rIns="17989" bIns="17989" rtlCol="0">
            <a:spAutoFit/>
          </a:bodyP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a:lnSpc>
                <a:spcPct val="150000"/>
              </a:lnSpc>
              <a:spcAft>
                <a:spcPts val="600"/>
              </a:spcAft>
              <a:buClr>
                <a:srgbClr val="44546A"/>
              </a:buClr>
              <a:buSzPct val="75000"/>
            </a:pPr>
            <a:r>
              <a:rPr kumimoji="1" lang="zh-CN" altLang="en-US" sz="1200" dirty="0">
                <a:solidFill>
                  <a:prstClr val="black"/>
                </a:solidFill>
                <a:cs typeface="Huawei Sans" panose="020B0503020204020204" pitchFamily="34" charset="-122"/>
                <a:sym typeface="Huawei Sans"/>
              </a:rPr>
              <a:t>方案优势：</a:t>
            </a:r>
            <a:endParaRPr kumimoji="1" lang="zh-CN" altLang="en-US" sz="1200" dirty="0">
              <a:solidFill>
                <a:prstClr val="black"/>
              </a:solidFill>
              <a:cs typeface="Huawei Sans" panose="020B0503020204020204" pitchFamily="34" charset="-122"/>
              <a:sym typeface="Huawei Sans"/>
            </a:endParaRPr>
          </a:p>
          <a:p>
            <a:pPr marL="228600" indent="-228600">
              <a:lnSpc>
                <a:spcPct val="150000"/>
              </a:lnSpc>
              <a:spcAft>
                <a:spcPts val="600"/>
              </a:spcAft>
              <a:buSzPct val="60000"/>
              <a:buFont typeface="Wingdings" panose="05000000000000000000" pitchFamily="2" charset="2"/>
              <a:buChar char="l"/>
            </a:pPr>
            <a:r>
              <a:rPr lang="zh-CN" altLang="en-US" sz="1200" dirty="0">
                <a:solidFill>
                  <a:prstClr val="black"/>
                </a:solidFill>
                <a:sym typeface="Huawei Sans"/>
              </a:rPr>
              <a:t>全网一朵云：面向行业多分支、多站点、多机房、多边缘的场景，帮助客户向分布式云架构的整合与演进，支持灵活的多级管理和运维运营。</a:t>
            </a:r>
            <a:endParaRPr lang="en-US" altLang="zh-CN" sz="1200" dirty="0">
              <a:solidFill>
                <a:prstClr val="black"/>
              </a:solidFill>
              <a:sym typeface="Huawei Sans"/>
            </a:endParaRPr>
          </a:p>
          <a:p>
            <a:pPr marL="228600" indent="-228600">
              <a:lnSpc>
                <a:spcPct val="150000"/>
              </a:lnSpc>
              <a:spcAft>
                <a:spcPts val="600"/>
              </a:spcAft>
              <a:buSzPct val="60000"/>
              <a:buFont typeface="Wingdings" panose="05000000000000000000" pitchFamily="2" charset="2"/>
              <a:buChar char="l"/>
            </a:pPr>
            <a:r>
              <a:rPr lang="zh-CN" altLang="en-US" sz="1200" dirty="0">
                <a:solidFill>
                  <a:prstClr val="black"/>
                </a:solidFill>
                <a:sym typeface="Huawei Sans"/>
              </a:rPr>
              <a:t>四维协同：支持全网资源、数据、应用和管理的多级智能协同。</a:t>
            </a:r>
            <a:endParaRPr lang="en-US" altLang="zh-CN" sz="1200" dirty="0">
              <a:solidFill>
                <a:prstClr val="black"/>
              </a:solidFill>
              <a:sym typeface="Huawei Sans"/>
            </a:endParaRPr>
          </a:p>
          <a:p>
            <a:pPr marL="228600" indent="-228600">
              <a:lnSpc>
                <a:spcPct val="150000"/>
              </a:lnSpc>
              <a:spcAft>
                <a:spcPts val="600"/>
              </a:spcAft>
              <a:buSzPct val="60000"/>
              <a:buFont typeface="Wingdings" panose="05000000000000000000" pitchFamily="2" charset="2"/>
              <a:buChar char="l"/>
            </a:pPr>
            <a:r>
              <a:rPr lang="zh-CN" altLang="en-US" sz="1200" dirty="0">
                <a:solidFill>
                  <a:prstClr val="black"/>
                </a:solidFill>
                <a:sym typeface="Huawei Sans"/>
              </a:rPr>
              <a:t>持续创新：通过大数据、</a:t>
            </a:r>
            <a:r>
              <a:rPr lang="en-US" altLang="zh-CN" sz="1200" dirty="0">
                <a:solidFill>
                  <a:prstClr val="black"/>
                </a:solidFill>
                <a:sym typeface="Huawei Sans"/>
              </a:rPr>
              <a:t>AI</a:t>
            </a:r>
            <a:r>
              <a:rPr lang="zh-CN" altLang="en-US" sz="1200" dirty="0">
                <a:solidFill>
                  <a:prstClr val="black"/>
                </a:solidFill>
                <a:sym typeface="Huawei Sans"/>
              </a:rPr>
              <a:t>、容器、微服务、边缘计算等创新技术，帮助客户实现核心业务系统的云化和演进。</a:t>
            </a:r>
            <a:endParaRPr lang="zh-CN" altLang="en-US" sz="1200" dirty="0">
              <a:solidFill>
                <a:prstClr val="black"/>
              </a:solidFill>
              <a:sym typeface="Huawei Sans"/>
            </a:endParaRPr>
          </a:p>
          <a:p>
            <a:pPr marL="228600" indent="-228600">
              <a:lnSpc>
                <a:spcPct val="150000"/>
              </a:lnSpc>
              <a:spcAft>
                <a:spcPts val="600"/>
              </a:spcAft>
              <a:buSzPct val="60000"/>
              <a:buFont typeface="Wingdings" panose="05000000000000000000" pitchFamily="2" charset="2"/>
              <a:buChar char="l"/>
            </a:pPr>
            <a:r>
              <a:rPr lang="zh-CN" altLang="en-US" sz="1200" dirty="0">
                <a:solidFill>
                  <a:prstClr val="black"/>
                </a:solidFill>
                <a:sym typeface="Huawei Sans"/>
              </a:rPr>
              <a:t>生态开放：开放架构支持广泛行业生态聚合，使能行业应用的组合式创新。</a:t>
            </a:r>
            <a:endParaRPr lang="zh-CN" altLang="en-US" sz="1200" dirty="0">
              <a:solidFill>
                <a:prstClr val="black"/>
              </a:solidFill>
              <a:sym typeface="Huawei San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zh-CN" altLang="en-US" dirty="0" smtClean="0"/>
              <a:t>城市云解决方案场景</a:t>
            </a:r>
            <a:endParaRPr lang="zh-CN" altLang="en-US" dirty="0"/>
          </a:p>
        </p:txBody>
      </p:sp>
      <p:cxnSp>
        <p:nvCxnSpPr>
          <p:cNvPr id="35" name="直接连接符 34"/>
          <p:cNvCxnSpPr/>
          <p:nvPr/>
        </p:nvCxnSpPr>
        <p:spPr bwMode="auto">
          <a:xfrm flipV="1">
            <a:off x="4080563" y="333865"/>
            <a:ext cx="647819" cy="1799497"/>
          </a:xfrm>
          <a:prstGeom prst="lin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 name="矩形 132"/>
          <p:cNvSpPr/>
          <p:nvPr/>
        </p:nvSpPr>
        <p:spPr>
          <a:xfrm>
            <a:off x="628766" y="1304653"/>
            <a:ext cx="4799395" cy="1523494"/>
          </a:xfrm>
          <a:prstGeom prst="rect">
            <a:avLst/>
          </a:prstGeom>
        </p:spPr>
        <p:txBody>
          <a:bodyPr wrap="square">
            <a:spAutoFit/>
          </a:bodyPr>
          <a:lstStyle/>
          <a:p>
            <a:pPr defTabSz="412115" hangingPunct="0">
              <a:lnSpc>
                <a:spcPct val="150000"/>
              </a:lnSpc>
            </a:pPr>
            <a:r>
              <a:rPr kumimoji="1" lang="zh-CN" altLang="en-US" sz="1400" kern="0" dirty="0">
                <a:solidFill>
                  <a:srgbClr val="000000"/>
                </a:solidFill>
                <a:latin typeface="+mn-ea"/>
                <a:cs typeface="Huawei Sans" panose="020B0503020204020204" pitchFamily="34" charset="-122"/>
                <a:sym typeface="Huawei Sans"/>
              </a:rPr>
              <a:t>场景定义：</a:t>
            </a:r>
            <a:endParaRPr kumimoji="1" lang="en-US" altLang="zh-CN" sz="1400" kern="0" dirty="0">
              <a:solidFill>
                <a:srgbClr val="000000"/>
              </a:solidFill>
              <a:latin typeface="+mn-ea"/>
              <a:cs typeface="Huawei Sans" panose="020B0503020204020204" pitchFamily="34" charset="-122"/>
              <a:sym typeface="Huawei Sans"/>
            </a:endParaRPr>
          </a:p>
          <a:p>
            <a:pPr marL="228600" indent="-228600" defTabSz="1219200">
              <a:lnSpc>
                <a:spcPct val="150000"/>
              </a:lnSpc>
              <a:spcAft>
                <a:spcPts val="600"/>
              </a:spcAft>
              <a:buClr>
                <a:srgbClr val="5E5E5E"/>
              </a:buClr>
              <a:buSzPct val="60000"/>
              <a:buFont typeface="Wingdings" panose="05000000000000000000" pitchFamily="2" charset="2"/>
              <a:buChar char="l"/>
            </a:pPr>
            <a:r>
              <a:rPr lang="zh-CN" altLang="en-US" sz="1200" dirty="0">
                <a:solidFill>
                  <a:prstClr val="black"/>
                </a:solidFill>
                <a:sym typeface="Huawei Sans"/>
              </a:rPr>
              <a:t>华为云</a:t>
            </a:r>
            <a:r>
              <a:rPr lang="en-US" altLang="zh-CN" sz="1200" dirty="0">
                <a:solidFill>
                  <a:prstClr val="black"/>
                </a:solidFill>
                <a:sym typeface="Huawei Sans"/>
              </a:rPr>
              <a:t>Stack</a:t>
            </a:r>
            <a:r>
              <a:rPr lang="zh-CN" altLang="en-US" sz="1200" dirty="0">
                <a:solidFill>
                  <a:prstClr val="black"/>
                </a:solidFill>
                <a:sym typeface="Huawei Sans"/>
              </a:rPr>
              <a:t>为客户提供先进的城市云解决方案，帮助客户以城市为基础，实现以资源、数据集中化为核心的政务</a:t>
            </a:r>
            <a:r>
              <a:rPr lang="en-US" altLang="zh-CN" sz="1200" dirty="0">
                <a:solidFill>
                  <a:prstClr val="black"/>
                </a:solidFill>
                <a:sym typeface="Huawei Sans"/>
              </a:rPr>
              <a:t>1.0</a:t>
            </a:r>
            <a:r>
              <a:rPr lang="zh-CN" altLang="en-US" sz="1200" dirty="0">
                <a:solidFill>
                  <a:prstClr val="black"/>
                </a:solidFill>
                <a:sym typeface="Huawei Sans"/>
              </a:rPr>
              <a:t>向以政务业务创新和运营为核心的政务</a:t>
            </a:r>
            <a:r>
              <a:rPr lang="en-US" altLang="zh-CN" sz="1200" dirty="0">
                <a:solidFill>
                  <a:prstClr val="black"/>
                </a:solidFill>
                <a:sym typeface="Huawei Sans"/>
              </a:rPr>
              <a:t>2.0</a:t>
            </a:r>
            <a:r>
              <a:rPr lang="zh-CN" altLang="en-US" sz="1200" dirty="0">
                <a:solidFill>
                  <a:prstClr val="black"/>
                </a:solidFill>
                <a:sym typeface="Huawei Sans"/>
              </a:rPr>
              <a:t>全方位的升级转型，实现以城市云为中心的数字政务创新。</a:t>
            </a:r>
            <a:endParaRPr lang="zh-CN" altLang="en-US" sz="1200" dirty="0">
              <a:solidFill>
                <a:prstClr val="black"/>
              </a:solidFill>
              <a:sym typeface="Huawei Sans"/>
            </a:endParaRPr>
          </a:p>
        </p:txBody>
      </p:sp>
      <p:sp>
        <p:nvSpPr>
          <p:cNvPr id="134" name="TextBox 192"/>
          <p:cNvSpPr txBox="1"/>
          <p:nvPr/>
        </p:nvSpPr>
        <p:spPr>
          <a:xfrm>
            <a:off x="535302" y="3106282"/>
            <a:ext cx="4728316" cy="2529320"/>
          </a:xfrm>
          <a:prstGeom prst="rect">
            <a:avLst/>
          </a:prstGeom>
          <a:noFill/>
          <a:ln>
            <a:noFill/>
          </a:ln>
        </p:spPr>
        <p:txBody>
          <a:bodyPr wrap="square" lIns="17989" tIns="17989" rIns="17989" bIns="17989" rtlCol="0">
            <a:spAutoFit/>
          </a:bodyP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a:lnSpc>
                <a:spcPct val="150000"/>
              </a:lnSpc>
              <a:spcAft>
                <a:spcPts val="600"/>
              </a:spcAft>
              <a:buClr>
                <a:srgbClr val="5E5E5E"/>
              </a:buClr>
              <a:buSzPct val="75000"/>
            </a:pPr>
            <a:r>
              <a:rPr kumimoji="1" lang="zh-CN" altLang="en-US" sz="1400" dirty="0">
                <a:solidFill>
                  <a:srgbClr val="000000"/>
                </a:solidFill>
                <a:cs typeface="Huawei Sans" panose="020B0503020204020204" pitchFamily="34" charset="-122"/>
                <a:sym typeface="Huawei Sans"/>
              </a:rPr>
              <a:t>方案优势：</a:t>
            </a:r>
            <a:endParaRPr kumimoji="1" lang="zh-CN" altLang="en-US" sz="1400" dirty="0">
              <a:solidFill>
                <a:srgbClr val="000000"/>
              </a:solidFill>
              <a:cs typeface="Huawei Sans" panose="020B0503020204020204" pitchFamily="34" charset="-122"/>
              <a:sym typeface="Huawei Sans"/>
            </a:endParaRPr>
          </a:p>
          <a:p>
            <a:pPr marL="228600" indent="-228600">
              <a:lnSpc>
                <a:spcPct val="150000"/>
              </a:lnSpc>
              <a:spcAft>
                <a:spcPts val="600"/>
              </a:spcAft>
              <a:buClr>
                <a:srgbClr val="5E5E5E"/>
              </a:buClr>
              <a:buSzPct val="60000"/>
              <a:buFont typeface="Wingdings" panose="05000000000000000000" pitchFamily="2" charset="2"/>
              <a:buChar char="l"/>
            </a:pPr>
            <a:r>
              <a:rPr lang="en-US" altLang="zh-CN" sz="1200" dirty="0">
                <a:solidFill>
                  <a:prstClr val="black"/>
                </a:solidFill>
                <a:sym typeface="Huawei Sans"/>
              </a:rPr>
              <a:t> </a:t>
            </a:r>
            <a:r>
              <a:rPr lang="zh-CN" altLang="en-US" sz="1200" dirty="0">
                <a:solidFill>
                  <a:prstClr val="black"/>
                </a:solidFill>
                <a:sym typeface="Huawei Sans"/>
              </a:rPr>
              <a:t>集约化建设、运营：以城市云为中心，将离散的数据中心连接成为“物理分散、逻辑集中、云边端协同”的一朵云，实现多业务部门间的统筹规划、共享共建和有效协同。</a:t>
            </a:r>
            <a:endParaRPr lang="en-US" altLang="zh-CN" sz="1200" dirty="0">
              <a:solidFill>
                <a:prstClr val="black"/>
              </a:solidFill>
              <a:sym typeface="Huawei Sans"/>
            </a:endParaRPr>
          </a:p>
          <a:p>
            <a:pPr marL="228600" indent="-228600">
              <a:lnSpc>
                <a:spcPct val="150000"/>
              </a:lnSpc>
              <a:spcAft>
                <a:spcPts val="600"/>
              </a:spcAft>
              <a:buClr>
                <a:srgbClr val="5E5E5E"/>
              </a:buClr>
              <a:buSzPct val="60000"/>
              <a:buFont typeface="Wingdings" panose="05000000000000000000" pitchFamily="2" charset="2"/>
              <a:buChar char="l"/>
            </a:pPr>
            <a:r>
              <a:rPr lang="zh-CN" altLang="en-US" sz="1200" dirty="0">
                <a:solidFill>
                  <a:prstClr val="black"/>
                </a:solidFill>
                <a:sym typeface="Huawei Sans"/>
              </a:rPr>
              <a:t>领先创新体系：基于云计算、大数据、人工智能等先进技术体系，帮助客户打造开放繁荣的应用创新生态系统，实现政务应用创新。</a:t>
            </a:r>
            <a:endParaRPr lang="zh-CN" altLang="en-US" sz="1200" dirty="0">
              <a:solidFill>
                <a:prstClr val="black"/>
              </a:solidFill>
              <a:sym typeface="Huawei Sans"/>
            </a:endParaRPr>
          </a:p>
          <a:p>
            <a:pPr marL="228600" indent="-228600">
              <a:lnSpc>
                <a:spcPct val="150000"/>
              </a:lnSpc>
              <a:spcAft>
                <a:spcPts val="600"/>
              </a:spcAft>
              <a:buClr>
                <a:srgbClr val="5E5E5E"/>
              </a:buClr>
              <a:buSzPct val="60000"/>
              <a:buFont typeface="Wingdings" panose="05000000000000000000" pitchFamily="2" charset="2"/>
              <a:buChar char="l"/>
            </a:pPr>
            <a:r>
              <a:rPr lang="zh-CN" altLang="en-US" sz="1200" dirty="0">
                <a:solidFill>
                  <a:prstClr val="black"/>
                </a:solidFill>
                <a:sym typeface="Huawei Sans"/>
              </a:rPr>
              <a:t>多元算力：一云多池，支持“</a:t>
            </a:r>
            <a:r>
              <a:rPr lang="en-US" altLang="zh-CN" sz="1200" dirty="0">
                <a:solidFill>
                  <a:prstClr val="black"/>
                </a:solidFill>
                <a:sym typeface="Huawei Sans"/>
              </a:rPr>
              <a:t>X86 + </a:t>
            </a:r>
            <a:r>
              <a:rPr lang="zh-CN" altLang="en-US" sz="1200" dirty="0">
                <a:solidFill>
                  <a:prstClr val="black"/>
                </a:solidFill>
                <a:sym typeface="Huawei Sans"/>
              </a:rPr>
              <a:t>鲲鹏”混合算力调度，实现业务平滑演进，满足客户双平面业务连续性需求。</a:t>
            </a:r>
            <a:endParaRPr lang="en-US" altLang="zh-CN" sz="1200" dirty="0">
              <a:solidFill>
                <a:prstClr val="black"/>
              </a:solidFill>
              <a:sym typeface="Huawei Sans"/>
            </a:endParaRPr>
          </a:p>
        </p:txBody>
      </p:sp>
      <p:sp>
        <p:nvSpPr>
          <p:cNvPr id="162" name="Freeform 6"/>
          <p:cNvSpPr/>
          <p:nvPr/>
        </p:nvSpPr>
        <p:spPr>
          <a:xfrm>
            <a:off x="5376698" y="1928964"/>
            <a:ext cx="6259945" cy="3145840"/>
          </a:xfrm>
          <a:custGeom>
            <a:avLst/>
            <a:gdLst/>
            <a:ahLst/>
            <a:cxnLst>
              <a:cxn ang="0">
                <a:pos x="wd2" y="hd2"/>
              </a:cxn>
              <a:cxn ang="5400000">
                <a:pos x="wd2" y="hd2"/>
              </a:cxn>
              <a:cxn ang="10800000">
                <a:pos x="wd2" y="hd2"/>
              </a:cxn>
              <a:cxn ang="16200000">
                <a:pos x="wd2" y="hd2"/>
              </a:cxn>
            </a:cxnLst>
            <a:rect l="0" t="0" r="r" b="b"/>
            <a:pathLst>
              <a:path w="21069" h="21212" extrusionOk="0">
                <a:moveTo>
                  <a:pt x="4192" y="6175"/>
                </a:moveTo>
                <a:cubicBezTo>
                  <a:pt x="4192" y="6175"/>
                  <a:pt x="4881" y="443"/>
                  <a:pt x="8768" y="27"/>
                </a:cubicBezTo>
                <a:cubicBezTo>
                  <a:pt x="12606" y="-388"/>
                  <a:pt x="13590" y="4098"/>
                  <a:pt x="13590" y="4098"/>
                </a:cubicBezTo>
                <a:cubicBezTo>
                  <a:pt x="13590" y="4098"/>
                  <a:pt x="15755" y="2852"/>
                  <a:pt x="17428" y="5760"/>
                </a:cubicBezTo>
                <a:cubicBezTo>
                  <a:pt x="18658" y="7754"/>
                  <a:pt x="18412" y="10578"/>
                  <a:pt x="18412" y="10578"/>
                </a:cubicBezTo>
                <a:cubicBezTo>
                  <a:pt x="18412" y="10578"/>
                  <a:pt x="21069" y="11409"/>
                  <a:pt x="21069" y="15895"/>
                </a:cubicBezTo>
                <a:cubicBezTo>
                  <a:pt x="21069" y="20381"/>
                  <a:pt x="18658" y="21212"/>
                  <a:pt x="18658" y="21212"/>
                </a:cubicBezTo>
                <a:cubicBezTo>
                  <a:pt x="3454" y="21212"/>
                  <a:pt x="3454" y="21212"/>
                  <a:pt x="3454" y="21212"/>
                </a:cubicBezTo>
                <a:cubicBezTo>
                  <a:pt x="3454" y="21212"/>
                  <a:pt x="-531" y="19883"/>
                  <a:pt x="59" y="12655"/>
                </a:cubicBezTo>
                <a:cubicBezTo>
                  <a:pt x="551" y="6507"/>
                  <a:pt x="4192" y="6175"/>
                  <a:pt x="4192" y="6175"/>
                </a:cubicBezTo>
                <a:close/>
              </a:path>
            </a:pathLst>
          </a:custGeom>
          <a:solidFill>
            <a:srgbClr val="FFFFFF">
              <a:lumMod val="85000"/>
            </a:srgbClr>
          </a:solidFill>
          <a:ln w="25400">
            <a:solidFill>
              <a:srgbClr val="808080">
                <a:alpha val="37000"/>
              </a:srgbClr>
            </a:solidFill>
          </a:ln>
        </p:spPr>
        <p:txBody>
          <a:bodyPr lIns="7631" tIns="7631" rIns="7631" bIns="7631"/>
          <a:lstStyle/>
          <a:p>
            <a:pPr marL="26670" indent="-26670" defTabSz="182245">
              <a:lnSpc>
                <a:spcPct val="90000"/>
              </a:lnSpc>
              <a:spcBef>
                <a:spcPts val="110"/>
              </a:spcBef>
              <a:defRPr sz="6400">
                <a:solidFill>
                  <a:srgbClr val="FFFFFF"/>
                </a:solidFill>
                <a:effectLst>
                  <a:outerShdw blurRad="38100" dist="38100" dir="2700000" rotWithShape="0">
                    <a:srgbClr val="000000">
                      <a:alpha val="43137"/>
                    </a:srgbClr>
                  </a:outerShdw>
                </a:effectLst>
                <a:latin typeface="Huawei Sans"/>
                <a:ea typeface="Huawei Sans"/>
                <a:cs typeface="Huawei Sans"/>
                <a:sym typeface="Huawei Sans"/>
              </a:defRPr>
            </a:pPr>
            <a:endParaRPr sz="6895" kern="0" dirty="0">
              <a:solidFill>
                <a:srgbClr val="FFFFFF"/>
              </a:solidFill>
              <a:effectLst>
                <a:outerShdw blurRad="38100" dist="38100" dir="2700000" rotWithShape="0">
                  <a:srgbClr val="000000">
                    <a:alpha val="43137"/>
                  </a:srgbClr>
                </a:outerShdw>
              </a:effectLst>
              <a:latin typeface="+mn-ea"/>
              <a:ea typeface="方正兰亭黑简体" panose="02000000000000000000" pitchFamily="2" charset="-122"/>
              <a:cs typeface="Huawei Sans"/>
              <a:sym typeface="Huawei Sans"/>
            </a:endParaRPr>
          </a:p>
        </p:txBody>
      </p:sp>
      <p:cxnSp>
        <p:nvCxnSpPr>
          <p:cNvPr id="164" name="曲线连接符 163"/>
          <p:cNvCxnSpPr/>
          <p:nvPr/>
        </p:nvCxnSpPr>
        <p:spPr bwMode="auto">
          <a:xfrm flipV="1">
            <a:off x="7254865" y="2476351"/>
            <a:ext cx="768353" cy="52565"/>
          </a:xfrm>
          <a:prstGeom prst="curvedConnector3">
            <a:avLst>
              <a:gd name="adj1" fmla="val 50000"/>
            </a:avLst>
          </a:prstGeom>
          <a:noFill/>
          <a:ln w="9525" cap="flat" cmpd="sng" algn="ctr">
            <a:solidFill>
              <a:srgbClr val="4F81BD">
                <a:shade val="95000"/>
                <a:satMod val="105000"/>
              </a:srgbClr>
            </a:solidFill>
            <a:prstDash val="dash"/>
            <a:headEnd type="triangle" w="med" len="med"/>
            <a:tailEnd type="none" w="med" len="med"/>
          </a:ln>
          <a:effectLst/>
        </p:spPr>
      </p:cxnSp>
      <p:grpSp>
        <p:nvGrpSpPr>
          <p:cNvPr id="166" name="组合 87"/>
          <p:cNvGrpSpPr/>
          <p:nvPr/>
        </p:nvGrpSpPr>
        <p:grpSpPr bwMode="auto">
          <a:xfrm>
            <a:off x="6689994" y="2459580"/>
            <a:ext cx="828559" cy="466802"/>
            <a:chOff x="2424042" y="1543994"/>
            <a:chExt cx="1569949" cy="925895"/>
          </a:xfrm>
          <a:noFill/>
        </p:grpSpPr>
        <p:sp>
          <p:nvSpPr>
            <p:cNvPr id="190" name="Freeform 8"/>
            <p:cNvSpPr/>
            <p:nvPr/>
          </p:nvSpPr>
          <p:spPr bwMode="auto">
            <a:xfrm>
              <a:off x="2605199" y="1543994"/>
              <a:ext cx="1270507" cy="768545"/>
            </a:xfrm>
            <a:custGeom>
              <a:avLst/>
              <a:gdLst/>
              <a:ahLst/>
              <a:cxnLst>
                <a:cxn ang="0">
                  <a:pos x="5492" y="1876"/>
                </a:cxn>
                <a:cxn ang="0">
                  <a:pos x="5426" y="1682"/>
                </a:cxn>
                <a:cxn ang="0">
                  <a:pos x="5326" y="1506"/>
                </a:cxn>
                <a:cxn ang="0">
                  <a:pos x="5198" y="1350"/>
                </a:cxn>
                <a:cxn ang="0">
                  <a:pos x="5046" y="1220"/>
                </a:cxn>
                <a:cxn ang="0">
                  <a:pos x="4874" y="1116"/>
                </a:cxn>
                <a:cxn ang="0">
                  <a:pos x="4682" y="1042"/>
                </a:cxn>
                <a:cxn ang="0">
                  <a:pos x="4476" y="1004"/>
                </a:cxn>
                <a:cxn ang="0">
                  <a:pos x="4302" y="1002"/>
                </a:cxn>
                <a:cxn ang="0">
                  <a:pos x="4184" y="898"/>
                </a:cxn>
                <a:cxn ang="0">
                  <a:pos x="4060" y="694"/>
                </a:cxn>
                <a:cxn ang="0">
                  <a:pos x="3908" y="512"/>
                </a:cxn>
                <a:cxn ang="0">
                  <a:pos x="3732" y="352"/>
                </a:cxn>
                <a:cxn ang="0">
                  <a:pos x="3534" y="218"/>
                </a:cxn>
                <a:cxn ang="0">
                  <a:pos x="3316" y="114"/>
                </a:cxn>
                <a:cxn ang="0">
                  <a:pos x="3084" y="42"/>
                </a:cxn>
                <a:cxn ang="0">
                  <a:pos x="2838" y="4"/>
                </a:cxn>
                <a:cxn ang="0">
                  <a:pos x="2630" y="2"/>
                </a:cxn>
                <a:cxn ang="0">
                  <a:pos x="2318" y="46"/>
                </a:cxn>
                <a:cxn ang="0">
                  <a:pos x="2026" y="146"/>
                </a:cxn>
                <a:cxn ang="0">
                  <a:pos x="1764" y="296"/>
                </a:cxn>
                <a:cxn ang="0">
                  <a:pos x="1532" y="490"/>
                </a:cxn>
                <a:cxn ang="0">
                  <a:pos x="1340" y="724"/>
                </a:cxn>
                <a:cxn ang="0">
                  <a:pos x="1194" y="988"/>
                </a:cxn>
                <a:cxn ang="0">
                  <a:pos x="1096" y="1280"/>
                </a:cxn>
                <a:cxn ang="0">
                  <a:pos x="1058" y="1514"/>
                </a:cxn>
                <a:cxn ang="0">
                  <a:pos x="908" y="1500"/>
                </a:cxn>
                <a:cxn ang="0">
                  <a:pos x="770" y="1510"/>
                </a:cxn>
                <a:cxn ang="0">
                  <a:pos x="596" y="1556"/>
                </a:cxn>
                <a:cxn ang="0">
                  <a:pos x="436" y="1632"/>
                </a:cxn>
                <a:cxn ang="0">
                  <a:pos x="296" y="1736"/>
                </a:cxn>
                <a:cxn ang="0">
                  <a:pos x="180" y="1864"/>
                </a:cxn>
                <a:cxn ang="0">
                  <a:pos x="90" y="2014"/>
                </a:cxn>
                <a:cxn ang="0">
                  <a:pos x="28" y="2182"/>
                </a:cxn>
                <a:cxn ang="0">
                  <a:pos x="0" y="2362"/>
                </a:cxn>
                <a:cxn ang="0">
                  <a:pos x="4" y="2500"/>
                </a:cxn>
                <a:cxn ang="0">
                  <a:pos x="40" y="2678"/>
                </a:cxn>
                <a:cxn ang="0">
                  <a:pos x="110" y="2840"/>
                </a:cxn>
                <a:cxn ang="0">
                  <a:pos x="206" y="2986"/>
                </a:cxn>
                <a:cxn ang="0">
                  <a:pos x="330" y="3108"/>
                </a:cxn>
                <a:cxn ang="0">
                  <a:pos x="474" y="3206"/>
                </a:cxn>
                <a:cxn ang="0">
                  <a:pos x="638" y="3276"/>
                </a:cxn>
                <a:cxn ang="0">
                  <a:pos x="814" y="3312"/>
                </a:cxn>
                <a:cxn ang="0">
                  <a:pos x="5486" y="3316"/>
                </a:cxn>
                <a:cxn ang="0">
                  <a:pos x="5620" y="3302"/>
                </a:cxn>
                <a:cxn ang="0">
                  <a:pos x="5746" y="3264"/>
                </a:cxn>
                <a:cxn ang="0">
                  <a:pos x="5860" y="3202"/>
                </a:cxn>
                <a:cxn ang="0">
                  <a:pos x="5958" y="3120"/>
                </a:cxn>
                <a:cxn ang="0">
                  <a:pos x="6040" y="3022"/>
                </a:cxn>
                <a:cxn ang="0">
                  <a:pos x="6102" y="2908"/>
                </a:cxn>
                <a:cxn ang="0">
                  <a:pos x="6140" y="2782"/>
                </a:cxn>
                <a:cxn ang="0">
                  <a:pos x="6154" y="2646"/>
                </a:cxn>
                <a:cxn ang="0">
                  <a:pos x="6146" y="2548"/>
                </a:cxn>
                <a:cxn ang="0">
                  <a:pos x="6116" y="2422"/>
                </a:cxn>
                <a:cxn ang="0">
                  <a:pos x="6062" y="2308"/>
                </a:cxn>
                <a:cxn ang="0">
                  <a:pos x="5988" y="2206"/>
                </a:cxn>
                <a:cxn ang="0">
                  <a:pos x="5898" y="2120"/>
                </a:cxn>
                <a:cxn ang="0">
                  <a:pos x="5792" y="2054"/>
                </a:cxn>
                <a:cxn ang="0">
                  <a:pos x="5674" y="2006"/>
                </a:cxn>
                <a:cxn ang="0">
                  <a:pos x="5546" y="1982"/>
                </a:cxn>
              </a:cxnLst>
              <a:rect l="0" t="0" r="r" b="b"/>
              <a:pathLst>
                <a:path w="6154" h="3316">
                  <a:moveTo>
                    <a:pt x="5512" y="1980"/>
                  </a:moveTo>
                  <a:lnTo>
                    <a:pt x="5512" y="1980"/>
                  </a:lnTo>
                  <a:lnTo>
                    <a:pt x="5504" y="1928"/>
                  </a:lnTo>
                  <a:lnTo>
                    <a:pt x="5492" y="1876"/>
                  </a:lnTo>
                  <a:lnTo>
                    <a:pt x="5478" y="1826"/>
                  </a:lnTo>
                  <a:lnTo>
                    <a:pt x="5462" y="1778"/>
                  </a:lnTo>
                  <a:lnTo>
                    <a:pt x="5446" y="1730"/>
                  </a:lnTo>
                  <a:lnTo>
                    <a:pt x="5426" y="1682"/>
                  </a:lnTo>
                  <a:lnTo>
                    <a:pt x="5404" y="1636"/>
                  </a:lnTo>
                  <a:lnTo>
                    <a:pt x="5380" y="1592"/>
                  </a:lnTo>
                  <a:lnTo>
                    <a:pt x="5354" y="1548"/>
                  </a:lnTo>
                  <a:lnTo>
                    <a:pt x="5326" y="1506"/>
                  </a:lnTo>
                  <a:lnTo>
                    <a:pt x="5296" y="1466"/>
                  </a:lnTo>
                  <a:lnTo>
                    <a:pt x="5266" y="1426"/>
                  </a:lnTo>
                  <a:lnTo>
                    <a:pt x="5234" y="1388"/>
                  </a:lnTo>
                  <a:lnTo>
                    <a:pt x="5198" y="1350"/>
                  </a:lnTo>
                  <a:lnTo>
                    <a:pt x="5162" y="1316"/>
                  </a:lnTo>
                  <a:lnTo>
                    <a:pt x="5126" y="1282"/>
                  </a:lnTo>
                  <a:lnTo>
                    <a:pt x="5086" y="1250"/>
                  </a:lnTo>
                  <a:lnTo>
                    <a:pt x="5046" y="1220"/>
                  </a:lnTo>
                  <a:lnTo>
                    <a:pt x="5006" y="1190"/>
                  </a:lnTo>
                  <a:lnTo>
                    <a:pt x="4962" y="1164"/>
                  </a:lnTo>
                  <a:lnTo>
                    <a:pt x="4918" y="1138"/>
                  </a:lnTo>
                  <a:lnTo>
                    <a:pt x="4874" y="1116"/>
                  </a:lnTo>
                  <a:lnTo>
                    <a:pt x="4826" y="1094"/>
                  </a:lnTo>
                  <a:lnTo>
                    <a:pt x="4780" y="1074"/>
                  </a:lnTo>
                  <a:lnTo>
                    <a:pt x="4732" y="1058"/>
                  </a:lnTo>
                  <a:lnTo>
                    <a:pt x="4682" y="1042"/>
                  </a:lnTo>
                  <a:lnTo>
                    <a:pt x="4632" y="1030"/>
                  </a:lnTo>
                  <a:lnTo>
                    <a:pt x="4580" y="1020"/>
                  </a:lnTo>
                  <a:lnTo>
                    <a:pt x="4528" y="1010"/>
                  </a:lnTo>
                  <a:lnTo>
                    <a:pt x="4476" y="1004"/>
                  </a:lnTo>
                  <a:lnTo>
                    <a:pt x="4422" y="1002"/>
                  </a:lnTo>
                  <a:lnTo>
                    <a:pt x="4368" y="1000"/>
                  </a:lnTo>
                  <a:lnTo>
                    <a:pt x="4368" y="1000"/>
                  </a:lnTo>
                  <a:lnTo>
                    <a:pt x="4302" y="1002"/>
                  </a:lnTo>
                  <a:lnTo>
                    <a:pt x="4236" y="1008"/>
                  </a:lnTo>
                  <a:lnTo>
                    <a:pt x="4236" y="1008"/>
                  </a:lnTo>
                  <a:lnTo>
                    <a:pt x="4212" y="952"/>
                  </a:lnTo>
                  <a:lnTo>
                    <a:pt x="4184" y="898"/>
                  </a:lnTo>
                  <a:lnTo>
                    <a:pt x="4156" y="846"/>
                  </a:lnTo>
                  <a:lnTo>
                    <a:pt x="4126" y="794"/>
                  </a:lnTo>
                  <a:lnTo>
                    <a:pt x="4094" y="744"/>
                  </a:lnTo>
                  <a:lnTo>
                    <a:pt x="4060" y="694"/>
                  </a:lnTo>
                  <a:lnTo>
                    <a:pt x="4024" y="646"/>
                  </a:lnTo>
                  <a:lnTo>
                    <a:pt x="3988" y="600"/>
                  </a:lnTo>
                  <a:lnTo>
                    <a:pt x="3948" y="554"/>
                  </a:lnTo>
                  <a:lnTo>
                    <a:pt x="3908" y="512"/>
                  </a:lnTo>
                  <a:lnTo>
                    <a:pt x="3866" y="470"/>
                  </a:lnTo>
                  <a:lnTo>
                    <a:pt x="3822" y="428"/>
                  </a:lnTo>
                  <a:lnTo>
                    <a:pt x="3778" y="390"/>
                  </a:lnTo>
                  <a:lnTo>
                    <a:pt x="3732" y="352"/>
                  </a:lnTo>
                  <a:lnTo>
                    <a:pt x="3684" y="316"/>
                  </a:lnTo>
                  <a:lnTo>
                    <a:pt x="3636" y="282"/>
                  </a:lnTo>
                  <a:lnTo>
                    <a:pt x="3586" y="248"/>
                  </a:lnTo>
                  <a:lnTo>
                    <a:pt x="3534" y="218"/>
                  </a:lnTo>
                  <a:lnTo>
                    <a:pt x="3482" y="190"/>
                  </a:lnTo>
                  <a:lnTo>
                    <a:pt x="3428" y="162"/>
                  </a:lnTo>
                  <a:lnTo>
                    <a:pt x="3372" y="138"/>
                  </a:lnTo>
                  <a:lnTo>
                    <a:pt x="3316" y="114"/>
                  </a:lnTo>
                  <a:lnTo>
                    <a:pt x="3260" y="92"/>
                  </a:lnTo>
                  <a:lnTo>
                    <a:pt x="3202" y="74"/>
                  </a:lnTo>
                  <a:lnTo>
                    <a:pt x="3144" y="56"/>
                  </a:lnTo>
                  <a:lnTo>
                    <a:pt x="3084" y="42"/>
                  </a:lnTo>
                  <a:lnTo>
                    <a:pt x="3024" y="30"/>
                  </a:lnTo>
                  <a:lnTo>
                    <a:pt x="2962" y="18"/>
                  </a:lnTo>
                  <a:lnTo>
                    <a:pt x="2900" y="10"/>
                  </a:lnTo>
                  <a:lnTo>
                    <a:pt x="2838" y="4"/>
                  </a:lnTo>
                  <a:lnTo>
                    <a:pt x="2774" y="0"/>
                  </a:lnTo>
                  <a:lnTo>
                    <a:pt x="2710" y="0"/>
                  </a:lnTo>
                  <a:lnTo>
                    <a:pt x="2710" y="0"/>
                  </a:lnTo>
                  <a:lnTo>
                    <a:pt x="2630" y="2"/>
                  </a:lnTo>
                  <a:lnTo>
                    <a:pt x="2550" y="8"/>
                  </a:lnTo>
                  <a:lnTo>
                    <a:pt x="2472" y="16"/>
                  </a:lnTo>
                  <a:lnTo>
                    <a:pt x="2394" y="30"/>
                  </a:lnTo>
                  <a:lnTo>
                    <a:pt x="2318" y="46"/>
                  </a:lnTo>
                  <a:lnTo>
                    <a:pt x="2242" y="66"/>
                  </a:lnTo>
                  <a:lnTo>
                    <a:pt x="2168" y="90"/>
                  </a:lnTo>
                  <a:lnTo>
                    <a:pt x="2096" y="116"/>
                  </a:lnTo>
                  <a:lnTo>
                    <a:pt x="2026" y="146"/>
                  </a:lnTo>
                  <a:lnTo>
                    <a:pt x="1958" y="180"/>
                  </a:lnTo>
                  <a:lnTo>
                    <a:pt x="1892" y="216"/>
                  </a:lnTo>
                  <a:lnTo>
                    <a:pt x="1826" y="256"/>
                  </a:lnTo>
                  <a:lnTo>
                    <a:pt x="1764" y="296"/>
                  </a:lnTo>
                  <a:lnTo>
                    <a:pt x="1702" y="342"/>
                  </a:lnTo>
                  <a:lnTo>
                    <a:pt x="1644" y="388"/>
                  </a:lnTo>
                  <a:lnTo>
                    <a:pt x="1586" y="438"/>
                  </a:lnTo>
                  <a:lnTo>
                    <a:pt x="1532" y="490"/>
                  </a:lnTo>
                  <a:lnTo>
                    <a:pt x="1480" y="546"/>
                  </a:lnTo>
                  <a:lnTo>
                    <a:pt x="1432" y="602"/>
                  </a:lnTo>
                  <a:lnTo>
                    <a:pt x="1386" y="662"/>
                  </a:lnTo>
                  <a:lnTo>
                    <a:pt x="1340" y="724"/>
                  </a:lnTo>
                  <a:lnTo>
                    <a:pt x="1300" y="786"/>
                  </a:lnTo>
                  <a:lnTo>
                    <a:pt x="1262" y="852"/>
                  </a:lnTo>
                  <a:lnTo>
                    <a:pt x="1226" y="920"/>
                  </a:lnTo>
                  <a:lnTo>
                    <a:pt x="1194" y="988"/>
                  </a:lnTo>
                  <a:lnTo>
                    <a:pt x="1164" y="1058"/>
                  </a:lnTo>
                  <a:lnTo>
                    <a:pt x="1138" y="1132"/>
                  </a:lnTo>
                  <a:lnTo>
                    <a:pt x="1116" y="1204"/>
                  </a:lnTo>
                  <a:lnTo>
                    <a:pt x="1096" y="1280"/>
                  </a:lnTo>
                  <a:lnTo>
                    <a:pt x="1080" y="1356"/>
                  </a:lnTo>
                  <a:lnTo>
                    <a:pt x="1068" y="1434"/>
                  </a:lnTo>
                  <a:lnTo>
                    <a:pt x="1058" y="1514"/>
                  </a:lnTo>
                  <a:lnTo>
                    <a:pt x="1058" y="1514"/>
                  </a:lnTo>
                  <a:lnTo>
                    <a:pt x="1022" y="1508"/>
                  </a:lnTo>
                  <a:lnTo>
                    <a:pt x="984" y="1504"/>
                  </a:lnTo>
                  <a:lnTo>
                    <a:pt x="946" y="1500"/>
                  </a:lnTo>
                  <a:lnTo>
                    <a:pt x="908" y="1500"/>
                  </a:lnTo>
                  <a:lnTo>
                    <a:pt x="908" y="1500"/>
                  </a:lnTo>
                  <a:lnTo>
                    <a:pt x="860" y="1502"/>
                  </a:lnTo>
                  <a:lnTo>
                    <a:pt x="814" y="1504"/>
                  </a:lnTo>
                  <a:lnTo>
                    <a:pt x="770" y="1510"/>
                  </a:lnTo>
                  <a:lnTo>
                    <a:pt x="724" y="1518"/>
                  </a:lnTo>
                  <a:lnTo>
                    <a:pt x="680" y="1528"/>
                  </a:lnTo>
                  <a:lnTo>
                    <a:pt x="638" y="1540"/>
                  </a:lnTo>
                  <a:lnTo>
                    <a:pt x="596" y="1556"/>
                  </a:lnTo>
                  <a:lnTo>
                    <a:pt x="554" y="1572"/>
                  </a:lnTo>
                  <a:lnTo>
                    <a:pt x="514" y="1590"/>
                  </a:lnTo>
                  <a:lnTo>
                    <a:pt x="474" y="1610"/>
                  </a:lnTo>
                  <a:lnTo>
                    <a:pt x="436" y="1632"/>
                  </a:lnTo>
                  <a:lnTo>
                    <a:pt x="400" y="1656"/>
                  </a:lnTo>
                  <a:lnTo>
                    <a:pt x="364" y="1680"/>
                  </a:lnTo>
                  <a:lnTo>
                    <a:pt x="330" y="1708"/>
                  </a:lnTo>
                  <a:lnTo>
                    <a:pt x="296" y="1736"/>
                  </a:lnTo>
                  <a:lnTo>
                    <a:pt x="266" y="1766"/>
                  </a:lnTo>
                  <a:lnTo>
                    <a:pt x="236" y="1798"/>
                  </a:lnTo>
                  <a:lnTo>
                    <a:pt x="206" y="1830"/>
                  </a:lnTo>
                  <a:lnTo>
                    <a:pt x="180" y="1864"/>
                  </a:lnTo>
                  <a:lnTo>
                    <a:pt x="154" y="1900"/>
                  </a:lnTo>
                  <a:lnTo>
                    <a:pt x="130" y="1938"/>
                  </a:lnTo>
                  <a:lnTo>
                    <a:pt x="110" y="1976"/>
                  </a:lnTo>
                  <a:lnTo>
                    <a:pt x="90" y="2014"/>
                  </a:lnTo>
                  <a:lnTo>
                    <a:pt x="70" y="2054"/>
                  </a:lnTo>
                  <a:lnTo>
                    <a:pt x="54" y="2096"/>
                  </a:lnTo>
                  <a:lnTo>
                    <a:pt x="40" y="2138"/>
                  </a:lnTo>
                  <a:lnTo>
                    <a:pt x="28" y="2182"/>
                  </a:lnTo>
                  <a:lnTo>
                    <a:pt x="18" y="2224"/>
                  </a:lnTo>
                  <a:lnTo>
                    <a:pt x="10" y="2270"/>
                  </a:lnTo>
                  <a:lnTo>
                    <a:pt x="4" y="2316"/>
                  </a:lnTo>
                  <a:lnTo>
                    <a:pt x="0" y="2362"/>
                  </a:lnTo>
                  <a:lnTo>
                    <a:pt x="0" y="2408"/>
                  </a:lnTo>
                  <a:lnTo>
                    <a:pt x="0" y="2408"/>
                  </a:lnTo>
                  <a:lnTo>
                    <a:pt x="0" y="2454"/>
                  </a:lnTo>
                  <a:lnTo>
                    <a:pt x="4" y="2500"/>
                  </a:lnTo>
                  <a:lnTo>
                    <a:pt x="10" y="2546"/>
                  </a:lnTo>
                  <a:lnTo>
                    <a:pt x="18" y="2590"/>
                  </a:lnTo>
                  <a:lnTo>
                    <a:pt x="28" y="2634"/>
                  </a:lnTo>
                  <a:lnTo>
                    <a:pt x="40" y="2678"/>
                  </a:lnTo>
                  <a:lnTo>
                    <a:pt x="54" y="2720"/>
                  </a:lnTo>
                  <a:lnTo>
                    <a:pt x="70" y="2762"/>
                  </a:lnTo>
                  <a:lnTo>
                    <a:pt x="90" y="2802"/>
                  </a:lnTo>
                  <a:lnTo>
                    <a:pt x="110" y="2840"/>
                  </a:lnTo>
                  <a:lnTo>
                    <a:pt x="130" y="2878"/>
                  </a:lnTo>
                  <a:lnTo>
                    <a:pt x="154" y="2916"/>
                  </a:lnTo>
                  <a:lnTo>
                    <a:pt x="180" y="2952"/>
                  </a:lnTo>
                  <a:lnTo>
                    <a:pt x="206" y="2986"/>
                  </a:lnTo>
                  <a:lnTo>
                    <a:pt x="236" y="3018"/>
                  </a:lnTo>
                  <a:lnTo>
                    <a:pt x="266" y="3050"/>
                  </a:lnTo>
                  <a:lnTo>
                    <a:pt x="296" y="3080"/>
                  </a:lnTo>
                  <a:lnTo>
                    <a:pt x="330" y="3108"/>
                  </a:lnTo>
                  <a:lnTo>
                    <a:pt x="364" y="3136"/>
                  </a:lnTo>
                  <a:lnTo>
                    <a:pt x="400" y="3160"/>
                  </a:lnTo>
                  <a:lnTo>
                    <a:pt x="436" y="3184"/>
                  </a:lnTo>
                  <a:lnTo>
                    <a:pt x="474" y="3206"/>
                  </a:lnTo>
                  <a:lnTo>
                    <a:pt x="514" y="3226"/>
                  </a:lnTo>
                  <a:lnTo>
                    <a:pt x="554" y="3244"/>
                  </a:lnTo>
                  <a:lnTo>
                    <a:pt x="596" y="3260"/>
                  </a:lnTo>
                  <a:lnTo>
                    <a:pt x="638" y="3276"/>
                  </a:lnTo>
                  <a:lnTo>
                    <a:pt x="680" y="3288"/>
                  </a:lnTo>
                  <a:lnTo>
                    <a:pt x="724" y="3298"/>
                  </a:lnTo>
                  <a:lnTo>
                    <a:pt x="770" y="3306"/>
                  </a:lnTo>
                  <a:lnTo>
                    <a:pt x="814" y="3312"/>
                  </a:lnTo>
                  <a:lnTo>
                    <a:pt x="860" y="3314"/>
                  </a:lnTo>
                  <a:lnTo>
                    <a:pt x="908" y="3316"/>
                  </a:lnTo>
                  <a:lnTo>
                    <a:pt x="5486" y="3316"/>
                  </a:lnTo>
                  <a:lnTo>
                    <a:pt x="5486" y="3316"/>
                  </a:lnTo>
                  <a:lnTo>
                    <a:pt x="5520" y="3316"/>
                  </a:lnTo>
                  <a:lnTo>
                    <a:pt x="5554" y="3312"/>
                  </a:lnTo>
                  <a:lnTo>
                    <a:pt x="5588" y="3308"/>
                  </a:lnTo>
                  <a:lnTo>
                    <a:pt x="5620" y="3302"/>
                  </a:lnTo>
                  <a:lnTo>
                    <a:pt x="5652" y="3294"/>
                  </a:lnTo>
                  <a:lnTo>
                    <a:pt x="5684" y="3286"/>
                  </a:lnTo>
                  <a:lnTo>
                    <a:pt x="5716" y="3276"/>
                  </a:lnTo>
                  <a:lnTo>
                    <a:pt x="5746" y="3264"/>
                  </a:lnTo>
                  <a:lnTo>
                    <a:pt x="5776" y="3250"/>
                  </a:lnTo>
                  <a:lnTo>
                    <a:pt x="5804" y="3236"/>
                  </a:lnTo>
                  <a:lnTo>
                    <a:pt x="5832" y="3220"/>
                  </a:lnTo>
                  <a:lnTo>
                    <a:pt x="5860" y="3202"/>
                  </a:lnTo>
                  <a:lnTo>
                    <a:pt x="5886" y="3184"/>
                  </a:lnTo>
                  <a:lnTo>
                    <a:pt x="5910" y="3164"/>
                  </a:lnTo>
                  <a:lnTo>
                    <a:pt x="5934" y="3142"/>
                  </a:lnTo>
                  <a:lnTo>
                    <a:pt x="5958" y="3120"/>
                  </a:lnTo>
                  <a:lnTo>
                    <a:pt x="5980" y="3096"/>
                  </a:lnTo>
                  <a:lnTo>
                    <a:pt x="6002" y="3072"/>
                  </a:lnTo>
                  <a:lnTo>
                    <a:pt x="6022" y="3048"/>
                  </a:lnTo>
                  <a:lnTo>
                    <a:pt x="6040" y="3022"/>
                  </a:lnTo>
                  <a:lnTo>
                    <a:pt x="6058" y="2994"/>
                  </a:lnTo>
                  <a:lnTo>
                    <a:pt x="6074" y="2966"/>
                  </a:lnTo>
                  <a:lnTo>
                    <a:pt x="6088" y="2938"/>
                  </a:lnTo>
                  <a:lnTo>
                    <a:pt x="6102" y="2908"/>
                  </a:lnTo>
                  <a:lnTo>
                    <a:pt x="6114" y="2878"/>
                  </a:lnTo>
                  <a:lnTo>
                    <a:pt x="6124" y="2846"/>
                  </a:lnTo>
                  <a:lnTo>
                    <a:pt x="6134" y="2814"/>
                  </a:lnTo>
                  <a:lnTo>
                    <a:pt x="6140" y="2782"/>
                  </a:lnTo>
                  <a:lnTo>
                    <a:pt x="6146" y="2748"/>
                  </a:lnTo>
                  <a:lnTo>
                    <a:pt x="6150" y="2716"/>
                  </a:lnTo>
                  <a:lnTo>
                    <a:pt x="6154" y="2682"/>
                  </a:lnTo>
                  <a:lnTo>
                    <a:pt x="6154" y="2646"/>
                  </a:lnTo>
                  <a:lnTo>
                    <a:pt x="6154" y="2646"/>
                  </a:lnTo>
                  <a:lnTo>
                    <a:pt x="6154" y="2614"/>
                  </a:lnTo>
                  <a:lnTo>
                    <a:pt x="6150" y="2580"/>
                  </a:lnTo>
                  <a:lnTo>
                    <a:pt x="6146" y="2548"/>
                  </a:lnTo>
                  <a:lnTo>
                    <a:pt x="6142" y="2516"/>
                  </a:lnTo>
                  <a:lnTo>
                    <a:pt x="6134" y="2484"/>
                  </a:lnTo>
                  <a:lnTo>
                    <a:pt x="6126" y="2452"/>
                  </a:lnTo>
                  <a:lnTo>
                    <a:pt x="6116" y="2422"/>
                  </a:lnTo>
                  <a:lnTo>
                    <a:pt x="6104" y="2392"/>
                  </a:lnTo>
                  <a:lnTo>
                    <a:pt x="6092" y="2364"/>
                  </a:lnTo>
                  <a:lnTo>
                    <a:pt x="6078" y="2336"/>
                  </a:lnTo>
                  <a:lnTo>
                    <a:pt x="6062" y="2308"/>
                  </a:lnTo>
                  <a:lnTo>
                    <a:pt x="6046" y="2282"/>
                  </a:lnTo>
                  <a:lnTo>
                    <a:pt x="6028" y="2256"/>
                  </a:lnTo>
                  <a:lnTo>
                    <a:pt x="6008" y="2230"/>
                  </a:lnTo>
                  <a:lnTo>
                    <a:pt x="5988" y="2206"/>
                  </a:lnTo>
                  <a:lnTo>
                    <a:pt x="5968" y="2184"/>
                  </a:lnTo>
                  <a:lnTo>
                    <a:pt x="5946" y="2162"/>
                  </a:lnTo>
                  <a:lnTo>
                    <a:pt x="5922" y="2140"/>
                  </a:lnTo>
                  <a:lnTo>
                    <a:pt x="5898" y="2120"/>
                  </a:lnTo>
                  <a:lnTo>
                    <a:pt x="5872" y="2102"/>
                  </a:lnTo>
                  <a:lnTo>
                    <a:pt x="5846" y="2084"/>
                  </a:lnTo>
                  <a:lnTo>
                    <a:pt x="5820" y="2068"/>
                  </a:lnTo>
                  <a:lnTo>
                    <a:pt x="5792" y="2054"/>
                  </a:lnTo>
                  <a:lnTo>
                    <a:pt x="5764" y="2040"/>
                  </a:lnTo>
                  <a:lnTo>
                    <a:pt x="5734" y="2026"/>
                  </a:lnTo>
                  <a:lnTo>
                    <a:pt x="5704" y="2016"/>
                  </a:lnTo>
                  <a:lnTo>
                    <a:pt x="5674" y="2006"/>
                  </a:lnTo>
                  <a:lnTo>
                    <a:pt x="5642" y="1998"/>
                  </a:lnTo>
                  <a:lnTo>
                    <a:pt x="5612" y="1990"/>
                  </a:lnTo>
                  <a:lnTo>
                    <a:pt x="5578" y="1986"/>
                  </a:lnTo>
                  <a:lnTo>
                    <a:pt x="5546" y="1982"/>
                  </a:lnTo>
                  <a:lnTo>
                    <a:pt x="5512" y="1980"/>
                  </a:lnTo>
                  <a:lnTo>
                    <a:pt x="5512" y="1980"/>
                  </a:lnTo>
                  <a:close/>
                </a:path>
              </a:pathLst>
            </a:custGeom>
            <a:grpFill/>
            <a:ln w="9525" cap="flat" cmpd="sng" algn="ctr">
              <a:gradFill>
                <a:gsLst>
                  <a:gs pos="0">
                    <a:srgbClr val="00B0F0"/>
                  </a:gs>
                  <a:gs pos="50000">
                    <a:srgbClr val="00B0F0">
                      <a:alpha val="0"/>
                    </a:srgbClr>
                  </a:gs>
                  <a:gs pos="83000">
                    <a:srgbClr val="00B0F0"/>
                  </a:gs>
                </a:gsLst>
                <a:lin ang="5400000" scaled="0"/>
              </a:gradFill>
              <a:prstDash val="dash"/>
            </a:ln>
            <a:effectLst/>
          </p:spPr>
          <p:txBody>
            <a:bodyPr anchor="ctr"/>
            <a:lstStyle>
              <a:defPPr>
                <a:defRPr lang="zh-CN"/>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9435" algn="l" defTabSz="1219200" rtl="0" eaLnBrk="1" latinLnBrk="0" hangingPunct="1">
                <a:defRPr sz="2400" kern="1200">
                  <a:solidFill>
                    <a:schemeClr val="lt1"/>
                  </a:solidFill>
                  <a:latin typeface="+mn-lt"/>
                  <a:ea typeface="+mn-ea"/>
                  <a:cs typeface="+mn-cs"/>
                </a:defRPr>
              </a:lvl4pPr>
              <a:lvl5pPr marL="2439035" algn="l" defTabSz="1219200" rtl="0" eaLnBrk="1" latinLnBrk="0" hangingPunct="1">
                <a:defRPr sz="2400" kern="1200">
                  <a:solidFill>
                    <a:schemeClr val="lt1"/>
                  </a:solidFill>
                  <a:latin typeface="+mn-lt"/>
                  <a:ea typeface="+mn-ea"/>
                  <a:cs typeface="+mn-cs"/>
                </a:defRPr>
              </a:lvl5pPr>
              <a:lvl6pPr marL="3048635" algn="l" defTabSz="1219200" rtl="0" eaLnBrk="1" latinLnBrk="0" hangingPunct="1">
                <a:defRPr sz="2400" kern="1200">
                  <a:solidFill>
                    <a:schemeClr val="lt1"/>
                  </a:solidFill>
                  <a:latin typeface="+mn-lt"/>
                  <a:ea typeface="+mn-ea"/>
                  <a:cs typeface="+mn-cs"/>
                </a:defRPr>
              </a:lvl6pPr>
              <a:lvl7pPr marL="3658235" algn="l" defTabSz="1219200" rtl="0" eaLnBrk="1" latinLnBrk="0" hangingPunct="1">
                <a:defRPr sz="2400" kern="1200">
                  <a:solidFill>
                    <a:schemeClr val="lt1"/>
                  </a:solidFill>
                  <a:latin typeface="+mn-lt"/>
                  <a:ea typeface="+mn-ea"/>
                  <a:cs typeface="+mn-cs"/>
                </a:defRPr>
              </a:lvl7pPr>
              <a:lvl8pPr marL="4267835" algn="l" defTabSz="1219200" rtl="0" eaLnBrk="1" latinLnBrk="0" hangingPunct="1">
                <a:defRPr sz="2400" kern="1200">
                  <a:solidFill>
                    <a:schemeClr val="lt1"/>
                  </a:solidFill>
                  <a:latin typeface="+mn-lt"/>
                  <a:ea typeface="+mn-ea"/>
                  <a:cs typeface="+mn-cs"/>
                </a:defRPr>
              </a:lvl8pPr>
              <a:lvl9pPr marL="4878070" algn="l" defTabSz="1219200" rtl="0" eaLnBrk="1" latinLnBrk="0" hangingPunct="1">
                <a:defRPr sz="2400" kern="1200">
                  <a:solidFill>
                    <a:schemeClr val="lt1"/>
                  </a:solidFill>
                  <a:latin typeface="+mn-lt"/>
                  <a:ea typeface="+mn-ea"/>
                  <a:cs typeface="+mn-cs"/>
                </a:defRPr>
              </a:lvl9pPr>
            </a:lstStyle>
            <a:p>
              <a:pPr algn="ctr" defTabSz="358775">
                <a:defRPr/>
              </a:pPr>
              <a:endParaRPr lang="zh-CN" altLang="en-US" sz="700" dirty="0">
                <a:solidFill>
                  <a:prstClr val="black"/>
                </a:solidFill>
                <a:sym typeface="Huawei Sans"/>
              </a:endParaRPr>
            </a:p>
          </p:txBody>
        </p:sp>
        <p:sp>
          <p:nvSpPr>
            <p:cNvPr id="191" name="文本框 185"/>
            <p:cNvSpPr txBox="1"/>
            <p:nvPr/>
          </p:nvSpPr>
          <p:spPr>
            <a:xfrm>
              <a:off x="2424042" y="1859656"/>
              <a:ext cx="1569949" cy="610233"/>
            </a:xfrm>
            <a:prstGeom prst="rect">
              <a:avLst/>
            </a:prstGeom>
            <a:grpFill/>
          </p:spPr>
          <p:txBody>
            <a:bodyPr wrap="square">
              <a:spAutoFit/>
            </a:bodyPr>
            <a:lstStyle/>
            <a:p>
              <a:pPr algn="ctr" defTabSz="456565">
                <a:defRPr/>
              </a:pPr>
              <a:r>
                <a:rPr lang="zh-CN" altLang="en-US" sz="700" dirty="0">
                  <a:solidFill>
                    <a:prstClr val="black"/>
                  </a:solidFill>
                  <a:sym typeface="Huawei Sans"/>
                </a:rPr>
                <a:t>虚拟云节点</a:t>
              </a:r>
              <a:endParaRPr lang="en-US" altLang="zh-CN" sz="700" dirty="0">
                <a:solidFill>
                  <a:prstClr val="black"/>
                </a:solidFill>
                <a:sym typeface="Huawei Sans"/>
              </a:endParaRPr>
            </a:p>
            <a:p>
              <a:pPr algn="ctr" defTabSz="456565">
                <a:defRPr/>
              </a:pPr>
              <a:r>
                <a:rPr lang="zh-CN" altLang="en-US" sz="700" dirty="0">
                  <a:solidFill>
                    <a:prstClr val="black"/>
                  </a:solidFill>
                  <a:sym typeface="Huawei Sans"/>
                </a:rPr>
                <a:t>（</a:t>
              </a:r>
              <a:r>
                <a:rPr lang="en-US" altLang="zh-CN" sz="700" dirty="0">
                  <a:solidFill>
                    <a:prstClr val="black"/>
                  </a:solidFill>
                  <a:sym typeface="Huawei Sans"/>
                </a:rPr>
                <a:t>A</a:t>
              </a:r>
              <a:r>
                <a:rPr lang="zh-CN" altLang="en-US" sz="700" dirty="0">
                  <a:solidFill>
                    <a:prstClr val="black"/>
                  </a:solidFill>
                  <a:sym typeface="Huawei Sans"/>
                </a:rPr>
                <a:t>区）</a:t>
              </a:r>
              <a:endParaRPr lang="zh-CN" altLang="en-US" sz="700" dirty="0">
                <a:solidFill>
                  <a:prstClr val="black"/>
                </a:solidFill>
                <a:sym typeface="Huawei Sans"/>
              </a:endParaRPr>
            </a:p>
          </p:txBody>
        </p:sp>
      </p:grpSp>
      <p:grpSp>
        <p:nvGrpSpPr>
          <p:cNvPr id="192" name="组合 88"/>
          <p:cNvGrpSpPr/>
          <p:nvPr/>
        </p:nvGrpSpPr>
        <p:grpSpPr bwMode="auto">
          <a:xfrm>
            <a:off x="7720282" y="1989805"/>
            <a:ext cx="713514" cy="467970"/>
            <a:chOff x="5911196" y="1013069"/>
            <a:chExt cx="1351965" cy="929870"/>
          </a:xfrm>
          <a:noFill/>
        </p:grpSpPr>
        <p:sp>
          <p:nvSpPr>
            <p:cNvPr id="193" name="Freeform 8"/>
            <p:cNvSpPr/>
            <p:nvPr/>
          </p:nvSpPr>
          <p:spPr bwMode="auto">
            <a:xfrm>
              <a:off x="5992652" y="1013069"/>
              <a:ext cx="1270509" cy="768545"/>
            </a:xfrm>
            <a:custGeom>
              <a:avLst/>
              <a:gdLst/>
              <a:ahLst/>
              <a:cxnLst>
                <a:cxn ang="0">
                  <a:pos x="5492" y="1876"/>
                </a:cxn>
                <a:cxn ang="0">
                  <a:pos x="5426" y="1682"/>
                </a:cxn>
                <a:cxn ang="0">
                  <a:pos x="5326" y="1506"/>
                </a:cxn>
                <a:cxn ang="0">
                  <a:pos x="5198" y="1350"/>
                </a:cxn>
                <a:cxn ang="0">
                  <a:pos x="5046" y="1220"/>
                </a:cxn>
                <a:cxn ang="0">
                  <a:pos x="4874" y="1116"/>
                </a:cxn>
                <a:cxn ang="0">
                  <a:pos x="4682" y="1042"/>
                </a:cxn>
                <a:cxn ang="0">
                  <a:pos x="4476" y="1004"/>
                </a:cxn>
                <a:cxn ang="0">
                  <a:pos x="4302" y="1002"/>
                </a:cxn>
                <a:cxn ang="0">
                  <a:pos x="4184" y="898"/>
                </a:cxn>
                <a:cxn ang="0">
                  <a:pos x="4060" y="694"/>
                </a:cxn>
                <a:cxn ang="0">
                  <a:pos x="3908" y="512"/>
                </a:cxn>
                <a:cxn ang="0">
                  <a:pos x="3732" y="352"/>
                </a:cxn>
                <a:cxn ang="0">
                  <a:pos x="3534" y="218"/>
                </a:cxn>
                <a:cxn ang="0">
                  <a:pos x="3316" y="114"/>
                </a:cxn>
                <a:cxn ang="0">
                  <a:pos x="3084" y="42"/>
                </a:cxn>
                <a:cxn ang="0">
                  <a:pos x="2838" y="4"/>
                </a:cxn>
                <a:cxn ang="0">
                  <a:pos x="2630" y="2"/>
                </a:cxn>
                <a:cxn ang="0">
                  <a:pos x="2318" y="46"/>
                </a:cxn>
                <a:cxn ang="0">
                  <a:pos x="2026" y="146"/>
                </a:cxn>
                <a:cxn ang="0">
                  <a:pos x="1764" y="296"/>
                </a:cxn>
                <a:cxn ang="0">
                  <a:pos x="1532" y="490"/>
                </a:cxn>
                <a:cxn ang="0">
                  <a:pos x="1340" y="724"/>
                </a:cxn>
                <a:cxn ang="0">
                  <a:pos x="1194" y="988"/>
                </a:cxn>
                <a:cxn ang="0">
                  <a:pos x="1096" y="1280"/>
                </a:cxn>
                <a:cxn ang="0">
                  <a:pos x="1058" y="1514"/>
                </a:cxn>
                <a:cxn ang="0">
                  <a:pos x="908" y="1500"/>
                </a:cxn>
                <a:cxn ang="0">
                  <a:pos x="770" y="1510"/>
                </a:cxn>
                <a:cxn ang="0">
                  <a:pos x="596" y="1556"/>
                </a:cxn>
                <a:cxn ang="0">
                  <a:pos x="436" y="1632"/>
                </a:cxn>
                <a:cxn ang="0">
                  <a:pos x="296" y="1736"/>
                </a:cxn>
                <a:cxn ang="0">
                  <a:pos x="180" y="1864"/>
                </a:cxn>
                <a:cxn ang="0">
                  <a:pos x="90" y="2014"/>
                </a:cxn>
                <a:cxn ang="0">
                  <a:pos x="28" y="2182"/>
                </a:cxn>
                <a:cxn ang="0">
                  <a:pos x="0" y="2362"/>
                </a:cxn>
                <a:cxn ang="0">
                  <a:pos x="4" y="2500"/>
                </a:cxn>
                <a:cxn ang="0">
                  <a:pos x="40" y="2678"/>
                </a:cxn>
                <a:cxn ang="0">
                  <a:pos x="110" y="2840"/>
                </a:cxn>
                <a:cxn ang="0">
                  <a:pos x="206" y="2986"/>
                </a:cxn>
                <a:cxn ang="0">
                  <a:pos x="330" y="3108"/>
                </a:cxn>
                <a:cxn ang="0">
                  <a:pos x="474" y="3206"/>
                </a:cxn>
                <a:cxn ang="0">
                  <a:pos x="638" y="3276"/>
                </a:cxn>
                <a:cxn ang="0">
                  <a:pos x="814" y="3312"/>
                </a:cxn>
                <a:cxn ang="0">
                  <a:pos x="5486" y="3316"/>
                </a:cxn>
                <a:cxn ang="0">
                  <a:pos x="5620" y="3302"/>
                </a:cxn>
                <a:cxn ang="0">
                  <a:pos x="5746" y="3264"/>
                </a:cxn>
                <a:cxn ang="0">
                  <a:pos x="5860" y="3202"/>
                </a:cxn>
                <a:cxn ang="0">
                  <a:pos x="5958" y="3120"/>
                </a:cxn>
                <a:cxn ang="0">
                  <a:pos x="6040" y="3022"/>
                </a:cxn>
                <a:cxn ang="0">
                  <a:pos x="6102" y="2908"/>
                </a:cxn>
                <a:cxn ang="0">
                  <a:pos x="6140" y="2782"/>
                </a:cxn>
                <a:cxn ang="0">
                  <a:pos x="6154" y="2646"/>
                </a:cxn>
                <a:cxn ang="0">
                  <a:pos x="6146" y="2548"/>
                </a:cxn>
                <a:cxn ang="0">
                  <a:pos x="6116" y="2422"/>
                </a:cxn>
                <a:cxn ang="0">
                  <a:pos x="6062" y="2308"/>
                </a:cxn>
                <a:cxn ang="0">
                  <a:pos x="5988" y="2206"/>
                </a:cxn>
                <a:cxn ang="0">
                  <a:pos x="5898" y="2120"/>
                </a:cxn>
                <a:cxn ang="0">
                  <a:pos x="5792" y="2054"/>
                </a:cxn>
                <a:cxn ang="0">
                  <a:pos x="5674" y="2006"/>
                </a:cxn>
                <a:cxn ang="0">
                  <a:pos x="5546" y="1982"/>
                </a:cxn>
              </a:cxnLst>
              <a:rect l="0" t="0" r="r" b="b"/>
              <a:pathLst>
                <a:path w="6154" h="3316">
                  <a:moveTo>
                    <a:pt x="5512" y="1980"/>
                  </a:moveTo>
                  <a:lnTo>
                    <a:pt x="5512" y="1980"/>
                  </a:lnTo>
                  <a:lnTo>
                    <a:pt x="5504" y="1928"/>
                  </a:lnTo>
                  <a:lnTo>
                    <a:pt x="5492" y="1876"/>
                  </a:lnTo>
                  <a:lnTo>
                    <a:pt x="5478" y="1826"/>
                  </a:lnTo>
                  <a:lnTo>
                    <a:pt x="5462" y="1778"/>
                  </a:lnTo>
                  <a:lnTo>
                    <a:pt x="5446" y="1730"/>
                  </a:lnTo>
                  <a:lnTo>
                    <a:pt x="5426" y="1682"/>
                  </a:lnTo>
                  <a:lnTo>
                    <a:pt x="5404" y="1636"/>
                  </a:lnTo>
                  <a:lnTo>
                    <a:pt x="5380" y="1592"/>
                  </a:lnTo>
                  <a:lnTo>
                    <a:pt x="5354" y="1548"/>
                  </a:lnTo>
                  <a:lnTo>
                    <a:pt x="5326" y="1506"/>
                  </a:lnTo>
                  <a:lnTo>
                    <a:pt x="5296" y="1466"/>
                  </a:lnTo>
                  <a:lnTo>
                    <a:pt x="5266" y="1426"/>
                  </a:lnTo>
                  <a:lnTo>
                    <a:pt x="5234" y="1388"/>
                  </a:lnTo>
                  <a:lnTo>
                    <a:pt x="5198" y="1350"/>
                  </a:lnTo>
                  <a:lnTo>
                    <a:pt x="5162" y="1316"/>
                  </a:lnTo>
                  <a:lnTo>
                    <a:pt x="5126" y="1282"/>
                  </a:lnTo>
                  <a:lnTo>
                    <a:pt x="5086" y="1250"/>
                  </a:lnTo>
                  <a:lnTo>
                    <a:pt x="5046" y="1220"/>
                  </a:lnTo>
                  <a:lnTo>
                    <a:pt x="5006" y="1190"/>
                  </a:lnTo>
                  <a:lnTo>
                    <a:pt x="4962" y="1164"/>
                  </a:lnTo>
                  <a:lnTo>
                    <a:pt x="4918" y="1138"/>
                  </a:lnTo>
                  <a:lnTo>
                    <a:pt x="4874" y="1116"/>
                  </a:lnTo>
                  <a:lnTo>
                    <a:pt x="4826" y="1094"/>
                  </a:lnTo>
                  <a:lnTo>
                    <a:pt x="4780" y="1074"/>
                  </a:lnTo>
                  <a:lnTo>
                    <a:pt x="4732" y="1058"/>
                  </a:lnTo>
                  <a:lnTo>
                    <a:pt x="4682" y="1042"/>
                  </a:lnTo>
                  <a:lnTo>
                    <a:pt x="4632" y="1030"/>
                  </a:lnTo>
                  <a:lnTo>
                    <a:pt x="4580" y="1020"/>
                  </a:lnTo>
                  <a:lnTo>
                    <a:pt x="4528" y="1010"/>
                  </a:lnTo>
                  <a:lnTo>
                    <a:pt x="4476" y="1004"/>
                  </a:lnTo>
                  <a:lnTo>
                    <a:pt x="4422" y="1002"/>
                  </a:lnTo>
                  <a:lnTo>
                    <a:pt x="4368" y="1000"/>
                  </a:lnTo>
                  <a:lnTo>
                    <a:pt x="4368" y="1000"/>
                  </a:lnTo>
                  <a:lnTo>
                    <a:pt x="4302" y="1002"/>
                  </a:lnTo>
                  <a:lnTo>
                    <a:pt x="4236" y="1008"/>
                  </a:lnTo>
                  <a:lnTo>
                    <a:pt x="4236" y="1008"/>
                  </a:lnTo>
                  <a:lnTo>
                    <a:pt x="4212" y="952"/>
                  </a:lnTo>
                  <a:lnTo>
                    <a:pt x="4184" y="898"/>
                  </a:lnTo>
                  <a:lnTo>
                    <a:pt x="4156" y="846"/>
                  </a:lnTo>
                  <a:lnTo>
                    <a:pt x="4126" y="794"/>
                  </a:lnTo>
                  <a:lnTo>
                    <a:pt x="4094" y="744"/>
                  </a:lnTo>
                  <a:lnTo>
                    <a:pt x="4060" y="694"/>
                  </a:lnTo>
                  <a:lnTo>
                    <a:pt x="4024" y="646"/>
                  </a:lnTo>
                  <a:lnTo>
                    <a:pt x="3988" y="600"/>
                  </a:lnTo>
                  <a:lnTo>
                    <a:pt x="3948" y="554"/>
                  </a:lnTo>
                  <a:lnTo>
                    <a:pt x="3908" y="512"/>
                  </a:lnTo>
                  <a:lnTo>
                    <a:pt x="3866" y="470"/>
                  </a:lnTo>
                  <a:lnTo>
                    <a:pt x="3822" y="428"/>
                  </a:lnTo>
                  <a:lnTo>
                    <a:pt x="3778" y="390"/>
                  </a:lnTo>
                  <a:lnTo>
                    <a:pt x="3732" y="352"/>
                  </a:lnTo>
                  <a:lnTo>
                    <a:pt x="3684" y="316"/>
                  </a:lnTo>
                  <a:lnTo>
                    <a:pt x="3636" y="282"/>
                  </a:lnTo>
                  <a:lnTo>
                    <a:pt x="3586" y="248"/>
                  </a:lnTo>
                  <a:lnTo>
                    <a:pt x="3534" y="218"/>
                  </a:lnTo>
                  <a:lnTo>
                    <a:pt x="3482" y="190"/>
                  </a:lnTo>
                  <a:lnTo>
                    <a:pt x="3428" y="162"/>
                  </a:lnTo>
                  <a:lnTo>
                    <a:pt x="3372" y="138"/>
                  </a:lnTo>
                  <a:lnTo>
                    <a:pt x="3316" y="114"/>
                  </a:lnTo>
                  <a:lnTo>
                    <a:pt x="3260" y="92"/>
                  </a:lnTo>
                  <a:lnTo>
                    <a:pt x="3202" y="74"/>
                  </a:lnTo>
                  <a:lnTo>
                    <a:pt x="3144" y="56"/>
                  </a:lnTo>
                  <a:lnTo>
                    <a:pt x="3084" y="42"/>
                  </a:lnTo>
                  <a:lnTo>
                    <a:pt x="3024" y="30"/>
                  </a:lnTo>
                  <a:lnTo>
                    <a:pt x="2962" y="18"/>
                  </a:lnTo>
                  <a:lnTo>
                    <a:pt x="2900" y="10"/>
                  </a:lnTo>
                  <a:lnTo>
                    <a:pt x="2838" y="4"/>
                  </a:lnTo>
                  <a:lnTo>
                    <a:pt x="2774" y="0"/>
                  </a:lnTo>
                  <a:lnTo>
                    <a:pt x="2710" y="0"/>
                  </a:lnTo>
                  <a:lnTo>
                    <a:pt x="2710" y="0"/>
                  </a:lnTo>
                  <a:lnTo>
                    <a:pt x="2630" y="2"/>
                  </a:lnTo>
                  <a:lnTo>
                    <a:pt x="2550" y="8"/>
                  </a:lnTo>
                  <a:lnTo>
                    <a:pt x="2472" y="16"/>
                  </a:lnTo>
                  <a:lnTo>
                    <a:pt x="2394" y="30"/>
                  </a:lnTo>
                  <a:lnTo>
                    <a:pt x="2318" y="46"/>
                  </a:lnTo>
                  <a:lnTo>
                    <a:pt x="2242" y="66"/>
                  </a:lnTo>
                  <a:lnTo>
                    <a:pt x="2168" y="90"/>
                  </a:lnTo>
                  <a:lnTo>
                    <a:pt x="2096" y="116"/>
                  </a:lnTo>
                  <a:lnTo>
                    <a:pt x="2026" y="146"/>
                  </a:lnTo>
                  <a:lnTo>
                    <a:pt x="1958" y="180"/>
                  </a:lnTo>
                  <a:lnTo>
                    <a:pt x="1892" y="216"/>
                  </a:lnTo>
                  <a:lnTo>
                    <a:pt x="1826" y="256"/>
                  </a:lnTo>
                  <a:lnTo>
                    <a:pt x="1764" y="296"/>
                  </a:lnTo>
                  <a:lnTo>
                    <a:pt x="1702" y="342"/>
                  </a:lnTo>
                  <a:lnTo>
                    <a:pt x="1644" y="388"/>
                  </a:lnTo>
                  <a:lnTo>
                    <a:pt x="1586" y="438"/>
                  </a:lnTo>
                  <a:lnTo>
                    <a:pt x="1532" y="490"/>
                  </a:lnTo>
                  <a:lnTo>
                    <a:pt x="1480" y="546"/>
                  </a:lnTo>
                  <a:lnTo>
                    <a:pt x="1432" y="602"/>
                  </a:lnTo>
                  <a:lnTo>
                    <a:pt x="1386" y="662"/>
                  </a:lnTo>
                  <a:lnTo>
                    <a:pt x="1340" y="724"/>
                  </a:lnTo>
                  <a:lnTo>
                    <a:pt x="1300" y="786"/>
                  </a:lnTo>
                  <a:lnTo>
                    <a:pt x="1262" y="852"/>
                  </a:lnTo>
                  <a:lnTo>
                    <a:pt x="1226" y="920"/>
                  </a:lnTo>
                  <a:lnTo>
                    <a:pt x="1194" y="988"/>
                  </a:lnTo>
                  <a:lnTo>
                    <a:pt x="1164" y="1058"/>
                  </a:lnTo>
                  <a:lnTo>
                    <a:pt x="1138" y="1132"/>
                  </a:lnTo>
                  <a:lnTo>
                    <a:pt x="1116" y="1204"/>
                  </a:lnTo>
                  <a:lnTo>
                    <a:pt x="1096" y="1280"/>
                  </a:lnTo>
                  <a:lnTo>
                    <a:pt x="1080" y="1356"/>
                  </a:lnTo>
                  <a:lnTo>
                    <a:pt x="1068" y="1434"/>
                  </a:lnTo>
                  <a:lnTo>
                    <a:pt x="1058" y="1514"/>
                  </a:lnTo>
                  <a:lnTo>
                    <a:pt x="1058" y="1514"/>
                  </a:lnTo>
                  <a:lnTo>
                    <a:pt x="1022" y="1508"/>
                  </a:lnTo>
                  <a:lnTo>
                    <a:pt x="984" y="1504"/>
                  </a:lnTo>
                  <a:lnTo>
                    <a:pt x="946" y="1500"/>
                  </a:lnTo>
                  <a:lnTo>
                    <a:pt x="908" y="1500"/>
                  </a:lnTo>
                  <a:lnTo>
                    <a:pt x="908" y="1500"/>
                  </a:lnTo>
                  <a:lnTo>
                    <a:pt x="860" y="1502"/>
                  </a:lnTo>
                  <a:lnTo>
                    <a:pt x="814" y="1504"/>
                  </a:lnTo>
                  <a:lnTo>
                    <a:pt x="770" y="1510"/>
                  </a:lnTo>
                  <a:lnTo>
                    <a:pt x="724" y="1518"/>
                  </a:lnTo>
                  <a:lnTo>
                    <a:pt x="680" y="1528"/>
                  </a:lnTo>
                  <a:lnTo>
                    <a:pt x="638" y="1540"/>
                  </a:lnTo>
                  <a:lnTo>
                    <a:pt x="596" y="1556"/>
                  </a:lnTo>
                  <a:lnTo>
                    <a:pt x="554" y="1572"/>
                  </a:lnTo>
                  <a:lnTo>
                    <a:pt x="514" y="1590"/>
                  </a:lnTo>
                  <a:lnTo>
                    <a:pt x="474" y="1610"/>
                  </a:lnTo>
                  <a:lnTo>
                    <a:pt x="436" y="1632"/>
                  </a:lnTo>
                  <a:lnTo>
                    <a:pt x="400" y="1656"/>
                  </a:lnTo>
                  <a:lnTo>
                    <a:pt x="364" y="1680"/>
                  </a:lnTo>
                  <a:lnTo>
                    <a:pt x="330" y="1708"/>
                  </a:lnTo>
                  <a:lnTo>
                    <a:pt x="296" y="1736"/>
                  </a:lnTo>
                  <a:lnTo>
                    <a:pt x="266" y="1766"/>
                  </a:lnTo>
                  <a:lnTo>
                    <a:pt x="236" y="1798"/>
                  </a:lnTo>
                  <a:lnTo>
                    <a:pt x="206" y="1830"/>
                  </a:lnTo>
                  <a:lnTo>
                    <a:pt x="180" y="1864"/>
                  </a:lnTo>
                  <a:lnTo>
                    <a:pt x="154" y="1900"/>
                  </a:lnTo>
                  <a:lnTo>
                    <a:pt x="130" y="1938"/>
                  </a:lnTo>
                  <a:lnTo>
                    <a:pt x="110" y="1976"/>
                  </a:lnTo>
                  <a:lnTo>
                    <a:pt x="90" y="2014"/>
                  </a:lnTo>
                  <a:lnTo>
                    <a:pt x="70" y="2054"/>
                  </a:lnTo>
                  <a:lnTo>
                    <a:pt x="54" y="2096"/>
                  </a:lnTo>
                  <a:lnTo>
                    <a:pt x="40" y="2138"/>
                  </a:lnTo>
                  <a:lnTo>
                    <a:pt x="28" y="2182"/>
                  </a:lnTo>
                  <a:lnTo>
                    <a:pt x="18" y="2224"/>
                  </a:lnTo>
                  <a:lnTo>
                    <a:pt x="10" y="2270"/>
                  </a:lnTo>
                  <a:lnTo>
                    <a:pt x="4" y="2316"/>
                  </a:lnTo>
                  <a:lnTo>
                    <a:pt x="0" y="2362"/>
                  </a:lnTo>
                  <a:lnTo>
                    <a:pt x="0" y="2408"/>
                  </a:lnTo>
                  <a:lnTo>
                    <a:pt x="0" y="2408"/>
                  </a:lnTo>
                  <a:lnTo>
                    <a:pt x="0" y="2454"/>
                  </a:lnTo>
                  <a:lnTo>
                    <a:pt x="4" y="2500"/>
                  </a:lnTo>
                  <a:lnTo>
                    <a:pt x="10" y="2546"/>
                  </a:lnTo>
                  <a:lnTo>
                    <a:pt x="18" y="2590"/>
                  </a:lnTo>
                  <a:lnTo>
                    <a:pt x="28" y="2634"/>
                  </a:lnTo>
                  <a:lnTo>
                    <a:pt x="40" y="2678"/>
                  </a:lnTo>
                  <a:lnTo>
                    <a:pt x="54" y="2720"/>
                  </a:lnTo>
                  <a:lnTo>
                    <a:pt x="70" y="2762"/>
                  </a:lnTo>
                  <a:lnTo>
                    <a:pt x="90" y="2802"/>
                  </a:lnTo>
                  <a:lnTo>
                    <a:pt x="110" y="2840"/>
                  </a:lnTo>
                  <a:lnTo>
                    <a:pt x="130" y="2878"/>
                  </a:lnTo>
                  <a:lnTo>
                    <a:pt x="154" y="2916"/>
                  </a:lnTo>
                  <a:lnTo>
                    <a:pt x="180" y="2952"/>
                  </a:lnTo>
                  <a:lnTo>
                    <a:pt x="206" y="2986"/>
                  </a:lnTo>
                  <a:lnTo>
                    <a:pt x="236" y="3018"/>
                  </a:lnTo>
                  <a:lnTo>
                    <a:pt x="266" y="3050"/>
                  </a:lnTo>
                  <a:lnTo>
                    <a:pt x="296" y="3080"/>
                  </a:lnTo>
                  <a:lnTo>
                    <a:pt x="330" y="3108"/>
                  </a:lnTo>
                  <a:lnTo>
                    <a:pt x="364" y="3136"/>
                  </a:lnTo>
                  <a:lnTo>
                    <a:pt x="400" y="3160"/>
                  </a:lnTo>
                  <a:lnTo>
                    <a:pt x="436" y="3184"/>
                  </a:lnTo>
                  <a:lnTo>
                    <a:pt x="474" y="3206"/>
                  </a:lnTo>
                  <a:lnTo>
                    <a:pt x="514" y="3226"/>
                  </a:lnTo>
                  <a:lnTo>
                    <a:pt x="554" y="3244"/>
                  </a:lnTo>
                  <a:lnTo>
                    <a:pt x="596" y="3260"/>
                  </a:lnTo>
                  <a:lnTo>
                    <a:pt x="638" y="3276"/>
                  </a:lnTo>
                  <a:lnTo>
                    <a:pt x="680" y="3288"/>
                  </a:lnTo>
                  <a:lnTo>
                    <a:pt x="724" y="3298"/>
                  </a:lnTo>
                  <a:lnTo>
                    <a:pt x="770" y="3306"/>
                  </a:lnTo>
                  <a:lnTo>
                    <a:pt x="814" y="3312"/>
                  </a:lnTo>
                  <a:lnTo>
                    <a:pt x="860" y="3314"/>
                  </a:lnTo>
                  <a:lnTo>
                    <a:pt x="908" y="3316"/>
                  </a:lnTo>
                  <a:lnTo>
                    <a:pt x="5486" y="3316"/>
                  </a:lnTo>
                  <a:lnTo>
                    <a:pt x="5486" y="3316"/>
                  </a:lnTo>
                  <a:lnTo>
                    <a:pt x="5520" y="3316"/>
                  </a:lnTo>
                  <a:lnTo>
                    <a:pt x="5554" y="3312"/>
                  </a:lnTo>
                  <a:lnTo>
                    <a:pt x="5588" y="3308"/>
                  </a:lnTo>
                  <a:lnTo>
                    <a:pt x="5620" y="3302"/>
                  </a:lnTo>
                  <a:lnTo>
                    <a:pt x="5652" y="3294"/>
                  </a:lnTo>
                  <a:lnTo>
                    <a:pt x="5684" y="3286"/>
                  </a:lnTo>
                  <a:lnTo>
                    <a:pt x="5716" y="3276"/>
                  </a:lnTo>
                  <a:lnTo>
                    <a:pt x="5746" y="3264"/>
                  </a:lnTo>
                  <a:lnTo>
                    <a:pt x="5776" y="3250"/>
                  </a:lnTo>
                  <a:lnTo>
                    <a:pt x="5804" y="3236"/>
                  </a:lnTo>
                  <a:lnTo>
                    <a:pt x="5832" y="3220"/>
                  </a:lnTo>
                  <a:lnTo>
                    <a:pt x="5860" y="3202"/>
                  </a:lnTo>
                  <a:lnTo>
                    <a:pt x="5886" y="3184"/>
                  </a:lnTo>
                  <a:lnTo>
                    <a:pt x="5910" y="3164"/>
                  </a:lnTo>
                  <a:lnTo>
                    <a:pt x="5934" y="3142"/>
                  </a:lnTo>
                  <a:lnTo>
                    <a:pt x="5958" y="3120"/>
                  </a:lnTo>
                  <a:lnTo>
                    <a:pt x="5980" y="3096"/>
                  </a:lnTo>
                  <a:lnTo>
                    <a:pt x="6002" y="3072"/>
                  </a:lnTo>
                  <a:lnTo>
                    <a:pt x="6022" y="3048"/>
                  </a:lnTo>
                  <a:lnTo>
                    <a:pt x="6040" y="3022"/>
                  </a:lnTo>
                  <a:lnTo>
                    <a:pt x="6058" y="2994"/>
                  </a:lnTo>
                  <a:lnTo>
                    <a:pt x="6074" y="2966"/>
                  </a:lnTo>
                  <a:lnTo>
                    <a:pt x="6088" y="2938"/>
                  </a:lnTo>
                  <a:lnTo>
                    <a:pt x="6102" y="2908"/>
                  </a:lnTo>
                  <a:lnTo>
                    <a:pt x="6114" y="2878"/>
                  </a:lnTo>
                  <a:lnTo>
                    <a:pt x="6124" y="2846"/>
                  </a:lnTo>
                  <a:lnTo>
                    <a:pt x="6134" y="2814"/>
                  </a:lnTo>
                  <a:lnTo>
                    <a:pt x="6140" y="2782"/>
                  </a:lnTo>
                  <a:lnTo>
                    <a:pt x="6146" y="2748"/>
                  </a:lnTo>
                  <a:lnTo>
                    <a:pt x="6150" y="2716"/>
                  </a:lnTo>
                  <a:lnTo>
                    <a:pt x="6154" y="2682"/>
                  </a:lnTo>
                  <a:lnTo>
                    <a:pt x="6154" y="2646"/>
                  </a:lnTo>
                  <a:lnTo>
                    <a:pt x="6154" y="2646"/>
                  </a:lnTo>
                  <a:lnTo>
                    <a:pt x="6154" y="2614"/>
                  </a:lnTo>
                  <a:lnTo>
                    <a:pt x="6150" y="2580"/>
                  </a:lnTo>
                  <a:lnTo>
                    <a:pt x="6146" y="2548"/>
                  </a:lnTo>
                  <a:lnTo>
                    <a:pt x="6142" y="2516"/>
                  </a:lnTo>
                  <a:lnTo>
                    <a:pt x="6134" y="2484"/>
                  </a:lnTo>
                  <a:lnTo>
                    <a:pt x="6126" y="2452"/>
                  </a:lnTo>
                  <a:lnTo>
                    <a:pt x="6116" y="2422"/>
                  </a:lnTo>
                  <a:lnTo>
                    <a:pt x="6104" y="2392"/>
                  </a:lnTo>
                  <a:lnTo>
                    <a:pt x="6092" y="2364"/>
                  </a:lnTo>
                  <a:lnTo>
                    <a:pt x="6078" y="2336"/>
                  </a:lnTo>
                  <a:lnTo>
                    <a:pt x="6062" y="2308"/>
                  </a:lnTo>
                  <a:lnTo>
                    <a:pt x="6046" y="2282"/>
                  </a:lnTo>
                  <a:lnTo>
                    <a:pt x="6028" y="2256"/>
                  </a:lnTo>
                  <a:lnTo>
                    <a:pt x="6008" y="2230"/>
                  </a:lnTo>
                  <a:lnTo>
                    <a:pt x="5988" y="2206"/>
                  </a:lnTo>
                  <a:lnTo>
                    <a:pt x="5968" y="2184"/>
                  </a:lnTo>
                  <a:lnTo>
                    <a:pt x="5946" y="2162"/>
                  </a:lnTo>
                  <a:lnTo>
                    <a:pt x="5922" y="2140"/>
                  </a:lnTo>
                  <a:lnTo>
                    <a:pt x="5898" y="2120"/>
                  </a:lnTo>
                  <a:lnTo>
                    <a:pt x="5872" y="2102"/>
                  </a:lnTo>
                  <a:lnTo>
                    <a:pt x="5846" y="2084"/>
                  </a:lnTo>
                  <a:lnTo>
                    <a:pt x="5820" y="2068"/>
                  </a:lnTo>
                  <a:lnTo>
                    <a:pt x="5792" y="2054"/>
                  </a:lnTo>
                  <a:lnTo>
                    <a:pt x="5764" y="2040"/>
                  </a:lnTo>
                  <a:lnTo>
                    <a:pt x="5734" y="2026"/>
                  </a:lnTo>
                  <a:lnTo>
                    <a:pt x="5704" y="2016"/>
                  </a:lnTo>
                  <a:lnTo>
                    <a:pt x="5674" y="2006"/>
                  </a:lnTo>
                  <a:lnTo>
                    <a:pt x="5642" y="1998"/>
                  </a:lnTo>
                  <a:lnTo>
                    <a:pt x="5612" y="1990"/>
                  </a:lnTo>
                  <a:lnTo>
                    <a:pt x="5578" y="1986"/>
                  </a:lnTo>
                  <a:lnTo>
                    <a:pt x="5546" y="1982"/>
                  </a:lnTo>
                  <a:lnTo>
                    <a:pt x="5512" y="1980"/>
                  </a:lnTo>
                  <a:lnTo>
                    <a:pt x="5512" y="1980"/>
                  </a:lnTo>
                  <a:close/>
                </a:path>
              </a:pathLst>
            </a:custGeom>
            <a:grpFill/>
            <a:ln w="9525" cap="flat" cmpd="sng" algn="ctr">
              <a:gradFill>
                <a:gsLst>
                  <a:gs pos="0">
                    <a:srgbClr val="00B0F0"/>
                  </a:gs>
                  <a:gs pos="50000">
                    <a:srgbClr val="00B0F0">
                      <a:alpha val="0"/>
                    </a:srgbClr>
                  </a:gs>
                  <a:gs pos="83000">
                    <a:srgbClr val="00B0F0"/>
                  </a:gs>
                </a:gsLst>
                <a:lin ang="5400000" scaled="0"/>
              </a:gradFill>
              <a:prstDash val="dash"/>
            </a:ln>
            <a:effectLst/>
          </p:spPr>
          <p:txBody>
            <a:bodyPr anchor="ctr"/>
            <a:lstStyle>
              <a:defPPr>
                <a:defRPr lang="zh-CN"/>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9435" algn="l" defTabSz="1219200" rtl="0" eaLnBrk="1" latinLnBrk="0" hangingPunct="1">
                <a:defRPr sz="2400" kern="1200">
                  <a:solidFill>
                    <a:schemeClr val="lt1"/>
                  </a:solidFill>
                  <a:latin typeface="+mn-lt"/>
                  <a:ea typeface="+mn-ea"/>
                  <a:cs typeface="+mn-cs"/>
                </a:defRPr>
              </a:lvl4pPr>
              <a:lvl5pPr marL="2439035" algn="l" defTabSz="1219200" rtl="0" eaLnBrk="1" latinLnBrk="0" hangingPunct="1">
                <a:defRPr sz="2400" kern="1200">
                  <a:solidFill>
                    <a:schemeClr val="lt1"/>
                  </a:solidFill>
                  <a:latin typeface="+mn-lt"/>
                  <a:ea typeface="+mn-ea"/>
                  <a:cs typeface="+mn-cs"/>
                </a:defRPr>
              </a:lvl5pPr>
              <a:lvl6pPr marL="3048635" algn="l" defTabSz="1219200" rtl="0" eaLnBrk="1" latinLnBrk="0" hangingPunct="1">
                <a:defRPr sz="2400" kern="1200">
                  <a:solidFill>
                    <a:schemeClr val="lt1"/>
                  </a:solidFill>
                  <a:latin typeface="+mn-lt"/>
                  <a:ea typeface="+mn-ea"/>
                  <a:cs typeface="+mn-cs"/>
                </a:defRPr>
              </a:lvl6pPr>
              <a:lvl7pPr marL="3658235" algn="l" defTabSz="1219200" rtl="0" eaLnBrk="1" latinLnBrk="0" hangingPunct="1">
                <a:defRPr sz="2400" kern="1200">
                  <a:solidFill>
                    <a:schemeClr val="lt1"/>
                  </a:solidFill>
                  <a:latin typeface="+mn-lt"/>
                  <a:ea typeface="+mn-ea"/>
                  <a:cs typeface="+mn-cs"/>
                </a:defRPr>
              </a:lvl7pPr>
              <a:lvl8pPr marL="4267835" algn="l" defTabSz="1219200" rtl="0" eaLnBrk="1" latinLnBrk="0" hangingPunct="1">
                <a:defRPr sz="2400" kern="1200">
                  <a:solidFill>
                    <a:schemeClr val="lt1"/>
                  </a:solidFill>
                  <a:latin typeface="+mn-lt"/>
                  <a:ea typeface="+mn-ea"/>
                  <a:cs typeface="+mn-cs"/>
                </a:defRPr>
              </a:lvl8pPr>
              <a:lvl9pPr marL="4878070" algn="l" defTabSz="1219200" rtl="0" eaLnBrk="1" latinLnBrk="0" hangingPunct="1">
                <a:defRPr sz="2400" kern="1200">
                  <a:solidFill>
                    <a:schemeClr val="lt1"/>
                  </a:solidFill>
                  <a:latin typeface="+mn-lt"/>
                  <a:ea typeface="+mn-ea"/>
                  <a:cs typeface="+mn-cs"/>
                </a:defRPr>
              </a:lvl9pPr>
            </a:lstStyle>
            <a:p>
              <a:pPr algn="ctr" defTabSz="358775">
                <a:defRPr/>
              </a:pPr>
              <a:endParaRPr lang="zh-CN" altLang="en-US" sz="700" dirty="0">
                <a:solidFill>
                  <a:prstClr val="black"/>
                </a:solidFill>
                <a:sym typeface="Huawei Sans"/>
              </a:endParaRPr>
            </a:p>
          </p:txBody>
        </p:sp>
        <p:sp>
          <p:nvSpPr>
            <p:cNvPr id="194" name="文本框 183"/>
            <p:cNvSpPr txBox="1"/>
            <p:nvPr/>
          </p:nvSpPr>
          <p:spPr>
            <a:xfrm>
              <a:off x="5911196" y="1331616"/>
              <a:ext cx="1323804" cy="611323"/>
            </a:xfrm>
            <a:prstGeom prst="rect">
              <a:avLst/>
            </a:prstGeom>
            <a:grpFill/>
          </p:spPr>
          <p:txBody>
            <a:bodyPr wrap="square">
              <a:spAutoFit/>
            </a:bodyPr>
            <a:lstStyle/>
            <a:p>
              <a:pPr algn="ctr" defTabSz="456565">
                <a:defRPr/>
              </a:pPr>
              <a:r>
                <a:rPr lang="zh-CN" altLang="en-US" sz="700" dirty="0">
                  <a:solidFill>
                    <a:prstClr val="black"/>
                  </a:solidFill>
                  <a:sym typeface="Huawei Sans"/>
                </a:rPr>
                <a:t>虚拟云节点</a:t>
              </a:r>
              <a:endParaRPr lang="en-US" altLang="zh-CN" sz="700" dirty="0">
                <a:solidFill>
                  <a:prstClr val="black"/>
                </a:solidFill>
                <a:sym typeface="Huawei Sans"/>
              </a:endParaRPr>
            </a:p>
            <a:p>
              <a:pPr algn="ctr" defTabSz="456565">
                <a:defRPr/>
              </a:pPr>
              <a:r>
                <a:rPr lang="zh-CN" altLang="en-US" sz="700" dirty="0">
                  <a:solidFill>
                    <a:prstClr val="black"/>
                  </a:solidFill>
                  <a:sym typeface="Huawei Sans"/>
                </a:rPr>
                <a:t>（</a:t>
              </a:r>
              <a:r>
                <a:rPr lang="en-US" altLang="zh-CN" sz="700" dirty="0">
                  <a:solidFill>
                    <a:prstClr val="black"/>
                  </a:solidFill>
                  <a:sym typeface="Huawei Sans"/>
                </a:rPr>
                <a:t>B</a:t>
              </a:r>
              <a:r>
                <a:rPr lang="zh-CN" altLang="en-US" sz="700" dirty="0">
                  <a:solidFill>
                    <a:prstClr val="black"/>
                  </a:solidFill>
                  <a:sym typeface="Huawei Sans"/>
                </a:rPr>
                <a:t>区）</a:t>
              </a:r>
              <a:endParaRPr lang="zh-CN" altLang="en-US" sz="700" dirty="0">
                <a:solidFill>
                  <a:prstClr val="black"/>
                </a:solidFill>
                <a:sym typeface="Huawei Sans"/>
              </a:endParaRPr>
            </a:p>
          </p:txBody>
        </p:sp>
      </p:grpSp>
      <p:grpSp>
        <p:nvGrpSpPr>
          <p:cNvPr id="195" name="组合 89"/>
          <p:cNvGrpSpPr/>
          <p:nvPr/>
        </p:nvGrpSpPr>
        <p:grpSpPr bwMode="auto">
          <a:xfrm>
            <a:off x="8584609" y="2287108"/>
            <a:ext cx="678592" cy="487687"/>
            <a:chOff x="8731435" y="2476749"/>
            <a:chExt cx="1285791" cy="954348"/>
          </a:xfrm>
          <a:noFill/>
        </p:grpSpPr>
        <p:sp>
          <p:nvSpPr>
            <p:cNvPr id="196" name="Freeform 8"/>
            <p:cNvSpPr/>
            <p:nvPr/>
          </p:nvSpPr>
          <p:spPr bwMode="auto">
            <a:xfrm>
              <a:off x="8746718" y="2476749"/>
              <a:ext cx="1270508" cy="768544"/>
            </a:xfrm>
            <a:custGeom>
              <a:avLst/>
              <a:gdLst/>
              <a:ahLst/>
              <a:cxnLst>
                <a:cxn ang="0">
                  <a:pos x="5492" y="1876"/>
                </a:cxn>
                <a:cxn ang="0">
                  <a:pos x="5426" y="1682"/>
                </a:cxn>
                <a:cxn ang="0">
                  <a:pos x="5326" y="1506"/>
                </a:cxn>
                <a:cxn ang="0">
                  <a:pos x="5198" y="1350"/>
                </a:cxn>
                <a:cxn ang="0">
                  <a:pos x="5046" y="1220"/>
                </a:cxn>
                <a:cxn ang="0">
                  <a:pos x="4874" y="1116"/>
                </a:cxn>
                <a:cxn ang="0">
                  <a:pos x="4682" y="1042"/>
                </a:cxn>
                <a:cxn ang="0">
                  <a:pos x="4476" y="1004"/>
                </a:cxn>
                <a:cxn ang="0">
                  <a:pos x="4302" y="1002"/>
                </a:cxn>
                <a:cxn ang="0">
                  <a:pos x="4184" y="898"/>
                </a:cxn>
                <a:cxn ang="0">
                  <a:pos x="4060" y="694"/>
                </a:cxn>
                <a:cxn ang="0">
                  <a:pos x="3908" y="512"/>
                </a:cxn>
                <a:cxn ang="0">
                  <a:pos x="3732" y="352"/>
                </a:cxn>
                <a:cxn ang="0">
                  <a:pos x="3534" y="218"/>
                </a:cxn>
                <a:cxn ang="0">
                  <a:pos x="3316" y="114"/>
                </a:cxn>
                <a:cxn ang="0">
                  <a:pos x="3084" y="42"/>
                </a:cxn>
                <a:cxn ang="0">
                  <a:pos x="2838" y="4"/>
                </a:cxn>
                <a:cxn ang="0">
                  <a:pos x="2630" y="2"/>
                </a:cxn>
                <a:cxn ang="0">
                  <a:pos x="2318" y="46"/>
                </a:cxn>
                <a:cxn ang="0">
                  <a:pos x="2026" y="146"/>
                </a:cxn>
                <a:cxn ang="0">
                  <a:pos x="1764" y="296"/>
                </a:cxn>
                <a:cxn ang="0">
                  <a:pos x="1532" y="490"/>
                </a:cxn>
                <a:cxn ang="0">
                  <a:pos x="1340" y="724"/>
                </a:cxn>
                <a:cxn ang="0">
                  <a:pos x="1194" y="988"/>
                </a:cxn>
                <a:cxn ang="0">
                  <a:pos x="1096" y="1280"/>
                </a:cxn>
                <a:cxn ang="0">
                  <a:pos x="1058" y="1514"/>
                </a:cxn>
                <a:cxn ang="0">
                  <a:pos x="908" y="1500"/>
                </a:cxn>
                <a:cxn ang="0">
                  <a:pos x="770" y="1510"/>
                </a:cxn>
                <a:cxn ang="0">
                  <a:pos x="596" y="1556"/>
                </a:cxn>
                <a:cxn ang="0">
                  <a:pos x="436" y="1632"/>
                </a:cxn>
                <a:cxn ang="0">
                  <a:pos x="296" y="1736"/>
                </a:cxn>
                <a:cxn ang="0">
                  <a:pos x="180" y="1864"/>
                </a:cxn>
                <a:cxn ang="0">
                  <a:pos x="90" y="2014"/>
                </a:cxn>
                <a:cxn ang="0">
                  <a:pos x="28" y="2182"/>
                </a:cxn>
                <a:cxn ang="0">
                  <a:pos x="0" y="2362"/>
                </a:cxn>
                <a:cxn ang="0">
                  <a:pos x="4" y="2500"/>
                </a:cxn>
                <a:cxn ang="0">
                  <a:pos x="40" y="2678"/>
                </a:cxn>
                <a:cxn ang="0">
                  <a:pos x="110" y="2840"/>
                </a:cxn>
                <a:cxn ang="0">
                  <a:pos x="206" y="2986"/>
                </a:cxn>
                <a:cxn ang="0">
                  <a:pos x="330" y="3108"/>
                </a:cxn>
                <a:cxn ang="0">
                  <a:pos x="474" y="3206"/>
                </a:cxn>
                <a:cxn ang="0">
                  <a:pos x="638" y="3276"/>
                </a:cxn>
                <a:cxn ang="0">
                  <a:pos x="814" y="3312"/>
                </a:cxn>
                <a:cxn ang="0">
                  <a:pos x="5486" y="3316"/>
                </a:cxn>
                <a:cxn ang="0">
                  <a:pos x="5620" y="3302"/>
                </a:cxn>
                <a:cxn ang="0">
                  <a:pos x="5746" y="3264"/>
                </a:cxn>
                <a:cxn ang="0">
                  <a:pos x="5860" y="3202"/>
                </a:cxn>
                <a:cxn ang="0">
                  <a:pos x="5958" y="3120"/>
                </a:cxn>
                <a:cxn ang="0">
                  <a:pos x="6040" y="3022"/>
                </a:cxn>
                <a:cxn ang="0">
                  <a:pos x="6102" y="2908"/>
                </a:cxn>
                <a:cxn ang="0">
                  <a:pos x="6140" y="2782"/>
                </a:cxn>
                <a:cxn ang="0">
                  <a:pos x="6154" y="2646"/>
                </a:cxn>
                <a:cxn ang="0">
                  <a:pos x="6146" y="2548"/>
                </a:cxn>
                <a:cxn ang="0">
                  <a:pos x="6116" y="2422"/>
                </a:cxn>
                <a:cxn ang="0">
                  <a:pos x="6062" y="2308"/>
                </a:cxn>
                <a:cxn ang="0">
                  <a:pos x="5988" y="2206"/>
                </a:cxn>
                <a:cxn ang="0">
                  <a:pos x="5898" y="2120"/>
                </a:cxn>
                <a:cxn ang="0">
                  <a:pos x="5792" y="2054"/>
                </a:cxn>
                <a:cxn ang="0">
                  <a:pos x="5674" y="2006"/>
                </a:cxn>
                <a:cxn ang="0">
                  <a:pos x="5546" y="1982"/>
                </a:cxn>
              </a:cxnLst>
              <a:rect l="0" t="0" r="r" b="b"/>
              <a:pathLst>
                <a:path w="6154" h="3316">
                  <a:moveTo>
                    <a:pt x="5512" y="1980"/>
                  </a:moveTo>
                  <a:lnTo>
                    <a:pt x="5512" y="1980"/>
                  </a:lnTo>
                  <a:lnTo>
                    <a:pt x="5504" y="1928"/>
                  </a:lnTo>
                  <a:lnTo>
                    <a:pt x="5492" y="1876"/>
                  </a:lnTo>
                  <a:lnTo>
                    <a:pt x="5478" y="1826"/>
                  </a:lnTo>
                  <a:lnTo>
                    <a:pt x="5462" y="1778"/>
                  </a:lnTo>
                  <a:lnTo>
                    <a:pt x="5446" y="1730"/>
                  </a:lnTo>
                  <a:lnTo>
                    <a:pt x="5426" y="1682"/>
                  </a:lnTo>
                  <a:lnTo>
                    <a:pt x="5404" y="1636"/>
                  </a:lnTo>
                  <a:lnTo>
                    <a:pt x="5380" y="1592"/>
                  </a:lnTo>
                  <a:lnTo>
                    <a:pt x="5354" y="1548"/>
                  </a:lnTo>
                  <a:lnTo>
                    <a:pt x="5326" y="1506"/>
                  </a:lnTo>
                  <a:lnTo>
                    <a:pt x="5296" y="1466"/>
                  </a:lnTo>
                  <a:lnTo>
                    <a:pt x="5266" y="1426"/>
                  </a:lnTo>
                  <a:lnTo>
                    <a:pt x="5234" y="1388"/>
                  </a:lnTo>
                  <a:lnTo>
                    <a:pt x="5198" y="1350"/>
                  </a:lnTo>
                  <a:lnTo>
                    <a:pt x="5162" y="1316"/>
                  </a:lnTo>
                  <a:lnTo>
                    <a:pt x="5126" y="1282"/>
                  </a:lnTo>
                  <a:lnTo>
                    <a:pt x="5086" y="1250"/>
                  </a:lnTo>
                  <a:lnTo>
                    <a:pt x="5046" y="1220"/>
                  </a:lnTo>
                  <a:lnTo>
                    <a:pt x="5006" y="1190"/>
                  </a:lnTo>
                  <a:lnTo>
                    <a:pt x="4962" y="1164"/>
                  </a:lnTo>
                  <a:lnTo>
                    <a:pt x="4918" y="1138"/>
                  </a:lnTo>
                  <a:lnTo>
                    <a:pt x="4874" y="1116"/>
                  </a:lnTo>
                  <a:lnTo>
                    <a:pt x="4826" y="1094"/>
                  </a:lnTo>
                  <a:lnTo>
                    <a:pt x="4780" y="1074"/>
                  </a:lnTo>
                  <a:lnTo>
                    <a:pt x="4732" y="1058"/>
                  </a:lnTo>
                  <a:lnTo>
                    <a:pt x="4682" y="1042"/>
                  </a:lnTo>
                  <a:lnTo>
                    <a:pt x="4632" y="1030"/>
                  </a:lnTo>
                  <a:lnTo>
                    <a:pt x="4580" y="1020"/>
                  </a:lnTo>
                  <a:lnTo>
                    <a:pt x="4528" y="1010"/>
                  </a:lnTo>
                  <a:lnTo>
                    <a:pt x="4476" y="1004"/>
                  </a:lnTo>
                  <a:lnTo>
                    <a:pt x="4422" y="1002"/>
                  </a:lnTo>
                  <a:lnTo>
                    <a:pt x="4368" y="1000"/>
                  </a:lnTo>
                  <a:lnTo>
                    <a:pt x="4368" y="1000"/>
                  </a:lnTo>
                  <a:lnTo>
                    <a:pt x="4302" y="1002"/>
                  </a:lnTo>
                  <a:lnTo>
                    <a:pt x="4236" y="1008"/>
                  </a:lnTo>
                  <a:lnTo>
                    <a:pt x="4236" y="1008"/>
                  </a:lnTo>
                  <a:lnTo>
                    <a:pt x="4212" y="952"/>
                  </a:lnTo>
                  <a:lnTo>
                    <a:pt x="4184" y="898"/>
                  </a:lnTo>
                  <a:lnTo>
                    <a:pt x="4156" y="846"/>
                  </a:lnTo>
                  <a:lnTo>
                    <a:pt x="4126" y="794"/>
                  </a:lnTo>
                  <a:lnTo>
                    <a:pt x="4094" y="744"/>
                  </a:lnTo>
                  <a:lnTo>
                    <a:pt x="4060" y="694"/>
                  </a:lnTo>
                  <a:lnTo>
                    <a:pt x="4024" y="646"/>
                  </a:lnTo>
                  <a:lnTo>
                    <a:pt x="3988" y="600"/>
                  </a:lnTo>
                  <a:lnTo>
                    <a:pt x="3948" y="554"/>
                  </a:lnTo>
                  <a:lnTo>
                    <a:pt x="3908" y="512"/>
                  </a:lnTo>
                  <a:lnTo>
                    <a:pt x="3866" y="470"/>
                  </a:lnTo>
                  <a:lnTo>
                    <a:pt x="3822" y="428"/>
                  </a:lnTo>
                  <a:lnTo>
                    <a:pt x="3778" y="390"/>
                  </a:lnTo>
                  <a:lnTo>
                    <a:pt x="3732" y="352"/>
                  </a:lnTo>
                  <a:lnTo>
                    <a:pt x="3684" y="316"/>
                  </a:lnTo>
                  <a:lnTo>
                    <a:pt x="3636" y="282"/>
                  </a:lnTo>
                  <a:lnTo>
                    <a:pt x="3586" y="248"/>
                  </a:lnTo>
                  <a:lnTo>
                    <a:pt x="3534" y="218"/>
                  </a:lnTo>
                  <a:lnTo>
                    <a:pt x="3482" y="190"/>
                  </a:lnTo>
                  <a:lnTo>
                    <a:pt x="3428" y="162"/>
                  </a:lnTo>
                  <a:lnTo>
                    <a:pt x="3372" y="138"/>
                  </a:lnTo>
                  <a:lnTo>
                    <a:pt x="3316" y="114"/>
                  </a:lnTo>
                  <a:lnTo>
                    <a:pt x="3260" y="92"/>
                  </a:lnTo>
                  <a:lnTo>
                    <a:pt x="3202" y="74"/>
                  </a:lnTo>
                  <a:lnTo>
                    <a:pt x="3144" y="56"/>
                  </a:lnTo>
                  <a:lnTo>
                    <a:pt x="3084" y="42"/>
                  </a:lnTo>
                  <a:lnTo>
                    <a:pt x="3024" y="30"/>
                  </a:lnTo>
                  <a:lnTo>
                    <a:pt x="2962" y="18"/>
                  </a:lnTo>
                  <a:lnTo>
                    <a:pt x="2900" y="10"/>
                  </a:lnTo>
                  <a:lnTo>
                    <a:pt x="2838" y="4"/>
                  </a:lnTo>
                  <a:lnTo>
                    <a:pt x="2774" y="0"/>
                  </a:lnTo>
                  <a:lnTo>
                    <a:pt x="2710" y="0"/>
                  </a:lnTo>
                  <a:lnTo>
                    <a:pt x="2710" y="0"/>
                  </a:lnTo>
                  <a:lnTo>
                    <a:pt x="2630" y="2"/>
                  </a:lnTo>
                  <a:lnTo>
                    <a:pt x="2550" y="8"/>
                  </a:lnTo>
                  <a:lnTo>
                    <a:pt x="2472" y="16"/>
                  </a:lnTo>
                  <a:lnTo>
                    <a:pt x="2394" y="30"/>
                  </a:lnTo>
                  <a:lnTo>
                    <a:pt x="2318" y="46"/>
                  </a:lnTo>
                  <a:lnTo>
                    <a:pt x="2242" y="66"/>
                  </a:lnTo>
                  <a:lnTo>
                    <a:pt x="2168" y="90"/>
                  </a:lnTo>
                  <a:lnTo>
                    <a:pt x="2096" y="116"/>
                  </a:lnTo>
                  <a:lnTo>
                    <a:pt x="2026" y="146"/>
                  </a:lnTo>
                  <a:lnTo>
                    <a:pt x="1958" y="180"/>
                  </a:lnTo>
                  <a:lnTo>
                    <a:pt x="1892" y="216"/>
                  </a:lnTo>
                  <a:lnTo>
                    <a:pt x="1826" y="256"/>
                  </a:lnTo>
                  <a:lnTo>
                    <a:pt x="1764" y="296"/>
                  </a:lnTo>
                  <a:lnTo>
                    <a:pt x="1702" y="342"/>
                  </a:lnTo>
                  <a:lnTo>
                    <a:pt x="1644" y="388"/>
                  </a:lnTo>
                  <a:lnTo>
                    <a:pt x="1586" y="438"/>
                  </a:lnTo>
                  <a:lnTo>
                    <a:pt x="1532" y="490"/>
                  </a:lnTo>
                  <a:lnTo>
                    <a:pt x="1480" y="546"/>
                  </a:lnTo>
                  <a:lnTo>
                    <a:pt x="1432" y="602"/>
                  </a:lnTo>
                  <a:lnTo>
                    <a:pt x="1386" y="662"/>
                  </a:lnTo>
                  <a:lnTo>
                    <a:pt x="1340" y="724"/>
                  </a:lnTo>
                  <a:lnTo>
                    <a:pt x="1300" y="786"/>
                  </a:lnTo>
                  <a:lnTo>
                    <a:pt x="1262" y="852"/>
                  </a:lnTo>
                  <a:lnTo>
                    <a:pt x="1226" y="920"/>
                  </a:lnTo>
                  <a:lnTo>
                    <a:pt x="1194" y="988"/>
                  </a:lnTo>
                  <a:lnTo>
                    <a:pt x="1164" y="1058"/>
                  </a:lnTo>
                  <a:lnTo>
                    <a:pt x="1138" y="1132"/>
                  </a:lnTo>
                  <a:lnTo>
                    <a:pt x="1116" y="1204"/>
                  </a:lnTo>
                  <a:lnTo>
                    <a:pt x="1096" y="1280"/>
                  </a:lnTo>
                  <a:lnTo>
                    <a:pt x="1080" y="1356"/>
                  </a:lnTo>
                  <a:lnTo>
                    <a:pt x="1068" y="1434"/>
                  </a:lnTo>
                  <a:lnTo>
                    <a:pt x="1058" y="1514"/>
                  </a:lnTo>
                  <a:lnTo>
                    <a:pt x="1058" y="1514"/>
                  </a:lnTo>
                  <a:lnTo>
                    <a:pt x="1022" y="1508"/>
                  </a:lnTo>
                  <a:lnTo>
                    <a:pt x="984" y="1504"/>
                  </a:lnTo>
                  <a:lnTo>
                    <a:pt x="946" y="1500"/>
                  </a:lnTo>
                  <a:lnTo>
                    <a:pt x="908" y="1500"/>
                  </a:lnTo>
                  <a:lnTo>
                    <a:pt x="908" y="1500"/>
                  </a:lnTo>
                  <a:lnTo>
                    <a:pt x="860" y="1502"/>
                  </a:lnTo>
                  <a:lnTo>
                    <a:pt x="814" y="1504"/>
                  </a:lnTo>
                  <a:lnTo>
                    <a:pt x="770" y="1510"/>
                  </a:lnTo>
                  <a:lnTo>
                    <a:pt x="724" y="1518"/>
                  </a:lnTo>
                  <a:lnTo>
                    <a:pt x="680" y="1528"/>
                  </a:lnTo>
                  <a:lnTo>
                    <a:pt x="638" y="1540"/>
                  </a:lnTo>
                  <a:lnTo>
                    <a:pt x="596" y="1556"/>
                  </a:lnTo>
                  <a:lnTo>
                    <a:pt x="554" y="1572"/>
                  </a:lnTo>
                  <a:lnTo>
                    <a:pt x="514" y="1590"/>
                  </a:lnTo>
                  <a:lnTo>
                    <a:pt x="474" y="1610"/>
                  </a:lnTo>
                  <a:lnTo>
                    <a:pt x="436" y="1632"/>
                  </a:lnTo>
                  <a:lnTo>
                    <a:pt x="400" y="1656"/>
                  </a:lnTo>
                  <a:lnTo>
                    <a:pt x="364" y="1680"/>
                  </a:lnTo>
                  <a:lnTo>
                    <a:pt x="330" y="1708"/>
                  </a:lnTo>
                  <a:lnTo>
                    <a:pt x="296" y="1736"/>
                  </a:lnTo>
                  <a:lnTo>
                    <a:pt x="266" y="1766"/>
                  </a:lnTo>
                  <a:lnTo>
                    <a:pt x="236" y="1798"/>
                  </a:lnTo>
                  <a:lnTo>
                    <a:pt x="206" y="1830"/>
                  </a:lnTo>
                  <a:lnTo>
                    <a:pt x="180" y="1864"/>
                  </a:lnTo>
                  <a:lnTo>
                    <a:pt x="154" y="1900"/>
                  </a:lnTo>
                  <a:lnTo>
                    <a:pt x="130" y="1938"/>
                  </a:lnTo>
                  <a:lnTo>
                    <a:pt x="110" y="1976"/>
                  </a:lnTo>
                  <a:lnTo>
                    <a:pt x="90" y="2014"/>
                  </a:lnTo>
                  <a:lnTo>
                    <a:pt x="70" y="2054"/>
                  </a:lnTo>
                  <a:lnTo>
                    <a:pt x="54" y="2096"/>
                  </a:lnTo>
                  <a:lnTo>
                    <a:pt x="40" y="2138"/>
                  </a:lnTo>
                  <a:lnTo>
                    <a:pt x="28" y="2182"/>
                  </a:lnTo>
                  <a:lnTo>
                    <a:pt x="18" y="2224"/>
                  </a:lnTo>
                  <a:lnTo>
                    <a:pt x="10" y="2270"/>
                  </a:lnTo>
                  <a:lnTo>
                    <a:pt x="4" y="2316"/>
                  </a:lnTo>
                  <a:lnTo>
                    <a:pt x="0" y="2362"/>
                  </a:lnTo>
                  <a:lnTo>
                    <a:pt x="0" y="2408"/>
                  </a:lnTo>
                  <a:lnTo>
                    <a:pt x="0" y="2408"/>
                  </a:lnTo>
                  <a:lnTo>
                    <a:pt x="0" y="2454"/>
                  </a:lnTo>
                  <a:lnTo>
                    <a:pt x="4" y="2500"/>
                  </a:lnTo>
                  <a:lnTo>
                    <a:pt x="10" y="2546"/>
                  </a:lnTo>
                  <a:lnTo>
                    <a:pt x="18" y="2590"/>
                  </a:lnTo>
                  <a:lnTo>
                    <a:pt x="28" y="2634"/>
                  </a:lnTo>
                  <a:lnTo>
                    <a:pt x="40" y="2678"/>
                  </a:lnTo>
                  <a:lnTo>
                    <a:pt x="54" y="2720"/>
                  </a:lnTo>
                  <a:lnTo>
                    <a:pt x="70" y="2762"/>
                  </a:lnTo>
                  <a:lnTo>
                    <a:pt x="90" y="2802"/>
                  </a:lnTo>
                  <a:lnTo>
                    <a:pt x="110" y="2840"/>
                  </a:lnTo>
                  <a:lnTo>
                    <a:pt x="130" y="2878"/>
                  </a:lnTo>
                  <a:lnTo>
                    <a:pt x="154" y="2916"/>
                  </a:lnTo>
                  <a:lnTo>
                    <a:pt x="180" y="2952"/>
                  </a:lnTo>
                  <a:lnTo>
                    <a:pt x="206" y="2986"/>
                  </a:lnTo>
                  <a:lnTo>
                    <a:pt x="236" y="3018"/>
                  </a:lnTo>
                  <a:lnTo>
                    <a:pt x="266" y="3050"/>
                  </a:lnTo>
                  <a:lnTo>
                    <a:pt x="296" y="3080"/>
                  </a:lnTo>
                  <a:lnTo>
                    <a:pt x="330" y="3108"/>
                  </a:lnTo>
                  <a:lnTo>
                    <a:pt x="364" y="3136"/>
                  </a:lnTo>
                  <a:lnTo>
                    <a:pt x="400" y="3160"/>
                  </a:lnTo>
                  <a:lnTo>
                    <a:pt x="436" y="3184"/>
                  </a:lnTo>
                  <a:lnTo>
                    <a:pt x="474" y="3206"/>
                  </a:lnTo>
                  <a:lnTo>
                    <a:pt x="514" y="3226"/>
                  </a:lnTo>
                  <a:lnTo>
                    <a:pt x="554" y="3244"/>
                  </a:lnTo>
                  <a:lnTo>
                    <a:pt x="596" y="3260"/>
                  </a:lnTo>
                  <a:lnTo>
                    <a:pt x="638" y="3276"/>
                  </a:lnTo>
                  <a:lnTo>
                    <a:pt x="680" y="3288"/>
                  </a:lnTo>
                  <a:lnTo>
                    <a:pt x="724" y="3298"/>
                  </a:lnTo>
                  <a:lnTo>
                    <a:pt x="770" y="3306"/>
                  </a:lnTo>
                  <a:lnTo>
                    <a:pt x="814" y="3312"/>
                  </a:lnTo>
                  <a:lnTo>
                    <a:pt x="860" y="3314"/>
                  </a:lnTo>
                  <a:lnTo>
                    <a:pt x="908" y="3316"/>
                  </a:lnTo>
                  <a:lnTo>
                    <a:pt x="5486" y="3316"/>
                  </a:lnTo>
                  <a:lnTo>
                    <a:pt x="5486" y="3316"/>
                  </a:lnTo>
                  <a:lnTo>
                    <a:pt x="5520" y="3316"/>
                  </a:lnTo>
                  <a:lnTo>
                    <a:pt x="5554" y="3312"/>
                  </a:lnTo>
                  <a:lnTo>
                    <a:pt x="5588" y="3308"/>
                  </a:lnTo>
                  <a:lnTo>
                    <a:pt x="5620" y="3302"/>
                  </a:lnTo>
                  <a:lnTo>
                    <a:pt x="5652" y="3294"/>
                  </a:lnTo>
                  <a:lnTo>
                    <a:pt x="5684" y="3286"/>
                  </a:lnTo>
                  <a:lnTo>
                    <a:pt x="5716" y="3276"/>
                  </a:lnTo>
                  <a:lnTo>
                    <a:pt x="5746" y="3264"/>
                  </a:lnTo>
                  <a:lnTo>
                    <a:pt x="5776" y="3250"/>
                  </a:lnTo>
                  <a:lnTo>
                    <a:pt x="5804" y="3236"/>
                  </a:lnTo>
                  <a:lnTo>
                    <a:pt x="5832" y="3220"/>
                  </a:lnTo>
                  <a:lnTo>
                    <a:pt x="5860" y="3202"/>
                  </a:lnTo>
                  <a:lnTo>
                    <a:pt x="5886" y="3184"/>
                  </a:lnTo>
                  <a:lnTo>
                    <a:pt x="5910" y="3164"/>
                  </a:lnTo>
                  <a:lnTo>
                    <a:pt x="5934" y="3142"/>
                  </a:lnTo>
                  <a:lnTo>
                    <a:pt x="5958" y="3120"/>
                  </a:lnTo>
                  <a:lnTo>
                    <a:pt x="5980" y="3096"/>
                  </a:lnTo>
                  <a:lnTo>
                    <a:pt x="6002" y="3072"/>
                  </a:lnTo>
                  <a:lnTo>
                    <a:pt x="6022" y="3048"/>
                  </a:lnTo>
                  <a:lnTo>
                    <a:pt x="6040" y="3022"/>
                  </a:lnTo>
                  <a:lnTo>
                    <a:pt x="6058" y="2994"/>
                  </a:lnTo>
                  <a:lnTo>
                    <a:pt x="6074" y="2966"/>
                  </a:lnTo>
                  <a:lnTo>
                    <a:pt x="6088" y="2938"/>
                  </a:lnTo>
                  <a:lnTo>
                    <a:pt x="6102" y="2908"/>
                  </a:lnTo>
                  <a:lnTo>
                    <a:pt x="6114" y="2878"/>
                  </a:lnTo>
                  <a:lnTo>
                    <a:pt x="6124" y="2846"/>
                  </a:lnTo>
                  <a:lnTo>
                    <a:pt x="6134" y="2814"/>
                  </a:lnTo>
                  <a:lnTo>
                    <a:pt x="6140" y="2782"/>
                  </a:lnTo>
                  <a:lnTo>
                    <a:pt x="6146" y="2748"/>
                  </a:lnTo>
                  <a:lnTo>
                    <a:pt x="6150" y="2716"/>
                  </a:lnTo>
                  <a:lnTo>
                    <a:pt x="6154" y="2682"/>
                  </a:lnTo>
                  <a:lnTo>
                    <a:pt x="6154" y="2646"/>
                  </a:lnTo>
                  <a:lnTo>
                    <a:pt x="6154" y="2646"/>
                  </a:lnTo>
                  <a:lnTo>
                    <a:pt x="6154" y="2614"/>
                  </a:lnTo>
                  <a:lnTo>
                    <a:pt x="6150" y="2580"/>
                  </a:lnTo>
                  <a:lnTo>
                    <a:pt x="6146" y="2548"/>
                  </a:lnTo>
                  <a:lnTo>
                    <a:pt x="6142" y="2516"/>
                  </a:lnTo>
                  <a:lnTo>
                    <a:pt x="6134" y="2484"/>
                  </a:lnTo>
                  <a:lnTo>
                    <a:pt x="6126" y="2452"/>
                  </a:lnTo>
                  <a:lnTo>
                    <a:pt x="6116" y="2422"/>
                  </a:lnTo>
                  <a:lnTo>
                    <a:pt x="6104" y="2392"/>
                  </a:lnTo>
                  <a:lnTo>
                    <a:pt x="6092" y="2364"/>
                  </a:lnTo>
                  <a:lnTo>
                    <a:pt x="6078" y="2336"/>
                  </a:lnTo>
                  <a:lnTo>
                    <a:pt x="6062" y="2308"/>
                  </a:lnTo>
                  <a:lnTo>
                    <a:pt x="6046" y="2282"/>
                  </a:lnTo>
                  <a:lnTo>
                    <a:pt x="6028" y="2256"/>
                  </a:lnTo>
                  <a:lnTo>
                    <a:pt x="6008" y="2230"/>
                  </a:lnTo>
                  <a:lnTo>
                    <a:pt x="5988" y="2206"/>
                  </a:lnTo>
                  <a:lnTo>
                    <a:pt x="5968" y="2184"/>
                  </a:lnTo>
                  <a:lnTo>
                    <a:pt x="5946" y="2162"/>
                  </a:lnTo>
                  <a:lnTo>
                    <a:pt x="5922" y="2140"/>
                  </a:lnTo>
                  <a:lnTo>
                    <a:pt x="5898" y="2120"/>
                  </a:lnTo>
                  <a:lnTo>
                    <a:pt x="5872" y="2102"/>
                  </a:lnTo>
                  <a:lnTo>
                    <a:pt x="5846" y="2084"/>
                  </a:lnTo>
                  <a:lnTo>
                    <a:pt x="5820" y="2068"/>
                  </a:lnTo>
                  <a:lnTo>
                    <a:pt x="5792" y="2054"/>
                  </a:lnTo>
                  <a:lnTo>
                    <a:pt x="5764" y="2040"/>
                  </a:lnTo>
                  <a:lnTo>
                    <a:pt x="5734" y="2026"/>
                  </a:lnTo>
                  <a:lnTo>
                    <a:pt x="5704" y="2016"/>
                  </a:lnTo>
                  <a:lnTo>
                    <a:pt x="5674" y="2006"/>
                  </a:lnTo>
                  <a:lnTo>
                    <a:pt x="5642" y="1998"/>
                  </a:lnTo>
                  <a:lnTo>
                    <a:pt x="5612" y="1990"/>
                  </a:lnTo>
                  <a:lnTo>
                    <a:pt x="5578" y="1986"/>
                  </a:lnTo>
                  <a:lnTo>
                    <a:pt x="5546" y="1982"/>
                  </a:lnTo>
                  <a:lnTo>
                    <a:pt x="5512" y="1980"/>
                  </a:lnTo>
                  <a:lnTo>
                    <a:pt x="5512" y="1980"/>
                  </a:lnTo>
                  <a:close/>
                </a:path>
              </a:pathLst>
            </a:custGeom>
            <a:grpFill/>
            <a:ln w="9525" cap="flat" cmpd="sng" algn="ctr">
              <a:gradFill>
                <a:gsLst>
                  <a:gs pos="0">
                    <a:srgbClr val="00B0F0"/>
                  </a:gs>
                  <a:gs pos="50000">
                    <a:srgbClr val="00B0F0">
                      <a:alpha val="0"/>
                    </a:srgbClr>
                  </a:gs>
                  <a:gs pos="83000">
                    <a:srgbClr val="00B0F0"/>
                  </a:gs>
                </a:gsLst>
                <a:lin ang="5400000" scaled="0"/>
              </a:gradFill>
              <a:prstDash val="dash"/>
            </a:ln>
            <a:effectLst/>
          </p:spPr>
          <p:txBody>
            <a:bodyPr anchor="ctr"/>
            <a:lstStyle>
              <a:defPPr>
                <a:defRPr lang="zh-CN"/>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9435" algn="l" defTabSz="1219200" rtl="0" eaLnBrk="1" latinLnBrk="0" hangingPunct="1">
                <a:defRPr sz="2400" kern="1200">
                  <a:solidFill>
                    <a:schemeClr val="lt1"/>
                  </a:solidFill>
                  <a:latin typeface="+mn-lt"/>
                  <a:ea typeface="+mn-ea"/>
                  <a:cs typeface="+mn-cs"/>
                </a:defRPr>
              </a:lvl4pPr>
              <a:lvl5pPr marL="2439035" algn="l" defTabSz="1219200" rtl="0" eaLnBrk="1" latinLnBrk="0" hangingPunct="1">
                <a:defRPr sz="2400" kern="1200">
                  <a:solidFill>
                    <a:schemeClr val="lt1"/>
                  </a:solidFill>
                  <a:latin typeface="+mn-lt"/>
                  <a:ea typeface="+mn-ea"/>
                  <a:cs typeface="+mn-cs"/>
                </a:defRPr>
              </a:lvl5pPr>
              <a:lvl6pPr marL="3048635" algn="l" defTabSz="1219200" rtl="0" eaLnBrk="1" latinLnBrk="0" hangingPunct="1">
                <a:defRPr sz="2400" kern="1200">
                  <a:solidFill>
                    <a:schemeClr val="lt1"/>
                  </a:solidFill>
                  <a:latin typeface="+mn-lt"/>
                  <a:ea typeface="+mn-ea"/>
                  <a:cs typeface="+mn-cs"/>
                </a:defRPr>
              </a:lvl6pPr>
              <a:lvl7pPr marL="3658235" algn="l" defTabSz="1219200" rtl="0" eaLnBrk="1" latinLnBrk="0" hangingPunct="1">
                <a:defRPr sz="2400" kern="1200">
                  <a:solidFill>
                    <a:schemeClr val="lt1"/>
                  </a:solidFill>
                  <a:latin typeface="+mn-lt"/>
                  <a:ea typeface="+mn-ea"/>
                  <a:cs typeface="+mn-cs"/>
                </a:defRPr>
              </a:lvl7pPr>
              <a:lvl8pPr marL="4267835" algn="l" defTabSz="1219200" rtl="0" eaLnBrk="1" latinLnBrk="0" hangingPunct="1">
                <a:defRPr sz="2400" kern="1200">
                  <a:solidFill>
                    <a:schemeClr val="lt1"/>
                  </a:solidFill>
                  <a:latin typeface="+mn-lt"/>
                  <a:ea typeface="+mn-ea"/>
                  <a:cs typeface="+mn-cs"/>
                </a:defRPr>
              </a:lvl8pPr>
              <a:lvl9pPr marL="4878070" algn="l" defTabSz="1219200" rtl="0" eaLnBrk="1" latinLnBrk="0" hangingPunct="1">
                <a:defRPr sz="2400" kern="1200">
                  <a:solidFill>
                    <a:schemeClr val="lt1"/>
                  </a:solidFill>
                  <a:latin typeface="+mn-lt"/>
                  <a:ea typeface="+mn-ea"/>
                  <a:cs typeface="+mn-cs"/>
                </a:defRPr>
              </a:lvl9pPr>
            </a:lstStyle>
            <a:p>
              <a:pPr algn="ctr" defTabSz="358775">
                <a:defRPr/>
              </a:pPr>
              <a:endParaRPr lang="zh-CN" altLang="en-US" sz="700" dirty="0">
                <a:solidFill>
                  <a:prstClr val="black"/>
                </a:solidFill>
                <a:sym typeface="Huawei Sans"/>
              </a:endParaRPr>
            </a:p>
          </p:txBody>
        </p:sp>
        <p:sp>
          <p:nvSpPr>
            <p:cNvPr id="197" name="文本框 181"/>
            <p:cNvSpPr txBox="1"/>
            <p:nvPr/>
          </p:nvSpPr>
          <p:spPr>
            <a:xfrm>
              <a:off x="8731435" y="2829048"/>
              <a:ext cx="1254126" cy="602049"/>
            </a:xfrm>
            <a:prstGeom prst="rect">
              <a:avLst/>
            </a:prstGeom>
            <a:grpFill/>
          </p:spPr>
          <p:txBody>
            <a:bodyPr wrap="square">
              <a:spAutoFit/>
            </a:bodyPr>
            <a:lstStyle/>
            <a:p>
              <a:pPr algn="ctr" defTabSz="456565">
                <a:defRPr/>
              </a:pPr>
              <a:r>
                <a:rPr lang="zh-CN" altLang="en-US" sz="700" dirty="0">
                  <a:solidFill>
                    <a:prstClr val="black"/>
                  </a:solidFill>
                  <a:sym typeface="Huawei Sans"/>
                </a:rPr>
                <a:t>虚拟云节点</a:t>
              </a:r>
              <a:endParaRPr lang="en-US" altLang="zh-CN" sz="700" dirty="0">
                <a:solidFill>
                  <a:prstClr val="black"/>
                </a:solidFill>
                <a:sym typeface="Huawei Sans"/>
              </a:endParaRPr>
            </a:p>
            <a:p>
              <a:pPr algn="ctr" defTabSz="456565">
                <a:defRPr/>
              </a:pPr>
              <a:r>
                <a:rPr lang="zh-CN" altLang="en-US" sz="700" dirty="0">
                  <a:solidFill>
                    <a:prstClr val="black"/>
                  </a:solidFill>
                  <a:sym typeface="Huawei Sans"/>
                </a:rPr>
                <a:t>（</a:t>
              </a:r>
              <a:r>
                <a:rPr lang="en-US" altLang="zh-CN" sz="700" dirty="0">
                  <a:solidFill>
                    <a:prstClr val="black"/>
                  </a:solidFill>
                  <a:sym typeface="Huawei Sans"/>
                </a:rPr>
                <a:t>C</a:t>
              </a:r>
              <a:r>
                <a:rPr lang="zh-CN" altLang="en-US" sz="700" dirty="0">
                  <a:solidFill>
                    <a:prstClr val="black"/>
                  </a:solidFill>
                  <a:sym typeface="Huawei Sans"/>
                </a:rPr>
                <a:t>区）</a:t>
              </a:r>
              <a:endParaRPr lang="zh-CN" altLang="en-US" sz="700" dirty="0">
                <a:solidFill>
                  <a:prstClr val="black"/>
                </a:solidFill>
                <a:sym typeface="Huawei Sans"/>
              </a:endParaRPr>
            </a:p>
          </p:txBody>
        </p:sp>
      </p:grpSp>
      <p:cxnSp>
        <p:nvCxnSpPr>
          <p:cNvPr id="198" name="曲线连接符 23"/>
          <p:cNvCxnSpPr/>
          <p:nvPr/>
        </p:nvCxnSpPr>
        <p:spPr bwMode="auto">
          <a:xfrm rot="10800000" flipV="1">
            <a:off x="8088442" y="2409745"/>
            <a:ext cx="598005" cy="75980"/>
          </a:xfrm>
          <a:prstGeom prst="curvedConnector3">
            <a:avLst>
              <a:gd name="adj1" fmla="val 50000"/>
            </a:avLst>
          </a:prstGeom>
          <a:noFill/>
          <a:ln w="9525" cap="flat" cmpd="sng" algn="ctr">
            <a:solidFill>
              <a:srgbClr val="4F81BD">
                <a:shade val="95000"/>
                <a:satMod val="105000"/>
              </a:srgbClr>
            </a:solidFill>
            <a:prstDash val="dash"/>
            <a:headEnd type="triangle" w="med" len="med"/>
            <a:tailEnd type="none" w="med" len="med"/>
          </a:ln>
          <a:effectLst/>
        </p:spPr>
      </p:cxnSp>
      <p:sp>
        <p:nvSpPr>
          <p:cNvPr id="199" name="文本框 11"/>
          <p:cNvSpPr txBox="1">
            <a:spLocks noChangeArrowheads="1"/>
          </p:cNvSpPr>
          <p:nvPr/>
        </p:nvSpPr>
        <p:spPr bwMode="auto">
          <a:xfrm>
            <a:off x="8439005" y="2167172"/>
            <a:ext cx="3609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6565"/>
            <a:r>
              <a:rPr lang="en-US" altLang="zh-CN" sz="1000" dirty="0">
                <a:solidFill>
                  <a:prstClr val="black"/>
                </a:solidFill>
                <a:sym typeface="Huawei Sans"/>
              </a:rPr>
              <a:t>……</a:t>
            </a:r>
            <a:endParaRPr lang="zh-CN" altLang="en-US" sz="1000" dirty="0">
              <a:solidFill>
                <a:prstClr val="black"/>
              </a:solidFill>
              <a:sym typeface="Huawei Sans"/>
            </a:endParaRPr>
          </a:p>
        </p:txBody>
      </p:sp>
      <p:sp>
        <p:nvSpPr>
          <p:cNvPr id="200" name="文本框 14"/>
          <p:cNvSpPr txBox="1">
            <a:spLocks noChangeArrowheads="1"/>
          </p:cNvSpPr>
          <p:nvPr/>
        </p:nvSpPr>
        <p:spPr bwMode="auto">
          <a:xfrm>
            <a:off x="9599361" y="4420810"/>
            <a:ext cx="3609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6565"/>
            <a:r>
              <a:rPr lang="en-US" altLang="zh-CN" sz="1000" dirty="0">
                <a:solidFill>
                  <a:prstClr val="black"/>
                </a:solidFill>
                <a:sym typeface="Huawei Sans"/>
              </a:rPr>
              <a:t>……</a:t>
            </a:r>
            <a:endParaRPr lang="zh-CN" altLang="en-US" sz="1000" dirty="0">
              <a:solidFill>
                <a:prstClr val="black"/>
              </a:solidFill>
              <a:sym typeface="Huawei Sans"/>
            </a:endParaRPr>
          </a:p>
        </p:txBody>
      </p:sp>
      <p:cxnSp>
        <p:nvCxnSpPr>
          <p:cNvPr id="201" name="曲线连接符 199"/>
          <p:cNvCxnSpPr/>
          <p:nvPr/>
        </p:nvCxnSpPr>
        <p:spPr bwMode="auto">
          <a:xfrm>
            <a:off x="9599472" y="2161450"/>
            <a:ext cx="587774" cy="125660"/>
          </a:xfrm>
          <a:prstGeom prst="curvedConnector5">
            <a:avLst>
              <a:gd name="adj1" fmla="val 21491"/>
              <a:gd name="adj2" fmla="val 59890"/>
              <a:gd name="adj3" fmla="val 78509"/>
            </a:avLst>
          </a:prstGeom>
          <a:noFill/>
          <a:ln w="9525" cap="flat" cmpd="sng" algn="ctr">
            <a:solidFill>
              <a:srgbClr val="4F81BD">
                <a:shade val="95000"/>
                <a:satMod val="105000"/>
              </a:srgbClr>
            </a:solidFill>
            <a:prstDash val="dashDot"/>
          </a:ln>
          <a:effectLst/>
        </p:spPr>
      </p:cxnSp>
      <p:cxnSp>
        <p:nvCxnSpPr>
          <p:cNvPr id="202" name="曲线连接符 201"/>
          <p:cNvCxnSpPr/>
          <p:nvPr/>
        </p:nvCxnSpPr>
        <p:spPr bwMode="auto">
          <a:xfrm>
            <a:off x="10230864" y="2565698"/>
            <a:ext cx="525963" cy="321944"/>
          </a:xfrm>
          <a:prstGeom prst="curvedConnector3">
            <a:avLst>
              <a:gd name="adj1" fmla="val 50000"/>
            </a:avLst>
          </a:prstGeom>
          <a:noFill/>
          <a:ln w="9525" cap="flat" cmpd="sng" algn="ctr">
            <a:solidFill>
              <a:srgbClr val="4F81BD">
                <a:shade val="95000"/>
                <a:satMod val="105000"/>
              </a:srgbClr>
            </a:solidFill>
            <a:prstDash val="dashDot"/>
          </a:ln>
          <a:effectLst/>
        </p:spPr>
      </p:cxnSp>
      <p:cxnSp>
        <p:nvCxnSpPr>
          <p:cNvPr id="203" name="直接连接符 202"/>
          <p:cNvCxnSpPr/>
          <p:nvPr/>
        </p:nvCxnSpPr>
        <p:spPr bwMode="auto">
          <a:xfrm>
            <a:off x="8083211" y="3381459"/>
            <a:ext cx="745527" cy="1030031"/>
          </a:xfrm>
          <a:prstGeom prst="line">
            <a:avLst/>
          </a:prstGeom>
          <a:noFill/>
          <a:ln w="38100" cap="flat" cmpd="sng" algn="ctr">
            <a:solidFill>
              <a:sysClr val="window" lastClr="FFFFFF">
                <a:lumMod val="50000"/>
              </a:sysClr>
            </a:solidFill>
            <a:prstDash val="solid"/>
          </a:ln>
          <a:effectLst>
            <a:outerShdw blurRad="50800" dist="50800" dir="5400000" sx="1000" sy="1000" algn="ctr" rotWithShape="0">
              <a:srgbClr val="4F81BD">
                <a:lumMod val="50000"/>
              </a:srgbClr>
            </a:outerShdw>
          </a:effectLst>
        </p:spPr>
      </p:cxnSp>
      <p:cxnSp>
        <p:nvCxnSpPr>
          <p:cNvPr id="204" name="直接连接符 203"/>
          <p:cNvCxnSpPr/>
          <p:nvPr/>
        </p:nvCxnSpPr>
        <p:spPr bwMode="auto">
          <a:xfrm>
            <a:off x="8060773" y="3365113"/>
            <a:ext cx="2371898" cy="1116871"/>
          </a:xfrm>
          <a:prstGeom prst="line">
            <a:avLst/>
          </a:prstGeom>
          <a:noFill/>
          <a:ln w="38100" cap="flat" cmpd="sng" algn="ctr">
            <a:solidFill>
              <a:sysClr val="window" lastClr="FFFFFF">
                <a:lumMod val="50000"/>
              </a:sysClr>
            </a:solidFill>
            <a:prstDash val="solid"/>
          </a:ln>
          <a:effectLst>
            <a:outerShdw blurRad="50800" dist="50800" dir="5400000" sx="1000" sy="1000" algn="ctr" rotWithShape="0">
              <a:srgbClr val="4F81BD">
                <a:lumMod val="50000"/>
              </a:srgbClr>
            </a:outerShdw>
          </a:effectLst>
        </p:spPr>
      </p:cxnSp>
      <p:cxnSp>
        <p:nvCxnSpPr>
          <p:cNvPr id="205" name="直接连接符 204"/>
          <p:cNvCxnSpPr/>
          <p:nvPr/>
        </p:nvCxnSpPr>
        <p:spPr bwMode="auto">
          <a:xfrm flipH="1">
            <a:off x="7680630" y="3381459"/>
            <a:ext cx="384774" cy="1032556"/>
          </a:xfrm>
          <a:prstGeom prst="line">
            <a:avLst/>
          </a:prstGeom>
          <a:noFill/>
          <a:ln w="38100" cap="flat" cmpd="sng" algn="ctr">
            <a:solidFill>
              <a:sysClr val="window" lastClr="FFFFFF">
                <a:lumMod val="50000"/>
              </a:sysClr>
            </a:solidFill>
            <a:prstDash val="solid"/>
          </a:ln>
          <a:effectLst>
            <a:outerShdw blurRad="50800" dist="50800" dir="5400000" sx="1000" sy="1000" algn="ctr" rotWithShape="0">
              <a:srgbClr val="4F81BD">
                <a:lumMod val="50000"/>
              </a:srgbClr>
            </a:outerShdw>
          </a:effectLst>
        </p:spPr>
      </p:cxnSp>
      <p:cxnSp>
        <p:nvCxnSpPr>
          <p:cNvPr id="206" name="直接连接符 205"/>
          <p:cNvCxnSpPr/>
          <p:nvPr/>
        </p:nvCxnSpPr>
        <p:spPr bwMode="auto">
          <a:xfrm flipH="1">
            <a:off x="6543339" y="3359729"/>
            <a:ext cx="1522064" cy="1037244"/>
          </a:xfrm>
          <a:prstGeom prst="line">
            <a:avLst/>
          </a:prstGeom>
          <a:noFill/>
          <a:ln w="38100" cap="flat" cmpd="sng" algn="ctr">
            <a:solidFill>
              <a:sysClr val="window" lastClr="FFFFFF">
                <a:lumMod val="50000"/>
              </a:sysClr>
            </a:solidFill>
            <a:prstDash val="solid"/>
          </a:ln>
          <a:effectLst>
            <a:outerShdw blurRad="50800" dist="50800" dir="5400000" sx="1000" sy="1000" algn="ctr" rotWithShape="0">
              <a:srgbClr val="4F81BD">
                <a:lumMod val="50000"/>
              </a:srgbClr>
            </a:outerShdw>
          </a:effectLst>
        </p:spPr>
      </p:cxnSp>
      <p:cxnSp>
        <p:nvCxnSpPr>
          <p:cNvPr id="207" name="曲线连接符 202"/>
          <p:cNvCxnSpPr/>
          <p:nvPr/>
        </p:nvCxnSpPr>
        <p:spPr bwMode="auto">
          <a:xfrm rot="16200000" flipH="1">
            <a:off x="10938441" y="3319683"/>
            <a:ext cx="460835" cy="440160"/>
          </a:xfrm>
          <a:prstGeom prst="curvedConnector3">
            <a:avLst>
              <a:gd name="adj1" fmla="val 50000"/>
            </a:avLst>
          </a:prstGeom>
          <a:noFill/>
          <a:ln w="9525" cap="flat" cmpd="sng" algn="ctr">
            <a:solidFill>
              <a:srgbClr val="4F81BD">
                <a:shade val="95000"/>
                <a:satMod val="105000"/>
              </a:srgbClr>
            </a:solidFill>
            <a:prstDash val="dashDot"/>
          </a:ln>
          <a:effectLst/>
        </p:spPr>
      </p:cxnSp>
      <p:sp>
        <p:nvSpPr>
          <p:cNvPr id="208" name="矩形 36"/>
          <p:cNvSpPr>
            <a:spLocks noChangeArrowheads="1"/>
          </p:cNvSpPr>
          <p:nvPr/>
        </p:nvSpPr>
        <p:spPr bwMode="auto">
          <a:xfrm>
            <a:off x="6079852" y="5180404"/>
            <a:ext cx="4405033" cy="307657"/>
          </a:xfrm>
          <a:prstGeom prst="rect">
            <a:avLst/>
          </a:prstGeom>
          <a:noFill/>
          <a:ln>
            <a:noFill/>
          </a:ln>
        </p:spPr>
        <p:txBody>
          <a:bodyPr wrap="square">
            <a:spAutoFit/>
          </a:bodyPr>
          <a:lstStyle/>
          <a:p>
            <a:pPr algn="ctr" defTabSz="456565"/>
            <a:r>
              <a:rPr lang="zh-CN" altLang="en-US" sz="1400" dirty="0">
                <a:solidFill>
                  <a:prstClr val="black"/>
                </a:solidFill>
                <a:sym typeface="Huawei Sans"/>
              </a:rPr>
              <a:t>全省（市）一朵云</a:t>
            </a:r>
            <a:endParaRPr lang="en-US" altLang="zh-CN" sz="1400" dirty="0">
              <a:solidFill>
                <a:prstClr val="black"/>
              </a:solidFill>
              <a:sym typeface="Huawei Sans"/>
            </a:endParaRPr>
          </a:p>
        </p:txBody>
      </p:sp>
      <p:sp>
        <p:nvSpPr>
          <p:cNvPr id="209" name="矩形 36"/>
          <p:cNvSpPr>
            <a:spLocks noChangeArrowheads="1"/>
          </p:cNvSpPr>
          <p:nvPr/>
        </p:nvSpPr>
        <p:spPr bwMode="auto">
          <a:xfrm>
            <a:off x="7229828" y="3950198"/>
            <a:ext cx="1983140" cy="246125"/>
          </a:xfrm>
          <a:prstGeom prst="rect">
            <a:avLst/>
          </a:prstGeom>
          <a:noFill/>
          <a:ln>
            <a:noFill/>
          </a:ln>
        </p:spPr>
        <p:txBody>
          <a:bodyPr wrap="square">
            <a:spAutoFit/>
          </a:bodyPr>
          <a:lstStyle/>
          <a:p>
            <a:pPr algn="ctr" defTabSz="412115" hangingPunct="0"/>
            <a:r>
              <a:rPr lang="zh-CN" altLang="en-US" sz="1000" b="1" kern="0" dirty="0">
                <a:solidFill>
                  <a:srgbClr val="000000"/>
                </a:solidFill>
                <a:sym typeface="Huawei Sans"/>
              </a:rPr>
              <a:t>资源统一、数据协同、服务共享</a:t>
            </a:r>
            <a:endParaRPr lang="en-US" altLang="zh-CN" sz="1000" b="1" kern="0" dirty="0">
              <a:solidFill>
                <a:srgbClr val="000000"/>
              </a:solidFill>
              <a:sym typeface="Huawei Sans"/>
            </a:endParaRPr>
          </a:p>
        </p:txBody>
      </p:sp>
      <p:sp>
        <p:nvSpPr>
          <p:cNvPr id="210" name="Freeform 6"/>
          <p:cNvSpPr/>
          <p:nvPr/>
        </p:nvSpPr>
        <p:spPr>
          <a:xfrm>
            <a:off x="6034016" y="4398117"/>
            <a:ext cx="943422" cy="520077"/>
          </a:xfrm>
          <a:custGeom>
            <a:avLst/>
            <a:gdLst/>
            <a:ahLst/>
            <a:cxnLst>
              <a:cxn ang="0">
                <a:pos x="wd2" y="hd2"/>
              </a:cxn>
              <a:cxn ang="5400000">
                <a:pos x="wd2" y="hd2"/>
              </a:cxn>
              <a:cxn ang="10800000">
                <a:pos x="wd2" y="hd2"/>
              </a:cxn>
              <a:cxn ang="16200000">
                <a:pos x="wd2" y="hd2"/>
              </a:cxn>
            </a:cxnLst>
            <a:rect l="0" t="0" r="r" b="b"/>
            <a:pathLst>
              <a:path w="21069" h="21212" extrusionOk="0">
                <a:moveTo>
                  <a:pt x="4192" y="6175"/>
                </a:moveTo>
                <a:cubicBezTo>
                  <a:pt x="4192" y="6175"/>
                  <a:pt x="4881" y="443"/>
                  <a:pt x="8768" y="27"/>
                </a:cubicBezTo>
                <a:cubicBezTo>
                  <a:pt x="12606" y="-388"/>
                  <a:pt x="13590" y="4098"/>
                  <a:pt x="13590" y="4098"/>
                </a:cubicBezTo>
                <a:cubicBezTo>
                  <a:pt x="13590" y="4098"/>
                  <a:pt x="15755" y="2852"/>
                  <a:pt x="17428" y="5760"/>
                </a:cubicBezTo>
                <a:cubicBezTo>
                  <a:pt x="18658" y="7754"/>
                  <a:pt x="18412" y="10578"/>
                  <a:pt x="18412" y="10578"/>
                </a:cubicBezTo>
                <a:cubicBezTo>
                  <a:pt x="18412" y="10578"/>
                  <a:pt x="21069" y="11409"/>
                  <a:pt x="21069" y="15895"/>
                </a:cubicBezTo>
                <a:cubicBezTo>
                  <a:pt x="21069" y="20381"/>
                  <a:pt x="18658" y="21212"/>
                  <a:pt x="18658" y="21212"/>
                </a:cubicBezTo>
                <a:cubicBezTo>
                  <a:pt x="3454" y="21212"/>
                  <a:pt x="3454" y="21212"/>
                  <a:pt x="3454" y="21212"/>
                </a:cubicBezTo>
                <a:cubicBezTo>
                  <a:pt x="3454" y="21212"/>
                  <a:pt x="-531" y="19883"/>
                  <a:pt x="59" y="12655"/>
                </a:cubicBezTo>
                <a:cubicBezTo>
                  <a:pt x="551" y="6507"/>
                  <a:pt x="4192" y="6175"/>
                  <a:pt x="4192" y="6175"/>
                </a:cubicBezTo>
                <a:close/>
              </a:path>
            </a:pathLst>
          </a:custGeom>
          <a:solidFill>
            <a:srgbClr val="95B3D7"/>
          </a:solidFill>
          <a:ln w="25400">
            <a:solidFill>
              <a:srgbClr val="808080">
                <a:alpha val="37000"/>
              </a:srgbClr>
            </a:solidFill>
          </a:ln>
        </p:spPr>
        <p:txBody>
          <a:bodyPr lIns="7631" tIns="7631" rIns="7631" bIns="7631"/>
          <a:lstStyle/>
          <a:p>
            <a:pPr marL="26670" indent="-26670" defTabSz="182245">
              <a:lnSpc>
                <a:spcPct val="90000"/>
              </a:lnSpc>
              <a:spcBef>
                <a:spcPts val="110"/>
              </a:spcBef>
              <a:defRPr sz="6400">
                <a:solidFill>
                  <a:srgbClr val="FFFFFF"/>
                </a:solidFill>
                <a:effectLst>
                  <a:outerShdw blurRad="38100" dist="38100" dir="2700000" rotWithShape="0">
                    <a:srgbClr val="000000">
                      <a:alpha val="43137"/>
                    </a:srgbClr>
                  </a:outerShdw>
                </a:effectLst>
                <a:latin typeface="Huawei Sans"/>
                <a:ea typeface="Huawei Sans"/>
                <a:cs typeface="Huawei Sans"/>
                <a:sym typeface="Huawei Sans"/>
              </a:defRPr>
            </a:pPr>
            <a:endParaRPr sz="6895" kern="0" dirty="0">
              <a:solidFill>
                <a:srgbClr val="FFFFFF"/>
              </a:solidFill>
              <a:effectLst>
                <a:outerShdw blurRad="38100" dist="38100" dir="2700000" rotWithShape="0">
                  <a:srgbClr val="000000">
                    <a:alpha val="43137"/>
                  </a:srgbClr>
                </a:outerShdw>
              </a:effectLst>
              <a:latin typeface="+mn-ea"/>
              <a:ea typeface="方正兰亭黑简体" panose="02000000000000000000" pitchFamily="2" charset="-122"/>
              <a:cs typeface="Huawei Sans"/>
              <a:sym typeface="Huawei Sans"/>
            </a:endParaRPr>
          </a:p>
        </p:txBody>
      </p:sp>
      <p:sp>
        <p:nvSpPr>
          <p:cNvPr id="211" name="文本框 61"/>
          <p:cNvSpPr txBox="1">
            <a:spLocks noChangeArrowheads="1"/>
          </p:cNvSpPr>
          <p:nvPr/>
        </p:nvSpPr>
        <p:spPr bwMode="auto">
          <a:xfrm>
            <a:off x="5976956" y="4678215"/>
            <a:ext cx="1043400" cy="230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456565">
              <a:defRPr/>
            </a:pPr>
            <a:r>
              <a:rPr lang="zh-CN" altLang="en-US" sz="900" dirty="0">
                <a:solidFill>
                  <a:prstClr val="black"/>
                </a:solidFill>
                <a:sym typeface="Huawei Sans"/>
              </a:rPr>
              <a:t>市（区）级节点</a:t>
            </a:r>
            <a:endParaRPr lang="zh-CN" altLang="en-US" sz="900" dirty="0">
              <a:solidFill>
                <a:prstClr val="black"/>
              </a:solidFill>
              <a:sym typeface="Huawei Sans"/>
            </a:endParaRPr>
          </a:p>
        </p:txBody>
      </p:sp>
      <p:sp>
        <p:nvSpPr>
          <p:cNvPr id="212" name="Freeform 6"/>
          <p:cNvSpPr/>
          <p:nvPr/>
        </p:nvSpPr>
        <p:spPr>
          <a:xfrm>
            <a:off x="7209742" y="4412663"/>
            <a:ext cx="943422" cy="520077"/>
          </a:xfrm>
          <a:custGeom>
            <a:avLst/>
            <a:gdLst/>
            <a:ahLst/>
            <a:cxnLst>
              <a:cxn ang="0">
                <a:pos x="wd2" y="hd2"/>
              </a:cxn>
              <a:cxn ang="5400000">
                <a:pos x="wd2" y="hd2"/>
              </a:cxn>
              <a:cxn ang="10800000">
                <a:pos x="wd2" y="hd2"/>
              </a:cxn>
              <a:cxn ang="16200000">
                <a:pos x="wd2" y="hd2"/>
              </a:cxn>
            </a:cxnLst>
            <a:rect l="0" t="0" r="r" b="b"/>
            <a:pathLst>
              <a:path w="21069" h="21212" extrusionOk="0">
                <a:moveTo>
                  <a:pt x="4192" y="6175"/>
                </a:moveTo>
                <a:cubicBezTo>
                  <a:pt x="4192" y="6175"/>
                  <a:pt x="4881" y="443"/>
                  <a:pt x="8768" y="27"/>
                </a:cubicBezTo>
                <a:cubicBezTo>
                  <a:pt x="12606" y="-388"/>
                  <a:pt x="13590" y="4098"/>
                  <a:pt x="13590" y="4098"/>
                </a:cubicBezTo>
                <a:cubicBezTo>
                  <a:pt x="13590" y="4098"/>
                  <a:pt x="15755" y="2852"/>
                  <a:pt x="17428" y="5760"/>
                </a:cubicBezTo>
                <a:cubicBezTo>
                  <a:pt x="18658" y="7754"/>
                  <a:pt x="18412" y="10578"/>
                  <a:pt x="18412" y="10578"/>
                </a:cubicBezTo>
                <a:cubicBezTo>
                  <a:pt x="18412" y="10578"/>
                  <a:pt x="21069" y="11409"/>
                  <a:pt x="21069" y="15895"/>
                </a:cubicBezTo>
                <a:cubicBezTo>
                  <a:pt x="21069" y="20381"/>
                  <a:pt x="18658" y="21212"/>
                  <a:pt x="18658" y="21212"/>
                </a:cubicBezTo>
                <a:cubicBezTo>
                  <a:pt x="3454" y="21212"/>
                  <a:pt x="3454" y="21212"/>
                  <a:pt x="3454" y="21212"/>
                </a:cubicBezTo>
                <a:cubicBezTo>
                  <a:pt x="3454" y="21212"/>
                  <a:pt x="-531" y="19883"/>
                  <a:pt x="59" y="12655"/>
                </a:cubicBezTo>
                <a:cubicBezTo>
                  <a:pt x="551" y="6507"/>
                  <a:pt x="4192" y="6175"/>
                  <a:pt x="4192" y="6175"/>
                </a:cubicBezTo>
                <a:close/>
              </a:path>
            </a:pathLst>
          </a:custGeom>
          <a:solidFill>
            <a:srgbClr val="95B3D7"/>
          </a:solidFill>
          <a:ln w="25400">
            <a:solidFill>
              <a:srgbClr val="808080">
                <a:alpha val="37000"/>
              </a:srgbClr>
            </a:solidFill>
          </a:ln>
        </p:spPr>
        <p:txBody>
          <a:bodyPr lIns="7631" tIns="7631" rIns="7631" bIns="7631"/>
          <a:lstStyle/>
          <a:p>
            <a:pPr marL="26670" indent="-26670" defTabSz="182245">
              <a:lnSpc>
                <a:spcPct val="90000"/>
              </a:lnSpc>
              <a:spcBef>
                <a:spcPts val="110"/>
              </a:spcBef>
              <a:defRPr sz="6400">
                <a:solidFill>
                  <a:srgbClr val="FFFFFF"/>
                </a:solidFill>
                <a:effectLst>
                  <a:outerShdw blurRad="38100" dist="38100" dir="2700000" rotWithShape="0">
                    <a:srgbClr val="000000">
                      <a:alpha val="43137"/>
                    </a:srgbClr>
                  </a:outerShdw>
                </a:effectLst>
                <a:latin typeface="Huawei Sans"/>
                <a:ea typeface="Huawei Sans"/>
                <a:cs typeface="Huawei Sans"/>
                <a:sym typeface="Huawei Sans"/>
              </a:defRPr>
            </a:pPr>
            <a:endParaRPr sz="6895" kern="0" dirty="0">
              <a:solidFill>
                <a:srgbClr val="FFFFFF"/>
              </a:solidFill>
              <a:effectLst>
                <a:outerShdw blurRad="38100" dist="38100" dir="2700000" rotWithShape="0">
                  <a:srgbClr val="000000">
                    <a:alpha val="43137"/>
                  </a:srgbClr>
                </a:outerShdw>
              </a:effectLst>
              <a:latin typeface="+mn-ea"/>
              <a:ea typeface="方正兰亭黑简体" panose="02000000000000000000" pitchFamily="2" charset="-122"/>
              <a:cs typeface="Huawei Sans"/>
              <a:sym typeface="Huawei Sans"/>
            </a:endParaRPr>
          </a:p>
        </p:txBody>
      </p:sp>
      <p:sp>
        <p:nvSpPr>
          <p:cNvPr id="213" name="Freeform 6"/>
          <p:cNvSpPr/>
          <p:nvPr/>
        </p:nvSpPr>
        <p:spPr>
          <a:xfrm>
            <a:off x="8430481" y="4400249"/>
            <a:ext cx="943422" cy="520077"/>
          </a:xfrm>
          <a:custGeom>
            <a:avLst/>
            <a:gdLst/>
            <a:ahLst/>
            <a:cxnLst>
              <a:cxn ang="0">
                <a:pos x="wd2" y="hd2"/>
              </a:cxn>
              <a:cxn ang="5400000">
                <a:pos x="wd2" y="hd2"/>
              </a:cxn>
              <a:cxn ang="10800000">
                <a:pos x="wd2" y="hd2"/>
              </a:cxn>
              <a:cxn ang="16200000">
                <a:pos x="wd2" y="hd2"/>
              </a:cxn>
            </a:cxnLst>
            <a:rect l="0" t="0" r="r" b="b"/>
            <a:pathLst>
              <a:path w="21069" h="21212" extrusionOk="0">
                <a:moveTo>
                  <a:pt x="4192" y="6175"/>
                </a:moveTo>
                <a:cubicBezTo>
                  <a:pt x="4192" y="6175"/>
                  <a:pt x="4881" y="443"/>
                  <a:pt x="8768" y="27"/>
                </a:cubicBezTo>
                <a:cubicBezTo>
                  <a:pt x="12606" y="-388"/>
                  <a:pt x="13590" y="4098"/>
                  <a:pt x="13590" y="4098"/>
                </a:cubicBezTo>
                <a:cubicBezTo>
                  <a:pt x="13590" y="4098"/>
                  <a:pt x="15755" y="2852"/>
                  <a:pt x="17428" y="5760"/>
                </a:cubicBezTo>
                <a:cubicBezTo>
                  <a:pt x="18658" y="7754"/>
                  <a:pt x="18412" y="10578"/>
                  <a:pt x="18412" y="10578"/>
                </a:cubicBezTo>
                <a:cubicBezTo>
                  <a:pt x="18412" y="10578"/>
                  <a:pt x="21069" y="11409"/>
                  <a:pt x="21069" y="15895"/>
                </a:cubicBezTo>
                <a:cubicBezTo>
                  <a:pt x="21069" y="20381"/>
                  <a:pt x="18658" y="21212"/>
                  <a:pt x="18658" y="21212"/>
                </a:cubicBezTo>
                <a:cubicBezTo>
                  <a:pt x="3454" y="21212"/>
                  <a:pt x="3454" y="21212"/>
                  <a:pt x="3454" y="21212"/>
                </a:cubicBezTo>
                <a:cubicBezTo>
                  <a:pt x="3454" y="21212"/>
                  <a:pt x="-531" y="19883"/>
                  <a:pt x="59" y="12655"/>
                </a:cubicBezTo>
                <a:cubicBezTo>
                  <a:pt x="551" y="6507"/>
                  <a:pt x="4192" y="6175"/>
                  <a:pt x="4192" y="6175"/>
                </a:cubicBezTo>
                <a:close/>
              </a:path>
            </a:pathLst>
          </a:custGeom>
          <a:solidFill>
            <a:srgbClr val="95B3D7"/>
          </a:solidFill>
          <a:ln w="25400">
            <a:solidFill>
              <a:srgbClr val="808080">
                <a:alpha val="37000"/>
              </a:srgbClr>
            </a:solidFill>
          </a:ln>
        </p:spPr>
        <p:txBody>
          <a:bodyPr lIns="7631" tIns="7631" rIns="7631" bIns="7631"/>
          <a:lstStyle/>
          <a:p>
            <a:pPr marL="26670" indent="-26670" defTabSz="182245">
              <a:lnSpc>
                <a:spcPct val="90000"/>
              </a:lnSpc>
              <a:spcBef>
                <a:spcPts val="110"/>
              </a:spcBef>
              <a:defRPr sz="6400">
                <a:solidFill>
                  <a:srgbClr val="FFFFFF"/>
                </a:solidFill>
                <a:effectLst>
                  <a:outerShdw blurRad="38100" dist="38100" dir="2700000" rotWithShape="0">
                    <a:srgbClr val="000000">
                      <a:alpha val="43137"/>
                    </a:srgbClr>
                  </a:outerShdw>
                </a:effectLst>
                <a:latin typeface="Huawei Sans"/>
                <a:ea typeface="Huawei Sans"/>
                <a:cs typeface="Huawei Sans"/>
                <a:sym typeface="Huawei Sans"/>
              </a:defRPr>
            </a:pPr>
            <a:endParaRPr sz="6895" kern="0" dirty="0">
              <a:solidFill>
                <a:srgbClr val="FFFFFF"/>
              </a:solidFill>
              <a:effectLst>
                <a:outerShdw blurRad="38100" dist="38100" dir="2700000" rotWithShape="0">
                  <a:srgbClr val="000000">
                    <a:alpha val="43137"/>
                  </a:srgbClr>
                </a:outerShdw>
              </a:effectLst>
              <a:latin typeface="+mn-ea"/>
              <a:ea typeface="方正兰亭黑简体" panose="02000000000000000000" pitchFamily="2" charset="-122"/>
              <a:cs typeface="Huawei Sans"/>
              <a:sym typeface="Huawei Sans"/>
            </a:endParaRPr>
          </a:p>
        </p:txBody>
      </p:sp>
      <p:sp>
        <p:nvSpPr>
          <p:cNvPr id="214" name="Freeform 6"/>
          <p:cNvSpPr/>
          <p:nvPr/>
        </p:nvSpPr>
        <p:spPr>
          <a:xfrm>
            <a:off x="10161749" y="4420809"/>
            <a:ext cx="943422" cy="520077"/>
          </a:xfrm>
          <a:custGeom>
            <a:avLst/>
            <a:gdLst/>
            <a:ahLst/>
            <a:cxnLst>
              <a:cxn ang="0">
                <a:pos x="wd2" y="hd2"/>
              </a:cxn>
              <a:cxn ang="5400000">
                <a:pos x="wd2" y="hd2"/>
              </a:cxn>
              <a:cxn ang="10800000">
                <a:pos x="wd2" y="hd2"/>
              </a:cxn>
              <a:cxn ang="16200000">
                <a:pos x="wd2" y="hd2"/>
              </a:cxn>
            </a:cxnLst>
            <a:rect l="0" t="0" r="r" b="b"/>
            <a:pathLst>
              <a:path w="21069" h="21212" extrusionOk="0">
                <a:moveTo>
                  <a:pt x="4192" y="6175"/>
                </a:moveTo>
                <a:cubicBezTo>
                  <a:pt x="4192" y="6175"/>
                  <a:pt x="4881" y="443"/>
                  <a:pt x="8768" y="27"/>
                </a:cubicBezTo>
                <a:cubicBezTo>
                  <a:pt x="12606" y="-388"/>
                  <a:pt x="13590" y="4098"/>
                  <a:pt x="13590" y="4098"/>
                </a:cubicBezTo>
                <a:cubicBezTo>
                  <a:pt x="13590" y="4098"/>
                  <a:pt x="15755" y="2852"/>
                  <a:pt x="17428" y="5760"/>
                </a:cubicBezTo>
                <a:cubicBezTo>
                  <a:pt x="18658" y="7754"/>
                  <a:pt x="18412" y="10578"/>
                  <a:pt x="18412" y="10578"/>
                </a:cubicBezTo>
                <a:cubicBezTo>
                  <a:pt x="18412" y="10578"/>
                  <a:pt x="21069" y="11409"/>
                  <a:pt x="21069" y="15895"/>
                </a:cubicBezTo>
                <a:cubicBezTo>
                  <a:pt x="21069" y="20381"/>
                  <a:pt x="18658" y="21212"/>
                  <a:pt x="18658" y="21212"/>
                </a:cubicBezTo>
                <a:cubicBezTo>
                  <a:pt x="3454" y="21212"/>
                  <a:pt x="3454" y="21212"/>
                  <a:pt x="3454" y="21212"/>
                </a:cubicBezTo>
                <a:cubicBezTo>
                  <a:pt x="3454" y="21212"/>
                  <a:pt x="-531" y="19883"/>
                  <a:pt x="59" y="12655"/>
                </a:cubicBezTo>
                <a:cubicBezTo>
                  <a:pt x="551" y="6507"/>
                  <a:pt x="4192" y="6175"/>
                  <a:pt x="4192" y="6175"/>
                </a:cubicBezTo>
                <a:close/>
              </a:path>
            </a:pathLst>
          </a:custGeom>
          <a:solidFill>
            <a:srgbClr val="95B3D7"/>
          </a:solidFill>
          <a:ln w="25400">
            <a:solidFill>
              <a:srgbClr val="808080">
                <a:alpha val="37000"/>
              </a:srgbClr>
            </a:solidFill>
          </a:ln>
        </p:spPr>
        <p:txBody>
          <a:bodyPr lIns="7631" tIns="7631" rIns="7631" bIns="7631"/>
          <a:lstStyle/>
          <a:p>
            <a:pPr marL="26670" indent="-26670" defTabSz="182245">
              <a:lnSpc>
                <a:spcPct val="90000"/>
              </a:lnSpc>
              <a:spcBef>
                <a:spcPts val="110"/>
              </a:spcBef>
              <a:defRPr sz="6400">
                <a:solidFill>
                  <a:srgbClr val="FFFFFF"/>
                </a:solidFill>
                <a:effectLst>
                  <a:outerShdw blurRad="38100" dist="38100" dir="2700000" rotWithShape="0">
                    <a:srgbClr val="000000">
                      <a:alpha val="43137"/>
                    </a:srgbClr>
                  </a:outerShdw>
                </a:effectLst>
                <a:latin typeface="Huawei Sans"/>
                <a:ea typeface="Huawei Sans"/>
                <a:cs typeface="Huawei Sans"/>
                <a:sym typeface="Huawei Sans"/>
              </a:defRPr>
            </a:pPr>
            <a:endParaRPr sz="6895" kern="0" dirty="0">
              <a:solidFill>
                <a:srgbClr val="FFFFFF"/>
              </a:solidFill>
              <a:effectLst>
                <a:outerShdw blurRad="38100" dist="38100" dir="2700000" rotWithShape="0">
                  <a:srgbClr val="000000">
                    <a:alpha val="43137"/>
                  </a:srgbClr>
                </a:outerShdw>
              </a:effectLst>
              <a:latin typeface="+mn-ea"/>
              <a:ea typeface="方正兰亭黑简体" panose="02000000000000000000" pitchFamily="2" charset="-122"/>
              <a:cs typeface="Huawei Sans"/>
              <a:sym typeface="Huawei Sans"/>
            </a:endParaRPr>
          </a:p>
        </p:txBody>
      </p:sp>
      <p:sp>
        <p:nvSpPr>
          <p:cNvPr id="215" name="Freeform 6"/>
          <p:cNvSpPr/>
          <p:nvPr/>
        </p:nvSpPr>
        <p:spPr>
          <a:xfrm>
            <a:off x="9322651" y="2097093"/>
            <a:ext cx="974826" cy="511932"/>
          </a:xfrm>
          <a:custGeom>
            <a:avLst/>
            <a:gdLst/>
            <a:ahLst/>
            <a:cxnLst>
              <a:cxn ang="0">
                <a:pos x="wd2" y="hd2"/>
              </a:cxn>
              <a:cxn ang="5400000">
                <a:pos x="wd2" y="hd2"/>
              </a:cxn>
              <a:cxn ang="10800000">
                <a:pos x="wd2" y="hd2"/>
              </a:cxn>
              <a:cxn ang="16200000">
                <a:pos x="wd2" y="hd2"/>
              </a:cxn>
            </a:cxnLst>
            <a:rect l="0" t="0" r="r" b="b"/>
            <a:pathLst>
              <a:path w="21069" h="21212" extrusionOk="0">
                <a:moveTo>
                  <a:pt x="4192" y="6175"/>
                </a:moveTo>
                <a:cubicBezTo>
                  <a:pt x="4192" y="6175"/>
                  <a:pt x="4881" y="443"/>
                  <a:pt x="8768" y="27"/>
                </a:cubicBezTo>
                <a:cubicBezTo>
                  <a:pt x="12606" y="-388"/>
                  <a:pt x="13590" y="4098"/>
                  <a:pt x="13590" y="4098"/>
                </a:cubicBezTo>
                <a:cubicBezTo>
                  <a:pt x="13590" y="4098"/>
                  <a:pt x="15755" y="2852"/>
                  <a:pt x="17428" y="5760"/>
                </a:cubicBezTo>
                <a:cubicBezTo>
                  <a:pt x="18658" y="7754"/>
                  <a:pt x="18412" y="10578"/>
                  <a:pt x="18412" y="10578"/>
                </a:cubicBezTo>
                <a:cubicBezTo>
                  <a:pt x="18412" y="10578"/>
                  <a:pt x="21069" y="11409"/>
                  <a:pt x="21069" y="15895"/>
                </a:cubicBezTo>
                <a:cubicBezTo>
                  <a:pt x="21069" y="20381"/>
                  <a:pt x="18658" y="21212"/>
                  <a:pt x="18658" y="21212"/>
                </a:cubicBezTo>
                <a:cubicBezTo>
                  <a:pt x="3454" y="21212"/>
                  <a:pt x="3454" y="21212"/>
                  <a:pt x="3454" y="21212"/>
                </a:cubicBezTo>
                <a:cubicBezTo>
                  <a:pt x="3454" y="21212"/>
                  <a:pt x="-531" y="19883"/>
                  <a:pt x="59" y="12655"/>
                </a:cubicBezTo>
                <a:cubicBezTo>
                  <a:pt x="551" y="6507"/>
                  <a:pt x="4192" y="6175"/>
                  <a:pt x="4192" y="6175"/>
                </a:cubicBezTo>
                <a:close/>
              </a:path>
            </a:pathLst>
          </a:custGeom>
          <a:solidFill>
            <a:srgbClr val="FFFFFF">
              <a:lumMod val="85000"/>
            </a:srgbClr>
          </a:solidFill>
          <a:ln w="25400">
            <a:solidFill>
              <a:srgbClr val="808080">
                <a:alpha val="37000"/>
              </a:srgbClr>
            </a:solidFill>
          </a:ln>
        </p:spPr>
        <p:txBody>
          <a:bodyPr lIns="7631" tIns="7631" rIns="7631" bIns="7631"/>
          <a:lstStyle/>
          <a:p>
            <a:pPr marL="26670" indent="-26670" defTabSz="182245">
              <a:lnSpc>
                <a:spcPct val="90000"/>
              </a:lnSpc>
              <a:spcBef>
                <a:spcPts val="110"/>
              </a:spcBef>
              <a:defRPr sz="6400">
                <a:solidFill>
                  <a:srgbClr val="FFFFFF"/>
                </a:solidFill>
                <a:effectLst>
                  <a:outerShdw blurRad="38100" dist="38100" dir="2700000" rotWithShape="0">
                    <a:srgbClr val="000000">
                      <a:alpha val="43137"/>
                    </a:srgbClr>
                  </a:outerShdw>
                </a:effectLst>
                <a:latin typeface="Huawei Sans"/>
                <a:ea typeface="Huawei Sans"/>
                <a:cs typeface="Huawei Sans"/>
                <a:sym typeface="Huawei Sans"/>
              </a:defRPr>
            </a:pPr>
            <a:endParaRPr sz="6895" kern="0" dirty="0">
              <a:solidFill>
                <a:srgbClr val="FFFFFF"/>
              </a:solidFill>
              <a:effectLst>
                <a:outerShdw blurRad="38100" dist="38100" dir="2700000" rotWithShape="0">
                  <a:srgbClr val="000000">
                    <a:alpha val="43137"/>
                  </a:srgbClr>
                </a:outerShdw>
              </a:effectLst>
              <a:latin typeface="+mn-ea"/>
              <a:ea typeface="方正兰亭黑简体" panose="02000000000000000000" pitchFamily="2" charset="-122"/>
              <a:cs typeface="Huawei Sans"/>
              <a:sym typeface="Huawei Sans"/>
            </a:endParaRPr>
          </a:p>
        </p:txBody>
      </p:sp>
      <p:sp>
        <p:nvSpPr>
          <p:cNvPr id="216" name="Freeform 6"/>
          <p:cNvSpPr/>
          <p:nvPr/>
        </p:nvSpPr>
        <p:spPr>
          <a:xfrm>
            <a:off x="10408644" y="2797413"/>
            <a:ext cx="974826" cy="511932"/>
          </a:xfrm>
          <a:custGeom>
            <a:avLst/>
            <a:gdLst/>
            <a:ahLst/>
            <a:cxnLst>
              <a:cxn ang="0">
                <a:pos x="wd2" y="hd2"/>
              </a:cxn>
              <a:cxn ang="5400000">
                <a:pos x="wd2" y="hd2"/>
              </a:cxn>
              <a:cxn ang="10800000">
                <a:pos x="wd2" y="hd2"/>
              </a:cxn>
              <a:cxn ang="16200000">
                <a:pos x="wd2" y="hd2"/>
              </a:cxn>
            </a:cxnLst>
            <a:rect l="0" t="0" r="r" b="b"/>
            <a:pathLst>
              <a:path w="21069" h="21212" extrusionOk="0">
                <a:moveTo>
                  <a:pt x="4192" y="6175"/>
                </a:moveTo>
                <a:cubicBezTo>
                  <a:pt x="4192" y="6175"/>
                  <a:pt x="4881" y="443"/>
                  <a:pt x="8768" y="27"/>
                </a:cubicBezTo>
                <a:cubicBezTo>
                  <a:pt x="12606" y="-388"/>
                  <a:pt x="13590" y="4098"/>
                  <a:pt x="13590" y="4098"/>
                </a:cubicBezTo>
                <a:cubicBezTo>
                  <a:pt x="13590" y="4098"/>
                  <a:pt x="15755" y="2852"/>
                  <a:pt x="17428" y="5760"/>
                </a:cubicBezTo>
                <a:cubicBezTo>
                  <a:pt x="18658" y="7754"/>
                  <a:pt x="18412" y="10578"/>
                  <a:pt x="18412" y="10578"/>
                </a:cubicBezTo>
                <a:cubicBezTo>
                  <a:pt x="18412" y="10578"/>
                  <a:pt x="21069" y="11409"/>
                  <a:pt x="21069" y="15895"/>
                </a:cubicBezTo>
                <a:cubicBezTo>
                  <a:pt x="21069" y="20381"/>
                  <a:pt x="18658" y="21212"/>
                  <a:pt x="18658" y="21212"/>
                </a:cubicBezTo>
                <a:cubicBezTo>
                  <a:pt x="3454" y="21212"/>
                  <a:pt x="3454" y="21212"/>
                  <a:pt x="3454" y="21212"/>
                </a:cubicBezTo>
                <a:cubicBezTo>
                  <a:pt x="3454" y="21212"/>
                  <a:pt x="-531" y="19883"/>
                  <a:pt x="59" y="12655"/>
                </a:cubicBezTo>
                <a:cubicBezTo>
                  <a:pt x="551" y="6507"/>
                  <a:pt x="4192" y="6175"/>
                  <a:pt x="4192" y="6175"/>
                </a:cubicBezTo>
                <a:close/>
              </a:path>
            </a:pathLst>
          </a:custGeom>
          <a:solidFill>
            <a:srgbClr val="FFFFFF">
              <a:lumMod val="85000"/>
            </a:srgbClr>
          </a:solidFill>
          <a:ln w="25400">
            <a:solidFill>
              <a:srgbClr val="808080">
                <a:alpha val="37000"/>
              </a:srgbClr>
            </a:solidFill>
          </a:ln>
        </p:spPr>
        <p:txBody>
          <a:bodyPr lIns="7631" tIns="7631" rIns="7631" bIns="7631"/>
          <a:lstStyle/>
          <a:p>
            <a:pPr marL="26670" indent="-26670" defTabSz="182245">
              <a:lnSpc>
                <a:spcPct val="90000"/>
              </a:lnSpc>
              <a:spcBef>
                <a:spcPts val="110"/>
              </a:spcBef>
              <a:defRPr sz="6400">
                <a:solidFill>
                  <a:srgbClr val="FFFFFF"/>
                </a:solidFill>
                <a:effectLst>
                  <a:outerShdw blurRad="38100" dist="38100" dir="2700000" rotWithShape="0">
                    <a:srgbClr val="000000">
                      <a:alpha val="43137"/>
                    </a:srgbClr>
                  </a:outerShdw>
                </a:effectLst>
                <a:latin typeface="Huawei Sans"/>
                <a:ea typeface="Huawei Sans"/>
                <a:cs typeface="Huawei Sans"/>
                <a:sym typeface="Huawei Sans"/>
              </a:defRPr>
            </a:pPr>
            <a:endParaRPr sz="6895" kern="0" dirty="0">
              <a:solidFill>
                <a:srgbClr val="FFFFFF"/>
              </a:solidFill>
              <a:effectLst>
                <a:outerShdw blurRad="38100" dist="38100" dir="2700000" rotWithShape="0">
                  <a:srgbClr val="000000">
                    <a:alpha val="43137"/>
                  </a:srgbClr>
                </a:outerShdw>
              </a:effectLst>
              <a:latin typeface="+mn-ea"/>
              <a:ea typeface="方正兰亭黑简体" panose="02000000000000000000" pitchFamily="2" charset="-122"/>
              <a:cs typeface="Huawei Sans"/>
              <a:sym typeface="Huawei Sans"/>
            </a:endParaRPr>
          </a:p>
        </p:txBody>
      </p:sp>
      <p:sp>
        <p:nvSpPr>
          <p:cNvPr id="217" name="Freeform 6"/>
          <p:cNvSpPr/>
          <p:nvPr/>
        </p:nvSpPr>
        <p:spPr>
          <a:xfrm>
            <a:off x="11056870" y="3688229"/>
            <a:ext cx="974826" cy="511932"/>
          </a:xfrm>
          <a:custGeom>
            <a:avLst/>
            <a:gdLst/>
            <a:ahLst/>
            <a:cxnLst>
              <a:cxn ang="0">
                <a:pos x="wd2" y="hd2"/>
              </a:cxn>
              <a:cxn ang="5400000">
                <a:pos x="wd2" y="hd2"/>
              </a:cxn>
              <a:cxn ang="10800000">
                <a:pos x="wd2" y="hd2"/>
              </a:cxn>
              <a:cxn ang="16200000">
                <a:pos x="wd2" y="hd2"/>
              </a:cxn>
            </a:cxnLst>
            <a:rect l="0" t="0" r="r" b="b"/>
            <a:pathLst>
              <a:path w="21069" h="21212" extrusionOk="0">
                <a:moveTo>
                  <a:pt x="4192" y="6175"/>
                </a:moveTo>
                <a:cubicBezTo>
                  <a:pt x="4192" y="6175"/>
                  <a:pt x="4881" y="443"/>
                  <a:pt x="8768" y="27"/>
                </a:cubicBezTo>
                <a:cubicBezTo>
                  <a:pt x="12606" y="-388"/>
                  <a:pt x="13590" y="4098"/>
                  <a:pt x="13590" y="4098"/>
                </a:cubicBezTo>
                <a:cubicBezTo>
                  <a:pt x="13590" y="4098"/>
                  <a:pt x="15755" y="2852"/>
                  <a:pt x="17428" y="5760"/>
                </a:cubicBezTo>
                <a:cubicBezTo>
                  <a:pt x="18658" y="7754"/>
                  <a:pt x="18412" y="10578"/>
                  <a:pt x="18412" y="10578"/>
                </a:cubicBezTo>
                <a:cubicBezTo>
                  <a:pt x="18412" y="10578"/>
                  <a:pt x="21069" y="11409"/>
                  <a:pt x="21069" y="15895"/>
                </a:cubicBezTo>
                <a:cubicBezTo>
                  <a:pt x="21069" y="20381"/>
                  <a:pt x="18658" y="21212"/>
                  <a:pt x="18658" y="21212"/>
                </a:cubicBezTo>
                <a:cubicBezTo>
                  <a:pt x="3454" y="21212"/>
                  <a:pt x="3454" y="21212"/>
                  <a:pt x="3454" y="21212"/>
                </a:cubicBezTo>
                <a:cubicBezTo>
                  <a:pt x="3454" y="21212"/>
                  <a:pt x="-531" y="19883"/>
                  <a:pt x="59" y="12655"/>
                </a:cubicBezTo>
                <a:cubicBezTo>
                  <a:pt x="551" y="6507"/>
                  <a:pt x="4192" y="6175"/>
                  <a:pt x="4192" y="6175"/>
                </a:cubicBezTo>
                <a:close/>
              </a:path>
            </a:pathLst>
          </a:custGeom>
          <a:solidFill>
            <a:srgbClr val="FFFFFF">
              <a:lumMod val="85000"/>
            </a:srgbClr>
          </a:solidFill>
          <a:ln w="25400">
            <a:solidFill>
              <a:srgbClr val="808080">
                <a:alpha val="37000"/>
              </a:srgbClr>
            </a:solidFill>
          </a:ln>
        </p:spPr>
        <p:txBody>
          <a:bodyPr lIns="7631" tIns="7631" rIns="7631" bIns="7631"/>
          <a:lstStyle/>
          <a:p>
            <a:pPr marL="26670" indent="-26670" defTabSz="182245">
              <a:lnSpc>
                <a:spcPct val="90000"/>
              </a:lnSpc>
              <a:spcBef>
                <a:spcPts val="110"/>
              </a:spcBef>
              <a:defRPr sz="6400">
                <a:solidFill>
                  <a:srgbClr val="FFFFFF"/>
                </a:solidFill>
                <a:effectLst>
                  <a:outerShdw blurRad="38100" dist="38100" dir="2700000" rotWithShape="0">
                    <a:srgbClr val="000000">
                      <a:alpha val="43137"/>
                    </a:srgbClr>
                  </a:outerShdw>
                </a:effectLst>
                <a:latin typeface="Huawei Sans"/>
                <a:ea typeface="Huawei Sans"/>
                <a:cs typeface="Huawei Sans"/>
                <a:sym typeface="Huawei Sans"/>
              </a:defRPr>
            </a:pPr>
            <a:endParaRPr sz="6895" kern="0" dirty="0">
              <a:solidFill>
                <a:srgbClr val="FFFFFF"/>
              </a:solidFill>
              <a:effectLst>
                <a:outerShdw blurRad="38100" dist="38100" dir="2700000" rotWithShape="0">
                  <a:srgbClr val="000000">
                    <a:alpha val="43137"/>
                  </a:srgbClr>
                </a:outerShdw>
              </a:effectLst>
              <a:latin typeface="+mn-ea"/>
              <a:ea typeface="方正兰亭黑简体" panose="02000000000000000000" pitchFamily="2" charset="-122"/>
              <a:cs typeface="Huawei Sans"/>
              <a:sym typeface="Huawei Sans"/>
            </a:endParaRPr>
          </a:p>
        </p:txBody>
      </p:sp>
      <p:sp>
        <p:nvSpPr>
          <p:cNvPr id="218" name="Freeform 6"/>
          <p:cNvSpPr/>
          <p:nvPr/>
        </p:nvSpPr>
        <p:spPr>
          <a:xfrm>
            <a:off x="5523830" y="2554703"/>
            <a:ext cx="974826" cy="511932"/>
          </a:xfrm>
          <a:custGeom>
            <a:avLst/>
            <a:gdLst/>
            <a:ahLst/>
            <a:cxnLst>
              <a:cxn ang="0">
                <a:pos x="wd2" y="hd2"/>
              </a:cxn>
              <a:cxn ang="5400000">
                <a:pos x="wd2" y="hd2"/>
              </a:cxn>
              <a:cxn ang="10800000">
                <a:pos x="wd2" y="hd2"/>
              </a:cxn>
              <a:cxn ang="16200000">
                <a:pos x="wd2" y="hd2"/>
              </a:cxn>
            </a:cxnLst>
            <a:rect l="0" t="0" r="r" b="b"/>
            <a:pathLst>
              <a:path w="21069" h="21212" extrusionOk="0">
                <a:moveTo>
                  <a:pt x="4192" y="6175"/>
                </a:moveTo>
                <a:cubicBezTo>
                  <a:pt x="4192" y="6175"/>
                  <a:pt x="4881" y="443"/>
                  <a:pt x="8768" y="27"/>
                </a:cubicBezTo>
                <a:cubicBezTo>
                  <a:pt x="12606" y="-388"/>
                  <a:pt x="13590" y="4098"/>
                  <a:pt x="13590" y="4098"/>
                </a:cubicBezTo>
                <a:cubicBezTo>
                  <a:pt x="13590" y="4098"/>
                  <a:pt x="15755" y="2852"/>
                  <a:pt x="17428" y="5760"/>
                </a:cubicBezTo>
                <a:cubicBezTo>
                  <a:pt x="18658" y="7754"/>
                  <a:pt x="18412" y="10578"/>
                  <a:pt x="18412" y="10578"/>
                </a:cubicBezTo>
                <a:cubicBezTo>
                  <a:pt x="18412" y="10578"/>
                  <a:pt x="21069" y="11409"/>
                  <a:pt x="21069" y="15895"/>
                </a:cubicBezTo>
                <a:cubicBezTo>
                  <a:pt x="21069" y="20381"/>
                  <a:pt x="18658" y="21212"/>
                  <a:pt x="18658" y="21212"/>
                </a:cubicBezTo>
                <a:cubicBezTo>
                  <a:pt x="3454" y="21212"/>
                  <a:pt x="3454" y="21212"/>
                  <a:pt x="3454" y="21212"/>
                </a:cubicBezTo>
                <a:cubicBezTo>
                  <a:pt x="3454" y="21212"/>
                  <a:pt x="-531" y="19883"/>
                  <a:pt x="59" y="12655"/>
                </a:cubicBezTo>
                <a:cubicBezTo>
                  <a:pt x="551" y="6507"/>
                  <a:pt x="4192" y="6175"/>
                  <a:pt x="4192" y="6175"/>
                </a:cubicBezTo>
                <a:close/>
              </a:path>
            </a:pathLst>
          </a:custGeom>
          <a:solidFill>
            <a:srgbClr val="FFFFFF">
              <a:lumMod val="85000"/>
            </a:srgbClr>
          </a:solidFill>
          <a:ln w="25400">
            <a:solidFill>
              <a:srgbClr val="808080">
                <a:alpha val="37000"/>
              </a:srgbClr>
            </a:solidFill>
          </a:ln>
        </p:spPr>
        <p:txBody>
          <a:bodyPr lIns="7631" tIns="7631" rIns="7631" bIns="7631"/>
          <a:lstStyle/>
          <a:p>
            <a:pPr marL="26670" indent="-26670" defTabSz="182245">
              <a:lnSpc>
                <a:spcPct val="90000"/>
              </a:lnSpc>
              <a:spcBef>
                <a:spcPts val="110"/>
              </a:spcBef>
              <a:defRPr sz="6400">
                <a:solidFill>
                  <a:srgbClr val="FFFFFF"/>
                </a:solidFill>
                <a:effectLst>
                  <a:outerShdw blurRad="38100" dist="38100" dir="2700000" rotWithShape="0">
                    <a:srgbClr val="000000">
                      <a:alpha val="43137"/>
                    </a:srgbClr>
                  </a:outerShdw>
                </a:effectLst>
                <a:latin typeface="Huawei Sans"/>
                <a:ea typeface="Huawei Sans"/>
                <a:cs typeface="Huawei Sans"/>
                <a:sym typeface="Huawei Sans"/>
              </a:defRPr>
            </a:pPr>
            <a:endParaRPr sz="6895" kern="0" dirty="0">
              <a:solidFill>
                <a:srgbClr val="FFFFFF"/>
              </a:solidFill>
              <a:effectLst>
                <a:outerShdw blurRad="38100" dist="38100" dir="2700000" rotWithShape="0">
                  <a:srgbClr val="000000">
                    <a:alpha val="43137"/>
                  </a:srgbClr>
                </a:outerShdw>
              </a:effectLst>
              <a:latin typeface="+mn-ea"/>
              <a:ea typeface="方正兰亭黑简体" panose="02000000000000000000" pitchFamily="2" charset="-122"/>
              <a:cs typeface="Huawei Sans"/>
              <a:sym typeface="Huawei Sans"/>
            </a:endParaRPr>
          </a:p>
        </p:txBody>
      </p:sp>
      <p:sp>
        <p:nvSpPr>
          <p:cNvPr id="219" name="矩形 218"/>
          <p:cNvSpPr/>
          <p:nvPr/>
        </p:nvSpPr>
        <p:spPr bwMode="auto">
          <a:xfrm>
            <a:off x="9455501" y="2522031"/>
            <a:ext cx="775363" cy="188649"/>
          </a:xfrm>
          <a:prstGeom prst="rect">
            <a:avLst/>
          </a:prstGeom>
          <a:solidFill>
            <a:sysClr val="window" lastClr="FFFFFF">
              <a:lumMod val="75000"/>
            </a:sysClr>
          </a:solidFill>
          <a:ln w="25400" cap="flat" cmpd="sng" algn="ctr">
            <a:noFill/>
            <a:prstDash val="solid"/>
          </a:ln>
          <a:effectLst/>
        </p:spPr>
        <p:txBody>
          <a:bodyPr anchor="ctr"/>
          <a:lstStyle/>
          <a:p>
            <a:pPr algn="ctr" defTabSz="456565">
              <a:defRPr/>
            </a:pPr>
            <a:r>
              <a:rPr lang="zh-CN" altLang="en-US" sz="1000" dirty="0">
                <a:solidFill>
                  <a:prstClr val="black"/>
                </a:solidFill>
                <a:sym typeface="Huawei Sans"/>
              </a:rPr>
              <a:t>边界平台</a:t>
            </a:r>
            <a:endParaRPr lang="zh-CN" altLang="en-US" sz="1000" dirty="0">
              <a:solidFill>
                <a:prstClr val="black"/>
              </a:solidFill>
              <a:sym typeface="Huawei Sans"/>
            </a:endParaRPr>
          </a:p>
        </p:txBody>
      </p:sp>
      <p:sp>
        <p:nvSpPr>
          <p:cNvPr id="220" name="矩形 219"/>
          <p:cNvSpPr/>
          <p:nvPr/>
        </p:nvSpPr>
        <p:spPr bwMode="auto">
          <a:xfrm rot="3373402">
            <a:off x="10186878" y="3188859"/>
            <a:ext cx="785320" cy="98684"/>
          </a:xfrm>
          <a:prstGeom prst="rect">
            <a:avLst/>
          </a:prstGeom>
          <a:solidFill>
            <a:sysClr val="window" lastClr="FFFFFF">
              <a:lumMod val="75000"/>
            </a:sysClr>
          </a:solidFill>
          <a:ln w="25400" cap="flat" cmpd="sng" algn="ctr">
            <a:noFill/>
            <a:prstDash val="solid"/>
          </a:ln>
          <a:effectLst/>
        </p:spPr>
        <p:txBody>
          <a:bodyPr anchor="ctr"/>
          <a:lstStyle/>
          <a:p>
            <a:pPr algn="ctr" defTabSz="456565">
              <a:defRPr/>
            </a:pPr>
            <a:r>
              <a:rPr lang="zh-CN" altLang="en-US" sz="1000" dirty="0">
                <a:solidFill>
                  <a:prstClr val="black"/>
                </a:solidFill>
                <a:sym typeface="Huawei Sans"/>
              </a:rPr>
              <a:t>边界平台</a:t>
            </a:r>
            <a:endParaRPr lang="zh-CN" altLang="en-US" sz="1000" dirty="0">
              <a:solidFill>
                <a:prstClr val="black"/>
              </a:solidFill>
              <a:sym typeface="Huawei Sans"/>
            </a:endParaRPr>
          </a:p>
        </p:txBody>
      </p:sp>
      <p:sp>
        <p:nvSpPr>
          <p:cNvPr id="221" name="矩形 220"/>
          <p:cNvSpPr/>
          <p:nvPr/>
        </p:nvSpPr>
        <p:spPr bwMode="auto">
          <a:xfrm rot="3209163">
            <a:off x="10872559" y="3981772"/>
            <a:ext cx="732137" cy="181596"/>
          </a:xfrm>
          <a:prstGeom prst="rect">
            <a:avLst/>
          </a:prstGeom>
          <a:solidFill>
            <a:sysClr val="window" lastClr="FFFFFF">
              <a:lumMod val="75000"/>
            </a:sysClr>
          </a:solidFill>
          <a:ln w="25400" cap="flat" cmpd="sng" algn="ctr">
            <a:noFill/>
            <a:prstDash val="solid"/>
          </a:ln>
          <a:effectLst/>
        </p:spPr>
        <p:txBody>
          <a:bodyPr anchor="ctr"/>
          <a:lstStyle/>
          <a:p>
            <a:pPr algn="ctr" defTabSz="456565">
              <a:defRPr/>
            </a:pPr>
            <a:r>
              <a:rPr lang="zh-CN" altLang="en-US" sz="1000" dirty="0">
                <a:solidFill>
                  <a:prstClr val="black"/>
                </a:solidFill>
                <a:sym typeface="Huawei Sans"/>
              </a:rPr>
              <a:t>边界平台</a:t>
            </a:r>
            <a:endParaRPr lang="zh-CN" altLang="en-US" sz="1000" dirty="0">
              <a:solidFill>
                <a:prstClr val="black"/>
              </a:solidFill>
              <a:sym typeface="Huawei Sans"/>
            </a:endParaRPr>
          </a:p>
        </p:txBody>
      </p:sp>
      <p:sp>
        <p:nvSpPr>
          <p:cNvPr id="222" name="文本框 26"/>
          <p:cNvSpPr txBox="1">
            <a:spLocks noChangeArrowheads="1"/>
          </p:cNvSpPr>
          <p:nvPr/>
        </p:nvSpPr>
        <p:spPr bwMode="auto">
          <a:xfrm>
            <a:off x="9575185" y="2242375"/>
            <a:ext cx="586563" cy="2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456565"/>
            <a:r>
              <a:rPr lang="zh-CN" altLang="en-US" sz="1000" dirty="0">
                <a:solidFill>
                  <a:prstClr val="black"/>
                </a:solidFill>
                <a:sym typeface="Huawei Sans"/>
              </a:rPr>
              <a:t>审计云</a:t>
            </a:r>
            <a:endParaRPr lang="en-US" altLang="en-US" sz="1000" dirty="0">
              <a:solidFill>
                <a:prstClr val="black"/>
              </a:solidFill>
              <a:sym typeface="Huawei Sans"/>
            </a:endParaRPr>
          </a:p>
        </p:txBody>
      </p:sp>
      <p:sp>
        <p:nvSpPr>
          <p:cNvPr id="223" name="文本框 27"/>
          <p:cNvSpPr txBox="1">
            <a:spLocks noChangeArrowheads="1"/>
          </p:cNvSpPr>
          <p:nvPr/>
        </p:nvSpPr>
        <p:spPr bwMode="auto">
          <a:xfrm>
            <a:off x="10663668" y="2966646"/>
            <a:ext cx="620389" cy="2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456565"/>
            <a:r>
              <a:rPr lang="zh-CN" altLang="en-US" sz="1000" dirty="0">
                <a:solidFill>
                  <a:prstClr val="black"/>
                </a:solidFill>
                <a:sym typeface="Huawei Sans"/>
              </a:rPr>
              <a:t>政法云</a:t>
            </a:r>
            <a:endParaRPr lang="en-US" altLang="en-US" sz="1000" dirty="0">
              <a:solidFill>
                <a:prstClr val="black"/>
              </a:solidFill>
              <a:sym typeface="Huawei Sans"/>
            </a:endParaRPr>
          </a:p>
        </p:txBody>
      </p:sp>
      <p:sp>
        <p:nvSpPr>
          <p:cNvPr id="224" name="文本框 28"/>
          <p:cNvSpPr txBox="1">
            <a:spLocks noChangeArrowheads="1"/>
          </p:cNvSpPr>
          <p:nvPr/>
        </p:nvSpPr>
        <p:spPr bwMode="auto">
          <a:xfrm>
            <a:off x="11284057" y="3810731"/>
            <a:ext cx="593157" cy="2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6565"/>
            <a:r>
              <a:rPr lang="zh-CN" altLang="en-US" sz="1000" dirty="0">
                <a:solidFill>
                  <a:prstClr val="black"/>
                </a:solidFill>
                <a:sym typeface="Huawei Sans"/>
              </a:rPr>
              <a:t>人社云</a:t>
            </a:r>
            <a:endParaRPr lang="en-US" altLang="en-US" sz="1000" dirty="0">
              <a:solidFill>
                <a:prstClr val="black"/>
              </a:solidFill>
              <a:sym typeface="Huawei Sans"/>
            </a:endParaRPr>
          </a:p>
        </p:txBody>
      </p:sp>
      <p:sp>
        <p:nvSpPr>
          <p:cNvPr id="225" name="文本框 20"/>
          <p:cNvSpPr txBox="1">
            <a:spLocks noChangeArrowheads="1"/>
          </p:cNvSpPr>
          <p:nvPr/>
        </p:nvSpPr>
        <p:spPr bwMode="auto">
          <a:xfrm>
            <a:off x="5695681" y="2710680"/>
            <a:ext cx="662350" cy="2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456565"/>
            <a:r>
              <a:rPr lang="zh-CN" altLang="en-US" sz="1000" dirty="0">
                <a:solidFill>
                  <a:prstClr val="black"/>
                </a:solidFill>
                <a:sym typeface="Huawei Sans"/>
              </a:rPr>
              <a:t>国税云</a:t>
            </a:r>
            <a:endParaRPr lang="en-US" altLang="en-US" sz="1000" dirty="0">
              <a:solidFill>
                <a:prstClr val="black"/>
              </a:solidFill>
              <a:sym typeface="Huawei Sans"/>
            </a:endParaRPr>
          </a:p>
        </p:txBody>
      </p:sp>
      <p:sp>
        <p:nvSpPr>
          <p:cNvPr id="226" name="Freeform 6"/>
          <p:cNvSpPr/>
          <p:nvPr/>
        </p:nvSpPr>
        <p:spPr>
          <a:xfrm>
            <a:off x="7001467" y="2484524"/>
            <a:ext cx="2365147" cy="1371576"/>
          </a:xfrm>
          <a:custGeom>
            <a:avLst/>
            <a:gdLst/>
            <a:ahLst/>
            <a:cxnLst>
              <a:cxn ang="0">
                <a:pos x="wd2" y="hd2"/>
              </a:cxn>
              <a:cxn ang="5400000">
                <a:pos x="wd2" y="hd2"/>
              </a:cxn>
              <a:cxn ang="10800000">
                <a:pos x="wd2" y="hd2"/>
              </a:cxn>
              <a:cxn ang="16200000">
                <a:pos x="wd2" y="hd2"/>
              </a:cxn>
            </a:cxnLst>
            <a:rect l="0" t="0" r="r" b="b"/>
            <a:pathLst>
              <a:path w="21069" h="21212" extrusionOk="0">
                <a:moveTo>
                  <a:pt x="4192" y="6175"/>
                </a:moveTo>
                <a:cubicBezTo>
                  <a:pt x="4192" y="6175"/>
                  <a:pt x="4881" y="443"/>
                  <a:pt x="8768" y="27"/>
                </a:cubicBezTo>
                <a:cubicBezTo>
                  <a:pt x="12606" y="-388"/>
                  <a:pt x="13590" y="4098"/>
                  <a:pt x="13590" y="4098"/>
                </a:cubicBezTo>
                <a:cubicBezTo>
                  <a:pt x="13590" y="4098"/>
                  <a:pt x="15755" y="2852"/>
                  <a:pt x="17428" y="5760"/>
                </a:cubicBezTo>
                <a:cubicBezTo>
                  <a:pt x="18658" y="7754"/>
                  <a:pt x="18412" y="10578"/>
                  <a:pt x="18412" y="10578"/>
                </a:cubicBezTo>
                <a:cubicBezTo>
                  <a:pt x="18412" y="10578"/>
                  <a:pt x="21069" y="11409"/>
                  <a:pt x="21069" y="15895"/>
                </a:cubicBezTo>
                <a:cubicBezTo>
                  <a:pt x="21069" y="20381"/>
                  <a:pt x="18658" y="21212"/>
                  <a:pt x="18658" y="21212"/>
                </a:cubicBezTo>
                <a:cubicBezTo>
                  <a:pt x="3454" y="21212"/>
                  <a:pt x="3454" y="21212"/>
                  <a:pt x="3454" y="21212"/>
                </a:cubicBezTo>
                <a:cubicBezTo>
                  <a:pt x="3454" y="21212"/>
                  <a:pt x="-531" y="19883"/>
                  <a:pt x="59" y="12655"/>
                </a:cubicBezTo>
                <a:cubicBezTo>
                  <a:pt x="551" y="6507"/>
                  <a:pt x="4192" y="6175"/>
                  <a:pt x="4192" y="6175"/>
                </a:cubicBezTo>
                <a:close/>
              </a:path>
            </a:pathLst>
          </a:custGeom>
          <a:solidFill>
            <a:srgbClr val="16E7CF"/>
          </a:solidFill>
          <a:ln w="25400">
            <a:solidFill>
              <a:srgbClr val="808080">
                <a:alpha val="37000"/>
              </a:srgbClr>
            </a:solidFill>
          </a:ln>
        </p:spPr>
        <p:txBody>
          <a:bodyPr lIns="7631" tIns="7631" rIns="7631" bIns="7631"/>
          <a:lstStyle/>
          <a:p>
            <a:pPr marL="26670" indent="-26670" defTabSz="182245">
              <a:lnSpc>
                <a:spcPct val="90000"/>
              </a:lnSpc>
              <a:spcBef>
                <a:spcPts val="110"/>
              </a:spcBef>
              <a:defRPr sz="6400">
                <a:solidFill>
                  <a:srgbClr val="FFFFFF"/>
                </a:solidFill>
                <a:effectLst>
                  <a:outerShdw blurRad="38100" dist="38100" dir="2700000" rotWithShape="0">
                    <a:srgbClr val="000000">
                      <a:alpha val="43137"/>
                    </a:srgbClr>
                  </a:outerShdw>
                </a:effectLst>
                <a:latin typeface="Huawei Sans"/>
                <a:ea typeface="Huawei Sans"/>
                <a:cs typeface="Huawei Sans"/>
                <a:sym typeface="Huawei Sans"/>
              </a:defRPr>
            </a:pPr>
            <a:endParaRPr sz="6895" kern="0" dirty="0">
              <a:solidFill>
                <a:srgbClr val="FFFFFF"/>
              </a:solidFill>
              <a:effectLst>
                <a:outerShdw blurRad="38100" dist="38100" dir="2700000" rotWithShape="0">
                  <a:srgbClr val="000000">
                    <a:alpha val="43137"/>
                  </a:srgbClr>
                </a:outerShdw>
              </a:effectLst>
              <a:latin typeface="方正兰亭黑简体" panose="02000000000000000000" pitchFamily="2" charset="-122"/>
              <a:ea typeface="方正兰亭黑简体" panose="02000000000000000000" pitchFamily="2" charset="-122"/>
              <a:cs typeface="Huawei Sans"/>
              <a:sym typeface="Huawei Sans"/>
            </a:endParaRPr>
          </a:p>
        </p:txBody>
      </p:sp>
      <p:grpSp>
        <p:nvGrpSpPr>
          <p:cNvPr id="227" name="组合 226"/>
          <p:cNvGrpSpPr/>
          <p:nvPr/>
        </p:nvGrpSpPr>
        <p:grpSpPr>
          <a:xfrm>
            <a:off x="7373197" y="2965304"/>
            <a:ext cx="1660608" cy="829125"/>
            <a:chOff x="5444544" y="4961751"/>
            <a:chExt cx="2029961" cy="999489"/>
          </a:xfrm>
        </p:grpSpPr>
        <p:sp>
          <p:nvSpPr>
            <p:cNvPr id="228" name="文本框 45"/>
            <p:cNvSpPr txBox="1"/>
            <p:nvPr/>
          </p:nvSpPr>
          <p:spPr bwMode="auto">
            <a:xfrm>
              <a:off x="5764429" y="5717236"/>
              <a:ext cx="1597629" cy="217873"/>
            </a:xfrm>
            <a:prstGeom prst="rect">
              <a:avLst/>
            </a:prstGeom>
            <a:solidFill>
              <a:srgbClr val="7F7F7F">
                <a:alpha val="50000"/>
              </a:srgbClr>
            </a:solidFill>
            <a:ln>
              <a:solidFill>
                <a:sysClr val="window" lastClr="FFFFFF">
                  <a:lumMod val="65000"/>
                </a:sysClr>
              </a:solidFill>
            </a:ln>
          </p:spPr>
          <p:txBody>
            <a:bodyPr lIns="0" tIns="0" rIns="0" bIns="0"/>
            <a:lstStyle>
              <a:defPPr>
                <a:defRPr lang="en-US"/>
              </a:defPPr>
              <a:lvl1pPr>
                <a:defRPr sz="1400"/>
              </a:lvl1pPr>
            </a:lstStyle>
            <a:p>
              <a:pPr algn="ctr" defTabSz="608965">
                <a:defRPr/>
              </a:pPr>
              <a:r>
                <a:rPr lang="en-US" altLang="zh-CN" sz="1000" dirty="0" smtClean="0">
                  <a:solidFill>
                    <a:prstClr val="black"/>
                  </a:solidFill>
                  <a:ea typeface="方正兰亭黑简体" panose="02000000000000000000" pitchFamily="2" charset="-122"/>
                  <a:cs typeface="Huawei Sans" panose="020C0503030203020204" pitchFamily="34" charset="0"/>
                  <a:sym typeface="Huawei Sans"/>
                </a:rPr>
                <a:t>    IaaS</a:t>
              </a:r>
              <a:r>
                <a:rPr lang="zh-CN" altLang="en-US" sz="1000" kern="0" dirty="0">
                  <a:solidFill>
                    <a:prstClr val="black"/>
                  </a:solidFill>
                  <a:cs typeface="Huawei Sans" panose="020C0503030203020204" pitchFamily="34" charset="0"/>
                  <a:sym typeface="Huawei Sans"/>
                </a:rPr>
                <a:t>基础设施服务</a:t>
              </a:r>
              <a:endParaRPr lang="en-US" sz="1000" kern="0" dirty="0">
                <a:solidFill>
                  <a:prstClr val="black"/>
                </a:solidFill>
                <a:cs typeface="Huawei Sans" panose="020C0503030203020204" pitchFamily="34" charset="0"/>
                <a:sym typeface="Huawei Sans"/>
              </a:endParaRPr>
            </a:p>
          </p:txBody>
        </p:sp>
        <p:sp>
          <p:nvSpPr>
            <p:cNvPr id="229" name="圆角矩形 73"/>
            <p:cNvSpPr/>
            <p:nvPr/>
          </p:nvSpPr>
          <p:spPr bwMode="auto">
            <a:xfrm>
              <a:off x="5630782" y="5582574"/>
              <a:ext cx="1843723" cy="378666"/>
            </a:xfrm>
            <a:prstGeom prst="roundRect">
              <a:avLst>
                <a:gd name="adj" fmla="val 0"/>
              </a:avLst>
            </a:prstGeom>
            <a:noFill/>
            <a:ln w="9525" cap="flat" cmpd="sng" algn="ctr">
              <a:noFill/>
              <a:prstDash val="solid"/>
              <a:round/>
              <a:headEnd type="none" w="med" len="med"/>
              <a:tailEnd type="none" w="med" len="med"/>
            </a:ln>
            <a:effectLst/>
          </p:spPr>
          <p:txBody>
            <a:bodyPr lIns="43897" tIns="21948" rIns="43897" bIns="21948"/>
            <a:lstStyle/>
            <a:p>
              <a:pPr algn="ctr" defTabSz="421005">
                <a:defRPr/>
              </a:pPr>
              <a:endParaRPr altLang="en-US" sz="1000" kern="0" dirty="0">
                <a:solidFill>
                  <a:prstClr val="black"/>
                </a:solidFill>
                <a:sym typeface="Huawei Sans"/>
              </a:endParaRPr>
            </a:p>
          </p:txBody>
        </p:sp>
        <p:sp>
          <p:nvSpPr>
            <p:cNvPr id="230" name="矩形 79"/>
            <p:cNvSpPr/>
            <p:nvPr/>
          </p:nvSpPr>
          <p:spPr bwMode="auto">
            <a:xfrm>
              <a:off x="5444544" y="4961751"/>
              <a:ext cx="279306" cy="973358"/>
            </a:xfrm>
            <a:prstGeom prst="rect">
              <a:avLst/>
            </a:prstGeom>
            <a:solidFill>
              <a:srgbClr val="7F7F7F">
                <a:alpha val="50000"/>
              </a:srgbClr>
            </a:solidFill>
            <a:ln>
              <a:solidFill>
                <a:sysClr val="window" lastClr="FFFFFF">
                  <a:lumMod val="75000"/>
                </a:sysClr>
              </a:solidFill>
            </a:ln>
          </p:spPr>
          <p:txBody>
            <a:bodyPr lIns="0" tIns="0" rIns="0" bIns="125931" anchor="ctr"/>
            <a:lstStyle/>
            <a:p>
              <a:pPr algn="ctr" defTabSz="608965">
                <a:defRPr/>
              </a:pPr>
              <a:endParaRPr lang="en-US" altLang="zh-CN" sz="1000" dirty="0">
                <a:solidFill>
                  <a:prstClr val="black"/>
                </a:solidFill>
                <a:sym typeface="Huawei Sans"/>
              </a:endParaRPr>
            </a:p>
            <a:p>
              <a:pPr algn="ctr" defTabSz="608965">
                <a:defRPr/>
              </a:pPr>
              <a:endParaRPr lang="en-US" altLang="zh-CN" sz="1000" dirty="0">
                <a:solidFill>
                  <a:prstClr val="black"/>
                </a:solidFill>
                <a:sym typeface="Huawei Sans"/>
              </a:endParaRPr>
            </a:p>
            <a:p>
              <a:pPr algn="ctr" defTabSz="608965">
                <a:defRPr/>
              </a:pPr>
              <a:r>
                <a:rPr lang="zh-CN" altLang="en-US" sz="1000" dirty="0">
                  <a:solidFill>
                    <a:prstClr val="black"/>
                  </a:solidFill>
                  <a:sym typeface="Huawei Sans"/>
                </a:rPr>
                <a:t>云管理</a:t>
              </a:r>
              <a:endParaRPr lang="zh-CN" altLang="en-US" sz="1000" dirty="0">
                <a:solidFill>
                  <a:prstClr val="black"/>
                </a:solidFill>
                <a:sym typeface="Huawei Sans"/>
              </a:endParaRPr>
            </a:p>
          </p:txBody>
        </p:sp>
        <p:sp>
          <p:nvSpPr>
            <p:cNvPr id="231" name="文本框 45"/>
            <p:cNvSpPr txBox="1"/>
            <p:nvPr/>
          </p:nvSpPr>
          <p:spPr bwMode="auto">
            <a:xfrm>
              <a:off x="5764430" y="5463416"/>
              <a:ext cx="1597629" cy="227627"/>
            </a:xfrm>
            <a:prstGeom prst="rect">
              <a:avLst/>
            </a:prstGeom>
            <a:solidFill>
              <a:srgbClr val="7F7F7F">
                <a:alpha val="50000"/>
              </a:srgbClr>
            </a:solidFill>
            <a:ln>
              <a:solidFill>
                <a:sysClr val="window" lastClr="FFFFFF">
                  <a:lumMod val="65000"/>
                </a:sysClr>
              </a:solidFill>
            </a:ln>
          </p:spPr>
          <p:txBody>
            <a:bodyPr lIns="45691" tIns="0" rIns="45691" bIns="0"/>
            <a:lstStyle>
              <a:defPPr>
                <a:defRPr lang="en-US"/>
              </a:defPPr>
              <a:lvl1pPr>
                <a:defRPr sz="1400"/>
              </a:lvl1pPr>
            </a:lstStyle>
            <a:p>
              <a:pPr algn="ctr" defTabSz="608965">
                <a:defRPr/>
              </a:pPr>
              <a:r>
                <a:rPr lang="en-US" altLang="zh-CN" sz="1000" kern="0" dirty="0">
                  <a:solidFill>
                    <a:prstClr val="black"/>
                  </a:solidFill>
                  <a:cs typeface="Huawei Sans" panose="020C0503030203020204" pitchFamily="34" charset="0"/>
                  <a:sym typeface="Huawei Sans"/>
                </a:rPr>
                <a:t>PaaS</a:t>
              </a:r>
              <a:r>
                <a:rPr lang="zh-CN" altLang="en-US" sz="1000" kern="0" dirty="0">
                  <a:solidFill>
                    <a:prstClr val="black"/>
                  </a:solidFill>
                  <a:cs typeface="Huawei Sans" panose="020C0503030203020204" pitchFamily="34" charset="0"/>
                  <a:sym typeface="Huawei Sans"/>
                </a:rPr>
                <a:t>平台服务</a:t>
              </a:r>
              <a:endParaRPr lang="en-US" sz="1000" kern="0" dirty="0">
                <a:solidFill>
                  <a:prstClr val="black"/>
                </a:solidFill>
                <a:cs typeface="Huawei Sans" panose="020C0503030203020204" pitchFamily="34" charset="0"/>
                <a:sym typeface="Huawei Sans"/>
              </a:endParaRPr>
            </a:p>
          </p:txBody>
        </p:sp>
        <p:sp>
          <p:nvSpPr>
            <p:cNvPr id="232" name="文本框 45"/>
            <p:cNvSpPr txBox="1"/>
            <p:nvPr/>
          </p:nvSpPr>
          <p:spPr bwMode="auto">
            <a:xfrm>
              <a:off x="5764430" y="5206342"/>
              <a:ext cx="1597629" cy="230880"/>
            </a:xfrm>
            <a:prstGeom prst="rect">
              <a:avLst/>
            </a:prstGeom>
            <a:solidFill>
              <a:srgbClr val="7F7F7F">
                <a:alpha val="50000"/>
              </a:srgbClr>
            </a:solidFill>
            <a:ln>
              <a:solidFill>
                <a:sysClr val="window" lastClr="FFFFFF">
                  <a:lumMod val="65000"/>
                </a:sysClr>
              </a:solidFill>
            </a:ln>
          </p:spPr>
          <p:txBody>
            <a:bodyPr anchor="ctr"/>
            <a:lstStyle>
              <a:defPPr>
                <a:defRPr lang="zh-CN"/>
              </a:defPPr>
              <a:lvl1pPr algn="ctr" defTabSz="1219200" fontAlgn="base">
                <a:spcBef>
                  <a:spcPct val="0"/>
                </a:spcBef>
                <a:spcAft>
                  <a:spcPct val="0"/>
                </a:spcAft>
                <a:defRPr sz="700">
                  <a:solidFill>
                    <a:prstClr val="black"/>
                  </a:solidFill>
                  <a:latin typeface="方正兰亭黑简体" panose="02000000000000000000" pitchFamily="2" charset="-122"/>
                  <a:ea typeface="方正兰亭黑简体" panose="02000000000000000000" pitchFamily="2" charset="-122"/>
                </a:defRPr>
              </a:lvl1pPr>
            </a:lstStyle>
            <a:p>
              <a:pPr>
                <a:defRPr/>
              </a:pPr>
              <a:r>
                <a:rPr lang="en-US" altLang="zh-CN" sz="1000" dirty="0" err="1">
                  <a:latin typeface="+mn-lt"/>
                  <a:ea typeface="方正兰亭黑简体" panose="02000000000000000000" pitchFamily="2" charset="-122"/>
                  <a:cs typeface="Huawei Sans" panose="020C0503030203020204" pitchFamily="34" charset="0"/>
                  <a:sym typeface="Huawei Sans"/>
                </a:rPr>
                <a:t>DaaS</a:t>
              </a:r>
              <a:r>
                <a:rPr lang="zh-CN" altLang="en-US" sz="1000" dirty="0">
                  <a:latin typeface="+mn-lt"/>
                  <a:ea typeface="方正兰亭黑简体" panose="02000000000000000000" pitchFamily="2" charset="-122"/>
                  <a:cs typeface="Huawei Sans" panose="020C0503030203020204" pitchFamily="34" charset="0"/>
                  <a:sym typeface="Huawei Sans"/>
                </a:rPr>
                <a:t>数据服务</a:t>
              </a:r>
              <a:endParaRPr lang="en-US" sz="1000" dirty="0">
                <a:latin typeface="+mn-lt"/>
                <a:ea typeface="方正兰亭黑简体" panose="02000000000000000000" pitchFamily="2" charset="-122"/>
                <a:cs typeface="Huawei Sans" panose="020C0503030203020204" pitchFamily="34" charset="0"/>
                <a:sym typeface="Huawei Sans"/>
              </a:endParaRPr>
            </a:p>
          </p:txBody>
        </p:sp>
        <p:sp>
          <p:nvSpPr>
            <p:cNvPr id="233" name="文本框 45"/>
            <p:cNvSpPr txBox="1"/>
            <p:nvPr/>
          </p:nvSpPr>
          <p:spPr bwMode="auto">
            <a:xfrm>
              <a:off x="5764429" y="4977468"/>
              <a:ext cx="1597629" cy="218395"/>
            </a:xfrm>
            <a:prstGeom prst="rect">
              <a:avLst/>
            </a:prstGeom>
            <a:solidFill>
              <a:srgbClr val="7F7F7F">
                <a:alpha val="50000"/>
              </a:srgbClr>
            </a:solidFill>
            <a:ln>
              <a:solidFill>
                <a:sysClr val="window" lastClr="FFFFFF">
                  <a:lumMod val="65000"/>
                </a:sysClr>
              </a:solidFill>
            </a:ln>
          </p:spPr>
          <p:txBody>
            <a:bodyPr anchor="ctr"/>
            <a:lstStyle>
              <a:defPPr>
                <a:defRPr lang="zh-CN"/>
              </a:defPPr>
              <a:lvl1pPr algn="ctr" defTabSz="1219200" fontAlgn="base">
                <a:spcBef>
                  <a:spcPct val="0"/>
                </a:spcBef>
                <a:spcAft>
                  <a:spcPct val="0"/>
                </a:spcAft>
                <a:defRPr sz="700">
                  <a:solidFill>
                    <a:prstClr val="black"/>
                  </a:solidFill>
                  <a:latin typeface="方正兰亭黑简体" panose="02000000000000000000" pitchFamily="2" charset="-122"/>
                  <a:ea typeface="方正兰亭黑简体" panose="02000000000000000000" pitchFamily="2" charset="-122"/>
                </a:defRPr>
              </a:lvl1pPr>
            </a:lstStyle>
            <a:p>
              <a:pPr>
                <a:defRPr/>
              </a:pPr>
              <a:r>
                <a:rPr lang="zh-CN" altLang="en-US" sz="1000" dirty="0">
                  <a:latin typeface="+mn-lt"/>
                  <a:ea typeface="方正兰亭黑简体" panose="02000000000000000000" pitchFamily="2" charset="-122"/>
                  <a:cs typeface="Huawei Sans" panose="020C0503030203020204" pitchFamily="34" charset="0"/>
                  <a:sym typeface="Huawei Sans"/>
                </a:rPr>
                <a:t>政务</a:t>
              </a:r>
              <a:r>
                <a:rPr lang="en-US" altLang="zh-CN" sz="1000" dirty="0">
                  <a:latin typeface="+mn-lt"/>
                  <a:ea typeface="方正兰亭黑简体" panose="02000000000000000000" pitchFamily="2" charset="-122"/>
                  <a:cs typeface="Huawei Sans" panose="020C0503030203020204" pitchFamily="34" charset="0"/>
                  <a:sym typeface="Huawei Sans"/>
                </a:rPr>
                <a:t>SaaS</a:t>
              </a:r>
              <a:r>
                <a:rPr lang="zh-CN" altLang="en-US" sz="1000" dirty="0">
                  <a:latin typeface="+mn-lt"/>
                  <a:ea typeface="方正兰亭黑简体" panose="02000000000000000000" pitchFamily="2" charset="-122"/>
                  <a:cs typeface="Huawei Sans" panose="020C0503030203020204" pitchFamily="34" charset="0"/>
                  <a:sym typeface="Huawei Sans"/>
                </a:rPr>
                <a:t>生态</a:t>
              </a:r>
              <a:endParaRPr lang="en-US" sz="1000" dirty="0">
                <a:latin typeface="+mn-lt"/>
                <a:ea typeface="方正兰亭黑简体" panose="02000000000000000000" pitchFamily="2" charset="-122"/>
                <a:cs typeface="Huawei Sans" panose="020C0503030203020204" pitchFamily="34" charset="0"/>
                <a:sym typeface="Huawei Sans"/>
              </a:endParaRPr>
            </a:p>
          </p:txBody>
        </p:sp>
      </p:grpSp>
      <p:sp>
        <p:nvSpPr>
          <p:cNvPr id="234" name="矩形 233"/>
          <p:cNvSpPr/>
          <p:nvPr/>
        </p:nvSpPr>
        <p:spPr bwMode="auto">
          <a:xfrm rot="20692891">
            <a:off x="5890781" y="2926564"/>
            <a:ext cx="790429" cy="172242"/>
          </a:xfrm>
          <a:prstGeom prst="rect">
            <a:avLst/>
          </a:prstGeom>
          <a:solidFill>
            <a:sysClr val="window" lastClr="FFFFFF">
              <a:lumMod val="75000"/>
            </a:sysClr>
          </a:solidFill>
          <a:ln w="25400" cap="flat" cmpd="sng" algn="ctr">
            <a:noFill/>
            <a:prstDash val="solid"/>
          </a:ln>
          <a:effectLst/>
        </p:spPr>
        <p:txBody>
          <a:bodyPr anchor="ctr"/>
          <a:lstStyle/>
          <a:p>
            <a:pPr algn="ctr" defTabSz="456565">
              <a:defRPr/>
            </a:pPr>
            <a:r>
              <a:rPr lang="zh-CN" altLang="en-US" sz="1000" dirty="0">
                <a:solidFill>
                  <a:prstClr val="black"/>
                </a:solidFill>
                <a:sym typeface="Huawei Sans"/>
              </a:rPr>
              <a:t>跨域平台</a:t>
            </a:r>
            <a:endParaRPr lang="zh-CN" altLang="en-US" sz="1000" dirty="0">
              <a:solidFill>
                <a:prstClr val="black"/>
              </a:solidFill>
              <a:sym typeface="Huawei Sans"/>
            </a:endParaRPr>
          </a:p>
        </p:txBody>
      </p:sp>
      <p:cxnSp>
        <p:nvCxnSpPr>
          <p:cNvPr id="235" name="曲线连接符 234"/>
          <p:cNvCxnSpPr>
            <a:stCxn id="194" idx="2"/>
          </p:cNvCxnSpPr>
          <p:nvPr/>
        </p:nvCxnSpPr>
        <p:spPr bwMode="auto">
          <a:xfrm rot="5400000">
            <a:off x="8022101" y="2458892"/>
            <a:ext cx="48626" cy="46390"/>
          </a:xfrm>
          <a:prstGeom prst="curvedConnector3">
            <a:avLst>
              <a:gd name="adj1" fmla="val 50000"/>
            </a:avLst>
          </a:prstGeom>
          <a:noFill/>
          <a:ln w="9525" cap="flat" cmpd="sng" algn="ctr">
            <a:solidFill>
              <a:srgbClr val="4F81BD">
                <a:shade val="95000"/>
                <a:satMod val="105000"/>
              </a:srgbClr>
            </a:solidFill>
            <a:prstDash val="dash"/>
            <a:headEnd type="triangle" w="med" len="med"/>
            <a:tailEnd type="none" w="med" len="med"/>
          </a:ln>
          <a:effectLst/>
        </p:spPr>
      </p:cxnSp>
      <p:sp>
        <p:nvSpPr>
          <p:cNvPr id="236" name="文本框 235"/>
          <p:cNvSpPr txBox="1">
            <a:spLocks noChangeArrowheads="1"/>
          </p:cNvSpPr>
          <p:nvPr/>
        </p:nvSpPr>
        <p:spPr bwMode="auto">
          <a:xfrm>
            <a:off x="7518551" y="2684407"/>
            <a:ext cx="1167896" cy="2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456565">
              <a:defRPr/>
            </a:pPr>
            <a:r>
              <a:rPr lang="zh-CN" altLang="en-US" sz="1000" dirty="0">
                <a:solidFill>
                  <a:prstClr val="black"/>
                </a:solidFill>
                <a:sym typeface="Huawei Sans"/>
              </a:rPr>
              <a:t>省（市）级节点</a:t>
            </a:r>
            <a:endParaRPr lang="zh-CN" altLang="en-US" sz="1000" dirty="0">
              <a:solidFill>
                <a:prstClr val="black"/>
              </a:solidFill>
              <a:sym typeface="Huawei Sans"/>
            </a:endParaRPr>
          </a:p>
        </p:txBody>
      </p:sp>
      <p:sp>
        <p:nvSpPr>
          <p:cNvPr id="237" name="文本框 61"/>
          <p:cNvSpPr txBox="1">
            <a:spLocks noChangeArrowheads="1"/>
          </p:cNvSpPr>
          <p:nvPr/>
        </p:nvSpPr>
        <p:spPr bwMode="auto">
          <a:xfrm>
            <a:off x="7205123" y="4672701"/>
            <a:ext cx="1040237" cy="230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456565">
              <a:defRPr/>
            </a:pPr>
            <a:r>
              <a:rPr lang="zh-CN" altLang="en-US" sz="900" dirty="0">
                <a:solidFill>
                  <a:prstClr val="black"/>
                </a:solidFill>
                <a:sym typeface="Huawei Sans"/>
              </a:rPr>
              <a:t>市（区）级节点</a:t>
            </a:r>
            <a:endParaRPr lang="zh-CN" altLang="en-US" sz="900" dirty="0">
              <a:solidFill>
                <a:prstClr val="black"/>
              </a:solidFill>
              <a:sym typeface="Huawei Sans"/>
            </a:endParaRPr>
          </a:p>
        </p:txBody>
      </p:sp>
      <p:sp>
        <p:nvSpPr>
          <p:cNvPr id="238" name="文本框 61"/>
          <p:cNvSpPr txBox="1">
            <a:spLocks noChangeArrowheads="1"/>
          </p:cNvSpPr>
          <p:nvPr/>
        </p:nvSpPr>
        <p:spPr bwMode="auto">
          <a:xfrm>
            <a:off x="8446184" y="4673910"/>
            <a:ext cx="1009317" cy="230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456565">
              <a:defRPr/>
            </a:pPr>
            <a:r>
              <a:rPr lang="zh-CN" altLang="en-US" sz="900" dirty="0">
                <a:solidFill>
                  <a:prstClr val="black"/>
                </a:solidFill>
                <a:sym typeface="Huawei Sans"/>
              </a:rPr>
              <a:t>市（区）级节点</a:t>
            </a:r>
            <a:endParaRPr lang="zh-CN" altLang="en-US" sz="900" dirty="0">
              <a:solidFill>
                <a:prstClr val="black"/>
              </a:solidFill>
              <a:sym typeface="Huawei Sans"/>
            </a:endParaRPr>
          </a:p>
        </p:txBody>
      </p:sp>
      <p:sp>
        <p:nvSpPr>
          <p:cNvPr id="239" name="文本框 61"/>
          <p:cNvSpPr txBox="1">
            <a:spLocks noChangeArrowheads="1"/>
          </p:cNvSpPr>
          <p:nvPr/>
        </p:nvSpPr>
        <p:spPr bwMode="auto">
          <a:xfrm>
            <a:off x="10114921" y="4666934"/>
            <a:ext cx="1097493" cy="230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456565">
              <a:defRPr/>
            </a:pPr>
            <a:r>
              <a:rPr lang="zh-CN" altLang="en-US" sz="900" dirty="0">
                <a:solidFill>
                  <a:prstClr val="black"/>
                </a:solidFill>
                <a:sym typeface="Huawei Sans"/>
              </a:rPr>
              <a:t>市（区）级节点</a:t>
            </a:r>
            <a:endParaRPr lang="zh-CN" altLang="en-US" sz="900" dirty="0">
              <a:solidFill>
                <a:prstClr val="black"/>
              </a:solidFill>
              <a:sym typeface="Huawei Sans"/>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Rectangle 298"/>
          <p:cNvSpPr/>
          <p:nvPr/>
        </p:nvSpPr>
        <p:spPr>
          <a:xfrm>
            <a:off x="755918" y="2059592"/>
            <a:ext cx="1601875" cy="974487"/>
          </a:xfrm>
          <a:prstGeom prst="rect">
            <a:avLst/>
          </a:prstGeom>
          <a:noFill/>
          <a:ln w="19050" cap="flat" cmpd="sng" algn="ctr">
            <a:solidFill>
              <a:srgbClr val="1D1D1A"/>
            </a:solidFill>
            <a:prstDash val="solid"/>
          </a:ln>
          <a:effectLst/>
        </p:spPr>
        <p:txBody>
          <a:bodyPr wrap="square" lIns="71972" tIns="0" rIns="0" bIns="0" anchor="ctr"/>
          <a:lstStyle/>
          <a:p>
            <a:pPr defTabSz="913765">
              <a:buClr>
                <a:srgbClr val="FFFFFF"/>
              </a:buClr>
              <a:buSzPct val="60000"/>
            </a:pPr>
            <a:r>
              <a:rPr lang="en-US" sz="1600" b="1" kern="0" dirty="0">
                <a:solidFill>
                  <a:srgbClr val="1D1D1A"/>
                </a:solidFill>
              </a:rPr>
              <a:t>IOC</a:t>
            </a:r>
            <a:endParaRPr lang="en-US" sz="1400" b="1" kern="0" dirty="0">
              <a:solidFill>
                <a:srgbClr val="1D1D1A"/>
              </a:solidFill>
            </a:endParaRPr>
          </a:p>
        </p:txBody>
      </p:sp>
      <p:sp>
        <p:nvSpPr>
          <p:cNvPr id="120" name="矩形 119"/>
          <p:cNvSpPr/>
          <p:nvPr/>
        </p:nvSpPr>
        <p:spPr>
          <a:xfrm>
            <a:off x="2459670" y="2057752"/>
            <a:ext cx="8788577" cy="963231"/>
          </a:xfrm>
          <a:prstGeom prst="rect">
            <a:avLst/>
          </a:prstGeom>
          <a:noFill/>
          <a:ln w="19050" cap="flat" cmpd="sng" algn="ctr">
            <a:solidFill>
              <a:srgbClr val="1D1D1A"/>
            </a:solidFill>
            <a:prstDash val="solid"/>
            <a:miter lim="800000"/>
          </a:ln>
          <a:effectLst/>
        </p:spPr>
        <p:txBody>
          <a:bodyPr wrap="square" lIns="71972" tIns="0" rIns="0" bIns="0" rtlCol="0" anchor="t" anchorCtr="0"/>
          <a:lstStyle/>
          <a:p>
            <a:pPr algn="ctr" defTabSz="913765"/>
            <a:endParaRPr lang="en-US" altLang="zh-CN" sz="1600" b="1" kern="0" dirty="0">
              <a:solidFill>
                <a:prstClr val="black"/>
              </a:solidFill>
            </a:endParaRPr>
          </a:p>
        </p:txBody>
      </p:sp>
      <p:sp>
        <p:nvSpPr>
          <p:cNvPr id="124" name="Rectangle 86"/>
          <p:cNvSpPr/>
          <p:nvPr/>
        </p:nvSpPr>
        <p:spPr>
          <a:xfrm>
            <a:off x="751196" y="5313353"/>
            <a:ext cx="10506251" cy="384385"/>
          </a:xfrm>
          <a:prstGeom prst="rect">
            <a:avLst/>
          </a:prstGeom>
          <a:noFill/>
          <a:ln w="19050" cap="flat" cmpd="sng" algn="ctr">
            <a:solidFill>
              <a:srgbClr val="1D1D1A"/>
            </a:solidFill>
            <a:prstDash val="solid"/>
          </a:ln>
          <a:effectLst/>
        </p:spPr>
        <p:txBody>
          <a:bodyPr wrap="square" lIns="0" tIns="0" rIns="0" bIns="0" anchor="ctr"/>
          <a:lstStyle/>
          <a:p>
            <a:pPr algn="ctr" defTabSz="913765">
              <a:buClr>
                <a:srgbClr val="FFFFFF"/>
              </a:buClr>
              <a:buSzPct val="60000"/>
            </a:pPr>
            <a:r>
              <a:rPr lang="zh-CN" altLang="en-US" sz="1600" b="1" kern="0" dirty="0">
                <a:solidFill>
                  <a:srgbClr val="1D1D1A"/>
                </a:solidFill>
              </a:rPr>
              <a:t>联接</a:t>
            </a:r>
            <a:endParaRPr lang="zh-CN" altLang="en-US" sz="1600" b="1" kern="0" dirty="0">
              <a:solidFill>
                <a:srgbClr val="1D1D1A"/>
              </a:solidFill>
            </a:endParaRPr>
          </a:p>
        </p:txBody>
      </p:sp>
      <p:sp>
        <p:nvSpPr>
          <p:cNvPr id="128" name="Rectangle 86"/>
          <p:cNvSpPr/>
          <p:nvPr/>
        </p:nvSpPr>
        <p:spPr>
          <a:xfrm>
            <a:off x="751192" y="5765162"/>
            <a:ext cx="10522356" cy="482856"/>
          </a:xfrm>
          <a:prstGeom prst="rect">
            <a:avLst/>
          </a:prstGeom>
          <a:solidFill>
            <a:srgbClr val="FFFFFF"/>
          </a:solidFill>
          <a:ln w="19050" cap="flat" cmpd="sng" algn="ctr">
            <a:solidFill>
              <a:srgbClr val="1D1D1A"/>
            </a:solidFill>
            <a:prstDash val="solid"/>
          </a:ln>
          <a:effectLst/>
        </p:spPr>
        <p:txBody>
          <a:bodyPr wrap="square" lIns="71972" tIns="0" rIns="0" bIns="0" anchor="ctr"/>
          <a:lstStyle/>
          <a:p>
            <a:pPr defTabSz="913765">
              <a:buClr>
                <a:srgbClr val="FFFFFF"/>
              </a:buClr>
              <a:buSzPct val="60000"/>
            </a:pPr>
            <a:r>
              <a:rPr lang="zh-CN" altLang="en-US" sz="1600" b="1" kern="0" dirty="0" smtClean="0">
                <a:solidFill>
                  <a:srgbClr val="1D1D1A"/>
                </a:solidFill>
              </a:rPr>
              <a:t>端</a:t>
            </a:r>
            <a:endParaRPr lang="zh-CN" altLang="en-US" sz="1600" b="1" kern="0" dirty="0">
              <a:solidFill>
                <a:srgbClr val="1D1D1A"/>
              </a:solidFill>
            </a:endParaRPr>
          </a:p>
        </p:txBody>
      </p:sp>
      <p:sp>
        <p:nvSpPr>
          <p:cNvPr id="254" name="流程图: 手动操作 5"/>
          <p:cNvSpPr/>
          <p:nvPr/>
        </p:nvSpPr>
        <p:spPr>
          <a:xfrm>
            <a:off x="1368165" y="2133571"/>
            <a:ext cx="888046" cy="362360"/>
          </a:xfrm>
          <a:prstGeom prst="roundRect">
            <a:avLst>
              <a:gd name="adj" fmla="val 0"/>
            </a:avLst>
          </a:prstGeom>
          <a:noFill/>
          <a:ln w="12700" cap="flat" cmpd="sng" algn="ctr">
            <a:solidFill>
              <a:srgbClr val="1D1D1A"/>
            </a:solidFill>
            <a:prstDash val="solid"/>
          </a:ln>
          <a:effectLst/>
        </p:spPr>
        <p:txBody>
          <a:bodyPr wrap="square" lIns="0" tIns="0" rIns="0" bIns="0" anchor="ctr"/>
          <a:lstStyle/>
          <a:p>
            <a:pPr algn="ctr" defTabSz="913765">
              <a:buClr>
                <a:srgbClr val="FFFFFF"/>
              </a:buClr>
              <a:buSzPct val="60000"/>
            </a:pPr>
            <a:r>
              <a:rPr lang="en-US" altLang="zh-CN" sz="1200" kern="0" dirty="0">
                <a:solidFill>
                  <a:srgbClr val="1D1D1A"/>
                </a:solidFill>
              </a:rPr>
              <a:t>IOC</a:t>
            </a:r>
            <a:r>
              <a:rPr lang="zh-CN" altLang="en-US" sz="1200" kern="0" dirty="0">
                <a:solidFill>
                  <a:srgbClr val="1D1D1A"/>
                </a:solidFill>
              </a:rPr>
              <a:t>展示</a:t>
            </a:r>
            <a:endParaRPr lang="zh-CN" altLang="en-US" sz="1200" kern="0" dirty="0">
              <a:solidFill>
                <a:srgbClr val="1D1D1A"/>
              </a:solidFill>
            </a:endParaRPr>
          </a:p>
        </p:txBody>
      </p:sp>
      <p:sp>
        <p:nvSpPr>
          <p:cNvPr id="255" name="矩形 317"/>
          <p:cNvSpPr/>
          <p:nvPr/>
        </p:nvSpPr>
        <p:spPr>
          <a:xfrm rot="10800000">
            <a:off x="751191" y="3097892"/>
            <a:ext cx="10506255" cy="2157153"/>
          </a:xfrm>
          <a:prstGeom prst="rect">
            <a:avLst/>
          </a:prstGeom>
          <a:noFill/>
          <a:ln w="19050" cap="flat" cmpd="sng" algn="ctr">
            <a:solidFill>
              <a:srgbClr val="C00000"/>
            </a:solidFill>
            <a:prstDash val="solid"/>
          </a:ln>
          <a:effectLst/>
        </p:spPr>
        <p:txBody>
          <a:bodyPr wrap="square" lIns="0" tIns="0" rIns="0" bIns="0" anchor="ctr"/>
          <a:lstStyle/>
          <a:p>
            <a:pPr algn="ctr" defTabSz="913765">
              <a:buClr>
                <a:srgbClr val="FFFFFF"/>
              </a:buClr>
              <a:buSzPct val="60000"/>
            </a:pPr>
            <a:endParaRPr lang="en-US" altLang="zh-CN" sz="1200" kern="0" dirty="0">
              <a:solidFill>
                <a:srgbClr val="1D1D1A"/>
              </a:solidFill>
            </a:endParaRPr>
          </a:p>
        </p:txBody>
      </p:sp>
      <p:sp>
        <p:nvSpPr>
          <p:cNvPr id="301" name="流程图: 手动操作 5"/>
          <p:cNvSpPr/>
          <p:nvPr/>
        </p:nvSpPr>
        <p:spPr>
          <a:xfrm>
            <a:off x="1348088" y="2557242"/>
            <a:ext cx="431537" cy="415273"/>
          </a:xfrm>
          <a:prstGeom prst="roundRect">
            <a:avLst>
              <a:gd name="adj" fmla="val 0"/>
            </a:avLst>
          </a:prstGeom>
          <a:noFill/>
          <a:ln w="12700" cap="flat" cmpd="sng" algn="ctr">
            <a:solidFill>
              <a:srgbClr val="1D1D1A"/>
            </a:solidFill>
            <a:prstDash val="solid"/>
          </a:ln>
          <a:effectLst/>
        </p:spPr>
        <p:txBody>
          <a:bodyPr wrap="square" lIns="0" tIns="0" rIns="0" bIns="0" anchor="ctr"/>
          <a:lstStyle/>
          <a:p>
            <a:pPr algn="ctr" defTabSz="913765">
              <a:buClr>
                <a:srgbClr val="FFFFFF"/>
              </a:buClr>
              <a:buSzPct val="60000"/>
            </a:pPr>
            <a:r>
              <a:rPr lang="zh-CN" altLang="en-US" sz="1200" kern="0" dirty="0">
                <a:solidFill>
                  <a:prstClr val="black"/>
                </a:solidFill>
              </a:rPr>
              <a:t>事件中心</a:t>
            </a:r>
            <a:endParaRPr lang="zh-CN" altLang="en-US" sz="1200" kern="0" dirty="0">
              <a:solidFill>
                <a:srgbClr val="1D1D1A"/>
              </a:solidFill>
            </a:endParaRPr>
          </a:p>
        </p:txBody>
      </p:sp>
      <p:sp>
        <p:nvSpPr>
          <p:cNvPr id="110" name="矩形 317"/>
          <p:cNvSpPr/>
          <p:nvPr/>
        </p:nvSpPr>
        <p:spPr>
          <a:xfrm>
            <a:off x="871171" y="3130962"/>
            <a:ext cx="10377076" cy="322798"/>
          </a:xfrm>
          <a:prstGeom prst="rect">
            <a:avLst/>
          </a:prstGeom>
          <a:solidFill>
            <a:schemeClr val="bg1">
              <a:lumMod val="20000"/>
              <a:lumOff val="80000"/>
            </a:schemeClr>
          </a:solidFill>
          <a:ln w="19050" cap="flat" cmpd="sng" algn="ctr">
            <a:noFill/>
            <a:prstDash val="solid"/>
          </a:ln>
          <a:effectLst/>
        </p:spPr>
        <p:txBody>
          <a:bodyPr anchor="t"/>
          <a:lstStyle/>
          <a:p>
            <a:pPr algn="ctr">
              <a:buClr>
                <a:srgbClr val="FFFFFF"/>
              </a:buClr>
              <a:buSzPct val="60000"/>
            </a:pPr>
            <a:r>
              <a:rPr lang="zh-CN" altLang="en-US" sz="1600" b="1" dirty="0" smtClean="0">
                <a:solidFill>
                  <a:prstClr val="black"/>
                </a:solidFill>
                <a:cs typeface="Huawei Sans" panose="020C0503030203020204" pitchFamily="34" charset="0"/>
              </a:rPr>
              <a:t>数字</a:t>
            </a:r>
            <a:r>
              <a:rPr lang="zh-CN" altLang="en-US" sz="1600" b="1" dirty="0">
                <a:solidFill>
                  <a:prstClr val="black"/>
                </a:solidFill>
                <a:cs typeface="Huawei Sans" panose="020C0503030203020204" pitchFamily="34" charset="0"/>
              </a:rPr>
              <a:t>平台</a:t>
            </a:r>
            <a:r>
              <a:rPr lang="en-US" altLang="zh-CN" sz="1600" b="1" dirty="0">
                <a:solidFill>
                  <a:prstClr val="black"/>
                </a:solidFill>
                <a:cs typeface="Huawei Sans" panose="020C0503030203020204" pitchFamily="34" charset="0"/>
              </a:rPr>
              <a:t>/Huawei Horizon Digital Platform</a:t>
            </a:r>
            <a:endParaRPr lang="en-US" altLang="zh-CN" sz="1600" b="1" kern="0" dirty="0">
              <a:solidFill>
                <a:prstClr val="black"/>
              </a:solidFill>
            </a:endParaRPr>
          </a:p>
        </p:txBody>
      </p:sp>
      <p:sp>
        <p:nvSpPr>
          <p:cNvPr id="72" name="流程图: 手动操作 5"/>
          <p:cNvSpPr/>
          <p:nvPr/>
        </p:nvSpPr>
        <p:spPr>
          <a:xfrm>
            <a:off x="9080277" y="3512083"/>
            <a:ext cx="619108" cy="1652565"/>
          </a:xfrm>
          <a:prstGeom prst="roundRect">
            <a:avLst>
              <a:gd name="adj" fmla="val 0"/>
            </a:avLst>
          </a:prstGeom>
          <a:noFill/>
          <a:ln w="19050" cap="flat" cmpd="sng" algn="ctr">
            <a:solidFill>
              <a:schemeClr val="tx1">
                <a:lumMod val="50000"/>
                <a:lumOff val="50000"/>
              </a:schemeClr>
            </a:solidFill>
            <a:prstDash val="solid"/>
          </a:ln>
          <a:effectLst/>
        </p:spPr>
        <p:txBody>
          <a:bodyPr anchor="ctr"/>
          <a:lstStyle/>
          <a:p>
            <a:pPr algn="ctr">
              <a:defRPr/>
            </a:pPr>
            <a:r>
              <a:rPr lang="zh-CN" altLang="en-US" sz="1600" kern="0" dirty="0">
                <a:solidFill>
                  <a:prstClr val="black"/>
                </a:solidFill>
              </a:rPr>
              <a:t>安全</a:t>
            </a:r>
            <a:endParaRPr lang="en-US" altLang="zh-CN" sz="1600" kern="0" dirty="0">
              <a:solidFill>
                <a:prstClr val="black"/>
              </a:solidFill>
            </a:endParaRPr>
          </a:p>
          <a:p>
            <a:pPr algn="ctr" defTabSz="913765">
              <a:buClr>
                <a:srgbClr val="FFFFFF"/>
              </a:buClr>
              <a:buSzPct val="60000"/>
              <a:defRPr/>
            </a:pPr>
            <a:r>
              <a:rPr lang="en-US" altLang="zh-CN" sz="1200" kern="0" dirty="0">
                <a:solidFill>
                  <a:srgbClr val="1D1D1A"/>
                </a:solidFill>
              </a:rPr>
              <a:t>Security</a:t>
            </a:r>
            <a:endParaRPr lang="en-US" altLang="zh-CN" sz="1200" kern="0" dirty="0">
              <a:solidFill>
                <a:srgbClr val="1D1D1A"/>
              </a:solidFill>
            </a:endParaRPr>
          </a:p>
        </p:txBody>
      </p:sp>
      <p:sp>
        <p:nvSpPr>
          <p:cNvPr id="73" name="圆角矩形 254"/>
          <p:cNvSpPr/>
          <p:nvPr/>
        </p:nvSpPr>
        <p:spPr>
          <a:xfrm>
            <a:off x="2228450" y="4661071"/>
            <a:ext cx="6762870" cy="503803"/>
          </a:xfrm>
          <a:prstGeom prst="roundRect">
            <a:avLst>
              <a:gd name="adj" fmla="val 0"/>
            </a:avLst>
          </a:prstGeom>
          <a:noFill/>
          <a:ln w="19050" cap="flat" cmpd="sng" algn="ctr">
            <a:solidFill>
              <a:schemeClr val="tx1">
                <a:lumMod val="50000"/>
                <a:lumOff val="50000"/>
              </a:schemeClr>
            </a:solidFill>
            <a:prstDash val="solid"/>
          </a:ln>
          <a:effectLst/>
        </p:spPr>
        <p:txBody>
          <a:bodyPr anchor="ctr"/>
          <a:lstStyle/>
          <a:p>
            <a:pPr algn="ctr" defTabSz="913765">
              <a:buClr>
                <a:srgbClr val="FFFFFF"/>
              </a:buClr>
              <a:buSzPct val="60000"/>
            </a:pPr>
            <a:r>
              <a:rPr lang="zh-CN" altLang="en-US" sz="1400" kern="0" dirty="0">
                <a:solidFill>
                  <a:prstClr val="black"/>
                </a:solidFill>
              </a:rPr>
              <a:t>云基础服务</a:t>
            </a:r>
            <a:r>
              <a:rPr lang="en-US" altLang="zh-CN" sz="1200" kern="0" dirty="0">
                <a:solidFill>
                  <a:srgbClr val="1D1D1A"/>
                </a:solidFill>
              </a:rPr>
              <a:t>/Cloud Core Services</a:t>
            </a:r>
            <a:endParaRPr lang="en-US" altLang="zh-CN" sz="1200" kern="0" dirty="0">
              <a:solidFill>
                <a:srgbClr val="1D1D1A"/>
              </a:solidFill>
            </a:endParaRPr>
          </a:p>
        </p:txBody>
      </p:sp>
      <p:sp>
        <p:nvSpPr>
          <p:cNvPr id="74" name="文本框 207"/>
          <p:cNvSpPr txBox="1"/>
          <p:nvPr/>
        </p:nvSpPr>
        <p:spPr>
          <a:xfrm>
            <a:off x="931901" y="4288536"/>
            <a:ext cx="1425892" cy="738376"/>
          </a:xfrm>
          <a:prstGeom prst="rect">
            <a:avLst/>
          </a:prstGeom>
          <a:noFill/>
        </p:spPr>
        <p:txBody>
          <a:bodyPr wrap="square" lIns="0" tIns="0" rIns="0" bIns="0" rtlCol="0" anchor="ctr" anchorCtr="0">
            <a:spAutoFit/>
          </a:bodyPr>
          <a:lstStyle/>
          <a:p>
            <a:pPr>
              <a:defRPr/>
            </a:pPr>
            <a:r>
              <a:rPr lang="zh-CN" altLang="en-US" sz="1200" dirty="0">
                <a:solidFill>
                  <a:prstClr val="black"/>
                </a:solidFill>
              </a:rPr>
              <a:t>云基础设施</a:t>
            </a:r>
            <a:endParaRPr lang="en-US" altLang="zh-CN" sz="1200" dirty="0">
              <a:solidFill>
                <a:prstClr val="black"/>
              </a:solidFill>
            </a:endParaRPr>
          </a:p>
          <a:p>
            <a:pPr>
              <a:defRPr/>
            </a:pPr>
            <a:r>
              <a:rPr lang="zh-CN" altLang="en-US" sz="1200" dirty="0">
                <a:solidFill>
                  <a:prstClr val="black"/>
                </a:solidFill>
              </a:rPr>
              <a:t>与平台服务</a:t>
            </a:r>
            <a:endParaRPr lang="en-US" altLang="zh-CN" sz="1200" dirty="0">
              <a:solidFill>
                <a:prstClr val="black"/>
              </a:solidFill>
            </a:endParaRPr>
          </a:p>
          <a:p>
            <a:pPr>
              <a:defRPr/>
            </a:pPr>
            <a:r>
              <a:rPr lang="en-US" altLang="zh-CN" sz="1200" kern="0" dirty="0">
                <a:solidFill>
                  <a:prstClr val="black"/>
                </a:solidFill>
                <a:cs typeface="Huawei Sans" panose="020C0503030203020204" pitchFamily="34" charset="0"/>
              </a:rPr>
              <a:t>Cloud Core Services &amp; PaaS</a:t>
            </a:r>
            <a:endParaRPr lang="zh-CN" altLang="en-US" sz="1200" kern="0" dirty="0">
              <a:solidFill>
                <a:prstClr val="black"/>
              </a:solidFill>
              <a:cs typeface="Huawei Sans" panose="020C0503030203020204" pitchFamily="34" charset="0"/>
            </a:endParaRPr>
          </a:p>
        </p:txBody>
      </p:sp>
      <p:sp>
        <p:nvSpPr>
          <p:cNvPr id="75" name="流程图: 手动操作 5"/>
          <p:cNvSpPr/>
          <p:nvPr/>
        </p:nvSpPr>
        <p:spPr>
          <a:xfrm>
            <a:off x="2228450" y="4089085"/>
            <a:ext cx="899649" cy="503803"/>
          </a:xfrm>
          <a:prstGeom prst="roundRect">
            <a:avLst>
              <a:gd name="adj" fmla="val 0"/>
            </a:avLst>
          </a:prstGeom>
          <a:noFill/>
          <a:ln w="19050" cap="flat" cmpd="sng" algn="ctr">
            <a:solidFill>
              <a:schemeClr val="tx1">
                <a:lumMod val="50000"/>
                <a:lumOff val="50000"/>
              </a:schemeClr>
            </a:solidFill>
            <a:prstDash val="solid"/>
          </a:ln>
          <a:effectLst/>
        </p:spPr>
        <p:txBody>
          <a:bodyPr anchor="ctr"/>
          <a:lstStyle/>
          <a:p>
            <a:pPr algn="ctr">
              <a:buClr>
                <a:srgbClr val="FFFFFF"/>
              </a:buClr>
              <a:buSzPct val="60000"/>
            </a:pPr>
            <a:r>
              <a:rPr lang="en-US" altLang="zh-CN" sz="1600" kern="0" dirty="0">
                <a:solidFill>
                  <a:srgbClr val="1D1D1A"/>
                </a:solidFill>
              </a:rPr>
              <a:t>AI</a:t>
            </a:r>
            <a:endParaRPr lang="zh-CN" altLang="en-US" sz="1600" kern="0" dirty="0">
              <a:solidFill>
                <a:srgbClr val="1D1D1A"/>
              </a:solidFill>
            </a:endParaRPr>
          </a:p>
        </p:txBody>
      </p:sp>
      <p:sp>
        <p:nvSpPr>
          <p:cNvPr id="76" name="流程图: 手动操作 5"/>
          <p:cNvSpPr/>
          <p:nvPr/>
        </p:nvSpPr>
        <p:spPr>
          <a:xfrm>
            <a:off x="6137263" y="4089085"/>
            <a:ext cx="899649" cy="503803"/>
          </a:xfrm>
          <a:prstGeom prst="roundRect">
            <a:avLst>
              <a:gd name="adj" fmla="val 0"/>
            </a:avLst>
          </a:prstGeom>
          <a:noFill/>
          <a:ln w="19050" cap="flat" cmpd="sng" algn="ctr">
            <a:solidFill>
              <a:schemeClr val="tx1">
                <a:lumMod val="50000"/>
                <a:lumOff val="50000"/>
              </a:schemeClr>
            </a:solidFill>
            <a:prstDash val="solid"/>
          </a:ln>
          <a:effectLst/>
        </p:spPr>
        <p:txBody>
          <a:bodyPr anchor="ctr"/>
          <a:lstStyle/>
          <a:p>
            <a:pPr algn="ctr">
              <a:buClr>
                <a:srgbClr val="FFFFFF"/>
              </a:buClr>
              <a:buSzPct val="60000"/>
            </a:pPr>
            <a:r>
              <a:rPr lang="zh-CN" altLang="en-US" sz="1400" kern="0" dirty="0">
                <a:solidFill>
                  <a:prstClr val="black"/>
                </a:solidFill>
              </a:rPr>
              <a:t>融合通信</a:t>
            </a:r>
            <a:endParaRPr lang="en-US" altLang="zh-CN" sz="1400" kern="0" dirty="0">
              <a:solidFill>
                <a:prstClr val="black"/>
              </a:solidFill>
            </a:endParaRPr>
          </a:p>
          <a:p>
            <a:pPr algn="ctr" defTabSz="913765">
              <a:buClr>
                <a:srgbClr val="FFFFFF"/>
              </a:buClr>
              <a:buSzPct val="60000"/>
            </a:pPr>
            <a:r>
              <a:rPr lang="en-US" altLang="zh-CN" sz="1200" kern="0" dirty="0" err="1">
                <a:solidFill>
                  <a:srgbClr val="1D1D1A"/>
                </a:solidFill>
              </a:rPr>
              <a:t>Comm</a:t>
            </a:r>
            <a:endParaRPr lang="zh-CN" altLang="en-US" sz="1200" kern="0" dirty="0">
              <a:solidFill>
                <a:srgbClr val="1D1D1A"/>
              </a:solidFill>
            </a:endParaRPr>
          </a:p>
        </p:txBody>
      </p:sp>
      <p:sp>
        <p:nvSpPr>
          <p:cNvPr id="77" name="流程图: 手动操作 5"/>
          <p:cNvSpPr/>
          <p:nvPr/>
        </p:nvSpPr>
        <p:spPr>
          <a:xfrm>
            <a:off x="7114467" y="4089085"/>
            <a:ext cx="899649" cy="503803"/>
          </a:xfrm>
          <a:prstGeom prst="roundRect">
            <a:avLst>
              <a:gd name="adj" fmla="val 0"/>
            </a:avLst>
          </a:prstGeom>
          <a:noFill/>
          <a:ln w="19050" cap="flat" cmpd="sng" algn="ctr">
            <a:solidFill>
              <a:schemeClr val="tx1">
                <a:lumMod val="50000"/>
                <a:lumOff val="50000"/>
              </a:schemeClr>
            </a:solidFill>
            <a:prstDash val="solid"/>
          </a:ln>
          <a:effectLst/>
        </p:spPr>
        <p:txBody>
          <a:bodyPr anchor="ctr"/>
          <a:lstStyle/>
          <a:p>
            <a:pPr algn="ctr">
              <a:buClr>
                <a:srgbClr val="FFFFFF"/>
              </a:buClr>
              <a:buSzPct val="60000"/>
            </a:pPr>
            <a:r>
              <a:rPr lang="en-US" altLang="zh-CN" sz="1400" kern="0" dirty="0">
                <a:solidFill>
                  <a:prstClr val="black"/>
                </a:solidFill>
              </a:rPr>
              <a:t>GIS</a:t>
            </a:r>
            <a:endParaRPr lang="zh-CN" altLang="en-US" sz="1400" kern="0" dirty="0">
              <a:solidFill>
                <a:prstClr val="black"/>
              </a:solidFill>
            </a:endParaRPr>
          </a:p>
        </p:txBody>
      </p:sp>
      <p:sp>
        <p:nvSpPr>
          <p:cNvPr id="78" name="流程图: 手动操作 5"/>
          <p:cNvSpPr/>
          <p:nvPr/>
        </p:nvSpPr>
        <p:spPr>
          <a:xfrm>
            <a:off x="8091671" y="4089085"/>
            <a:ext cx="899649" cy="503803"/>
          </a:xfrm>
          <a:prstGeom prst="roundRect">
            <a:avLst>
              <a:gd name="adj" fmla="val 0"/>
            </a:avLst>
          </a:prstGeom>
          <a:noFill/>
          <a:ln w="19050" cap="flat" cmpd="sng" algn="ctr">
            <a:solidFill>
              <a:schemeClr val="tx1">
                <a:lumMod val="50000"/>
                <a:lumOff val="50000"/>
              </a:schemeClr>
            </a:solidFill>
            <a:prstDash val="solid"/>
          </a:ln>
          <a:effectLst/>
        </p:spPr>
        <p:txBody>
          <a:bodyPr anchor="ctr"/>
          <a:lstStyle/>
          <a:p>
            <a:pPr algn="ctr">
              <a:buClr>
                <a:srgbClr val="FFFFFF"/>
              </a:buClr>
              <a:buSzPct val="60000"/>
            </a:pPr>
            <a:r>
              <a:rPr lang="en-US" altLang="zh-CN" sz="1400" kern="0" dirty="0">
                <a:solidFill>
                  <a:prstClr val="black"/>
                </a:solidFill>
              </a:rPr>
              <a:t>......</a:t>
            </a:r>
            <a:endParaRPr lang="zh-CN" altLang="en-US" sz="1400" kern="0" dirty="0">
              <a:solidFill>
                <a:prstClr val="black"/>
              </a:solidFill>
            </a:endParaRPr>
          </a:p>
        </p:txBody>
      </p:sp>
      <p:sp>
        <p:nvSpPr>
          <p:cNvPr id="79" name="流程图: 手动操作 5"/>
          <p:cNvSpPr/>
          <p:nvPr/>
        </p:nvSpPr>
        <p:spPr>
          <a:xfrm>
            <a:off x="4182857" y="4089085"/>
            <a:ext cx="899649" cy="503803"/>
          </a:xfrm>
          <a:prstGeom prst="roundRect">
            <a:avLst>
              <a:gd name="adj" fmla="val 0"/>
            </a:avLst>
          </a:prstGeom>
          <a:noFill/>
          <a:ln w="19050" cap="flat" cmpd="sng" algn="ctr">
            <a:solidFill>
              <a:schemeClr val="tx1">
                <a:lumMod val="50000"/>
                <a:lumOff val="50000"/>
              </a:schemeClr>
            </a:solidFill>
            <a:prstDash val="solid"/>
          </a:ln>
          <a:effectLst/>
        </p:spPr>
        <p:txBody>
          <a:bodyPr anchor="ctr"/>
          <a:lstStyle/>
          <a:p>
            <a:pPr algn="ctr">
              <a:buClr>
                <a:srgbClr val="FFFFFF"/>
              </a:buClr>
              <a:buSzPct val="60000"/>
            </a:pPr>
            <a:r>
              <a:rPr lang="en-US" altLang="zh-CN" sz="1200" kern="0" dirty="0">
                <a:solidFill>
                  <a:srgbClr val="1D1D1A"/>
                </a:solidFill>
              </a:rPr>
              <a:t>IoT</a:t>
            </a:r>
            <a:endParaRPr lang="zh-CN" altLang="en-US" sz="1200" kern="0" dirty="0">
              <a:solidFill>
                <a:srgbClr val="1D1D1A"/>
              </a:solidFill>
            </a:endParaRPr>
          </a:p>
        </p:txBody>
      </p:sp>
      <p:sp>
        <p:nvSpPr>
          <p:cNvPr id="80" name="流程图: 手动操作 5"/>
          <p:cNvSpPr/>
          <p:nvPr/>
        </p:nvSpPr>
        <p:spPr>
          <a:xfrm>
            <a:off x="5174504" y="4102501"/>
            <a:ext cx="899649" cy="503803"/>
          </a:xfrm>
          <a:prstGeom prst="roundRect">
            <a:avLst>
              <a:gd name="adj" fmla="val 0"/>
            </a:avLst>
          </a:prstGeom>
          <a:noFill/>
          <a:ln w="19050" cap="flat" cmpd="sng" algn="ctr">
            <a:solidFill>
              <a:schemeClr val="tx1">
                <a:lumMod val="50000"/>
                <a:lumOff val="50000"/>
              </a:schemeClr>
            </a:solidFill>
            <a:prstDash val="solid"/>
          </a:ln>
          <a:effectLst/>
        </p:spPr>
        <p:txBody>
          <a:bodyPr anchor="ctr"/>
          <a:lstStyle/>
          <a:p>
            <a:pPr algn="ctr">
              <a:buClr>
                <a:srgbClr val="FFFFFF"/>
              </a:buClr>
              <a:buSzPct val="60000"/>
            </a:pPr>
            <a:r>
              <a:rPr lang="zh-CN" altLang="en-US" sz="1400" kern="0" dirty="0">
                <a:solidFill>
                  <a:prstClr val="black"/>
                </a:solidFill>
              </a:rPr>
              <a:t>视频</a:t>
            </a:r>
            <a:endParaRPr lang="en-US" altLang="zh-CN" sz="1400" kern="0" dirty="0">
              <a:solidFill>
                <a:prstClr val="black"/>
              </a:solidFill>
            </a:endParaRPr>
          </a:p>
          <a:p>
            <a:pPr algn="ctr" defTabSz="913765">
              <a:buClr>
                <a:srgbClr val="FFFFFF"/>
              </a:buClr>
              <a:buSzPct val="60000"/>
            </a:pPr>
            <a:r>
              <a:rPr lang="en-US" altLang="zh-CN" sz="1200" kern="0" dirty="0">
                <a:solidFill>
                  <a:srgbClr val="1D1D1A"/>
                </a:solidFill>
              </a:rPr>
              <a:t>Video</a:t>
            </a:r>
            <a:endParaRPr lang="zh-CN" altLang="en-US" sz="1200" kern="0" dirty="0">
              <a:solidFill>
                <a:srgbClr val="1D1D1A"/>
              </a:solidFill>
            </a:endParaRPr>
          </a:p>
        </p:txBody>
      </p:sp>
      <p:sp>
        <p:nvSpPr>
          <p:cNvPr id="81" name="流程图: 手动操作 5"/>
          <p:cNvSpPr/>
          <p:nvPr/>
        </p:nvSpPr>
        <p:spPr>
          <a:xfrm>
            <a:off x="3205654" y="4089085"/>
            <a:ext cx="899649" cy="503803"/>
          </a:xfrm>
          <a:prstGeom prst="roundRect">
            <a:avLst>
              <a:gd name="adj" fmla="val 0"/>
            </a:avLst>
          </a:prstGeom>
          <a:noFill/>
          <a:ln w="19050" cap="flat" cmpd="sng" algn="ctr">
            <a:solidFill>
              <a:schemeClr val="tx1">
                <a:lumMod val="50000"/>
                <a:lumOff val="50000"/>
              </a:schemeClr>
            </a:solidFill>
            <a:prstDash val="solid"/>
          </a:ln>
          <a:effectLst/>
        </p:spPr>
        <p:txBody>
          <a:bodyPr anchor="ctr"/>
          <a:lstStyle/>
          <a:p>
            <a:pPr algn="ctr">
              <a:buClr>
                <a:srgbClr val="FFFFFF"/>
              </a:buClr>
              <a:buSzPct val="60000"/>
            </a:pPr>
            <a:r>
              <a:rPr lang="zh-CN" altLang="en-US" sz="1400" kern="0" dirty="0">
                <a:solidFill>
                  <a:prstClr val="black"/>
                </a:solidFill>
              </a:rPr>
              <a:t>大数据</a:t>
            </a:r>
            <a:endParaRPr lang="en-US" altLang="zh-CN" sz="1400" kern="0" dirty="0">
              <a:solidFill>
                <a:prstClr val="black"/>
              </a:solidFill>
            </a:endParaRPr>
          </a:p>
          <a:p>
            <a:pPr algn="ctr">
              <a:buClr>
                <a:srgbClr val="FFFFFF"/>
              </a:buClr>
              <a:buSzPct val="60000"/>
            </a:pPr>
            <a:r>
              <a:rPr lang="en-US" altLang="zh-CN" sz="1000" kern="0" dirty="0">
                <a:solidFill>
                  <a:prstClr val="black"/>
                </a:solidFill>
              </a:rPr>
              <a:t>Big Data</a:t>
            </a:r>
            <a:endParaRPr lang="zh-CN" altLang="en-US" sz="1000" kern="0" dirty="0">
              <a:solidFill>
                <a:prstClr val="black"/>
              </a:solidFill>
            </a:endParaRPr>
          </a:p>
        </p:txBody>
      </p:sp>
      <p:sp>
        <p:nvSpPr>
          <p:cNvPr id="82" name="流程图: 手动操作 5"/>
          <p:cNvSpPr/>
          <p:nvPr/>
        </p:nvSpPr>
        <p:spPr>
          <a:xfrm>
            <a:off x="9761974" y="3517100"/>
            <a:ext cx="619108" cy="1647774"/>
          </a:xfrm>
          <a:prstGeom prst="roundRect">
            <a:avLst>
              <a:gd name="adj" fmla="val 0"/>
            </a:avLst>
          </a:prstGeom>
          <a:noFill/>
          <a:ln w="19050" cap="flat" cmpd="sng" algn="ctr">
            <a:solidFill>
              <a:schemeClr val="tx1">
                <a:lumMod val="50000"/>
                <a:lumOff val="50000"/>
              </a:schemeClr>
            </a:solidFill>
            <a:prstDash val="solid"/>
          </a:ln>
          <a:effectLst/>
        </p:spPr>
        <p:txBody>
          <a:bodyPr anchor="ctr"/>
          <a:lstStyle/>
          <a:p>
            <a:pPr algn="ctr">
              <a:defRPr/>
            </a:pPr>
            <a:r>
              <a:rPr lang="zh-CN" altLang="en-US" sz="1600" kern="0" dirty="0">
                <a:solidFill>
                  <a:prstClr val="black"/>
                </a:solidFill>
              </a:rPr>
              <a:t>运维</a:t>
            </a:r>
            <a:endParaRPr lang="en-US" altLang="zh-CN" sz="1600" kern="0" dirty="0">
              <a:solidFill>
                <a:prstClr val="black"/>
              </a:solidFill>
            </a:endParaRPr>
          </a:p>
          <a:p>
            <a:pPr algn="ctr">
              <a:defRPr/>
            </a:pPr>
            <a:r>
              <a:rPr lang="en-US" altLang="zh-CN" sz="1000" kern="0" dirty="0">
                <a:solidFill>
                  <a:prstClr val="black"/>
                </a:solidFill>
              </a:rPr>
              <a:t>IT Operations</a:t>
            </a:r>
            <a:endParaRPr lang="zh-CN" altLang="en-US" sz="1000" kern="0" dirty="0">
              <a:solidFill>
                <a:prstClr val="black"/>
              </a:solidFill>
            </a:endParaRPr>
          </a:p>
        </p:txBody>
      </p:sp>
      <p:sp>
        <p:nvSpPr>
          <p:cNvPr id="83" name="流程图: 手动操作 5"/>
          <p:cNvSpPr/>
          <p:nvPr/>
        </p:nvSpPr>
        <p:spPr>
          <a:xfrm>
            <a:off x="2228451" y="3517100"/>
            <a:ext cx="1619367" cy="503803"/>
          </a:xfrm>
          <a:prstGeom prst="roundRect">
            <a:avLst>
              <a:gd name="adj" fmla="val 0"/>
            </a:avLst>
          </a:prstGeom>
          <a:solidFill>
            <a:schemeClr val="bg1"/>
          </a:solidFill>
          <a:ln w="19050" cap="flat" cmpd="sng" algn="ctr">
            <a:solidFill>
              <a:schemeClr val="tx1">
                <a:lumMod val="50000"/>
                <a:lumOff val="50000"/>
              </a:schemeClr>
            </a:solidFill>
            <a:prstDash val="solid"/>
          </a:ln>
          <a:effectLst/>
        </p:spPr>
        <p:txBody>
          <a:bodyPr anchor="ctr"/>
          <a:lstStyle/>
          <a:p>
            <a:pPr algn="ctr">
              <a:buClr>
                <a:srgbClr val="FFFFFF"/>
              </a:buClr>
              <a:buSzPct val="60000"/>
            </a:pPr>
            <a:r>
              <a:rPr lang="zh-CN" altLang="en-US" sz="1400" kern="0" dirty="0">
                <a:solidFill>
                  <a:prstClr val="black"/>
                </a:solidFill>
              </a:rPr>
              <a:t>数据使能</a:t>
            </a:r>
            <a:endParaRPr lang="en-US" altLang="zh-CN" sz="1400" kern="0" dirty="0">
              <a:solidFill>
                <a:prstClr val="black"/>
              </a:solidFill>
            </a:endParaRPr>
          </a:p>
          <a:p>
            <a:pPr algn="ctr" defTabSz="913765">
              <a:buClr>
                <a:srgbClr val="FFFFFF"/>
              </a:buClr>
              <a:buSzPct val="60000"/>
            </a:pPr>
            <a:r>
              <a:rPr lang="en-US" altLang="zh-CN" sz="1200" kern="0" dirty="0">
                <a:solidFill>
                  <a:srgbClr val="1D1D1A"/>
                </a:solidFill>
              </a:rPr>
              <a:t>Data Enablement</a:t>
            </a:r>
            <a:endParaRPr lang="zh-CN" altLang="en-US" sz="1200" kern="0" dirty="0">
              <a:solidFill>
                <a:srgbClr val="1D1D1A"/>
              </a:solidFill>
            </a:endParaRPr>
          </a:p>
        </p:txBody>
      </p:sp>
      <p:sp>
        <p:nvSpPr>
          <p:cNvPr id="84" name="流程图: 手动操作 5"/>
          <p:cNvSpPr/>
          <p:nvPr/>
        </p:nvSpPr>
        <p:spPr>
          <a:xfrm>
            <a:off x="3942951" y="3517100"/>
            <a:ext cx="1619367" cy="503803"/>
          </a:xfrm>
          <a:prstGeom prst="roundRect">
            <a:avLst>
              <a:gd name="adj" fmla="val 0"/>
            </a:avLst>
          </a:prstGeom>
          <a:noFill/>
          <a:ln w="19050" cap="flat" cmpd="sng" algn="ctr">
            <a:solidFill>
              <a:schemeClr val="tx1">
                <a:lumMod val="50000"/>
                <a:lumOff val="50000"/>
              </a:schemeClr>
            </a:solidFill>
            <a:prstDash val="solid"/>
          </a:ln>
          <a:effectLst/>
        </p:spPr>
        <p:txBody>
          <a:bodyPr anchor="ctr"/>
          <a:lstStyle/>
          <a:p>
            <a:pPr algn="ctr">
              <a:buClr>
                <a:srgbClr val="FFFFFF"/>
              </a:buClr>
              <a:buSzPct val="60000"/>
            </a:pPr>
            <a:r>
              <a:rPr lang="zh-CN" altLang="en-US" sz="1400" kern="0" dirty="0">
                <a:solidFill>
                  <a:prstClr val="black"/>
                </a:solidFill>
              </a:rPr>
              <a:t>应用使能</a:t>
            </a:r>
            <a:endParaRPr lang="en-US" altLang="zh-CN" sz="1400" kern="0" dirty="0">
              <a:solidFill>
                <a:prstClr val="black"/>
              </a:solidFill>
            </a:endParaRPr>
          </a:p>
          <a:p>
            <a:pPr algn="ctr" defTabSz="913765">
              <a:buClr>
                <a:srgbClr val="FFFFFF"/>
              </a:buClr>
              <a:buSzPct val="60000"/>
            </a:pPr>
            <a:r>
              <a:rPr lang="en-US" altLang="zh-CN" sz="1200" kern="0" dirty="0">
                <a:solidFill>
                  <a:srgbClr val="1D1D1A"/>
                </a:solidFill>
              </a:rPr>
              <a:t>App Enablement</a:t>
            </a:r>
            <a:endParaRPr lang="zh-CN" altLang="en-US" sz="1200" kern="0" dirty="0">
              <a:solidFill>
                <a:srgbClr val="1D1D1A"/>
              </a:solidFill>
            </a:endParaRPr>
          </a:p>
        </p:txBody>
      </p:sp>
      <p:sp>
        <p:nvSpPr>
          <p:cNvPr id="85" name="流程图: 手动操作 5"/>
          <p:cNvSpPr/>
          <p:nvPr/>
        </p:nvSpPr>
        <p:spPr>
          <a:xfrm>
            <a:off x="5657451" y="3517100"/>
            <a:ext cx="1619367" cy="503803"/>
          </a:xfrm>
          <a:prstGeom prst="roundRect">
            <a:avLst>
              <a:gd name="adj" fmla="val 0"/>
            </a:avLst>
          </a:prstGeom>
          <a:noFill/>
          <a:ln w="19050" cap="flat" cmpd="sng" algn="ctr">
            <a:solidFill>
              <a:schemeClr val="tx1">
                <a:lumMod val="50000"/>
                <a:lumOff val="50000"/>
              </a:schemeClr>
            </a:solidFill>
            <a:prstDash val="solid"/>
          </a:ln>
          <a:effectLst/>
        </p:spPr>
        <p:txBody>
          <a:bodyPr anchor="ctr"/>
          <a:lstStyle/>
          <a:p>
            <a:pPr algn="ctr">
              <a:buClr>
                <a:srgbClr val="FFFFFF"/>
              </a:buClr>
              <a:buSzPct val="60000"/>
            </a:pPr>
            <a:r>
              <a:rPr lang="zh-CN" altLang="en-US" sz="1400" kern="0" dirty="0">
                <a:solidFill>
                  <a:prstClr val="black"/>
                </a:solidFill>
              </a:rPr>
              <a:t>集成使能</a:t>
            </a:r>
            <a:endParaRPr lang="en-US" altLang="zh-CN" sz="1400" kern="0" dirty="0">
              <a:solidFill>
                <a:prstClr val="black"/>
              </a:solidFill>
            </a:endParaRPr>
          </a:p>
          <a:p>
            <a:pPr algn="ctr" defTabSz="913765">
              <a:buClr>
                <a:srgbClr val="FFFFFF"/>
              </a:buClr>
              <a:buSzPct val="60000"/>
            </a:pPr>
            <a:r>
              <a:rPr lang="en-US" altLang="zh-CN" sz="1200" kern="0" dirty="0">
                <a:solidFill>
                  <a:srgbClr val="1D1D1A"/>
                </a:solidFill>
              </a:rPr>
              <a:t>Integration Enablement</a:t>
            </a:r>
            <a:endParaRPr lang="zh-CN" altLang="en-US" sz="1200" kern="0" dirty="0">
              <a:solidFill>
                <a:srgbClr val="1D1D1A"/>
              </a:solidFill>
            </a:endParaRPr>
          </a:p>
        </p:txBody>
      </p:sp>
      <p:sp>
        <p:nvSpPr>
          <p:cNvPr id="86" name="流程图: 手动操作 5"/>
          <p:cNvSpPr/>
          <p:nvPr/>
        </p:nvSpPr>
        <p:spPr>
          <a:xfrm>
            <a:off x="7371953" y="3517100"/>
            <a:ext cx="1619367" cy="503803"/>
          </a:xfrm>
          <a:prstGeom prst="roundRect">
            <a:avLst>
              <a:gd name="adj" fmla="val 0"/>
            </a:avLst>
          </a:prstGeom>
          <a:noFill/>
          <a:ln w="19050" cap="flat" cmpd="sng" algn="ctr">
            <a:solidFill>
              <a:schemeClr val="tx1">
                <a:lumMod val="50000"/>
                <a:lumOff val="50000"/>
              </a:schemeClr>
            </a:solidFill>
            <a:prstDash val="solid"/>
          </a:ln>
          <a:effectLst/>
        </p:spPr>
        <p:txBody>
          <a:bodyPr anchor="ctr"/>
          <a:lstStyle/>
          <a:p>
            <a:pPr algn="ctr">
              <a:buClr>
                <a:srgbClr val="FFFFFF"/>
              </a:buClr>
              <a:buSzPct val="60000"/>
            </a:pPr>
            <a:r>
              <a:rPr lang="zh-CN" altLang="en-US" sz="1400" kern="0" dirty="0">
                <a:solidFill>
                  <a:prstClr val="black"/>
                </a:solidFill>
              </a:rPr>
              <a:t>开发使能</a:t>
            </a:r>
            <a:endParaRPr lang="en-US" altLang="zh-CN" sz="1400" kern="0" dirty="0">
              <a:solidFill>
                <a:prstClr val="black"/>
              </a:solidFill>
            </a:endParaRPr>
          </a:p>
          <a:p>
            <a:pPr algn="ctr" defTabSz="913765">
              <a:buClr>
                <a:srgbClr val="FFFFFF"/>
              </a:buClr>
              <a:buSzPct val="60000"/>
            </a:pPr>
            <a:r>
              <a:rPr lang="en-US" altLang="zh-CN" sz="1200" kern="0" dirty="0" err="1">
                <a:solidFill>
                  <a:srgbClr val="1D1D1A"/>
                </a:solidFill>
              </a:rPr>
              <a:t>AppDev</a:t>
            </a:r>
            <a:r>
              <a:rPr lang="en-US" altLang="zh-CN" sz="1200" kern="0" dirty="0">
                <a:solidFill>
                  <a:srgbClr val="1D1D1A"/>
                </a:solidFill>
              </a:rPr>
              <a:t> Enablement</a:t>
            </a:r>
            <a:endParaRPr lang="zh-CN" altLang="en-US" sz="1200" kern="0" dirty="0">
              <a:solidFill>
                <a:srgbClr val="1D1D1A"/>
              </a:solidFill>
            </a:endParaRPr>
          </a:p>
        </p:txBody>
      </p:sp>
      <p:sp>
        <p:nvSpPr>
          <p:cNvPr id="87" name="文本框 207"/>
          <p:cNvSpPr txBox="1"/>
          <p:nvPr/>
        </p:nvSpPr>
        <p:spPr>
          <a:xfrm>
            <a:off x="931901" y="3511854"/>
            <a:ext cx="1383285" cy="738376"/>
          </a:xfrm>
          <a:prstGeom prst="rect">
            <a:avLst/>
          </a:prstGeom>
          <a:noFill/>
          <a:ln w="28575">
            <a:noFill/>
          </a:ln>
        </p:spPr>
        <p:txBody>
          <a:bodyPr wrap="square" lIns="0" tIns="0" rIns="0" bIns="0" rtlCol="0" anchor="ctr" anchorCtr="0">
            <a:spAutoFit/>
          </a:bodyPr>
          <a:lstStyle/>
          <a:p>
            <a:pPr>
              <a:defRPr/>
            </a:pPr>
            <a:r>
              <a:rPr lang="zh-CN" altLang="en-US" sz="1200" kern="0" dirty="0">
                <a:solidFill>
                  <a:prstClr val="black"/>
                </a:solidFill>
                <a:cs typeface="Huawei Sans" panose="020C0503030203020204" pitchFamily="34" charset="0"/>
              </a:rPr>
              <a:t>行业使能</a:t>
            </a:r>
            <a:endParaRPr lang="en-US" altLang="zh-CN" sz="1200" kern="0" dirty="0">
              <a:solidFill>
                <a:prstClr val="black"/>
              </a:solidFill>
              <a:cs typeface="Huawei Sans" panose="020C0503030203020204" pitchFamily="34" charset="0"/>
            </a:endParaRPr>
          </a:p>
          <a:p>
            <a:pPr>
              <a:defRPr/>
            </a:pPr>
            <a:r>
              <a:rPr lang="en-US" altLang="zh-CN" sz="1200" kern="0" dirty="0">
                <a:solidFill>
                  <a:prstClr val="black"/>
                </a:solidFill>
                <a:cs typeface="Huawei Sans" panose="020C0503030203020204" pitchFamily="34" charset="0"/>
              </a:rPr>
              <a:t>Industry Enablement </a:t>
            </a:r>
            <a:endParaRPr lang="en-US" altLang="zh-CN" sz="1200" kern="0" dirty="0">
              <a:solidFill>
                <a:prstClr val="black"/>
              </a:solidFill>
              <a:cs typeface="Huawei Sans" panose="020C0503030203020204" pitchFamily="34" charset="0"/>
            </a:endParaRPr>
          </a:p>
          <a:p>
            <a:pPr>
              <a:defRPr/>
            </a:pPr>
            <a:r>
              <a:rPr lang="en-US" altLang="zh-CN" sz="1200" kern="0" dirty="0" err="1">
                <a:solidFill>
                  <a:prstClr val="black"/>
                </a:solidFill>
                <a:cs typeface="Huawei Sans" panose="020C0503030203020204" pitchFamily="34" charset="0"/>
              </a:rPr>
              <a:t>aPaaS</a:t>
            </a:r>
            <a:endParaRPr lang="en-US" altLang="zh-CN" sz="1200" kern="0" dirty="0">
              <a:solidFill>
                <a:prstClr val="black"/>
              </a:solidFill>
              <a:cs typeface="Huawei Sans" panose="020C0503030203020204" pitchFamily="34" charset="0"/>
            </a:endParaRPr>
          </a:p>
        </p:txBody>
      </p:sp>
      <p:sp>
        <p:nvSpPr>
          <p:cNvPr id="88" name="流程图: 手动操作 5"/>
          <p:cNvSpPr/>
          <p:nvPr/>
        </p:nvSpPr>
        <p:spPr>
          <a:xfrm>
            <a:off x="10443669" y="3517100"/>
            <a:ext cx="781557" cy="1647774"/>
          </a:xfrm>
          <a:prstGeom prst="roundRect">
            <a:avLst>
              <a:gd name="adj" fmla="val 0"/>
            </a:avLst>
          </a:prstGeom>
          <a:noFill/>
          <a:ln w="19050" cap="flat" cmpd="sng" algn="ctr">
            <a:solidFill>
              <a:schemeClr val="tx1">
                <a:lumMod val="50000"/>
                <a:lumOff val="50000"/>
              </a:schemeClr>
            </a:solidFill>
            <a:prstDash val="solid"/>
          </a:ln>
          <a:effectLst/>
        </p:spPr>
        <p:txBody>
          <a:bodyPr anchor="ctr"/>
          <a:lstStyle/>
          <a:p>
            <a:pPr algn="ctr">
              <a:defRPr/>
            </a:pPr>
            <a:r>
              <a:rPr lang="zh-CN" altLang="en-US" sz="1600" kern="0" dirty="0">
                <a:solidFill>
                  <a:prstClr val="black"/>
                </a:solidFill>
              </a:rPr>
              <a:t>运营</a:t>
            </a:r>
            <a:endParaRPr lang="en-US" altLang="zh-CN" sz="1600" kern="0" dirty="0">
              <a:solidFill>
                <a:prstClr val="black"/>
              </a:solidFill>
            </a:endParaRPr>
          </a:p>
          <a:p>
            <a:pPr algn="ctr">
              <a:defRPr/>
            </a:pPr>
            <a:r>
              <a:rPr lang="en-US" altLang="zh-CN" sz="1000" kern="0" dirty="0" err="1">
                <a:solidFill>
                  <a:prstClr val="black"/>
                </a:solidFill>
              </a:rPr>
              <a:t>Buniess</a:t>
            </a:r>
            <a:r>
              <a:rPr lang="en-US" altLang="zh-CN" sz="1000" kern="0" dirty="0">
                <a:solidFill>
                  <a:prstClr val="black"/>
                </a:solidFill>
              </a:rPr>
              <a:t> Operations Support</a:t>
            </a:r>
            <a:endParaRPr lang="zh-CN" altLang="en-US" sz="1000" kern="0" dirty="0">
              <a:solidFill>
                <a:prstClr val="black"/>
              </a:solidFill>
            </a:endParaRPr>
          </a:p>
        </p:txBody>
      </p:sp>
      <p:sp>
        <p:nvSpPr>
          <p:cNvPr id="89" name="流程图: 手动操作 5"/>
          <p:cNvSpPr/>
          <p:nvPr/>
        </p:nvSpPr>
        <p:spPr>
          <a:xfrm>
            <a:off x="1824674" y="2553454"/>
            <a:ext cx="431537" cy="415273"/>
          </a:xfrm>
          <a:prstGeom prst="roundRect">
            <a:avLst>
              <a:gd name="adj" fmla="val 0"/>
            </a:avLst>
          </a:prstGeom>
          <a:noFill/>
          <a:ln w="12700" cap="flat" cmpd="sng" algn="ctr">
            <a:solidFill>
              <a:srgbClr val="1D1D1A"/>
            </a:solidFill>
            <a:prstDash val="solid"/>
          </a:ln>
          <a:effectLst/>
        </p:spPr>
        <p:txBody>
          <a:bodyPr wrap="square" lIns="0" tIns="0" rIns="0" bIns="0" anchor="ctr"/>
          <a:lstStyle/>
          <a:p>
            <a:pPr algn="ctr" defTabSz="913765">
              <a:buClr>
                <a:srgbClr val="FFFFFF"/>
              </a:buClr>
              <a:buSzPct val="60000"/>
            </a:pPr>
            <a:r>
              <a:rPr lang="zh-CN" altLang="en-US" sz="1200" kern="0" dirty="0">
                <a:solidFill>
                  <a:prstClr val="black"/>
                </a:solidFill>
              </a:rPr>
              <a:t>专题</a:t>
            </a:r>
            <a:endParaRPr lang="en-US" altLang="zh-CN" sz="1200" kern="0" dirty="0">
              <a:solidFill>
                <a:prstClr val="black"/>
              </a:solidFill>
            </a:endParaRPr>
          </a:p>
          <a:p>
            <a:pPr algn="ctr" defTabSz="913765">
              <a:buClr>
                <a:srgbClr val="FFFFFF"/>
              </a:buClr>
              <a:buSzPct val="60000"/>
            </a:pPr>
            <a:r>
              <a:rPr lang="zh-CN" altLang="en-US" sz="1200" kern="0" dirty="0">
                <a:solidFill>
                  <a:prstClr val="black"/>
                </a:solidFill>
              </a:rPr>
              <a:t>应用</a:t>
            </a:r>
            <a:endParaRPr lang="zh-CN" altLang="en-US" sz="1200" kern="0" dirty="0">
              <a:solidFill>
                <a:srgbClr val="1D1D1A"/>
              </a:solidFill>
            </a:endParaRPr>
          </a:p>
        </p:txBody>
      </p:sp>
      <p:grpSp>
        <p:nvGrpSpPr>
          <p:cNvPr id="8" name="组合 7"/>
          <p:cNvGrpSpPr/>
          <p:nvPr/>
        </p:nvGrpSpPr>
        <p:grpSpPr>
          <a:xfrm>
            <a:off x="2240253" y="1689390"/>
            <a:ext cx="1359058" cy="320622"/>
            <a:chOff x="3827010" y="1204407"/>
            <a:chExt cx="1359589" cy="320747"/>
          </a:xfrm>
        </p:grpSpPr>
        <p:sp>
          <p:nvSpPr>
            <p:cNvPr id="91" name="Freeform 6"/>
            <p:cNvSpPr>
              <a:spLocks noEditPoints="1"/>
            </p:cNvSpPr>
            <p:nvPr/>
          </p:nvSpPr>
          <p:spPr bwMode="auto">
            <a:xfrm>
              <a:off x="3827010" y="1204407"/>
              <a:ext cx="486388" cy="320747"/>
            </a:xfrm>
            <a:custGeom>
              <a:avLst/>
              <a:gdLst/>
              <a:ahLst/>
              <a:cxnLst>
                <a:cxn ang="0">
                  <a:pos x="12772" y="618"/>
                </a:cxn>
                <a:cxn ang="0">
                  <a:pos x="0" y="15651"/>
                </a:cxn>
                <a:cxn ang="0">
                  <a:pos x="1941" y="4867"/>
                </a:cxn>
                <a:cxn ang="0">
                  <a:pos x="5964" y="4867"/>
                </a:cxn>
                <a:cxn ang="0">
                  <a:pos x="7512" y="618"/>
                </a:cxn>
                <a:cxn ang="0">
                  <a:pos x="1277" y="12419"/>
                </a:cxn>
                <a:cxn ang="0">
                  <a:pos x="5523" y="7916"/>
                </a:cxn>
                <a:cxn ang="0">
                  <a:pos x="4108" y="7916"/>
                </a:cxn>
                <a:cxn ang="0">
                  <a:pos x="2692" y="7916"/>
                </a:cxn>
                <a:cxn ang="0">
                  <a:pos x="1277" y="7916"/>
                </a:cxn>
                <a:cxn ang="0">
                  <a:pos x="5523" y="9417"/>
                </a:cxn>
                <a:cxn ang="0">
                  <a:pos x="4108" y="9417"/>
                </a:cxn>
                <a:cxn ang="0">
                  <a:pos x="2692" y="9417"/>
                </a:cxn>
                <a:cxn ang="0">
                  <a:pos x="1277" y="9417"/>
                </a:cxn>
                <a:cxn ang="0">
                  <a:pos x="5523" y="10919"/>
                </a:cxn>
                <a:cxn ang="0">
                  <a:pos x="4108" y="10919"/>
                </a:cxn>
                <a:cxn ang="0">
                  <a:pos x="2692" y="10919"/>
                </a:cxn>
                <a:cxn ang="0">
                  <a:pos x="1277" y="10919"/>
                </a:cxn>
                <a:cxn ang="0">
                  <a:pos x="5523" y="12419"/>
                </a:cxn>
                <a:cxn ang="0">
                  <a:pos x="4108" y="12419"/>
                </a:cxn>
                <a:cxn ang="0">
                  <a:pos x="2692" y="12419"/>
                </a:cxn>
                <a:cxn ang="0">
                  <a:pos x="8086" y="1911"/>
                </a:cxn>
                <a:cxn ang="0">
                  <a:pos x="8086" y="12419"/>
                </a:cxn>
                <a:cxn ang="0">
                  <a:pos x="9500" y="12419"/>
                </a:cxn>
                <a:cxn ang="0">
                  <a:pos x="10915" y="12419"/>
                </a:cxn>
                <a:cxn ang="0">
                  <a:pos x="12331" y="12419"/>
                </a:cxn>
                <a:cxn ang="0">
                  <a:pos x="8086" y="10919"/>
                </a:cxn>
                <a:cxn ang="0">
                  <a:pos x="9500" y="10919"/>
                </a:cxn>
                <a:cxn ang="0">
                  <a:pos x="10915" y="10919"/>
                </a:cxn>
                <a:cxn ang="0">
                  <a:pos x="12331" y="10919"/>
                </a:cxn>
                <a:cxn ang="0">
                  <a:pos x="8086" y="9417"/>
                </a:cxn>
                <a:cxn ang="0">
                  <a:pos x="9500" y="9417"/>
                </a:cxn>
                <a:cxn ang="0">
                  <a:pos x="10915" y="9417"/>
                </a:cxn>
                <a:cxn ang="0">
                  <a:pos x="12331" y="9417"/>
                </a:cxn>
                <a:cxn ang="0">
                  <a:pos x="8086" y="7916"/>
                </a:cxn>
                <a:cxn ang="0">
                  <a:pos x="9500" y="7916"/>
                </a:cxn>
                <a:cxn ang="0">
                  <a:pos x="10915" y="7916"/>
                </a:cxn>
                <a:cxn ang="0">
                  <a:pos x="12331" y="7916"/>
                </a:cxn>
                <a:cxn ang="0">
                  <a:pos x="8086" y="6414"/>
                </a:cxn>
                <a:cxn ang="0">
                  <a:pos x="9500" y="6414"/>
                </a:cxn>
                <a:cxn ang="0">
                  <a:pos x="10915" y="6414"/>
                </a:cxn>
                <a:cxn ang="0">
                  <a:pos x="12331" y="6414"/>
                </a:cxn>
                <a:cxn ang="0">
                  <a:pos x="8086" y="4914"/>
                </a:cxn>
                <a:cxn ang="0">
                  <a:pos x="9500" y="4914"/>
                </a:cxn>
                <a:cxn ang="0">
                  <a:pos x="10915" y="4914"/>
                </a:cxn>
                <a:cxn ang="0">
                  <a:pos x="12331" y="4914"/>
                </a:cxn>
                <a:cxn ang="0">
                  <a:pos x="8086" y="3413"/>
                </a:cxn>
                <a:cxn ang="0">
                  <a:pos x="9500" y="3413"/>
                </a:cxn>
                <a:cxn ang="0">
                  <a:pos x="10915" y="3413"/>
                </a:cxn>
                <a:cxn ang="0">
                  <a:pos x="9500" y="1911"/>
                </a:cxn>
                <a:cxn ang="0">
                  <a:pos x="10915" y="1911"/>
                </a:cxn>
                <a:cxn ang="0">
                  <a:pos x="12331" y="1911"/>
                </a:cxn>
                <a:cxn ang="0">
                  <a:pos x="12331" y="3413"/>
                </a:cxn>
              </a:cxnLst>
              <a:rect l="0" t="0" r="r" b="b"/>
              <a:pathLst>
                <a:path w="16169" h="15651">
                  <a:moveTo>
                    <a:pt x="7512" y="618"/>
                  </a:moveTo>
                  <a:lnTo>
                    <a:pt x="8749" y="618"/>
                  </a:lnTo>
                  <a:lnTo>
                    <a:pt x="8749" y="0"/>
                  </a:lnTo>
                  <a:lnTo>
                    <a:pt x="12772" y="0"/>
                  </a:lnTo>
                  <a:lnTo>
                    <a:pt x="12772" y="618"/>
                  </a:lnTo>
                  <a:lnTo>
                    <a:pt x="14010" y="618"/>
                  </a:lnTo>
                  <a:lnTo>
                    <a:pt x="14010" y="13875"/>
                  </a:lnTo>
                  <a:lnTo>
                    <a:pt x="16169" y="13875"/>
                  </a:lnTo>
                  <a:lnTo>
                    <a:pt x="16169" y="15651"/>
                  </a:lnTo>
                  <a:lnTo>
                    <a:pt x="0" y="15651"/>
                  </a:lnTo>
                  <a:lnTo>
                    <a:pt x="0" y="13875"/>
                  </a:lnTo>
                  <a:lnTo>
                    <a:pt x="781" y="13875"/>
                  </a:lnTo>
                  <a:lnTo>
                    <a:pt x="781" y="6103"/>
                  </a:lnTo>
                  <a:lnTo>
                    <a:pt x="1941" y="6103"/>
                  </a:lnTo>
                  <a:lnTo>
                    <a:pt x="1941" y="4867"/>
                  </a:lnTo>
                  <a:lnTo>
                    <a:pt x="4469" y="4867"/>
                  </a:lnTo>
                  <a:lnTo>
                    <a:pt x="4469" y="2808"/>
                  </a:lnTo>
                  <a:lnTo>
                    <a:pt x="5088" y="2808"/>
                  </a:lnTo>
                  <a:lnTo>
                    <a:pt x="5088" y="4867"/>
                  </a:lnTo>
                  <a:lnTo>
                    <a:pt x="5964" y="4867"/>
                  </a:lnTo>
                  <a:lnTo>
                    <a:pt x="5964" y="6103"/>
                  </a:lnTo>
                  <a:lnTo>
                    <a:pt x="7124" y="6103"/>
                  </a:lnTo>
                  <a:lnTo>
                    <a:pt x="7124" y="13875"/>
                  </a:lnTo>
                  <a:lnTo>
                    <a:pt x="7512" y="13875"/>
                  </a:lnTo>
                  <a:lnTo>
                    <a:pt x="7512" y="618"/>
                  </a:lnTo>
                  <a:close/>
                  <a:moveTo>
                    <a:pt x="1277" y="12419"/>
                  </a:moveTo>
                  <a:lnTo>
                    <a:pt x="2383" y="12419"/>
                  </a:lnTo>
                  <a:lnTo>
                    <a:pt x="2383" y="13523"/>
                  </a:lnTo>
                  <a:lnTo>
                    <a:pt x="1277" y="13523"/>
                  </a:lnTo>
                  <a:lnTo>
                    <a:pt x="1277" y="12419"/>
                  </a:lnTo>
                  <a:close/>
                  <a:moveTo>
                    <a:pt x="5523" y="7916"/>
                  </a:moveTo>
                  <a:lnTo>
                    <a:pt x="6628" y="7916"/>
                  </a:lnTo>
                  <a:lnTo>
                    <a:pt x="6628" y="9020"/>
                  </a:lnTo>
                  <a:lnTo>
                    <a:pt x="5523" y="9020"/>
                  </a:lnTo>
                  <a:lnTo>
                    <a:pt x="5523" y="7916"/>
                  </a:lnTo>
                  <a:close/>
                  <a:moveTo>
                    <a:pt x="4108" y="7916"/>
                  </a:moveTo>
                  <a:lnTo>
                    <a:pt x="5213" y="7916"/>
                  </a:lnTo>
                  <a:lnTo>
                    <a:pt x="5213" y="9020"/>
                  </a:lnTo>
                  <a:lnTo>
                    <a:pt x="4108" y="9020"/>
                  </a:lnTo>
                  <a:lnTo>
                    <a:pt x="4108" y="7916"/>
                  </a:lnTo>
                  <a:close/>
                  <a:moveTo>
                    <a:pt x="2692" y="7916"/>
                  </a:moveTo>
                  <a:lnTo>
                    <a:pt x="3798" y="7916"/>
                  </a:lnTo>
                  <a:lnTo>
                    <a:pt x="3798" y="9020"/>
                  </a:lnTo>
                  <a:lnTo>
                    <a:pt x="2692" y="9020"/>
                  </a:lnTo>
                  <a:lnTo>
                    <a:pt x="2692" y="7916"/>
                  </a:lnTo>
                  <a:close/>
                  <a:moveTo>
                    <a:pt x="1277" y="7916"/>
                  </a:moveTo>
                  <a:lnTo>
                    <a:pt x="2383" y="7916"/>
                  </a:lnTo>
                  <a:lnTo>
                    <a:pt x="2383" y="9020"/>
                  </a:lnTo>
                  <a:lnTo>
                    <a:pt x="1277" y="9020"/>
                  </a:lnTo>
                  <a:lnTo>
                    <a:pt x="1277" y="7916"/>
                  </a:lnTo>
                  <a:close/>
                  <a:moveTo>
                    <a:pt x="5523" y="9417"/>
                  </a:moveTo>
                  <a:lnTo>
                    <a:pt x="6628" y="9417"/>
                  </a:lnTo>
                  <a:lnTo>
                    <a:pt x="6628" y="10521"/>
                  </a:lnTo>
                  <a:lnTo>
                    <a:pt x="5523" y="10521"/>
                  </a:lnTo>
                  <a:lnTo>
                    <a:pt x="5523" y="9417"/>
                  </a:lnTo>
                  <a:close/>
                  <a:moveTo>
                    <a:pt x="4108" y="9417"/>
                  </a:moveTo>
                  <a:lnTo>
                    <a:pt x="5213" y="9417"/>
                  </a:lnTo>
                  <a:lnTo>
                    <a:pt x="5213" y="10521"/>
                  </a:lnTo>
                  <a:lnTo>
                    <a:pt x="4108" y="10521"/>
                  </a:lnTo>
                  <a:lnTo>
                    <a:pt x="4108" y="9417"/>
                  </a:lnTo>
                  <a:close/>
                  <a:moveTo>
                    <a:pt x="2692" y="9417"/>
                  </a:moveTo>
                  <a:lnTo>
                    <a:pt x="3798" y="9417"/>
                  </a:lnTo>
                  <a:lnTo>
                    <a:pt x="3798" y="10521"/>
                  </a:lnTo>
                  <a:lnTo>
                    <a:pt x="2692" y="10521"/>
                  </a:lnTo>
                  <a:lnTo>
                    <a:pt x="2692" y="9417"/>
                  </a:lnTo>
                  <a:close/>
                  <a:moveTo>
                    <a:pt x="1277" y="9417"/>
                  </a:moveTo>
                  <a:lnTo>
                    <a:pt x="2383" y="9417"/>
                  </a:lnTo>
                  <a:lnTo>
                    <a:pt x="2383" y="10521"/>
                  </a:lnTo>
                  <a:lnTo>
                    <a:pt x="1277" y="10521"/>
                  </a:lnTo>
                  <a:lnTo>
                    <a:pt x="1277" y="9417"/>
                  </a:lnTo>
                  <a:close/>
                  <a:moveTo>
                    <a:pt x="5523" y="10919"/>
                  </a:moveTo>
                  <a:lnTo>
                    <a:pt x="6628" y="10919"/>
                  </a:lnTo>
                  <a:lnTo>
                    <a:pt x="6628" y="12023"/>
                  </a:lnTo>
                  <a:lnTo>
                    <a:pt x="5523" y="12023"/>
                  </a:lnTo>
                  <a:lnTo>
                    <a:pt x="5523" y="10919"/>
                  </a:lnTo>
                  <a:close/>
                  <a:moveTo>
                    <a:pt x="4108" y="10919"/>
                  </a:moveTo>
                  <a:lnTo>
                    <a:pt x="5213" y="10919"/>
                  </a:lnTo>
                  <a:lnTo>
                    <a:pt x="5213" y="12023"/>
                  </a:lnTo>
                  <a:lnTo>
                    <a:pt x="4108" y="12023"/>
                  </a:lnTo>
                  <a:lnTo>
                    <a:pt x="4108" y="10919"/>
                  </a:lnTo>
                  <a:close/>
                  <a:moveTo>
                    <a:pt x="2692" y="10919"/>
                  </a:moveTo>
                  <a:lnTo>
                    <a:pt x="3798" y="10919"/>
                  </a:lnTo>
                  <a:lnTo>
                    <a:pt x="3798" y="12023"/>
                  </a:lnTo>
                  <a:lnTo>
                    <a:pt x="2692" y="12023"/>
                  </a:lnTo>
                  <a:lnTo>
                    <a:pt x="2692" y="10919"/>
                  </a:lnTo>
                  <a:close/>
                  <a:moveTo>
                    <a:pt x="1277" y="10919"/>
                  </a:moveTo>
                  <a:lnTo>
                    <a:pt x="2383" y="10919"/>
                  </a:lnTo>
                  <a:lnTo>
                    <a:pt x="2383" y="12023"/>
                  </a:lnTo>
                  <a:lnTo>
                    <a:pt x="1277" y="12023"/>
                  </a:lnTo>
                  <a:lnTo>
                    <a:pt x="1277" y="10919"/>
                  </a:lnTo>
                  <a:close/>
                  <a:moveTo>
                    <a:pt x="5523" y="12419"/>
                  </a:moveTo>
                  <a:lnTo>
                    <a:pt x="6628" y="12419"/>
                  </a:lnTo>
                  <a:lnTo>
                    <a:pt x="6628" y="13523"/>
                  </a:lnTo>
                  <a:lnTo>
                    <a:pt x="5523" y="13523"/>
                  </a:lnTo>
                  <a:lnTo>
                    <a:pt x="5523" y="12419"/>
                  </a:lnTo>
                  <a:close/>
                  <a:moveTo>
                    <a:pt x="4108" y="12419"/>
                  </a:moveTo>
                  <a:lnTo>
                    <a:pt x="5213" y="12419"/>
                  </a:lnTo>
                  <a:lnTo>
                    <a:pt x="5213" y="13523"/>
                  </a:lnTo>
                  <a:lnTo>
                    <a:pt x="4108" y="13523"/>
                  </a:lnTo>
                  <a:lnTo>
                    <a:pt x="4108" y="12419"/>
                  </a:lnTo>
                  <a:close/>
                  <a:moveTo>
                    <a:pt x="2692" y="12419"/>
                  </a:moveTo>
                  <a:lnTo>
                    <a:pt x="3798" y="12419"/>
                  </a:lnTo>
                  <a:lnTo>
                    <a:pt x="3798" y="13523"/>
                  </a:lnTo>
                  <a:lnTo>
                    <a:pt x="2692" y="13523"/>
                  </a:lnTo>
                  <a:lnTo>
                    <a:pt x="2692" y="12419"/>
                  </a:lnTo>
                  <a:close/>
                  <a:moveTo>
                    <a:pt x="8086" y="1911"/>
                  </a:moveTo>
                  <a:lnTo>
                    <a:pt x="9191" y="1911"/>
                  </a:lnTo>
                  <a:lnTo>
                    <a:pt x="9191" y="3015"/>
                  </a:lnTo>
                  <a:lnTo>
                    <a:pt x="8086" y="3015"/>
                  </a:lnTo>
                  <a:lnTo>
                    <a:pt x="8086" y="1911"/>
                  </a:lnTo>
                  <a:close/>
                  <a:moveTo>
                    <a:pt x="8086" y="12419"/>
                  </a:moveTo>
                  <a:lnTo>
                    <a:pt x="9191" y="12419"/>
                  </a:lnTo>
                  <a:lnTo>
                    <a:pt x="9191" y="13523"/>
                  </a:lnTo>
                  <a:lnTo>
                    <a:pt x="8086" y="13523"/>
                  </a:lnTo>
                  <a:lnTo>
                    <a:pt x="8086" y="12419"/>
                  </a:lnTo>
                  <a:close/>
                  <a:moveTo>
                    <a:pt x="9500" y="12419"/>
                  </a:moveTo>
                  <a:lnTo>
                    <a:pt x="10606" y="12419"/>
                  </a:lnTo>
                  <a:lnTo>
                    <a:pt x="10606" y="13523"/>
                  </a:lnTo>
                  <a:lnTo>
                    <a:pt x="9500" y="13523"/>
                  </a:lnTo>
                  <a:lnTo>
                    <a:pt x="9500" y="12419"/>
                  </a:lnTo>
                  <a:close/>
                  <a:moveTo>
                    <a:pt x="10915" y="12419"/>
                  </a:moveTo>
                  <a:lnTo>
                    <a:pt x="12021" y="12419"/>
                  </a:lnTo>
                  <a:lnTo>
                    <a:pt x="12021" y="13523"/>
                  </a:lnTo>
                  <a:lnTo>
                    <a:pt x="10915" y="13523"/>
                  </a:lnTo>
                  <a:lnTo>
                    <a:pt x="10915" y="12419"/>
                  </a:lnTo>
                  <a:close/>
                  <a:moveTo>
                    <a:pt x="12331" y="12419"/>
                  </a:moveTo>
                  <a:lnTo>
                    <a:pt x="13436" y="12419"/>
                  </a:lnTo>
                  <a:lnTo>
                    <a:pt x="13436" y="13523"/>
                  </a:lnTo>
                  <a:lnTo>
                    <a:pt x="12331" y="13523"/>
                  </a:lnTo>
                  <a:lnTo>
                    <a:pt x="12331" y="12419"/>
                  </a:lnTo>
                  <a:close/>
                  <a:moveTo>
                    <a:pt x="8086" y="10919"/>
                  </a:moveTo>
                  <a:lnTo>
                    <a:pt x="9191" y="10919"/>
                  </a:lnTo>
                  <a:lnTo>
                    <a:pt x="9191" y="12023"/>
                  </a:lnTo>
                  <a:lnTo>
                    <a:pt x="8086" y="12023"/>
                  </a:lnTo>
                  <a:lnTo>
                    <a:pt x="8086" y="10919"/>
                  </a:lnTo>
                  <a:close/>
                  <a:moveTo>
                    <a:pt x="9500" y="10919"/>
                  </a:moveTo>
                  <a:lnTo>
                    <a:pt x="10606" y="10919"/>
                  </a:lnTo>
                  <a:lnTo>
                    <a:pt x="10606" y="12023"/>
                  </a:lnTo>
                  <a:lnTo>
                    <a:pt x="9500" y="12023"/>
                  </a:lnTo>
                  <a:lnTo>
                    <a:pt x="9500" y="10919"/>
                  </a:lnTo>
                  <a:close/>
                  <a:moveTo>
                    <a:pt x="10915" y="10919"/>
                  </a:moveTo>
                  <a:lnTo>
                    <a:pt x="12021" y="10919"/>
                  </a:lnTo>
                  <a:lnTo>
                    <a:pt x="12021" y="12023"/>
                  </a:lnTo>
                  <a:lnTo>
                    <a:pt x="10915" y="12023"/>
                  </a:lnTo>
                  <a:lnTo>
                    <a:pt x="10915" y="10919"/>
                  </a:lnTo>
                  <a:close/>
                  <a:moveTo>
                    <a:pt x="12331" y="10919"/>
                  </a:moveTo>
                  <a:lnTo>
                    <a:pt x="13436" y="10919"/>
                  </a:lnTo>
                  <a:lnTo>
                    <a:pt x="13436" y="12023"/>
                  </a:lnTo>
                  <a:lnTo>
                    <a:pt x="12331" y="12023"/>
                  </a:lnTo>
                  <a:lnTo>
                    <a:pt x="12331" y="10919"/>
                  </a:lnTo>
                  <a:close/>
                  <a:moveTo>
                    <a:pt x="8086" y="9417"/>
                  </a:moveTo>
                  <a:lnTo>
                    <a:pt x="9191" y="9417"/>
                  </a:lnTo>
                  <a:lnTo>
                    <a:pt x="9191" y="10521"/>
                  </a:lnTo>
                  <a:lnTo>
                    <a:pt x="8086" y="10521"/>
                  </a:lnTo>
                  <a:lnTo>
                    <a:pt x="8086" y="9417"/>
                  </a:lnTo>
                  <a:close/>
                  <a:moveTo>
                    <a:pt x="9500" y="9417"/>
                  </a:moveTo>
                  <a:lnTo>
                    <a:pt x="10606" y="9417"/>
                  </a:lnTo>
                  <a:lnTo>
                    <a:pt x="10606" y="10521"/>
                  </a:lnTo>
                  <a:lnTo>
                    <a:pt x="9500" y="10521"/>
                  </a:lnTo>
                  <a:lnTo>
                    <a:pt x="9500" y="9417"/>
                  </a:lnTo>
                  <a:close/>
                  <a:moveTo>
                    <a:pt x="10915" y="9417"/>
                  </a:moveTo>
                  <a:lnTo>
                    <a:pt x="12021" y="9417"/>
                  </a:lnTo>
                  <a:lnTo>
                    <a:pt x="12021" y="10521"/>
                  </a:lnTo>
                  <a:lnTo>
                    <a:pt x="10915" y="10521"/>
                  </a:lnTo>
                  <a:lnTo>
                    <a:pt x="10915" y="9417"/>
                  </a:lnTo>
                  <a:close/>
                  <a:moveTo>
                    <a:pt x="12331" y="9417"/>
                  </a:moveTo>
                  <a:lnTo>
                    <a:pt x="13436" y="9417"/>
                  </a:lnTo>
                  <a:lnTo>
                    <a:pt x="13436" y="10521"/>
                  </a:lnTo>
                  <a:lnTo>
                    <a:pt x="12331" y="10521"/>
                  </a:lnTo>
                  <a:lnTo>
                    <a:pt x="12331" y="9417"/>
                  </a:lnTo>
                  <a:close/>
                  <a:moveTo>
                    <a:pt x="8086" y="7916"/>
                  </a:moveTo>
                  <a:lnTo>
                    <a:pt x="9191" y="7916"/>
                  </a:lnTo>
                  <a:lnTo>
                    <a:pt x="9191" y="9020"/>
                  </a:lnTo>
                  <a:lnTo>
                    <a:pt x="8086" y="9020"/>
                  </a:lnTo>
                  <a:lnTo>
                    <a:pt x="8086" y="7916"/>
                  </a:lnTo>
                  <a:close/>
                  <a:moveTo>
                    <a:pt x="9500" y="7916"/>
                  </a:moveTo>
                  <a:lnTo>
                    <a:pt x="10606" y="7916"/>
                  </a:lnTo>
                  <a:lnTo>
                    <a:pt x="10606" y="9020"/>
                  </a:lnTo>
                  <a:lnTo>
                    <a:pt x="9500" y="9020"/>
                  </a:lnTo>
                  <a:lnTo>
                    <a:pt x="9500" y="7916"/>
                  </a:lnTo>
                  <a:close/>
                  <a:moveTo>
                    <a:pt x="10915" y="7916"/>
                  </a:moveTo>
                  <a:lnTo>
                    <a:pt x="12021" y="7916"/>
                  </a:lnTo>
                  <a:lnTo>
                    <a:pt x="12021" y="9020"/>
                  </a:lnTo>
                  <a:lnTo>
                    <a:pt x="10915" y="9020"/>
                  </a:lnTo>
                  <a:lnTo>
                    <a:pt x="10915" y="7916"/>
                  </a:lnTo>
                  <a:close/>
                  <a:moveTo>
                    <a:pt x="12331" y="7916"/>
                  </a:moveTo>
                  <a:lnTo>
                    <a:pt x="13436" y="7916"/>
                  </a:lnTo>
                  <a:lnTo>
                    <a:pt x="13436" y="9020"/>
                  </a:lnTo>
                  <a:lnTo>
                    <a:pt x="12331" y="9020"/>
                  </a:lnTo>
                  <a:lnTo>
                    <a:pt x="12331" y="7916"/>
                  </a:lnTo>
                  <a:close/>
                  <a:moveTo>
                    <a:pt x="8086" y="6414"/>
                  </a:moveTo>
                  <a:lnTo>
                    <a:pt x="9191" y="6414"/>
                  </a:lnTo>
                  <a:lnTo>
                    <a:pt x="9191" y="7518"/>
                  </a:lnTo>
                  <a:lnTo>
                    <a:pt x="8086" y="7518"/>
                  </a:lnTo>
                  <a:lnTo>
                    <a:pt x="8086" y="6414"/>
                  </a:lnTo>
                  <a:close/>
                  <a:moveTo>
                    <a:pt x="9500" y="6414"/>
                  </a:moveTo>
                  <a:lnTo>
                    <a:pt x="10606" y="6414"/>
                  </a:lnTo>
                  <a:lnTo>
                    <a:pt x="10606" y="7518"/>
                  </a:lnTo>
                  <a:lnTo>
                    <a:pt x="9500" y="7518"/>
                  </a:lnTo>
                  <a:lnTo>
                    <a:pt x="9500" y="6414"/>
                  </a:lnTo>
                  <a:close/>
                  <a:moveTo>
                    <a:pt x="10915" y="6414"/>
                  </a:moveTo>
                  <a:lnTo>
                    <a:pt x="12021" y="6414"/>
                  </a:lnTo>
                  <a:lnTo>
                    <a:pt x="12021" y="7518"/>
                  </a:lnTo>
                  <a:lnTo>
                    <a:pt x="10915" y="7518"/>
                  </a:lnTo>
                  <a:lnTo>
                    <a:pt x="10915" y="6414"/>
                  </a:lnTo>
                  <a:close/>
                  <a:moveTo>
                    <a:pt x="12331" y="6414"/>
                  </a:moveTo>
                  <a:lnTo>
                    <a:pt x="13436" y="6414"/>
                  </a:lnTo>
                  <a:lnTo>
                    <a:pt x="13436" y="7518"/>
                  </a:lnTo>
                  <a:lnTo>
                    <a:pt x="12331" y="7518"/>
                  </a:lnTo>
                  <a:lnTo>
                    <a:pt x="12331" y="6414"/>
                  </a:lnTo>
                  <a:close/>
                  <a:moveTo>
                    <a:pt x="8086" y="4914"/>
                  </a:moveTo>
                  <a:lnTo>
                    <a:pt x="9191" y="4914"/>
                  </a:lnTo>
                  <a:lnTo>
                    <a:pt x="9191" y="6018"/>
                  </a:lnTo>
                  <a:lnTo>
                    <a:pt x="8086" y="6018"/>
                  </a:lnTo>
                  <a:lnTo>
                    <a:pt x="8086" y="4914"/>
                  </a:lnTo>
                  <a:close/>
                  <a:moveTo>
                    <a:pt x="9500" y="4914"/>
                  </a:moveTo>
                  <a:lnTo>
                    <a:pt x="10606" y="4914"/>
                  </a:lnTo>
                  <a:lnTo>
                    <a:pt x="10606" y="6018"/>
                  </a:lnTo>
                  <a:lnTo>
                    <a:pt x="9500" y="6018"/>
                  </a:lnTo>
                  <a:lnTo>
                    <a:pt x="9500" y="4914"/>
                  </a:lnTo>
                  <a:close/>
                  <a:moveTo>
                    <a:pt x="10915" y="4914"/>
                  </a:moveTo>
                  <a:lnTo>
                    <a:pt x="12021" y="4914"/>
                  </a:lnTo>
                  <a:lnTo>
                    <a:pt x="12021" y="6018"/>
                  </a:lnTo>
                  <a:lnTo>
                    <a:pt x="10915" y="6018"/>
                  </a:lnTo>
                  <a:lnTo>
                    <a:pt x="10915" y="4914"/>
                  </a:lnTo>
                  <a:close/>
                  <a:moveTo>
                    <a:pt x="12331" y="4914"/>
                  </a:moveTo>
                  <a:lnTo>
                    <a:pt x="13436" y="4914"/>
                  </a:lnTo>
                  <a:lnTo>
                    <a:pt x="13436" y="6018"/>
                  </a:lnTo>
                  <a:lnTo>
                    <a:pt x="12331" y="6018"/>
                  </a:lnTo>
                  <a:lnTo>
                    <a:pt x="12331" y="4914"/>
                  </a:lnTo>
                  <a:close/>
                  <a:moveTo>
                    <a:pt x="8086" y="3413"/>
                  </a:moveTo>
                  <a:lnTo>
                    <a:pt x="9191" y="3413"/>
                  </a:lnTo>
                  <a:lnTo>
                    <a:pt x="9191" y="4516"/>
                  </a:lnTo>
                  <a:lnTo>
                    <a:pt x="8086" y="4516"/>
                  </a:lnTo>
                  <a:lnTo>
                    <a:pt x="8086" y="3413"/>
                  </a:lnTo>
                  <a:close/>
                  <a:moveTo>
                    <a:pt x="9500" y="3413"/>
                  </a:moveTo>
                  <a:lnTo>
                    <a:pt x="10606" y="3413"/>
                  </a:lnTo>
                  <a:lnTo>
                    <a:pt x="10606" y="4516"/>
                  </a:lnTo>
                  <a:lnTo>
                    <a:pt x="9500" y="4516"/>
                  </a:lnTo>
                  <a:lnTo>
                    <a:pt x="9500" y="3413"/>
                  </a:lnTo>
                  <a:close/>
                  <a:moveTo>
                    <a:pt x="10915" y="3413"/>
                  </a:moveTo>
                  <a:lnTo>
                    <a:pt x="12021" y="3413"/>
                  </a:lnTo>
                  <a:lnTo>
                    <a:pt x="12021" y="4516"/>
                  </a:lnTo>
                  <a:lnTo>
                    <a:pt x="10915" y="4516"/>
                  </a:lnTo>
                  <a:lnTo>
                    <a:pt x="10915" y="3413"/>
                  </a:lnTo>
                  <a:close/>
                  <a:moveTo>
                    <a:pt x="9500" y="1911"/>
                  </a:moveTo>
                  <a:lnTo>
                    <a:pt x="10606" y="1911"/>
                  </a:lnTo>
                  <a:lnTo>
                    <a:pt x="10606" y="3015"/>
                  </a:lnTo>
                  <a:lnTo>
                    <a:pt x="9500" y="3015"/>
                  </a:lnTo>
                  <a:lnTo>
                    <a:pt x="9500" y="1911"/>
                  </a:lnTo>
                  <a:close/>
                  <a:moveTo>
                    <a:pt x="10915" y="1911"/>
                  </a:moveTo>
                  <a:lnTo>
                    <a:pt x="12021" y="1911"/>
                  </a:lnTo>
                  <a:lnTo>
                    <a:pt x="12021" y="3015"/>
                  </a:lnTo>
                  <a:lnTo>
                    <a:pt x="10915" y="3015"/>
                  </a:lnTo>
                  <a:lnTo>
                    <a:pt x="10915" y="1911"/>
                  </a:lnTo>
                  <a:close/>
                  <a:moveTo>
                    <a:pt x="12331" y="1911"/>
                  </a:moveTo>
                  <a:lnTo>
                    <a:pt x="13436" y="1911"/>
                  </a:lnTo>
                  <a:lnTo>
                    <a:pt x="13436" y="3015"/>
                  </a:lnTo>
                  <a:lnTo>
                    <a:pt x="12331" y="3015"/>
                  </a:lnTo>
                  <a:lnTo>
                    <a:pt x="12331" y="1911"/>
                  </a:lnTo>
                  <a:close/>
                  <a:moveTo>
                    <a:pt x="12331" y="3413"/>
                  </a:moveTo>
                  <a:lnTo>
                    <a:pt x="13436" y="3413"/>
                  </a:lnTo>
                  <a:lnTo>
                    <a:pt x="13436" y="4516"/>
                  </a:lnTo>
                  <a:lnTo>
                    <a:pt x="12331" y="4516"/>
                  </a:lnTo>
                  <a:lnTo>
                    <a:pt x="12331" y="3413"/>
                  </a:lnTo>
                  <a:close/>
                </a:path>
              </a:pathLst>
            </a:custGeom>
            <a:gradFill rotWithShape="1">
              <a:gsLst>
                <a:gs pos="0">
                  <a:srgbClr val="00FFFF"/>
                </a:gs>
                <a:gs pos="94000">
                  <a:srgbClr val="0070C0"/>
                </a:gs>
              </a:gsLst>
              <a:lin ang="5400000"/>
            </a:gradFill>
            <a:ln w="12700" cap="flat">
              <a:noFill/>
              <a:prstDash val="solid"/>
              <a:bevel/>
            </a:ln>
          </p:spPr>
          <p:txBody>
            <a:bodyPr lIns="0" tIns="0" rIns="0" bIns="0" anchor="ctr"/>
            <a:lstStyle/>
            <a:p>
              <a:pPr defTabSz="913765">
                <a:defRPr/>
              </a:pPr>
              <a:endParaRPr lang="zh-CN" altLang="en-US" sz="1800" kern="0">
                <a:solidFill>
                  <a:prstClr val="black"/>
                </a:solidFill>
              </a:endParaRPr>
            </a:p>
          </p:txBody>
        </p:sp>
        <p:sp>
          <p:nvSpPr>
            <p:cNvPr id="92" name="文本框 253"/>
            <p:cNvSpPr txBox="1"/>
            <p:nvPr/>
          </p:nvSpPr>
          <p:spPr>
            <a:xfrm>
              <a:off x="4412045" y="1278603"/>
              <a:ext cx="774554" cy="176977"/>
            </a:xfrm>
            <a:prstGeom prst="rect">
              <a:avLst/>
            </a:prstGeom>
            <a:noFill/>
          </p:spPr>
          <p:txBody>
            <a:bodyPr wrap="none" lIns="0" tIns="0" rIns="0" bIns="0" rtlCol="0">
              <a:spAutoFit/>
            </a:bodyPr>
            <a:lstStyle/>
            <a:p>
              <a:pPr defTabSz="913765">
                <a:lnSpc>
                  <a:spcPct val="80000"/>
                </a:lnSpc>
                <a:defRPr/>
              </a:pPr>
              <a:r>
                <a:rPr kumimoji="1" lang="zh-CN" altLang="en-US" sz="1400" kern="0" dirty="0">
                  <a:solidFill>
                    <a:prstClr val="black"/>
                  </a:solidFill>
                  <a:cs typeface="Huawei Sans" panose="020C0503030203020204" pitchFamily="34" charset="0"/>
                </a:rPr>
                <a:t>智慧园区</a:t>
              </a:r>
              <a:r>
                <a:rPr kumimoji="1" lang="en-US" altLang="zh-CN" sz="1400" kern="0" dirty="0">
                  <a:solidFill>
                    <a:prstClr val="black"/>
                  </a:solidFill>
                  <a:cs typeface="Huawei Sans" panose="020C0503030203020204" pitchFamily="34" charset="0"/>
                </a:rPr>
                <a:t> </a:t>
              </a:r>
              <a:endParaRPr kumimoji="1" lang="en-US" altLang="zh-CN" sz="1400" kern="0" dirty="0">
                <a:solidFill>
                  <a:prstClr val="black"/>
                </a:solidFill>
                <a:cs typeface="Huawei Sans" panose="020C0503030203020204" pitchFamily="34" charset="0"/>
              </a:endParaRPr>
            </a:p>
          </p:txBody>
        </p:sp>
      </p:grpSp>
      <p:grpSp>
        <p:nvGrpSpPr>
          <p:cNvPr id="7" name="组合 6"/>
          <p:cNvGrpSpPr/>
          <p:nvPr/>
        </p:nvGrpSpPr>
        <p:grpSpPr>
          <a:xfrm>
            <a:off x="4532968" y="1735672"/>
            <a:ext cx="1547797" cy="228058"/>
            <a:chOff x="6120621" y="1250707"/>
            <a:chExt cx="1548401" cy="228147"/>
          </a:xfrm>
        </p:grpSpPr>
        <p:grpSp>
          <p:nvGrpSpPr>
            <p:cNvPr id="94" name="组合 405"/>
            <p:cNvGrpSpPr/>
            <p:nvPr/>
          </p:nvGrpSpPr>
          <p:grpSpPr>
            <a:xfrm>
              <a:off x="6120621" y="1250707"/>
              <a:ext cx="715271" cy="228147"/>
              <a:chOff x="10085388" y="4808538"/>
              <a:chExt cx="1316037" cy="542925"/>
            </a:xfrm>
            <a:solidFill>
              <a:srgbClr val="1F497D"/>
            </a:solidFill>
          </p:grpSpPr>
          <p:sp>
            <p:nvSpPr>
              <p:cNvPr id="96" name="Freeform 61"/>
              <p:cNvSpPr>
                <a:spLocks noEditPoints="1"/>
              </p:cNvSpPr>
              <p:nvPr/>
            </p:nvSpPr>
            <p:spPr bwMode="auto">
              <a:xfrm>
                <a:off x="10709275" y="4979988"/>
                <a:ext cx="69850" cy="220663"/>
              </a:xfrm>
              <a:custGeom>
                <a:avLst/>
                <a:gdLst/>
                <a:ahLst/>
                <a:cxnLst>
                  <a:cxn ang="0">
                    <a:pos x="44" y="139"/>
                  </a:cxn>
                  <a:cxn ang="0">
                    <a:pos x="0" y="139"/>
                  </a:cxn>
                  <a:cxn ang="0">
                    <a:pos x="0" y="0"/>
                  </a:cxn>
                  <a:cxn ang="0">
                    <a:pos x="44" y="0"/>
                  </a:cxn>
                  <a:cxn ang="0">
                    <a:pos x="44" y="139"/>
                  </a:cxn>
                  <a:cxn ang="0">
                    <a:pos x="10" y="130"/>
                  </a:cxn>
                  <a:cxn ang="0">
                    <a:pos x="34" y="130"/>
                  </a:cxn>
                  <a:cxn ang="0">
                    <a:pos x="34" y="10"/>
                  </a:cxn>
                  <a:cxn ang="0">
                    <a:pos x="10" y="10"/>
                  </a:cxn>
                  <a:cxn ang="0">
                    <a:pos x="10" y="130"/>
                  </a:cxn>
                </a:cxnLst>
                <a:rect l="0" t="0" r="r" b="b"/>
                <a:pathLst>
                  <a:path w="44" h="139">
                    <a:moveTo>
                      <a:pt x="44" y="139"/>
                    </a:moveTo>
                    <a:lnTo>
                      <a:pt x="0" y="139"/>
                    </a:lnTo>
                    <a:lnTo>
                      <a:pt x="0" y="0"/>
                    </a:lnTo>
                    <a:lnTo>
                      <a:pt x="44" y="0"/>
                    </a:lnTo>
                    <a:lnTo>
                      <a:pt x="44" y="139"/>
                    </a:lnTo>
                    <a:close/>
                    <a:moveTo>
                      <a:pt x="10" y="130"/>
                    </a:moveTo>
                    <a:lnTo>
                      <a:pt x="34" y="130"/>
                    </a:lnTo>
                    <a:lnTo>
                      <a:pt x="34" y="10"/>
                    </a:lnTo>
                    <a:lnTo>
                      <a:pt x="10" y="10"/>
                    </a:lnTo>
                    <a:lnTo>
                      <a:pt x="10" y="130"/>
                    </a:lnTo>
                    <a:close/>
                  </a:path>
                </a:pathLst>
              </a:custGeom>
              <a:gradFill rotWithShape="1">
                <a:gsLst>
                  <a:gs pos="0">
                    <a:srgbClr val="00FFFF"/>
                  </a:gs>
                  <a:gs pos="94000">
                    <a:srgbClr val="0070C0"/>
                  </a:gs>
                </a:gsLst>
                <a:lin ang="5400000"/>
              </a:gradFill>
              <a:ln w="12700" cap="flat">
                <a:noFill/>
                <a:prstDash val="solid"/>
                <a:bevel/>
              </a:ln>
            </p:spPr>
            <p:txBody>
              <a:bodyPr lIns="0" tIns="0" rIns="0" bIns="0" anchor="ctr"/>
              <a:lstStyle/>
              <a:p>
                <a:pPr defTabSz="913765">
                  <a:defRPr/>
                </a:pPr>
                <a:endParaRPr lang="zh-CN" altLang="en-US" sz="1800" kern="0">
                  <a:solidFill>
                    <a:prstClr val="black"/>
                  </a:solidFill>
                </a:endParaRPr>
              </a:p>
            </p:txBody>
          </p:sp>
          <p:sp>
            <p:nvSpPr>
              <p:cNvPr id="97" name="Freeform 62"/>
              <p:cNvSpPr>
                <a:spLocks noEditPoints="1"/>
              </p:cNvSpPr>
              <p:nvPr/>
            </p:nvSpPr>
            <p:spPr bwMode="auto">
              <a:xfrm>
                <a:off x="10590213" y="4979988"/>
                <a:ext cx="104775" cy="153988"/>
              </a:xfrm>
              <a:custGeom>
                <a:avLst/>
                <a:gdLst/>
                <a:ahLst/>
                <a:cxnLst>
                  <a:cxn ang="0">
                    <a:pos x="66" y="97"/>
                  </a:cxn>
                  <a:cxn ang="0">
                    <a:pos x="0" y="97"/>
                  </a:cxn>
                  <a:cxn ang="0">
                    <a:pos x="0" y="0"/>
                  </a:cxn>
                  <a:cxn ang="0">
                    <a:pos x="66" y="0"/>
                  </a:cxn>
                  <a:cxn ang="0">
                    <a:pos x="66" y="97"/>
                  </a:cxn>
                  <a:cxn ang="0">
                    <a:pos x="9" y="88"/>
                  </a:cxn>
                  <a:cxn ang="0">
                    <a:pos x="56" y="88"/>
                  </a:cxn>
                  <a:cxn ang="0">
                    <a:pos x="56" y="10"/>
                  </a:cxn>
                  <a:cxn ang="0">
                    <a:pos x="9" y="10"/>
                  </a:cxn>
                  <a:cxn ang="0">
                    <a:pos x="9" y="88"/>
                  </a:cxn>
                </a:cxnLst>
                <a:rect l="0" t="0" r="r" b="b"/>
                <a:pathLst>
                  <a:path w="66" h="97">
                    <a:moveTo>
                      <a:pt x="66" y="97"/>
                    </a:moveTo>
                    <a:lnTo>
                      <a:pt x="0" y="97"/>
                    </a:lnTo>
                    <a:lnTo>
                      <a:pt x="0" y="0"/>
                    </a:lnTo>
                    <a:lnTo>
                      <a:pt x="66" y="0"/>
                    </a:lnTo>
                    <a:lnTo>
                      <a:pt x="66" y="97"/>
                    </a:lnTo>
                    <a:close/>
                    <a:moveTo>
                      <a:pt x="9" y="88"/>
                    </a:moveTo>
                    <a:lnTo>
                      <a:pt x="56" y="88"/>
                    </a:lnTo>
                    <a:lnTo>
                      <a:pt x="56" y="10"/>
                    </a:lnTo>
                    <a:lnTo>
                      <a:pt x="9" y="10"/>
                    </a:lnTo>
                    <a:lnTo>
                      <a:pt x="9" y="88"/>
                    </a:lnTo>
                    <a:close/>
                  </a:path>
                </a:pathLst>
              </a:custGeom>
              <a:gradFill rotWithShape="1">
                <a:gsLst>
                  <a:gs pos="0">
                    <a:srgbClr val="00FFFF"/>
                  </a:gs>
                  <a:gs pos="94000">
                    <a:srgbClr val="0070C0"/>
                  </a:gs>
                </a:gsLst>
                <a:lin ang="5400000"/>
              </a:gradFill>
              <a:ln w="12700" cap="flat">
                <a:noFill/>
                <a:prstDash val="solid"/>
                <a:bevel/>
              </a:ln>
            </p:spPr>
            <p:txBody>
              <a:bodyPr lIns="0" tIns="0" rIns="0" bIns="0" anchor="ctr"/>
              <a:lstStyle/>
              <a:p>
                <a:pPr defTabSz="913765">
                  <a:defRPr/>
                </a:pPr>
                <a:endParaRPr lang="zh-CN" altLang="en-US" sz="1800" kern="0">
                  <a:solidFill>
                    <a:prstClr val="black"/>
                  </a:solidFill>
                </a:endParaRPr>
              </a:p>
            </p:txBody>
          </p:sp>
          <p:sp>
            <p:nvSpPr>
              <p:cNvPr id="98" name="Freeform 63"/>
              <p:cNvSpPr>
                <a:spLocks noEditPoints="1"/>
              </p:cNvSpPr>
              <p:nvPr/>
            </p:nvSpPr>
            <p:spPr bwMode="auto">
              <a:xfrm>
                <a:off x="10791825" y="4979988"/>
                <a:ext cx="104775" cy="153988"/>
              </a:xfrm>
              <a:custGeom>
                <a:avLst/>
                <a:gdLst/>
                <a:ahLst/>
                <a:cxnLst>
                  <a:cxn ang="0">
                    <a:pos x="66" y="97"/>
                  </a:cxn>
                  <a:cxn ang="0">
                    <a:pos x="0" y="97"/>
                  </a:cxn>
                  <a:cxn ang="0">
                    <a:pos x="0" y="0"/>
                  </a:cxn>
                  <a:cxn ang="0">
                    <a:pos x="66" y="0"/>
                  </a:cxn>
                  <a:cxn ang="0">
                    <a:pos x="66" y="97"/>
                  </a:cxn>
                  <a:cxn ang="0">
                    <a:pos x="10" y="88"/>
                  </a:cxn>
                  <a:cxn ang="0">
                    <a:pos x="57" y="88"/>
                  </a:cxn>
                  <a:cxn ang="0">
                    <a:pos x="57" y="10"/>
                  </a:cxn>
                  <a:cxn ang="0">
                    <a:pos x="10" y="10"/>
                  </a:cxn>
                  <a:cxn ang="0">
                    <a:pos x="10" y="88"/>
                  </a:cxn>
                </a:cxnLst>
                <a:rect l="0" t="0" r="r" b="b"/>
                <a:pathLst>
                  <a:path w="66" h="97">
                    <a:moveTo>
                      <a:pt x="66" y="97"/>
                    </a:moveTo>
                    <a:lnTo>
                      <a:pt x="0" y="97"/>
                    </a:lnTo>
                    <a:lnTo>
                      <a:pt x="0" y="0"/>
                    </a:lnTo>
                    <a:lnTo>
                      <a:pt x="66" y="0"/>
                    </a:lnTo>
                    <a:lnTo>
                      <a:pt x="66" y="97"/>
                    </a:lnTo>
                    <a:close/>
                    <a:moveTo>
                      <a:pt x="10" y="88"/>
                    </a:moveTo>
                    <a:lnTo>
                      <a:pt x="57" y="88"/>
                    </a:lnTo>
                    <a:lnTo>
                      <a:pt x="57" y="10"/>
                    </a:lnTo>
                    <a:lnTo>
                      <a:pt x="10" y="10"/>
                    </a:lnTo>
                    <a:lnTo>
                      <a:pt x="10" y="88"/>
                    </a:lnTo>
                    <a:close/>
                  </a:path>
                </a:pathLst>
              </a:custGeom>
              <a:gradFill rotWithShape="1">
                <a:gsLst>
                  <a:gs pos="0">
                    <a:srgbClr val="00FFFF"/>
                  </a:gs>
                  <a:gs pos="94000">
                    <a:srgbClr val="0070C0"/>
                  </a:gs>
                </a:gsLst>
                <a:lin ang="5400000"/>
              </a:gradFill>
              <a:ln w="12700" cap="flat">
                <a:noFill/>
                <a:prstDash val="solid"/>
                <a:bevel/>
              </a:ln>
            </p:spPr>
            <p:txBody>
              <a:bodyPr lIns="0" tIns="0" rIns="0" bIns="0" anchor="ctr"/>
              <a:lstStyle/>
              <a:p>
                <a:pPr defTabSz="913765">
                  <a:defRPr/>
                </a:pPr>
                <a:endParaRPr lang="zh-CN" altLang="en-US" sz="1800" kern="0">
                  <a:solidFill>
                    <a:prstClr val="black"/>
                  </a:solidFill>
                </a:endParaRPr>
              </a:p>
            </p:txBody>
          </p:sp>
          <p:sp>
            <p:nvSpPr>
              <p:cNvPr id="99" name="Freeform 64"/>
              <p:cNvSpPr>
                <a:spLocks noEditPoints="1"/>
              </p:cNvSpPr>
              <p:nvPr/>
            </p:nvSpPr>
            <p:spPr bwMode="auto">
              <a:xfrm>
                <a:off x="10282238" y="4979988"/>
                <a:ext cx="204787" cy="153988"/>
              </a:xfrm>
              <a:custGeom>
                <a:avLst/>
                <a:gdLst/>
                <a:ahLst/>
                <a:cxnLst>
                  <a:cxn ang="0">
                    <a:pos x="129" y="97"/>
                  </a:cxn>
                  <a:cxn ang="0">
                    <a:pos x="0" y="97"/>
                  </a:cxn>
                  <a:cxn ang="0">
                    <a:pos x="0" y="0"/>
                  </a:cxn>
                  <a:cxn ang="0">
                    <a:pos x="129" y="0"/>
                  </a:cxn>
                  <a:cxn ang="0">
                    <a:pos x="129" y="97"/>
                  </a:cxn>
                  <a:cxn ang="0">
                    <a:pos x="10" y="88"/>
                  </a:cxn>
                  <a:cxn ang="0">
                    <a:pos x="119" y="88"/>
                  </a:cxn>
                  <a:cxn ang="0">
                    <a:pos x="119" y="10"/>
                  </a:cxn>
                  <a:cxn ang="0">
                    <a:pos x="10" y="10"/>
                  </a:cxn>
                  <a:cxn ang="0">
                    <a:pos x="10" y="88"/>
                  </a:cxn>
                </a:cxnLst>
                <a:rect l="0" t="0" r="r" b="b"/>
                <a:pathLst>
                  <a:path w="129" h="97">
                    <a:moveTo>
                      <a:pt x="129" y="97"/>
                    </a:moveTo>
                    <a:lnTo>
                      <a:pt x="0" y="97"/>
                    </a:lnTo>
                    <a:lnTo>
                      <a:pt x="0" y="0"/>
                    </a:lnTo>
                    <a:lnTo>
                      <a:pt x="129" y="0"/>
                    </a:lnTo>
                    <a:lnTo>
                      <a:pt x="129" y="97"/>
                    </a:lnTo>
                    <a:close/>
                    <a:moveTo>
                      <a:pt x="10" y="88"/>
                    </a:moveTo>
                    <a:lnTo>
                      <a:pt x="119" y="88"/>
                    </a:lnTo>
                    <a:lnTo>
                      <a:pt x="119" y="10"/>
                    </a:lnTo>
                    <a:lnTo>
                      <a:pt x="10" y="10"/>
                    </a:lnTo>
                    <a:lnTo>
                      <a:pt x="10" y="88"/>
                    </a:lnTo>
                    <a:close/>
                  </a:path>
                </a:pathLst>
              </a:custGeom>
              <a:gradFill rotWithShape="1">
                <a:gsLst>
                  <a:gs pos="0">
                    <a:srgbClr val="00FFFF"/>
                  </a:gs>
                  <a:gs pos="94000">
                    <a:srgbClr val="0070C0"/>
                  </a:gs>
                </a:gsLst>
                <a:lin ang="5400000"/>
              </a:gradFill>
              <a:ln w="12700" cap="flat">
                <a:noFill/>
                <a:prstDash val="solid"/>
                <a:bevel/>
              </a:ln>
            </p:spPr>
            <p:txBody>
              <a:bodyPr lIns="0" tIns="0" rIns="0" bIns="0" anchor="ctr"/>
              <a:lstStyle/>
              <a:p>
                <a:pPr defTabSz="913765">
                  <a:defRPr/>
                </a:pPr>
                <a:endParaRPr lang="zh-CN" altLang="en-US" sz="1800" kern="0">
                  <a:solidFill>
                    <a:prstClr val="black"/>
                  </a:solidFill>
                </a:endParaRPr>
              </a:p>
            </p:txBody>
          </p:sp>
          <p:sp>
            <p:nvSpPr>
              <p:cNvPr id="100" name="Freeform 65"/>
              <p:cNvSpPr>
                <a:spLocks noEditPoints="1"/>
              </p:cNvSpPr>
              <p:nvPr/>
            </p:nvSpPr>
            <p:spPr bwMode="auto">
              <a:xfrm>
                <a:off x="10128250" y="4979988"/>
                <a:ext cx="130175" cy="153988"/>
              </a:xfrm>
              <a:custGeom>
                <a:avLst/>
                <a:gdLst/>
                <a:ahLst/>
                <a:cxnLst>
                  <a:cxn ang="0">
                    <a:pos x="51" y="60"/>
                  </a:cxn>
                  <a:cxn ang="0">
                    <a:pos x="0" y="60"/>
                  </a:cxn>
                  <a:cxn ang="0">
                    <a:pos x="3" y="56"/>
                  </a:cxn>
                  <a:cxn ang="0">
                    <a:pos x="46" y="3"/>
                  </a:cxn>
                  <a:cxn ang="0">
                    <a:pos x="51" y="0"/>
                  </a:cxn>
                  <a:cxn ang="0">
                    <a:pos x="51" y="60"/>
                  </a:cxn>
                  <a:cxn ang="0">
                    <a:pos x="10" y="54"/>
                  </a:cxn>
                  <a:cxn ang="0">
                    <a:pos x="45" y="54"/>
                  </a:cxn>
                  <a:cxn ang="0">
                    <a:pos x="45" y="12"/>
                  </a:cxn>
                  <a:cxn ang="0">
                    <a:pos x="10" y="54"/>
                  </a:cxn>
                </a:cxnLst>
                <a:rect l="0" t="0" r="r" b="b"/>
                <a:pathLst>
                  <a:path w="51" h="60">
                    <a:moveTo>
                      <a:pt x="51" y="60"/>
                    </a:moveTo>
                    <a:cubicBezTo>
                      <a:pt x="0" y="60"/>
                      <a:pt x="0" y="60"/>
                      <a:pt x="0" y="60"/>
                    </a:cubicBezTo>
                    <a:cubicBezTo>
                      <a:pt x="3" y="56"/>
                      <a:pt x="3" y="56"/>
                      <a:pt x="3" y="56"/>
                    </a:cubicBezTo>
                    <a:cubicBezTo>
                      <a:pt x="14" y="35"/>
                      <a:pt x="31" y="14"/>
                      <a:pt x="46" y="3"/>
                    </a:cubicBezTo>
                    <a:cubicBezTo>
                      <a:pt x="51" y="0"/>
                      <a:pt x="51" y="0"/>
                      <a:pt x="51" y="0"/>
                    </a:cubicBezTo>
                    <a:lnTo>
                      <a:pt x="51" y="60"/>
                    </a:lnTo>
                    <a:close/>
                    <a:moveTo>
                      <a:pt x="10" y="54"/>
                    </a:moveTo>
                    <a:cubicBezTo>
                      <a:pt x="45" y="54"/>
                      <a:pt x="45" y="54"/>
                      <a:pt x="45" y="54"/>
                    </a:cubicBezTo>
                    <a:cubicBezTo>
                      <a:pt x="45" y="12"/>
                      <a:pt x="45" y="12"/>
                      <a:pt x="45" y="12"/>
                    </a:cubicBezTo>
                    <a:cubicBezTo>
                      <a:pt x="33" y="22"/>
                      <a:pt x="20" y="38"/>
                      <a:pt x="10" y="54"/>
                    </a:cubicBezTo>
                    <a:close/>
                  </a:path>
                </a:pathLst>
              </a:custGeom>
              <a:gradFill rotWithShape="1">
                <a:gsLst>
                  <a:gs pos="0">
                    <a:srgbClr val="00FFFF"/>
                  </a:gs>
                  <a:gs pos="94000">
                    <a:srgbClr val="0070C0"/>
                  </a:gs>
                </a:gsLst>
                <a:lin ang="5400000"/>
              </a:gradFill>
              <a:ln w="12700" cap="flat">
                <a:noFill/>
                <a:prstDash val="solid"/>
                <a:bevel/>
              </a:ln>
            </p:spPr>
            <p:txBody>
              <a:bodyPr lIns="0" tIns="0" rIns="0" bIns="0" anchor="ctr"/>
              <a:lstStyle/>
              <a:p>
                <a:pPr defTabSz="913765">
                  <a:defRPr/>
                </a:pPr>
                <a:endParaRPr lang="zh-CN" altLang="en-US" sz="1800" kern="0">
                  <a:solidFill>
                    <a:prstClr val="black"/>
                  </a:solidFill>
                </a:endParaRPr>
              </a:p>
            </p:txBody>
          </p:sp>
          <p:sp>
            <p:nvSpPr>
              <p:cNvPr id="101" name="Freeform 66"/>
              <p:cNvSpPr>
                <a:spLocks noEditPoints="1"/>
              </p:cNvSpPr>
              <p:nvPr/>
            </p:nvSpPr>
            <p:spPr bwMode="auto">
              <a:xfrm>
                <a:off x="11226800" y="4979988"/>
                <a:ext cx="128587" cy="153988"/>
              </a:xfrm>
              <a:custGeom>
                <a:avLst/>
                <a:gdLst/>
                <a:ahLst/>
                <a:cxnLst>
                  <a:cxn ang="0">
                    <a:pos x="50" y="60"/>
                  </a:cxn>
                  <a:cxn ang="0">
                    <a:pos x="0" y="60"/>
                  </a:cxn>
                  <a:cxn ang="0">
                    <a:pos x="0" y="0"/>
                  </a:cxn>
                  <a:cxn ang="0">
                    <a:pos x="5" y="3"/>
                  </a:cxn>
                  <a:cxn ang="0">
                    <a:pos x="48" y="56"/>
                  </a:cxn>
                  <a:cxn ang="0">
                    <a:pos x="50" y="60"/>
                  </a:cxn>
                  <a:cxn ang="0">
                    <a:pos x="6" y="54"/>
                  </a:cxn>
                  <a:cxn ang="0">
                    <a:pos x="40" y="54"/>
                  </a:cxn>
                  <a:cxn ang="0">
                    <a:pos x="6" y="12"/>
                  </a:cxn>
                  <a:cxn ang="0">
                    <a:pos x="6" y="54"/>
                  </a:cxn>
                </a:cxnLst>
                <a:rect l="0" t="0" r="r" b="b"/>
                <a:pathLst>
                  <a:path w="50" h="60">
                    <a:moveTo>
                      <a:pt x="50" y="60"/>
                    </a:moveTo>
                    <a:cubicBezTo>
                      <a:pt x="0" y="60"/>
                      <a:pt x="0" y="60"/>
                      <a:pt x="0" y="60"/>
                    </a:cubicBezTo>
                    <a:cubicBezTo>
                      <a:pt x="0" y="0"/>
                      <a:pt x="0" y="0"/>
                      <a:pt x="0" y="0"/>
                    </a:cubicBezTo>
                    <a:cubicBezTo>
                      <a:pt x="5" y="3"/>
                      <a:pt x="5" y="3"/>
                      <a:pt x="5" y="3"/>
                    </a:cubicBezTo>
                    <a:cubicBezTo>
                      <a:pt x="20" y="14"/>
                      <a:pt x="38" y="36"/>
                      <a:pt x="48" y="56"/>
                    </a:cubicBezTo>
                    <a:lnTo>
                      <a:pt x="50" y="60"/>
                    </a:lnTo>
                    <a:close/>
                    <a:moveTo>
                      <a:pt x="6" y="54"/>
                    </a:moveTo>
                    <a:cubicBezTo>
                      <a:pt x="40" y="54"/>
                      <a:pt x="40" y="54"/>
                      <a:pt x="40" y="54"/>
                    </a:cubicBezTo>
                    <a:cubicBezTo>
                      <a:pt x="32" y="38"/>
                      <a:pt x="19" y="22"/>
                      <a:pt x="6" y="12"/>
                    </a:cubicBezTo>
                    <a:lnTo>
                      <a:pt x="6" y="54"/>
                    </a:lnTo>
                    <a:close/>
                  </a:path>
                </a:pathLst>
              </a:custGeom>
              <a:gradFill rotWithShape="1">
                <a:gsLst>
                  <a:gs pos="0">
                    <a:srgbClr val="00FFFF"/>
                  </a:gs>
                  <a:gs pos="94000">
                    <a:srgbClr val="0070C0"/>
                  </a:gs>
                </a:gsLst>
                <a:lin ang="5400000"/>
              </a:gradFill>
              <a:ln w="12700" cap="flat">
                <a:noFill/>
                <a:prstDash val="solid"/>
                <a:bevel/>
              </a:ln>
            </p:spPr>
            <p:txBody>
              <a:bodyPr lIns="0" tIns="0" rIns="0" bIns="0" anchor="ctr"/>
              <a:lstStyle/>
              <a:p>
                <a:pPr defTabSz="913765">
                  <a:defRPr/>
                </a:pPr>
                <a:endParaRPr lang="zh-CN" altLang="en-US" sz="1800" kern="0">
                  <a:solidFill>
                    <a:prstClr val="black"/>
                  </a:solidFill>
                </a:endParaRPr>
              </a:p>
            </p:txBody>
          </p:sp>
          <p:sp>
            <p:nvSpPr>
              <p:cNvPr id="102" name="Freeform 67"/>
              <p:cNvSpPr>
                <a:spLocks noEditPoints="1"/>
              </p:cNvSpPr>
              <p:nvPr/>
            </p:nvSpPr>
            <p:spPr bwMode="auto">
              <a:xfrm>
                <a:off x="10999788" y="4979988"/>
                <a:ext cx="204787" cy="153988"/>
              </a:xfrm>
              <a:custGeom>
                <a:avLst/>
                <a:gdLst/>
                <a:ahLst/>
                <a:cxnLst>
                  <a:cxn ang="0">
                    <a:pos x="129" y="97"/>
                  </a:cxn>
                  <a:cxn ang="0">
                    <a:pos x="0" y="97"/>
                  </a:cxn>
                  <a:cxn ang="0">
                    <a:pos x="0" y="0"/>
                  </a:cxn>
                  <a:cxn ang="0">
                    <a:pos x="129" y="0"/>
                  </a:cxn>
                  <a:cxn ang="0">
                    <a:pos x="129" y="97"/>
                  </a:cxn>
                  <a:cxn ang="0">
                    <a:pos x="10" y="88"/>
                  </a:cxn>
                  <a:cxn ang="0">
                    <a:pos x="119" y="88"/>
                  </a:cxn>
                  <a:cxn ang="0">
                    <a:pos x="119" y="10"/>
                  </a:cxn>
                  <a:cxn ang="0">
                    <a:pos x="10" y="10"/>
                  </a:cxn>
                  <a:cxn ang="0">
                    <a:pos x="10" y="88"/>
                  </a:cxn>
                </a:cxnLst>
                <a:rect l="0" t="0" r="r" b="b"/>
                <a:pathLst>
                  <a:path w="129" h="97">
                    <a:moveTo>
                      <a:pt x="129" y="97"/>
                    </a:moveTo>
                    <a:lnTo>
                      <a:pt x="0" y="97"/>
                    </a:lnTo>
                    <a:lnTo>
                      <a:pt x="0" y="0"/>
                    </a:lnTo>
                    <a:lnTo>
                      <a:pt x="129" y="0"/>
                    </a:lnTo>
                    <a:lnTo>
                      <a:pt x="129" y="97"/>
                    </a:lnTo>
                    <a:close/>
                    <a:moveTo>
                      <a:pt x="10" y="88"/>
                    </a:moveTo>
                    <a:lnTo>
                      <a:pt x="119" y="88"/>
                    </a:lnTo>
                    <a:lnTo>
                      <a:pt x="119" y="10"/>
                    </a:lnTo>
                    <a:lnTo>
                      <a:pt x="10" y="10"/>
                    </a:lnTo>
                    <a:lnTo>
                      <a:pt x="10" y="88"/>
                    </a:lnTo>
                    <a:close/>
                  </a:path>
                </a:pathLst>
              </a:custGeom>
              <a:gradFill rotWithShape="1">
                <a:gsLst>
                  <a:gs pos="0">
                    <a:srgbClr val="00FFFF"/>
                  </a:gs>
                  <a:gs pos="94000">
                    <a:srgbClr val="0070C0"/>
                  </a:gs>
                </a:gsLst>
                <a:lin ang="5400000"/>
              </a:gradFill>
              <a:ln w="12700" cap="flat">
                <a:noFill/>
                <a:prstDash val="solid"/>
                <a:bevel/>
              </a:ln>
            </p:spPr>
            <p:txBody>
              <a:bodyPr lIns="0" tIns="0" rIns="0" bIns="0" anchor="ctr"/>
              <a:lstStyle/>
              <a:p>
                <a:pPr defTabSz="913765">
                  <a:defRPr/>
                </a:pPr>
                <a:endParaRPr lang="zh-CN" altLang="en-US" sz="1800" kern="0">
                  <a:solidFill>
                    <a:prstClr val="black"/>
                  </a:solidFill>
                </a:endParaRPr>
              </a:p>
            </p:txBody>
          </p:sp>
          <p:sp>
            <p:nvSpPr>
              <p:cNvPr id="103" name="Freeform 68"/>
              <p:cNvSpPr>
                <a:spLocks noEditPoints="1"/>
              </p:cNvSpPr>
              <p:nvPr/>
            </p:nvSpPr>
            <p:spPr bwMode="auto">
              <a:xfrm>
                <a:off x="10953750" y="4937125"/>
                <a:ext cx="447675" cy="363538"/>
              </a:xfrm>
              <a:custGeom>
                <a:avLst/>
                <a:gdLst/>
                <a:ahLst/>
                <a:cxnLst>
                  <a:cxn ang="0">
                    <a:pos x="160" y="142"/>
                  </a:cxn>
                  <a:cxn ang="0">
                    <a:pos x="0" y="142"/>
                  </a:cxn>
                  <a:cxn ang="0">
                    <a:pos x="0" y="0"/>
                  </a:cxn>
                  <a:cxn ang="0">
                    <a:pos x="91" y="0"/>
                  </a:cxn>
                  <a:cxn ang="0">
                    <a:pos x="175" y="102"/>
                  </a:cxn>
                  <a:cxn ang="0">
                    <a:pos x="175" y="102"/>
                  </a:cxn>
                  <a:cxn ang="0">
                    <a:pos x="175" y="102"/>
                  </a:cxn>
                  <a:cxn ang="0">
                    <a:pos x="174" y="106"/>
                  </a:cxn>
                  <a:cxn ang="0">
                    <a:pos x="173" y="111"/>
                  </a:cxn>
                  <a:cxn ang="0">
                    <a:pos x="173" y="113"/>
                  </a:cxn>
                  <a:cxn ang="0">
                    <a:pos x="172" y="113"/>
                  </a:cxn>
                  <a:cxn ang="0">
                    <a:pos x="161" y="141"/>
                  </a:cxn>
                  <a:cxn ang="0">
                    <a:pos x="160" y="142"/>
                  </a:cxn>
                  <a:cxn ang="0">
                    <a:pos x="6" y="136"/>
                  </a:cxn>
                  <a:cxn ang="0">
                    <a:pos x="156" y="136"/>
                  </a:cxn>
                  <a:cxn ang="0">
                    <a:pos x="167" y="109"/>
                  </a:cxn>
                  <a:cxn ang="0">
                    <a:pos x="168" y="107"/>
                  </a:cxn>
                  <a:cxn ang="0">
                    <a:pos x="168" y="107"/>
                  </a:cxn>
                  <a:cxn ang="0">
                    <a:pos x="168" y="106"/>
                  </a:cxn>
                  <a:cxn ang="0">
                    <a:pos x="168" y="105"/>
                  </a:cxn>
                  <a:cxn ang="0">
                    <a:pos x="169" y="102"/>
                  </a:cxn>
                  <a:cxn ang="0">
                    <a:pos x="91" y="6"/>
                  </a:cxn>
                  <a:cxn ang="0">
                    <a:pos x="6" y="6"/>
                  </a:cxn>
                  <a:cxn ang="0">
                    <a:pos x="6" y="136"/>
                  </a:cxn>
                </a:cxnLst>
                <a:rect l="0" t="0" r="r" b="b"/>
                <a:pathLst>
                  <a:path w="175" h="142">
                    <a:moveTo>
                      <a:pt x="160" y="142"/>
                    </a:moveTo>
                    <a:cubicBezTo>
                      <a:pt x="0" y="142"/>
                      <a:pt x="0" y="142"/>
                      <a:pt x="0" y="142"/>
                    </a:cubicBezTo>
                    <a:cubicBezTo>
                      <a:pt x="0" y="0"/>
                      <a:pt x="0" y="0"/>
                      <a:pt x="0" y="0"/>
                    </a:cubicBezTo>
                    <a:cubicBezTo>
                      <a:pt x="91" y="0"/>
                      <a:pt x="91" y="0"/>
                      <a:pt x="91" y="0"/>
                    </a:cubicBezTo>
                    <a:cubicBezTo>
                      <a:pt x="127" y="0"/>
                      <a:pt x="175" y="70"/>
                      <a:pt x="175" y="102"/>
                    </a:cubicBezTo>
                    <a:cubicBezTo>
                      <a:pt x="175" y="102"/>
                      <a:pt x="175" y="102"/>
                      <a:pt x="175" y="102"/>
                    </a:cubicBezTo>
                    <a:cubicBezTo>
                      <a:pt x="175" y="102"/>
                      <a:pt x="175" y="102"/>
                      <a:pt x="175" y="102"/>
                    </a:cubicBezTo>
                    <a:cubicBezTo>
                      <a:pt x="174" y="106"/>
                      <a:pt x="174" y="106"/>
                      <a:pt x="174" y="106"/>
                    </a:cubicBezTo>
                    <a:cubicBezTo>
                      <a:pt x="174" y="108"/>
                      <a:pt x="174" y="110"/>
                      <a:pt x="173" y="111"/>
                    </a:cubicBezTo>
                    <a:cubicBezTo>
                      <a:pt x="173" y="113"/>
                      <a:pt x="173" y="113"/>
                      <a:pt x="173" y="113"/>
                    </a:cubicBezTo>
                    <a:cubicBezTo>
                      <a:pt x="172" y="113"/>
                      <a:pt x="172" y="113"/>
                      <a:pt x="172" y="113"/>
                    </a:cubicBezTo>
                    <a:cubicBezTo>
                      <a:pt x="167" y="129"/>
                      <a:pt x="161" y="140"/>
                      <a:pt x="161" y="141"/>
                    </a:cubicBezTo>
                    <a:lnTo>
                      <a:pt x="160" y="142"/>
                    </a:lnTo>
                    <a:close/>
                    <a:moveTo>
                      <a:pt x="6" y="136"/>
                    </a:moveTo>
                    <a:cubicBezTo>
                      <a:pt x="156" y="136"/>
                      <a:pt x="156" y="136"/>
                      <a:pt x="156" y="136"/>
                    </a:cubicBezTo>
                    <a:cubicBezTo>
                      <a:pt x="158" y="133"/>
                      <a:pt x="163" y="122"/>
                      <a:pt x="167" y="109"/>
                    </a:cubicBezTo>
                    <a:cubicBezTo>
                      <a:pt x="168" y="107"/>
                      <a:pt x="168" y="107"/>
                      <a:pt x="168" y="107"/>
                    </a:cubicBezTo>
                    <a:cubicBezTo>
                      <a:pt x="168" y="107"/>
                      <a:pt x="168" y="107"/>
                      <a:pt x="168" y="107"/>
                    </a:cubicBezTo>
                    <a:cubicBezTo>
                      <a:pt x="168" y="107"/>
                      <a:pt x="168" y="106"/>
                      <a:pt x="168" y="106"/>
                    </a:cubicBezTo>
                    <a:cubicBezTo>
                      <a:pt x="168" y="105"/>
                      <a:pt x="168" y="105"/>
                      <a:pt x="168" y="105"/>
                    </a:cubicBezTo>
                    <a:cubicBezTo>
                      <a:pt x="169" y="104"/>
                      <a:pt x="169" y="103"/>
                      <a:pt x="169" y="102"/>
                    </a:cubicBezTo>
                    <a:cubicBezTo>
                      <a:pt x="169" y="71"/>
                      <a:pt x="121" y="6"/>
                      <a:pt x="91" y="6"/>
                    </a:cubicBezTo>
                    <a:cubicBezTo>
                      <a:pt x="6" y="6"/>
                      <a:pt x="6" y="6"/>
                      <a:pt x="6" y="6"/>
                    </a:cubicBezTo>
                    <a:lnTo>
                      <a:pt x="6" y="136"/>
                    </a:lnTo>
                    <a:close/>
                  </a:path>
                </a:pathLst>
              </a:custGeom>
              <a:gradFill rotWithShape="1">
                <a:gsLst>
                  <a:gs pos="0">
                    <a:srgbClr val="00FFFF"/>
                  </a:gs>
                  <a:gs pos="94000">
                    <a:srgbClr val="0070C0"/>
                  </a:gs>
                </a:gsLst>
                <a:lin ang="5400000"/>
              </a:gradFill>
              <a:ln w="12700" cap="flat">
                <a:noFill/>
                <a:prstDash val="solid"/>
                <a:bevel/>
              </a:ln>
            </p:spPr>
            <p:txBody>
              <a:bodyPr lIns="0" tIns="0" rIns="0" bIns="0" anchor="ctr"/>
              <a:lstStyle/>
              <a:p>
                <a:pPr defTabSz="913765">
                  <a:defRPr/>
                </a:pPr>
                <a:endParaRPr lang="zh-CN" altLang="en-US" sz="1800" kern="0">
                  <a:solidFill>
                    <a:prstClr val="black"/>
                  </a:solidFill>
                </a:endParaRPr>
              </a:p>
            </p:txBody>
          </p:sp>
          <p:sp>
            <p:nvSpPr>
              <p:cNvPr id="104" name="Freeform 69"/>
              <p:cNvSpPr>
                <a:spLocks noEditPoints="1"/>
              </p:cNvSpPr>
              <p:nvPr/>
            </p:nvSpPr>
            <p:spPr bwMode="auto">
              <a:xfrm>
                <a:off x="10553700" y="4937125"/>
                <a:ext cx="379412" cy="363538"/>
              </a:xfrm>
              <a:custGeom>
                <a:avLst/>
                <a:gdLst/>
                <a:ahLst/>
                <a:cxnLst>
                  <a:cxn ang="0">
                    <a:pos x="239" y="229"/>
                  </a:cxn>
                  <a:cxn ang="0">
                    <a:pos x="0" y="229"/>
                  </a:cxn>
                  <a:cxn ang="0">
                    <a:pos x="0" y="0"/>
                  </a:cxn>
                  <a:cxn ang="0">
                    <a:pos x="239" y="0"/>
                  </a:cxn>
                  <a:cxn ang="0">
                    <a:pos x="239" y="229"/>
                  </a:cxn>
                  <a:cxn ang="0">
                    <a:pos x="10" y="219"/>
                  </a:cxn>
                  <a:cxn ang="0">
                    <a:pos x="229" y="219"/>
                  </a:cxn>
                  <a:cxn ang="0">
                    <a:pos x="229" y="10"/>
                  </a:cxn>
                  <a:cxn ang="0">
                    <a:pos x="10" y="10"/>
                  </a:cxn>
                  <a:cxn ang="0">
                    <a:pos x="10" y="219"/>
                  </a:cxn>
                </a:cxnLst>
                <a:rect l="0" t="0" r="r" b="b"/>
                <a:pathLst>
                  <a:path w="239" h="229">
                    <a:moveTo>
                      <a:pt x="239" y="229"/>
                    </a:moveTo>
                    <a:lnTo>
                      <a:pt x="0" y="229"/>
                    </a:lnTo>
                    <a:lnTo>
                      <a:pt x="0" y="0"/>
                    </a:lnTo>
                    <a:lnTo>
                      <a:pt x="239" y="0"/>
                    </a:lnTo>
                    <a:lnTo>
                      <a:pt x="239" y="229"/>
                    </a:lnTo>
                    <a:close/>
                    <a:moveTo>
                      <a:pt x="10" y="219"/>
                    </a:moveTo>
                    <a:lnTo>
                      <a:pt x="229" y="219"/>
                    </a:lnTo>
                    <a:lnTo>
                      <a:pt x="229" y="10"/>
                    </a:lnTo>
                    <a:lnTo>
                      <a:pt x="10" y="10"/>
                    </a:lnTo>
                    <a:lnTo>
                      <a:pt x="10" y="219"/>
                    </a:lnTo>
                    <a:close/>
                  </a:path>
                </a:pathLst>
              </a:custGeom>
              <a:gradFill rotWithShape="1">
                <a:gsLst>
                  <a:gs pos="0">
                    <a:srgbClr val="00FFFF"/>
                  </a:gs>
                  <a:gs pos="94000">
                    <a:srgbClr val="0070C0"/>
                  </a:gs>
                </a:gsLst>
                <a:lin ang="5400000"/>
              </a:gradFill>
              <a:ln w="12700" cap="flat">
                <a:noFill/>
                <a:prstDash val="solid"/>
                <a:bevel/>
              </a:ln>
            </p:spPr>
            <p:txBody>
              <a:bodyPr lIns="0" tIns="0" rIns="0" bIns="0" anchor="ctr"/>
              <a:lstStyle/>
              <a:p>
                <a:pPr defTabSz="913765">
                  <a:defRPr/>
                </a:pPr>
                <a:endParaRPr lang="zh-CN" altLang="en-US" sz="1800" kern="0">
                  <a:solidFill>
                    <a:prstClr val="black"/>
                  </a:solidFill>
                </a:endParaRPr>
              </a:p>
            </p:txBody>
          </p:sp>
          <p:sp>
            <p:nvSpPr>
              <p:cNvPr id="105" name="Freeform 70"/>
              <p:cNvSpPr>
                <a:spLocks noEditPoints="1"/>
              </p:cNvSpPr>
              <p:nvPr/>
            </p:nvSpPr>
            <p:spPr bwMode="auto">
              <a:xfrm>
                <a:off x="10085388" y="4937125"/>
                <a:ext cx="447675" cy="363538"/>
              </a:xfrm>
              <a:custGeom>
                <a:avLst/>
                <a:gdLst/>
                <a:ahLst/>
                <a:cxnLst>
                  <a:cxn ang="0">
                    <a:pos x="175" y="142"/>
                  </a:cxn>
                  <a:cxn ang="0">
                    <a:pos x="15" y="142"/>
                  </a:cxn>
                  <a:cxn ang="0">
                    <a:pos x="14" y="141"/>
                  </a:cxn>
                  <a:cxn ang="0">
                    <a:pos x="3" y="113"/>
                  </a:cxn>
                  <a:cxn ang="0">
                    <a:pos x="2" y="113"/>
                  </a:cxn>
                  <a:cxn ang="0">
                    <a:pos x="1" y="111"/>
                  </a:cxn>
                  <a:cxn ang="0">
                    <a:pos x="0" y="102"/>
                  </a:cxn>
                  <a:cxn ang="0">
                    <a:pos x="84" y="0"/>
                  </a:cxn>
                  <a:cxn ang="0">
                    <a:pos x="175" y="0"/>
                  </a:cxn>
                  <a:cxn ang="0">
                    <a:pos x="175" y="142"/>
                  </a:cxn>
                  <a:cxn ang="0">
                    <a:pos x="19" y="136"/>
                  </a:cxn>
                  <a:cxn ang="0">
                    <a:pos x="169" y="136"/>
                  </a:cxn>
                  <a:cxn ang="0">
                    <a:pos x="169" y="6"/>
                  </a:cxn>
                  <a:cxn ang="0">
                    <a:pos x="84" y="6"/>
                  </a:cxn>
                  <a:cxn ang="0">
                    <a:pos x="6" y="102"/>
                  </a:cxn>
                  <a:cxn ang="0">
                    <a:pos x="6" y="107"/>
                  </a:cxn>
                  <a:cxn ang="0">
                    <a:pos x="7" y="107"/>
                  </a:cxn>
                  <a:cxn ang="0">
                    <a:pos x="8" y="109"/>
                  </a:cxn>
                  <a:cxn ang="0">
                    <a:pos x="19" y="136"/>
                  </a:cxn>
                </a:cxnLst>
                <a:rect l="0" t="0" r="r" b="b"/>
                <a:pathLst>
                  <a:path w="175" h="142">
                    <a:moveTo>
                      <a:pt x="175" y="142"/>
                    </a:moveTo>
                    <a:cubicBezTo>
                      <a:pt x="15" y="142"/>
                      <a:pt x="15" y="142"/>
                      <a:pt x="15" y="142"/>
                    </a:cubicBezTo>
                    <a:cubicBezTo>
                      <a:pt x="14" y="141"/>
                      <a:pt x="14" y="141"/>
                      <a:pt x="14" y="141"/>
                    </a:cubicBezTo>
                    <a:cubicBezTo>
                      <a:pt x="14" y="140"/>
                      <a:pt x="8" y="129"/>
                      <a:pt x="3" y="113"/>
                    </a:cubicBezTo>
                    <a:cubicBezTo>
                      <a:pt x="2" y="113"/>
                      <a:pt x="2" y="113"/>
                      <a:pt x="2" y="113"/>
                    </a:cubicBezTo>
                    <a:cubicBezTo>
                      <a:pt x="1" y="111"/>
                      <a:pt x="1" y="111"/>
                      <a:pt x="1" y="111"/>
                    </a:cubicBezTo>
                    <a:cubicBezTo>
                      <a:pt x="0" y="108"/>
                      <a:pt x="0" y="105"/>
                      <a:pt x="0" y="102"/>
                    </a:cubicBezTo>
                    <a:cubicBezTo>
                      <a:pt x="0" y="70"/>
                      <a:pt x="48" y="0"/>
                      <a:pt x="84" y="0"/>
                    </a:cubicBezTo>
                    <a:cubicBezTo>
                      <a:pt x="175" y="0"/>
                      <a:pt x="175" y="0"/>
                      <a:pt x="175" y="0"/>
                    </a:cubicBezTo>
                    <a:lnTo>
                      <a:pt x="175" y="142"/>
                    </a:lnTo>
                    <a:close/>
                    <a:moveTo>
                      <a:pt x="19" y="136"/>
                    </a:moveTo>
                    <a:cubicBezTo>
                      <a:pt x="169" y="136"/>
                      <a:pt x="169" y="136"/>
                      <a:pt x="169" y="136"/>
                    </a:cubicBezTo>
                    <a:cubicBezTo>
                      <a:pt x="169" y="6"/>
                      <a:pt x="169" y="6"/>
                      <a:pt x="169" y="6"/>
                    </a:cubicBezTo>
                    <a:cubicBezTo>
                      <a:pt x="84" y="6"/>
                      <a:pt x="84" y="6"/>
                      <a:pt x="84" y="6"/>
                    </a:cubicBezTo>
                    <a:cubicBezTo>
                      <a:pt x="53" y="6"/>
                      <a:pt x="6" y="70"/>
                      <a:pt x="6" y="102"/>
                    </a:cubicBezTo>
                    <a:cubicBezTo>
                      <a:pt x="6" y="104"/>
                      <a:pt x="6" y="105"/>
                      <a:pt x="6" y="107"/>
                    </a:cubicBezTo>
                    <a:cubicBezTo>
                      <a:pt x="7" y="107"/>
                      <a:pt x="7" y="107"/>
                      <a:pt x="7" y="107"/>
                    </a:cubicBezTo>
                    <a:cubicBezTo>
                      <a:pt x="8" y="109"/>
                      <a:pt x="8" y="109"/>
                      <a:pt x="8" y="109"/>
                    </a:cubicBezTo>
                    <a:cubicBezTo>
                      <a:pt x="12" y="122"/>
                      <a:pt x="17" y="133"/>
                      <a:pt x="19" y="136"/>
                    </a:cubicBezTo>
                    <a:close/>
                  </a:path>
                </a:pathLst>
              </a:custGeom>
              <a:gradFill rotWithShape="1">
                <a:gsLst>
                  <a:gs pos="0">
                    <a:srgbClr val="00FFFF"/>
                  </a:gs>
                  <a:gs pos="94000">
                    <a:srgbClr val="0070C0"/>
                  </a:gs>
                </a:gsLst>
                <a:lin ang="5400000"/>
              </a:gradFill>
              <a:ln w="12700" cap="flat">
                <a:noFill/>
                <a:prstDash val="solid"/>
                <a:bevel/>
              </a:ln>
            </p:spPr>
            <p:txBody>
              <a:bodyPr lIns="0" tIns="0" rIns="0" bIns="0" anchor="ctr"/>
              <a:lstStyle/>
              <a:p>
                <a:pPr defTabSz="913765">
                  <a:defRPr/>
                </a:pPr>
                <a:endParaRPr lang="zh-CN" altLang="en-US" sz="1800" kern="0">
                  <a:solidFill>
                    <a:prstClr val="black"/>
                  </a:solidFill>
                </a:endParaRPr>
              </a:p>
            </p:txBody>
          </p:sp>
          <p:sp>
            <p:nvSpPr>
              <p:cNvPr id="106" name="Freeform 71"/>
              <p:cNvSpPr>
                <a:spLocks noEditPoints="1"/>
              </p:cNvSpPr>
              <p:nvPr/>
            </p:nvSpPr>
            <p:spPr bwMode="auto">
              <a:xfrm>
                <a:off x="10674350" y="4808538"/>
                <a:ext cx="155575" cy="120650"/>
              </a:xfrm>
              <a:custGeom>
                <a:avLst/>
                <a:gdLst/>
                <a:ahLst/>
                <a:cxnLst>
                  <a:cxn ang="0">
                    <a:pos x="34" y="47"/>
                  </a:cxn>
                  <a:cxn ang="0">
                    <a:pos x="14" y="47"/>
                  </a:cxn>
                  <a:cxn ang="0">
                    <a:pos x="0" y="31"/>
                  </a:cxn>
                  <a:cxn ang="0">
                    <a:pos x="37" y="0"/>
                  </a:cxn>
                  <a:cxn ang="0">
                    <a:pos x="39" y="0"/>
                  </a:cxn>
                  <a:cxn ang="0">
                    <a:pos x="61" y="21"/>
                  </a:cxn>
                  <a:cxn ang="0">
                    <a:pos x="61" y="24"/>
                  </a:cxn>
                  <a:cxn ang="0">
                    <a:pos x="45" y="24"/>
                  </a:cxn>
                  <a:cxn ang="0">
                    <a:pos x="45" y="21"/>
                  </a:cxn>
                  <a:cxn ang="0">
                    <a:pos x="43" y="16"/>
                  </a:cxn>
                  <a:cxn ang="0">
                    <a:pos x="22" y="33"/>
                  </a:cxn>
                  <a:cxn ang="0">
                    <a:pos x="34" y="47"/>
                  </a:cxn>
                  <a:cxn ang="0">
                    <a:pos x="16" y="41"/>
                  </a:cxn>
                  <a:cxn ang="0">
                    <a:pos x="21" y="41"/>
                  </a:cxn>
                  <a:cxn ang="0">
                    <a:pos x="14" y="32"/>
                  </a:cxn>
                  <a:cxn ang="0">
                    <a:pos x="41" y="9"/>
                  </a:cxn>
                  <a:cxn ang="0">
                    <a:pos x="43" y="10"/>
                  </a:cxn>
                  <a:cxn ang="0">
                    <a:pos x="51" y="18"/>
                  </a:cxn>
                  <a:cxn ang="0">
                    <a:pos x="55" y="18"/>
                  </a:cxn>
                  <a:cxn ang="0">
                    <a:pos x="40" y="6"/>
                  </a:cxn>
                  <a:cxn ang="0">
                    <a:pos x="9" y="31"/>
                  </a:cxn>
                  <a:cxn ang="0">
                    <a:pos x="16" y="41"/>
                  </a:cxn>
                </a:cxnLst>
                <a:rect l="0" t="0" r="r" b="b"/>
                <a:pathLst>
                  <a:path w="61" h="47">
                    <a:moveTo>
                      <a:pt x="34" y="47"/>
                    </a:moveTo>
                    <a:cubicBezTo>
                      <a:pt x="14" y="47"/>
                      <a:pt x="14" y="47"/>
                      <a:pt x="14" y="47"/>
                    </a:cubicBezTo>
                    <a:cubicBezTo>
                      <a:pt x="0" y="31"/>
                      <a:pt x="0" y="31"/>
                      <a:pt x="0" y="31"/>
                    </a:cubicBezTo>
                    <a:cubicBezTo>
                      <a:pt x="37" y="0"/>
                      <a:pt x="37" y="0"/>
                      <a:pt x="37" y="0"/>
                    </a:cubicBezTo>
                    <a:cubicBezTo>
                      <a:pt x="39" y="0"/>
                      <a:pt x="39" y="0"/>
                      <a:pt x="39" y="0"/>
                    </a:cubicBezTo>
                    <a:cubicBezTo>
                      <a:pt x="52" y="0"/>
                      <a:pt x="61" y="8"/>
                      <a:pt x="61" y="21"/>
                    </a:cubicBezTo>
                    <a:cubicBezTo>
                      <a:pt x="61" y="24"/>
                      <a:pt x="61" y="24"/>
                      <a:pt x="61" y="24"/>
                    </a:cubicBezTo>
                    <a:cubicBezTo>
                      <a:pt x="45" y="24"/>
                      <a:pt x="45" y="24"/>
                      <a:pt x="45" y="24"/>
                    </a:cubicBezTo>
                    <a:cubicBezTo>
                      <a:pt x="45" y="21"/>
                      <a:pt x="45" y="21"/>
                      <a:pt x="45" y="21"/>
                    </a:cubicBezTo>
                    <a:cubicBezTo>
                      <a:pt x="45" y="18"/>
                      <a:pt x="44" y="17"/>
                      <a:pt x="43" y="16"/>
                    </a:cubicBezTo>
                    <a:cubicBezTo>
                      <a:pt x="22" y="33"/>
                      <a:pt x="22" y="33"/>
                      <a:pt x="22" y="33"/>
                    </a:cubicBezTo>
                    <a:lnTo>
                      <a:pt x="34" y="47"/>
                    </a:lnTo>
                    <a:close/>
                    <a:moveTo>
                      <a:pt x="16" y="41"/>
                    </a:moveTo>
                    <a:cubicBezTo>
                      <a:pt x="21" y="41"/>
                      <a:pt x="21" y="41"/>
                      <a:pt x="21" y="41"/>
                    </a:cubicBezTo>
                    <a:cubicBezTo>
                      <a:pt x="14" y="32"/>
                      <a:pt x="14" y="32"/>
                      <a:pt x="14" y="32"/>
                    </a:cubicBezTo>
                    <a:cubicBezTo>
                      <a:pt x="41" y="9"/>
                      <a:pt x="41" y="9"/>
                      <a:pt x="41" y="9"/>
                    </a:cubicBezTo>
                    <a:cubicBezTo>
                      <a:pt x="43" y="10"/>
                      <a:pt x="43" y="10"/>
                      <a:pt x="43" y="10"/>
                    </a:cubicBezTo>
                    <a:cubicBezTo>
                      <a:pt x="47" y="11"/>
                      <a:pt x="50" y="14"/>
                      <a:pt x="51" y="18"/>
                    </a:cubicBezTo>
                    <a:cubicBezTo>
                      <a:pt x="55" y="18"/>
                      <a:pt x="55" y="18"/>
                      <a:pt x="55" y="18"/>
                    </a:cubicBezTo>
                    <a:cubicBezTo>
                      <a:pt x="54" y="10"/>
                      <a:pt x="48" y="6"/>
                      <a:pt x="40" y="6"/>
                    </a:cubicBezTo>
                    <a:cubicBezTo>
                      <a:pt x="9" y="31"/>
                      <a:pt x="9" y="31"/>
                      <a:pt x="9" y="31"/>
                    </a:cubicBezTo>
                    <a:lnTo>
                      <a:pt x="16" y="41"/>
                    </a:lnTo>
                    <a:close/>
                  </a:path>
                </a:pathLst>
              </a:custGeom>
              <a:gradFill rotWithShape="1">
                <a:gsLst>
                  <a:gs pos="0">
                    <a:srgbClr val="00FFFF"/>
                  </a:gs>
                  <a:gs pos="94000">
                    <a:srgbClr val="0070C0"/>
                  </a:gs>
                </a:gsLst>
                <a:lin ang="5400000"/>
              </a:gradFill>
              <a:ln w="12700" cap="flat">
                <a:noFill/>
                <a:prstDash val="solid"/>
                <a:bevel/>
              </a:ln>
            </p:spPr>
            <p:txBody>
              <a:bodyPr lIns="0" tIns="0" rIns="0" bIns="0" anchor="ctr"/>
              <a:lstStyle/>
              <a:p>
                <a:pPr defTabSz="913765">
                  <a:defRPr/>
                </a:pPr>
                <a:endParaRPr lang="zh-CN" altLang="en-US" sz="1800" kern="0">
                  <a:solidFill>
                    <a:prstClr val="black"/>
                  </a:solidFill>
                </a:endParaRPr>
              </a:p>
            </p:txBody>
          </p:sp>
          <p:sp>
            <p:nvSpPr>
              <p:cNvPr id="107" name="Rectangle 72"/>
              <p:cNvSpPr>
                <a:spLocks noChangeArrowheads="1"/>
              </p:cNvSpPr>
              <p:nvPr/>
            </p:nvSpPr>
            <p:spPr bwMode="auto">
              <a:xfrm>
                <a:off x="10128250" y="5337175"/>
                <a:ext cx="1227137" cy="14288"/>
              </a:xfrm>
              <a:prstGeom prst="rect">
                <a:avLst/>
              </a:prstGeom>
              <a:gradFill rotWithShape="1">
                <a:gsLst>
                  <a:gs pos="0">
                    <a:srgbClr val="00FFFF"/>
                  </a:gs>
                  <a:gs pos="94000">
                    <a:srgbClr val="0070C0"/>
                  </a:gs>
                </a:gsLst>
                <a:lin ang="5400000"/>
              </a:gradFill>
              <a:ln w="12700" cap="flat">
                <a:noFill/>
                <a:prstDash val="solid"/>
                <a:bevel/>
              </a:ln>
            </p:spPr>
            <p:txBody>
              <a:bodyPr lIns="0" tIns="0" rIns="0" bIns="0" anchor="ctr"/>
              <a:lstStyle/>
              <a:p>
                <a:pPr defTabSz="913765">
                  <a:defRPr/>
                </a:pPr>
                <a:endParaRPr lang="zh-CN" altLang="en-US" sz="1800" kern="0">
                  <a:solidFill>
                    <a:prstClr val="black"/>
                  </a:solidFill>
                </a:endParaRPr>
              </a:p>
            </p:txBody>
          </p:sp>
        </p:grpSp>
        <p:sp>
          <p:nvSpPr>
            <p:cNvPr id="95" name="文本框 253"/>
            <p:cNvSpPr txBox="1"/>
            <p:nvPr/>
          </p:nvSpPr>
          <p:spPr>
            <a:xfrm>
              <a:off x="6950597" y="1278603"/>
              <a:ext cx="718425" cy="176977"/>
            </a:xfrm>
            <a:prstGeom prst="rect">
              <a:avLst/>
            </a:prstGeom>
            <a:noFill/>
          </p:spPr>
          <p:txBody>
            <a:bodyPr wrap="none" lIns="0" tIns="0" rIns="0" bIns="0" rtlCol="0">
              <a:spAutoFit/>
            </a:bodyPr>
            <a:lstStyle/>
            <a:p>
              <a:pPr defTabSz="913765">
                <a:lnSpc>
                  <a:spcPct val="80000"/>
                </a:lnSpc>
                <a:defRPr/>
              </a:pPr>
              <a:r>
                <a:rPr kumimoji="1" lang="zh-CN" altLang="en-US" sz="1400" kern="0" dirty="0">
                  <a:solidFill>
                    <a:prstClr val="black"/>
                  </a:solidFill>
                  <a:cs typeface="Huawei Sans" panose="020C0503030203020204" pitchFamily="34" charset="0"/>
                </a:rPr>
                <a:t>智慧交通</a:t>
              </a:r>
              <a:endParaRPr kumimoji="1" lang="en-US" altLang="zh-CN" sz="1400" kern="0" dirty="0">
                <a:solidFill>
                  <a:prstClr val="black"/>
                </a:solidFill>
                <a:cs typeface="Huawei Sans" panose="020C0503030203020204" pitchFamily="34" charset="0"/>
              </a:endParaRPr>
            </a:p>
          </p:txBody>
        </p:sp>
      </p:grpSp>
      <p:grpSp>
        <p:nvGrpSpPr>
          <p:cNvPr id="5" name="组合 4"/>
          <p:cNvGrpSpPr/>
          <p:nvPr/>
        </p:nvGrpSpPr>
        <p:grpSpPr>
          <a:xfrm>
            <a:off x="9093684" y="1698054"/>
            <a:ext cx="803063" cy="303292"/>
            <a:chOff x="10683115" y="1213075"/>
            <a:chExt cx="803376" cy="303410"/>
          </a:xfrm>
        </p:grpSpPr>
        <p:grpSp>
          <p:nvGrpSpPr>
            <p:cNvPr id="139" name="组合 138"/>
            <p:cNvGrpSpPr/>
            <p:nvPr/>
          </p:nvGrpSpPr>
          <p:grpSpPr>
            <a:xfrm>
              <a:off x="10683115" y="1213075"/>
              <a:ext cx="462724" cy="303410"/>
              <a:chOff x="9733520" y="499985"/>
              <a:chExt cx="2944813" cy="1997075"/>
            </a:xfrm>
          </p:grpSpPr>
          <p:sp>
            <p:nvSpPr>
              <p:cNvPr id="141" name="Freeform 5"/>
              <p:cNvSpPr>
                <a:spLocks noEditPoints="1"/>
              </p:cNvSpPr>
              <p:nvPr/>
            </p:nvSpPr>
            <p:spPr bwMode="auto">
              <a:xfrm>
                <a:off x="9733520" y="499985"/>
                <a:ext cx="1995488" cy="1997075"/>
              </a:xfrm>
              <a:custGeom>
                <a:avLst/>
                <a:gdLst>
                  <a:gd name="T0" fmla="*/ 169 w 3276"/>
                  <a:gd name="T1" fmla="*/ 1638 h 3277"/>
                  <a:gd name="T2" fmla="*/ 1638 w 3276"/>
                  <a:gd name="T3" fmla="*/ 3108 h 3277"/>
                  <a:gd name="T4" fmla="*/ 3107 w 3276"/>
                  <a:gd name="T5" fmla="*/ 1638 h 3277"/>
                  <a:gd name="T6" fmla="*/ 1638 w 3276"/>
                  <a:gd name="T7" fmla="*/ 169 h 3277"/>
                  <a:gd name="T8" fmla="*/ 169 w 3276"/>
                  <a:gd name="T9" fmla="*/ 1638 h 3277"/>
                  <a:gd name="T10" fmla="*/ 0 w 3276"/>
                  <a:gd name="T11" fmla="*/ 1638 h 3277"/>
                  <a:gd name="T12" fmla="*/ 1638 w 3276"/>
                  <a:gd name="T13" fmla="*/ 0 h 3277"/>
                  <a:gd name="T14" fmla="*/ 3276 w 3276"/>
                  <a:gd name="T15" fmla="*/ 1638 h 3277"/>
                  <a:gd name="T16" fmla="*/ 1638 w 3276"/>
                  <a:gd name="T17" fmla="*/ 3277 h 3277"/>
                  <a:gd name="T18" fmla="*/ 0 w 3276"/>
                  <a:gd name="T19" fmla="*/ 1638 h 3277"/>
                  <a:gd name="T20" fmla="*/ 0 w 3276"/>
                  <a:gd name="T21" fmla="*/ 1638 h 3277"/>
                  <a:gd name="T22" fmla="*/ 0 w 3276"/>
                  <a:gd name="T23" fmla="*/ 1638 h 3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76" h="3277">
                    <a:moveTo>
                      <a:pt x="169" y="1638"/>
                    </a:moveTo>
                    <a:cubicBezTo>
                      <a:pt x="169" y="2450"/>
                      <a:pt x="826" y="3108"/>
                      <a:pt x="1638" y="3108"/>
                    </a:cubicBezTo>
                    <a:cubicBezTo>
                      <a:pt x="2449" y="3108"/>
                      <a:pt x="3107" y="2450"/>
                      <a:pt x="3107" y="1638"/>
                    </a:cubicBezTo>
                    <a:cubicBezTo>
                      <a:pt x="3107" y="827"/>
                      <a:pt x="2449" y="169"/>
                      <a:pt x="1638" y="169"/>
                    </a:cubicBezTo>
                    <a:cubicBezTo>
                      <a:pt x="826" y="169"/>
                      <a:pt x="169" y="827"/>
                      <a:pt x="169" y="1638"/>
                    </a:cubicBezTo>
                    <a:close/>
                    <a:moveTo>
                      <a:pt x="0" y="1638"/>
                    </a:moveTo>
                    <a:cubicBezTo>
                      <a:pt x="0" y="733"/>
                      <a:pt x="733" y="0"/>
                      <a:pt x="1638" y="0"/>
                    </a:cubicBezTo>
                    <a:cubicBezTo>
                      <a:pt x="2543" y="0"/>
                      <a:pt x="3276" y="733"/>
                      <a:pt x="3276" y="1638"/>
                    </a:cubicBezTo>
                    <a:cubicBezTo>
                      <a:pt x="3276" y="2543"/>
                      <a:pt x="2543" y="3277"/>
                      <a:pt x="1638" y="3277"/>
                    </a:cubicBezTo>
                    <a:cubicBezTo>
                      <a:pt x="733" y="3277"/>
                      <a:pt x="0" y="2543"/>
                      <a:pt x="0" y="1638"/>
                    </a:cubicBezTo>
                    <a:close/>
                    <a:moveTo>
                      <a:pt x="0" y="1638"/>
                    </a:moveTo>
                    <a:cubicBezTo>
                      <a:pt x="0" y="1638"/>
                      <a:pt x="0" y="1638"/>
                      <a:pt x="0" y="1638"/>
                    </a:cubicBezTo>
                  </a:path>
                </a:pathLst>
              </a:custGeom>
              <a:gradFill rotWithShape="1">
                <a:gsLst>
                  <a:gs pos="0">
                    <a:srgbClr val="00FFFF"/>
                  </a:gs>
                  <a:gs pos="94000">
                    <a:srgbClr val="0070C0"/>
                  </a:gs>
                </a:gsLst>
                <a:lin ang="5400000"/>
              </a:gradFill>
              <a:ln w="12700" cap="flat">
                <a:noFill/>
                <a:prstDash val="solid"/>
                <a:bevel/>
              </a:ln>
            </p:spPr>
            <p:txBody>
              <a:bodyPr lIns="0" tIns="0" rIns="0" bIns="0" anchor="ctr"/>
              <a:lstStyle/>
              <a:p>
                <a:pPr defTabSz="913765">
                  <a:defRPr/>
                </a:pPr>
                <a:endParaRPr lang="zh-CN" altLang="en-US" sz="1800" kern="0">
                  <a:solidFill>
                    <a:prstClr val="black"/>
                  </a:solidFill>
                </a:endParaRPr>
              </a:p>
            </p:txBody>
          </p:sp>
          <p:sp>
            <p:nvSpPr>
              <p:cNvPr id="142" name="Freeform 6"/>
              <p:cNvSpPr>
                <a:spLocks noEditPoints="1"/>
              </p:cNvSpPr>
              <p:nvPr/>
            </p:nvSpPr>
            <p:spPr bwMode="auto">
              <a:xfrm>
                <a:off x="10495520" y="1292148"/>
                <a:ext cx="442913" cy="442912"/>
              </a:xfrm>
              <a:custGeom>
                <a:avLst/>
                <a:gdLst>
                  <a:gd name="T0" fmla="*/ 376 w 726"/>
                  <a:gd name="T1" fmla="*/ 0 h 726"/>
                  <a:gd name="T2" fmla="*/ 54 w 726"/>
                  <a:gd name="T3" fmla="*/ 216 h 726"/>
                  <a:gd name="T4" fmla="*/ 129 w 726"/>
                  <a:gd name="T5" fmla="*/ 596 h 726"/>
                  <a:gd name="T6" fmla="*/ 510 w 726"/>
                  <a:gd name="T7" fmla="*/ 672 h 726"/>
                  <a:gd name="T8" fmla="*/ 725 w 726"/>
                  <a:gd name="T9" fmla="*/ 349 h 726"/>
                  <a:gd name="T10" fmla="*/ 623 w 726"/>
                  <a:gd name="T11" fmla="*/ 102 h 726"/>
                  <a:gd name="T12" fmla="*/ 376 w 726"/>
                  <a:gd name="T13" fmla="*/ 0 h 726"/>
                  <a:gd name="T14" fmla="*/ 376 w 726"/>
                  <a:gd name="T15" fmla="*/ 570 h 726"/>
                  <a:gd name="T16" fmla="*/ 155 w 726"/>
                  <a:gd name="T17" fmla="*/ 349 h 726"/>
                  <a:gd name="T18" fmla="*/ 376 w 726"/>
                  <a:gd name="T19" fmla="*/ 128 h 726"/>
                  <a:gd name="T20" fmla="*/ 598 w 726"/>
                  <a:gd name="T21" fmla="*/ 349 h 726"/>
                  <a:gd name="T22" fmla="*/ 533 w 726"/>
                  <a:gd name="T23" fmla="*/ 506 h 726"/>
                  <a:gd name="T24" fmla="*/ 376 w 726"/>
                  <a:gd name="T25" fmla="*/ 570 h 726"/>
                  <a:gd name="T26" fmla="*/ 376 w 726"/>
                  <a:gd name="T27" fmla="*/ 570 h 726"/>
                  <a:gd name="T28" fmla="*/ 376 w 726"/>
                  <a:gd name="T29" fmla="*/ 57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6" h="726">
                    <a:moveTo>
                      <a:pt x="376" y="0"/>
                    </a:moveTo>
                    <a:cubicBezTo>
                      <a:pt x="235" y="0"/>
                      <a:pt x="108" y="85"/>
                      <a:pt x="54" y="216"/>
                    </a:cubicBezTo>
                    <a:cubicBezTo>
                      <a:pt x="0" y="346"/>
                      <a:pt x="29" y="496"/>
                      <a:pt x="129" y="596"/>
                    </a:cubicBezTo>
                    <a:cubicBezTo>
                      <a:pt x="229" y="696"/>
                      <a:pt x="379" y="726"/>
                      <a:pt x="510" y="672"/>
                    </a:cubicBezTo>
                    <a:cubicBezTo>
                      <a:pt x="640" y="618"/>
                      <a:pt x="726" y="490"/>
                      <a:pt x="725" y="349"/>
                    </a:cubicBezTo>
                    <a:cubicBezTo>
                      <a:pt x="725" y="256"/>
                      <a:pt x="689" y="168"/>
                      <a:pt x="623" y="102"/>
                    </a:cubicBezTo>
                    <a:cubicBezTo>
                      <a:pt x="558" y="37"/>
                      <a:pt x="469" y="0"/>
                      <a:pt x="376" y="0"/>
                    </a:cubicBezTo>
                    <a:close/>
                    <a:moveTo>
                      <a:pt x="376" y="570"/>
                    </a:moveTo>
                    <a:cubicBezTo>
                      <a:pt x="254" y="570"/>
                      <a:pt x="155" y="471"/>
                      <a:pt x="155" y="349"/>
                    </a:cubicBezTo>
                    <a:cubicBezTo>
                      <a:pt x="155" y="227"/>
                      <a:pt x="254" y="128"/>
                      <a:pt x="376" y="128"/>
                    </a:cubicBezTo>
                    <a:cubicBezTo>
                      <a:pt x="498" y="128"/>
                      <a:pt x="598" y="227"/>
                      <a:pt x="598" y="349"/>
                    </a:cubicBezTo>
                    <a:cubicBezTo>
                      <a:pt x="598" y="408"/>
                      <a:pt x="574" y="464"/>
                      <a:pt x="533" y="506"/>
                    </a:cubicBezTo>
                    <a:cubicBezTo>
                      <a:pt x="491" y="547"/>
                      <a:pt x="435" y="570"/>
                      <a:pt x="376" y="570"/>
                    </a:cubicBezTo>
                    <a:close/>
                    <a:moveTo>
                      <a:pt x="376" y="570"/>
                    </a:moveTo>
                    <a:cubicBezTo>
                      <a:pt x="376" y="570"/>
                      <a:pt x="376" y="570"/>
                      <a:pt x="376" y="570"/>
                    </a:cubicBezTo>
                  </a:path>
                </a:pathLst>
              </a:custGeom>
              <a:gradFill rotWithShape="1">
                <a:gsLst>
                  <a:gs pos="0">
                    <a:srgbClr val="00FFFF"/>
                  </a:gs>
                  <a:gs pos="94000">
                    <a:srgbClr val="0070C0"/>
                  </a:gs>
                </a:gsLst>
                <a:lin ang="5400000"/>
              </a:gradFill>
              <a:ln w="12700" cap="flat">
                <a:noFill/>
                <a:prstDash val="solid"/>
                <a:bevel/>
              </a:ln>
            </p:spPr>
            <p:txBody>
              <a:bodyPr lIns="0" tIns="0" rIns="0" bIns="0" anchor="ctr"/>
              <a:lstStyle/>
              <a:p>
                <a:pPr defTabSz="913765">
                  <a:defRPr/>
                </a:pPr>
                <a:endParaRPr lang="zh-CN" altLang="en-US" sz="1800" kern="0">
                  <a:solidFill>
                    <a:prstClr val="black"/>
                  </a:solidFill>
                </a:endParaRPr>
              </a:p>
            </p:txBody>
          </p:sp>
          <p:sp>
            <p:nvSpPr>
              <p:cNvPr id="143" name="Freeform 7"/>
              <p:cNvSpPr>
                <a:spLocks noEditPoints="1"/>
              </p:cNvSpPr>
              <p:nvPr/>
            </p:nvSpPr>
            <p:spPr bwMode="auto">
              <a:xfrm>
                <a:off x="10455833" y="652385"/>
                <a:ext cx="2222500" cy="1109662"/>
              </a:xfrm>
              <a:custGeom>
                <a:avLst/>
                <a:gdLst>
                  <a:gd name="T0" fmla="*/ 3382 w 3649"/>
                  <a:gd name="T1" fmla="*/ 0 h 1820"/>
                  <a:gd name="T2" fmla="*/ 3447 w 3649"/>
                  <a:gd name="T3" fmla="*/ 219 h 1820"/>
                  <a:gd name="T4" fmla="*/ 1998 w 3649"/>
                  <a:gd name="T5" fmla="*/ 700 h 1820"/>
                  <a:gd name="T6" fmla="*/ 1839 w 3649"/>
                  <a:gd name="T7" fmla="*/ 698 h 1820"/>
                  <a:gd name="T8" fmla="*/ 102 w 3649"/>
                  <a:gd name="T9" fmla="*/ 1282 h 1820"/>
                  <a:gd name="T10" fmla="*/ 65 w 3649"/>
                  <a:gd name="T11" fmla="*/ 1171 h 1820"/>
                  <a:gd name="T12" fmla="*/ 1797 w 3649"/>
                  <a:gd name="T13" fmla="*/ 589 h 1820"/>
                  <a:gd name="T14" fmla="*/ 1933 w 3649"/>
                  <a:gd name="T15" fmla="*/ 481 h 1820"/>
                  <a:gd name="T16" fmla="*/ 3382 w 3649"/>
                  <a:gd name="T17" fmla="*/ 0 h 1820"/>
                  <a:gd name="T18" fmla="*/ 3576 w 3649"/>
                  <a:gd name="T19" fmla="*/ 524 h 1820"/>
                  <a:gd name="T20" fmla="*/ 3642 w 3649"/>
                  <a:gd name="T21" fmla="*/ 743 h 1820"/>
                  <a:gd name="T22" fmla="*/ 2171 w 3649"/>
                  <a:gd name="T23" fmla="*/ 1238 h 1820"/>
                  <a:gd name="T24" fmla="*/ 2011 w 3649"/>
                  <a:gd name="T25" fmla="*/ 1236 h 1820"/>
                  <a:gd name="T26" fmla="*/ 274 w 3649"/>
                  <a:gd name="T27" fmla="*/ 1820 h 1820"/>
                  <a:gd name="T28" fmla="*/ 237 w 3649"/>
                  <a:gd name="T29" fmla="*/ 1710 h 1820"/>
                  <a:gd name="T30" fmla="*/ 1969 w 3649"/>
                  <a:gd name="T31" fmla="*/ 1127 h 1820"/>
                  <a:gd name="T32" fmla="*/ 2105 w 3649"/>
                  <a:gd name="T33" fmla="*/ 1019 h 1820"/>
                  <a:gd name="T34" fmla="*/ 3576 w 3649"/>
                  <a:gd name="T35" fmla="*/ 524 h 1820"/>
                  <a:gd name="T36" fmla="*/ 325 w 3649"/>
                  <a:gd name="T37" fmla="*/ 672 h 1820"/>
                  <a:gd name="T38" fmla="*/ 386 w 3649"/>
                  <a:gd name="T39" fmla="*/ 581 h 1820"/>
                  <a:gd name="T40" fmla="*/ 493 w 3649"/>
                  <a:gd name="T41" fmla="*/ 602 h 1820"/>
                  <a:gd name="T42" fmla="*/ 515 w 3649"/>
                  <a:gd name="T43" fmla="*/ 709 h 1820"/>
                  <a:gd name="T44" fmla="*/ 424 w 3649"/>
                  <a:gd name="T45" fmla="*/ 770 h 1820"/>
                  <a:gd name="T46" fmla="*/ 325 w 3649"/>
                  <a:gd name="T47" fmla="*/ 672 h 1820"/>
                  <a:gd name="T48" fmla="*/ 325 w 3649"/>
                  <a:gd name="T49" fmla="*/ 672 h 1820"/>
                  <a:gd name="T50" fmla="*/ 325 w 3649"/>
                  <a:gd name="T51" fmla="*/ 672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49" h="1820">
                    <a:moveTo>
                      <a:pt x="3382" y="0"/>
                    </a:moveTo>
                    <a:cubicBezTo>
                      <a:pt x="3418" y="64"/>
                      <a:pt x="3455" y="141"/>
                      <a:pt x="3447" y="219"/>
                    </a:cubicBezTo>
                    <a:cubicBezTo>
                      <a:pt x="1998" y="700"/>
                      <a:pt x="1998" y="700"/>
                      <a:pt x="1998" y="700"/>
                    </a:cubicBezTo>
                    <a:cubicBezTo>
                      <a:pt x="1839" y="698"/>
                      <a:pt x="1839" y="698"/>
                      <a:pt x="1839" y="698"/>
                    </a:cubicBezTo>
                    <a:cubicBezTo>
                      <a:pt x="102" y="1282"/>
                      <a:pt x="102" y="1282"/>
                      <a:pt x="102" y="1282"/>
                    </a:cubicBezTo>
                    <a:cubicBezTo>
                      <a:pt x="19" y="1279"/>
                      <a:pt x="0" y="1220"/>
                      <a:pt x="65" y="1171"/>
                    </a:cubicBezTo>
                    <a:cubicBezTo>
                      <a:pt x="1797" y="589"/>
                      <a:pt x="1797" y="589"/>
                      <a:pt x="1797" y="589"/>
                    </a:cubicBezTo>
                    <a:cubicBezTo>
                      <a:pt x="1933" y="481"/>
                      <a:pt x="1933" y="481"/>
                      <a:pt x="1933" y="481"/>
                    </a:cubicBezTo>
                    <a:lnTo>
                      <a:pt x="3382" y="0"/>
                    </a:lnTo>
                    <a:close/>
                    <a:moveTo>
                      <a:pt x="3576" y="524"/>
                    </a:moveTo>
                    <a:cubicBezTo>
                      <a:pt x="3612" y="588"/>
                      <a:pt x="3649" y="665"/>
                      <a:pt x="3642" y="743"/>
                    </a:cubicBezTo>
                    <a:cubicBezTo>
                      <a:pt x="2171" y="1238"/>
                      <a:pt x="2171" y="1238"/>
                      <a:pt x="2171" y="1238"/>
                    </a:cubicBezTo>
                    <a:cubicBezTo>
                      <a:pt x="2011" y="1236"/>
                      <a:pt x="2011" y="1236"/>
                      <a:pt x="2011" y="1236"/>
                    </a:cubicBezTo>
                    <a:cubicBezTo>
                      <a:pt x="274" y="1820"/>
                      <a:pt x="274" y="1820"/>
                      <a:pt x="274" y="1820"/>
                    </a:cubicBezTo>
                    <a:cubicBezTo>
                      <a:pt x="191" y="1818"/>
                      <a:pt x="172" y="1758"/>
                      <a:pt x="237" y="1710"/>
                    </a:cubicBezTo>
                    <a:cubicBezTo>
                      <a:pt x="1969" y="1127"/>
                      <a:pt x="1969" y="1127"/>
                      <a:pt x="1969" y="1127"/>
                    </a:cubicBezTo>
                    <a:cubicBezTo>
                      <a:pt x="2105" y="1019"/>
                      <a:pt x="2105" y="1019"/>
                      <a:pt x="2105" y="1019"/>
                    </a:cubicBezTo>
                    <a:lnTo>
                      <a:pt x="3576" y="524"/>
                    </a:lnTo>
                    <a:close/>
                    <a:moveTo>
                      <a:pt x="325" y="672"/>
                    </a:moveTo>
                    <a:cubicBezTo>
                      <a:pt x="325" y="632"/>
                      <a:pt x="349" y="596"/>
                      <a:pt x="386" y="581"/>
                    </a:cubicBezTo>
                    <a:cubicBezTo>
                      <a:pt x="423" y="566"/>
                      <a:pt x="465" y="574"/>
                      <a:pt x="493" y="602"/>
                    </a:cubicBezTo>
                    <a:cubicBezTo>
                      <a:pt x="522" y="630"/>
                      <a:pt x="530" y="673"/>
                      <a:pt x="515" y="709"/>
                    </a:cubicBezTo>
                    <a:cubicBezTo>
                      <a:pt x="499" y="746"/>
                      <a:pt x="464" y="770"/>
                      <a:pt x="424" y="770"/>
                    </a:cubicBezTo>
                    <a:cubicBezTo>
                      <a:pt x="369" y="770"/>
                      <a:pt x="325" y="726"/>
                      <a:pt x="325" y="672"/>
                    </a:cubicBezTo>
                    <a:close/>
                    <a:moveTo>
                      <a:pt x="325" y="672"/>
                    </a:moveTo>
                    <a:cubicBezTo>
                      <a:pt x="325" y="672"/>
                      <a:pt x="325" y="672"/>
                      <a:pt x="325" y="672"/>
                    </a:cubicBezTo>
                  </a:path>
                </a:pathLst>
              </a:custGeom>
              <a:gradFill rotWithShape="1">
                <a:gsLst>
                  <a:gs pos="0">
                    <a:srgbClr val="00FFFF"/>
                  </a:gs>
                  <a:gs pos="94000">
                    <a:srgbClr val="0070C0"/>
                  </a:gs>
                </a:gsLst>
                <a:lin ang="5400000"/>
              </a:gradFill>
              <a:ln w="12700" cap="flat">
                <a:noFill/>
                <a:prstDash val="solid"/>
                <a:bevel/>
              </a:ln>
            </p:spPr>
            <p:txBody>
              <a:bodyPr lIns="0" tIns="0" rIns="0" bIns="0" anchor="ctr"/>
              <a:lstStyle/>
              <a:p>
                <a:pPr defTabSz="913765">
                  <a:defRPr/>
                </a:pPr>
                <a:endParaRPr lang="zh-CN" altLang="en-US" sz="1800" kern="0">
                  <a:solidFill>
                    <a:prstClr val="black"/>
                  </a:solidFill>
                </a:endParaRPr>
              </a:p>
            </p:txBody>
          </p:sp>
          <p:sp>
            <p:nvSpPr>
              <p:cNvPr id="144" name="Freeform 8"/>
              <p:cNvSpPr>
                <a:spLocks noEditPoints="1"/>
              </p:cNvSpPr>
              <p:nvPr/>
            </p:nvSpPr>
            <p:spPr bwMode="auto">
              <a:xfrm>
                <a:off x="9924020" y="690485"/>
                <a:ext cx="1627188" cy="1627187"/>
              </a:xfrm>
              <a:custGeom>
                <a:avLst/>
                <a:gdLst>
                  <a:gd name="T0" fmla="*/ 1299 w 2674"/>
                  <a:gd name="T1" fmla="*/ 1018 h 2671"/>
                  <a:gd name="T2" fmla="*/ 612 w 2674"/>
                  <a:gd name="T3" fmla="*/ 239 h 2671"/>
                  <a:gd name="T4" fmla="*/ 604 w 2674"/>
                  <a:gd name="T5" fmla="*/ 371 h 2671"/>
                  <a:gd name="T6" fmla="*/ 990 w 2674"/>
                  <a:gd name="T7" fmla="*/ 806 h 2671"/>
                  <a:gd name="T8" fmla="*/ 1042 w 2674"/>
                  <a:gd name="T9" fmla="*/ 1047 h 2671"/>
                  <a:gd name="T10" fmla="*/ 1144 w 2674"/>
                  <a:gd name="T11" fmla="*/ 1074 h 2671"/>
                  <a:gd name="T12" fmla="*/ 300 w 2674"/>
                  <a:gd name="T13" fmla="*/ 618 h 2671"/>
                  <a:gd name="T14" fmla="*/ 639 w 2674"/>
                  <a:gd name="T15" fmla="*/ 1079 h 2671"/>
                  <a:gd name="T16" fmla="*/ 713 w 2674"/>
                  <a:gd name="T17" fmla="*/ 1089 h 2671"/>
                  <a:gd name="T18" fmla="*/ 956 w 2674"/>
                  <a:gd name="T19" fmla="*/ 1088 h 2671"/>
                  <a:gd name="T20" fmla="*/ 0 w 2674"/>
                  <a:gd name="T21" fmla="*/ 1354 h 2671"/>
                  <a:gd name="T22" fmla="*/ 120 w 2674"/>
                  <a:gd name="T23" fmla="*/ 1473 h 2671"/>
                  <a:gd name="T24" fmla="*/ 708 w 2674"/>
                  <a:gd name="T25" fmla="*/ 1354 h 2671"/>
                  <a:gd name="T26" fmla="*/ 913 w 2674"/>
                  <a:gd name="T27" fmla="*/ 1284 h 2671"/>
                  <a:gd name="T28" fmla="*/ 889 w 2674"/>
                  <a:gd name="T29" fmla="*/ 1406 h 2671"/>
                  <a:gd name="T30" fmla="*/ 409 w 2674"/>
                  <a:gd name="T31" fmla="*/ 1938 h 2671"/>
                  <a:gd name="T32" fmla="*/ 630 w 2674"/>
                  <a:gd name="T33" fmla="*/ 1759 h 2671"/>
                  <a:gd name="T34" fmla="*/ 630 w 2674"/>
                  <a:gd name="T35" fmla="*/ 1759 h 2671"/>
                  <a:gd name="T36" fmla="*/ 1078 w 2674"/>
                  <a:gd name="T37" fmla="*/ 1534 h 2671"/>
                  <a:gd name="T38" fmla="*/ 640 w 2674"/>
                  <a:gd name="T39" fmla="*/ 2477 h 2671"/>
                  <a:gd name="T40" fmla="*/ 804 w 2674"/>
                  <a:gd name="T41" fmla="*/ 2433 h 2671"/>
                  <a:gd name="T42" fmla="*/ 962 w 2674"/>
                  <a:gd name="T43" fmla="*/ 1868 h 2671"/>
                  <a:gd name="T44" fmla="*/ 938 w 2674"/>
                  <a:gd name="T45" fmla="*/ 2048 h 2671"/>
                  <a:gd name="T46" fmla="*/ 1218 w 2674"/>
                  <a:gd name="T47" fmla="*/ 1712 h 2671"/>
                  <a:gd name="T48" fmla="*/ 1307 w 2674"/>
                  <a:gd name="T49" fmla="*/ 2440 h 2671"/>
                  <a:gd name="T50" fmla="*/ 1233 w 2674"/>
                  <a:gd name="T51" fmla="*/ 2551 h 2671"/>
                  <a:gd name="T52" fmla="*/ 1444 w 2674"/>
                  <a:gd name="T53" fmla="*/ 2081 h 2671"/>
                  <a:gd name="T54" fmla="*/ 1353 w 2674"/>
                  <a:gd name="T55" fmla="*/ 1635 h 2671"/>
                  <a:gd name="T56" fmla="*/ 1278 w 2674"/>
                  <a:gd name="T57" fmla="*/ 1710 h 2671"/>
                  <a:gd name="T58" fmla="*/ 2110 w 2674"/>
                  <a:gd name="T59" fmla="*/ 2330 h 2671"/>
                  <a:gd name="T60" fmla="*/ 1655 w 2674"/>
                  <a:gd name="T61" fmla="*/ 1850 h 2671"/>
                  <a:gd name="T62" fmla="*/ 1473 w 2674"/>
                  <a:gd name="T63" fmla="*/ 1685 h 2671"/>
                  <a:gd name="T64" fmla="*/ 1575 w 2674"/>
                  <a:gd name="T65" fmla="*/ 1712 h 2671"/>
                  <a:gd name="T66" fmla="*/ 2405 w 2674"/>
                  <a:gd name="T67" fmla="*/ 1826 h 2671"/>
                  <a:gd name="T68" fmla="*/ 1907 w 2674"/>
                  <a:gd name="T69" fmla="*/ 1749 h 2671"/>
                  <a:gd name="T70" fmla="*/ 2041 w 2674"/>
                  <a:gd name="T71" fmla="*/ 1713 h 2671"/>
                  <a:gd name="T72" fmla="*/ 1603 w 2674"/>
                  <a:gd name="T73" fmla="*/ 1460 h 2671"/>
                  <a:gd name="T74" fmla="*/ 1630 w 2674"/>
                  <a:gd name="T75" fmla="*/ 1562 h 2671"/>
                  <a:gd name="T76" fmla="*/ 2655 w 2674"/>
                  <a:gd name="T77" fmla="*/ 1345 h 2671"/>
                  <a:gd name="T78" fmla="*/ 2043 w 2674"/>
                  <a:gd name="T79" fmla="*/ 1201 h 2671"/>
                  <a:gd name="T80" fmla="*/ 1635 w 2674"/>
                  <a:gd name="T81" fmla="*/ 1299 h 2671"/>
                  <a:gd name="T82" fmla="*/ 1710 w 2674"/>
                  <a:gd name="T83" fmla="*/ 1374 h 2671"/>
                  <a:gd name="T84" fmla="*/ 2370 w 2674"/>
                  <a:gd name="T85" fmla="*/ 578 h 2671"/>
                  <a:gd name="T86" fmla="*/ 2235 w 2674"/>
                  <a:gd name="T87" fmla="*/ 754 h 2671"/>
                  <a:gd name="T88" fmla="*/ 1979 w 2674"/>
                  <a:gd name="T89" fmla="*/ 1032 h 2671"/>
                  <a:gd name="T90" fmla="*/ 1661 w 2674"/>
                  <a:gd name="T91" fmla="*/ 1041 h 2671"/>
                  <a:gd name="T92" fmla="*/ 1912 w 2674"/>
                  <a:gd name="T93" fmla="*/ 360 h 2671"/>
                  <a:gd name="T94" fmla="*/ 2076 w 2674"/>
                  <a:gd name="T95" fmla="*/ 317 h 2671"/>
                  <a:gd name="T96" fmla="*/ 1559 w 2674"/>
                  <a:gd name="T97" fmla="*/ 682 h 2671"/>
                  <a:gd name="T98" fmla="*/ 1608 w 2674"/>
                  <a:gd name="T99" fmla="*/ 780 h 2671"/>
                  <a:gd name="T100" fmla="*/ 1556 w 2674"/>
                  <a:gd name="T101" fmla="*/ 1020 h 2671"/>
                  <a:gd name="T102" fmla="*/ 1299 w 2674"/>
                  <a:gd name="T103" fmla="*/ 0 h 2671"/>
                  <a:gd name="T104" fmla="*/ 1200 w 2674"/>
                  <a:gd name="T105" fmla="*/ 610 h 2671"/>
                  <a:gd name="T106" fmla="*/ 1299 w 2674"/>
                  <a:gd name="T107" fmla="*/ 708 h 2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74" h="2671">
                    <a:moveTo>
                      <a:pt x="1224" y="942"/>
                    </a:moveTo>
                    <a:cubicBezTo>
                      <a:pt x="1224" y="901"/>
                      <a:pt x="1258" y="868"/>
                      <a:pt x="1299" y="868"/>
                    </a:cubicBezTo>
                    <a:cubicBezTo>
                      <a:pt x="1340" y="868"/>
                      <a:pt x="1374" y="901"/>
                      <a:pt x="1374" y="943"/>
                    </a:cubicBezTo>
                    <a:cubicBezTo>
                      <a:pt x="1374" y="984"/>
                      <a:pt x="1340" y="1018"/>
                      <a:pt x="1299" y="1018"/>
                    </a:cubicBezTo>
                    <a:cubicBezTo>
                      <a:pt x="1279" y="1017"/>
                      <a:pt x="1260" y="1010"/>
                      <a:pt x="1246" y="995"/>
                    </a:cubicBezTo>
                    <a:cubicBezTo>
                      <a:pt x="1232" y="981"/>
                      <a:pt x="1224" y="962"/>
                      <a:pt x="1224" y="942"/>
                    </a:cubicBezTo>
                    <a:close/>
                    <a:moveTo>
                      <a:pt x="604" y="371"/>
                    </a:moveTo>
                    <a:cubicBezTo>
                      <a:pt x="580" y="330"/>
                      <a:pt x="583" y="277"/>
                      <a:pt x="612" y="239"/>
                    </a:cubicBezTo>
                    <a:cubicBezTo>
                      <a:pt x="642" y="200"/>
                      <a:pt x="692" y="183"/>
                      <a:pt x="739" y="196"/>
                    </a:cubicBezTo>
                    <a:cubicBezTo>
                      <a:pt x="785" y="208"/>
                      <a:pt x="820" y="248"/>
                      <a:pt x="827" y="296"/>
                    </a:cubicBezTo>
                    <a:cubicBezTo>
                      <a:pt x="833" y="344"/>
                      <a:pt x="810" y="391"/>
                      <a:pt x="768" y="415"/>
                    </a:cubicBezTo>
                    <a:cubicBezTo>
                      <a:pt x="710" y="448"/>
                      <a:pt x="637" y="429"/>
                      <a:pt x="604" y="371"/>
                    </a:cubicBezTo>
                    <a:close/>
                    <a:moveTo>
                      <a:pt x="855" y="771"/>
                    </a:moveTo>
                    <a:cubicBezTo>
                      <a:pt x="828" y="724"/>
                      <a:pt x="844" y="663"/>
                      <a:pt x="891" y="636"/>
                    </a:cubicBezTo>
                    <a:cubicBezTo>
                      <a:pt x="938" y="609"/>
                      <a:pt x="998" y="625"/>
                      <a:pt x="1026" y="672"/>
                    </a:cubicBezTo>
                    <a:cubicBezTo>
                      <a:pt x="1053" y="719"/>
                      <a:pt x="1037" y="779"/>
                      <a:pt x="990" y="806"/>
                    </a:cubicBezTo>
                    <a:cubicBezTo>
                      <a:pt x="967" y="820"/>
                      <a:pt x="940" y="823"/>
                      <a:pt x="915" y="816"/>
                    </a:cubicBezTo>
                    <a:cubicBezTo>
                      <a:pt x="890" y="810"/>
                      <a:pt x="868" y="793"/>
                      <a:pt x="855" y="770"/>
                    </a:cubicBezTo>
                    <a:lnTo>
                      <a:pt x="855" y="771"/>
                    </a:lnTo>
                    <a:close/>
                    <a:moveTo>
                      <a:pt x="1042" y="1047"/>
                    </a:moveTo>
                    <a:cubicBezTo>
                      <a:pt x="1027" y="1021"/>
                      <a:pt x="1029" y="988"/>
                      <a:pt x="1047" y="964"/>
                    </a:cubicBezTo>
                    <a:cubicBezTo>
                      <a:pt x="1066" y="940"/>
                      <a:pt x="1097" y="929"/>
                      <a:pt x="1126" y="937"/>
                    </a:cubicBezTo>
                    <a:cubicBezTo>
                      <a:pt x="1156" y="945"/>
                      <a:pt x="1177" y="970"/>
                      <a:pt x="1181" y="1000"/>
                    </a:cubicBezTo>
                    <a:cubicBezTo>
                      <a:pt x="1185" y="1030"/>
                      <a:pt x="1170" y="1059"/>
                      <a:pt x="1144" y="1074"/>
                    </a:cubicBezTo>
                    <a:cubicBezTo>
                      <a:pt x="1108" y="1095"/>
                      <a:pt x="1063" y="1083"/>
                      <a:pt x="1042" y="1047"/>
                    </a:cubicBezTo>
                    <a:close/>
                    <a:moveTo>
                      <a:pt x="180" y="825"/>
                    </a:moveTo>
                    <a:cubicBezTo>
                      <a:pt x="123" y="792"/>
                      <a:pt x="103" y="719"/>
                      <a:pt x="136" y="661"/>
                    </a:cubicBezTo>
                    <a:cubicBezTo>
                      <a:pt x="169" y="604"/>
                      <a:pt x="243" y="584"/>
                      <a:pt x="300" y="618"/>
                    </a:cubicBezTo>
                    <a:cubicBezTo>
                      <a:pt x="357" y="651"/>
                      <a:pt x="377" y="724"/>
                      <a:pt x="344" y="781"/>
                    </a:cubicBezTo>
                    <a:cubicBezTo>
                      <a:pt x="328" y="809"/>
                      <a:pt x="302" y="829"/>
                      <a:pt x="271" y="837"/>
                    </a:cubicBezTo>
                    <a:cubicBezTo>
                      <a:pt x="240" y="845"/>
                      <a:pt x="207" y="841"/>
                      <a:pt x="180" y="825"/>
                    </a:cubicBezTo>
                    <a:close/>
                    <a:moveTo>
                      <a:pt x="639" y="1079"/>
                    </a:moveTo>
                    <a:cubicBezTo>
                      <a:pt x="592" y="1052"/>
                      <a:pt x="575" y="992"/>
                      <a:pt x="603" y="945"/>
                    </a:cubicBezTo>
                    <a:cubicBezTo>
                      <a:pt x="630" y="898"/>
                      <a:pt x="690" y="881"/>
                      <a:pt x="737" y="909"/>
                    </a:cubicBezTo>
                    <a:cubicBezTo>
                      <a:pt x="784" y="936"/>
                      <a:pt x="800" y="996"/>
                      <a:pt x="773" y="1043"/>
                    </a:cubicBezTo>
                    <a:cubicBezTo>
                      <a:pt x="760" y="1066"/>
                      <a:pt x="738" y="1082"/>
                      <a:pt x="713" y="1089"/>
                    </a:cubicBezTo>
                    <a:cubicBezTo>
                      <a:pt x="688" y="1096"/>
                      <a:pt x="661" y="1092"/>
                      <a:pt x="639" y="1079"/>
                    </a:cubicBezTo>
                    <a:close/>
                    <a:moveTo>
                      <a:pt x="938" y="1225"/>
                    </a:moveTo>
                    <a:cubicBezTo>
                      <a:pt x="912" y="1210"/>
                      <a:pt x="898" y="1180"/>
                      <a:pt x="902" y="1150"/>
                    </a:cubicBezTo>
                    <a:cubicBezTo>
                      <a:pt x="906" y="1120"/>
                      <a:pt x="927" y="1096"/>
                      <a:pt x="956" y="1088"/>
                    </a:cubicBezTo>
                    <a:cubicBezTo>
                      <a:pt x="986" y="1080"/>
                      <a:pt x="1017" y="1091"/>
                      <a:pt x="1035" y="1115"/>
                    </a:cubicBezTo>
                    <a:cubicBezTo>
                      <a:pt x="1054" y="1139"/>
                      <a:pt x="1056" y="1171"/>
                      <a:pt x="1041" y="1198"/>
                    </a:cubicBezTo>
                    <a:cubicBezTo>
                      <a:pt x="1020" y="1233"/>
                      <a:pt x="974" y="1246"/>
                      <a:pt x="938" y="1225"/>
                    </a:cubicBezTo>
                    <a:close/>
                    <a:moveTo>
                      <a:pt x="0" y="1354"/>
                    </a:moveTo>
                    <a:cubicBezTo>
                      <a:pt x="0" y="1305"/>
                      <a:pt x="29" y="1261"/>
                      <a:pt x="74" y="1243"/>
                    </a:cubicBezTo>
                    <a:cubicBezTo>
                      <a:pt x="119" y="1224"/>
                      <a:pt x="170" y="1234"/>
                      <a:pt x="205" y="1269"/>
                    </a:cubicBezTo>
                    <a:cubicBezTo>
                      <a:pt x="239" y="1303"/>
                      <a:pt x="249" y="1355"/>
                      <a:pt x="231" y="1399"/>
                    </a:cubicBezTo>
                    <a:cubicBezTo>
                      <a:pt x="212" y="1444"/>
                      <a:pt x="168" y="1473"/>
                      <a:pt x="120" y="1473"/>
                    </a:cubicBezTo>
                    <a:cubicBezTo>
                      <a:pt x="54" y="1473"/>
                      <a:pt x="0" y="1420"/>
                      <a:pt x="0" y="1354"/>
                    </a:cubicBezTo>
                    <a:close/>
                    <a:moveTo>
                      <a:pt x="511" y="1354"/>
                    </a:moveTo>
                    <a:cubicBezTo>
                      <a:pt x="511" y="1299"/>
                      <a:pt x="555" y="1255"/>
                      <a:pt x="609" y="1255"/>
                    </a:cubicBezTo>
                    <a:cubicBezTo>
                      <a:pt x="664" y="1255"/>
                      <a:pt x="708" y="1299"/>
                      <a:pt x="708" y="1354"/>
                    </a:cubicBezTo>
                    <a:cubicBezTo>
                      <a:pt x="708" y="1408"/>
                      <a:pt x="664" y="1452"/>
                      <a:pt x="609" y="1452"/>
                    </a:cubicBezTo>
                    <a:cubicBezTo>
                      <a:pt x="555" y="1452"/>
                      <a:pt x="511" y="1408"/>
                      <a:pt x="511" y="1354"/>
                    </a:cubicBezTo>
                    <a:close/>
                    <a:moveTo>
                      <a:pt x="867" y="1354"/>
                    </a:moveTo>
                    <a:cubicBezTo>
                      <a:pt x="867" y="1323"/>
                      <a:pt x="885" y="1296"/>
                      <a:pt x="913" y="1284"/>
                    </a:cubicBezTo>
                    <a:cubicBezTo>
                      <a:pt x="941" y="1273"/>
                      <a:pt x="974" y="1279"/>
                      <a:pt x="995" y="1300"/>
                    </a:cubicBezTo>
                    <a:cubicBezTo>
                      <a:pt x="1016" y="1322"/>
                      <a:pt x="1023" y="1354"/>
                      <a:pt x="1011" y="1382"/>
                    </a:cubicBezTo>
                    <a:cubicBezTo>
                      <a:pt x="1000" y="1410"/>
                      <a:pt x="972" y="1428"/>
                      <a:pt x="942" y="1428"/>
                    </a:cubicBezTo>
                    <a:cubicBezTo>
                      <a:pt x="922" y="1428"/>
                      <a:pt x="903" y="1420"/>
                      <a:pt x="889" y="1406"/>
                    </a:cubicBezTo>
                    <a:cubicBezTo>
                      <a:pt x="875" y="1392"/>
                      <a:pt x="867" y="1373"/>
                      <a:pt x="867" y="1354"/>
                    </a:cubicBezTo>
                    <a:close/>
                    <a:moveTo>
                      <a:pt x="202" y="2057"/>
                    </a:moveTo>
                    <a:cubicBezTo>
                      <a:pt x="168" y="2000"/>
                      <a:pt x="188" y="1927"/>
                      <a:pt x="245" y="1894"/>
                    </a:cubicBezTo>
                    <a:cubicBezTo>
                      <a:pt x="303" y="1861"/>
                      <a:pt x="376" y="1880"/>
                      <a:pt x="409" y="1938"/>
                    </a:cubicBezTo>
                    <a:cubicBezTo>
                      <a:pt x="442" y="1995"/>
                      <a:pt x="423" y="2068"/>
                      <a:pt x="365" y="2101"/>
                    </a:cubicBezTo>
                    <a:cubicBezTo>
                      <a:pt x="338" y="2117"/>
                      <a:pt x="305" y="2121"/>
                      <a:pt x="274" y="2113"/>
                    </a:cubicBezTo>
                    <a:cubicBezTo>
                      <a:pt x="244" y="2105"/>
                      <a:pt x="217" y="2085"/>
                      <a:pt x="202" y="2057"/>
                    </a:cubicBezTo>
                    <a:close/>
                    <a:moveTo>
                      <a:pt x="630" y="1759"/>
                    </a:moveTo>
                    <a:cubicBezTo>
                      <a:pt x="603" y="1712"/>
                      <a:pt x="619" y="1652"/>
                      <a:pt x="666" y="1625"/>
                    </a:cubicBezTo>
                    <a:cubicBezTo>
                      <a:pt x="713" y="1598"/>
                      <a:pt x="773" y="1614"/>
                      <a:pt x="800" y="1661"/>
                    </a:cubicBezTo>
                    <a:cubicBezTo>
                      <a:pt x="827" y="1708"/>
                      <a:pt x="811" y="1768"/>
                      <a:pt x="764" y="1795"/>
                    </a:cubicBezTo>
                    <a:cubicBezTo>
                      <a:pt x="717" y="1823"/>
                      <a:pt x="657" y="1806"/>
                      <a:pt x="630" y="1759"/>
                    </a:cubicBezTo>
                    <a:close/>
                    <a:moveTo>
                      <a:pt x="938" y="1581"/>
                    </a:moveTo>
                    <a:cubicBezTo>
                      <a:pt x="923" y="1555"/>
                      <a:pt x="925" y="1522"/>
                      <a:pt x="944" y="1498"/>
                    </a:cubicBezTo>
                    <a:cubicBezTo>
                      <a:pt x="962" y="1474"/>
                      <a:pt x="993" y="1464"/>
                      <a:pt x="1023" y="1471"/>
                    </a:cubicBezTo>
                    <a:cubicBezTo>
                      <a:pt x="1052" y="1479"/>
                      <a:pt x="1074" y="1504"/>
                      <a:pt x="1078" y="1534"/>
                    </a:cubicBezTo>
                    <a:cubicBezTo>
                      <a:pt x="1082" y="1564"/>
                      <a:pt x="1067" y="1594"/>
                      <a:pt x="1041" y="1609"/>
                    </a:cubicBezTo>
                    <a:cubicBezTo>
                      <a:pt x="1024" y="1619"/>
                      <a:pt x="1003" y="1621"/>
                      <a:pt x="984" y="1616"/>
                    </a:cubicBezTo>
                    <a:cubicBezTo>
                      <a:pt x="965" y="1611"/>
                      <a:pt x="948" y="1598"/>
                      <a:pt x="938" y="1581"/>
                    </a:cubicBezTo>
                    <a:close/>
                    <a:moveTo>
                      <a:pt x="640" y="2477"/>
                    </a:moveTo>
                    <a:cubicBezTo>
                      <a:pt x="598" y="2452"/>
                      <a:pt x="574" y="2405"/>
                      <a:pt x="581" y="2357"/>
                    </a:cubicBezTo>
                    <a:cubicBezTo>
                      <a:pt x="587" y="2309"/>
                      <a:pt x="622" y="2269"/>
                      <a:pt x="669" y="2257"/>
                    </a:cubicBezTo>
                    <a:cubicBezTo>
                      <a:pt x="715" y="2244"/>
                      <a:pt x="765" y="2261"/>
                      <a:pt x="795" y="2300"/>
                    </a:cubicBezTo>
                    <a:cubicBezTo>
                      <a:pt x="824" y="2338"/>
                      <a:pt x="828" y="2391"/>
                      <a:pt x="804" y="2433"/>
                    </a:cubicBezTo>
                    <a:cubicBezTo>
                      <a:pt x="770" y="2490"/>
                      <a:pt x="697" y="2510"/>
                      <a:pt x="640" y="2477"/>
                    </a:cubicBezTo>
                    <a:close/>
                    <a:moveTo>
                      <a:pt x="938" y="2048"/>
                    </a:moveTo>
                    <a:cubicBezTo>
                      <a:pt x="903" y="2028"/>
                      <a:pt x="884" y="1989"/>
                      <a:pt x="889" y="1950"/>
                    </a:cubicBezTo>
                    <a:cubicBezTo>
                      <a:pt x="895" y="1910"/>
                      <a:pt x="923" y="1878"/>
                      <a:pt x="962" y="1868"/>
                    </a:cubicBezTo>
                    <a:cubicBezTo>
                      <a:pt x="1000" y="1857"/>
                      <a:pt x="1041" y="1871"/>
                      <a:pt x="1065" y="1903"/>
                    </a:cubicBezTo>
                    <a:cubicBezTo>
                      <a:pt x="1089" y="1935"/>
                      <a:pt x="1092" y="1978"/>
                      <a:pt x="1072" y="2012"/>
                    </a:cubicBezTo>
                    <a:cubicBezTo>
                      <a:pt x="1059" y="2035"/>
                      <a:pt x="1038" y="2051"/>
                      <a:pt x="1012" y="2058"/>
                    </a:cubicBezTo>
                    <a:cubicBezTo>
                      <a:pt x="987" y="2065"/>
                      <a:pt x="960" y="2061"/>
                      <a:pt x="938" y="2048"/>
                    </a:cubicBezTo>
                    <a:close/>
                    <a:moveTo>
                      <a:pt x="1116" y="1740"/>
                    </a:moveTo>
                    <a:cubicBezTo>
                      <a:pt x="1080" y="1719"/>
                      <a:pt x="1068" y="1673"/>
                      <a:pt x="1088" y="1638"/>
                    </a:cubicBezTo>
                    <a:cubicBezTo>
                      <a:pt x="1109" y="1602"/>
                      <a:pt x="1155" y="1589"/>
                      <a:pt x="1191" y="1610"/>
                    </a:cubicBezTo>
                    <a:cubicBezTo>
                      <a:pt x="1226" y="1630"/>
                      <a:pt x="1239" y="1676"/>
                      <a:pt x="1218" y="1712"/>
                    </a:cubicBezTo>
                    <a:cubicBezTo>
                      <a:pt x="1208" y="1729"/>
                      <a:pt x="1192" y="1742"/>
                      <a:pt x="1173" y="1747"/>
                    </a:cubicBezTo>
                    <a:cubicBezTo>
                      <a:pt x="1154" y="1752"/>
                      <a:pt x="1133" y="1750"/>
                      <a:pt x="1116" y="1740"/>
                    </a:cubicBezTo>
                    <a:close/>
                    <a:moveTo>
                      <a:pt x="1233" y="2551"/>
                    </a:moveTo>
                    <a:cubicBezTo>
                      <a:pt x="1233" y="2502"/>
                      <a:pt x="1262" y="2459"/>
                      <a:pt x="1307" y="2440"/>
                    </a:cubicBezTo>
                    <a:cubicBezTo>
                      <a:pt x="1352" y="2422"/>
                      <a:pt x="1403" y="2432"/>
                      <a:pt x="1438" y="2466"/>
                    </a:cubicBezTo>
                    <a:cubicBezTo>
                      <a:pt x="1472" y="2500"/>
                      <a:pt x="1482" y="2552"/>
                      <a:pt x="1464" y="2597"/>
                    </a:cubicBezTo>
                    <a:cubicBezTo>
                      <a:pt x="1445" y="2642"/>
                      <a:pt x="1401" y="2671"/>
                      <a:pt x="1353" y="2671"/>
                    </a:cubicBezTo>
                    <a:cubicBezTo>
                      <a:pt x="1287" y="2671"/>
                      <a:pt x="1233" y="2617"/>
                      <a:pt x="1233" y="2551"/>
                    </a:cubicBezTo>
                    <a:close/>
                    <a:moveTo>
                      <a:pt x="1255" y="2043"/>
                    </a:moveTo>
                    <a:cubicBezTo>
                      <a:pt x="1255" y="2003"/>
                      <a:pt x="1278" y="1967"/>
                      <a:pt x="1315" y="1952"/>
                    </a:cubicBezTo>
                    <a:cubicBezTo>
                      <a:pt x="1352" y="1937"/>
                      <a:pt x="1394" y="1945"/>
                      <a:pt x="1423" y="1973"/>
                    </a:cubicBezTo>
                    <a:cubicBezTo>
                      <a:pt x="1451" y="2002"/>
                      <a:pt x="1459" y="2044"/>
                      <a:pt x="1444" y="2081"/>
                    </a:cubicBezTo>
                    <a:cubicBezTo>
                      <a:pt x="1429" y="2118"/>
                      <a:pt x="1393" y="2142"/>
                      <a:pt x="1353" y="2142"/>
                    </a:cubicBezTo>
                    <a:cubicBezTo>
                      <a:pt x="1299" y="2142"/>
                      <a:pt x="1255" y="2097"/>
                      <a:pt x="1255" y="2043"/>
                    </a:cubicBezTo>
                    <a:close/>
                    <a:moveTo>
                      <a:pt x="1278" y="1710"/>
                    </a:moveTo>
                    <a:cubicBezTo>
                      <a:pt x="1278" y="1669"/>
                      <a:pt x="1312" y="1635"/>
                      <a:pt x="1353" y="1635"/>
                    </a:cubicBezTo>
                    <a:cubicBezTo>
                      <a:pt x="1394" y="1636"/>
                      <a:pt x="1428" y="1669"/>
                      <a:pt x="1428" y="1710"/>
                    </a:cubicBezTo>
                    <a:cubicBezTo>
                      <a:pt x="1428" y="1752"/>
                      <a:pt x="1394" y="1785"/>
                      <a:pt x="1353" y="1785"/>
                    </a:cubicBezTo>
                    <a:cubicBezTo>
                      <a:pt x="1333" y="1785"/>
                      <a:pt x="1314" y="1777"/>
                      <a:pt x="1300" y="1763"/>
                    </a:cubicBezTo>
                    <a:cubicBezTo>
                      <a:pt x="1286" y="1749"/>
                      <a:pt x="1278" y="1730"/>
                      <a:pt x="1278" y="1710"/>
                    </a:cubicBezTo>
                    <a:close/>
                    <a:moveTo>
                      <a:pt x="1887" y="2405"/>
                    </a:moveTo>
                    <a:cubicBezTo>
                      <a:pt x="1863" y="2363"/>
                      <a:pt x="1867" y="2311"/>
                      <a:pt x="1896" y="2272"/>
                    </a:cubicBezTo>
                    <a:cubicBezTo>
                      <a:pt x="1926" y="2234"/>
                      <a:pt x="1976" y="2217"/>
                      <a:pt x="2022" y="2230"/>
                    </a:cubicBezTo>
                    <a:cubicBezTo>
                      <a:pt x="2069" y="2242"/>
                      <a:pt x="2104" y="2282"/>
                      <a:pt x="2110" y="2330"/>
                    </a:cubicBezTo>
                    <a:cubicBezTo>
                      <a:pt x="2116" y="2378"/>
                      <a:pt x="2093" y="2425"/>
                      <a:pt x="2051" y="2449"/>
                    </a:cubicBezTo>
                    <a:cubicBezTo>
                      <a:pt x="1994" y="2482"/>
                      <a:pt x="1921" y="2463"/>
                      <a:pt x="1887" y="2405"/>
                    </a:cubicBezTo>
                    <a:close/>
                    <a:moveTo>
                      <a:pt x="1619" y="1985"/>
                    </a:moveTo>
                    <a:cubicBezTo>
                      <a:pt x="1592" y="1938"/>
                      <a:pt x="1608" y="1877"/>
                      <a:pt x="1655" y="1850"/>
                    </a:cubicBezTo>
                    <a:cubicBezTo>
                      <a:pt x="1702" y="1823"/>
                      <a:pt x="1762" y="1839"/>
                      <a:pt x="1789" y="1886"/>
                    </a:cubicBezTo>
                    <a:cubicBezTo>
                      <a:pt x="1816" y="1933"/>
                      <a:pt x="1800" y="1994"/>
                      <a:pt x="1753" y="2021"/>
                    </a:cubicBezTo>
                    <a:cubicBezTo>
                      <a:pt x="1706" y="2048"/>
                      <a:pt x="1646" y="2032"/>
                      <a:pt x="1619" y="1985"/>
                    </a:cubicBezTo>
                    <a:close/>
                    <a:moveTo>
                      <a:pt x="1473" y="1685"/>
                    </a:moveTo>
                    <a:cubicBezTo>
                      <a:pt x="1458" y="1659"/>
                      <a:pt x="1460" y="1626"/>
                      <a:pt x="1478" y="1602"/>
                    </a:cubicBezTo>
                    <a:cubicBezTo>
                      <a:pt x="1497" y="1578"/>
                      <a:pt x="1528" y="1567"/>
                      <a:pt x="1557" y="1575"/>
                    </a:cubicBezTo>
                    <a:cubicBezTo>
                      <a:pt x="1586" y="1583"/>
                      <a:pt x="1608" y="1608"/>
                      <a:pt x="1612" y="1638"/>
                    </a:cubicBezTo>
                    <a:cubicBezTo>
                      <a:pt x="1616" y="1668"/>
                      <a:pt x="1601" y="1697"/>
                      <a:pt x="1575" y="1712"/>
                    </a:cubicBezTo>
                    <a:cubicBezTo>
                      <a:pt x="1539" y="1733"/>
                      <a:pt x="1493" y="1721"/>
                      <a:pt x="1473" y="1685"/>
                    </a:cubicBezTo>
                    <a:close/>
                    <a:moveTo>
                      <a:pt x="2285" y="2034"/>
                    </a:moveTo>
                    <a:cubicBezTo>
                      <a:pt x="2228" y="2001"/>
                      <a:pt x="2208" y="1927"/>
                      <a:pt x="2241" y="1870"/>
                    </a:cubicBezTo>
                    <a:cubicBezTo>
                      <a:pt x="2274" y="1813"/>
                      <a:pt x="2347" y="1793"/>
                      <a:pt x="2405" y="1826"/>
                    </a:cubicBezTo>
                    <a:cubicBezTo>
                      <a:pt x="2462" y="1859"/>
                      <a:pt x="2482" y="1932"/>
                      <a:pt x="2449" y="1990"/>
                    </a:cubicBezTo>
                    <a:cubicBezTo>
                      <a:pt x="2433" y="2017"/>
                      <a:pt x="2407" y="2037"/>
                      <a:pt x="2376" y="2046"/>
                    </a:cubicBezTo>
                    <a:cubicBezTo>
                      <a:pt x="2345" y="2054"/>
                      <a:pt x="2312" y="2050"/>
                      <a:pt x="2285" y="2034"/>
                    </a:cubicBezTo>
                    <a:close/>
                    <a:moveTo>
                      <a:pt x="1907" y="1749"/>
                    </a:moveTo>
                    <a:cubicBezTo>
                      <a:pt x="1872" y="1729"/>
                      <a:pt x="1853" y="1690"/>
                      <a:pt x="1858" y="1651"/>
                    </a:cubicBezTo>
                    <a:cubicBezTo>
                      <a:pt x="1864" y="1611"/>
                      <a:pt x="1892" y="1579"/>
                      <a:pt x="1930" y="1568"/>
                    </a:cubicBezTo>
                    <a:cubicBezTo>
                      <a:pt x="1969" y="1558"/>
                      <a:pt x="2010" y="1572"/>
                      <a:pt x="2034" y="1604"/>
                    </a:cubicBezTo>
                    <a:cubicBezTo>
                      <a:pt x="2058" y="1635"/>
                      <a:pt x="2061" y="1678"/>
                      <a:pt x="2041" y="1713"/>
                    </a:cubicBezTo>
                    <a:cubicBezTo>
                      <a:pt x="2028" y="1735"/>
                      <a:pt x="2007" y="1752"/>
                      <a:pt x="1982" y="1759"/>
                    </a:cubicBezTo>
                    <a:cubicBezTo>
                      <a:pt x="1956" y="1765"/>
                      <a:pt x="1929" y="1762"/>
                      <a:pt x="1907" y="1749"/>
                    </a:cubicBezTo>
                    <a:close/>
                    <a:moveTo>
                      <a:pt x="1630" y="1562"/>
                    </a:moveTo>
                    <a:cubicBezTo>
                      <a:pt x="1595" y="1541"/>
                      <a:pt x="1582" y="1496"/>
                      <a:pt x="1603" y="1460"/>
                    </a:cubicBezTo>
                    <a:cubicBezTo>
                      <a:pt x="1624" y="1424"/>
                      <a:pt x="1669" y="1412"/>
                      <a:pt x="1705" y="1432"/>
                    </a:cubicBezTo>
                    <a:cubicBezTo>
                      <a:pt x="1741" y="1453"/>
                      <a:pt x="1753" y="1499"/>
                      <a:pt x="1733" y="1535"/>
                    </a:cubicBezTo>
                    <a:cubicBezTo>
                      <a:pt x="1723" y="1552"/>
                      <a:pt x="1706" y="1564"/>
                      <a:pt x="1687" y="1570"/>
                    </a:cubicBezTo>
                    <a:cubicBezTo>
                      <a:pt x="1668" y="1575"/>
                      <a:pt x="1648" y="1572"/>
                      <a:pt x="1630" y="1562"/>
                    </a:cubicBezTo>
                    <a:close/>
                    <a:moveTo>
                      <a:pt x="2424" y="1299"/>
                    </a:moveTo>
                    <a:cubicBezTo>
                      <a:pt x="2424" y="1251"/>
                      <a:pt x="2454" y="1207"/>
                      <a:pt x="2498" y="1189"/>
                    </a:cubicBezTo>
                    <a:cubicBezTo>
                      <a:pt x="2543" y="1170"/>
                      <a:pt x="2595" y="1180"/>
                      <a:pt x="2629" y="1215"/>
                    </a:cubicBezTo>
                    <a:cubicBezTo>
                      <a:pt x="2663" y="1249"/>
                      <a:pt x="2674" y="1301"/>
                      <a:pt x="2655" y="1345"/>
                    </a:cubicBezTo>
                    <a:cubicBezTo>
                      <a:pt x="2636" y="1390"/>
                      <a:pt x="2593" y="1419"/>
                      <a:pt x="2544" y="1419"/>
                    </a:cubicBezTo>
                    <a:cubicBezTo>
                      <a:pt x="2478" y="1419"/>
                      <a:pt x="2424" y="1366"/>
                      <a:pt x="2424" y="1299"/>
                    </a:cubicBezTo>
                    <a:close/>
                    <a:moveTo>
                      <a:pt x="1944" y="1299"/>
                    </a:moveTo>
                    <a:cubicBezTo>
                      <a:pt x="1944" y="1245"/>
                      <a:pt x="1988" y="1201"/>
                      <a:pt x="2043" y="1201"/>
                    </a:cubicBezTo>
                    <a:cubicBezTo>
                      <a:pt x="2097" y="1201"/>
                      <a:pt x="2141" y="1245"/>
                      <a:pt x="2141" y="1300"/>
                    </a:cubicBezTo>
                    <a:cubicBezTo>
                      <a:pt x="2141" y="1354"/>
                      <a:pt x="2097" y="1398"/>
                      <a:pt x="2043" y="1398"/>
                    </a:cubicBezTo>
                    <a:cubicBezTo>
                      <a:pt x="1988" y="1398"/>
                      <a:pt x="1944" y="1354"/>
                      <a:pt x="1944" y="1299"/>
                    </a:cubicBezTo>
                    <a:close/>
                    <a:moveTo>
                      <a:pt x="1635" y="1299"/>
                    </a:moveTo>
                    <a:cubicBezTo>
                      <a:pt x="1635" y="1269"/>
                      <a:pt x="1653" y="1242"/>
                      <a:pt x="1681" y="1230"/>
                    </a:cubicBezTo>
                    <a:cubicBezTo>
                      <a:pt x="1709" y="1219"/>
                      <a:pt x="1741" y="1225"/>
                      <a:pt x="1763" y="1246"/>
                    </a:cubicBezTo>
                    <a:cubicBezTo>
                      <a:pt x="1784" y="1268"/>
                      <a:pt x="1791" y="1300"/>
                      <a:pt x="1779" y="1328"/>
                    </a:cubicBezTo>
                    <a:cubicBezTo>
                      <a:pt x="1767" y="1356"/>
                      <a:pt x="1740" y="1374"/>
                      <a:pt x="1710" y="1374"/>
                    </a:cubicBezTo>
                    <a:cubicBezTo>
                      <a:pt x="1668" y="1374"/>
                      <a:pt x="1635" y="1341"/>
                      <a:pt x="1635" y="1299"/>
                    </a:cubicBezTo>
                    <a:close/>
                    <a:moveTo>
                      <a:pt x="2235" y="754"/>
                    </a:moveTo>
                    <a:cubicBezTo>
                      <a:pt x="2211" y="712"/>
                      <a:pt x="2214" y="660"/>
                      <a:pt x="2244" y="621"/>
                    </a:cubicBezTo>
                    <a:cubicBezTo>
                      <a:pt x="2274" y="583"/>
                      <a:pt x="2323" y="566"/>
                      <a:pt x="2370" y="578"/>
                    </a:cubicBezTo>
                    <a:cubicBezTo>
                      <a:pt x="2417" y="591"/>
                      <a:pt x="2452" y="631"/>
                      <a:pt x="2458" y="679"/>
                    </a:cubicBezTo>
                    <a:cubicBezTo>
                      <a:pt x="2464" y="727"/>
                      <a:pt x="2441" y="774"/>
                      <a:pt x="2399" y="798"/>
                    </a:cubicBezTo>
                    <a:cubicBezTo>
                      <a:pt x="2372" y="814"/>
                      <a:pt x="2339" y="819"/>
                      <a:pt x="2308" y="810"/>
                    </a:cubicBezTo>
                    <a:cubicBezTo>
                      <a:pt x="2277" y="802"/>
                      <a:pt x="2251" y="782"/>
                      <a:pt x="2235" y="754"/>
                    </a:cubicBezTo>
                    <a:close/>
                    <a:moveTo>
                      <a:pt x="1844" y="996"/>
                    </a:moveTo>
                    <a:cubicBezTo>
                      <a:pt x="1817" y="949"/>
                      <a:pt x="1833" y="889"/>
                      <a:pt x="1880" y="861"/>
                    </a:cubicBezTo>
                    <a:cubicBezTo>
                      <a:pt x="1927" y="834"/>
                      <a:pt x="1988" y="850"/>
                      <a:pt x="2015" y="897"/>
                    </a:cubicBezTo>
                    <a:cubicBezTo>
                      <a:pt x="2042" y="945"/>
                      <a:pt x="2026" y="1005"/>
                      <a:pt x="1979" y="1032"/>
                    </a:cubicBezTo>
                    <a:cubicBezTo>
                      <a:pt x="1932" y="1059"/>
                      <a:pt x="1871" y="1043"/>
                      <a:pt x="1844" y="996"/>
                    </a:cubicBezTo>
                    <a:close/>
                    <a:moveTo>
                      <a:pt x="1576" y="1151"/>
                    </a:moveTo>
                    <a:cubicBezTo>
                      <a:pt x="1561" y="1124"/>
                      <a:pt x="1563" y="1092"/>
                      <a:pt x="1582" y="1068"/>
                    </a:cubicBezTo>
                    <a:cubicBezTo>
                      <a:pt x="1600" y="1043"/>
                      <a:pt x="1631" y="1033"/>
                      <a:pt x="1661" y="1041"/>
                    </a:cubicBezTo>
                    <a:cubicBezTo>
                      <a:pt x="1690" y="1049"/>
                      <a:pt x="1712" y="1073"/>
                      <a:pt x="1715" y="1103"/>
                    </a:cubicBezTo>
                    <a:cubicBezTo>
                      <a:pt x="1719" y="1133"/>
                      <a:pt x="1705" y="1163"/>
                      <a:pt x="1679" y="1178"/>
                    </a:cubicBezTo>
                    <a:cubicBezTo>
                      <a:pt x="1643" y="1199"/>
                      <a:pt x="1597" y="1186"/>
                      <a:pt x="1576" y="1151"/>
                    </a:cubicBezTo>
                    <a:close/>
                    <a:moveTo>
                      <a:pt x="1912" y="360"/>
                    </a:moveTo>
                    <a:cubicBezTo>
                      <a:pt x="1870" y="336"/>
                      <a:pt x="1847" y="289"/>
                      <a:pt x="1854" y="241"/>
                    </a:cubicBezTo>
                    <a:cubicBezTo>
                      <a:pt x="1860" y="193"/>
                      <a:pt x="1895" y="153"/>
                      <a:pt x="1941" y="141"/>
                    </a:cubicBezTo>
                    <a:cubicBezTo>
                      <a:pt x="1988" y="128"/>
                      <a:pt x="2038" y="145"/>
                      <a:pt x="2067" y="184"/>
                    </a:cubicBezTo>
                    <a:cubicBezTo>
                      <a:pt x="2097" y="222"/>
                      <a:pt x="2100" y="275"/>
                      <a:pt x="2076" y="317"/>
                    </a:cubicBezTo>
                    <a:cubicBezTo>
                      <a:pt x="2060" y="344"/>
                      <a:pt x="2034" y="364"/>
                      <a:pt x="2003" y="372"/>
                    </a:cubicBezTo>
                    <a:cubicBezTo>
                      <a:pt x="1973" y="381"/>
                      <a:pt x="1940" y="376"/>
                      <a:pt x="1912" y="360"/>
                    </a:cubicBezTo>
                    <a:close/>
                    <a:moveTo>
                      <a:pt x="1608" y="780"/>
                    </a:moveTo>
                    <a:cubicBezTo>
                      <a:pt x="1573" y="760"/>
                      <a:pt x="1554" y="721"/>
                      <a:pt x="1559" y="682"/>
                    </a:cubicBezTo>
                    <a:cubicBezTo>
                      <a:pt x="1564" y="642"/>
                      <a:pt x="1593" y="610"/>
                      <a:pt x="1631" y="599"/>
                    </a:cubicBezTo>
                    <a:cubicBezTo>
                      <a:pt x="1670" y="589"/>
                      <a:pt x="1711" y="603"/>
                      <a:pt x="1735" y="634"/>
                    </a:cubicBezTo>
                    <a:cubicBezTo>
                      <a:pt x="1759" y="666"/>
                      <a:pt x="1762" y="709"/>
                      <a:pt x="1742" y="744"/>
                    </a:cubicBezTo>
                    <a:cubicBezTo>
                      <a:pt x="1715" y="791"/>
                      <a:pt x="1655" y="807"/>
                      <a:pt x="1608" y="780"/>
                    </a:cubicBezTo>
                    <a:close/>
                    <a:moveTo>
                      <a:pt x="1453" y="1047"/>
                    </a:moveTo>
                    <a:cubicBezTo>
                      <a:pt x="1417" y="1027"/>
                      <a:pt x="1405" y="981"/>
                      <a:pt x="1426" y="945"/>
                    </a:cubicBezTo>
                    <a:cubicBezTo>
                      <a:pt x="1446" y="909"/>
                      <a:pt x="1492" y="897"/>
                      <a:pt x="1528" y="918"/>
                    </a:cubicBezTo>
                    <a:cubicBezTo>
                      <a:pt x="1564" y="938"/>
                      <a:pt x="1576" y="984"/>
                      <a:pt x="1556" y="1020"/>
                    </a:cubicBezTo>
                    <a:cubicBezTo>
                      <a:pt x="1546" y="1037"/>
                      <a:pt x="1529" y="1050"/>
                      <a:pt x="1510" y="1055"/>
                    </a:cubicBezTo>
                    <a:cubicBezTo>
                      <a:pt x="1491" y="1060"/>
                      <a:pt x="1470" y="1057"/>
                      <a:pt x="1453" y="1047"/>
                    </a:cubicBezTo>
                    <a:close/>
                    <a:moveTo>
                      <a:pt x="1179" y="120"/>
                    </a:moveTo>
                    <a:cubicBezTo>
                      <a:pt x="1179" y="54"/>
                      <a:pt x="1233" y="0"/>
                      <a:pt x="1299" y="0"/>
                    </a:cubicBezTo>
                    <a:cubicBezTo>
                      <a:pt x="1365" y="0"/>
                      <a:pt x="1419" y="54"/>
                      <a:pt x="1419" y="120"/>
                    </a:cubicBezTo>
                    <a:cubicBezTo>
                      <a:pt x="1419" y="187"/>
                      <a:pt x="1365" y="240"/>
                      <a:pt x="1299" y="240"/>
                    </a:cubicBezTo>
                    <a:cubicBezTo>
                      <a:pt x="1233" y="240"/>
                      <a:pt x="1179" y="187"/>
                      <a:pt x="1179" y="120"/>
                    </a:cubicBezTo>
                    <a:close/>
                    <a:moveTo>
                      <a:pt x="1200" y="610"/>
                    </a:moveTo>
                    <a:cubicBezTo>
                      <a:pt x="1200" y="570"/>
                      <a:pt x="1224" y="534"/>
                      <a:pt x="1261" y="519"/>
                    </a:cubicBezTo>
                    <a:cubicBezTo>
                      <a:pt x="1298" y="504"/>
                      <a:pt x="1340" y="512"/>
                      <a:pt x="1368" y="540"/>
                    </a:cubicBezTo>
                    <a:cubicBezTo>
                      <a:pt x="1397" y="568"/>
                      <a:pt x="1405" y="611"/>
                      <a:pt x="1390" y="647"/>
                    </a:cubicBezTo>
                    <a:cubicBezTo>
                      <a:pt x="1374" y="684"/>
                      <a:pt x="1339" y="708"/>
                      <a:pt x="1299" y="708"/>
                    </a:cubicBezTo>
                    <a:cubicBezTo>
                      <a:pt x="1244" y="708"/>
                      <a:pt x="1200" y="664"/>
                      <a:pt x="1200" y="610"/>
                    </a:cubicBezTo>
                    <a:close/>
                    <a:moveTo>
                      <a:pt x="1200" y="610"/>
                    </a:moveTo>
                    <a:cubicBezTo>
                      <a:pt x="1200" y="610"/>
                      <a:pt x="1200" y="610"/>
                      <a:pt x="1200" y="610"/>
                    </a:cubicBezTo>
                  </a:path>
                </a:pathLst>
              </a:custGeom>
              <a:gradFill rotWithShape="1">
                <a:gsLst>
                  <a:gs pos="0">
                    <a:srgbClr val="00FFFF"/>
                  </a:gs>
                  <a:gs pos="94000">
                    <a:srgbClr val="0070C0"/>
                  </a:gs>
                </a:gsLst>
                <a:lin ang="5400000"/>
              </a:gradFill>
              <a:ln w="12700" cap="flat">
                <a:noFill/>
                <a:prstDash val="solid"/>
                <a:bevel/>
              </a:ln>
            </p:spPr>
            <p:txBody>
              <a:bodyPr lIns="0" tIns="0" rIns="0" bIns="0" anchor="ctr"/>
              <a:lstStyle/>
              <a:p>
                <a:pPr defTabSz="913765">
                  <a:defRPr/>
                </a:pPr>
                <a:endParaRPr lang="zh-CN" altLang="en-US" sz="1800" kern="0">
                  <a:solidFill>
                    <a:prstClr val="black"/>
                  </a:solidFill>
                </a:endParaRPr>
              </a:p>
            </p:txBody>
          </p:sp>
          <p:sp>
            <p:nvSpPr>
              <p:cNvPr id="146" name="Freeform 9"/>
              <p:cNvSpPr>
                <a:spLocks noEditPoints="1"/>
              </p:cNvSpPr>
              <p:nvPr/>
            </p:nvSpPr>
            <p:spPr bwMode="auto">
              <a:xfrm>
                <a:off x="10668558" y="1219123"/>
                <a:ext cx="92075" cy="92075"/>
              </a:xfrm>
              <a:custGeom>
                <a:avLst/>
                <a:gdLst>
                  <a:gd name="T0" fmla="*/ 0 w 150"/>
                  <a:gd name="T1" fmla="*/ 74 h 150"/>
                  <a:gd name="T2" fmla="*/ 75 w 150"/>
                  <a:gd name="T3" fmla="*/ 0 h 150"/>
                  <a:gd name="T4" fmla="*/ 150 w 150"/>
                  <a:gd name="T5" fmla="*/ 75 h 150"/>
                  <a:gd name="T6" fmla="*/ 75 w 150"/>
                  <a:gd name="T7" fmla="*/ 150 h 150"/>
                  <a:gd name="T8" fmla="*/ 22 w 150"/>
                  <a:gd name="T9" fmla="*/ 127 h 150"/>
                  <a:gd name="T10" fmla="*/ 0 w 150"/>
                  <a:gd name="T11" fmla="*/ 74 h 150"/>
                  <a:gd name="T12" fmla="*/ 0 w 150"/>
                  <a:gd name="T13" fmla="*/ 74 h 150"/>
                  <a:gd name="T14" fmla="*/ 0 w 150"/>
                  <a:gd name="T15" fmla="*/ 74 h 1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50">
                    <a:moveTo>
                      <a:pt x="0" y="74"/>
                    </a:moveTo>
                    <a:cubicBezTo>
                      <a:pt x="0" y="33"/>
                      <a:pt x="34" y="0"/>
                      <a:pt x="75" y="0"/>
                    </a:cubicBezTo>
                    <a:cubicBezTo>
                      <a:pt x="116" y="0"/>
                      <a:pt x="150" y="33"/>
                      <a:pt x="150" y="75"/>
                    </a:cubicBezTo>
                    <a:cubicBezTo>
                      <a:pt x="150" y="116"/>
                      <a:pt x="116" y="150"/>
                      <a:pt x="75" y="150"/>
                    </a:cubicBezTo>
                    <a:cubicBezTo>
                      <a:pt x="55" y="149"/>
                      <a:pt x="36" y="142"/>
                      <a:pt x="22" y="127"/>
                    </a:cubicBezTo>
                    <a:cubicBezTo>
                      <a:pt x="8" y="113"/>
                      <a:pt x="0" y="94"/>
                      <a:pt x="0" y="74"/>
                    </a:cubicBezTo>
                    <a:close/>
                    <a:moveTo>
                      <a:pt x="0" y="74"/>
                    </a:moveTo>
                    <a:cubicBezTo>
                      <a:pt x="0" y="74"/>
                      <a:pt x="0" y="74"/>
                      <a:pt x="0" y="74"/>
                    </a:cubicBezTo>
                  </a:path>
                </a:pathLst>
              </a:custGeom>
              <a:gradFill rotWithShape="1">
                <a:gsLst>
                  <a:gs pos="0">
                    <a:srgbClr val="00FFFF"/>
                  </a:gs>
                  <a:gs pos="94000">
                    <a:srgbClr val="0070C0"/>
                  </a:gs>
                </a:gsLst>
                <a:lin ang="5400000"/>
              </a:gradFill>
              <a:ln w="12700" cap="flat">
                <a:noFill/>
                <a:prstDash val="solid"/>
                <a:bevel/>
              </a:ln>
            </p:spPr>
            <p:txBody>
              <a:bodyPr lIns="0" tIns="0" rIns="0" bIns="0" anchor="ctr"/>
              <a:lstStyle/>
              <a:p>
                <a:pPr defTabSz="913765">
                  <a:defRPr/>
                </a:pPr>
                <a:endParaRPr lang="zh-CN" altLang="en-US" sz="1800" kern="0">
                  <a:solidFill>
                    <a:prstClr val="black"/>
                  </a:solidFill>
                </a:endParaRPr>
              </a:p>
            </p:txBody>
          </p:sp>
        </p:grpSp>
        <p:sp>
          <p:nvSpPr>
            <p:cNvPr id="140" name="文本框 253"/>
            <p:cNvSpPr txBox="1"/>
            <p:nvPr/>
          </p:nvSpPr>
          <p:spPr>
            <a:xfrm>
              <a:off x="11239533" y="1278603"/>
              <a:ext cx="246958" cy="172294"/>
            </a:xfrm>
            <a:prstGeom prst="rect">
              <a:avLst/>
            </a:prstGeom>
            <a:noFill/>
          </p:spPr>
          <p:txBody>
            <a:bodyPr wrap="none" lIns="0" tIns="0" rIns="0" bIns="0" rtlCol="0">
              <a:spAutoFit/>
            </a:bodyPr>
            <a:lstStyle/>
            <a:p>
              <a:pPr defTabSz="913765">
                <a:lnSpc>
                  <a:spcPct val="80000"/>
                </a:lnSpc>
                <a:defRPr/>
              </a:pPr>
              <a:r>
                <a:rPr kumimoji="1" lang="en-US" altLang="zh-CN" sz="1400" kern="0" dirty="0" smtClean="0">
                  <a:solidFill>
                    <a:prstClr val="black"/>
                  </a:solidFill>
                  <a:cs typeface="Huawei Sans" panose="020C0503030203020204" pitchFamily="34" charset="0"/>
                </a:rPr>
                <a:t>……</a:t>
              </a:r>
              <a:endParaRPr kumimoji="1" lang="en-US" altLang="zh-CN" sz="1400" kern="0" dirty="0">
                <a:solidFill>
                  <a:prstClr val="black"/>
                </a:solidFill>
                <a:cs typeface="Huawei Sans" panose="020C0503030203020204" pitchFamily="34" charset="0"/>
              </a:endParaRPr>
            </a:p>
          </p:txBody>
        </p:sp>
      </p:grpSp>
      <p:grpSp>
        <p:nvGrpSpPr>
          <p:cNvPr id="6" name="组合 5"/>
          <p:cNvGrpSpPr/>
          <p:nvPr/>
        </p:nvGrpSpPr>
        <p:grpSpPr>
          <a:xfrm>
            <a:off x="7149874" y="1684726"/>
            <a:ext cx="1223836" cy="329950"/>
            <a:chOff x="8738548" y="1199741"/>
            <a:chExt cx="1224314" cy="330079"/>
          </a:xfrm>
        </p:grpSpPr>
        <p:sp>
          <p:nvSpPr>
            <p:cNvPr id="148" name="文本框 253"/>
            <p:cNvSpPr txBox="1"/>
            <p:nvPr/>
          </p:nvSpPr>
          <p:spPr>
            <a:xfrm>
              <a:off x="9244436" y="1278603"/>
              <a:ext cx="718426" cy="176977"/>
            </a:xfrm>
            <a:prstGeom prst="rect">
              <a:avLst/>
            </a:prstGeom>
            <a:noFill/>
          </p:spPr>
          <p:txBody>
            <a:bodyPr wrap="none" lIns="0" tIns="0" rIns="0" bIns="0" rtlCol="0">
              <a:spAutoFit/>
            </a:bodyPr>
            <a:lstStyle/>
            <a:p>
              <a:pPr defTabSz="913765">
                <a:lnSpc>
                  <a:spcPct val="80000"/>
                </a:lnSpc>
                <a:defRPr/>
              </a:pPr>
              <a:r>
                <a:rPr kumimoji="1" lang="zh-CN" altLang="en-US" sz="1400" kern="0" dirty="0">
                  <a:solidFill>
                    <a:prstClr val="black"/>
                  </a:solidFill>
                  <a:cs typeface="Huawei Sans" panose="020C0503030203020204" pitchFamily="34" charset="0"/>
                </a:rPr>
                <a:t>智慧城市</a:t>
              </a:r>
              <a:endParaRPr kumimoji="1" lang="en-US" altLang="zh-CN" sz="1400" kern="0" dirty="0">
                <a:solidFill>
                  <a:prstClr val="black"/>
                </a:solidFill>
                <a:cs typeface="Huawei Sans" panose="020C0503030203020204" pitchFamily="34" charset="0"/>
              </a:endParaRPr>
            </a:p>
          </p:txBody>
        </p:sp>
        <p:sp>
          <p:nvSpPr>
            <p:cNvPr id="149" name="Freeform 49"/>
            <p:cNvSpPr>
              <a:spLocks noEditPoints="1"/>
            </p:cNvSpPr>
            <p:nvPr/>
          </p:nvSpPr>
          <p:spPr bwMode="auto">
            <a:xfrm>
              <a:off x="8738548" y="1199741"/>
              <a:ext cx="398864" cy="330079"/>
            </a:xfrm>
            <a:custGeom>
              <a:avLst/>
              <a:gdLst/>
              <a:ahLst/>
              <a:cxnLst>
                <a:cxn ang="0">
                  <a:pos x="0" y="230"/>
                </a:cxn>
                <a:cxn ang="0">
                  <a:pos x="0" y="152"/>
                </a:cxn>
                <a:cxn ang="0">
                  <a:pos x="56" y="100"/>
                </a:cxn>
                <a:cxn ang="0">
                  <a:pos x="57" y="78"/>
                </a:cxn>
                <a:cxn ang="0">
                  <a:pos x="108" y="23"/>
                </a:cxn>
                <a:cxn ang="0">
                  <a:pos x="127" y="23"/>
                </a:cxn>
                <a:cxn ang="0">
                  <a:pos x="179" y="78"/>
                </a:cxn>
                <a:cxn ang="0">
                  <a:pos x="180" y="100"/>
                </a:cxn>
                <a:cxn ang="0">
                  <a:pos x="236" y="152"/>
                </a:cxn>
                <a:cxn ang="0">
                  <a:pos x="236" y="230"/>
                </a:cxn>
                <a:cxn ang="0">
                  <a:pos x="231" y="248"/>
                </a:cxn>
                <a:cxn ang="0">
                  <a:pos x="217" y="147"/>
                </a:cxn>
                <a:cxn ang="0">
                  <a:pos x="174" y="124"/>
                </a:cxn>
                <a:cxn ang="0">
                  <a:pos x="183" y="84"/>
                </a:cxn>
                <a:cxn ang="0">
                  <a:pos x="135" y="36"/>
                </a:cxn>
                <a:cxn ang="0">
                  <a:pos x="123" y="28"/>
                </a:cxn>
                <a:cxn ang="0">
                  <a:pos x="113" y="28"/>
                </a:cxn>
                <a:cxn ang="0">
                  <a:pos x="101" y="36"/>
                </a:cxn>
                <a:cxn ang="0">
                  <a:pos x="53" y="84"/>
                </a:cxn>
                <a:cxn ang="0">
                  <a:pos x="62" y="124"/>
                </a:cxn>
                <a:cxn ang="0">
                  <a:pos x="19" y="147"/>
                </a:cxn>
                <a:cxn ang="0">
                  <a:pos x="5" y="248"/>
                </a:cxn>
                <a:cxn ang="0">
                  <a:pos x="166" y="161"/>
                </a:cxn>
                <a:cxn ang="0">
                  <a:pos x="127" y="236"/>
                </a:cxn>
                <a:cxn ang="0">
                  <a:pos x="109" y="236"/>
                </a:cxn>
                <a:cxn ang="0">
                  <a:pos x="69" y="161"/>
                </a:cxn>
                <a:cxn ang="0">
                  <a:pos x="48" y="149"/>
                </a:cxn>
                <a:cxn ang="0">
                  <a:pos x="188" y="236"/>
                </a:cxn>
                <a:cxn ang="0">
                  <a:pos x="183" y="153"/>
                </a:cxn>
                <a:cxn ang="0">
                  <a:pos x="53" y="230"/>
                </a:cxn>
                <a:cxn ang="0">
                  <a:pos x="93" y="156"/>
                </a:cxn>
                <a:cxn ang="0">
                  <a:pos x="104" y="156"/>
                </a:cxn>
                <a:cxn ang="0">
                  <a:pos x="143" y="230"/>
                </a:cxn>
                <a:cxn ang="0">
                  <a:pos x="171" y="230"/>
                </a:cxn>
                <a:cxn ang="0">
                  <a:pos x="138" y="98"/>
                </a:cxn>
                <a:cxn ang="0">
                  <a:pos x="143" y="116"/>
                </a:cxn>
                <a:cxn ang="0">
                  <a:pos x="143" y="103"/>
                </a:cxn>
                <a:cxn ang="0">
                  <a:pos x="106" y="121"/>
                </a:cxn>
                <a:cxn ang="0">
                  <a:pos x="129" y="121"/>
                </a:cxn>
                <a:cxn ang="0">
                  <a:pos x="124" y="103"/>
                </a:cxn>
                <a:cxn ang="0">
                  <a:pos x="98" y="121"/>
                </a:cxn>
                <a:cxn ang="0">
                  <a:pos x="98" y="98"/>
                </a:cxn>
                <a:cxn ang="0">
                  <a:pos x="93" y="116"/>
                </a:cxn>
                <a:cxn ang="0">
                  <a:pos x="80" y="116"/>
                </a:cxn>
              </a:cxnLst>
              <a:rect l="0" t="0" r="r" b="b"/>
              <a:pathLst>
                <a:path w="236" h="253">
                  <a:moveTo>
                    <a:pt x="236" y="253"/>
                  </a:moveTo>
                  <a:cubicBezTo>
                    <a:pt x="0" y="253"/>
                    <a:pt x="0" y="253"/>
                    <a:pt x="0" y="253"/>
                  </a:cubicBezTo>
                  <a:cubicBezTo>
                    <a:pt x="0" y="230"/>
                    <a:pt x="0" y="230"/>
                    <a:pt x="0" y="230"/>
                  </a:cubicBezTo>
                  <a:cubicBezTo>
                    <a:pt x="14" y="230"/>
                    <a:pt x="14" y="230"/>
                    <a:pt x="14" y="230"/>
                  </a:cubicBezTo>
                  <a:cubicBezTo>
                    <a:pt x="14" y="152"/>
                    <a:pt x="14" y="152"/>
                    <a:pt x="14" y="152"/>
                  </a:cubicBezTo>
                  <a:cubicBezTo>
                    <a:pt x="0" y="152"/>
                    <a:pt x="0" y="152"/>
                    <a:pt x="0" y="152"/>
                  </a:cubicBezTo>
                  <a:cubicBezTo>
                    <a:pt x="0" y="130"/>
                    <a:pt x="0" y="130"/>
                    <a:pt x="0" y="130"/>
                  </a:cubicBezTo>
                  <a:cubicBezTo>
                    <a:pt x="56" y="120"/>
                    <a:pt x="56" y="120"/>
                    <a:pt x="56" y="120"/>
                  </a:cubicBezTo>
                  <a:cubicBezTo>
                    <a:pt x="56" y="100"/>
                    <a:pt x="56" y="100"/>
                    <a:pt x="56" y="100"/>
                  </a:cubicBezTo>
                  <a:cubicBezTo>
                    <a:pt x="48" y="100"/>
                    <a:pt x="48" y="100"/>
                    <a:pt x="48" y="100"/>
                  </a:cubicBezTo>
                  <a:cubicBezTo>
                    <a:pt x="48" y="78"/>
                    <a:pt x="48" y="78"/>
                    <a:pt x="48" y="78"/>
                  </a:cubicBezTo>
                  <a:cubicBezTo>
                    <a:pt x="57" y="78"/>
                    <a:pt x="57" y="78"/>
                    <a:pt x="57" y="78"/>
                  </a:cubicBezTo>
                  <a:cubicBezTo>
                    <a:pt x="61" y="57"/>
                    <a:pt x="77" y="39"/>
                    <a:pt x="98" y="31"/>
                  </a:cubicBezTo>
                  <a:cubicBezTo>
                    <a:pt x="98" y="23"/>
                    <a:pt x="98" y="23"/>
                    <a:pt x="98" y="23"/>
                  </a:cubicBezTo>
                  <a:cubicBezTo>
                    <a:pt x="108" y="23"/>
                    <a:pt x="108" y="23"/>
                    <a:pt x="108" y="23"/>
                  </a:cubicBezTo>
                  <a:cubicBezTo>
                    <a:pt x="111" y="0"/>
                    <a:pt x="111" y="0"/>
                    <a:pt x="111" y="0"/>
                  </a:cubicBezTo>
                  <a:cubicBezTo>
                    <a:pt x="125" y="0"/>
                    <a:pt x="125" y="0"/>
                    <a:pt x="125" y="0"/>
                  </a:cubicBezTo>
                  <a:cubicBezTo>
                    <a:pt x="127" y="23"/>
                    <a:pt x="127" y="23"/>
                    <a:pt x="127" y="23"/>
                  </a:cubicBezTo>
                  <a:cubicBezTo>
                    <a:pt x="138" y="23"/>
                    <a:pt x="138" y="23"/>
                    <a:pt x="138" y="23"/>
                  </a:cubicBezTo>
                  <a:cubicBezTo>
                    <a:pt x="138" y="31"/>
                    <a:pt x="138" y="31"/>
                    <a:pt x="138" y="31"/>
                  </a:cubicBezTo>
                  <a:cubicBezTo>
                    <a:pt x="159" y="39"/>
                    <a:pt x="174" y="57"/>
                    <a:pt x="179" y="78"/>
                  </a:cubicBezTo>
                  <a:cubicBezTo>
                    <a:pt x="188" y="78"/>
                    <a:pt x="188" y="78"/>
                    <a:pt x="188" y="78"/>
                  </a:cubicBezTo>
                  <a:cubicBezTo>
                    <a:pt x="188" y="100"/>
                    <a:pt x="188" y="100"/>
                    <a:pt x="188" y="100"/>
                  </a:cubicBezTo>
                  <a:cubicBezTo>
                    <a:pt x="180" y="100"/>
                    <a:pt x="180" y="100"/>
                    <a:pt x="180" y="100"/>
                  </a:cubicBezTo>
                  <a:cubicBezTo>
                    <a:pt x="180" y="120"/>
                    <a:pt x="180" y="120"/>
                    <a:pt x="180" y="120"/>
                  </a:cubicBezTo>
                  <a:cubicBezTo>
                    <a:pt x="236" y="130"/>
                    <a:pt x="236" y="130"/>
                    <a:pt x="236" y="130"/>
                  </a:cubicBezTo>
                  <a:cubicBezTo>
                    <a:pt x="236" y="152"/>
                    <a:pt x="236" y="152"/>
                    <a:pt x="236" y="152"/>
                  </a:cubicBezTo>
                  <a:cubicBezTo>
                    <a:pt x="222" y="152"/>
                    <a:pt x="222" y="152"/>
                    <a:pt x="222" y="152"/>
                  </a:cubicBezTo>
                  <a:cubicBezTo>
                    <a:pt x="222" y="230"/>
                    <a:pt x="222" y="230"/>
                    <a:pt x="222" y="230"/>
                  </a:cubicBezTo>
                  <a:cubicBezTo>
                    <a:pt x="236" y="230"/>
                    <a:pt x="236" y="230"/>
                    <a:pt x="236" y="230"/>
                  </a:cubicBezTo>
                  <a:lnTo>
                    <a:pt x="236" y="253"/>
                  </a:lnTo>
                  <a:close/>
                  <a:moveTo>
                    <a:pt x="5" y="248"/>
                  </a:moveTo>
                  <a:cubicBezTo>
                    <a:pt x="231" y="248"/>
                    <a:pt x="231" y="248"/>
                    <a:pt x="231" y="248"/>
                  </a:cubicBezTo>
                  <a:cubicBezTo>
                    <a:pt x="231" y="236"/>
                    <a:pt x="231" y="236"/>
                    <a:pt x="231" y="236"/>
                  </a:cubicBezTo>
                  <a:cubicBezTo>
                    <a:pt x="217" y="236"/>
                    <a:pt x="217" y="236"/>
                    <a:pt x="217" y="236"/>
                  </a:cubicBezTo>
                  <a:cubicBezTo>
                    <a:pt x="217" y="147"/>
                    <a:pt x="217" y="147"/>
                    <a:pt x="217" y="147"/>
                  </a:cubicBezTo>
                  <a:cubicBezTo>
                    <a:pt x="231" y="147"/>
                    <a:pt x="231" y="147"/>
                    <a:pt x="231" y="147"/>
                  </a:cubicBezTo>
                  <a:cubicBezTo>
                    <a:pt x="231" y="134"/>
                    <a:pt x="231" y="134"/>
                    <a:pt x="231" y="134"/>
                  </a:cubicBezTo>
                  <a:cubicBezTo>
                    <a:pt x="174" y="124"/>
                    <a:pt x="174" y="124"/>
                    <a:pt x="174" y="124"/>
                  </a:cubicBezTo>
                  <a:cubicBezTo>
                    <a:pt x="174" y="95"/>
                    <a:pt x="174" y="95"/>
                    <a:pt x="174" y="95"/>
                  </a:cubicBezTo>
                  <a:cubicBezTo>
                    <a:pt x="183" y="95"/>
                    <a:pt x="183" y="95"/>
                    <a:pt x="183" y="95"/>
                  </a:cubicBezTo>
                  <a:cubicBezTo>
                    <a:pt x="183" y="84"/>
                    <a:pt x="183" y="84"/>
                    <a:pt x="183" y="84"/>
                  </a:cubicBezTo>
                  <a:cubicBezTo>
                    <a:pt x="174" y="84"/>
                    <a:pt x="174" y="84"/>
                    <a:pt x="174" y="84"/>
                  </a:cubicBezTo>
                  <a:cubicBezTo>
                    <a:pt x="174" y="81"/>
                    <a:pt x="174" y="81"/>
                    <a:pt x="174" y="81"/>
                  </a:cubicBezTo>
                  <a:cubicBezTo>
                    <a:pt x="170" y="60"/>
                    <a:pt x="155" y="42"/>
                    <a:pt x="135" y="36"/>
                  </a:cubicBezTo>
                  <a:cubicBezTo>
                    <a:pt x="133" y="35"/>
                    <a:pt x="133" y="35"/>
                    <a:pt x="133" y="35"/>
                  </a:cubicBezTo>
                  <a:cubicBezTo>
                    <a:pt x="133" y="28"/>
                    <a:pt x="133" y="28"/>
                    <a:pt x="133" y="28"/>
                  </a:cubicBezTo>
                  <a:cubicBezTo>
                    <a:pt x="123" y="28"/>
                    <a:pt x="123" y="28"/>
                    <a:pt x="123" y="28"/>
                  </a:cubicBezTo>
                  <a:cubicBezTo>
                    <a:pt x="120" y="5"/>
                    <a:pt x="120" y="5"/>
                    <a:pt x="120" y="5"/>
                  </a:cubicBezTo>
                  <a:cubicBezTo>
                    <a:pt x="115" y="5"/>
                    <a:pt x="115" y="5"/>
                    <a:pt x="115" y="5"/>
                  </a:cubicBezTo>
                  <a:cubicBezTo>
                    <a:pt x="113" y="28"/>
                    <a:pt x="113" y="28"/>
                    <a:pt x="113" y="28"/>
                  </a:cubicBezTo>
                  <a:cubicBezTo>
                    <a:pt x="103" y="28"/>
                    <a:pt x="103" y="28"/>
                    <a:pt x="103" y="28"/>
                  </a:cubicBezTo>
                  <a:cubicBezTo>
                    <a:pt x="103" y="35"/>
                    <a:pt x="103" y="35"/>
                    <a:pt x="103" y="35"/>
                  </a:cubicBezTo>
                  <a:cubicBezTo>
                    <a:pt x="101" y="36"/>
                    <a:pt x="101" y="36"/>
                    <a:pt x="101" y="36"/>
                  </a:cubicBezTo>
                  <a:cubicBezTo>
                    <a:pt x="81" y="42"/>
                    <a:pt x="65" y="60"/>
                    <a:pt x="62" y="81"/>
                  </a:cubicBezTo>
                  <a:cubicBezTo>
                    <a:pt x="62" y="84"/>
                    <a:pt x="62" y="84"/>
                    <a:pt x="62" y="84"/>
                  </a:cubicBezTo>
                  <a:cubicBezTo>
                    <a:pt x="53" y="84"/>
                    <a:pt x="53" y="84"/>
                    <a:pt x="53" y="84"/>
                  </a:cubicBezTo>
                  <a:cubicBezTo>
                    <a:pt x="53" y="95"/>
                    <a:pt x="53" y="95"/>
                    <a:pt x="53" y="95"/>
                  </a:cubicBezTo>
                  <a:cubicBezTo>
                    <a:pt x="62" y="95"/>
                    <a:pt x="62" y="95"/>
                    <a:pt x="62" y="95"/>
                  </a:cubicBezTo>
                  <a:cubicBezTo>
                    <a:pt x="62" y="124"/>
                    <a:pt x="62" y="124"/>
                    <a:pt x="62" y="124"/>
                  </a:cubicBezTo>
                  <a:cubicBezTo>
                    <a:pt x="5" y="134"/>
                    <a:pt x="5" y="134"/>
                    <a:pt x="5" y="134"/>
                  </a:cubicBezTo>
                  <a:cubicBezTo>
                    <a:pt x="5" y="147"/>
                    <a:pt x="5" y="147"/>
                    <a:pt x="5" y="147"/>
                  </a:cubicBezTo>
                  <a:cubicBezTo>
                    <a:pt x="19" y="147"/>
                    <a:pt x="19" y="147"/>
                    <a:pt x="19" y="147"/>
                  </a:cubicBezTo>
                  <a:cubicBezTo>
                    <a:pt x="19" y="236"/>
                    <a:pt x="19" y="236"/>
                    <a:pt x="19" y="236"/>
                  </a:cubicBezTo>
                  <a:cubicBezTo>
                    <a:pt x="5" y="236"/>
                    <a:pt x="5" y="236"/>
                    <a:pt x="5" y="236"/>
                  </a:cubicBezTo>
                  <a:lnTo>
                    <a:pt x="5" y="248"/>
                  </a:lnTo>
                  <a:close/>
                  <a:moveTo>
                    <a:pt x="188" y="236"/>
                  </a:moveTo>
                  <a:cubicBezTo>
                    <a:pt x="166" y="236"/>
                    <a:pt x="166" y="236"/>
                    <a:pt x="166" y="236"/>
                  </a:cubicBezTo>
                  <a:cubicBezTo>
                    <a:pt x="166" y="161"/>
                    <a:pt x="166" y="161"/>
                    <a:pt x="166" y="161"/>
                  </a:cubicBezTo>
                  <a:cubicBezTo>
                    <a:pt x="149" y="161"/>
                    <a:pt x="149" y="161"/>
                    <a:pt x="149" y="161"/>
                  </a:cubicBezTo>
                  <a:cubicBezTo>
                    <a:pt x="149" y="236"/>
                    <a:pt x="149" y="236"/>
                    <a:pt x="149" y="236"/>
                  </a:cubicBezTo>
                  <a:cubicBezTo>
                    <a:pt x="127" y="236"/>
                    <a:pt x="127" y="236"/>
                    <a:pt x="127" y="236"/>
                  </a:cubicBezTo>
                  <a:cubicBezTo>
                    <a:pt x="127" y="161"/>
                    <a:pt x="127" y="161"/>
                    <a:pt x="127" y="161"/>
                  </a:cubicBezTo>
                  <a:cubicBezTo>
                    <a:pt x="109" y="161"/>
                    <a:pt x="109" y="161"/>
                    <a:pt x="109" y="161"/>
                  </a:cubicBezTo>
                  <a:cubicBezTo>
                    <a:pt x="109" y="236"/>
                    <a:pt x="109" y="236"/>
                    <a:pt x="109" y="236"/>
                  </a:cubicBezTo>
                  <a:cubicBezTo>
                    <a:pt x="87" y="236"/>
                    <a:pt x="87" y="236"/>
                    <a:pt x="87" y="236"/>
                  </a:cubicBezTo>
                  <a:cubicBezTo>
                    <a:pt x="87" y="161"/>
                    <a:pt x="87" y="161"/>
                    <a:pt x="87" y="161"/>
                  </a:cubicBezTo>
                  <a:cubicBezTo>
                    <a:pt x="69" y="161"/>
                    <a:pt x="69" y="161"/>
                    <a:pt x="69" y="161"/>
                  </a:cubicBezTo>
                  <a:cubicBezTo>
                    <a:pt x="69" y="236"/>
                    <a:pt x="69" y="236"/>
                    <a:pt x="69" y="236"/>
                  </a:cubicBezTo>
                  <a:cubicBezTo>
                    <a:pt x="48" y="236"/>
                    <a:pt x="48" y="236"/>
                    <a:pt x="48" y="236"/>
                  </a:cubicBezTo>
                  <a:cubicBezTo>
                    <a:pt x="48" y="149"/>
                    <a:pt x="48" y="149"/>
                    <a:pt x="48" y="149"/>
                  </a:cubicBezTo>
                  <a:cubicBezTo>
                    <a:pt x="118" y="136"/>
                    <a:pt x="118" y="136"/>
                    <a:pt x="118" y="136"/>
                  </a:cubicBezTo>
                  <a:cubicBezTo>
                    <a:pt x="188" y="149"/>
                    <a:pt x="188" y="149"/>
                    <a:pt x="188" y="149"/>
                  </a:cubicBezTo>
                  <a:lnTo>
                    <a:pt x="188" y="236"/>
                  </a:lnTo>
                  <a:close/>
                  <a:moveTo>
                    <a:pt x="171" y="230"/>
                  </a:moveTo>
                  <a:cubicBezTo>
                    <a:pt x="183" y="230"/>
                    <a:pt x="183" y="230"/>
                    <a:pt x="183" y="230"/>
                  </a:cubicBezTo>
                  <a:cubicBezTo>
                    <a:pt x="183" y="153"/>
                    <a:pt x="183" y="153"/>
                    <a:pt x="183" y="153"/>
                  </a:cubicBezTo>
                  <a:cubicBezTo>
                    <a:pt x="118" y="142"/>
                    <a:pt x="118" y="142"/>
                    <a:pt x="118" y="142"/>
                  </a:cubicBezTo>
                  <a:cubicBezTo>
                    <a:pt x="53" y="153"/>
                    <a:pt x="53" y="153"/>
                    <a:pt x="53" y="153"/>
                  </a:cubicBezTo>
                  <a:cubicBezTo>
                    <a:pt x="53" y="230"/>
                    <a:pt x="53" y="230"/>
                    <a:pt x="53" y="230"/>
                  </a:cubicBezTo>
                  <a:cubicBezTo>
                    <a:pt x="64" y="230"/>
                    <a:pt x="64" y="230"/>
                    <a:pt x="64" y="230"/>
                  </a:cubicBezTo>
                  <a:cubicBezTo>
                    <a:pt x="64" y="156"/>
                    <a:pt x="64" y="156"/>
                    <a:pt x="64" y="156"/>
                  </a:cubicBezTo>
                  <a:cubicBezTo>
                    <a:pt x="93" y="156"/>
                    <a:pt x="93" y="156"/>
                    <a:pt x="93" y="156"/>
                  </a:cubicBezTo>
                  <a:cubicBezTo>
                    <a:pt x="93" y="230"/>
                    <a:pt x="93" y="230"/>
                    <a:pt x="93" y="230"/>
                  </a:cubicBezTo>
                  <a:cubicBezTo>
                    <a:pt x="104" y="230"/>
                    <a:pt x="104" y="230"/>
                    <a:pt x="104" y="230"/>
                  </a:cubicBezTo>
                  <a:cubicBezTo>
                    <a:pt x="104" y="156"/>
                    <a:pt x="104" y="156"/>
                    <a:pt x="104" y="156"/>
                  </a:cubicBezTo>
                  <a:cubicBezTo>
                    <a:pt x="132" y="156"/>
                    <a:pt x="132" y="156"/>
                    <a:pt x="132" y="156"/>
                  </a:cubicBezTo>
                  <a:cubicBezTo>
                    <a:pt x="132" y="230"/>
                    <a:pt x="132" y="230"/>
                    <a:pt x="132" y="230"/>
                  </a:cubicBezTo>
                  <a:cubicBezTo>
                    <a:pt x="143" y="230"/>
                    <a:pt x="143" y="230"/>
                    <a:pt x="143" y="230"/>
                  </a:cubicBezTo>
                  <a:cubicBezTo>
                    <a:pt x="143" y="156"/>
                    <a:pt x="143" y="156"/>
                    <a:pt x="143" y="156"/>
                  </a:cubicBezTo>
                  <a:cubicBezTo>
                    <a:pt x="171" y="156"/>
                    <a:pt x="171" y="156"/>
                    <a:pt x="171" y="156"/>
                  </a:cubicBezTo>
                  <a:lnTo>
                    <a:pt x="171" y="230"/>
                  </a:lnTo>
                  <a:close/>
                  <a:moveTo>
                    <a:pt x="161" y="121"/>
                  </a:moveTo>
                  <a:cubicBezTo>
                    <a:pt x="138" y="121"/>
                    <a:pt x="138" y="121"/>
                    <a:pt x="138" y="121"/>
                  </a:cubicBezTo>
                  <a:cubicBezTo>
                    <a:pt x="138" y="98"/>
                    <a:pt x="138" y="98"/>
                    <a:pt x="138" y="98"/>
                  </a:cubicBezTo>
                  <a:cubicBezTo>
                    <a:pt x="161" y="98"/>
                    <a:pt x="161" y="98"/>
                    <a:pt x="161" y="98"/>
                  </a:cubicBezTo>
                  <a:lnTo>
                    <a:pt x="161" y="121"/>
                  </a:lnTo>
                  <a:close/>
                  <a:moveTo>
                    <a:pt x="143" y="116"/>
                  </a:moveTo>
                  <a:cubicBezTo>
                    <a:pt x="155" y="116"/>
                    <a:pt x="155" y="116"/>
                    <a:pt x="155" y="116"/>
                  </a:cubicBezTo>
                  <a:cubicBezTo>
                    <a:pt x="155" y="103"/>
                    <a:pt x="155" y="103"/>
                    <a:pt x="155" y="103"/>
                  </a:cubicBezTo>
                  <a:cubicBezTo>
                    <a:pt x="143" y="103"/>
                    <a:pt x="143" y="103"/>
                    <a:pt x="143" y="103"/>
                  </a:cubicBezTo>
                  <a:lnTo>
                    <a:pt x="143" y="116"/>
                  </a:lnTo>
                  <a:close/>
                  <a:moveTo>
                    <a:pt x="129" y="121"/>
                  </a:moveTo>
                  <a:cubicBezTo>
                    <a:pt x="106" y="121"/>
                    <a:pt x="106" y="121"/>
                    <a:pt x="106" y="121"/>
                  </a:cubicBezTo>
                  <a:cubicBezTo>
                    <a:pt x="106" y="98"/>
                    <a:pt x="106" y="98"/>
                    <a:pt x="106" y="98"/>
                  </a:cubicBezTo>
                  <a:cubicBezTo>
                    <a:pt x="129" y="98"/>
                    <a:pt x="129" y="98"/>
                    <a:pt x="129" y="98"/>
                  </a:cubicBezTo>
                  <a:lnTo>
                    <a:pt x="129" y="121"/>
                  </a:lnTo>
                  <a:close/>
                  <a:moveTo>
                    <a:pt x="111" y="116"/>
                  </a:moveTo>
                  <a:cubicBezTo>
                    <a:pt x="124" y="116"/>
                    <a:pt x="124" y="116"/>
                    <a:pt x="124" y="116"/>
                  </a:cubicBezTo>
                  <a:cubicBezTo>
                    <a:pt x="124" y="103"/>
                    <a:pt x="124" y="103"/>
                    <a:pt x="124" y="103"/>
                  </a:cubicBezTo>
                  <a:cubicBezTo>
                    <a:pt x="111" y="103"/>
                    <a:pt x="111" y="103"/>
                    <a:pt x="111" y="103"/>
                  </a:cubicBezTo>
                  <a:lnTo>
                    <a:pt x="111" y="116"/>
                  </a:lnTo>
                  <a:close/>
                  <a:moveTo>
                    <a:pt x="98" y="121"/>
                  </a:moveTo>
                  <a:cubicBezTo>
                    <a:pt x="75" y="121"/>
                    <a:pt x="75" y="121"/>
                    <a:pt x="75" y="121"/>
                  </a:cubicBezTo>
                  <a:cubicBezTo>
                    <a:pt x="75" y="98"/>
                    <a:pt x="75" y="98"/>
                    <a:pt x="75" y="98"/>
                  </a:cubicBezTo>
                  <a:cubicBezTo>
                    <a:pt x="98" y="98"/>
                    <a:pt x="98" y="98"/>
                    <a:pt x="98" y="98"/>
                  </a:cubicBezTo>
                  <a:lnTo>
                    <a:pt x="98" y="121"/>
                  </a:lnTo>
                  <a:close/>
                  <a:moveTo>
                    <a:pt x="80" y="116"/>
                  </a:moveTo>
                  <a:cubicBezTo>
                    <a:pt x="93" y="116"/>
                    <a:pt x="93" y="116"/>
                    <a:pt x="93" y="116"/>
                  </a:cubicBezTo>
                  <a:cubicBezTo>
                    <a:pt x="93" y="103"/>
                    <a:pt x="93" y="103"/>
                    <a:pt x="93" y="103"/>
                  </a:cubicBezTo>
                  <a:cubicBezTo>
                    <a:pt x="80" y="103"/>
                    <a:pt x="80" y="103"/>
                    <a:pt x="80" y="103"/>
                  </a:cubicBezTo>
                  <a:lnTo>
                    <a:pt x="80" y="116"/>
                  </a:lnTo>
                  <a:close/>
                </a:path>
              </a:pathLst>
            </a:custGeom>
            <a:gradFill rotWithShape="1">
              <a:gsLst>
                <a:gs pos="0">
                  <a:srgbClr val="00FFFF"/>
                </a:gs>
                <a:gs pos="94000">
                  <a:srgbClr val="0070C0"/>
                </a:gs>
              </a:gsLst>
              <a:lin ang="5400000"/>
            </a:gradFill>
            <a:ln w="12700" cap="flat">
              <a:noFill/>
              <a:prstDash val="solid"/>
              <a:bevel/>
            </a:ln>
          </p:spPr>
          <p:txBody>
            <a:bodyPr lIns="0" tIns="0" rIns="0" bIns="0" anchor="ctr"/>
            <a:lstStyle/>
            <a:p>
              <a:pPr defTabSz="913765">
                <a:defRPr/>
              </a:pPr>
              <a:endParaRPr lang="zh-CN" altLang="en-US" sz="1800" kern="0">
                <a:solidFill>
                  <a:prstClr val="black"/>
                </a:solidFill>
              </a:endParaRPr>
            </a:p>
          </p:txBody>
        </p:sp>
      </p:grpSp>
      <p:sp>
        <p:nvSpPr>
          <p:cNvPr id="2" name="矩形 1"/>
          <p:cNvSpPr/>
          <p:nvPr/>
        </p:nvSpPr>
        <p:spPr>
          <a:xfrm>
            <a:off x="2359776" y="2147728"/>
            <a:ext cx="943484" cy="830673"/>
          </a:xfrm>
          <a:prstGeom prst="rect">
            <a:avLst/>
          </a:prstGeom>
        </p:spPr>
        <p:txBody>
          <a:bodyPr wrap="square">
            <a:spAutoFit/>
          </a:bodyPr>
          <a:lstStyle/>
          <a:p>
            <a:pPr algn="ctr" defTabSz="913765"/>
            <a:r>
              <a:rPr lang="zh-CN" altLang="en-US" sz="1200" b="1" kern="0" dirty="0">
                <a:solidFill>
                  <a:prstClr val="black"/>
                </a:solidFill>
              </a:rPr>
              <a:t>行业场景应用</a:t>
            </a:r>
            <a:endParaRPr lang="en-US" altLang="zh-CN" sz="1200" b="1" kern="0" dirty="0">
              <a:solidFill>
                <a:prstClr val="black"/>
              </a:solidFill>
            </a:endParaRPr>
          </a:p>
          <a:p>
            <a:pPr algn="ctr" defTabSz="913765">
              <a:buClr>
                <a:srgbClr val="FFFFFF"/>
              </a:buClr>
              <a:buSzPct val="60000"/>
            </a:pPr>
            <a:r>
              <a:rPr lang="en-US" altLang="zh-CN" sz="1200" kern="0" dirty="0">
                <a:solidFill>
                  <a:srgbClr val="1D1D1A"/>
                </a:solidFill>
              </a:rPr>
              <a:t>Scenario Apps</a:t>
            </a:r>
            <a:endParaRPr lang="en-US" altLang="zh-CN" sz="1200" kern="0" dirty="0">
              <a:solidFill>
                <a:srgbClr val="1D1D1A"/>
              </a:solidFill>
            </a:endParaRPr>
          </a:p>
        </p:txBody>
      </p:sp>
      <p:sp>
        <p:nvSpPr>
          <p:cNvPr id="150" name="流程图: 手动操作 5"/>
          <p:cNvSpPr/>
          <p:nvPr/>
        </p:nvSpPr>
        <p:spPr>
          <a:xfrm>
            <a:off x="3246143" y="2141838"/>
            <a:ext cx="719719" cy="362360"/>
          </a:xfrm>
          <a:prstGeom prst="roundRect">
            <a:avLst>
              <a:gd name="adj" fmla="val 0"/>
            </a:avLst>
          </a:prstGeom>
          <a:noFill/>
          <a:ln w="12700" cap="flat" cmpd="sng" algn="ctr">
            <a:solidFill>
              <a:srgbClr val="1D1D1A"/>
            </a:solidFill>
            <a:prstDash val="solid"/>
          </a:ln>
          <a:effectLst/>
        </p:spPr>
        <p:txBody>
          <a:bodyPr wrap="square" lIns="0" tIns="0" rIns="0" bIns="0" anchor="ctr"/>
          <a:lstStyle/>
          <a:p>
            <a:pPr algn="ctr" defTabSz="913765">
              <a:buClr>
                <a:srgbClr val="FFFFFF"/>
              </a:buClr>
              <a:buSzPct val="60000"/>
            </a:pPr>
            <a:r>
              <a:rPr lang="zh-CN" altLang="en-US" sz="1200" kern="0" dirty="0">
                <a:solidFill>
                  <a:srgbClr val="1D1D1A"/>
                </a:solidFill>
              </a:rPr>
              <a:t>综合安防</a:t>
            </a:r>
            <a:endParaRPr lang="zh-CN" altLang="en-US" sz="1200" kern="0" dirty="0">
              <a:solidFill>
                <a:srgbClr val="1D1D1A"/>
              </a:solidFill>
            </a:endParaRPr>
          </a:p>
        </p:txBody>
      </p:sp>
      <p:sp>
        <p:nvSpPr>
          <p:cNvPr id="151" name="流程图: 手动操作 5"/>
          <p:cNvSpPr/>
          <p:nvPr/>
        </p:nvSpPr>
        <p:spPr>
          <a:xfrm>
            <a:off x="4046437" y="2141838"/>
            <a:ext cx="719719" cy="362360"/>
          </a:xfrm>
          <a:prstGeom prst="roundRect">
            <a:avLst>
              <a:gd name="adj" fmla="val 0"/>
            </a:avLst>
          </a:prstGeom>
          <a:noFill/>
          <a:ln w="12700" cap="flat" cmpd="sng" algn="ctr">
            <a:solidFill>
              <a:srgbClr val="1D1D1A"/>
            </a:solidFill>
            <a:prstDash val="solid"/>
          </a:ln>
          <a:effectLst/>
        </p:spPr>
        <p:txBody>
          <a:bodyPr wrap="square" lIns="0" tIns="0" rIns="0" bIns="0" anchor="ctr"/>
          <a:lstStyle/>
          <a:p>
            <a:pPr algn="ctr" defTabSz="913765">
              <a:buClr>
                <a:srgbClr val="FFFFFF"/>
              </a:buClr>
              <a:buSzPct val="60000"/>
            </a:pPr>
            <a:r>
              <a:rPr lang="zh-CN" altLang="en-US" sz="1200" kern="0" dirty="0">
                <a:solidFill>
                  <a:srgbClr val="1D1D1A"/>
                </a:solidFill>
              </a:rPr>
              <a:t>便捷出行</a:t>
            </a:r>
            <a:endParaRPr lang="zh-CN" altLang="en-US" sz="1200" kern="0" dirty="0">
              <a:solidFill>
                <a:srgbClr val="1D1D1A"/>
              </a:solidFill>
            </a:endParaRPr>
          </a:p>
        </p:txBody>
      </p:sp>
      <p:sp>
        <p:nvSpPr>
          <p:cNvPr id="153" name="流程图: 手动操作 5"/>
          <p:cNvSpPr/>
          <p:nvPr/>
        </p:nvSpPr>
        <p:spPr>
          <a:xfrm>
            <a:off x="4846732" y="2141838"/>
            <a:ext cx="719719" cy="362360"/>
          </a:xfrm>
          <a:prstGeom prst="roundRect">
            <a:avLst>
              <a:gd name="adj" fmla="val 0"/>
            </a:avLst>
          </a:prstGeom>
          <a:noFill/>
          <a:ln w="12700" cap="flat" cmpd="sng" algn="ctr">
            <a:solidFill>
              <a:srgbClr val="1D1D1A"/>
            </a:solidFill>
            <a:prstDash val="solid"/>
          </a:ln>
          <a:effectLst/>
        </p:spPr>
        <p:txBody>
          <a:bodyPr wrap="square" lIns="0" tIns="0" rIns="0" bIns="0" anchor="ctr"/>
          <a:lstStyle/>
          <a:p>
            <a:pPr algn="ctr" defTabSz="913765">
              <a:buClr>
                <a:srgbClr val="FFFFFF"/>
              </a:buClr>
              <a:buSzPct val="60000"/>
            </a:pPr>
            <a:r>
              <a:rPr lang="zh-CN" altLang="en-US" sz="1200" kern="0" dirty="0">
                <a:solidFill>
                  <a:srgbClr val="1D1D1A"/>
                </a:solidFill>
              </a:rPr>
              <a:t>能效管理</a:t>
            </a:r>
            <a:endParaRPr lang="zh-CN" altLang="en-US" sz="1200" kern="0" dirty="0">
              <a:solidFill>
                <a:srgbClr val="1D1D1A"/>
              </a:solidFill>
            </a:endParaRPr>
          </a:p>
        </p:txBody>
      </p:sp>
      <p:sp>
        <p:nvSpPr>
          <p:cNvPr id="154" name="流程图: 手动操作 5"/>
          <p:cNvSpPr/>
          <p:nvPr/>
        </p:nvSpPr>
        <p:spPr>
          <a:xfrm>
            <a:off x="4046437" y="2614030"/>
            <a:ext cx="719719" cy="362360"/>
          </a:xfrm>
          <a:prstGeom prst="roundRect">
            <a:avLst>
              <a:gd name="adj" fmla="val 0"/>
            </a:avLst>
          </a:prstGeom>
          <a:noFill/>
          <a:ln w="12700" cap="flat" cmpd="sng" algn="ctr">
            <a:solidFill>
              <a:srgbClr val="1D1D1A"/>
            </a:solidFill>
            <a:prstDash val="solid"/>
          </a:ln>
          <a:effectLst/>
        </p:spPr>
        <p:txBody>
          <a:bodyPr wrap="square" lIns="0" tIns="0" rIns="0" bIns="0" anchor="ctr"/>
          <a:lstStyle/>
          <a:p>
            <a:pPr algn="ctr" defTabSz="913765">
              <a:buClr>
                <a:srgbClr val="FFFFFF"/>
              </a:buClr>
              <a:buSzPct val="60000"/>
            </a:pPr>
            <a:r>
              <a:rPr lang="zh-CN" altLang="en-US" sz="1200" kern="0" dirty="0">
                <a:solidFill>
                  <a:srgbClr val="1D1D1A"/>
                </a:solidFill>
              </a:rPr>
              <a:t>资产管理</a:t>
            </a:r>
            <a:endParaRPr lang="zh-CN" altLang="en-US" sz="1200" kern="0" dirty="0">
              <a:solidFill>
                <a:srgbClr val="1D1D1A"/>
              </a:solidFill>
            </a:endParaRPr>
          </a:p>
        </p:txBody>
      </p:sp>
      <p:sp>
        <p:nvSpPr>
          <p:cNvPr id="155" name="流程图: 手动操作 5"/>
          <p:cNvSpPr/>
          <p:nvPr/>
        </p:nvSpPr>
        <p:spPr>
          <a:xfrm>
            <a:off x="4846732" y="2614030"/>
            <a:ext cx="719719" cy="362360"/>
          </a:xfrm>
          <a:prstGeom prst="roundRect">
            <a:avLst>
              <a:gd name="adj" fmla="val 0"/>
            </a:avLst>
          </a:prstGeom>
          <a:noFill/>
          <a:ln w="12700" cap="flat" cmpd="sng" algn="ctr">
            <a:solidFill>
              <a:srgbClr val="1D1D1A"/>
            </a:solidFill>
            <a:prstDash val="solid"/>
          </a:ln>
          <a:effectLst/>
        </p:spPr>
        <p:txBody>
          <a:bodyPr wrap="square" lIns="0" tIns="0" rIns="0" bIns="0" anchor="ctr"/>
          <a:lstStyle/>
          <a:p>
            <a:pPr algn="ctr" defTabSz="913765">
              <a:buClr>
                <a:srgbClr val="FFFFFF"/>
              </a:buClr>
              <a:buSzPct val="60000"/>
            </a:pPr>
            <a:r>
              <a:rPr lang="zh-CN" altLang="en-US" sz="1200" kern="0" dirty="0">
                <a:solidFill>
                  <a:srgbClr val="1D1D1A"/>
                </a:solidFill>
              </a:rPr>
              <a:t>综合安防</a:t>
            </a:r>
            <a:endParaRPr lang="zh-CN" altLang="en-US" sz="1200" kern="0" dirty="0">
              <a:solidFill>
                <a:srgbClr val="1D1D1A"/>
              </a:solidFill>
            </a:endParaRPr>
          </a:p>
        </p:txBody>
      </p:sp>
      <p:sp>
        <p:nvSpPr>
          <p:cNvPr id="156" name="流程图: 手动操作 5"/>
          <p:cNvSpPr/>
          <p:nvPr/>
        </p:nvSpPr>
        <p:spPr>
          <a:xfrm>
            <a:off x="3246143" y="2614030"/>
            <a:ext cx="719719" cy="362360"/>
          </a:xfrm>
          <a:prstGeom prst="roundRect">
            <a:avLst>
              <a:gd name="adj" fmla="val 0"/>
            </a:avLst>
          </a:prstGeom>
          <a:noFill/>
          <a:ln w="12700" cap="flat" cmpd="sng" algn="ctr">
            <a:solidFill>
              <a:srgbClr val="1D1D1A"/>
            </a:solidFill>
            <a:prstDash val="solid"/>
          </a:ln>
          <a:effectLst/>
        </p:spPr>
        <p:txBody>
          <a:bodyPr wrap="square" lIns="0" tIns="0" rIns="0" bIns="0" anchor="ctr"/>
          <a:lstStyle/>
          <a:p>
            <a:pPr algn="ctr" defTabSz="913765">
              <a:buClr>
                <a:srgbClr val="FFFFFF"/>
              </a:buClr>
              <a:buSzPct val="60000"/>
            </a:pPr>
            <a:r>
              <a:rPr lang="zh-CN" altLang="en-US" sz="1200" kern="0" dirty="0">
                <a:solidFill>
                  <a:srgbClr val="1D1D1A"/>
                </a:solidFill>
              </a:rPr>
              <a:t>环境空间</a:t>
            </a:r>
            <a:endParaRPr lang="zh-CN" altLang="en-US" sz="1200" kern="0" dirty="0">
              <a:solidFill>
                <a:srgbClr val="1D1D1A"/>
              </a:solidFill>
            </a:endParaRPr>
          </a:p>
        </p:txBody>
      </p:sp>
      <p:cxnSp>
        <p:nvCxnSpPr>
          <p:cNvPr id="4" name="直接连接符 3"/>
          <p:cNvCxnSpPr/>
          <p:nvPr/>
        </p:nvCxnSpPr>
        <p:spPr>
          <a:xfrm>
            <a:off x="5647027" y="2059592"/>
            <a:ext cx="0" cy="939872"/>
          </a:xfrm>
          <a:prstGeom prst="line">
            <a:avLst/>
          </a:prstGeom>
          <a:noFill/>
          <a:ln w="25400" cap="flat" cmpd="sng" algn="ctr">
            <a:solidFill>
              <a:srgbClr val="C00000"/>
            </a:solidFill>
            <a:prstDash val="dash"/>
            <a:headEnd type="none"/>
            <a:tailEnd type="none"/>
          </a:ln>
          <a:effectLst/>
        </p:spPr>
      </p:cxnSp>
      <p:sp>
        <p:nvSpPr>
          <p:cNvPr id="158" name="流程图: 手动操作 5"/>
          <p:cNvSpPr/>
          <p:nvPr/>
        </p:nvSpPr>
        <p:spPr>
          <a:xfrm>
            <a:off x="5727602" y="2141838"/>
            <a:ext cx="719719" cy="362360"/>
          </a:xfrm>
          <a:prstGeom prst="roundRect">
            <a:avLst>
              <a:gd name="adj" fmla="val 0"/>
            </a:avLst>
          </a:prstGeom>
          <a:noFill/>
          <a:ln w="12700" cap="flat" cmpd="sng" algn="ctr">
            <a:solidFill>
              <a:srgbClr val="1D1D1A"/>
            </a:solidFill>
            <a:prstDash val="solid"/>
          </a:ln>
          <a:effectLst/>
        </p:spPr>
        <p:txBody>
          <a:bodyPr wrap="square" lIns="0" tIns="0" rIns="0" bIns="0" anchor="ctr"/>
          <a:lstStyle/>
          <a:p>
            <a:pPr algn="ctr" defTabSz="913765">
              <a:buClr>
                <a:srgbClr val="FFFFFF"/>
              </a:buClr>
              <a:buSzPct val="60000"/>
            </a:pPr>
            <a:r>
              <a:rPr lang="zh-CN" altLang="en-US" sz="1200" kern="0" dirty="0">
                <a:solidFill>
                  <a:srgbClr val="1D1D1A"/>
                </a:solidFill>
              </a:rPr>
              <a:t>智能机位分配</a:t>
            </a:r>
            <a:endParaRPr lang="zh-CN" altLang="en-US" sz="1200" kern="0" dirty="0">
              <a:solidFill>
                <a:srgbClr val="1D1D1A"/>
              </a:solidFill>
            </a:endParaRPr>
          </a:p>
        </p:txBody>
      </p:sp>
      <p:sp>
        <p:nvSpPr>
          <p:cNvPr id="159" name="流程图: 手动操作 5"/>
          <p:cNvSpPr/>
          <p:nvPr/>
        </p:nvSpPr>
        <p:spPr>
          <a:xfrm>
            <a:off x="6527896" y="2141838"/>
            <a:ext cx="719719" cy="362360"/>
          </a:xfrm>
          <a:prstGeom prst="roundRect">
            <a:avLst>
              <a:gd name="adj" fmla="val 0"/>
            </a:avLst>
          </a:prstGeom>
          <a:noFill/>
          <a:ln w="12700" cap="flat" cmpd="sng" algn="ctr">
            <a:solidFill>
              <a:srgbClr val="1D1D1A"/>
            </a:solidFill>
            <a:prstDash val="solid"/>
          </a:ln>
          <a:effectLst/>
        </p:spPr>
        <p:txBody>
          <a:bodyPr wrap="square" lIns="0" tIns="0" rIns="0" bIns="0" anchor="ctr"/>
          <a:lstStyle/>
          <a:p>
            <a:pPr algn="ctr" defTabSz="913765">
              <a:buClr>
                <a:srgbClr val="FFFFFF"/>
              </a:buClr>
              <a:buSzPct val="60000"/>
            </a:pPr>
            <a:r>
              <a:rPr lang="zh-CN" altLang="en-US" sz="1200" kern="0" dirty="0">
                <a:solidFill>
                  <a:srgbClr val="1D1D1A"/>
                </a:solidFill>
              </a:rPr>
              <a:t>航班节点保障采集</a:t>
            </a:r>
            <a:endParaRPr lang="zh-CN" altLang="en-US" sz="1200" kern="0" dirty="0">
              <a:solidFill>
                <a:srgbClr val="1D1D1A"/>
              </a:solidFill>
            </a:endParaRPr>
          </a:p>
        </p:txBody>
      </p:sp>
      <p:sp>
        <p:nvSpPr>
          <p:cNvPr id="160" name="流程图: 手动操作 5"/>
          <p:cNvSpPr/>
          <p:nvPr/>
        </p:nvSpPr>
        <p:spPr>
          <a:xfrm>
            <a:off x="7328190" y="2141838"/>
            <a:ext cx="719719" cy="362360"/>
          </a:xfrm>
          <a:prstGeom prst="roundRect">
            <a:avLst>
              <a:gd name="adj" fmla="val 0"/>
            </a:avLst>
          </a:prstGeom>
          <a:noFill/>
          <a:ln w="12700" cap="flat" cmpd="sng" algn="ctr">
            <a:solidFill>
              <a:srgbClr val="1D1D1A"/>
            </a:solidFill>
            <a:prstDash val="solid"/>
          </a:ln>
          <a:effectLst/>
        </p:spPr>
        <p:txBody>
          <a:bodyPr wrap="square" lIns="0" tIns="0" rIns="0" bIns="0" anchor="ctr"/>
          <a:lstStyle/>
          <a:p>
            <a:pPr algn="ctr" defTabSz="913765">
              <a:buClr>
                <a:srgbClr val="FFFFFF"/>
              </a:buClr>
              <a:buSzPct val="60000"/>
            </a:pPr>
            <a:r>
              <a:rPr lang="zh-CN" altLang="en-US" sz="1200" kern="0" dirty="0">
                <a:solidFill>
                  <a:srgbClr val="1D1D1A"/>
                </a:solidFill>
              </a:rPr>
              <a:t>全景监控</a:t>
            </a:r>
            <a:endParaRPr lang="zh-CN" altLang="en-US" sz="1200" kern="0" dirty="0">
              <a:solidFill>
                <a:srgbClr val="1D1D1A"/>
              </a:solidFill>
            </a:endParaRPr>
          </a:p>
        </p:txBody>
      </p:sp>
      <p:sp>
        <p:nvSpPr>
          <p:cNvPr id="161" name="流程图: 手动操作 5"/>
          <p:cNvSpPr/>
          <p:nvPr/>
        </p:nvSpPr>
        <p:spPr>
          <a:xfrm>
            <a:off x="6527897" y="2614030"/>
            <a:ext cx="719719" cy="362360"/>
          </a:xfrm>
          <a:prstGeom prst="roundRect">
            <a:avLst>
              <a:gd name="adj" fmla="val 0"/>
            </a:avLst>
          </a:prstGeom>
          <a:noFill/>
          <a:ln w="12700" cap="flat" cmpd="sng" algn="ctr">
            <a:solidFill>
              <a:srgbClr val="1D1D1A"/>
            </a:solidFill>
            <a:prstDash val="solid"/>
          </a:ln>
          <a:effectLst/>
        </p:spPr>
        <p:txBody>
          <a:bodyPr wrap="square" lIns="0" tIns="0" rIns="0" bIns="0" anchor="ctr"/>
          <a:lstStyle/>
          <a:p>
            <a:pPr algn="ctr" defTabSz="913765">
              <a:buClr>
                <a:srgbClr val="FFFFFF"/>
              </a:buClr>
              <a:buSzPct val="60000"/>
            </a:pPr>
            <a:r>
              <a:rPr lang="zh-CN" altLang="en-US" sz="1200" kern="0" dirty="0">
                <a:solidFill>
                  <a:srgbClr val="1D1D1A"/>
                </a:solidFill>
              </a:rPr>
              <a:t>智慧机场</a:t>
            </a:r>
            <a:r>
              <a:rPr lang="en-US" altLang="zh-CN" sz="1200" kern="0" dirty="0" err="1">
                <a:solidFill>
                  <a:srgbClr val="1D1D1A"/>
                </a:solidFill>
              </a:rPr>
              <a:t>SoC</a:t>
            </a:r>
            <a:endParaRPr lang="zh-CN" altLang="en-US" sz="1200" kern="0" dirty="0">
              <a:solidFill>
                <a:srgbClr val="1D1D1A"/>
              </a:solidFill>
            </a:endParaRPr>
          </a:p>
        </p:txBody>
      </p:sp>
      <p:sp>
        <p:nvSpPr>
          <p:cNvPr id="162" name="流程图: 手动操作 5"/>
          <p:cNvSpPr/>
          <p:nvPr/>
        </p:nvSpPr>
        <p:spPr>
          <a:xfrm>
            <a:off x="7328191" y="2614030"/>
            <a:ext cx="719719" cy="362360"/>
          </a:xfrm>
          <a:prstGeom prst="roundRect">
            <a:avLst>
              <a:gd name="adj" fmla="val 0"/>
            </a:avLst>
          </a:prstGeom>
          <a:noFill/>
          <a:ln w="12700" cap="flat" cmpd="sng" algn="ctr">
            <a:solidFill>
              <a:srgbClr val="1D1D1A"/>
            </a:solidFill>
            <a:prstDash val="solid"/>
          </a:ln>
          <a:effectLst/>
        </p:spPr>
        <p:txBody>
          <a:bodyPr wrap="square" lIns="0" tIns="0" rIns="0" bIns="0" anchor="ctr"/>
          <a:lstStyle/>
          <a:p>
            <a:pPr algn="ctr" defTabSz="913765">
              <a:buClr>
                <a:srgbClr val="FFFFFF"/>
              </a:buClr>
              <a:buSzPct val="60000"/>
            </a:pPr>
            <a:r>
              <a:rPr lang="zh-CN" altLang="en-US" sz="1200" kern="0" dirty="0">
                <a:solidFill>
                  <a:srgbClr val="1D1D1A"/>
                </a:solidFill>
              </a:rPr>
              <a:t>出行一张脸</a:t>
            </a:r>
            <a:endParaRPr lang="zh-CN" altLang="en-US" sz="1200" kern="0" dirty="0">
              <a:solidFill>
                <a:srgbClr val="1D1D1A"/>
              </a:solidFill>
            </a:endParaRPr>
          </a:p>
        </p:txBody>
      </p:sp>
      <p:sp>
        <p:nvSpPr>
          <p:cNvPr id="163" name="流程图: 手动操作 5"/>
          <p:cNvSpPr/>
          <p:nvPr/>
        </p:nvSpPr>
        <p:spPr>
          <a:xfrm>
            <a:off x="5727603" y="2614030"/>
            <a:ext cx="719719" cy="362360"/>
          </a:xfrm>
          <a:prstGeom prst="roundRect">
            <a:avLst>
              <a:gd name="adj" fmla="val 0"/>
            </a:avLst>
          </a:prstGeom>
          <a:noFill/>
          <a:ln w="12700" cap="flat" cmpd="sng" algn="ctr">
            <a:solidFill>
              <a:srgbClr val="1D1D1A"/>
            </a:solidFill>
            <a:prstDash val="solid"/>
          </a:ln>
          <a:effectLst/>
        </p:spPr>
        <p:txBody>
          <a:bodyPr wrap="square" lIns="0" tIns="0" rIns="0" bIns="0" anchor="ctr"/>
          <a:lstStyle/>
          <a:p>
            <a:pPr algn="ctr" defTabSz="913765">
              <a:buClr>
                <a:srgbClr val="FFFFFF"/>
              </a:buClr>
              <a:buSzPct val="60000"/>
            </a:pPr>
            <a:r>
              <a:rPr lang="zh-CN" altLang="en-US" sz="1200" kern="0" dirty="0">
                <a:solidFill>
                  <a:srgbClr val="1D1D1A"/>
                </a:solidFill>
              </a:rPr>
              <a:t>智慧助航灯</a:t>
            </a:r>
            <a:endParaRPr lang="zh-CN" altLang="en-US" sz="1200" kern="0" dirty="0">
              <a:solidFill>
                <a:srgbClr val="1D1D1A"/>
              </a:solidFill>
            </a:endParaRPr>
          </a:p>
        </p:txBody>
      </p:sp>
      <p:cxnSp>
        <p:nvCxnSpPr>
          <p:cNvPr id="164" name="直接连接符 163"/>
          <p:cNvCxnSpPr/>
          <p:nvPr/>
        </p:nvCxnSpPr>
        <p:spPr>
          <a:xfrm>
            <a:off x="8128487" y="2054925"/>
            <a:ext cx="0" cy="939872"/>
          </a:xfrm>
          <a:prstGeom prst="line">
            <a:avLst/>
          </a:prstGeom>
          <a:noFill/>
          <a:ln w="25400" cap="flat" cmpd="sng" algn="ctr">
            <a:solidFill>
              <a:srgbClr val="C00000"/>
            </a:solidFill>
            <a:prstDash val="dash"/>
            <a:headEnd type="none"/>
            <a:tailEnd type="none"/>
          </a:ln>
          <a:effectLst/>
        </p:spPr>
      </p:cxnSp>
      <p:sp>
        <p:nvSpPr>
          <p:cNvPr id="166" name="流程图: 手动操作 5"/>
          <p:cNvSpPr/>
          <p:nvPr/>
        </p:nvSpPr>
        <p:spPr>
          <a:xfrm>
            <a:off x="8209060" y="2141838"/>
            <a:ext cx="719719" cy="362360"/>
          </a:xfrm>
          <a:prstGeom prst="roundRect">
            <a:avLst>
              <a:gd name="adj" fmla="val 0"/>
            </a:avLst>
          </a:prstGeom>
          <a:noFill/>
          <a:ln w="12700" cap="flat" cmpd="sng" algn="ctr">
            <a:solidFill>
              <a:srgbClr val="1D1D1A"/>
            </a:solidFill>
            <a:prstDash val="solid"/>
          </a:ln>
          <a:effectLst/>
        </p:spPr>
        <p:txBody>
          <a:bodyPr wrap="square" lIns="0" tIns="0" rIns="0" bIns="0" anchor="ctr"/>
          <a:lstStyle/>
          <a:p>
            <a:pPr algn="ctr" defTabSz="913765">
              <a:buClr>
                <a:srgbClr val="FFFFFF"/>
              </a:buClr>
              <a:buSzPct val="60000"/>
            </a:pPr>
            <a:r>
              <a:rPr lang="zh-CN" altLang="en-US" sz="1200" kern="0" dirty="0">
                <a:solidFill>
                  <a:srgbClr val="1D1D1A"/>
                </a:solidFill>
              </a:rPr>
              <a:t>智慧政务</a:t>
            </a:r>
            <a:endParaRPr lang="zh-CN" altLang="en-US" sz="1200" kern="0" dirty="0">
              <a:solidFill>
                <a:srgbClr val="1D1D1A"/>
              </a:solidFill>
            </a:endParaRPr>
          </a:p>
        </p:txBody>
      </p:sp>
      <p:sp>
        <p:nvSpPr>
          <p:cNvPr id="167" name="流程图: 手动操作 5"/>
          <p:cNvSpPr/>
          <p:nvPr/>
        </p:nvSpPr>
        <p:spPr>
          <a:xfrm>
            <a:off x="9009355" y="2141838"/>
            <a:ext cx="719719" cy="362360"/>
          </a:xfrm>
          <a:prstGeom prst="roundRect">
            <a:avLst>
              <a:gd name="adj" fmla="val 0"/>
            </a:avLst>
          </a:prstGeom>
          <a:noFill/>
          <a:ln w="12700" cap="flat" cmpd="sng" algn="ctr">
            <a:solidFill>
              <a:srgbClr val="1D1D1A"/>
            </a:solidFill>
            <a:prstDash val="solid"/>
          </a:ln>
          <a:effectLst/>
        </p:spPr>
        <p:txBody>
          <a:bodyPr wrap="square" lIns="0" tIns="0" rIns="0" bIns="0" anchor="ctr"/>
          <a:lstStyle/>
          <a:p>
            <a:pPr algn="ctr" defTabSz="913765">
              <a:buClr>
                <a:srgbClr val="FFFFFF"/>
              </a:buClr>
              <a:buSzPct val="60000"/>
            </a:pPr>
            <a:r>
              <a:rPr lang="zh-CN" altLang="en-US" sz="1200" kern="0" dirty="0">
                <a:solidFill>
                  <a:srgbClr val="1D1D1A"/>
                </a:solidFill>
              </a:rPr>
              <a:t>智慧城管</a:t>
            </a:r>
            <a:endParaRPr lang="zh-CN" altLang="en-US" sz="1200" kern="0" dirty="0">
              <a:solidFill>
                <a:srgbClr val="1D1D1A"/>
              </a:solidFill>
            </a:endParaRPr>
          </a:p>
        </p:txBody>
      </p:sp>
      <p:sp>
        <p:nvSpPr>
          <p:cNvPr id="172" name="流程图: 手动操作 5"/>
          <p:cNvSpPr/>
          <p:nvPr/>
        </p:nvSpPr>
        <p:spPr>
          <a:xfrm>
            <a:off x="9809649" y="2141838"/>
            <a:ext cx="719719" cy="362360"/>
          </a:xfrm>
          <a:prstGeom prst="roundRect">
            <a:avLst>
              <a:gd name="adj" fmla="val 0"/>
            </a:avLst>
          </a:prstGeom>
          <a:noFill/>
          <a:ln w="12700" cap="flat" cmpd="sng" algn="ctr">
            <a:solidFill>
              <a:srgbClr val="1D1D1A"/>
            </a:solidFill>
            <a:prstDash val="solid"/>
          </a:ln>
          <a:effectLst/>
        </p:spPr>
        <p:txBody>
          <a:bodyPr wrap="square" lIns="0" tIns="0" rIns="0" bIns="0" anchor="ctr"/>
          <a:lstStyle/>
          <a:p>
            <a:pPr algn="ctr" defTabSz="913765">
              <a:buClr>
                <a:srgbClr val="FFFFFF"/>
              </a:buClr>
              <a:buSzPct val="60000"/>
            </a:pPr>
            <a:r>
              <a:rPr lang="zh-CN" altLang="en-US" sz="1200" kern="0" dirty="0">
                <a:solidFill>
                  <a:srgbClr val="1D1D1A"/>
                </a:solidFill>
              </a:rPr>
              <a:t>社会治理</a:t>
            </a:r>
            <a:endParaRPr lang="zh-CN" altLang="en-US" sz="1200" kern="0" dirty="0">
              <a:solidFill>
                <a:srgbClr val="1D1D1A"/>
              </a:solidFill>
            </a:endParaRPr>
          </a:p>
        </p:txBody>
      </p:sp>
      <p:sp>
        <p:nvSpPr>
          <p:cNvPr id="173" name="流程图: 手动操作 5"/>
          <p:cNvSpPr/>
          <p:nvPr/>
        </p:nvSpPr>
        <p:spPr>
          <a:xfrm>
            <a:off x="9009357" y="2614030"/>
            <a:ext cx="719719" cy="362360"/>
          </a:xfrm>
          <a:prstGeom prst="roundRect">
            <a:avLst>
              <a:gd name="adj" fmla="val 0"/>
            </a:avLst>
          </a:prstGeom>
          <a:noFill/>
          <a:ln w="12700" cap="flat" cmpd="sng" algn="ctr">
            <a:solidFill>
              <a:srgbClr val="1D1D1A"/>
            </a:solidFill>
            <a:prstDash val="solid"/>
          </a:ln>
          <a:effectLst/>
        </p:spPr>
        <p:txBody>
          <a:bodyPr wrap="square" lIns="0" tIns="0" rIns="0" bIns="0" anchor="ctr"/>
          <a:lstStyle/>
          <a:p>
            <a:pPr algn="ctr" defTabSz="913765">
              <a:buClr>
                <a:srgbClr val="FFFFFF"/>
              </a:buClr>
              <a:buSzPct val="60000"/>
            </a:pPr>
            <a:r>
              <a:rPr lang="zh-CN" altLang="en-US" sz="1200" kern="0" dirty="0">
                <a:solidFill>
                  <a:srgbClr val="1D1D1A"/>
                </a:solidFill>
              </a:rPr>
              <a:t>智慧农业</a:t>
            </a:r>
            <a:endParaRPr lang="zh-CN" altLang="en-US" sz="1200" kern="0" dirty="0">
              <a:solidFill>
                <a:srgbClr val="1D1D1A"/>
              </a:solidFill>
            </a:endParaRPr>
          </a:p>
        </p:txBody>
      </p:sp>
      <p:sp>
        <p:nvSpPr>
          <p:cNvPr id="175" name="流程图: 手动操作 5"/>
          <p:cNvSpPr/>
          <p:nvPr/>
        </p:nvSpPr>
        <p:spPr>
          <a:xfrm>
            <a:off x="9809651" y="2614030"/>
            <a:ext cx="719719" cy="362360"/>
          </a:xfrm>
          <a:prstGeom prst="roundRect">
            <a:avLst>
              <a:gd name="adj" fmla="val 0"/>
            </a:avLst>
          </a:prstGeom>
          <a:noFill/>
          <a:ln w="12700" cap="flat" cmpd="sng" algn="ctr">
            <a:solidFill>
              <a:srgbClr val="1D1D1A"/>
            </a:solidFill>
            <a:prstDash val="solid"/>
          </a:ln>
          <a:effectLst/>
        </p:spPr>
        <p:txBody>
          <a:bodyPr wrap="square" lIns="0" tIns="0" rIns="0" bIns="0" anchor="ctr"/>
          <a:lstStyle/>
          <a:p>
            <a:pPr algn="ctr" defTabSz="913765">
              <a:buClr>
                <a:srgbClr val="FFFFFF"/>
              </a:buClr>
              <a:buSzPct val="60000"/>
            </a:pPr>
            <a:r>
              <a:rPr lang="zh-CN" altLang="en-US" sz="1200" kern="0" dirty="0">
                <a:solidFill>
                  <a:srgbClr val="1D1D1A"/>
                </a:solidFill>
              </a:rPr>
              <a:t>智慧教育</a:t>
            </a:r>
            <a:endParaRPr lang="zh-CN" altLang="en-US" sz="1200" kern="0" dirty="0">
              <a:solidFill>
                <a:srgbClr val="1D1D1A"/>
              </a:solidFill>
            </a:endParaRPr>
          </a:p>
        </p:txBody>
      </p:sp>
      <p:sp>
        <p:nvSpPr>
          <p:cNvPr id="176" name="流程图: 手动操作 5"/>
          <p:cNvSpPr/>
          <p:nvPr/>
        </p:nvSpPr>
        <p:spPr>
          <a:xfrm>
            <a:off x="8209062" y="2614030"/>
            <a:ext cx="719719" cy="362360"/>
          </a:xfrm>
          <a:prstGeom prst="roundRect">
            <a:avLst>
              <a:gd name="adj" fmla="val 0"/>
            </a:avLst>
          </a:prstGeom>
          <a:noFill/>
          <a:ln w="12700" cap="flat" cmpd="sng" algn="ctr">
            <a:solidFill>
              <a:srgbClr val="1D1D1A"/>
            </a:solidFill>
            <a:prstDash val="solid"/>
          </a:ln>
          <a:effectLst/>
        </p:spPr>
        <p:txBody>
          <a:bodyPr wrap="square" lIns="0" tIns="0" rIns="0" bIns="0" anchor="ctr"/>
          <a:lstStyle/>
          <a:p>
            <a:pPr algn="ctr" defTabSz="913765">
              <a:buClr>
                <a:srgbClr val="FFFFFF"/>
              </a:buClr>
              <a:buSzPct val="60000"/>
            </a:pPr>
            <a:r>
              <a:rPr lang="zh-CN" altLang="en-US" sz="1200" kern="0" dirty="0">
                <a:solidFill>
                  <a:srgbClr val="1D1D1A"/>
                </a:solidFill>
              </a:rPr>
              <a:t>智慧应急</a:t>
            </a:r>
            <a:endParaRPr lang="zh-CN" altLang="en-US" sz="1200" kern="0" dirty="0">
              <a:solidFill>
                <a:srgbClr val="1D1D1A"/>
              </a:solidFill>
            </a:endParaRPr>
          </a:p>
        </p:txBody>
      </p:sp>
      <p:sp>
        <p:nvSpPr>
          <p:cNvPr id="210" name="流程图: 手动操作 5"/>
          <p:cNvSpPr/>
          <p:nvPr/>
        </p:nvSpPr>
        <p:spPr>
          <a:xfrm>
            <a:off x="1088915" y="5825410"/>
            <a:ext cx="723273" cy="362360"/>
          </a:xfrm>
          <a:prstGeom prst="roundRect">
            <a:avLst>
              <a:gd name="adj" fmla="val 0"/>
            </a:avLst>
          </a:prstGeom>
          <a:noFill/>
          <a:ln w="12700" cap="flat" cmpd="sng" algn="ctr">
            <a:solidFill>
              <a:srgbClr val="1D1D1A"/>
            </a:solidFill>
            <a:prstDash val="solid"/>
          </a:ln>
          <a:effectLst/>
        </p:spPr>
        <p:txBody>
          <a:bodyPr wrap="square" lIns="0" tIns="0" rIns="0" bIns="0" anchor="ctr"/>
          <a:lstStyle/>
          <a:p>
            <a:pPr algn="ctr" defTabSz="913765">
              <a:buClr>
                <a:srgbClr val="FFFFFF"/>
              </a:buClr>
              <a:buSzPct val="60000"/>
            </a:pPr>
            <a:r>
              <a:rPr lang="zh-CN" altLang="en-US" sz="1200" kern="0" dirty="0">
                <a:solidFill>
                  <a:srgbClr val="1D1D1A"/>
                </a:solidFill>
              </a:rPr>
              <a:t>安防类</a:t>
            </a:r>
            <a:endParaRPr lang="zh-CN" altLang="en-US" sz="1200" kern="0" dirty="0">
              <a:solidFill>
                <a:srgbClr val="1D1D1A"/>
              </a:solidFill>
            </a:endParaRPr>
          </a:p>
        </p:txBody>
      </p:sp>
      <p:sp>
        <p:nvSpPr>
          <p:cNvPr id="212" name="流程图: 手动操作 5"/>
          <p:cNvSpPr/>
          <p:nvPr/>
        </p:nvSpPr>
        <p:spPr>
          <a:xfrm>
            <a:off x="1893078" y="5818234"/>
            <a:ext cx="830501" cy="362360"/>
          </a:xfrm>
          <a:prstGeom prst="roundRect">
            <a:avLst>
              <a:gd name="adj" fmla="val 0"/>
            </a:avLst>
          </a:prstGeom>
          <a:noFill/>
          <a:ln w="12700" cap="flat" cmpd="sng" algn="ctr">
            <a:solidFill>
              <a:srgbClr val="1D1D1A"/>
            </a:solidFill>
            <a:prstDash val="solid"/>
          </a:ln>
          <a:effectLst/>
        </p:spPr>
        <p:txBody>
          <a:bodyPr wrap="square" lIns="0" tIns="0" rIns="0" bIns="0" anchor="ctr"/>
          <a:lstStyle/>
          <a:p>
            <a:pPr algn="ctr" defTabSz="913765">
              <a:buClr>
                <a:srgbClr val="FFFFFF"/>
              </a:buClr>
              <a:buSzPct val="60000"/>
            </a:pPr>
            <a:r>
              <a:rPr lang="zh-CN" altLang="en-US" sz="1200" kern="0" dirty="0">
                <a:solidFill>
                  <a:srgbClr val="1D1D1A"/>
                </a:solidFill>
              </a:rPr>
              <a:t>设施设备及能效类</a:t>
            </a:r>
            <a:endParaRPr lang="zh-CN" altLang="en-US" sz="1200" kern="0" dirty="0">
              <a:solidFill>
                <a:srgbClr val="1D1D1A"/>
              </a:solidFill>
            </a:endParaRPr>
          </a:p>
        </p:txBody>
      </p:sp>
      <p:sp>
        <p:nvSpPr>
          <p:cNvPr id="213" name="流程图: 手动操作 5"/>
          <p:cNvSpPr/>
          <p:nvPr/>
        </p:nvSpPr>
        <p:spPr>
          <a:xfrm>
            <a:off x="2819837" y="5818234"/>
            <a:ext cx="723273" cy="362360"/>
          </a:xfrm>
          <a:prstGeom prst="roundRect">
            <a:avLst>
              <a:gd name="adj" fmla="val 0"/>
            </a:avLst>
          </a:prstGeom>
          <a:noFill/>
          <a:ln w="12700" cap="flat" cmpd="sng" algn="ctr">
            <a:solidFill>
              <a:srgbClr val="1D1D1A"/>
            </a:solidFill>
            <a:prstDash val="solid"/>
          </a:ln>
          <a:effectLst/>
        </p:spPr>
        <p:txBody>
          <a:bodyPr wrap="square" lIns="0" tIns="0" rIns="0" bIns="0" anchor="ctr"/>
          <a:lstStyle/>
          <a:p>
            <a:pPr algn="ctr" defTabSz="913765">
              <a:buClr>
                <a:srgbClr val="FFFFFF"/>
              </a:buClr>
              <a:buSzPct val="60000"/>
            </a:pPr>
            <a:r>
              <a:rPr lang="zh-CN" altLang="en-US" sz="1200" kern="0" dirty="0">
                <a:solidFill>
                  <a:srgbClr val="1D1D1A"/>
                </a:solidFill>
              </a:rPr>
              <a:t>车辆车库类</a:t>
            </a:r>
            <a:endParaRPr lang="zh-CN" altLang="en-US" sz="1200" kern="0" dirty="0">
              <a:solidFill>
                <a:srgbClr val="1D1D1A"/>
              </a:solidFill>
            </a:endParaRPr>
          </a:p>
        </p:txBody>
      </p:sp>
      <p:sp>
        <p:nvSpPr>
          <p:cNvPr id="214" name="流程图: 手动操作 5"/>
          <p:cNvSpPr/>
          <p:nvPr/>
        </p:nvSpPr>
        <p:spPr>
          <a:xfrm>
            <a:off x="3639369" y="5818234"/>
            <a:ext cx="723273" cy="362360"/>
          </a:xfrm>
          <a:prstGeom prst="roundRect">
            <a:avLst>
              <a:gd name="adj" fmla="val 0"/>
            </a:avLst>
          </a:prstGeom>
          <a:noFill/>
          <a:ln w="12700" cap="flat" cmpd="sng" algn="ctr">
            <a:solidFill>
              <a:srgbClr val="1D1D1A"/>
            </a:solidFill>
            <a:prstDash val="solid"/>
          </a:ln>
          <a:effectLst/>
        </p:spPr>
        <p:txBody>
          <a:bodyPr wrap="square" lIns="0" tIns="0" rIns="0" bIns="0" anchor="ctr"/>
          <a:lstStyle/>
          <a:p>
            <a:pPr algn="ctr" defTabSz="913765">
              <a:buClr>
                <a:srgbClr val="FFFFFF"/>
              </a:buClr>
              <a:buSzPct val="60000"/>
            </a:pPr>
            <a:r>
              <a:rPr lang="zh-CN" altLang="en-US" sz="1200" kern="0" dirty="0">
                <a:solidFill>
                  <a:srgbClr val="1D1D1A"/>
                </a:solidFill>
              </a:rPr>
              <a:t>智慧应用类传感器</a:t>
            </a:r>
            <a:endParaRPr lang="zh-CN" altLang="en-US" sz="1200" kern="0" dirty="0">
              <a:solidFill>
                <a:srgbClr val="1D1D1A"/>
              </a:solidFill>
            </a:endParaRPr>
          </a:p>
        </p:txBody>
      </p:sp>
      <p:sp>
        <p:nvSpPr>
          <p:cNvPr id="215" name="流程图: 手动操作 5"/>
          <p:cNvSpPr/>
          <p:nvPr/>
        </p:nvSpPr>
        <p:spPr>
          <a:xfrm>
            <a:off x="4558714" y="5818234"/>
            <a:ext cx="723273" cy="362360"/>
          </a:xfrm>
          <a:prstGeom prst="roundRect">
            <a:avLst>
              <a:gd name="adj" fmla="val 0"/>
            </a:avLst>
          </a:prstGeom>
          <a:noFill/>
          <a:ln w="12700" cap="flat" cmpd="sng" algn="ctr">
            <a:solidFill>
              <a:srgbClr val="1D1D1A"/>
            </a:solidFill>
            <a:prstDash val="solid"/>
          </a:ln>
          <a:effectLst/>
        </p:spPr>
        <p:txBody>
          <a:bodyPr wrap="square" lIns="0" tIns="0" rIns="0" bIns="0" anchor="ctr"/>
          <a:lstStyle/>
          <a:p>
            <a:pPr algn="ctr" defTabSz="913765">
              <a:buClr>
                <a:srgbClr val="FFFFFF"/>
              </a:buClr>
              <a:buSzPct val="60000"/>
            </a:pPr>
            <a:r>
              <a:rPr lang="zh-CN" altLang="en-US" sz="1200" kern="0" dirty="0">
                <a:solidFill>
                  <a:srgbClr val="1D1D1A"/>
                </a:solidFill>
              </a:rPr>
              <a:t>车载终端</a:t>
            </a:r>
            <a:endParaRPr lang="zh-CN" altLang="en-US" sz="1200" kern="0" dirty="0">
              <a:solidFill>
                <a:srgbClr val="1D1D1A"/>
              </a:solidFill>
            </a:endParaRPr>
          </a:p>
        </p:txBody>
      </p:sp>
      <p:cxnSp>
        <p:nvCxnSpPr>
          <p:cNvPr id="264" name="直接连接符 263"/>
          <p:cNvCxnSpPr/>
          <p:nvPr/>
        </p:nvCxnSpPr>
        <p:spPr>
          <a:xfrm>
            <a:off x="4462455" y="5776957"/>
            <a:ext cx="0" cy="467817"/>
          </a:xfrm>
          <a:prstGeom prst="line">
            <a:avLst/>
          </a:prstGeom>
          <a:noFill/>
          <a:ln w="25400" cap="flat" cmpd="sng" algn="ctr">
            <a:solidFill>
              <a:srgbClr val="C00000"/>
            </a:solidFill>
            <a:prstDash val="dash"/>
            <a:headEnd type="none"/>
            <a:tailEnd type="none"/>
          </a:ln>
          <a:effectLst/>
        </p:spPr>
      </p:cxnSp>
      <p:sp>
        <p:nvSpPr>
          <p:cNvPr id="265" name="流程图: 手动操作 5"/>
          <p:cNvSpPr/>
          <p:nvPr/>
        </p:nvSpPr>
        <p:spPr>
          <a:xfrm>
            <a:off x="5378246" y="5818234"/>
            <a:ext cx="723273" cy="362360"/>
          </a:xfrm>
          <a:prstGeom prst="roundRect">
            <a:avLst>
              <a:gd name="adj" fmla="val 0"/>
            </a:avLst>
          </a:prstGeom>
          <a:noFill/>
          <a:ln w="12700" cap="flat" cmpd="sng" algn="ctr">
            <a:solidFill>
              <a:srgbClr val="1D1D1A"/>
            </a:solidFill>
            <a:prstDash val="solid"/>
          </a:ln>
          <a:effectLst/>
        </p:spPr>
        <p:txBody>
          <a:bodyPr wrap="square" lIns="0" tIns="0" rIns="0" bIns="0" anchor="ctr"/>
          <a:lstStyle/>
          <a:p>
            <a:pPr algn="ctr" defTabSz="913765">
              <a:buClr>
                <a:srgbClr val="FFFFFF"/>
              </a:buClr>
              <a:buSzPct val="60000"/>
            </a:pPr>
            <a:r>
              <a:rPr lang="zh-CN" altLang="en-US" sz="1200" kern="0" dirty="0">
                <a:solidFill>
                  <a:srgbClr val="1D1D1A"/>
                </a:solidFill>
              </a:rPr>
              <a:t>助航灯</a:t>
            </a:r>
            <a:endParaRPr lang="zh-CN" altLang="en-US" sz="1200" kern="0" dirty="0">
              <a:solidFill>
                <a:srgbClr val="1D1D1A"/>
              </a:solidFill>
            </a:endParaRPr>
          </a:p>
        </p:txBody>
      </p:sp>
      <p:sp>
        <p:nvSpPr>
          <p:cNvPr id="266" name="流程图: 手动操作 5"/>
          <p:cNvSpPr/>
          <p:nvPr/>
        </p:nvSpPr>
        <p:spPr>
          <a:xfrm>
            <a:off x="6197778" y="5818234"/>
            <a:ext cx="723273" cy="362360"/>
          </a:xfrm>
          <a:prstGeom prst="roundRect">
            <a:avLst>
              <a:gd name="adj" fmla="val 0"/>
            </a:avLst>
          </a:prstGeom>
          <a:noFill/>
          <a:ln w="12700" cap="flat" cmpd="sng" algn="ctr">
            <a:solidFill>
              <a:srgbClr val="1D1D1A"/>
            </a:solidFill>
            <a:prstDash val="solid"/>
          </a:ln>
          <a:effectLst/>
        </p:spPr>
        <p:txBody>
          <a:bodyPr wrap="square" lIns="0" tIns="0" rIns="0" bIns="0" anchor="ctr"/>
          <a:lstStyle/>
          <a:p>
            <a:pPr algn="ctr" defTabSz="913765">
              <a:buClr>
                <a:srgbClr val="FFFFFF"/>
              </a:buClr>
              <a:buSzPct val="60000"/>
            </a:pPr>
            <a:r>
              <a:rPr lang="zh-CN" altLang="en-US" sz="1200" kern="0" dirty="0">
                <a:solidFill>
                  <a:srgbClr val="1D1D1A"/>
                </a:solidFill>
              </a:rPr>
              <a:t>值机终端</a:t>
            </a:r>
            <a:endParaRPr lang="zh-CN" altLang="en-US" sz="1200" kern="0" dirty="0">
              <a:solidFill>
                <a:srgbClr val="1D1D1A"/>
              </a:solidFill>
            </a:endParaRPr>
          </a:p>
        </p:txBody>
      </p:sp>
      <p:sp>
        <p:nvSpPr>
          <p:cNvPr id="267" name="流程图: 手动操作 5"/>
          <p:cNvSpPr/>
          <p:nvPr/>
        </p:nvSpPr>
        <p:spPr>
          <a:xfrm>
            <a:off x="7016783" y="5818234"/>
            <a:ext cx="830501" cy="362360"/>
          </a:xfrm>
          <a:prstGeom prst="roundRect">
            <a:avLst>
              <a:gd name="adj" fmla="val 0"/>
            </a:avLst>
          </a:prstGeom>
          <a:noFill/>
          <a:ln w="12700" cap="flat" cmpd="sng" algn="ctr">
            <a:solidFill>
              <a:srgbClr val="1D1D1A"/>
            </a:solidFill>
            <a:prstDash val="solid"/>
          </a:ln>
          <a:effectLst/>
        </p:spPr>
        <p:txBody>
          <a:bodyPr wrap="square" lIns="0" tIns="0" rIns="0" bIns="0" anchor="ctr"/>
          <a:lstStyle/>
          <a:p>
            <a:pPr algn="ctr" defTabSz="913765">
              <a:buClr>
                <a:srgbClr val="FFFFFF"/>
              </a:buClr>
              <a:buSzPct val="60000"/>
            </a:pPr>
            <a:r>
              <a:rPr lang="zh-CN" altLang="en-US" sz="1200" kern="0" dirty="0">
                <a:solidFill>
                  <a:srgbClr val="1D1D1A"/>
                </a:solidFill>
              </a:rPr>
              <a:t>航显终端</a:t>
            </a:r>
            <a:endParaRPr lang="zh-CN" altLang="en-US" sz="1200" kern="0" dirty="0">
              <a:solidFill>
                <a:srgbClr val="1D1D1A"/>
              </a:solidFill>
            </a:endParaRPr>
          </a:p>
        </p:txBody>
      </p:sp>
      <p:sp>
        <p:nvSpPr>
          <p:cNvPr id="268" name="流程图: 手动操作 5"/>
          <p:cNvSpPr/>
          <p:nvPr/>
        </p:nvSpPr>
        <p:spPr>
          <a:xfrm>
            <a:off x="7943543" y="5818234"/>
            <a:ext cx="723273" cy="362360"/>
          </a:xfrm>
          <a:prstGeom prst="roundRect">
            <a:avLst>
              <a:gd name="adj" fmla="val 0"/>
            </a:avLst>
          </a:prstGeom>
          <a:noFill/>
          <a:ln w="12700" cap="flat" cmpd="sng" algn="ctr">
            <a:solidFill>
              <a:srgbClr val="1D1D1A"/>
            </a:solidFill>
            <a:prstDash val="solid"/>
          </a:ln>
          <a:effectLst/>
        </p:spPr>
        <p:txBody>
          <a:bodyPr wrap="square" lIns="0" tIns="0" rIns="0" bIns="0" anchor="ctr"/>
          <a:lstStyle/>
          <a:p>
            <a:pPr algn="ctr" defTabSz="913765">
              <a:buClr>
                <a:srgbClr val="FFFFFF"/>
              </a:buClr>
              <a:buSzPct val="60000"/>
            </a:pPr>
            <a:r>
              <a:rPr lang="zh-CN" altLang="en-US" sz="1200" kern="0" dirty="0">
                <a:solidFill>
                  <a:srgbClr val="1D1D1A"/>
                </a:solidFill>
              </a:rPr>
              <a:t>机场传感器</a:t>
            </a:r>
            <a:endParaRPr lang="zh-CN" altLang="en-US" sz="1200" kern="0" dirty="0">
              <a:solidFill>
                <a:srgbClr val="1D1D1A"/>
              </a:solidFill>
            </a:endParaRPr>
          </a:p>
        </p:txBody>
      </p:sp>
      <p:sp>
        <p:nvSpPr>
          <p:cNvPr id="269" name="流程图: 手动操作 5"/>
          <p:cNvSpPr/>
          <p:nvPr/>
        </p:nvSpPr>
        <p:spPr>
          <a:xfrm>
            <a:off x="8862888" y="5818234"/>
            <a:ext cx="723273" cy="362360"/>
          </a:xfrm>
          <a:prstGeom prst="roundRect">
            <a:avLst>
              <a:gd name="adj" fmla="val 0"/>
            </a:avLst>
          </a:prstGeom>
          <a:noFill/>
          <a:ln w="12700" cap="flat" cmpd="sng" algn="ctr">
            <a:solidFill>
              <a:srgbClr val="1D1D1A"/>
            </a:solidFill>
            <a:prstDash val="solid"/>
          </a:ln>
          <a:effectLst/>
        </p:spPr>
        <p:txBody>
          <a:bodyPr wrap="square" lIns="0" tIns="0" rIns="0" bIns="0" anchor="ctr"/>
          <a:lstStyle/>
          <a:p>
            <a:pPr algn="ctr" defTabSz="913765">
              <a:buClr>
                <a:srgbClr val="FFFFFF"/>
              </a:buClr>
              <a:buSzPct val="60000"/>
            </a:pPr>
            <a:r>
              <a:rPr lang="zh-CN" altLang="en-US" sz="1200" kern="0" dirty="0">
                <a:solidFill>
                  <a:srgbClr val="1D1D1A"/>
                </a:solidFill>
              </a:rPr>
              <a:t>城市物联传感器</a:t>
            </a:r>
            <a:endParaRPr lang="zh-CN" altLang="en-US" sz="1200" kern="0" dirty="0">
              <a:solidFill>
                <a:srgbClr val="1D1D1A"/>
              </a:solidFill>
            </a:endParaRPr>
          </a:p>
        </p:txBody>
      </p:sp>
      <p:cxnSp>
        <p:nvCxnSpPr>
          <p:cNvPr id="271" name="直接连接符 270"/>
          <p:cNvCxnSpPr/>
          <p:nvPr/>
        </p:nvCxnSpPr>
        <p:spPr>
          <a:xfrm>
            <a:off x="8766629" y="5788750"/>
            <a:ext cx="0" cy="467817"/>
          </a:xfrm>
          <a:prstGeom prst="line">
            <a:avLst/>
          </a:prstGeom>
          <a:noFill/>
          <a:ln w="25400" cap="flat" cmpd="sng" algn="ctr">
            <a:solidFill>
              <a:srgbClr val="C00000"/>
            </a:solidFill>
            <a:prstDash val="dash"/>
            <a:headEnd type="none"/>
            <a:tailEnd type="none"/>
          </a:ln>
          <a:effectLst/>
        </p:spPr>
      </p:cxnSp>
      <p:sp>
        <p:nvSpPr>
          <p:cNvPr id="272" name="流程图: 手动操作 5"/>
          <p:cNvSpPr/>
          <p:nvPr/>
        </p:nvSpPr>
        <p:spPr>
          <a:xfrm>
            <a:off x="9682420" y="5818234"/>
            <a:ext cx="723273" cy="362360"/>
          </a:xfrm>
          <a:prstGeom prst="roundRect">
            <a:avLst>
              <a:gd name="adj" fmla="val 0"/>
            </a:avLst>
          </a:prstGeom>
          <a:noFill/>
          <a:ln w="12700" cap="flat" cmpd="sng" algn="ctr">
            <a:solidFill>
              <a:srgbClr val="1D1D1A"/>
            </a:solidFill>
            <a:prstDash val="solid"/>
          </a:ln>
          <a:effectLst/>
        </p:spPr>
        <p:txBody>
          <a:bodyPr wrap="square" lIns="0" tIns="0" rIns="0" bIns="0" anchor="ctr"/>
          <a:lstStyle/>
          <a:p>
            <a:pPr algn="ctr" defTabSz="913765">
              <a:buClr>
                <a:srgbClr val="FFFFFF"/>
              </a:buClr>
              <a:buSzPct val="60000"/>
            </a:pPr>
            <a:r>
              <a:rPr lang="zh-CN" altLang="en-US" sz="1200" kern="0" dirty="0">
                <a:solidFill>
                  <a:srgbClr val="1D1D1A"/>
                </a:solidFill>
              </a:rPr>
              <a:t>手持终端</a:t>
            </a:r>
            <a:endParaRPr lang="zh-CN" altLang="en-US" sz="1200" kern="0" dirty="0">
              <a:solidFill>
                <a:srgbClr val="1D1D1A"/>
              </a:solidFill>
            </a:endParaRPr>
          </a:p>
        </p:txBody>
      </p:sp>
      <p:sp>
        <p:nvSpPr>
          <p:cNvPr id="273" name="流程图: 手动操作 5"/>
          <p:cNvSpPr/>
          <p:nvPr/>
        </p:nvSpPr>
        <p:spPr>
          <a:xfrm>
            <a:off x="10501954" y="5818234"/>
            <a:ext cx="723273" cy="362360"/>
          </a:xfrm>
          <a:prstGeom prst="roundRect">
            <a:avLst>
              <a:gd name="adj" fmla="val 0"/>
            </a:avLst>
          </a:prstGeom>
          <a:noFill/>
          <a:ln w="12700" cap="flat" cmpd="sng" algn="ctr">
            <a:solidFill>
              <a:srgbClr val="1D1D1A"/>
            </a:solidFill>
            <a:prstDash val="solid"/>
          </a:ln>
          <a:effectLst/>
        </p:spPr>
        <p:txBody>
          <a:bodyPr wrap="square" lIns="0" tIns="0" rIns="0" bIns="0" anchor="ctr"/>
          <a:lstStyle/>
          <a:p>
            <a:pPr algn="ctr" defTabSz="913765">
              <a:buClr>
                <a:srgbClr val="FFFFFF"/>
              </a:buClr>
              <a:buSzPct val="60000"/>
            </a:pPr>
            <a:r>
              <a:rPr lang="zh-CN" altLang="en-US" sz="1200" kern="0" dirty="0">
                <a:solidFill>
                  <a:srgbClr val="1D1D1A"/>
                </a:solidFill>
              </a:rPr>
              <a:t>。。。</a:t>
            </a:r>
            <a:endParaRPr lang="zh-CN" altLang="en-US" sz="1200" kern="0" dirty="0">
              <a:solidFill>
                <a:srgbClr val="1D1D1A"/>
              </a:solidFill>
            </a:endParaRPr>
          </a:p>
        </p:txBody>
      </p:sp>
      <p:sp>
        <p:nvSpPr>
          <p:cNvPr id="274" name="流程图: 手动操作 5"/>
          <p:cNvSpPr/>
          <p:nvPr/>
        </p:nvSpPr>
        <p:spPr>
          <a:xfrm>
            <a:off x="10690525" y="2141838"/>
            <a:ext cx="473265" cy="362360"/>
          </a:xfrm>
          <a:prstGeom prst="roundRect">
            <a:avLst>
              <a:gd name="adj" fmla="val 0"/>
            </a:avLst>
          </a:prstGeom>
          <a:noFill/>
          <a:ln w="12700" cap="flat" cmpd="sng" algn="ctr">
            <a:solidFill>
              <a:srgbClr val="1D1D1A"/>
            </a:solidFill>
            <a:prstDash val="solid"/>
          </a:ln>
          <a:effectLst/>
        </p:spPr>
        <p:txBody>
          <a:bodyPr wrap="square" lIns="0" tIns="0" rIns="0" bIns="0" anchor="ctr"/>
          <a:lstStyle/>
          <a:p>
            <a:pPr algn="ctr" defTabSz="913765">
              <a:buClr>
                <a:srgbClr val="FFFFFF"/>
              </a:buClr>
              <a:buSzPct val="60000"/>
            </a:pPr>
            <a:r>
              <a:rPr lang="zh-CN" altLang="en-US" sz="1200" kern="0" dirty="0">
                <a:solidFill>
                  <a:srgbClr val="1D1D1A"/>
                </a:solidFill>
              </a:rPr>
              <a:t>。。。</a:t>
            </a:r>
            <a:endParaRPr lang="zh-CN" altLang="en-US" sz="1200" kern="0" dirty="0">
              <a:solidFill>
                <a:srgbClr val="1D1D1A"/>
              </a:solidFill>
            </a:endParaRPr>
          </a:p>
        </p:txBody>
      </p:sp>
      <p:sp>
        <p:nvSpPr>
          <p:cNvPr id="275" name="流程图: 手动操作 5"/>
          <p:cNvSpPr/>
          <p:nvPr/>
        </p:nvSpPr>
        <p:spPr>
          <a:xfrm>
            <a:off x="10690525" y="2614030"/>
            <a:ext cx="473265" cy="362360"/>
          </a:xfrm>
          <a:prstGeom prst="roundRect">
            <a:avLst>
              <a:gd name="adj" fmla="val 0"/>
            </a:avLst>
          </a:prstGeom>
          <a:noFill/>
          <a:ln w="12700" cap="flat" cmpd="sng" algn="ctr">
            <a:solidFill>
              <a:srgbClr val="1D1D1A"/>
            </a:solidFill>
            <a:prstDash val="solid"/>
          </a:ln>
          <a:effectLst/>
        </p:spPr>
        <p:txBody>
          <a:bodyPr wrap="square" lIns="0" tIns="0" rIns="0" bIns="0" anchor="ctr"/>
          <a:lstStyle/>
          <a:p>
            <a:pPr algn="ctr" defTabSz="913765">
              <a:buClr>
                <a:srgbClr val="FFFFFF"/>
              </a:buClr>
              <a:buSzPct val="60000"/>
            </a:pPr>
            <a:r>
              <a:rPr lang="zh-CN" altLang="en-US" sz="1200" kern="0" dirty="0">
                <a:solidFill>
                  <a:srgbClr val="1D1D1A"/>
                </a:solidFill>
              </a:rPr>
              <a:t>。。。</a:t>
            </a:r>
            <a:endParaRPr lang="zh-CN" altLang="en-US" sz="1200" kern="0" dirty="0">
              <a:solidFill>
                <a:srgbClr val="1D1D1A"/>
              </a:solidFill>
            </a:endParaRPr>
          </a:p>
        </p:txBody>
      </p:sp>
      <p:cxnSp>
        <p:nvCxnSpPr>
          <p:cNvPr id="276" name="直接连接符 275"/>
          <p:cNvCxnSpPr/>
          <p:nvPr/>
        </p:nvCxnSpPr>
        <p:spPr>
          <a:xfrm>
            <a:off x="10609946" y="2069431"/>
            <a:ext cx="0" cy="939872"/>
          </a:xfrm>
          <a:prstGeom prst="line">
            <a:avLst/>
          </a:prstGeom>
          <a:noFill/>
          <a:ln w="25400" cap="flat" cmpd="sng" algn="ctr">
            <a:solidFill>
              <a:srgbClr val="C00000"/>
            </a:solidFill>
            <a:prstDash val="dash"/>
            <a:headEnd type="none"/>
            <a:tailEnd type="none"/>
          </a:ln>
          <a:effectLst/>
        </p:spPr>
      </p:cxnSp>
      <p:sp>
        <p:nvSpPr>
          <p:cNvPr id="3" name="标题 2"/>
          <p:cNvSpPr>
            <a:spLocks noGrp="1"/>
          </p:cNvSpPr>
          <p:nvPr>
            <p:ph type="title"/>
          </p:nvPr>
        </p:nvSpPr>
        <p:spPr/>
        <p:txBody>
          <a:bodyPr/>
          <a:lstStyle/>
          <a:p>
            <a:r>
              <a:rPr lang="zh-CN" altLang="en-US" dirty="0"/>
              <a:t>基于华为数字</a:t>
            </a:r>
            <a:r>
              <a:rPr lang="zh-CN" altLang="en-US" dirty="0" smtClean="0"/>
              <a:t>平台场景</a:t>
            </a:r>
            <a:r>
              <a:rPr lang="zh-CN" altLang="en-US" dirty="0"/>
              <a:t>化解决</a:t>
            </a:r>
            <a:r>
              <a:rPr lang="zh-CN" altLang="en-US" dirty="0" smtClean="0"/>
              <a:t>方案</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 name="TextBox 5"/>
          <p:cNvSpPr txBox="1"/>
          <p:nvPr/>
        </p:nvSpPr>
        <p:spPr>
          <a:xfrm>
            <a:off x="1448604" y="5550799"/>
            <a:ext cx="3557471" cy="851515"/>
          </a:xfrm>
          <a:prstGeom prst="rect">
            <a:avLst/>
          </a:prstGeom>
          <a:solidFill>
            <a:srgbClr val="FFFFFF"/>
          </a:solidFill>
        </p:spPr>
        <p:txBody>
          <a:bodyPr wrap="square" rtlCol="0">
            <a:spAutoFit/>
          </a:bodyPr>
          <a:lstStyle/>
          <a:p>
            <a:pPr marL="285750" indent="-285750" defTabSz="608965">
              <a:lnSpc>
                <a:spcPct val="150000"/>
              </a:lnSpc>
              <a:buFont typeface="Huawei Sans" panose="020C0503030203020204" pitchFamily="34" charset="0"/>
              <a:buChar char="•"/>
              <a:defRPr/>
            </a:pPr>
            <a:r>
              <a:rPr kumimoji="1" lang="zh-CN" altLang="en-US" sz="1400" b="1" dirty="0">
                <a:cs typeface="方正兰亭黑简体" panose="02000000000000000000" pitchFamily="2" charset="-122"/>
              </a:rPr>
              <a:t>一站式</a:t>
            </a:r>
            <a:r>
              <a:rPr kumimoji="1" lang="en-US" altLang="zh-CN" sz="1400" b="1" dirty="0">
                <a:cs typeface="方正兰亭黑简体" panose="02000000000000000000" pitchFamily="2" charset="-122"/>
              </a:rPr>
              <a:t>AI+</a:t>
            </a:r>
            <a:r>
              <a:rPr kumimoji="1" lang="zh-CN" altLang="en-US" sz="1400" b="1" dirty="0">
                <a:cs typeface="方正兰亭黑简体" panose="02000000000000000000" pitchFamily="2" charset="-122"/>
              </a:rPr>
              <a:t>数据服务</a:t>
            </a:r>
            <a:endParaRPr kumimoji="1" lang="en-US" altLang="zh-CN" sz="1400" b="1" dirty="0">
              <a:cs typeface="方正兰亭黑简体" panose="02000000000000000000" pitchFamily="2" charset="-122"/>
            </a:endParaRPr>
          </a:p>
          <a:p>
            <a:pPr>
              <a:lnSpc>
                <a:spcPts val="1680"/>
              </a:lnSpc>
            </a:pPr>
            <a:r>
              <a:rPr kumimoji="1" lang="zh-CN" altLang="en-US" sz="1200" dirty="0">
                <a:cs typeface="方正兰亭黑简体" panose="02000000000000000000" pitchFamily="2" charset="-122"/>
                <a:sym typeface="Huawei Sans" panose="020C0503030203020204" pitchFamily="34" charset="0"/>
              </a:rPr>
              <a:t>面向政务、行业云、大企业提供数据驱动的端到端数据管理及</a:t>
            </a:r>
            <a:r>
              <a:rPr kumimoji="1" lang="en-US" altLang="zh-CN" sz="1200" dirty="0">
                <a:cs typeface="方正兰亭黑简体" panose="02000000000000000000" pitchFamily="2" charset="-122"/>
                <a:sym typeface="Huawei Sans" panose="020C0503030203020204" pitchFamily="34" charset="0"/>
              </a:rPr>
              <a:t>AI</a:t>
            </a:r>
            <a:r>
              <a:rPr kumimoji="1" lang="zh-CN" altLang="en-US" sz="1200" dirty="0">
                <a:cs typeface="方正兰亭黑简体" panose="02000000000000000000" pitchFamily="2" charset="-122"/>
                <a:sym typeface="Huawei Sans" panose="020C0503030203020204" pitchFamily="34" charset="0"/>
              </a:rPr>
              <a:t>业务创新平台</a:t>
            </a:r>
            <a:endParaRPr kumimoji="1" lang="en-US" altLang="zh-CN" sz="1200" dirty="0">
              <a:cs typeface="方正兰亭黑简体" panose="02000000000000000000" pitchFamily="2" charset="-122"/>
              <a:sym typeface="Huawei Sans" panose="020C0503030203020204" pitchFamily="34" charset="0"/>
            </a:endParaRPr>
          </a:p>
        </p:txBody>
      </p:sp>
      <p:sp>
        <p:nvSpPr>
          <p:cNvPr id="517" name="TextBox 5"/>
          <p:cNvSpPr txBox="1"/>
          <p:nvPr/>
        </p:nvSpPr>
        <p:spPr>
          <a:xfrm>
            <a:off x="6414702" y="5496426"/>
            <a:ext cx="3960625" cy="692497"/>
          </a:xfrm>
          <a:prstGeom prst="rect">
            <a:avLst/>
          </a:prstGeom>
          <a:solidFill>
            <a:srgbClr val="FFFFFF"/>
          </a:solidFill>
        </p:spPr>
        <p:txBody>
          <a:bodyPr wrap="square" rtlCol="0">
            <a:spAutoFit/>
          </a:bodyPr>
          <a:lstStyle/>
          <a:p>
            <a:pPr marL="285750" indent="-285750" defTabSz="608965">
              <a:lnSpc>
                <a:spcPct val="150000"/>
              </a:lnSpc>
              <a:buFont typeface="Huawei Sans" panose="020C0503030203020204" pitchFamily="34" charset="0"/>
              <a:buChar char="•"/>
              <a:defRPr/>
            </a:pPr>
            <a:r>
              <a:rPr lang="zh-CN" altLang="en-US" sz="1400" b="1" kern="0" dirty="0">
                <a:cs typeface="Huawei Sans" panose="020C0503030203020204" pitchFamily="34" charset="0"/>
                <a:sym typeface="Huawei Sans" panose="020C0503030203020204" pitchFamily="34" charset="0"/>
              </a:rPr>
              <a:t>全栈自主可控</a:t>
            </a:r>
            <a:endParaRPr lang="en-US" altLang="zh-CN" sz="1400" b="1" kern="0" dirty="0">
              <a:cs typeface="Huawei Sans" panose="020C0503030203020204" pitchFamily="34" charset="0"/>
              <a:sym typeface="Huawei Sans" panose="020C0503030203020204" pitchFamily="34" charset="0"/>
            </a:endParaRPr>
          </a:p>
          <a:p>
            <a:pPr defTabSz="608965">
              <a:lnSpc>
                <a:spcPct val="150000"/>
              </a:lnSpc>
              <a:defRPr/>
            </a:pPr>
            <a:r>
              <a:rPr kumimoji="1" lang="zh-CN" altLang="en-US" sz="1200" dirty="0">
                <a:cs typeface="方正兰亭黑简体" panose="02000000000000000000" pitchFamily="2" charset="-122"/>
              </a:rPr>
              <a:t>支持自主可控鲲鹏</a:t>
            </a:r>
            <a:r>
              <a:rPr kumimoji="1" lang="en-US" altLang="zh-CN" sz="1200" dirty="0">
                <a:cs typeface="方正兰亭黑简体" panose="02000000000000000000" pitchFamily="2" charset="-122"/>
              </a:rPr>
              <a:t>+</a:t>
            </a:r>
            <a:r>
              <a:rPr kumimoji="1" lang="zh-CN" altLang="en-US" sz="1200" dirty="0">
                <a:cs typeface="方正兰亭黑简体" panose="02000000000000000000" pitchFamily="2" charset="-122"/>
              </a:rPr>
              <a:t>昇腾</a:t>
            </a:r>
            <a:r>
              <a:rPr kumimoji="1" lang="en-US" altLang="zh-CN" sz="1200" dirty="0">
                <a:cs typeface="方正兰亭黑简体" panose="02000000000000000000" pitchFamily="2" charset="-122"/>
              </a:rPr>
              <a:t>AI</a:t>
            </a:r>
            <a:r>
              <a:rPr kumimoji="1" lang="zh-CN" altLang="en-US" sz="1200" dirty="0">
                <a:cs typeface="方正兰亭黑简体" panose="02000000000000000000" pitchFamily="2" charset="-122"/>
              </a:rPr>
              <a:t>芯片及传统</a:t>
            </a:r>
            <a:r>
              <a:rPr kumimoji="1" lang="en-US" altLang="zh-CN" sz="1200" dirty="0">
                <a:cs typeface="方正兰亭黑简体" panose="02000000000000000000" pitchFamily="2" charset="-122"/>
              </a:rPr>
              <a:t>GPU</a:t>
            </a:r>
            <a:r>
              <a:rPr kumimoji="1" lang="zh-CN" altLang="en-US" sz="1200" dirty="0">
                <a:cs typeface="方正兰亭黑简体" panose="02000000000000000000" pitchFamily="2" charset="-122"/>
              </a:rPr>
              <a:t>方案</a:t>
            </a:r>
            <a:endParaRPr lang="zh-CN" altLang="en-US" sz="1200" kern="0" dirty="0">
              <a:cs typeface="Huawei Sans" panose="020C0503030203020204" pitchFamily="34" charset="0"/>
              <a:sym typeface="Huawei Sans" panose="020C0503030203020204" pitchFamily="34" charset="0"/>
            </a:endParaRPr>
          </a:p>
        </p:txBody>
      </p:sp>
      <p:grpSp>
        <p:nvGrpSpPr>
          <p:cNvPr id="518" name="组合 30"/>
          <p:cNvGrpSpPr/>
          <p:nvPr/>
        </p:nvGrpSpPr>
        <p:grpSpPr>
          <a:xfrm>
            <a:off x="1458836" y="5448251"/>
            <a:ext cx="1547052" cy="158790"/>
            <a:chOff x="5080363" y="3570877"/>
            <a:chExt cx="1548417" cy="158931"/>
          </a:xfrm>
          <a:solidFill>
            <a:schemeClr val="bg1">
              <a:lumMod val="50000"/>
            </a:schemeClr>
          </a:solidFill>
        </p:grpSpPr>
        <p:cxnSp>
          <p:nvCxnSpPr>
            <p:cNvPr id="519" name="直接连接符 10"/>
            <p:cNvCxnSpPr/>
            <p:nvPr/>
          </p:nvCxnSpPr>
          <p:spPr>
            <a:xfrm>
              <a:off x="5224780" y="3650343"/>
              <a:ext cx="1404000" cy="0"/>
            </a:xfrm>
            <a:prstGeom prst="line">
              <a:avLst/>
            </a:prstGeom>
            <a:grpFill/>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20" name="椭圆 11"/>
            <p:cNvSpPr/>
            <p:nvPr/>
          </p:nvSpPr>
          <p:spPr>
            <a:xfrm>
              <a:off x="5080363" y="3570877"/>
              <a:ext cx="158931" cy="158931"/>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a:solidFill>
                  <a:schemeClr val="bg1"/>
                </a:solidFill>
              </a:endParaRPr>
            </a:p>
          </p:txBody>
        </p:sp>
      </p:grpSp>
      <p:grpSp>
        <p:nvGrpSpPr>
          <p:cNvPr id="524" name="组合 30"/>
          <p:cNvGrpSpPr/>
          <p:nvPr/>
        </p:nvGrpSpPr>
        <p:grpSpPr>
          <a:xfrm>
            <a:off x="6391789" y="5436342"/>
            <a:ext cx="2698036" cy="158790"/>
            <a:chOff x="5080363" y="3570877"/>
            <a:chExt cx="2700417" cy="158931"/>
          </a:xfrm>
          <a:solidFill>
            <a:schemeClr val="bg1">
              <a:lumMod val="50000"/>
            </a:schemeClr>
          </a:solidFill>
        </p:grpSpPr>
        <p:cxnSp>
          <p:nvCxnSpPr>
            <p:cNvPr id="525" name="直接连接符 18"/>
            <p:cNvCxnSpPr/>
            <p:nvPr/>
          </p:nvCxnSpPr>
          <p:spPr>
            <a:xfrm>
              <a:off x="5224780" y="3650343"/>
              <a:ext cx="2556000" cy="0"/>
            </a:xfrm>
            <a:prstGeom prst="line">
              <a:avLst/>
            </a:prstGeom>
            <a:grpFill/>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26" name="椭圆 19"/>
            <p:cNvSpPr/>
            <p:nvPr/>
          </p:nvSpPr>
          <p:spPr>
            <a:xfrm>
              <a:off x="5080363" y="3570877"/>
              <a:ext cx="158931" cy="158931"/>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a:solidFill>
                  <a:schemeClr val="bg1"/>
                </a:solidFill>
              </a:endParaRPr>
            </a:p>
          </p:txBody>
        </p:sp>
      </p:grpSp>
      <p:grpSp>
        <p:nvGrpSpPr>
          <p:cNvPr id="297" name="组合 905"/>
          <p:cNvGrpSpPr/>
          <p:nvPr/>
        </p:nvGrpSpPr>
        <p:grpSpPr bwMode="auto">
          <a:xfrm>
            <a:off x="632078" y="4509325"/>
            <a:ext cx="10661400" cy="331723"/>
            <a:chOff x="11292866" y="1583821"/>
            <a:chExt cx="8038671" cy="184802"/>
          </a:xfrm>
        </p:grpSpPr>
        <p:sp>
          <p:nvSpPr>
            <p:cNvPr id="298" name="Shape 572"/>
            <p:cNvSpPr/>
            <p:nvPr/>
          </p:nvSpPr>
          <p:spPr bwMode="auto">
            <a:xfrm>
              <a:off x="11292866" y="1583821"/>
              <a:ext cx="8038671" cy="18480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21477"/>
                  </a:moveTo>
                  <a:lnTo>
                    <a:pt x="4800" y="0"/>
                  </a:lnTo>
                  <a:lnTo>
                    <a:pt x="16749" y="0"/>
                  </a:lnTo>
                  <a:lnTo>
                    <a:pt x="21600" y="21600"/>
                  </a:lnTo>
                  <a:lnTo>
                    <a:pt x="0" y="21477"/>
                  </a:lnTo>
                  <a:close/>
                </a:path>
              </a:pathLst>
            </a:custGeom>
            <a:gradFill rotWithShape="0">
              <a:gsLst>
                <a:gs pos="0">
                  <a:srgbClr val="0070C0">
                    <a:alpha val="79999"/>
                  </a:srgbClr>
                </a:gs>
                <a:gs pos="100000">
                  <a:srgbClr val="008BBC">
                    <a:alpha val="4999"/>
                  </a:srgbClr>
                </a:gs>
              </a:gsLst>
              <a:lin ang="16200000"/>
            </a:gradFill>
            <a:ln w="9525">
              <a:noFill/>
              <a:miter lim="800000"/>
            </a:ln>
          </p:spPr>
          <p:txBody>
            <a:bodyPr lIns="0" tIns="0" rIns="0" bIns="0" anchor="ctr" anchorCtr="0"/>
            <a:lstStyle/>
            <a:p>
              <a:pPr defTabSz="913765"/>
              <a:endParaRPr lang="zh-CN" altLang="en-US" sz="1800" b="1" dirty="0">
                <a:cs typeface="Huawei Sans" panose="020C0503030203020204" pitchFamily="34" charset="0"/>
              </a:endParaRPr>
            </a:p>
          </p:txBody>
        </p:sp>
        <p:cxnSp>
          <p:nvCxnSpPr>
            <p:cNvPr id="299" name="直接连接符 298"/>
            <p:cNvCxnSpPr/>
            <p:nvPr/>
          </p:nvCxnSpPr>
          <p:spPr>
            <a:xfrm>
              <a:off x="11290853" y="1766677"/>
              <a:ext cx="8040093" cy="0"/>
            </a:xfrm>
            <a:prstGeom prst="line">
              <a:avLst/>
            </a:prstGeom>
            <a:ln>
              <a:solidFill>
                <a:srgbClr val="43CEFF"/>
              </a:solidFill>
            </a:ln>
          </p:spPr>
          <p:style>
            <a:lnRef idx="1">
              <a:schemeClr val="accent1"/>
            </a:lnRef>
            <a:fillRef idx="0">
              <a:schemeClr val="accent1"/>
            </a:fillRef>
            <a:effectRef idx="0">
              <a:schemeClr val="accent1"/>
            </a:effectRef>
            <a:fontRef idx="minor">
              <a:schemeClr val="tx1"/>
            </a:fontRef>
          </p:style>
        </p:cxnSp>
      </p:grpSp>
      <p:sp>
        <p:nvSpPr>
          <p:cNvPr id="300" name="Rectangle 5"/>
          <p:cNvSpPr>
            <a:spLocks noChangeArrowheads="1"/>
          </p:cNvSpPr>
          <p:nvPr/>
        </p:nvSpPr>
        <p:spPr bwMode="auto">
          <a:xfrm>
            <a:off x="632078" y="1492753"/>
            <a:ext cx="10661399" cy="3243376"/>
          </a:xfrm>
          <a:prstGeom prst="rect">
            <a:avLst/>
          </a:prstGeom>
          <a:gradFill>
            <a:gsLst>
              <a:gs pos="0">
                <a:srgbClr val="008BBC">
                  <a:alpha val="12000"/>
                </a:srgbClr>
              </a:gs>
              <a:gs pos="100000">
                <a:srgbClr val="0070C0">
                  <a:alpha val="11000"/>
                </a:srgbClr>
              </a:gs>
            </a:gsLst>
            <a:lin ang="0" scaled="0"/>
          </a:gradFill>
          <a:ln w="9525">
            <a:gradFill>
              <a:gsLst>
                <a:gs pos="0">
                  <a:srgbClr val="002060">
                    <a:alpha val="47000"/>
                  </a:srgbClr>
                </a:gs>
                <a:gs pos="50000">
                  <a:schemeClr val="accent1">
                    <a:tint val="44500"/>
                    <a:satMod val="160000"/>
                    <a:alpha val="37000"/>
                  </a:schemeClr>
                </a:gs>
                <a:gs pos="100000">
                  <a:srgbClr val="002060">
                    <a:alpha val="37000"/>
                  </a:srgbClr>
                </a:gs>
              </a:gsLst>
              <a:lin ang="5400000" scaled="0"/>
            </a:gradFill>
            <a:miter lim="800000"/>
          </a:ln>
        </p:spPr>
        <p:txBody>
          <a:bodyPr vert="horz" wrap="square" lIns="0" tIns="0" rIns="0" bIns="0" numCol="1" anchor="t" anchorCtr="0" compatLnSpc="1"/>
          <a:lstStyle/>
          <a:p>
            <a:pPr algn="ctr" defTabSz="1217930" eaLnBrk="0" hangingPunct="0">
              <a:lnSpc>
                <a:spcPct val="90000"/>
              </a:lnSpc>
              <a:spcBef>
                <a:spcPct val="20000"/>
              </a:spcBef>
            </a:pPr>
            <a:endParaRPr lang="en-US" altLang="zh-CN" sz="2395" b="1" dirty="0">
              <a:cs typeface="Huawei Sans" panose="020C0503030203020204" pitchFamily="34" charset="0"/>
            </a:endParaRPr>
          </a:p>
        </p:txBody>
      </p:sp>
      <p:grpSp>
        <p:nvGrpSpPr>
          <p:cNvPr id="8" name="组合 7"/>
          <p:cNvGrpSpPr/>
          <p:nvPr/>
        </p:nvGrpSpPr>
        <p:grpSpPr>
          <a:xfrm>
            <a:off x="1244663" y="1993475"/>
            <a:ext cx="9876699" cy="477380"/>
            <a:chOff x="555371" y="3017004"/>
            <a:chExt cx="7283245" cy="477567"/>
          </a:xfrm>
        </p:grpSpPr>
        <p:sp>
          <p:nvSpPr>
            <p:cNvPr id="311" name="Rectangle 5"/>
            <p:cNvSpPr>
              <a:spLocks noChangeArrowheads="1"/>
            </p:cNvSpPr>
            <p:nvPr/>
          </p:nvSpPr>
          <p:spPr bwMode="auto">
            <a:xfrm>
              <a:off x="555371" y="3017004"/>
              <a:ext cx="7283245" cy="477567"/>
            </a:xfrm>
            <a:prstGeom prst="rect">
              <a:avLst/>
            </a:prstGeom>
            <a:gradFill>
              <a:gsLst>
                <a:gs pos="0">
                  <a:srgbClr val="008BBC">
                    <a:alpha val="49000"/>
                  </a:srgbClr>
                </a:gs>
                <a:gs pos="100000">
                  <a:srgbClr val="0070C0">
                    <a:alpha val="11000"/>
                  </a:srgbClr>
                </a:gs>
              </a:gsLst>
              <a:lin ang="0" scaled="0"/>
            </a:gradFill>
            <a:ln w="9525">
              <a:gradFill>
                <a:gsLst>
                  <a:gs pos="0">
                    <a:srgbClr val="002060">
                      <a:alpha val="47000"/>
                    </a:srgbClr>
                  </a:gs>
                  <a:gs pos="50000">
                    <a:schemeClr val="accent1">
                      <a:tint val="44500"/>
                      <a:satMod val="160000"/>
                      <a:alpha val="37000"/>
                    </a:schemeClr>
                  </a:gs>
                  <a:gs pos="100000">
                    <a:srgbClr val="002060">
                      <a:alpha val="37000"/>
                    </a:srgbClr>
                  </a:gs>
                </a:gsLst>
                <a:lin ang="5400000" scaled="0"/>
              </a:gradFill>
              <a:miter lim="800000"/>
            </a:ln>
          </p:spPr>
          <p:txBody>
            <a:bodyPr vert="horz" wrap="square" lIns="0" tIns="0" rIns="0" bIns="0" numCol="1" anchor="ctr" anchorCtr="0" compatLnSpc="1"/>
            <a:lstStyle/>
            <a:p>
              <a:pPr algn="ctr" defTabSz="913130" eaLnBrk="0" hangingPunct="0">
                <a:lnSpc>
                  <a:spcPct val="90000"/>
                </a:lnSpc>
                <a:spcBef>
                  <a:spcPct val="20000"/>
                </a:spcBef>
              </a:pPr>
              <a:endParaRPr lang="en-US" altLang="zh-CN" sz="1200" b="1" dirty="0">
                <a:effectLst>
                  <a:outerShdw blurRad="38100" dist="38100" dir="2700000" algn="tl">
                    <a:srgbClr val="000000">
                      <a:alpha val="43137"/>
                    </a:srgbClr>
                  </a:outerShdw>
                </a:effectLst>
                <a:cs typeface="Huawei Sans" panose="020C0503030203020204" pitchFamily="34" charset="0"/>
              </a:endParaRPr>
            </a:p>
          </p:txBody>
        </p:sp>
        <p:sp>
          <p:nvSpPr>
            <p:cNvPr id="313" name="圆角矩形 312"/>
            <p:cNvSpPr/>
            <p:nvPr/>
          </p:nvSpPr>
          <p:spPr bwMode="auto">
            <a:xfrm>
              <a:off x="2687365" y="3093189"/>
              <a:ext cx="863975" cy="341901"/>
            </a:xfrm>
            <a:prstGeom prst="roundRect">
              <a:avLst>
                <a:gd name="adj" fmla="val 6008"/>
              </a:avLst>
            </a:prstGeom>
            <a:gradFill flip="none" rotWithShape="1">
              <a:gsLst>
                <a:gs pos="68000">
                  <a:srgbClr val="00ADED">
                    <a:alpha val="0"/>
                  </a:srgbClr>
                </a:gs>
                <a:gs pos="100000">
                  <a:srgbClr val="00B0F0">
                    <a:alpha val="41000"/>
                  </a:srgbClr>
                </a:gs>
              </a:gsLst>
              <a:path path="rect">
                <a:fillToRect l="50000" t="50000" r="50000" b="50000"/>
              </a:path>
              <a:tileRect/>
            </a:gradFill>
            <a:ln w="9525">
              <a:solidFill>
                <a:srgbClr val="00ADED"/>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0" tIns="0" rIns="0" bIns="0" numCol="1" rtlCol="0" anchor="ctr" anchorCtr="0" compatLnSpc="1"/>
            <a:lstStyle/>
            <a:p>
              <a:pPr algn="ctr" defTabSz="1217930">
                <a:lnSpc>
                  <a:spcPct val="90000"/>
                </a:lnSpc>
                <a:spcBef>
                  <a:spcPct val="20000"/>
                </a:spcBef>
                <a:buClr>
                  <a:srgbClr val="CC9900"/>
                </a:buClr>
              </a:pPr>
              <a:r>
                <a:rPr kumimoji="1" lang="zh-CN" altLang="en-US" sz="1200" b="1" dirty="0">
                  <a:solidFill>
                    <a:schemeClr val="tx1"/>
                  </a:solidFill>
                  <a:cs typeface="Huawei Sans" panose="020C0503030203020204" pitchFamily="34" charset="0"/>
                  <a:sym typeface="Huawei Sans" panose="020C0503030203020204" pitchFamily="34" charset="0"/>
                </a:rPr>
                <a:t>应急</a:t>
              </a:r>
              <a:endParaRPr kumimoji="1" lang="zh-CN" altLang="en-US" sz="1200" b="1" dirty="0">
                <a:solidFill>
                  <a:schemeClr val="tx1"/>
                </a:solidFill>
                <a:cs typeface="Huawei Sans" panose="020C0503030203020204" pitchFamily="34" charset="0"/>
                <a:sym typeface="Huawei Sans" panose="020C0503030203020204" pitchFamily="34" charset="0"/>
              </a:endParaRPr>
            </a:p>
          </p:txBody>
        </p:sp>
        <p:sp>
          <p:nvSpPr>
            <p:cNvPr id="314" name="圆角矩形 313"/>
            <p:cNvSpPr/>
            <p:nvPr/>
          </p:nvSpPr>
          <p:spPr bwMode="auto">
            <a:xfrm>
              <a:off x="4685008" y="3087239"/>
              <a:ext cx="863975" cy="341901"/>
            </a:xfrm>
            <a:prstGeom prst="roundRect">
              <a:avLst>
                <a:gd name="adj" fmla="val 6008"/>
              </a:avLst>
            </a:prstGeom>
            <a:gradFill flip="none" rotWithShape="1">
              <a:gsLst>
                <a:gs pos="68000">
                  <a:srgbClr val="00ADED">
                    <a:alpha val="0"/>
                  </a:srgbClr>
                </a:gs>
                <a:gs pos="100000">
                  <a:srgbClr val="00B0F0">
                    <a:alpha val="41000"/>
                  </a:srgbClr>
                </a:gs>
              </a:gsLst>
              <a:path path="rect">
                <a:fillToRect l="50000" t="50000" r="50000" b="50000"/>
              </a:path>
              <a:tileRect/>
            </a:gradFill>
            <a:ln w="9525">
              <a:solidFill>
                <a:srgbClr val="00ADED"/>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0" tIns="0" rIns="0" bIns="0" numCol="1" rtlCol="0" anchor="ctr" anchorCtr="0" compatLnSpc="1"/>
            <a:lstStyle/>
            <a:p>
              <a:pPr algn="ctr" defTabSz="1217930">
                <a:lnSpc>
                  <a:spcPct val="90000"/>
                </a:lnSpc>
                <a:spcBef>
                  <a:spcPct val="20000"/>
                </a:spcBef>
                <a:buClr>
                  <a:srgbClr val="CC9900"/>
                </a:buClr>
              </a:pPr>
              <a:r>
                <a:rPr kumimoji="1" lang="zh-CN" altLang="en-US" sz="1200" b="1" dirty="0">
                  <a:solidFill>
                    <a:schemeClr val="tx1"/>
                  </a:solidFill>
                  <a:cs typeface="Huawei Sans" panose="020C0503030203020204" pitchFamily="34" charset="0"/>
                  <a:sym typeface="Huawei Sans" panose="020C0503030203020204" pitchFamily="34" charset="0"/>
                </a:rPr>
                <a:t>智慧水利</a:t>
              </a:r>
              <a:endParaRPr kumimoji="1" lang="zh-CN" altLang="en-US" sz="1200" b="1" dirty="0">
                <a:solidFill>
                  <a:schemeClr val="tx1"/>
                </a:solidFill>
                <a:cs typeface="Huawei Sans" panose="020C0503030203020204" pitchFamily="34" charset="0"/>
                <a:sym typeface="Huawei Sans" panose="020C0503030203020204" pitchFamily="34" charset="0"/>
              </a:endParaRPr>
            </a:p>
          </p:txBody>
        </p:sp>
        <p:sp>
          <p:nvSpPr>
            <p:cNvPr id="315" name="圆角矩形 314"/>
            <p:cNvSpPr/>
            <p:nvPr/>
          </p:nvSpPr>
          <p:spPr bwMode="auto">
            <a:xfrm>
              <a:off x="5709714" y="3091131"/>
              <a:ext cx="863975" cy="341901"/>
            </a:xfrm>
            <a:prstGeom prst="roundRect">
              <a:avLst>
                <a:gd name="adj" fmla="val 6008"/>
              </a:avLst>
            </a:prstGeom>
            <a:gradFill flip="none" rotWithShape="1">
              <a:gsLst>
                <a:gs pos="68000">
                  <a:srgbClr val="00ADED">
                    <a:alpha val="0"/>
                  </a:srgbClr>
                </a:gs>
                <a:gs pos="100000">
                  <a:srgbClr val="00B0F0">
                    <a:alpha val="41000"/>
                  </a:srgbClr>
                </a:gs>
              </a:gsLst>
              <a:path path="rect">
                <a:fillToRect l="50000" t="50000" r="50000" b="50000"/>
              </a:path>
              <a:tileRect/>
            </a:gradFill>
            <a:ln w="9525">
              <a:solidFill>
                <a:srgbClr val="00ADED"/>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0" tIns="0" rIns="0" bIns="0" numCol="1" rtlCol="0" anchor="ctr" anchorCtr="0" compatLnSpc="1"/>
            <a:lstStyle/>
            <a:p>
              <a:pPr algn="ctr" defTabSz="1217930">
                <a:lnSpc>
                  <a:spcPct val="90000"/>
                </a:lnSpc>
                <a:spcBef>
                  <a:spcPct val="20000"/>
                </a:spcBef>
                <a:buClr>
                  <a:srgbClr val="CC9900"/>
                </a:buClr>
              </a:pPr>
              <a:r>
                <a:rPr kumimoji="1" lang="zh-CN" altLang="en-US" sz="1200" b="1" dirty="0">
                  <a:solidFill>
                    <a:schemeClr val="tx1"/>
                  </a:solidFill>
                  <a:cs typeface="Huawei Sans" panose="020C0503030203020204" pitchFamily="34" charset="0"/>
                  <a:sym typeface="Huawei Sans" panose="020C0503030203020204" pitchFamily="34" charset="0"/>
                </a:rPr>
                <a:t>智慧园区</a:t>
              </a:r>
              <a:endParaRPr kumimoji="1" lang="en-US" altLang="zh-CN" sz="1200" b="1" dirty="0">
                <a:solidFill>
                  <a:schemeClr val="tx1"/>
                </a:solidFill>
                <a:cs typeface="Huawei Sans" panose="020C0503030203020204" pitchFamily="34" charset="0"/>
                <a:sym typeface="Huawei Sans" panose="020C0503030203020204" pitchFamily="34" charset="0"/>
              </a:endParaRPr>
            </a:p>
          </p:txBody>
        </p:sp>
        <p:sp>
          <p:nvSpPr>
            <p:cNvPr id="316" name="圆角矩形 315"/>
            <p:cNvSpPr/>
            <p:nvPr/>
          </p:nvSpPr>
          <p:spPr bwMode="auto">
            <a:xfrm>
              <a:off x="3683184" y="3091131"/>
              <a:ext cx="863975" cy="341901"/>
            </a:xfrm>
            <a:prstGeom prst="roundRect">
              <a:avLst>
                <a:gd name="adj" fmla="val 6008"/>
              </a:avLst>
            </a:prstGeom>
            <a:gradFill flip="none" rotWithShape="1">
              <a:gsLst>
                <a:gs pos="68000">
                  <a:srgbClr val="00ADED">
                    <a:alpha val="0"/>
                  </a:srgbClr>
                </a:gs>
                <a:gs pos="100000">
                  <a:srgbClr val="00B0F0">
                    <a:alpha val="41000"/>
                  </a:srgbClr>
                </a:gs>
              </a:gsLst>
              <a:path path="rect">
                <a:fillToRect l="50000" t="50000" r="50000" b="50000"/>
              </a:path>
              <a:tileRect/>
            </a:gradFill>
            <a:ln w="9525">
              <a:solidFill>
                <a:srgbClr val="00ADED"/>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0" tIns="0" rIns="0" bIns="0" numCol="1" rtlCol="0" anchor="ctr" anchorCtr="0" compatLnSpc="1"/>
            <a:lstStyle/>
            <a:p>
              <a:pPr algn="ctr" defTabSz="1217930">
                <a:lnSpc>
                  <a:spcPct val="90000"/>
                </a:lnSpc>
                <a:spcBef>
                  <a:spcPct val="20000"/>
                </a:spcBef>
                <a:buClr>
                  <a:srgbClr val="CC9900"/>
                </a:buClr>
              </a:pPr>
              <a:r>
                <a:rPr kumimoji="1" lang="zh-CN" altLang="en-US" sz="1200" b="1" dirty="0">
                  <a:solidFill>
                    <a:schemeClr val="tx1"/>
                  </a:solidFill>
                  <a:cs typeface="Huawei Sans" panose="020C0503030203020204" pitchFamily="34" charset="0"/>
                  <a:sym typeface="Huawei Sans" panose="020C0503030203020204" pitchFamily="34" charset="0"/>
                </a:rPr>
                <a:t>交通</a:t>
              </a:r>
              <a:endParaRPr kumimoji="1" lang="zh-CN" altLang="en-US" sz="1200" b="1" dirty="0">
                <a:solidFill>
                  <a:schemeClr val="tx1"/>
                </a:solidFill>
                <a:cs typeface="Huawei Sans" panose="020C0503030203020204" pitchFamily="34" charset="0"/>
                <a:sym typeface="Huawei Sans" panose="020C0503030203020204" pitchFamily="34" charset="0"/>
              </a:endParaRPr>
            </a:p>
          </p:txBody>
        </p:sp>
        <p:sp>
          <p:nvSpPr>
            <p:cNvPr id="317" name="圆角矩形 316"/>
            <p:cNvSpPr/>
            <p:nvPr/>
          </p:nvSpPr>
          <p:spPr bwMode="auto">
            <a:xfrm>
              <a:off x="6714920" y="3091131"/>
              <a:ext cx="863975" cy="341901"/>
            </a:xfrm>
            <a:prstGeom prst="roundRect">
              <a:avLst>
                <a:gd name="adj" fmla="val 6008"/>
              </a:avLst>
            </a:prstGeom>
            <a:gradFill flip="none" rotWithShape="1">
              <a:gsLst>
                <a:gs pos="68000">
                  <a:srgbClr val="00ADED">
                    <a:alpha val="0"/>
                  </a:srgbClr>
                </a:gs>
                <a:gs pos="100000">
                  <a:srgbClr val="00B0F0">
                    <a:alpha val="41000"/>
                  </a:srgbClr>
                </a:gs>
              </a:gsLst>
              <a:path path="rect">
                <a:fillToRect l="50000" t="50000" r="50000" b="50000"/>
              </a:path>
              <a:tileRect/>
            </a:gradFill>
            <a:ln w="9525">
              <a:solidFill>
                <a:srgbClr val="00ADED"/>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0" tIns="0" rIns="0" bIns="0" numCol="1" rtlCol="0" anchor="ctr" anchorCtr="0" compatLnSpc="1"/>
            <a:lstStyle/>
            <a:p>
              <a:pPr algn="ctr" defTabSz="1217930">
                <a:lnSpc>
                  <a:spcPct val="90000"/>
                </a:lnSpc>
                <a:spcBef>
                  <a:spcPct val="20000"/>
                </a:spcBef>
                <a:buClr>
                  <a:srgbClr val="CC9900"/>
                </a:buClr>
              </a:pPr>
              <a:r>
                <a:rPr kumimoji="1" lang="en-US" altLang="zh-CN" sz="1200" b="1" dirty="0">
                  <a:solidFill>
                    <a:schemeClr val="tx1"/>
                  </a:solidFill>
                  <a:cs typeface="Huawei Sans" panose="020C0503030203020204" pitchFamily="34" charset="0"/>
                  <a:sym typeface="Huawei Sans" panose="020C0503030203020204" pitchFamily="34" charset="0"/>
                </a:rPr>
                <a:t>……</a:t>
              </a:r>
              <a:endParaRPr kumimoji="1" lang="en-US" altLang="zh-CN" sz="1200" b="1" dirty="0">
                <a:solidFill>
                  <a:schemeClr val="tx1"/>
                </a:solidFill>
                <a:cs typeface="Huawei Sans" panose="020C0503030203020204" pitchFamily="34" charset="0"/>
                <a:sym typeface="Huawei Sans" panose="020C0503030203020204" pitchFamily="34" charset="0"/>
              </a:endParaRPr>
            </a:p>
          </p:txBody>
        </p:sp>
      </p:grpSp>
      <p:sp>
        <p:nvSpPr>
          <p:cNvPr id="323" name="Freeform 10"/>
          <p:cNvSpPr/>
          <p:nvPr/>
        </p:nvSpPr>
        <p:spPr bwMode="auto">
          <a:xfrm>
            <a:off x="326451" y="1500194"/>
            <a:ext cx="11270399" cy="433375"/>
          </a:xfrm>
          <a:custGeom>
            <a:avLst/>
            <a:gdLst/>
            <a:ahLst/>
            <a:cxnLst>
              <a:cxn ang="0">
                <a:pos x="0" y="308"/>
              </a:cxn>
              <a:cxn ang="0">
                <a:pos x="4408" y="308"/>
              </a:cxn>
              <a:cxn ang="0">
                <a:pos x="2984" y="0"/>
              </a:cxn>
              <a:cxn ang="0">
                <a:pos x="1400" y="0"/>
              </a:cxn>
              <a:cxn ang="0">
                <a:pos x="0" y="308"/>
              </a:cxn>
            </a:cxnLst>
            <a:rect l="0" t="0" r="r" b="b"/>
            <a:pathLst>
              <a:path w="4408" h="308">
                <a:moveTo>
                  <a:pt x="0" y="308"/>
                </a:moveTo>
                <a:lnTo>
                  <a:pt x="4408" y="308"/>
                </a:lnTo>
                <a:lnTo>
                  <a:pt x="2984" y="0"/>
                </a:lnTo>
                <a:lnTo>
                  <a:pt x="1400" y="0"/>
                </a:lnTo>
                <a:lnTo>
                  <a:pt x="0" y="308"/>
                </a:lnTo>
                <a:close/>
              </a:path>
            </a:pathLst>
          </a:custGeom>
          <a:gradFill>
            <a:gsLst>
              <a:gs pos="0">
                <a:srgbClr val="008BBC">
                  <a:alpha val="29000"/>
                </a:srgbClr>
              </a:gs>
              <a:gs pos="100000">
                <a:srgbClr val="0070C0">
                  <a:alpha val="0"/>
                </a:srgbClr>
              </a:gs>
            </a:gsLst>
            <a:lin ang="16200000" scaled="0"/>
          </a:gradFill>
          <a:ln w="9525">
            <a:noFill/>
            <a:miter lim="800000"/>
          </a:ln>
        </p:spPr>
        <p:txBody>
          <a:bodyPr vert="horz" wrap="square" lIns="89931" tIns="0" rIns="89931" bIns="0" numCol="1" anchor="ctr" anchorCtr="0" compatLnSpc="1"/>
          <a:lstStyle/>
          <a:p>
            <a:pPr defTabSz="684530">
              <a:buSzPct val="80000"/>
              <a:defRPr/>
            </a:pPr>
            <a:endParaRPr lang="zh-CN" altLang="en-US" sz="1065" noProof="1">
              <a:effectLst>
                <a:outerShdw blurRad="38100" dist="38100" dir="2700000" algn="tl">
                  <a:srgbClr val="000000">
                    <a:alpha val="43137"/>
                  </a:srgbClr>
                </a:outerShdw>
              </a:effectLst>
              <a:cs typeface="Huawei Sans" panose="020C0503030203020204" pitchFamily="34" charset="0"/>
              <a:sym typeface="Huawei Sans" panose="05000000000000000000" pitchFamily="2" charset="2"/>
            </a:endParaRPr>
          </a:p>
        </p:txBody>
      </p:sp>
      <p:sp>
        <p:nvSpPr>
          <p:cNvPr id="387" name="文本框 386"/>
          <p:cNvSpPr txBox="1"/>
          <p:nvPr/>
        </p:nvSpPr>
        <p:spPr>
          <a:xfrm>
            <a:off x="632079" y="3306587"/>
            <a:ext cx="816525" cy="964367"/>
          </a:xfrm>
          <a:prstGeom prst="rect">
            <a:avLst/>
          </a:prstGeom>
          <a:noFill/>
        </p:spPr>
        <p:txBody>
          <a:bodyPr wrap="square" rtlCol="0">
            <a:spAutoFit/>
          </a:bodyPr>
          <a:lstStyle/>
          <a:p>
            <a:pPr>
              <a:lnSpc>
                <a:spcPts val="3440"/>
              </a:lnSpc>
            </a:pPr>
            <a:r>
              <a:rPr lang="zh-CN" altLang="en-US" sz="1400" b="1" dirty="0" smtClean="0"/>
              <a:t>数据</a:t>
            </a:r>
            <a:endParaRPr lang="en-US" altLang="zh-CN" sz="1400" b="1" dirty="0" smtClean="0"/>
          </a:p>
          <a:p>
            <a:pPr>
              <a:lnSpc>
                <a:spcPts val="3440"/>
              </a:lnSpc>
            </a:pPr>
            <a:r>
              <a:rPr lang="zh-CN" altLang="en-US" sz="1400" b="1" dirty="0" smtClean="0"/>
              <a:t>中</a:t>
            </a:r>
            <a:r>
              <a:rPr lang="zh-CN" altLang="en-US" sz="1400" b="1" dirty="0"/>
              <a:t>台</a:t>
            </a:r>
            <a:endParaRPr lang="zh-CN" altLang="en-US" sz="1400" b="1" dirty="0"/>
          </a:p>
        </p:txBody>
      </p:sp>
      <p:sp>
        <p:nvSpPr>
          <p:cNvPr id="388" name="文本框 387"/>
          <p:cNvSpPr txBox="1"/>
          <p:nvPr/>
        </p:nvSpPr>
        <p:spPr>
          <a:xfrm>
            <a:off x="632079" y="2006719"/>
            <a:ext cx="1110533" cy="523220"/>
          </a:xfrm>
          <a:prstGeom prst="rect">
            <a:avLst/>
          </a:prstGeom>
          <a:noFill/>
        </p:spPr>
        <p:txBody>
          <a:bodyPr wrap="square" rtlCol="0">
            <a:spAutoFit/>
          </a:bodyPr>
          <a:lstStyle/>
          <a:p>
            <a:pPr defTabSz="1217930"/>
            <a:r>
              <a:rPr lang="zh-CN" altLang="en-US" sz="1400" b="1" dirty="0" smtClean="0">
                <a:cs typeface="Huawei Sans" panose="020C0503030203020204" pitchFamily="34" charset="0"/>
              </a:rPr>
              <a:t>行业</a:t>
            </a:r>
            <a:endParaRPr lang="en-US" altLang="zh-CN" sz="1400" b="1" dirty="0" smtClean="0">
              <a:cs typeface="Huawei Sans" panose="020C0503030203020204" pitchFamily="34" charset="0"/>
            </a:endParaRPr>
          </a:p>
          <a:p>
            <a:pPr defTabSz="1217930"/>
            <a:r>
              <a:rPr lang="zh-CN" altLang="en-US" sz="1400" b="1" dirty="0" smtClean="0">
                <a:cs typeface="Huawei Sans" panose="020C0503030203020204" pitchFamily="34" charset="0"/>
              </a:rPr>
              <a:t>场景</a:t>
            </a:r>
            <a:endParaRPr lang="zh-CN" altLang="en-US" sz="1400" b="1" dirty="0">
              <a:cs typeface="Huawei Sans" panose="020C0503030203020204" pitchFamily="34" charset="0"/>
            </a:endParaRPr>
          </a:p>
        </p:txBody>
      </p:sp>
      <p:sp>
        <p:nvSpPr>
          <p:cNvPr id="405" name="圆角矩形 404"/>
          <p:cNvSpPr/>
          <p:nvPr/>
        </p:nvSpPr>
        <p:spPr bwMode="auto">
          <a:xfrm>
            <a:off x="1425835" y="2077623"/>
            <a:ext cx="1171623" cy="341767"/>
          </a:xfrm>
          <a:prstGeom prst="roundRect">
            <a:avLst>
              <a:gd name="adj" fmla="val 6008"/>
            </a:avLst>
          </a:prstGeom>
          <a:gradFill flip="none" rotWithShape="1">
            <a:gsLst>
              <a:gs pos="68000">
                <a:srgbClr val="00ADED">
                  <a:alpha val="0"/>
                </a:srgbClr>
              </a:gs>
              <a:gs pos="100000">
                <a:srgbClr val="00B0F0">
                  <a:alpha val="41000"/>
                </a:srgbClr>
              </a:gs>
            </a:gsLst>
            <a:path path="rect">
              <a:fillToRect l="50000" t="50000" r="50000" b="50000"/>
            </a:path>
            <a:tileRect/>
          </a:gradFill>
          <a:ln w="9525">
            <a:solidFill>
              <a:srgbClr val="00ADED"/>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0" tIns="0" rIns="0" bIns="0" numCol="1" rtlCol="0" anchor="ctr" anchorCtr="0" compatLnSpc="1"/>
          <a:lstStyle/>
          <a:p>
            <a:pPr algn="ctr" defTabSz="1217930">
              <a:lnSpc>
                <a:spcPct val="90000"/>
              </a:lnSpc>
              <a:spcBef>
                <a:spcPct val="20000"/>
              </a:spcBef>
              <a:buClr>
                <a:srgbClr val="CC9900"/>
              </a:buClr>
            </a:pPr>
            <a:r>
              <a:rPr kumimoji="1" lang="zh-CN" altLang="en-US" sz="1200" b="1" dirty="0">
                <a:solidFill>
                  <a:schemeClr val="tx1"/>
                </a:solidFill>
                <a:cs typeface="Huawei Sans" panose="020C0503030203020204" pitchFamily="34" charset="0"/>
                <a:sym typeface="Huawei Sans" panose="020C0503030203020204" pitchFamily="34" charset="0"/>
              </a:rPr>
              <a:t>智慧城市</a:t>
            </a:r>
            <a:endParaRPr kumimoji="1" lang="zh-CN" altLang="en-US" sz="1200" b="1" dirty="0">
              <a:solidFill>
                <a:schemeClr val="tx1"/>
              </a:solidFill>
              <a:cs typeface="Huawei Sans" panose="020C0503030203020204" pitchFamily="34" charset="0"/>
              <a:sym typeface="Huawei Sans" panose="020C0503030203020204" pitchFamily="34" charset="0"/>
            </a:endParaRPr>
          </a:p>
        </p:txBody>
      </p:sp>
      <p:sp>
        <p:nvSpPr>
          <p:cNvPr id="406" name="圆角矩形 405"/>
          <p:cNvSpPr/>
          <p:nvPr/>
        </p:nvSpPr>
        <p:spPr bwMode="auto">
          <a:xfrm>
            <a:off x="2783033" y="2077069"/>
            <a:ext cx="1171623" cy="341767"/>
          </a:xfrm>
          <a:prstGeom prst="roundRect">
            <a:avLst>
              <a:gd name="adj" fmla="val 6008"/>
            </a:avLst>
          </a:prstGeom>
          <a:gradFill flip="none" rotWithShape="1">
            <a:gsLst>
              <a:gs pos="68000">
                <a:srgbClr val="00ADED">
                  <a:alpha val="0"/>
                </a:srgbClr>
              </a:gs>
              <a:gs pos="100000">
                <a:srgbClr val="00B0F0">
                  <a:alpha val="41000"/>
                </a:srgbClr>
              </a:gs>
            </a:gsLst>
            <a:path path="rect">
              <a:fillToRect l="50000" t="50000" r="50000" b="50000"/>
            </a:path>
            <a:tileRect/>
          </a:gradFill>
          <a:ln w="9525">
            <a:solidFill>
              <a:srgbClr val="00ADED"/>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0" tIns="0" rIns="0" bIns="0" numCol="1" rtlCol="0" anchor="ctr" anchorCtr="0" compatLnSpc="1"/>
          <a:lstStyle/>
          <a:p>
            <a:pPr algn="ctr" defTabSz="1217930">
              <a:lnSpc>
                <a:spcPct val="90000"/>
              </a:lnSpc>
              <a:spcBef>
                <a:spcPct val="20000"/>
              </a:spcBef>
              <a:buClr>
                <a:srgbClr val="CC9900"/>
              </a:buClr>
            </a:pPr>
            <a:r>
              <a:rPr kumimoji="1" lang="zh-CN" altLang="en-US" sz="1200" b="1" dirty="0">
                <a:solidFill>
                  <a:schemeClr val="tx1"/>
                </a:solidFill>
                <a:cs typeface="Huawei Sans" panose="020C0503030203020204" pitchFamily="34" charset="0"/>
                <a:sym typeface="Huawei Sans" panose="020C0503030203020204" pitchFamily="34" charset="0"/>
              </a:rPr>
              <a:t>公共交通</a:t>
            </a:r>
            <a:endParaRPr kumimoji="1" lang="zh-CN" altLang="en-US" sz="1200" b="1" dirty="0">
              <a:solidFill>
                <a:schemeClr val="tx1"/>
              </a:solidFill>
              <a:cs typeface="Huawei Sans" panose="020C0503030203020204" pitchFamily="34" charset="0"/>
              <a:sym typeface="Huawei Sans" panose="020C0503030203020204" pitchFamily="34" charset="0"/>
            </a:endParaRPr>
          </a:p>
        </p:txBody>
      </p:sp>
      <p:grpSp>
        <p:nvGrpSpPr>
          <p:cNvPr id="407" name="组合 205"/>
          <p:cNvGrpSpPr/>
          <p:nvPr/>
        </p:nvGrpSpPr>
        <p:grpSpPr>
          <a:xfrm>
            <a:off x="6728420" y="1187659"/>
            <a:ext cx="677061" cy="579720"/>
            <a:chOff x="1662616" y="1161342"/>
            <a:chExt cx="690555" cy="614487"/>
          </a:xfrm>
        </p:grpSpPr>
        <p:sp>
          <p:nvSpPr>
            <p:cNvPr id="408" name="Freeform 9"/>
            <p:cNvSpPr>
              <a:spLocks noEditPoints="1"/>
            </p:cNvSpPr>
            <p:nvPr/>
          </p:nvSpPr>
          <p:spPr bwMode="auto">
            <a:xfrm>
              <a:off x="1882740" y="1301530"/>
              <a:ext cx="275070" cy="246898"/>
            </a:xfrm>
            <a:custGeom>
              <a:avLst/>
              <a:gdLst/>
              <a:ahLst/>
              <a:cxnLst>
                <a:cxn ang="0">
                  <a:pos x="372" y="4704"/>
                </a:cxn>
                <a:cxn ang="0">
                  <a:pos x="1506" y="16566"/>
                </a:cxn>
                <a:cxn ang="0">
                  <a:pos x="12026" y="16566"/>
                </a:cxn>
                <a:cxn ang="0">
                  <a:pos x="12232" y="9613"/>
                </a:cxn>
                <a:cxn ang="0">
                  <a:pos x="10025" y="8479"/>
                </a:cxn>
                <a:cxn ang="0">
                  <a:pos x="7364" y="7922"/>
                </a:cxn>
                <a:cxn ang="0">
                  <a:pos x="6230" y="8479"/>
                </a:cxn>
                <a:cxn ang="0">
                  <a:pos x="3589" y="7922"/>
                </a:cxn>
                <a:cxn ang="0">
                  <a:pos x="2599" y="8479"/>
                </a:cxn>
                <a:cxn ang="0">
                  <a:pos x="2970" y="4704"/>
                </a:cxn>
                <a:cxn ang="0">
                  <a:pos x="2599" y="3631"/>
                </a:cxn>
                <a:cxn ang="0">
                  <a:pos x="1341" y="2929"/>
                </a:cxn>
                <a:cxn ang="0">
                  <a:pos x="1423" y="2640"/>
                </a:cxn>
                <a:cxn ang="0">
                  <a:pos x="1609" y="2351"/>
                </a:cxn>
                <a:cxn ang="0">
                  <a:pos x="1856" y="2187"/>
                </a:cxn>
                <a:cxn ang="0">
                  <a:pos x="2166" y="2064"/>
                </a:cxn>
                <a:cxn ang="0">
                  <a:pos x="2681" y="2001"/>
                </a:cxn>
                <a:cxn ang="0">
                  <a:pos x="3506" y="1960"/>
                </a:cxn>
                <a:cxn ang="0">
                  <a:pos x="3816" y="1877"/>
                </a:cxn>
                <a:cxn ang="0">
                  <a:pos x="4125" y="1733"/>
                </a:cxn>
                <a:cxn ang="0">
                  <a:pos x="4414" y="1547"/>
                </a:cxn>
                <a:cxn ang="0">
                  <a:pos x="4662" y="1279"/>
                </a:cxn>
                <a:cxn ang="0">
                  <a:pos x="4848" y="969"/>
                </a:cxn>
                <a:cxn ang="0">
                  <a:pos x="4971" y="619"/>
                </a:cxn>
                <a:cxn ang="0">
                  <a:pos x="4992" y="227"/>
                </a:cxn>
                <a:cxn ang="0">
                  <a:pos x="4909" y="227"/>
                </a:cxn>
                <a:cxn ang="0">
                  <a:pos x="4703" y="557"/>
                </a:cxn>
                <a:cxn ang="0">
                  <a:pos x="4373" y="804"/>
                </a:cxn>
                <a:cxn ang="0">
                  <a:pos x="3961" y="969"/>
                </a:cxn>
                <a:cxn ang="0">
                  <a:pos x="3280" y="1114"/>
                </a:cxn>
                <a:cxn ang="0">
                  <a:pos x="2392" y="1258"/>
                </a:cxn>
                <a:cxn ang="0">
                  <a:pos x="2063" y="1341"/>
                </a:cxn>
                <a:cxn ang="0">
                  <a:pos x="1650" y="1547"/>
                </a:cxn>
                <a:cxn ang="0">
                  <a:pos x="1403" y="1836"/>
                </a:cxn>
                <a:cxn ang="0">
                  <a:pos x="1258" y="2145"/>
                </a:cxn>
                <a:cxn ang="0">
                  <a:pos x="1197" y="2476"/>
                </a:cxn>
                <a:cxn ang="0">
                  <a:pos x="1197" y="2785"/>
                </a:cxn>
                <a:cxn ang="0">
                  <a:pos x="372" y="2929"/>
                </a:cxn>
                <a:cxn ang="0">
                  <a:pos x="0" y="3631"/>
                </a:cxn>
                <a:cxn ang="0">
                  <a:pos x="2599" y="13018"/>
                </a:cxn>
                <a:cxn ang="0">
                  <a:pos x="5012" y="11677"/>
                </a:cxn>
                <a:cxn ang="0">
                  <a:pos x="2599" y="13018"/>
                </a:cxn>
                <a:cxn ang="0">
                  <a:pos x="2599" y="10274"/>
                </a:cxn>
                <a:cxn ang="0">
                  <a:pos x="5012" y="10996"/>
                </a:cxn>
                <a:cxn ang="0">
                  <a:pos x="7962" y="13018"/>
                </a:cxn>
                <a:cxn ang="0">
                  <a:pos x="5549" y="11677"/>
                </a:cxn>
                <a:cxn ang="0">
                  <a:pos x="7962" y="13018"/>
                </a:cxn>
                <a:cxn ang="0">
                  <a:pos x="8498" y="13018"/>
                </a:cxn>
                <a:cxn ang="0">
                  <a:pos x="10891" y="11677"/>
                </a:cxn>
                <a:cxn ang="0">
                  <a:pos x="7962" y="10996"/>
                </a:cxn>
                <a:cxn ang="0">
                  <a:pos x="5549" y="10274"/>
                </a:cxn>
                <a:cxn ang="0">
                  <a:pos x="7962" y="10996"/>
                </a:cxn>
                <a:cxn ang="0">
                  <a:pos x="8498" y="10996"/>
                </a:cxn>
                <a:cxn ang="0">
                  <a:pos x="10891" y="10274"/>
                </a:cxn>
              </a:cxnLst>
              <a:rect l="0" t="0" r="r" b="b"/>
              <a:pathLst>
                <a:path w="12232" h="16566">
                  <a:moveTo>
                    <a:pt x="0" y="4704"/>
                  </a:moveTo>
                  <a:lnTo>
                    <a:pt x="372" y="4704"/>
                  </a:lnTo>
                  <a:lnTo>
                    <a:pt x="372" y="16566"/>
                  </a:lnTo>
                  <a:lnTo>
                    <a:pt x="1506" y="16566"/>
                  </a:lnTo>
                  <a:lnTo>
                    <a:pt x="2599" y="16566"/>
                  </a:lnTo>
                  <a:lnTo>
                    <a:pt x="12026" y="16566"/>
                  </a:lnTo>
                  <a:lnTo>
                    <a:pt x="12026" y="9613"/>
                  </a:lnTo>
                  <a:lnTo>
                    <a:pt x="12232" y="9613"/>
                  </a:lnTo>
                  <a:lnTo>
                    <a:pt x="12232" y="8479"/>
                  </a:lnTo>
                  <a:lnTo>
                    <a:pt x="10025" y="8479"/>
                  </a:lnTo>
                  <a:lnTo>
                    <a:pt x="10025" y="7922"/>
                  </a:lnTo>
                  <a:lnTo>
                    <a:pt x="7364" y="7922"/>
                  </a:lnTo>
                  <a:lnTo>
                    <a:pt x="7364" y="8479"/>
                  </a:lnTo>
                  <a:lnTo>
                    <a:pt x="6230" y="8479"/>
                  </a:lnTo>
                  <a:lnTo>
                    <a:pt x="6230" y="7922"/>
                  </a:lnTo>
                  <a:lnTo>
                    <a:pt x="3589" y="7922"/>
                  </a:lnTo>
                  <a:lnTo>
                    <a:pt x="3589" y="8479"/>
                  </a:lnTo>
                  <a:lnTo>
                    <a:pt x="2599" y="8479"/>
                  </a:lnTo>
                  <a:lnTo>
                    <a:pt x="2599" y="4704"/>
                  </a:lnTo>
                  <a:lnTo>
                    <a:pt x="2970" y="4704"/>
                  </a:lnTo>
                  <a:lnTo>
                    <a:pt x="2970" y="3631"/>
                  </a:lnTo>
                  <a:lnTo>
                    <a:pt x="2599" y="3631"/>
                  </a:lnTo>
                  <a:lnTo>
                    <a:pt x="2599" y="2929"/>
                  </a:lnTo>
                  <a:lnTo>
                    <a:pt x="1341" y="2929"/>
                  </a:lnTo>
                  <a:lnTo>
                    <a:pt x="1361" y="2827"/>
                  </a:lnTo>
                  <a:lnTo>
                    <a:pt x="1423" y="2640"/>
                  </a:lnTo>
                  <a:lnTo>
                    <a:pt x="1506" y="2476"/>
                  </a:lnTo>
                  <a:lnTo>
                    <a:pt x="1609" y="2351"/>
                  </a:lnTo>
                  <a:lnTo>
                    <a:pt x="1733" y="2249"/>
                  </a:lnTo>
                  <a:lnTo>
                    <a:pt x="1856" y="2187"/>
                  </a:lnTo>
                  <a:lnTo>
                    <a:pt x="2001" y="2125"/>
                  </a:lnTo>
                  <a:lnTo>
                    <a:pt x="2166" y="2064"/>
                  </a:lnTo>
                  <a:lnTo>
                    <a:pt x="2331" y="2043"/>
                  </a:lnTo>
                  <a:lnTo>
                    <a:pt x="2681" y="2001"/>
                  </a:lnTo>
                  <a:lnTo>
                    <a:pt x="3342" y="1981"/>
                  </a:lnTo>
                  <a:lnTo>
                    <a:pt x="3506" y="1960"/>
                  </a:lnTo>
                  <a:lnTo>
                    <a:pt x="3651" y="1939"/>
                  </a:lnTo>
                  <a:lnTo>
                    <a:pt x="3816" y="1877"/>
                  </a:lnTo>
                  <a:lnTo>
                    <a:pt x="3981" y="1815"/>
                  </a:lnTo>
                  <a:lnTo>
                    <a:pt x="4125" y="1733"/>
                  </a:lnTo>
                  <a:lnTo>
                    <a:pt x="4270" y="1650"/>
                  </a:lnTo>
                  <a:lnTo>
                    <a:pt x="4414" y="1547"/>
                  </a:lnTo>
                  <a:lnTo>
                    <a:pt x="4538" y="1424"/>
                  </a:lnTo>
                  <a:lnTo>
                    <a:pt x="4662" y="1279"/>
                  </a:lnTo>
                  <a:lnTo>
                    <a:pt x="4765" y="1135"/>
                  </a:lnTo>
                  <a:lnTo>
                    <a:pt x="4848" y="969"/>
                  </a:lnTo>
                  <a:lnTo>
                    <a:pt x="4930" y="804"/>
                  </a:lnTo>
                  <a:lnTo>
                    <a:pt x="4971" y="619"/>
                  </a:lnTo>
                  <a:lnTo>
                    <a:pt x="4992" y="413"/>
                  </a:lnTo>
                  <a:lnTo>
                    <a:pt x="4992" y="227"/>
                  </a:lnTo>
                  <a:lnTo>
                    <a:pt x="4950" y="0"/>
                  </a:lnTo>
                  <a:lnTo>
                    <a:pt x="4909" y="227"/>
                  </a:lnTo>
                  <a:lnTo>
                    <a:pt x="4827" y="413"/>
                  </a:lnTo>
                  <a:lnTo>
                    <a:pt x="4703" y="557"/>
                  </a:lnTo>
                  <a:lnTo>
                    <a:pt x="4538" y="701"/>
                  </a:lnTo>
                  <a:lnTo>
                    <a:pt x="4373" y="804"/>
                  </a:lnTo>
                  <a:lnTo>
                    <a:pt x="4167" y="908"/>
                  </a:lnTo>
                  <a:lnTo>
                    <a:pt x="3961" y="969"/>
                  </a:lnTo>
                  <a:lnTo>
                    <a:pt x="3734" y="1031"/>
                  </a:lnTo>
                  <a:lnTo>
                    <a:pt x="3280" y="1114"/>
                  </a:lnTo>
                  <a:lnTo>
                    <a:pt x="2826" y="1197"/>
                  </a:lnTo>
                  <a:lnTo>
                    <a:pt x="2392" y="1258"/>
                  </a:lnTo>
                  <a:lnTo>
                    <a:pt x="2207" y="1299"/>
                  </a:lnTo>
                  <a:lnTo>
                    <a:pt x="2063" y="1341"/>
                  </a:lnTo>
                  <a:lnTo>
                    <a:pt x="1835" y="1424"/>
                  </a:lnTo>
                  <a:lnTo>
                    <a:pt x="1650" y="1547"/>
                  </a:lnTo>
                  <a:lnTo>
                    <a:pt x="1506" y="1671"/>
                  </a:lnTo>
                  <a:lnTo>
                    <a:pt x="1403" y="1836"/>
                  </a:lnTo>
                  <a:lnTo>
                    <a:pt x="1320" y="1981"/>
                  </a:lnTo>
                  <a:lnTo>
                    <a:pt x="1258" y="2145"/>
                  </a:lnTo>
                  <a:lnTo>
                    <a:pt x="1217" y="2311"/>
                  </a:lnTo>
                  <a:lnTo>
                    <a:pt x="1197" y="2476"/>
                  </a:lnTo>
                  <a:lnTo>
                    <a:pt x="1197" y="2621"/>
                  </a:lnTo>
                  <a:lnTo>
                    <a:pt x="1197" y="2785"/>
                  </a:lnTo>
                  <a:lnTo>
                    <a:pt x="1221" y="2929"/>
                  </a:lnTo>
                  <a:lnTo>
                    <a:pt x="372" y="2929"/>
                  </a:lnTo>
                  <a:lnTo>
                    <a:pt x="372" y="3631"/>
                  </a:lnTo>
                  <a:lnTo>
                    <a:pt x="0" y="3631"/>
                  </a:lnTo>
                  <a:lnTo>
                    <a:pt x="0" y="4704"/>
                  </a:lnTo>
                  <a:close/>
                  <a:moveTo>
                    <a:pt x="2599" y="13018"/>
                  </a:moveTo>
                  <a:lnTo>
                    <a:pt x="2599" y="11677"/>
                  </a:lnTo>
                  <a:lnTo>
                    <a:pt x="5012" y="11677"/>
                  </a:lnTo>
                  <a:lnTo>
                    <a:pt x="5012" y="13018"/>
                  </a:lnTo>
                  <a:lnTo>
                    <a:pt x="2599" y="13018"/>
                  </a:lnTo>
                  <a:close/>
                  <a:moveTo>
                    <a:pt x="2599" y="10996"/>
                  </a:moveTo>
                  <a:lnTo>
                    <a:pt x="2599" y="10274"/>
                  </a:lnTo>
                  <a:lnTo>
                    <a:pt x="5012" y="10274"/>
                  </a:lnTo>
                  <a:lnTo>
                    <a:pt x="5012" y="10996"/>
                  </a:lnTo>
                  <a:lnTo>
                    <a:pt x="2599" y="10996"/>
                  </a:lnTo>
                  <a:close/>
                  <a:moveTo>
                    <a:pt x="7962" y="13018"/>
                  </a:moveTo>
                  <a:lnTo>
                    <a:pt x="5549" y="13018"/>
                  </a:lnTo>
                  <a:lnTo>
                    <a:pt x="5549" y="11677"/>
                  </a:lnTo>
                  <a:lnTo>
                    <a:pt x="7962" y="11677"/>
                  </a:lnTo>
                  <a:lnTo>
                    <a:pt x="7962" y="13018"/>
                  </a:lnTo>
                  <a:close/>
                  <a:moveTo>
                    <a:pt x="10891" y="13018"/>
                  </a:moveTo>
                  <a:lnTo>
                    <a:pt x="8498" y="13018"/>
                  </a:lnTo>
                  <a:lnTo>
                    <a:pt x="8498" y="11677"/>
                  </a:lnTo>
                  <a:lnTo>
                    <a:pt x="10891" y="11677"/>
                  </a:lnTo>
                  <a:lnTo>
                    <a:pt x="10891" y="13018"/>
                  </a:lnTo>
                  <a:close/>
                  <a:moveTo>
                    <a:pt x="7962" y="10996"/>
                  </a:moveTo>
                  <a:lnTo>
                    <a:pt x="5549" y="10996"/>
                  </a:lnTo>
                  <a:lnTo>
                    <a:pt x="5549" y="10274"/>
                  </a:lnTo>
                  <a:lnTo>
                    <a:pt x="7962" y="10274"/>
                  </a:lnTo>
                  <a:lnTo>
                    <a:pt x="7962" y="10996"/>
                  </a:lnTo>
                  <a:close/>
                  <a:moveTo>
                    <a:pt x="10891" y="10996"/>
                  </a:moveTo>
                  <a:lnTo>
                    <a:pt x="8498" y="10996"/>
                  </a:lnTo>
                  <a:lnTo>
                    <a:pt x="8498" y="10274"/>
                  </a:lnTo>
                  <a:lnTo>
                    <a:pt x="10891" y="10274"/>
                  </a:lnTo>
                  <a:lnTo>
                    <a:pt x="10891" y="10996"/>
                  </a:lnTo>
                  <a:close/>
                </a:path>
              </a:pathLst>
            </a:custGeom>
            <a:solidFill>
              <a:schemeClr val="tx2">
                <a:lumMod val="60000"/>
                <a:lumOff val="40000"/>
              </a:schemeClr>
            </a:solidFill>
            <a:ln w="9525">
              <a:solidFill>
                <a:schemeClr val="accent1"/>
              </a:solidFill>
              <a:round/>
            </a:ln>
          </p:spPr>
          <p:txBody>
            <a:bodyPr vert="horz" wrap="square" lIns="91377" tIns="45689" rIns="91377" bIns="45689" numCol="1" anchor="t" anchorCtr="0" compatLnSpc="1"/>
            <a:lstStyle/>
            <a:p>
              <a:pPr defTabSz="913765">
                <a:defRPr/>
              </a:pPr>
              <a:endParaRPr lang="zh-CN" altLang="en-US" sz="1300" kern="0" dirty="0"/>
            </a:p>
          </p:txBody>
        </p:sp>
        <p:grpSp>
          <p:nvGrpSpPr>
            <p:cNvPr id="409" name="组合 157"/>
            <p:cNvGrpSpPr/>
            <p:nvPr/>
          </p:nvGrpSpPr>
          <p:grpSpPr>
            <a:xfrm>
              <a:off x="1662616" y="1161342"/>
              <a:ext cx="690555" cy="614487"/>
              <a:chOff x="7116057" y="5649452"/>
              <a:chExt cx="1968344" cy="1968344"/>
            </a:xfrm>
          </p:grpSpPr>
          <p:sp>
            <p:nvSpPr>
              <p:cNvPr id="410" name="椭圆 158"/>
              <p:cNvSpPr/>
              <p:nvPr/>
            </p:nvSpPr>
            <p:spPr>
              <a:xfrm>
                <a:off x="7487859" y="6008391"/>
                <a:ext cx="1243690" cy="1287150"/>
              </a:xfrm>
              <a:prstGeom prst="ellipse">
                <a:avLst/>
              </a:prstGeom>
              <a:gradFill flip="none" rotWithShape="1">
                <a:gsLst>
                  <a:gs pos="0">
                    <a:srgbClr val="4F81BD">
                      <a:lumMod val="40000"/>
                      <a:lumOff val="60000"/>
                      <a:alpha val="90000"/>
                    </a:srgbClr>
                  </a:gs>
                  <a:gs pos="10000">
                    <a:srgbClr val="226F9E"/>
                  </a:gs>
                  <a:gs pos="62000">
                    <a:srgbClr val="3E6CA4">
                      <a:alpha val="6000"/>
                    </a:srgbClr>
                  </a:gs>
                  <a:gs pos="35000">
                    <a:srgbClr val="4F81BD">
                      <a:lumMod val="75000"/>
                      <a:alpha val="37000"/>
                    </a:srgbClr>
                  </a:gs>
                  <a:gs pos="98000">
                    <a:srgbClr val="4F81BD">
                      <a:lumMod val="50000"/>
                      <a:alpha val="40000"/>
                    </a:srgbClr>
                  </a:gs>
                </a:gsLst>
                <a:lin ang="2700000" scaled="1"/>
                <a:tileRect/>
              </a:gradFill>
              <a:ln w="6350" cap="flat" cmpd="sng" algn="ctr">
                <a:solidFill>
                  <a:srgbClr val="00B0F0"/>
                </a:solid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p:spPr>
            <p:txBody>
              <a:bodyPr anchor="ctr"/>
              <a:lstStyle/>
              <a:p>
                <a:pPr algn="ctr" defTabSz="913765">
                  <a:buClr>
                    <a:srgbClr val="CC9900"/>
                  </a:buClr>
                  <a:buFont typeface="Huawei Sans" panose="05000000000000000000" pitchFamily="2" charset="2"/>
                  <a:buChar char="n"/>
                  <a:defRPr/>
                </a:pPr>
                <a:endParaRPr lang="zh-CN" altLang="en-US" sz="1200" dirty="0"/>
              </a:p>
            </p:txBody>
          </p:sp>
          <p:grpSp>
            <p:nvGrpSpPr>
              <p:cNvPr id="411" name="组合 180"/>
              <p:cNvGrpSpPr/>
              <p:nvPr/>
            </p:nvGrpSpPr>
            <p:grpSpPr>
              <a:xfrm>
                <a:off x="7116057" y="5649452"/>
                <a:ext cx="1968344" cy="1968344"/>
                <a:chOff x="3168057" y="3253154"/>
                <a:chExt cx="1325196" cy="1325196"/>
              </a:xfrm>
            </p:grpSpPr>
            <p:grpSp>
              <p:nvGrpSpPr>
                <p:cNvPr id="412" name="组合 181"/>
                <p:cNvGrpSpPr/>
                <p:nvPr/>
              </p:nvGrpSpPr>
              <p:grpSpPr>
                <a:xfrm>
                  <a:off x="3168057" y="3253154"/>
                  <a:ext cx="1325196" cy="1325196"/>
                  <a:chOff x="-15697200" y="-10797381"/>
                  <a:chExt cx="8229600" cy="8229600"/>
                </a:xfrm>
              </p:grpSpPr>
              <p:sp>
                <p:nvSpPr>
                  <p:cNvPr id="420" name="Freeform 32"/>
                  <p:cNvSpPr>
                    <a:spLocks noEditPoints="1"/>
                  </p:cNvSpPr>
                  <p:nvPr/>
                </p:nvSpPr>
                <p:spPr bwMode="auto">
                  <a:xfrm>
                    <a:off x="-15697200" y="-10797381"/>
                    <a:ext cx="8229600" cy="8229600"/>
                  </a:xfrm>
                  <a:custGeom>
                    <a:avLst/>
                    <a:gdLst/>
                    <a:ahLst/>
                    <a:cxnLst>
                      <a:cxn ang="0">
                        <a:pos x="2464" y="4990"/>
                      </a:cxn>
                      <a:cxn ang="0">
                        <a:pos x="2306" y="5168"/>
                      </a:cxn>
                      <a:cxn ang="0">
                        <a:pos x="2182" y="5152"/>
                      </a:cxn>
                      <a:cxn ang="0">
                        <a:pos x="3050" y="5144"/>
                      </a:cxn>
                      <a:cxn ang="0">
                        <a:pos x="3220" y="5108"/>
                      </a:cxn>
                      <a:cxn ang="0">
                        <a:pos x="3284" y="4892"/>
                      </a:cxn>
                      <a:cxn ang="0">
                        <a:pos x="3482" y="5028"/>
                      </a:cxn>
                      <a:cxn ang="0">
                        <a:pos x="1680" y="4814"/>
                      </a:cxn>
                      <a:cxn ang="0">
                        <a:pos x="1532" y="4746"/>
                      </a:cxn>
                      <a:cxn ang="0">
                        <a:pos x="1336" y="4862"/>
                      </a:cxn>
                      <a:cxn ang="0">
                        <a:pos x="3888" y="4838"/>
                      </a:cxn>
                      <a:cxn ang="0">
                        <a:pos x="4034" y="4746"/>
                      </a:cxn>
                      <a:cxn ang="0">
                        <a:pos x="4040" y="4506"/>
                      </a:cxn>
                      <a:cxn ang="0">
                        <a:pos x="4130" y="4434"/>
                      </a:cxn>
                      <a:cxn ang="0">
                        <a:pos x="852" y="4514"/>
                      </a:cxn>
                      <a:cxn ang="0">
                        <a:pos x="864" y="4258"/>
                      </a:cxn>
                      <a:cxn ang="0">
                        <a:pos x="626" y="4282"/>
                      </a:cxn>
                      <a:cxn ang="0">
                        <a:pos x="546" y="4186"/>
                      </a:cxn>
                      <a:cxn ang="0">
                        <a:pos x="4664" y="4150"/>
                      </a:cxn>
                      <a:cxn ang="0">
                        <a:pos x="4764" y="4006"/>
                      </a:cxn>
                      <a:cxn ang="0">
                        <a:pos x="4664" y="3804"/>
                      </a:cxn>
                      <a:cxn ang="0">
                        <a:pos x="4902" y="3770"/>
                      </a:cxn>
                      <a:cxn ang="0">
                        <a:pos x="410" y="3596"/>
                      </a:cxn>
                      <a:cxn ang="0">
                        <a:pos x="348" y="3448"/>
                      </a:cxn>
                      <a:cxn ang="0">
                        <a:pos x="128" y="3398"/>
                      </a:cxn>
                      <a:cxn ang="0">
                        <a:pos x="5072" y="3354"/>
                      </a:cxn>
                      <a:cxn ang="0">
                        <a:pos x="5116" y="3184"/>
                      </a:cxn>
                      <a:cxn ang="0">
                        <a:pos x="4958" y="3006"/>
                      </a:cxn>
                      <a:cxn ang="0">
                        <a:pos x="4974" y="2892"/>
                      </a:cxn>
                      <a:cxn ang="0">
                        <a:pos x="8" y="2814"/>
                      </a:cxn>
                      <a:cxn ang="0">
                        <a:pos x="192" y="2636"/>
                      </a:cxn>
                      <a:cxn ang="0">
                        <a:pos x="0" y="2516"/>
                      </a:cxn>
                      <a:cxn ang="0">
                        <a:pos x="200" y="2382"/>
                      </a:cxn>
                      <a:cxn ang="0">
                        <a:pos x="5170" y="2322"/>
                      </a:cxn>
                      <a:cxn ang="0">
                        <a:pos x="5148" y="2150"/>
                      </a:cxn>
                      <a:cxn ang="0">
                        <a:pos x="4936" y="2070"/>
                      </a:cxn>
                      <a:cxn ang="0">
                        <a:pos x="272" y="1974"/>
                      </a:cxn>
                      <a:cxn ang="0">
                        <a:pos x="318" y="1820"/>
                      </a:cxn>
                      <a:cxn ang="0">
                        <a:pos x="188" y="1618"/>
                      </a:cxn>
                      <a:cxn ang="0">
                        <a:pos x="238" y="1502"/>
                      </a:cxn>
                      <a:cxn ang="0">
                        <a:pos x="4754" y="1548"/>
                      </a:cxn>
                      <a:cxn ang="0">
                        <a:pos x="4846" y="1310"/>
                      </a:cxn>
                      <a:cxn ang="0">
                        <a:pos x="4608" y="1288"/>
                      </a:cxn>
                      <a:cxn ang="0">
                        <a:pos x="4542" y="1192"/>
                      </a:cxn>
                      <a:cxn ang="0">
                        <a:pos x="702" y="1112"/>
                      </a:cxn>
                      <a:cxn ang="0">
                        <a:pos x="806" y="988"/>
                      </a:cxn>
                      <a:cxn ang="0">
                        <a:pos x="748" y="770"/>
                      </a:cxn>
                      <a:cxn ang="0">
                        <a:pos x="984" y="808"/>
                      </a:cxn>
                      <a:cxn ang="0">
                        <a:pos x="4298" y="638"/>
                      </a:cxn>
                      <a:cxn ang="0">
                        <a:pos x="4162" y="528"/>
                      </a:cxn>
                      <a:cxn ang="0">
                        <a:pos x="3952" y="614"/>
                      </a:cxn>
                      <a:cxn ang="0">
                        <a:pos x="1316" y="558"/>
                      </a:cxn>
                      <a:cxn ang="0">
                        <a:pos x="1454" y="478"/>
                      </a:cxn>
                      <a:cxn ang="0">
                        <a:pos x="1496" y="242"/>
                      </a:cxn>
                      <a:cxn ang="0">
                        <a:pos x="1610" y="192"/>
                      </a:cxn>
                      <a:cxn ang="0">
                        <a:pos x="3464" y="354"/>
                      </a:cxn>
                      <a:cxn ang="0">
                        <a:pos x="3368" y="118"/>
                      </a:cxn>
                      <a:cxn ang="0">
                        <a:pos x="3178" y="264"/>
                      </a:cxn>
                      <a:cxn ang="0">
                        <a:pos x="3064" y="238"/>
                      </a:cxn>
                      <a:cxn ang="0">
                        <a:pos x="2216" y="220"/>
                      </a:cxn>
                      <a:cxn ang="0">
                        <a:pos x="2376" y="202"/>
                      </a:cxn>
                      <a:cxn ang="0">
                        <a:pos x="2482" y="2"/>
                      </a:cxn>
                    </a:cxnLst>
                    <a:rect l="0" t="0" r="r" b="b"/>
                    <a:pathLst>
                      <a:path w="5184" h="5184">
                        <a:moveTo>
                          <a:pt x="2604" y="5184"/>
                        </a:moveTo>
                        <a:lnTo>
                          <a:pt x="2602" y="4992"/>
                        </a:lnTo>
                        <a:lnTo>
                          <a:pt x="2602" y="4992"/>
                        </a:lnTo>
                        <a:lnTo>
                          <a:pt x="2626" y="4992"/>
                        </a:lnTo>
                        <a:lnTo>
                          <a:pt x="2628" y="5184"/>
                        </a:lnTo>
                        <a:lnTo>
                          <a:pt x="2628" y="5184"/>
                        </a:lnTo>
                        <a:lnTo>
                          <a:pt x="2604" y="5184"/>
                        </a:lnTo>
                        <a:lnTo>
                          <a:pt x="2604" y="5184"/>
                        </a:lnTo>
                        <a:close/>
                        <a:moveTo>
                          <a:pt x="2478" y="5182"/>
                        </a:moveTo>
                        <a:lnTo>
                          <a:pt x="2478" y="5182"/>
                        </a:lnTo>
                        <a:lnTo>
                          <a:pt x="2454" y="5180"/>
                        </a:lnTo>
                        <a:lnTo>
                          <a:pt x="2464" y="4990"/>
                        </a:lnTo>
                        <a:lnTo>
                          <a:pt x="2464" y="4990"/>
                        </a:lnTo>
                        <a:lnTo>
                          <a:pt x="2488" y="4990"/>
                        </a:lnTo>
                        <a:lnTo>
                          <a:pt x="2478" y="5182"/>
                        </a:lnTo>
                        <a:close/>
                        <a:moveTo>
                          <a:pt x="2752" y="5180"/>
                        </a:moveTo>
                        <a:lnTo>
                          <a:pt x="2740" y="4988"/>
                        </a:lnTo>
                        <a:lnTo>
                          <a:pt x="2740" y="4988"/>
                        </a:lnTo>
                        <a:lnTo>
                          <a:pt x="2764" y="4986"/>
                        </a:lnTo>
                        <a:lnTo>
                          <a:pt x="2778" y="5178"/>
                        </a:lnTo>
                        <a:lnTo>
                          <a:pt x="2778" y="5178"/>
                        </a:lnTo>
                        <a:lnTo>
                          <a:pt x="2752" y="5180"/>
                        </a:lnTo>
                        <a:lnTo>
                          <a:pt x="2752" y="5180"/>
                        </a:lnTo>
                        <a:close/>
                        <a:moveTo>
                          <a:pt x="2330" y="5172"/>
                        </a:moveTo>
                        <a:lnTo>
                          <a:pt x="2330" y="5172"/>
                        </a:lnTo>
                        <a:lnTo>
                          <a:pt x="2306" y="5168"/>
                        </a:lnTo>
                        <a:lnTo>
                          <a:pt x="2326" y="4978"/>
                        </a:lnTo>
                        <a:lnTo>
                          <a:pt x="2326" y="4978"/>
                        </a:lnTo>
                        <a:lnTo>
                          <a:pt x="2350" y="4980"/>
                        </a:lnTo>
                        <a:lnTo>
                          <a:pt x="2330" y="5172"/>
                        </a:lnTo>
                        <a:close/>
                        <a:moveTo>
                          <a:pt x="2902" y="5166"/>
                        </a:moveTo>
                        <a:lnTo>
                          <a:pt x="2878" y="4976"/>
                        </a:lnTo>
                        <a:lnTo>
                          <a:pt x="2878" y="4976"/>
                        </a:lnTo>
                        <a:lnTo>
                          <a:pt x="2902" y="4972"/>
                        </a:lnTo>
                        <a:lnTo>
                          <a:pt x="2926" y="5164"/>
                        </a:lnTo>
                        <a:lnTo>
                          <a:pt x="2926" y="5164"/>
                        </a:lnTo>
                        <a:lnTo>
                          <a:pt x="2902" y="5166"/>
                        </a:lnTo>
                        <a:lnTo>
                          <a:pt x="2902" y="5166"/>
                        </a:lnTo>
                        <a:close/>
                        <a:moveTo>
                          <a:pt x="2182" y="5152"/>
                        </a:moveTo>
                        <a:lnTo>
                          <a:pt x="2182" y="5152"/>
                        </a:lnTo>
                        <a:lnTo>
                          <a:pt x="2158" y="5148"/>
                        </a:lnTo>
                        <a:lnTo>
                          <a:pt x="2190" y="4958"/>
                        </a:lnTo>
                        <a:lnTo>
                          <a:pt x="2190" y="4958"/>
                        </a:lnTo>
                        <a:lnTo>
                          <a:pt x="2212" y="4962"/>
                        </a:lnTo>
                        <a:lnTo>
                          <a:pt x="2182" y="5152"/>
                        </a:lnTo>
                        <a:close/>
                        <a:moveTo>
                          <a:pt x="3050" y="5144"/>
                        </a:moveTo>
                        <a:lnTo>
                          <a:pt x="3016" y="4956"/>
                        </a:lnTo>
                        <a:lnTo>
                          <a:pt x="3016" y="4956"/>
                        </a:lnTo>
                        <a:lnTo>
                          <a:pt x="3038" y="4952"/>
                        </a:lnTo>
                        <a:lnTo>
                          <a:pt x="3074" y="5140"/>
                        </a:lnTo>
                        <a:lnTo>
                          <a:pt x="3074" y="5140"/>
                        </a:lnTo>
                        <a:lnTo>
                          <a:pt x="3050" y="5144"/>
                        </a:lnTo>
                        <a:lnTo>
                          <a:pt x="3050" y="5144"/>
                        </a:lnTo>
                        <a:close/>
                        <a:moveTo>
                          <a:pt x="2034" y="5124"/>
                        </a:moveTo>
                        <a:lnTo>
                          <a:pt x="2034" y="5124"/>
                        </a:lnTo>
                        <a:lnTo>
                          <a:pt x="2010" y="5120"/>
                        </a:lnTo>
                        <a:lnTo>
                          <a:pt x="2054" y="4932"/>
                        </a:lnTo>
                        <a:lnTo>
                          <a:pt x="2054" y="4932"/>
                        </a:lnTo>
                        <a:lnTo>
                          <a:pt x="2076" y="4938"/>
                        </a:lnTo>
                        <a:lnTo>
                          <a:pt x="2034" y="5124"/>
                        </a:lnTo>
                        <a:close/>
                        <a:moveTo>
                          <a:pt x="3196" y="5114"/>
                        </a:moveTo>
                        <a:lnTo>
                          <a:pt x="3152" y="4928"/>
                        </a:lnTo>
                        <a:lnTo>
                          <a:pt x="3152" y="4928"/>
                        </a:lnTo>
                        <a:lnTo>
                          <a:pt x="3174" y="4922"/>
                        </a:lnTo>
                        <a:lnTo>
                          <a:pt x="3220" y="5108"/>
                        </a:lnTo>
                        <a:lnTo>
                          <a:pt x="3220" y="5108"/>
                        </a:lnTo>
                        <a:lnTo>
                          <a:pt x="3196" y="5114"/>
                        </a:lnTo>
                        <a:lnTo>
                          <a:pt x="3196" y="5114"/>
                        </a:lnTo>
                        <a:close/>
                        <a:moveTo>
                          <a:pt x="1890" y="5088"/>
                        </a:moveTo>
                        <a:lnTo>
                          <a:pt x="1890" y="5088"/>
                        </a:lnTo>
                        <a:lnTo>
                          <a:pt x="1866" y="5082"/>
                        </a:lnTo>
                        <a:lnTo>
                          <a:pt x="1920" y="4898"/>
                        </a:lnTo>
                        <a:lnTo>
                          <a:pt x="1920" y="4898"/>
                        </a:lnTo>
                        <a:lnTo>
                          <a:pt x="1942" y="4904"/>
                        </a:lnTo>
                        <a:lnTo>
                          <a:pt x="1890" y="5088"/>
                        </a:lnTo>
                        <a:close/>
                        <a:moveTo>
                          <a:pt x="3340" y="5074"/>
                        </a:moveTo>
                        <a:lnTo>
                          <a:pt x="3284" y="4892"/>
                        </a:lnTo>
                        <a:lnTo>
                          <a:pt x="3284" y="4892"/>
                        </a:lnTo>
                        <a:lnTo>
                          <a:pt x="3306" y="4884"/>
                        </a:lnTo>
                        <a:lnTo>
                          <a:pt x="3364" y="5068"/>
                        </a:lnTo>
                        <a:lnTo>
                          <a:pt x="3364" y="5068"/>
                        </a:lnTo>
                        <a:lnTo>
                          <a:pt x="3340" y="5074"/>
                        </a:lnTo>
                        <a:lnTo>
                          <a:pt x="3340" y="5074"/>
                        </a:lnTo>
                        <a:close/>
                        <a:moveTo>
                          <a:pt x="1748" y="5044"/>
                        </a:moveTo>
                        <a:lnTo>
                          <a:pt x="1748" y="5044"/>
                        </a:lnTo>
                        <a:lnTo>
                          <a:pt x="1724" y="5036"/>
                        </a:lnTo>
                        <a:lnTo>
                          <a:pt x="1788" y="4854"/>
                        </a:lnTo>
                        <a:lnTo>
                          <a:pt x="1788" y="4854"/>
                        </a:lnTo>
                        <a:lnTo>
                          <a:pt x="1810" y="4862"/>
                        </a:lnTo>
                        <a:lnTo>
                          <a:pt x="1748" y="5044"/>
                        </a:lnTo>
                        <a:close/>
                        <a:moveTo>
                          <a:pt x="3482" y="5028"/>
                        </a:moveTo>
                        <a:lnTo>
                          <a:pt x="3416" y="4848"/>
                        </a:lnTo>
                        <a:lnTo>
                          <a:pt x="3416" y="4848"/>
                        </a:lnTo>
                        <a:lnTo>
                          <a:pt x="3438" y="4840"/>
                        </a:lnTo>
                        <a:lnTo>
                          <a:pt x="3506" y="5020"/>
                        </a:lnTo>
                        <a:lnTo>
                          <a:pt x="3506" y="5020"/>
                        </a:lnTo>
                        <a:lnTo>
                          <a:pt x="3482" y="5028"/>
                        </a:lnTo>
                        <a:lnTo>
                          <a:pt x="3482" y="5028"/>
                        </a:lnTo>
                        <a:close/>
                        <a:moveTo>
                          <a:pt x="1606" y="4990"/>
                        </a:moveTo>
                        <a:lnTo>
                          <a:pt x="1606" y="4990"/>
                        </a:lnTo>
                        <a:lnTo>
                          <a:pt x="1584" y="4982"/>
                        </a:lnTo>
                        <a:lnTo>
                          <a:pt x="1658" y="4804"/>
                        </a:lnTo>
                        <a:lnTo>
                          <a:pt x="1658" y="4804"/>
                        </a:lnTo>
                        <a:lnTo>
                          <a:pt x="1680" y="4814"/>
                        </a:lnTo>
                        <a:lnTo>
                          <a:pt x="1606" y="4990"/>
                        </a:lnTo>
                        <a:close/>
                        <a:moveTo>
                          <a:pt x="3620" y="4972"/>
                        </a:moveTo>
                        <a:lnTo>
                          <a:pt x="3544" y="4796"/>
                        </a:lnTo>
                        <a:lnTo>
                          <a:pt x="3544" y="4796"/>
                        </a:lnTo>
                        <a:lnTo>
                          <a:pt x="3566" y="4788"/>
                        </a:lnTo>
                        <a:lnTo>
                          <a:pt x="3644" y="4962"/>
                        </a:lnTo>
                        <a:lnTo>
                          <a:pt x="3644" y="4962"/>
                        </a:lnTo>
                        <a:lnTo>
                          <a:pt x="3620" y="4972"/>
                        </a:lnTo>
                        <a:lnTo>
                          <a:pt x="3620" y="4972"/>
                        </a:lnTo>
                        <a:close/>
                        <a:moveTo>
                          <a:pt x="1470" y="4930"/>
                        </a:moveTo>
                        <a:lnTo>
                          <a:pt x="1470" y="4930"/>
                        </a:lnTo>
                        <a:lnTo>
                          <a:pt x="1448" y="4918"/>
                        </a:lnTo>
                        <a:lnTo>
                          <a:pt x="1532" y="4746"/>
                        </a:lnTo>
                        <a:lnTo>
                          <a:pt x="1532" y="4746"/>
                        </a:lnTo>
                        <a:lnTo>
                          <a:pt x="1554" y="4756"/>
                        </a:lnTo>
                        <a:lnTo>
                          <a:pt x="1470" y="4930"/>
                        </a:lnTo>
                        <a:close/>
                        <a:moveTo>
                          <a:pt x="3756" y="4910"/>
                        </a:moveTo>
                        <a:lnTo>
                          <a:pt x="3670" y="4738"/>
                        </a:lnTo>
                        <a:lnTo>
                          <a:pt x="3670" y="4738"/>
                        </a:lnTo>
                        <a:lnTo>
                          <a:pt x="3690" y="4728"/>
                        </a:lnTo>
                        <a:lnTo>
                          <a:pt x="3778" y="4898"/>
                        </a:lnTo>
                        <a:lnTo>
                          <a:pt x="3778" y="4898"/>
                        </a:lnTo>
                        <a:lnTo>
                          <a:pt x="3756" y="4910"/>
                        </a:lnTo>
                        <a:lnTo>
                          <a:pt x="3756" y="4910"/>
                        </a:lnTo>
                        <a:close/>
                        <a:moveTo>
                          <a:pt x="1336" y="4862"/>
                        </a:moveTo>
                        <a:lnTo>
                          <a:pt x="1336" y="4862"/>
                        </a:lnTo>
                        <a:lnTo>
                          <a:pt x="1316" y="4848"/>
                        </a:lnTo>
                        <a:lnTo>
                          <a:pt x="1410" y="4682"/>
                        </a:lnTo>
                        <a:lnTo>
                          <a:pt x="1410" y="4682"/>
                        </a:lnTo>
                        <a:lnTo>
                          <a:pt x="1430" y="4694"/>
                        </a:lnTo>
                        <a:lnTo>
                          <a:pt x="1336" y="4862"/>
                        </a:lnTo>
                        <a:close/>
                        <a:moveTo>
                          <a:pt x="3888" y="4838"/>
                        </a:moveTo>
                        <a:lnTo>
                          <a:pt x="3792" y="4672"/>
                        </a:lnTo>
                        <a:lnTo>
                          <a:pt x="3792" y="4672"/>
                        </a:lnTo>
                        <a:lnTo>
                          <a:pt x="3810" y="4660"/>
                        </a:lnTo>
                        <a:lnTo>
                          <a:pt x="3908" y="4826"/>
                        </a:lnTo>
                        <a:lnTo>
                          <a:pt x="3908" y="4826"/>
                        </a:lnTo>
                        <a:lnTo>
                          <a:pt x="3888" y="4838"/>
                        </a:lnTo>
                        <a:lnTo>
                          <a:pt x="3888" y="4838"/>
                        </a:lnTo>
                        <a:close/>
                        <a:moveTo>
                          <a:pt x="1208" y="4784"/>
                        </a:moveTo>
                        <a:lnTo>
                          <a:pt x="1208" y="4784"/>
                        </a:lnTo>
                        <a:lnTo>
                          <a:pt x="1188" y="4772"/>
                        </a:lnTo>
                        <a:lnTo>
                          <a:pt x="1292" y="4610"/>
                        </a:lnTo>
                        <a:lnTo>
                          <a:pt x="1292" y="4610"/>
                        </a:lnTo>
                        <a:lnTo>
                          <a:pt x="1310" y="4622"/>
                        </a:lnTo>
                        <a:lnTo>
                          <a:pt x="1208" y="4784"/>
                        </a:lnTo>
                        <a:close/>
                        <a:moveTo>
                          <a:pt x="4014" y="4760"/>
                        </a:moveTo>
                        <a:lnTo>
                          <a:pt x="3908" y="4600"/>
                        </a:lnTo>
                        <a:lnTo>
                          <a:pt x="3908" y="4600"/>
                        </a:lnTo>
                        <a:lnTo>
                          <a:pt x="3928" y="4586"/>
                        </a:lnTo>
                        <a:lnTo>
                          <a:pt x="4034" y="4746"/>
                        </a:lnTo>
                        <a:lnTo>
                          <a:pt x="4034" y="4746"/>
                        </a:lnTo>
                        <a:lnTo>
                          <a:pt x="4014" y="4760"/>
                        </a:lnTo>
                        <a:lnTo>
                          <a:pt x="4014" y="4760"/>
                        </a:lnTo>
                        <a:close/>
                        <a:moveTo>
                          <a:pt x="1084" y="4702"/>
                        </a:moveTo>
                        <a:lnTo>
                          <a:pt x="1084" y="4702"/>
                        </a:lnTo>
                        <a:lnTo>
                          <a:pt x="1064" y="4686"/>
                        </a:lnTo>
                        <a:lnTo>
                          <a:pt x="1178" y="4532"/>
                        </a:lnTo>
                        <a:lnTo>
                          <a:pt x="1178" y="4532"/>
                        </a:lnTo>
                        <a:lnTo>
                          <a:pt x="1196" y="4546"/>
                        </a:lnTo>
                        <a:lnTo>
                          <a:pt x="1084" y="4702"/>
                        </a:lnTo>
                        <a:close/>
                        <a:moveTo>
                          <a:pt x="4136" y="4674"/>
                        </a:moveTo>
                        <a:lnTo>
                          <a:pt x="4022" y="4520"/>
                        </a:lnTo>
                        <a:lnTo>
                          <a:pt x="4022" y="4520"/>
                        </a:lnTo>
                        <a:lnTo>
                          <a:pt x="4040" y="4506"/>
                        </a:lnTo>
                        <a:lnTo>
                          <a:pt x="4156" y="4660"/>
                        </a:lnTo>
                        <a:lnTo>
                          <a:pt x="4156" y="4660"/>
                        </a:lnTo>
                        <a:lnTo>
                          <a:pt x="4136" y="4674"/>
                        </a:lnTo>
                        <a:lnTo>
                          <a:pt x="4136" y="4674"/>
                        </a:lnTo>
                        <a:close/>
                        <a:moveTo>
                          <a:pt x="966" y="4610"/>
                        </a:moveTo>
                        <a:lnTo>
                          <a:pt x="966" y="4610"/>
                        </a:lnTo>
                        <a:lnTo>
                          <a:pt x="946" y="4594"/>
                        </a:lnTo>
                        <a:lnTo>
                          <a:pt x="1068" y="4446"/>
                        </a:lnTo>
                        <a:lnTo>
                          <a:pt x="1068" y="4446"/>
                        </a:lnTo>
                        <a:lnTo>
                          <a:pt x="1086" y="4462"/>
                        </a:lnTo>
                        <a:lnTo>
                          <a:pt x="966" y="4610"/>
                        </a:lnTo>
                        <a:close/>
                        <a:moveTo>
                          <a:pt x="4254" y="4582"/>
                        </a:moveTo>
                        <a:lnTo>
                          <a:pt x="4130" y="4434"/>
                        </a:lnTo>
                        <a:lnTo>
                          <a:pt x="4130" y="4434"/>
                        </a:lnTo>
                        <a:lnTo>
                          <a:pt x="4148" y="4420"/>
                        </a:lnTo>
                        <a:lnTo>
                          <a:pt x="4272" y="4566"/>
                        </a:lnTo>
                        <a:lnTo>
                          <a:pt x="4272" y="4566"/>
                        </a:lnTo>
                        <a:lnTo>
                          <a:pt x="4254" y="4582"/>
                        </a:lnTo>
                        <a:lnTo>
                          <a:pt x="4254" y="4582"/>
                        </a:lnTo>
                        <a:close/>
                        <a:moveTo>
                          <a:pt x="852" y="4514"/>
                        </a:moveTo>
                        <a:lnTo>
                          <a:pt x="852" y="4514"/>
                        </a:lnTo>
                        <a:lnTo>
                          <a:pt x="834" y="4496"/>
                        </a:lnTo>
                        <a:lnTo>
                          <a:pt x="964" y="4356"/>
                        </a:lnTo>
                        <a:lnTo>
                          <a:pt x="964" y="4356"/>
                        </a:lnTo>
                        <a:lnTo>
                          <a:pt x="980" y="4372"/>
                        </a:lnTo>
                        <a:lnTo>
                          <a:pt x="852" y="4514"/>
                        </a:lnTo>
                        <a:close/>
                        <a:moveTo>
                          <a:pt x="4366" y="4482"/>
                        </a:moveTo>
                        <a:lnTo>
                          <a:pt x="4234" y="4342"/>
                        </a:lnTo>
                        <a:lnTo>
                          <a:pt x="4234" y="4342"/>
                        </a:lnTo>
                        <a:lnTo>
                          <a:pt x="4252" y="4328"/>
                        </a:lnTo>
                        <a:lnTo>
                          <a:pt x="4384" y="4466"/>
                        </a:lnTo>
                        <a:lnTo>
                          <a:pt x="4384" y="4466"/>
                        </a:lnTo>
                        <a:lnTo>
                          <a:pt x="4366" y="4482"/>
                        </a:lnTo>
                        <a:lnTo>
                          <a:pt x="4366" y="4482"/>
                        </a:lnTo>
                        <a:close/>
                        <a:moveTo>
                          <a:pt x="744" y="4410"/>
                        </a:moveTo>
                        <a:lnTo>
                          <a:pt x="744" y="4410"/>
                        </a:lnTo>
                        <a:lnTo>
                          <a:pt x="726" y="4392"/>
                        </a:lnTo>
                        <a:lnTo>
                          <a:pt x="864" y="4258"/>
                        </a:lnTo>
                        <a:lnTo>
                          <a:pt x="864" y="4258"/>
                        </a:lnTo>
                        <a:lnTo>
                          <a:pt x="880" y="4276"/>
                        </a:lnTo>
                        <a:lnTo>
                          <a:pt x="744" y="4410"/>
                        </a:lnTo>
                        <a:close/>
                        <a:moveTo>
                          <a:pt x="4472" y="4378"/>
                        </a:moveTo>
                        <a:lnTo>
                          <a:pt x="4332" y="4246"/>
                        </a:lnTo>
                        <a:lnTo>
                          <a:pt x="4332" y="4246"/>
                        </a:lnTo>
                        <a:lnTo>
                          <a:pt x="4348" y="4228"/>
                        </a:lnTo>
                        <a:lnTo>
                          <a:pt x="4488" y="4360"/>
                        </a:lnTo>
                        <a:lnTo>
                          <a:pt x="4488" y="4360"/>
                        </a:lnTo>
                        <a:lnTo>
                          <a:pt x="4472" y="4378"/>
                        </a:lnTo>
                        <a:lnTo>
                          <a:pt x="4472" y="4378"/>
                        </a:lnTo>
                        <a:close/>
                        <a:moveTo>
                          <a:pt x="642" y="4300"/>
                        </a:moveTo>
                        <a:lnTo>
                          <a:pt x="642" y="4300"/>
                        </a:lnTo>
                        <a:lnTo>
                          <a:pt x="626" y="4282"/>
                        </a:lnTo>
                        <a:lnTo>
                          <a:pt x="772" y="4156"/>
                        </a:lnTo>
                        <a:lnTo>
                          <a:pt x="772" y="4156"/>
                        </a:lnTo>
                        <a:lnTo>
                          <a:pt x="786" y="4174"/>
                        </a:lnTo>
                        <a:lnTo>
                          <a:pt x="642" y="4300"/>
                        </a:lnTo>
                        <a:close/>
                        <a:moveTo>
                          <a:pt x="4572" y="4266"/>
                        </a:moveTo>
                        <a:lnTo>
                          <a:pt x="4424" y="4142"/>
                        </a:lnTo>
                        <a:lnTo>
                          <a:pt x="4424" y="4142"/>
                        </a:lnTo>
                        <a:lnTo>
                          <a:pt x="4440" y="4124"/>
                        </a:lnTo>
                        <a:lnTo>
                          <a:pt x="4588" y="4248"/>
                        </a:lnTo>
                        <a:lnTo>
                          <a:pt x="4588" y="4248"/>
                        </a:lnTo>
                        <a:lnTo>
                          <a:pt x="4572" y="4266"/>
                        </a:lnTo>
                        <a:lnTo>
                          <a:pt x="4572" y="4266"/>
                        </a:lnTo>
                        <a:close/>
                        <a:moveTo>
                          <a:pt x="546" y="4186"/>
                        </a:moveTo>
                        <a:lnTo>
                          <a:pt x="546" y="4186"/>
                        </a:lnTo>
                        <a:lnTo>
                          <a:pt x="532" y="4166"/>
                        </a:lnTo>
                        <a:lnTo>
                          <a:pt x="684" y="4050"/>
                        </a:lnTo>
                        <a:lnTo>
                          <a:pt x="684" y="4050"/>
                        </a:lnTo>
                        <a:lnTo>
                          <a:pt x="698" y="4068"/>
                        </a:lnTo>
                        <a:lnTo>
                          <a:pt x="546" y="4186"/>
                        </a:lnTo>
                        <a:close/>
                        <a:moveTo>
                          <a:pt x="4664" y="4150"/>
                        </a:moveTo>
                        <a:lnTo>
                          <a:pt x="4512" y="4034"/>
                        </a:lnTo>
                        <a:lnTo>
                          <a:pt x="4512" y="4034"/>
                        </a:lnTo>
                        <a:lnTo>
                          <a:pt x="4526" y="4016"/>
                        </a:lnTo>
                        <a:lnTo>
                          <a:pt x="4680" y="4130"/>
                        </a:lnTo>
                        <a:lnTo>
                          <a:pt x="4680" y="4130"/>
                        </a:lnTo>
                        <a:lnTo>
                          <a:pt x="4664" y="4150"/>
                        </a:lnTo>
                        <a:lnTo>
                          <a:pt x="4664" y="4150"/>
                        </a:lnTo>
                        <a:close/>
                        <a:moveTo>
                          <a:pt x="458" y="4066"/>
                        </a:moveTo>
                        <a:lnTo>
                          <a:pt x="458" y="4066"/>
                        </a:lnTo>
                        <a:lnTo>
                          <a:pt x="444" y="4044"/>
                        </a:lnTo>
                        <a:lnTo>
                          <a:pt x="604" y="3936"/>
                        </a:lnTo>
                        <a:lnTo>
                          <a:pt x="604" y="3936"/>
                        </a:lnTo>
                        <a:lnTo>
                          <a:pt x="616" y="3956"/>
                        </a:lnTo>
                        <a:lnTo>
                          <a:pt x="458" y="4066"/>
                        </a:lnTo>
                        <a:close/>
                        <a:moveTo>
                          <a:pt x="4752" y="4028"/>
                        </a:moveTo>
                        <a:lnTo>
                          <a:pt x="4592" y="3920"/>
                        </a:lnTo>
                        <a:lnTo>
                          <a:pt x="4592" y="3920"/>
                        </a:lnTo>
                        <a:lnTo>
                          <a:pt x="4604" y="3902"/>
                        </a:lnTo>
                        <a:lnTo>
                          <a:pt x="4764" y="4006"/>
                        </a:lnTo>
                        <a:lnTo>
                          <a:pt x="4764" y="4006"/>
                        </a:lnTo>
                        <a:lnTo>
                          <a:pt x="4752" y="4028"/>
                        </a:lnTo>
                        <a:lnTo>
                          <a:pt x="4752" y="4028"/>
                        </a:lnTo>
                        <a:close/>
                        <a:moveTo>
                          <a:pt x="376" y="3940"/>
                        </a:moveTo>
                        <a:lnTo>
                          <a:pt x="376" y="3940"/>
                        </a:lnTo>
                        <a:lnTo>
                          <a:pt x="364" y="3918"/>
                        </a:lnTo>
                        <a:lnTo>
                          <a:pt x="528" y="3820"/>
                        </a:lnTo>
                        <a:lnTo>
                          <a:pt x="528" y="3820"/>
                        </a:lnTo>
                        <a:lnTo>
                          <a:pt x="540" y="3840"/>
                        </a:lnTo>
                        <a:lnTo>
                          <a:pt x="376" y="3940"/>
                        </a:lnTo>
                        <a:close/>
                        <a:moveTo>
                          <a:pt x="4830" y="3900"/>
                        </a:moveTo>
                        <a:lnTo>
                          <a:pt x="4664" y="3804"/>
                        </a:lnTo>
                        <a:lnTo>
                          <a:pt x="4664" y="3804"/>
                        </a:lnTo>
                        <a:lnTo>
                          <a:pt x="4676" y="3784"/>
                        </a:lnTo>
                        <a:lnTo>
                          <a:pt x="4844" y="3880"/>
                        </a:lnTo>
                        <a:lnTo>
                          <a:pt x="4844" y="3880"/>
                        </a:lnTo>
                        <a:lnTo>
                          <a:pt x="4830" y="3900"/>
                        </a:lnTo>
                        <a:lnTo>
                          <a:pt x="4830" y="3900"/>
                        </a:lnTo>
                        <a:close/>
                        <a:moveTo>
                          <a:pt x="302" y="3810"/>
                        </a:moveTo>
                        <a:lnTo>
                          <a:pt x="302" y="3810"/>
                        </a:lnTo>
                        <a:lnTo>
                          <a:pt x="292" y="3788"/>
                        </a:lnTo>
                        <a:lnTo>
                          <a:pt x="462" y="3700"/>
                        </a:lnTo>
                        <a:lnTo>
                          <a:pt x="462" y="3700"/>
                        </a:lnTo>
                        <a:lnTo>
                          <a:pt x="472" y="3720"/>
                        </a:lnTo>
                        <a:lnTo>
                          <a:pt x="302" y="3810"/>
                        </a:lnTo>
                        <a:close/>
                        <a:moveTo>
                          <a:pt x="4902" y="3770"/>
                        </a:moveTo>
                        <a:lnTo>
                          <a:pt x="4732" y="3682"/>
                        </a:lnTo>
                        <a:lnTo>
                          <a:pt x="4732" y="3682"/>
                        </a:lnTo>
                        <a:lnTo>
                          <a:pt x="4742" y="3662"/>
                        </a:lnTo>
                        <a:lnTo>
                          <a:pt x="4914" y="3746"/>
                        </a:lnTo>
                        <a:lnTo>
                          <a:pt x="4914" y="3746"/>
                        </a:lnTo>
                        <a:lnTo>
                          <a:pt x="4902" y="3770"/>
                        </a:lnTo>
                        <a:lnTo>
                          <a:pt x="4902" y="3770"/>
                        </a:lnTo>
                        <a:close/>
                        <a:moveTo>
                          <a:pt x="236" y="3676"/>
                        </a:moveTo>
                        <a:lnTo>
                          <a:pt x="236" y="3676"/>
                        </a:lnTo>
                        <a:lnTo>
                          <a:pt x="226" y="3654"/>
                        </a:lnTo>
                        <a:lnTo>
                          <a:pt x="402" y="3576"/>
                        </a:lnTo>
                        <a:lnTo>
                          <a:pt x="402" y="3576"/>
                        </a:lnTo>
                        <a:lnTo>
                          <a:pt x="410" y="3596"/>
                        </a:lnTo>
                        <a:lnTo>
                          <a:pt x="236" y="3676"/>
                        </a:lnTo>
                        <a:close/>
                        <a:moveTo>
                          <a:pt x="4966" y="3634"/>
                        </a:moveTo>
                        <a:lnTo>
                          <a:pt x="4790" y="3556"/>
                        </a:lnTo>
                        <a:lnTo>
                          <a:pt x="4790" y="3556"/>
                        </a:lnTo>
                        <a:lnTo>
                          <a:pt x="4800" y="3536"/>
                        </a:lnTo>
                        <a:lnTo>
                          <a:pt x="4976" y="3610"/>
                        </a:lnTo>
                        <a:lnTo>
                          <a:pt x="4976" y="3610"/>
                        </a:lnTo>
                        <a:lnTo>
                          <a:pt x="4966" y="3634"/>
                        </a:lnTo>
                        <a:lnTo>
                          <a:pt x="4966" y="3634"/>
                        </a:lnTo>
                        <a:close/>
                        <a:moveTo>
                          <a:pt x="178" y="3540"/>
                        </a:moveTo>
                        <a:lnTo>
                          <a:pt x="178" y="3540"/>
                        </a:lnTo>
                        <a:lnTo>
                          <a:pt x="170" y="3516"/>
                        </a:lnTo>
                        <a:lnTo>
                          <a:pt x="348" y="3448"/>
                        </a:lnTo>
                        <a:lnTo>
                          <a:pt x="348" y="3448"/>
                        </a:lnTo>
                        <a:lnTo>
                          <a:pt x="356" y="3470"/>
                        </a:lnTo>
                        <a:lnTo>
                          <a:pt x="178" y="3540"/>
                        </a:lnTo>
                        <a:close/>
                        <a:moveTo>
                          <a:pt x="5022" y="3496"/>
                        </a:moveTo>
                        <a:lnTo>
                          <a:pt x="4842" y="3428"/>
                        </a:lnTo>
                        <a:lnTo>
                          <a:pt x="4842" y="3428"/>
                        </a:lnTo>
                        <a:lnTo>
                          <a:pt x="4850" y="3406"/>
                        </a:lnTo>
                        <a:lnTo>
                          <a:pt x="5032" y="3472"/>
                        </a:lnTo>
                        <a:lnTo>
                          <a:pt x="5032" y="3472"/>
                        </a:lnTo>
                        <a:lnTo>
                          <a:pt x="5022" y="3496"/>
                        </a:lnTo>
                        <a:lnTo>
                          <a:pt x="5022" y="3496"/>
                        </a:lnTo>
                        <a:close/>
                        <a:moveTo>
                          <a:pt x="128" y="3398"/>
                        </a:moveTo>
                        <a:lnTo>
                          <a:pt x="128" y="3398"/>
                        </a:lnTo>
                        <a:lnTo>
                          <a:pt x="120" y="3376"/>
                        </a:lnTo>
                        <a:lnTo>
                          <a:pt x="302" y="3318"/>
                        </a:lnTo>
                        <a:lnTo>
                          <a:pt x="302" y="3318"/>
                        </a:lnTo>
                        <a:lnTo>
                          <a:pt x="310" y="3340"/>
                        </a:lnTo>
                        <a:lnTo>
                          <a:pt x="128" y="3398"/>
                        </a:lnTo>
                        <a:close/>
                        <a:moveTo>
                          <a:pt x="5072" y="3354"/>
                        </a:moveTo>
                        <a:lnTo>
                          <a:pt x="4888" y="3296"/>
                        </a:lnTo>
                        <a:lnTo>
                          <a:pt x="4888" y="3296"/>
                        </a:lnTo>
                        <a:lnTo>
                          <a:pt x="4894" y="3274"/>
                        </a:lnTo>
                        <a:lnTo>
                          <a:pt x="5078" y="3330"/>
                        </a:lnTo>
                        <a:lnTo>
                          <a:pt x="5078" y="3330"/>
                        </a:lnTo>
                        <a:lnTo>
                          <a:pt x="5072" y="3354"/>
                        </a:lnTo>
                        <a:lnTo>
                          <a:pt x="5072" y="3354"/>
                        </a:lnTo>
                        <a:close/>
                        <a:moveTo>
                          <a:pt x="86" y="3256"/>
                        </a:moveTo>
                        <a:lnTo>
                          <a:pt x="86" y="3256"/>
                        </a:lnTo>
                        <a:lnTo>
                          <a:pt x="78" y="3232"/>
                        </a:lnTo>
                        <a:lnTo>
                          <a:pt x="264" y="3184"/>
                        </a:lnTo>
                        <a:lnTo>
                          <a:pt x="264" y="3184"/>
                        </a:lnTo>
                        <a:lnTo>
                          <a:pt x="270" y="3206"/>
                        </a:lnTo>
                        <a:lnTo>
                          <a:pt x="86" y="3256"/>
                        </a:lnTo>
                        <a:close/>
                        <a:moveTo>
                          <a:pt x="5110" y="3208"/>
                        </a:moveTo>
                        <a:lnTo>
                          <a:pt x="4924" y="3164"/>
                        </a:lnTo>
                        <a:lnTo>
                          <a:pt x="4924" y="3164"/>
                        </a:lnTo>
                        <a:lnTo>
                          <a:pt x="4930" y="3140"/>
                        </a:lnTo>
                        <a:lnTo>
                          <a:pt x="5116" y="3184"/>
                        </a:lnTo>
                        <a:lnTo>
                          <a:pt x="5116" y="3184"/>
                        </a:lnTo>
                        <a:lnTo>
                          <a:pt x="5110" y="3208"/>
                        </a:lnTo>
                        <a:lnTo>
                          <a:pt x="5110" y="3208"/>
                        </a:lnTo>
                        <a:close/>
                        <a:moveTo>
                          <a:pt x="52" y="3110"/>
                        </a:moveTo>
                        <a:lnTo>
                          <a:pt x="52" y="3110"/>
                        </a:lnTo>
                        <a:lnTo>
                          <a:pt x="46" y="3086"/>
                        </a:lnTo>
                        <a:lnTo>
                          <a:pt x="234" y="3048"/>
                        </a:lnTo>
                        <a:lnTo>
                          <a:pt x="234" y="3048"/>
                        </a:lnTo>
                        <a:lnTo>
                          <a:pt x="240" y="3072"/>
                        </a:lnTo>
                        <a:lnTo>
                          <a:pt x="52" y="3110"/>
                        </a:lnTo>
                        <a:close/>
                        <a:moveTo>
                          <a:pt x="5142" y="3062"/>
                        </a:moveTo>
                        <a:lnTo>
                          <a:pt x="4954" y="3028"/>
                        </a:lnTo>
                        <a:lnTo>
                          <a:pt x="4954" y="3028"/>
                        </a:lnTo>
                        <a:lnTo>
                          <a:pt x="4958" y="3006"/>
                        </a:lnTo>
                        <a:lnTo>
                          <a:pt x="5146" y="3038"/>
                        </a:lnTo>
                        <a:lnTo>
                          <a:pt x="5146" y="3038"/>
                        </a:lnTo>
                        <a:lnTo>
                          <a:pt x="5142" y="3062"/>
                        </a:lnTo>
                        <a:lnTo>
                          <a:pt x="5142" y="3062"/>
                        </a:lnTo>
                        <a:close/>
                        <a:moveTo>
                          <a:pt x="26" y="2962"/>
                        </a:moveTo>
                        <a:lnTo>
                          <a:pt x="26" y="2962"/>
                        </a:lnTo>
                        <a:lnTo>
                          <a:pt x="22" y="2938"/>
                        </a:lnTo>
                        <a:lnTo>
                          <a:pt x="212" y="2912"/>
                        </a:lnTo>
                        <a:lnTo>
                          <a:pt x="212" y="2912"/>
                        </a:lnTo>
                        <a:lnTo>
                          <a:pt x="216" y="2936"/>
                        </a:lnTo>
                        <a:lnTo>
                          <a:pt x="26" y="2962"/>
                        </a:lnTo>
                        <a:close/>
                        <a:moveTo>
                          <a:pt x="5164" y="2914"/>
                        </a:moveTo>
                        <a:lnTo>
                          <a:pt x="4974" y="2892"/>
                        </a:lnTo>
                        <a:lnTo>
                          <a:pt x="4974" y="2892"/>
                        </a:lnTo>
                        <a:lnTo>
                          <a:pt x="4976" y="2868"/>
                        </a:lnTo>
                        <a:lnTo>
                          <a:pt x="5168" y="2890"/>
                        </a:lnTo>
                        <a:lnTo>
                          <a:pt x="5168" y="2890"/>
                        </a:lnTo>
                        <a:lnTo>
                          <a:pt x="5164" y="2914"/>
                        </a:lnTo>
                        <a:lnTo>
                          <a:pt x="5164" y="2914"/>
                        </a:lnTo>
                        <a:close/>
                        <a:moveTo>
                          <a:pt x="8" y="2814"/>
                        </a:moveTo>
                        <a:lnTo>
                          <a:pt x="8" y="2814"/>
                        </a:lnTo>
                        <a:lnTo>
                          <a:pt x="6" y="2790"/>
                        </a:lnTo>
                        <a:lnTo>
                          <a:pt x="198" y="2774"/>
                        </a:lnTo>
                        <a:lnTo>
                          <a:pt x="198" y="2774"/>
                        </a:lnTo>
                        <a:lnTo>
                          <a:pt x="200" y="2798"/>
                        </a:lnTo>
                        <a:lnTo>
                          <a:pt x="8" y="2814"/>
                        </a:lnTo>
                        <a:close/>
                        <a:moveTo>
                          <a:pt x="5178" y="2766"/>
                        </a:moveTo>
                        <a:lnTo>
                          <a:pt x="4988" y="2754"/>
                        </a:lnTo>
                        <a:lnTo>
                          <a:pt x="4988" y="2754"/>
                        </a:lnTo>
                        <a:lnTo>
                          <a:pt x="4988" y="2730"/>
                        </a:lnTo>
                        <a:lnTo>
                          <a:pt x="5180" y="2742"/>
                        </a:lnTo>
                        <a:lnTo>
                          <a:pt x="5180" y="2742"/>
                        </a:lnTo>
                        <a:lnTo>
                          <a:pt x="5178" y="2766"/>
                        </a:lnTo>
                        <a:lnTo>
                          <a:pt x="5178" y="2766"/>
                        </a:lnTo>
                        <a:close/>
                        <a:moveTo>
                          <a:pt x="0" y="2664"/>
                        </a:moveTo>
                        <a:lnTo>
                          <a:pt x="0" y="2664"/>
                        </a:lnTo>
                        <a:lnTo>
                          <a:pt x="0" y="2640"/>
                        </a:lnTo>
                        <a:lnTo>
                          <a:pt x="192" y="2636"/>
                        </a:lnTo>
                        <a:lnTo>
                          <a:pt x="192" y="2636"/>
                        </a:lnTo>
                        <a:lnTo>
                          <a:pt x="192" y="2660"/>
                        </a:lnTo>
                        <a:lnTo>
                          <a:pt x="0" y="2664"/>
                        </a:lnTo>
                        <a:close/>
                        <a:moveTo>
                          <a:pt x="5184" y="2616"/>
                        </a:moveTo>
                        <a:lnTo>
                          <a:pt x="4992" y="2616"/>
                        </a:lnTo>
                        <a:lnTo>
                          <a:pt x="4992" y="2616"/>
                        </a:lnTo>
                        <a:lnTo>
                          <a:pt x="4992" y="2592"/>
                        </a:lnTo>
                        <a:lnTo>
                          <a:pt x="5184" y="2592"/>
                        </a:lnTo>
                        <a:lnTo>
                          <a:pt x="5184" y="2592"/>
                        </a:lnTo>
                        <a:lnTo>
                          <a:pt x="5184" y="2616"/>
                        </a:lnTo>
                        <a:lnTo>
                          <a:pt x="5184" y="2616"/>
                        </a:lnTo>
                        <a:close/>
                        <a:moveTo>
                          <a:pt x="192" y="2520"/>
                        </a:moveTo>
                        <a:lnTo>
                          <a:pt x="0" y="2516"/>
                        </a:lnTo>
                        <a:lnTo>
                          <a:pt x="0" y="2516"/>
                        </a:lnTo>
                        <a:lnTo>
                          <a:pt x="2" y="2490"/>
                        </a:lnTo>
                        <a:lnTo>
                          <a:pt x="194" y="2498"/>
                        </a:lnTo>
                        <a:lnTo>
                          <a:pt x="194" y="2498"/>
                        </a:lnTo>
                        <a:lnTo>
                          <a:pt x="192" y="2520"/>
                        </a:lnTo>
                        <a:lnTo>
                          <a:pt x="192" y="2520"/>
                        </a:lnTo>
                        <a:close/>
                        <a:moveTo>
                          <a:pt x="4990" y="2480"/>
                        </a:moveTo>
                        <a:lnTo>
                          <a:pt x="4990" y="2480"/>
                        </a:lnTo>
                        <a:lnTo>
                          <a:pt x="4988" y="2458"/>
                        </a:lnTo>
                        <a:lnTo>
                          <a:pt x="5180" y="2446"/>
                        </a:lnTo>
                        <a:lnTo>
                          <a:pt x="5180" y="2446"/>
                        </a:lnTo>
                        <a:lnTo>
                          <a:pt x="5182" y="2472"/>
                        </a:lnTo>
                        <a:lnTo>
                          <a:pt x="4990" y="2480"/>
                        </a:lnTo>
                        <a:close/>
                        <a:moveTo>
                          <a:pt x="200" y="2382"/>
                        </a:moveTo>
                        <a:lnTo>
                          <a:pt x="10" y="2366"/>
                        </a:lnTo>
                        <a:lnTo>
                          <a:pt x="10" y="2366"/>
                        </a:lnTo>
                        <a:lnTo>
                          <a:pt x="12" y="2342"/>
                        </a:lnTo>
                        <a:lnTo>
                          <a:pt x="202" y="2360"/>
                        </a:lnTo>
                        <a:lnTo>
                          <a:pt x="202" y="2360"/>
                        </a:lnTo>
                        <a:lnTo>
                          <a:pt x="200" y="2382"/>
                        </a:lnTo>
                        <a:lnTo>
                          <a:pt x="200" y="2382"/>
                        </a:lnTo>
                        <a:close/>
                        <a:moveTo>
                          <a:pt x="4980" y="2342"/>
                        </a:moveTo>
                        <a:lnTo>
                          <a:pt x="4980" y="2342"/>
                        </a:lnTo>
                        <a:lnTo>
                          <a:pt x="4978" y="2320"/>
                        </a:lnTo>
                        <a:lnTo>
                          <a:pt x="5168" y="2298"/>
                        </a:lnTo>
                        <a:lnTo>
                          <a:pt x="5168" y="2298"/>
                        </a:lnTo>
                        <a:lnTo>
                          <a:pt x="5170" y="2322"/>
                        </a:lnTo>
                        <a:lnTo>
                          <a:pt x="4980" y="2342"/>
                        </a:lnTo>
                        <a:close/>
                        <a:moveTo>
                          <a:pt x="216" y="2246"/>
                        </a:moveTo>
                        <a:lnTo>
                          <a:pt x="26" y="2218"/>
                        </a:lnTo>
                        <a:lnTo>
                          <a:pt x="26" y="2218"/>
                        </a:lnTo>
                        <a:lnTo>
                          <a:pt x="30" y="2194"/>
                        </a:lnTo>
                        <a:lnTo>
                          <a:pt x="220" y="2222"/>
                        </a:lnTo>
                        <a:lnTo>
                          <a:pt x="220" y="2222"/>
                        </a:lnTo>
                        <a:lnTo>
                          <a:pt x="216" y="2246"/>
                        </a:lnTo>
                        <a:lnTo>
                          <a:pt x="216" y="2246"/>
                        </a:lnTo>
                        <a:close/>
                        <a:moveTo>
                          <a:pt x="4962" y="2206"/>
                        </a:moveTo>
                        <a:lnTo>
                          <a:pt x="4962" y="2206"/>
                        </a:lnTo>
                        <a:lnTo>
                          <a:pt x="4958" y="2182"/>
                        </a:lnTo>
                        <a:lnTo>
                          <a:pt x="5148" y="2150"/>
                        </a:lnTo>
                        <a:lnTo>
                          <a:pt x="5148" y="2150"/>
                        </a:lnTo>
                        <a:lnTo>
                          <a:pt x="5152" y="2174"/>
                        </a:lnTo>
                        <a:lnTo>
                          <a:pt x="4962" y="2206"/>
                        </a:lnTo>
                        <a:close/>
                        <a:moveTo>
                          <a:pt x="240" y="2108"/>
                        </a:moveTo>
                        <a:lnTo>
                          <a:pt x="52" y="2070"/>
                        </a:lnTo>
                        <a:lnTo>
                          <a:pt x="52" y="2070"/>
                        </a:lnTo>
                        <a:lnTo>
                          <a:pt x="56" y="2046"/>
                        </a:lnTo>
                        <a:lnTo>
                          <a:pt x="244" y="2086"/>
                        </a:lnTo>
                        <a:lnTo>
                          <a:pt x="244" y="2086"/>
                        </a:lnTo>
                        <a:lnTo>
                          <a:pt x="240" y="2108"/>
                        </a:lnTo>
                        <a:lnTo>
                          <a:pt x="240" y="2108"/>
                        </a:lnTo>
                        <a:close/>
                        <a:moveTo>
                          <a:pt x="4936" y="2070"/>
                        </a:moveTo>
                        <a:lnTo>
                          <a:pt x="4936" y="2070"/>
                        </a:lnTo>
                        <a:lnTo>
                          <a:pt x="4930" y="2046"/>
                        </a:lnTo>
                        <a:lnTo>
                          <a:pt x="5118" y="2004"/>
                        </a:lnTo>
                        <a:lnTo>
                          <a:pt x="5118" y="2004"/>
                        </a:lnTo>
                        <a:lnTo>
                          <a:pt x="5122" y="2028"/>
                        </a:lnTo>
                        <a:lnTo>
                          <a:pt x="4936" y="2070"/>
                        </a:lnTo>
                        <a:close/>
                        <a:moveTo>
                          <a:pt x="272" y="1974"/>
                        </a:moveTo>
                        <a:lnTo>
                          <a:pt x="86" y="1924"/>
                        </a:lnTo>
                        <a:lnTo>
                          <a:pt x="86" y="1924"/>
                        </a:lnTo>
                        <a:lnTo>
                          <a:pt x="92" y="1900"/>
                        </a:lnTo>
                        <a:lnTo>
                          <a:pt x="278" y="1952"/>
                        </a:lnTo>
                        <a:lnTo>
                          <a:pt x="278" y="1952"/>
                        </a:lnTo>
                        <a:lnTo>
                          <a:pt x="272" y="1974"/>
                        </a:lnTo>
                        <a:lnTo>
                          <a:pt x="272" y="1974"/>
                        </a:lnTo>
                        <a:close/>
                        <a:moveTo>
                          <a:pt x="4902" y="1936"/>
                        </a:moveTo>
                        <a:lnTo>
                          <a:pt x="4902" y="1936"/>
                        </a:lnTo>
                        <a:lnTo>
                          <a:pt x="4896" y="1912"/>
                        </a:lnTo>
                        <a:lnTo>
                          <a:pt x="5080" y="1858"/>
                        </a:lnTo>
                        <a:lnTo>
                          <a:pt x="5080" y="1858"/>
                        </a:lnTo>
                        <a:lnTo>
                          <a:pt x="5086" y="1882"/>
                        </a:lnTo>
                        <a:lnTo>
                          <a:pt x="4902" y="1936"/>
                        </a:lnTo>
                        <a:close/>
                        <a:moveTo>
                          <a:pt x="310" y="1842"/>
                        </a:moveTo>
                        <a:lnTo>
                          <a:pt x="128" y="1782"/>
                        </a:lnTo>
                        <a:lnTo>
                          <a:pt x="128" y="1782"/>
                        </a:lnTo>
                        <a:lnTo>
                          <a:pt x="136" y="1758"/>
                        </a:lnTo>
                        <a:lnTo>
                          <a:pt x="318" y="1820"/>
                        </a:lnTo>
                        <a:lnTo>
                          <a:pt x="318" y="1820"/>
                        </a:lnTo>
                        <a:lnTo>
                          <a:pt x="310" y="1842"/>
                        </a:lnTo>
                        <a:lnTo>
                          <a:pt x="310" y="1842"/>
                        </a:lnTo>
                        <a:close/>
                        <a:moveTo>
                          <a:pt x="4860" y="1804"/>
                        </a:moveTo>
                        <a:lnTo>
                          <a:pt x="4860" y="1804"/>
                        </a:lnTo>
                        <a:lnTo>
                          <a:pt x="4852" y="1782"/>
                        </a:lnTo>
                        <a:lnTo>
                          <a:pt x="5034" y="1716"/>
                        </a:lnTo>
                        <a:lnTo>
                          <a:pt x="5034" y="1716"/>
                        </a:lnTo>
                        <a:lnTo>
                          <a:pt x="5042" y="1740"/>
                        </a:lnTo>
                        <a:lnTo>
                          <a:pt x="4860" y="1804"/>
                        </a:lnTo>
                        <a:close/>
                        <a:moveTo>
                          <a:pt x="358" y="1712"/>
                        </a:moveTo>
                        <a:lnTo>
                          <a:pt x="180" y="1640"/>
                        </a:lnTo>
                        <a:lnTo>
                          <a:pt x="180" y="1640"/>
                        </a:lnTo>
                        <a:lnTo>
                          <a:pt x="188" y="1618"/>
                        </a:lnTo>
                        <a:lnTo>
                          <a:pt x="366" y="1690"/>
                        </a:lnTo>
                        <a:lnTo>
                          <a:pt x="366" y="1690"/>
                        </a:lnTo>
                        <a:lnTo>
                          <a:pt x="358" y="1712"/>
                        </a:lnTo>
                        <a:lnTo>
                          <a:pt x="358" y="1712"/>
                        </a:lnTo>
                        <a:close/>
                        <a:moveTo>
                          <a:pt x="4810" y="1674"/>
                        </a:moveTo>
                        <a:lnTo>
                          <a:pt x="4810" y="1674"/>
                        </a:lnTo>
                        <a:lnTo>
                          <a:pt x="4802" y="1652"/>
                        </a:lnTo>
                        <a:lnTo>
                          <a:pt x="4978" y="1578"/>
                        </a:lnTo>
                        <a:lnTo>
                          <a:pt x="4978" y="1578"/>
                        </a:lnTo>
                        <a:lnTo>
                          <a:pt x="4988" y="1600"/>
                        </a:lnTo>
                        <a:lnTo>
                          <a:pt x="4810" y="1674"/>
                        </a:lnTo>
                        <a:close/>
                        <a:moveTo>
                          <a:pt x="412" y="1584"/>
                        </a:moveTo>
                        <a:lnTo>
                          <a:pt x="238" y="1502"/>
                        </a:lnTo>
                        <a:lnTo>
                          <a:pt x="238" y="1502"/>
                        </a:lnTo>
                        <a:lnTo>
                          <a:pt x="250" y="1480"/>
                        </a:lnTo>
                        <a:lnTo>
                          <a:pt x="422" y="1562"/>
                        </a:lnTo>
                        <a:lnTo>
                          <a:pt x="422" y="1562"/>
                        </a:lnTo>
                        <a:lnTo>
                          <a:pt x="412" y="1584"/>
                        </a:lnTo>
                        <a:lnTo>
                          <a:pt x="412" y="1584"/>
                        </a:lnTo>
                        <a:close/>
                        <a:moveTo>
                          <a:pt x="4754" y="1548"/>
                        </a:moveTo>
                        <a:lnTo>
                          <a:pt x="4754" y="1548"/>
                        </a:lnTo>
                        <a:lnTo>
                          <a:pt x="4744" y="1528"/>
                        </a:lnTo>
                        <a:lnTo>
                          <a:pt x="4916" y="1442"/>
                        </a:lnTo>
                        <a:lnTo>
                          <a:pt x="4916" y="1442"/>
                        </a:lnTo>
                        <a:lnTo>
                          <a:pt x="4928" y="1464"/>
                        </a:lnTo>
                        <a:lnTo>
                          <a:pt x="4754" y="1548"/>
                        </a:lnTo>
                        <a:close/>
                        <a:moveTo>
                          <a:pt x="474" y="1460"/>
                        </a:moveTo>
                        <a:lnTo>
                          <a:pt x="306" y="1368"/>
                        </a:lnTo>
                        <a:lnTo>
                          <a:pt x="306" y="1368"/>
                        </a:lnTo>
                        <a:lnTo>
                          <a:pt x="318" y="1348"/>
                        </a:lnTo>
                        <a:lnTo>
                          <a:pt x="486" y="1440"/>
                        </a:lnTo>
                        <a:lnTo>
                          <a:pt x="486" y="1440"/>
                        </a:lnTo>
                        <a:lnTo>
                          <a:pt x="474" y="1460"/>
                        </a:lnTo>
                        <a:lnTo>
                          <a:pt x="474" y="1460"/>
                        </a:lnTo>
                        <a:close/>
                        <a:moveTo>
                          <a:pt x="4690" y="1426"/>
                        </a:moveTo>
                        <a:lnTo>
                          <a:pt x="4690" y="1426"/>
                        </a:lnTo>
                        <a:lnTo>
                          <a:pt x="4680" y="1406"/>
                        </a:lnTo>
                        <a:lnTo>
                          <a:pt x="4846" y="1310"/>
                        </a:lnTo>
                        <a:lnTo>
                          <a:pt x="4846" y="1310"/>
                        </a:lnTo>
                        <a:lnTo>
                          <a:pt x="4858" y="1332"/>
                        </a:lnTo>
                        <a:lnTo>
                          <a:pt x="4690" y="1426"/>
                        </a:lnTo>
                        <a:close/>
                        <a:moveTo>
                          <a:pt x="544" y="1340"/>
                        </a:moveTo>
                        <a:lnTo>
                          <a:pt x="380" y="1240"/>
                        </a:lnTo>
                        <a:lnTo>
                          <a:pt x="380" y="1240"/>
                        </a:lnTo>
                        <a:lnTo>
                          <a:pt x="394" y="1218"/>
                        </a:lnTo>
                        <a:lnTo>
                          <a:pt x="556" y="1320"/>
                        </a:lnTo>
                        <a:lnTo>
                          <a:pt x="556" y="1320"/>
                        </a:lnTo>
                        <a:lnTo>
                          <a:pt x="544" y="1340"/>
                        </a:lnTo>
                        <a:lnTo>
                          <a:pt x="544" y="1340"/>
                        </a:lnTo>
                        <a:close/>
                        <a:moveTo>
                          <a:pt x="4620" y="1306"/>
                        </a:moveTo>
                        <a:lnTo>
                          <a:pt x="4620" y="1306"/>
                        </a:lnTo>
                        <a:lnTo>
                          <a:pt x="4608" y="1288"/>
                        </a:lnTo>
                        <a:lnTo>
                          <a:pt x="4768" y="1182"/>
                        </a:lnTo>
                        <a:lnTo>
                          <a:pt x="4768" y="1182"/>
                        </a:lnTo>
                        <a:lnTo>
                          <a:pt x="4782" y="1204"/>
                        </a:lnTo>
                        <a:lnTo>
                          <a:pt x="4620" y="1306"/>
                        </a:lnTo>
                        <a:close/>
                        <a:moveTo>
                          <a:pt x="620" y="1224"/>
                        </a:moveTo>
                        <a:lnTo>
                          <a:pt x="462" y="1114"/>
                        </a:lnTo>
                        <a:lnTo>
                          <a:pt x="462" y="1114"/>
                        </a:lnTo>
                        <a:lnTo>
                          <a:pt x="476" y="1094"/>
                        </a:lnTo>
                        <a:lnTo>
                          <a:pt x="632" y="1204"/>
                        </a:lnTo>
                        <a:lnTo>
                          <a:pt x="632" y="1204"/>
                        </a:lnTo>
                        <a:lnTo>
                          <a:pt x="620" y="1224"/>
                        </a:lnTo>
                        <a:lnTo>
                          <a:pt x="620" y="1224"/>
                        </a:lnTo>
                        <a:close/>
                        <a:moveTo>
                          <a:pt x="4542" y="1192"/>
                        </a:moveTo>
                        <a:lnTo>
                          <a:pt x="4542" y="1192"/>
                        </a:lnTo>
                        <a:lnTo>
                          <a:pt x="4528" y="1174"/>
                        </a:lnTo>
                        <a:lnTo>
                          <a:pt x="4684" y="1060"/>
                        </a:lnTo>
                        <a:lnTo>
                          <a:pt x="4684" y="1060"/>
                        </a:lnTo>
                        <a:lnTo>
                          <a:pt x="4698" y="1080"/>
                        </a:lnTo>
                        <a:lnTo>
                          <a:pt x="4542" y="1192"/>
                        </a:lnTo>
                        <a:close/>
                        <a:moveTo>
                          <a:pt x="702" y="1112"/>
                        </a:moveTo>
                        <a:lnTo>
                          <a:pt x="550" y="994"/>
                        </a:lnTo>
                        <a:lnTo>
                          <a:pt x="550" y="994"/>
                        </a:lnTo>
                        <a:lnTo>
                          <a:pt x="566" y="974"/>
                        </a:lnTo>
                        <a:lnTo>
                          <a:pt x="716" y="1094"/>
                        </a:lnTo>
                        <a:lnTo>
                          <a:pt x="716" y="1094"/>
                        </a:lnTo>
                        <a:lnTo>
                          <a:pt x="702" y="1112"/>
                        </a:lnTo>
                        <a:lnTo>
                          <a:pt x="702" y="1112"/>
                        </a:lnTo>
                        <a:close/>
                        <a:moveTo>
                          <a:pt x="4458" y="1082"/>
                        </a:moveTo>
                        <a:lnTo>
                          <a:pt x="4458" y="1082"/>
                        </a:lnTo>
                        <a:lnTo>
                          <a:pt x="4444" y="1064"/>
                        </a:lnTo>
                        <a:lnTo>
                          <a:pt x="4592" y="942"/>
                        </a:lnTo>
                        <a:lnTo>
                          <a:pt x="4592" y="942"/>
                        </a:lnTo>
                        <a:lnTo>
                          <a:pt x="4608" y="962"/>
                        </a:lnTo>
                        <a:lnTo>
                          <a:pt x="4458" y="1082"/>
                        </a:lnTo>
                        <a:close/>
                        <a:moveTo>
                          <a:pt x="790" y="1006"/>
                        </a:moveTo>
                        <a:lnTo>
                          <a:pt x="646" y="878"/>
                        </a:lnTo>
                        <a:lnTo>
                          <a:pt x="646" y="878"/>
                        </a:lnTo>
                        <a:lnTo>
                          <a:pt x="662" y="860"/>
                        </a:lnTo>
                        <a:lnTo>
                          <a:pt x="806" y="988"/>
                        </a:lnTo>
                        <a:lnTo>
                          <a:pt x="806" y="988"/>
                        </a:lnTo>
                        <a:lnTo>
                          <a:pt x="790" y="1006"/>
                        </a:lnTo>
                        <a:lnTo>
                          <a:pt x="790" y="1006"/>
                        </a:lnTo>
                        <a:close/>
                        <a:moveTo>
                          <a:pt x="4368" y="978"/>
                        </a:moveTo>
                        <a:lnTo>
                          <a:pt x="4368" y="978"/>
                        </a:lnTo>
                        <a:lnTo>
                          <a:pt x="4352" y="960"/>
                        </a:lnTo>
                        <a:lnTo>
                          <a:pt x="4494" y="830"/>
                        </a:lnTo>
                        <a:lnTo>
                          <a:pt x="4494" y="830"/>
                        </a:lnTo>
                        <a:lnTo>
                          <a:pt x="4510" y="848"/>
                        </a:lnTo>
                        <a:lnTo>
                          <a:pt x="4368" y="978"/>
                        </a:lnTo>
                        <a:close/>
                        <a:moveTo>
                          <a:pt x="884" y="904"/>
                        </a:moveTo>
                        <a:lnTo>
                          <a:pt x="748" y="770"/>
                        </a:lnTo>
                        <a:lnTo>
                          <a:pt x="748" y="770"/>
                        </a:lnTo>
                        <a:lnTo>
                          <a:pt x="766" y="752"/>
                        </a:lnTo>
                        <a:lnTo>
                          <a:pt x="902" y="888"/>
                        </a:lnTo>
                        <a:lnTo>
                          <a:pt x="902" y="888"/>
                        </a:lnTo>
                        <a:lnTo>
                          <a:pt x="884" y="904"/>
                        </a:lnTo>
                        <a:lnTo>
                          <a:pt x="884" y="904"/>
                        </a:lnTo>
                        <a:close/>
                        <a:moveTo>
                          <a:pt x="4272" y="878"/>
                        </a:moveTo>
                        <a:lnTo>
                          <a:pt x="4272" y="878"/>
                        </a:lnTo>
                        <a:lnTo>
                          <a:pt x="4256" y="862"/>
                        </a:lnTo>
                        <a:lnTo>
                          <a:pt x="4388" y="722"/>
                        </a:lnTo>
                        <a:lnTo>
                          <a:pt x="4388" y="722"/>
                        </a:lnTo>
                        <a:lnTo>
                          <a:pt x="4406" y="740"/>
                        </a:lnTo>
                        <a:lnTo>
                          <a:pt x="4272" y="878"/>
                        </a:lnTo>
                        <a:close/>
                        <a:moveTo>
                          <a:pt x="984" y="808"/>
                        </a:moveTo>
                        <a:lnTo>
                          <a:pt x="856" y="666"/>
                        </a:lnTo>
                        <a:lnTo>
                          <a:pt x="856" y="666"/>
                        </a:lnTo>
                        <a:lnTo>
                          <a:pt x="874" y="650"/>
                        </a:lnTo>
                        <a:lnTo>
                          <a:pt x="1002" y="794"/>
                        </a:lnTo>
                        <a:lnTo>
                          <a:pt x="1002" y="794"/>
                        </a:lnTo>
                        <a:lnTo>
                          <a:pt x="984" y="808"/>
                        </a:lnTo>
                        <a:lnTo>
                          <a:pt x="984" y="808"/>
                        </a:lnTo>
                        <a:close/>
                        <a:moveTo>
                          <a:pt x="4170" y="784"/>
                        </a:moveTo>
                        <a:lnTo>
                          <a:pt x="4170" y="784"/>
                        </a:lnTo>
                        <a:lnTo>
                          <a:pt x="4154" y="768"/>
                        </a:lnTo>
                        <a:lnTo>
                          <a:pt x="4278" y="622"/>
                        </a:lnTo>
                        <a:lnTo>
                          <a:pt x="4278" y="622"/>
                        </a:lnTo>
                        <a:lnTo>
                          <a:pt x="4298" y="638"/>
                        </a:lnTo>
                        <a:lnTo>
                          <a:pt x="4170" y="784"/>
                        </a:lnTo>
                        <a:close/>
                        <a:moveTo>
                          <a:pt x="1090" y="720"/>
                        </a:moveTo>
                        <a:lnTo>
                          <a:pt x="970" y="570"/>
                        </a:lnTo>
                        <a:lnTo>
                          <a:pt x="970" y="570"/>
                        </a:lnTo>
                        <a:lnTo>
                          <a:pt x="990" y="554"/>
                        </a:lnTo>
                        <a:lnTo>
                          <a:pt x="1108" y="704"/>
                        </a:lnTo>
                        <a:lnTo>
                          <a:pt x="1108" y="704"/>
                        </a:lnTo>
                        <a:lnTo>
                          <a:pt x="1090" y="720"/>
                        </a:lnTo>
                        <a:lnTo>
                          <a:pt x="1090" y="720"/>
                        </a:lnTo>
                        <a:close/>
                        <a:moveTo>
                          <a:pt x="4064" y="696"/>
                        </a:moveTo>
                        <a:lnTo>
                          <a:pt x="4064" y="696"/>
                        </a:lnTo>
                        <a:lnTo>
                          <a:pt x="4046" y="682"/>
                        </a:lnTo>
                        <a:lnTo>
                          <a:pt x="4162" y="528"/>
                        </a:lnTo>
                        <a:lnTo>
                          <a:pt x="4162" y="528"/>
                        </a:lnTo>
                        <a:lnTo>
                          <a:pt x="4182" y="544"/>
                        </a:lnTo>
                        <a:lnTo>
                          <a:pt x="4064" y="696"/>
                        </a:lnTo>
                        <a:close/>
                        <a:moveTo>
                          <a:pt x="1200" y="636"/>
                        </a:moveTo>
                        <a:lnTo>
                          <a:pt x="1090" y="480"/>
                        </a:lnTo>
                        <a:lnTo>
                          <a:pt x="1090" y="480"/>
                        </a:lnTo>
                        <a:lnTo>
                          <a:pt x="1110" y="464"/>
                        </a:lnTo>
                        <a:lnTo>
                          <a:pt x="1220" y="622"/>
                        </a:lnTo>
                        <a:lnTo>
                          <a:pt x="1220" y="622"/>
                        </a:lnTo>
                        <a:lnTo>
                          <a:pt x="1200" y="636"/>
                        </a:lnTo>
                        <a:lnTo>
                          <a:pt x="1200" y="636"/>
                        </a:lnTo>
                        <a:close/>
                        <a:moveTo>
                          <a:pt x="3952" y="614"/>
                        </a:moveTo>
                        <a:lnTo>
                          <a:pt x="3952" y="614"/>
                        </a:lnTo>
                        <a:lnTo>
                          <a:pt x="3932" y="600"/>
                        </a:lnTo>
                        <a:lnTo>
                          <a:pt x="4040" y="442"/>
                        </a:lnTo>
                        <a:lnTo>
                          <a:pt x="4040" y="442"/>
                        </a:lnTo>
                        <a:lnTo>
                          <a:pt x="4060" y="456"/>
                        </a:lnTo>
                        <a:lnTo>
                          <a:pt x="3952" y="614"/>
                        </a:lnTo>
                        <a:close/>
                        <a:moveTo>
                          <a:pt x="1316" y="558"/>
                        </a:moveTo>
                        <a:lnTo>
                          <a:pt x="1214" y="396"/>
                        </a:lnTo>
                        <a:lnTo>
                          <a:pt x="1214" y="396"/>
                        </a:lnTo>
                        <a:lnTo>
                          <a:pt x="1234" y="382"/>
                        </a:lnTo>
                        <a:lnTo>
                          <a:pt x="1334" y="546"/>
                        </a:lnTo>
                        <a:lnTo>
                          <a:pt x="1334" y="546"/>
                        </a:lnTo>
                        <a:lnTo>
                          <a:pt x="1316" y="558"/>
                        </a:lnTo>
                        <a:lnTo>
                          <a:pt x="1316" y="558"/>
                        </a:lnTo>
                        <a:close/>
                        <a:moveTo>
                          <a:pt x="3836" y="538"/>
                        </a:moveTo>
                        <a:lnTo>
                          <a:pt x="3836" y="538"/>
                        </a:lnTo>
                        <a:lnTo>
                          <a:pt x="3816" y="526"/>
                        </a:lnTo>
                        <a:lnTo>
                          <a:pt x="3914" y="362"/>
                        </a:lnTo>
                        <a:lnTo>
                          <a:pt x="3914" y="362"/>
                        </a:lnTo>
                        <a:lnTo>
                          <a:pt x="3936" y="374"/>
                        </a:lnTo>
                        <a:lnTo>
                          <a:pt x="3836" y="538"/>
                        </a:lnTo>
                        <a:close/>
                        <a:moveTo>
                          <a:pt x="1434" y="488"/>
                        </a:moveTo>
                        <a:lnTo>
                          <a:pt x="1342" y="320"/>
                        </a:lnTo>
                        <a:lnTo>
                          <a:pt x="1342" y="320"/>
                        </a:lnTo>
                        <a:lnTo>
                          <a:pt x="1364" y="308"/>
                        </a:lnTo>
                        <a:lnTo>
                          <a:pt x="1454" y="478"/>
                        </a:lnTo>
                        <a:lnTo>
                          <a:pt x="1454" y="478"/>
                        </a:lnTo>
                        <a:lnTo>
                          <a:pt x="1434" y="488"/>
                        </a:lnTo>
                        <a:lnTo>
                          <a:pt x="1434" y="488"/>
                        </a:lnTo>
                        <a:close/>
                        <a:moveTo>
                          <a:pt x="3716" y="470"/>
                        </a:moveTo>
                        <a:lnTo>
                          <a:pt x="3716" y="470"/>
                        </a:lnTo>
                        <a:lnTo>
                          <a:pt x="3694" y="460"/>
                        </a:lnTo>
                        <a:lnTo>
                          <a:pt x="3782" y="288"/>
                        </a:lnTo>
                        <a:lnTo>
                          <a:pt x="3782" y="288"/>
                        </a:lnTo>
                        <a:lnTo>
                          <a:pt x="3806" y="300"/>
                        </a:lnTo>
                        <a:lnTo>
                          <a:pt x="3716" y="470"/>
                        </a:lnTo>
                        <a:close/>
                        <a:moveTo>
                          <a:pt x="1558" y="426"/>
                        </a:moveTo>
                        <a:lnTo>
                          <a:pt x="1474" y="252"/>
                        </a:lnTo>
                        <a:lnTo>
                          <a:pt x="1474" y="252"/>
                        </a:lnTo>
                        <a:lnTo>
                          <a:pt x="1496" y="242"/>
                        </a:lnTo>
                        <a:lnTo>
                          <a:pt x="1578" y="416"/>
                        </a:lnTo>
                        <a:lnTo>
                          <a:pt x="1578" y="416"/>
                        </a:lnTo>
                        <a:lnTo>
                          <a:pt x="1558" y="426"/>
                        </a:lnTo>
                        <a:lnTo>
                          <a:pt x="1558" y="426"/>
                        </a:lnTo>
                        <a:close/>
                        <a:moveTo>
                          <a:pt x="3590" y="408"/>
                        </a:moveTo>
                        <a:lnTo>
                          <a:pt x="3590" y="408"/>
                        </a:lnTo>
                        <a:lnTo>
                          <a:pt x="3570" y="398"/>
                        </a:lnTo>
                        <a:lnTo>
                          <a:pt x="3648" y="224"/>
                        </a:lnTo>
                        <a:lnTo>
                          <a:pt x="3648" y="224"/>
                        </a:lnTo>
                        <a:lnTo>
                          <a:pt x="3670" y="234"/>
                        </a:lnTo>
                        <a:lnTo>
                          <a:pt x="3590" y="408"/>
                        </a:lnTo>
                        <a:close/>
                        <a:moveTo>
                          <a:pt x="1684" y="370"/>
                        </a:moveTo>
                        <a:lnTo>
                          <a:pt x="1610" y="192"/>
                        </a:lnTo>
                        <a:lnTo>
                          <a:pt x="1610" y="192"/>
                        </a:lnTo>
                        <a:lnTo>
                          <a:pt x="1634" y="182"/>
                        </a:lnTo>
                        <a:lnTo>
                          <a:pt x="1704" y="360"/>
                        </a:lnTo>
                        <a:lnTo>
                          <a:pt x="1704" y="360"/>
                        </a:lnTo>
                        <a:lnTo>
                          <a:pt x="1684" y="370"/>
                        </a:lnTo>
                        <a:lnTo>
                          <a:pt x="1684" y="370"/>
                        </a:lnTo>
                        <a:close/>
                        <a:moveTo>
                          <a:pt x="3464" y="354"/>
                        </a:moveTo>
                        <a:lnTo>
                          <a:pt x="3464" y="354"/>
                        </a:lnTo>
                        <a:lnTo>
                          <a:pt x="3442" y="346"/>
                        </a:lnTo>
                        <a:lnTo>
                          <a:pt x="3510" y="166"/>
                        </a:lnTo>
                        <a:lnTo>
                          <a:pt x="3510" y="166"/>
                        </a:lnTo>
                        <a:lnTo>
                          <a:pt x="3532" y="176"/>
                        </a:lnTo>
                        <a:lnTo>
                          <a:pt x="3464" y="354"/>
                        </a:lnTo>
                        <a:close/>
                        <a:moveTo>
                          <a:pt x="1814" y="320"/>
                        </a:moveTo>
                        <a:lnTo>
                          <a:pt x="1750" y="138"/>
                        </a:lnTo>
                        <a:lnTo>
                          <a:pt x="1750" y="138"/>
                        </a:lnTo>
                        <a:lnTo>
                          <a:pt x="1774" y="130"/>
                        </a:lnTo>
                        <a:lnTo>
                          <a:pt x="1834" y="314"/>
                        </a:lnTo>
                        <a:lnTo>
                          <a:pt x="1834" y="314"/>
                        </a:lnTo>
                        <a:lnTo>
                          <a:pt x="1814" y="320"/>
                        </a:lnTo>
                        <a:lnTo>
                          <a:pt x="1814" y="320"/>
                        </a:lnTo>
                        <a:close/>
                        <a:moveTo>
                          <a:pt x="3332" y="308"/>
                        </a:moveTo>
                        <a:lnTo>
                          <a:pt x="3332" y="308"/>
                        </a:lnTo>
                        <a:lnTo>
                          <a:pt x="3310" y="300"/>
                        </a:lnTo>
                        <a:lnTo>
                          <a:pt x="3368" y="118"/>
                        </a:lnTo>
                        <a:lnTo>
                          <a:pt x="3368" y="118"/>
                        </a:lnTo>
                        <a:lnTo>
                          <a:pt x="3392" y="126"/>
                        </a:lnTo>
                        <a:lnTo>
                          <a:pt x="3332" y="308"/>
                        </a:lnTo>
                        <a:close/>
                        <a:moveTo>
                          <a:pt x="1946" y="280"/>
                        </a:moveTo>
                        <a:lnTo>
                          <a:pt x="1894" y="94"/>
                        </a:lnTo>
                        <a:lnTo>
                          <a:pt x="1894" y="94"/>
                        </a:lnTo>
                        <a:lnTo>
                          <a:pt x="1918" y="88"/>
                        </a:lnTo>
                        <a:lnTo>
                          <a:pt x="1968" y="274"/>
                        </a:lnTo>
                        <a:lnTo>
                          <a:pt x="1968" y="274"/>
                        </a:lnTo>
                        <a:lnTo>
                          <a:pt x="1946" y="280"/>
                        </a:lnTo>
                        <a:lnTo>
                          <a:pt x="1946" y="280"/>
                        </a:lnTo>
                        <a:close/>
                        <a:moveTo>
                          <a:pt x="3200" y="268"/>
                        </a:moveTo>
                        <a:lnTo>
                          <a:pt x="3200" y="268"/>
                        </a:lnTo>
                        <a:lnTo>
                          <a:pt x="3178" y="264"/>
                        </a:lnTo>
                        <a:lnTo>
                          <a:pt x="3224" y="76"/>
                        </a:lnTo>
                        <a:lnTo>
                          <a:pt x="3224" y="76"/>
                        </a:lnTo>
                        <a:lnTo>
                          <a:pt x="3248" y="84"/>
                        </a:lnTo>
                        <a:lnTo>
                          <a:pt x="3200" y="268"/>
                        </a:lnTo>
                        <a:close/>
                        <a:moveTo>
                          <a:pt x="2080" y="246"/>
                        </a:moveTo>
                        <a:lnTo>
                          <a:pt x="2038" y="58"/>
                        </a:lnTo>
                        <a:lnTo>
                          <a:pt x="2038" y="58"/>
                        </a:lnTo>
                        <a:lnTo>
                          <a:pt x="2064" y="54"/>
                        </a:lnTo>
                        <a:lnTo>
                          <a:pt x="2102" y="242"/>
                        </a:lnTo>
                        <a:lnTo>
                          <a:pt x="2102" y="242"/>
                        </a:lnTo>
                        <a:lnTo>
                          <a:pt x="2080" y="246"/>
                        </a:lnTo>
                        <a:lnTo>
                          <a:pt x="2080" y="246"/>
                        </a:lnTo>
                        <a:close/>
                        <a:moveTo>
                          <a:pt x="3064" y="238"/>
                        </a:moveTo>
                        <a:lnTo>
                          <a:pt x="3064" y="238"/>
                        </a:lnTo>
                        <a:lnTo>
                          <a:pt x="3042" y="234"/>
                        </a:lnTo>
                        <a:lnTo>
                          <a:pt x="3078" y="44"/>
                        </a:lnTo>
                        <a:lnTo>
                          <a:pt x="3078" y="44"/>
                        </a:lnTo>
                        <a:lnTo>
                          <a:pt x="3102" y="50"/>
                        </a:lnTo>
                        <a:lnTo>
                          <a:pt x="3064" y="238"/>
                        </a:lnTo>
                        <a:close/>
                        <a:moveTo>
                          <a:pt x="2216" y="220"/>
                        </a:moveTo>
                        <a:lnTo>
                          <a:pt x="2186" y="32"/>
                        </a:lnTo>
                        <a:lnTo>
                          <a:pt x="2186" y="32"/>
                        </a:lnTo>
                        <a:lnTo>
                          <a:pt x="2210" y="28"/>
                        </a:lnTo>
                        <a:lnTo>
                          <a:pt x="2238" y="218"/>
                        </a:lnTo>
                        <a:lnTo>
                          <a:pt x="2238" y="218"/>
                        </a:lnTo>
                        <a:lnTo>
                          <a:pt x="2216" y="220"/>
                        </a:lnTo>
                        <a:lnTo>
                          <a:pt x="2216" y="220"/>
                        </a:lnTo>
                        <a:close/>
                        <a:moveTo>
                          <a:pt x="2928" y="214"/>
                        </a:moveTo>
                        <a:lnTo>
                          <a:pt x="2928" y="214"/>
                        </a:lnTo>
                        <a:lnTo>
                          <a:pt x="2906" y="212"/>
                        </a:lnTo>
                        <a:lnTo>
                          <a:pt x="2930" y="22"/>
                        </a:lnTo>
                        <a:lnTo>
                          <a:pt x="2930" y="22"/>
                        </a:lnTo>
                        <a:lnTo>
                          <a:pt x="2954" y="24"/>
                        </a:lnTo>
                        <a:lnTo>
                          <a:pt x="2928" y="214"/>
                        </a:lnTo>
                        <a:close/>
                        <a:moveTo>
                          <a:pt x="2352" y="204"/>
                        </a:moveTo>
                        <a:lnTo>
                          <a:pt x="2334" y="12"/>
                        </a:lnTo>
                        <a:lnTo>
                          <a:pt x="2334" y="12"/>
                        </a:lnTo>
                        <a:lnTo>
                          <a:pt x="2358" y="10"/>
                        </a:lnTo>
                        <a:lnTo>
                          <a:pt x="2376" y="202"/>
                        </a:lnTo>
                        <a:lnTo>
                          <a:pt x="2376" y="202"/>
                        </a:lnTo>
                        <a:lnTo>
                          <a:pt x="2352" y="204"/>
                        </a:lnTo>
                        <a:lnTo>
                          <a:pt x="2352" y="204"/>
                        </a:lnTo>
                        <a:close/>
                        <a:moveTo>
                          <a:pt x="2790" y="200"/>
                        </a:moveTo>
                        <a:lnTo>
                          <a:pt x="2790" y="200"/>
                        </a:lnTo>
                        <a:lnTo>
                          <a:pt x="2768" y="198"/>
                        </a:lnTo>
                        <a:lnTo>
                          <a:pt x="2782" y="6"/>
                        </a:lnTo>
                        <a:lnTo>
                          <a:pt x="2782" y="6"/>
                        </a:lnTo>
                        <a:lnTo>
                          <a:pt x="2806" y="8"/>
                        </a:lnTo>
                        <a:lnTo>
                          <a:pt x="2790" y="200"/>
                        </a:lnTo>
                        <a:close/>
                        <a:moveTo>
                          <a:pt x="2490" y="194"/>
                        </a:moveTo>
                        <a:lnTo>
                          <a:pt x="2482" y="2"/>
                        </a:lnTo>
                        <a:lnTo>
                          <a:pt x="2482" y="2"/>
                        </a:lnTo>
                        <a:lnTo>
                          <a:pt x="2508" y="0"/>
                        </a:lnTo>
                        <a:lnTo>
                          <a:pt x="2514" y="192"/>
                        </a:lnTo>
                        <a:lnTo>
                          <a:pt x="2514" y="192"/>
                        </a:lnTo>
                        <a:lnTo>
                          <a:pt x="2490" y="194"/>
                        </a:lnTo>
                        <a:lnTo>
                          <a:pt x="2490" y="194"/>
                        </a:lnTo>
                        <a:close/>
                        <a:moveTo>
                          <a:pt x="2652" y="192"/>
                        </a:moveTo>
                        <a:lnTo>
                          <a:pt x="2652" y="192"/>
                        </a:lnTo>
                        <a:lnTo>
                          <a:pt x="2630" y="192"/>
                        </a:lnTo>
                        <a:lnTo>
                          <a:pt x="2632" y="0"/>
                        </a:lnTo>
                        <a:lnTo>
                          <a:pt x="2632" y="0"/>
                        </a:lnTo>
                        <a:lnTo>
                          <a:pt x="2658" y="0"/>
                        </a:lnTo>
                        <a:lnTo>
                          <a:pt x="2652" y="192"/>
                        </a:lnTo>
                        <a:close/>
                      </a:path>
                    </a:pathLst>
                  </a:custGeom>
                  <a:solidFill>
                    <a:srgbClr val="00AEEF"/>
                  </a:solidFill>
                  <a:ln w="9525">
                    <a:noFill/>
                    <a:round/>
                  </a:ln>
                </p:spPr>
                <p:txBody>
                  <a:bodyPr vert="horz" wrap="square" lIns="91401" tIns="45701" rIns="91401" bIns="45701" numCol="1" anchor="t" anchorCtr="0" compatLnSpc="1"/>
                  <a:lstStyle/>
                  <a:p>
                    <a:pPr defTabSz="913765"/>
                    <a:endParaRPr lang="zh-CN" altLang="en-US" sz="1200" dirty="0"/>
                  </a:p>
                </p:txBody>
              </p:sp>
              <p:sp>
                <p:nvSpPr>
                  <p:cNvPr id="421" name="Freeform 37"/>
                  <p:cNvSpPr>
                    <a:spLocks noEditPoints="1"/>
                  </p:cNvSpPr>
                  <p:nvPr/>
                </p:nvSpPr>
                <p:spPr bwMode="auto">
                  <a:xfrm>
                    <a:off x="-15220952" y="-9969348"/>
                    <a:ext cx="7277105" cy="7277102"/>
                  </a:xfrm>
                  <a:custGeom>
                    <a:avLst/>
                    <a:gdLst/>
                    <a:ahLst/>
                    <a:cxnLst>
                      <a:cxn ang="0">
                        <a:pos x="2178" y="4582"/>
                      </a:cxn>
                      <a:cxn ang="0">
                        <a:pos x="2058" y="4572"/>
                      </a:cxn>
                      <a:cxn ang="0">
                        <a:pos x="1950" y="4536"/>
                      </a:cxn>
                      <a:cxn ang="0">
                        <a:pos x="1848" y="4518"/>
                      </a:cxn>
                      <a:cxn ang="0">
                        <a:pos x="1734" y="4516"/>
                      </a:cxn>
                      <a:cxn ang="0">
                        <a:pos x="3056" y="4454"/>
                      </a:cxn>
                      <a:cxn ang="0">
                        <a:pos x="3152" y="4392"/>
                      </a:cxn>
                      <a:cxn ang="0">
                        <a:pos x="3262" y="4344"/>
                      </a:cxn>
                      <a:cxn ang="0">
                        <a:pos x="3372" y="4314"/>
                      </a:cxn>
                      <a:cxn ang="0">
                        <a:pos x="3462" y="4264"/>
                      </a:cxn>
                      <a:cxn ang="0">
                        <a:pos x="1016" y="4198"/>
                      </a:cxn>
                      <a:cxn ang="0">
                        <a:pos x="918" y="4128"/>
                      </a:cxn>
                      <a:cxn ang="0">
                        <a:pos x="846" y="4040"/>
                      </a:cxn>
                      <a:cxn ang="0">
                        <a:pos x="766" y="3972"/>
                      </a:cxn>
                      <a:cxn ang="0">
                        <a:pos x="670" y="3912"/>
                      </a:cxn>
                      <a:cxn ang="0">
                        <a:pos x="4058" y="3754"/>
                      </a:cxn>
                      <a:cxn ang="0">
                        <a:pos x="4108" y="3650"/>
                      </a:cxn>
                      <a:cxn ang="0">
                        <a:pos x="4178" y="3554"/>
                      </a:cxn>
                      <a:cxn ang="0">
                        <a:pos x="4258" y="3472"/>
                      </a:cxn>
                      <a:cxn ang="0">
                        <a:pos x="4310" y="3380"/>
                      </a:cxn>
                      <a:cxn ang="0">
                        <a:pos x="218" y="3272"/>
                      </a:cxn>
                      <a:cxn ang="0">
                        <a:pos x="170" y="3162"/>
                      </a:cxn>
                      <a:cxn ang="0">
                        <a:pos x="152" y="3048"/>
                      </a:cxn>
                      <a:cxn ang="0">
                        <a:pos x="120" y="2950"/>
                      </a:cxn>
                      <a:cxn ang="0">
                        <a:pos x="68" y="2848"/>
                      </a:cxn>
                      <a:cxn ang="0">
                        <a:pos x="4558" y="2636"/>
                      </a:cxn>
                      <a:cxn ang="0">
                        <a:pos x="4550" y="2522"/>
                      </a:cxn>
                      <a:cxn ang="0">
                        <a:pos x="4558" y="2404"/>
                      </a:cxn>
                      <a:cxn ang="0">
                        <a:pos x="4584" y="2292"/>
                      </a:cxn>
                      <a:cxn ang="0">
                        <a:pos x="4558" y="2190"/>
                      </a:cxn>
                      <a:cxn ang="0">
                        <a:pos x="34" y="2068"/>
                      </a:cxn>
                      <a:cxn ang="0">
                        <a:pos x="24" y="1954"/>
                      </a:cxn>
                      <a:cxn ang="0">
                        <a:pos x="44" y="1836"/>
                      </a:cxn>
                      <a:cxn ang="0">
                        <a:pos x="94" y="1732"/>
                      </a:cxn>
                      <a:cxn ang="0">
                        <a:pos x="120" y="1632"/>
                      </a:cxn>
                      <a:cxn ang="0">
                        <a:pos x="4392" y="1434"/>
                      </a:cxn>
                      <a:cxn ang="0">
                        <a:pos x="4344" y="1324"/>
                      </a:cxn>
                      <a:cxn ang="0">
                        <a:pos x="4316" y="1214"/>
                      </a:cxn>
                      <a:cxn ang="0">
                        <a:pos x="4264" y="1122"/>
                      </a:cxn>
                      <a:cxn ang="0">
                        <a:pos x="4184" y="1040"/>
                      </a:cxn>
                      <a:cxn ang="0">
                        <a:pos x="472" y="938"/>
                      </a:cxn>
                      <a:cxn ang="0">
                        <a:pos x="522" y="836"/>
                      </a:cxn>
                      <a:cxn ang="0">
                        <a:pos x="600" y="744"/>
                      </a:cxn>
                      <a:cxn ang="0">
                        <a:pos x="696" y="680"/>
                      </a:cxn>
                      <a:cxn ang="0">
                        <a:pos x="770" y="610"/>
                      </a:cxn>
                      <a:cxn ang="0">
                        <a:pos x="3652" y="476"/>
                      </a:cxn>
                      <a:cxn ang="0">
                        <a:pos x="3556" y="408"/>
                      </a:cxn>
                      <a:cxn ang="0">
                        <a:pos x="3474" y="326"/>
                      </a:cxn>
                      <a:cxn ang="0">
                        <a:pos x="3382" y="274"/>
                      </a:cxn>
                      <a:cxn ang="0">
                        <a:pos x="3272" y="246"/>
                      </a:cxn>
                      <a:cxn ang="0">
                        <a:pos x="1426" y="194"/>
                      </a:cxn>
                      <a:cxn ang="0">
                        <a:pos x="1522" y="132"/>
                      </a:cxn>
                      <a:cxn ang="0">
                        <a:pos x="1636" y="94"/>
                      </a:cxn>
                      <a:cxn ang="0">
                        <a:pos x="1750" y="88"/>
                      </a:cxn>
                      <a:cxn ang="0">
                        <a:pos x="1852" y="66"/>
                      </a:cxn>
                      <a:cxn ang="0">
                        <a:pos x="2524" y="36"/>
                      </a:cxn>
                      <a:cxn ang="0">
                        <a:pos x="2406" y="26"/>
                      </a:cxn>
                      <a:cxn ang="0">
                        <a:pos x="2294" y="0"/>
                      </a:cxn>
                    </a:cxnLst>
                    <a:rect l="0" t="0" r="r" b="b"/>
                    <a:pathLst>
                      <a:path w="4584" h="4584">
                        <a:moveTo>
                          <a:pt x="2292" y="4584"/>
                        </a:moveTo>
                        <a:lnTo>
                          <a:pt x="2284" y="4584"/>
                        </a:lnTo>
                        <a:lnTo>
                          <a:pt x="2284" y="4560"/>
                        </a:lnTo>
                        <a:lnTo>
                          <a:pt x="2292" y="4560"/>
                        </a:lnTo>
                        <a:lnTo>
                          <a:pt x="2292" y="4584"/>
                        </a:lnTo>
                        <a:close/>
                        <a:moveTo>
                          <a:pt x="2396" y="4582"/>
                        </a:moveTo>
                        <a:lnTo>
                          <a:pt x="2394" y="4558"/>
                        </a:lnTo>
                        <a:lnTo>
                          <a:pt x="2402" y="4558"/>
                        </a:lnTo>
                        <a:lnTo>
                          <a:pt x="2404" y="4582"/>
                        </a:lnTo>
                        <a:lnTo>
                          <a:pt x="2396" y="4582"/>
                        </a:lnTo>
                        <a:close/>
                        <a:moveTo>
                          <a:pt x="2178" y="4582"/>
                        </a:moveTo>
                        <a:lnTo>
                          <a:pt x="2170" y="4582"/>
                        </a:lnTo>
                        <a:lnTo>
                          <a:pt x="2172" y="4558"/>
                        </a:lnTo>
                        <a:lnTo>
                          <a:pt x="2180" y="4558"/>
                        </a:lnTo>
                        <a:lnTo>
                          <a:pt x="2178" y="4582"/>
                        </a:lnTo>
                        <a:close/>
                        <a:moveTo>
                          <a:pt x="2508" y="4574"/>
                        </a:moveTo>
                        <a:lnTo>
                          <a:pt x="2506" y="4550"/>
                        </a:lnTo>
                        <a:lnTo>
                          <a:pt x="2514" y="4550"/>
                        </a:lnTo>
                        <a:lnTo>
                          <a:pt x="2516" y="4574"/>
                        </a:lnTo>
                        <a:lnTo>
                          <a:pt x="2508" y="4574"/>
                        </a:lnTo>
                        <a:close/>
                        <a:moveTo>
                          <a:pt x="2066" y="4574"/>
                        </a:moveTo>
                        <a:lnTo>
                          <a:pt x="2058" y="4572"/>
                        </a:lnTo>
                        <a:lnTo>
                          <a:pt x="2062" y="4550"/>
                        </a:lnTo>
                        <a:lnTo>
                          <a:pt x="2068" y="4550"/>
                        </a:lnTo>
                        <a:lnTo>
                          <a:pt x="2066" y="4574"/>
                        </a:lnTo>
                        <a:close/>
                        <a:moveTo>
                          <a:pt x="2620" y="4562"/>
                        </a:moveTo>
                        <a:lnTo>
                          <a:pt x="2616" y="4538"/>
                        </a:lnTo>
                        <a:lnTo>
                          <a:pt x="2624" y="4536"/>
                        </a:lnTo>
                        <a:lnTo>
                          <a:pt x="2628" y="4560"/>
                        </a:lnTo>
                        <a:lnTo>
                          <a:pt x="2620" y="4562"/>
                        </a:lnTo>
                        <a:close/>
                        <a:moveTo>
                          <a:pt x="1954" y="4560"/>
                        </a:moveTo>
                        <a:lnTo>
                          <a:pt x="1946" y="4558"/>
                        </a:lnTo>
                        <a:lnTo>
                          <a:pt x="1950" y="4536"/>
                        </a:lnTo>
                        <a:lnTo>
                          <a:pt x="1958" y="4536"/>
                        </a:lnTo>
                        <a:lnTo>
                          <a:pt x="1954" y="4560"/>
                        </a:lnTo>
                        <a:close/>
                        <a:moveTo>
                          <a:pt x="2730" y="4542"/>
                        </a:moveTo>
                        <a:lnTo>
                          <a:pt x="2726" y="4520"/>
                        </a:lnTo>
                        <a:lnTo>
                          <a:pt x="2734" y="4518"/>
                        </a:lnTo>
                        <a:lnTo>
                          <a:pt x="2738" y="4542"/>
                        </a:lnTo>
                        <a:lnTo>
                          <a:pt x="2730" y="4542"/>
                        </a:lnTo>
                        <a:close/>
                        <a:moveTo>
                          <a:pt x="1844" y="4540"/>
                        </a:moveTo>
                        <a:lnTo>
                          <a:pt x="1836" y="4540"/>
                        </a:lnTo>
                        <a:lnTo>
                          <a:pt x="1840" y="4516"/>
                        </a:lnTo>
                        <a:lnTo>
                          <a:pt x="1848" y="4518"/>
                        </a:lnTo>
                        <a:lnTo>
                          <a:pt x="1844" y="4540"/>
                        </a:lnTo>
                        <a:close/>
                        <a:moveTo>
                          <a:pt x="2840" y="4518"/>
                        </a:moveTo>
                        <a:lnTo>
                          <a:pt x="2836" y="4496"/>
                        </a:lnTo>
                        <a:lnTo>
                          <a:pt x="2842" y="4494"/>
                        </a:lnTo>
                        <a:lnTo>
                          <a:pt x="2848" y="4516"/>
                        </a:lnTo>
                        <a:lnTo>
                          <a:pt x="2840" y="4518"/>
                        </a:lnTo>
                        <a:close/>
                        <a:moveTo>
                          <a:pt x="1734" y="4516"/>
                        </a:moveTo>
                        <a:lnTo>
                          <a:pt x="1726" y="4514"/>
                        </a:lnTo>
                        <a:lnTo>
                          <a:pt x="1732" y="4492"/>
                        </a:lnTo>
                        <a:lnTo>
                          <a:pt x="1740" y="4492"/>
                        </a:lnTo>
                        <a:lnTo>
                          <a:pt x="1734" y="4516"/>
                        </a:lnTo>
                        <a:close/>
                        <a:moveTo>
                          <a:pt x="2950" y="4488"/>
                        </a:moveTo>
                        <a:lnTo>
                          <a:pt x="2942" y="4466"/>
                        </a:lnTo>
                        <a:lnTo>
                          <a:pt x="2950" y="4464"/>
                        </a:lnTo>
                        <a:lnTo>
                          <a:pt x="2958" y="4486"/>
                        </a:lnTo>
                        <a:lnTo>
                          <a:pt x="2950" y="4488"/>
                        </a:lnTo>
                        <a:close/>
                        <a:moveTo>
                          <a:pt x="1626" y="4486"/>
                        </a:moveTo>
                        <a:lnTo>
                          <a:pt x="1618" y="4484"/>
                        </a:lnTo>
                        <a:lnTo>
                          <a:pt x="1626" y="4460"/>
                        </a:lnTo>
                        <a:lnTo>
                          <a:pt x="1632" y="4464"/>
                        </a:lnTo>
                        <a:lnTo>
                          <a:pt x="1626" y="4486"/>
                        </a:lnTo>
                        <a:close/>
                        <a:moveTo>
                          <a:pt x="3056" y="4454"/>
                        </a:moveTo>
                        <a:lnTo>
                          <a:pt x="3048" y="4432"/>
                        </a:lnTo>
                        <a:lnTo>
                          <a:pt x="3056" y="4428"/>
                        </a:lnTo>
                        <a:lnTo>
                          <a:pt x="3064" y="4452"/>
                        </a:lnTo>
                        <a:lnTo>
                          <a:pt x="3056" y="4454"/>
                        </a:lnTo>
                        <a:close/>
                        <a:moveTo>
                          <a:pt x="1518" y="4450"/>
                        </a:moveTo>
                        <a:lnTo>
                          <a:pt x="1510" y="4448"/>
                        </a:lnTo>
                        <a:lnTo>
                          <a:pt x="1520" y="4426"/>
                        </a:lnTo>
                        <a:lnTo>
                          <a:pt x="1526" y="4428"/>
                        </a:lnTo>
                        <a:lnTo>
                          <a:pt x="1518" y="4450"/>
                        </a:lnTo>
                        <a:close/>
                        <a:moveTo>
                          <a:pt x="3162" y="4414"/>
                        </a:moveTo>
                        <a:lnTo>
                          <a:pt x="3152" y="4392"/>
                        </a:lnTo>
                        <a:lnTo>
                          <a:pt x="3160" y="4388"/>
                        </a:lnTo>
                        <a:lnTo>
                          <a:pt x="3170" y="4410"/>
                        </a:lnTo>
                        <a:lnTo>
                          <a:pt x="3162" y="4414"/>
                        </a:lnTo>
                        <a:close/>
                        <a:moveTo>
                          <a:pt x="1414" y="4410"/>
                        </a:moveTo>
                        <a:lnTo>
                          <a:pt x="1406" y="4408"/>
                        </a:lnTo>
                        <a:lnTo>
                          <a:pt x="1416" y="4384"/>
                        </a:lnTo>
                        <a:lnTo>
                          <a:pt x="1422" y="4388"/>
                        </a:lnTo>
                        <a:lnTo>
                          <a:pt x="1414" y="4410"/>
                        </a:lnTo>
                        <a:close/>
                        <a:moveTo>
                          <a:pt x="3264" y="4368"/>
                        </a:moveTo>
                        <a:lnTo>
                          <a:pt x="3254" y="4348"/>
                        </a:lnTo>
                        <a:lnTo>
                          <a:pt x="3262" y="4344"/>
                        </a:lnTo>
                        <a:lnTo>
                          <a:pt x="3272" y="4366"/>
                        </a:lnTo>
                        <a:lnTo>
                          <a:pt x="3264" y="4368"/>
                        </a:lnTo>
                        <a:close/>
                        <a:moveTo>
                          <a:pt x="1310" y="4364"/>
                        </a:moveTo>
                        <a:lnTo>
                          <a:pt x="1302" y="4360"/>
                        </a:lnTo>
                        <a:lnTo>
                          <a:pt x="1314" y="4340"/>
                        </a:lnTo>
                        <a:lnTo>
                          <a:pt x="1320" y="4342"/>
                        </a:lnTo>
                        <a:lnTo>
                          <a:pt x="1310" y="4364"/>
                        </a:lnTo>
                        <a:close/>
                        <a:moveTo>
                          <a:pt x="3364" y="4318"/>
                        </a:moveTo>
                        <a:lnTo>
                          <a:pt x="3354" y="4298"/>
                        </a:lnTo>
                        <a:lnTo>
                          <a:pt x="3360" y="4294"/>
                        </a:lnTo>
                        <a:lnTo>
                          <a:pt x="3372" y="4314"/>
                        </a:lnTo>
                        <a:lnTo>
                          <a:pt x="3364" y="4318"/>
                        </a:lnTo>
                        <a:close/>
                        <a:moveTo>
                          <a:pt x="1210" y="4314"/>
                        </a:moveTo>
                        <a:lnTo>
                          <a:pt x="1202" y="4310"/>
                        </a:lnTo>
                        <a:lnTo>
                          <a:pt x="1214" y="4288"/>
                        </a:lnTo>
                        <a:lnTo>
                          <a:pt x="1222" y="4292"/>
                        </a:lnTo>
                        <a:lnTo>
                          <a:pt x="1210" y="4314"/>
                        </a:lnTo>
                        <a:close/>
                        <a:moveTo>
                          <a:pt x="3462" y="4264"/>
                        </a:moveTo>
                        <a:lnTo>
                          <a:pt x="3450" y="4242"/>
                        </a:lnTo>
                        <a:lnTo>
                          <a:pt x="3458" y="4238"/>
                        </a:lnTo>
                        <a:lnTo>
                          <a:pt x="3470" y="4260"/>
                        </a:lnTo>
                        <a:lnTo>
                          <a:pt x="3462" y="4264"/>
                        </a:lnTo>
                        <a:close/>
                        <a:moveTo>
                          <a:pt x="1112" y="4258"/>
                        </a:moveTo>
                        <a:lnTo>
                          <a:pt x="1104" y="4254"/>
                        </a:lnTo>
                        <a:lnTo>
                          <a:pt x="1118" y="4234"/>
                        </a:lnTo>
                        <a:lnTo>
                          <a:pt x="1124" y="4238"/>
                        </a:lnTo>
                        <a:lnTo>
                          <a:pt x="1112" y="4258"/>
                        </a:lnTo>
                        <a:close/>
                        <a:moveTo>
                          <a:pt x="3558" y="4204"/>
                        </a:moveTo>
                        <a:lnTo>
                          <a:pt x="3544" y="4184"/>
                        </a:lnTo>
                        <a:lnTo>
                          <a:pt x="3552" y="4180"/>
                        </a:lnTo>
                        <a:lnTo>
                          <a:pt x="3564" y="4200"/>
                        </a:lnTo>
                        <a:lnTo>
                          <a:pt x="3558" y="4204"/>
                        </a:lnTo>
                        <a:close/>
                        <a:moveTo>
                          <a:pt x="1016" y="4198"/>
                        </a:moveTo>
                        <a:lnTo>
                          <a:pt x="1010" y="4192"/>
                        </a:lnTo>
                        <a:lnTo>
                          <a:pt x="1024" y="4172"/>
                        </a:lnTo>
                        <a:lnTo>
                          <a:pt x="1030" y="4178"/>
                        </a:lnTo>
                        <a:lnTo>
                          <a:pt x="1016" y="4198"/>
                        </a:lnTo>
                        <a:close/>
                        <a:moveTo>
                          <a:pt x="3650" y="4140"/>
                        </a:moveTo>
                        <a:lnTo>
                          <a:pt x="3636" y="4120"/>
                        </a:lnTo>
                        <a:lnTo>
                          <a:pt x="3642" y="4116"/>
                        </a:lnTo>
                        <a:lnTo>
                          <a:pt x="3656" y="4134"/>
                        </a:lnTo>
                        <a:lnTo>
                          <a:pt x="3650" y="4140"/>
                        </a:lnTo>
                        <a:close/>
                        <a:moveTo>
                          <a:pt x="924" y="4132"/>
                        </a:moveTo>
                        <a:lnTo>
                          <a:pt x="918" y="4128"/>
                        </a:lnTo>
                        <a:lnTo>
                          <a:pt x="932" y="4108"/>
                        </a:lnTo>
                        <a:lnTo>
                          <a:pt x="938" y="4114"/>
                        </a:lnTo>
                        <a:lnTo>
                          <a:pt x="924" y="4132"/>
                        </a:lnTo>
                        <a:close/>
                        <a:moveTo>
                          <a:pt x="3740" y="4070"/>
                        </a:moveTo>
                        <a:lnTo>
                          <a:pt x="3724" y="4052"/>
                        </a:lnTo>
                        <a:lnTo>
                          <a:pt x="3730" y="4046"/>
                        </a:lnTo>
                        <a:lnTo>
                          <a:pt x="3746" y="4066"/>
                        </a:lnTo>
                        <a:lnTo>
                          <a:pt x="3740" y="4070"/>
                        </a:lnTo>
                        <a:close/>
                        <a:moveTo>
                          <a:pt x="836" y="4062"/>
                        </a:moveTo>
                        <a:lnTo>
                          <a:pt x="830" y="4058"/>
                        </a:lnTo>
                        <a:lnTo>
                          <a:pt x="846" y="4040"/>
                        </a:lnTo>
                        <a:lnTo>
                          <a:pt x="852" y="4044"/>
                        </a:lnTo>
                        <a:lnTo>
                          <a:pt x="836" y="4062"/>
                        </a:lnTo>
                        <a:close/>
                        <a:moveTo>
                          <a:pt x="3824" y="3998"/>
                        </a:moveTo>
                        <a:lnTo>
                          <a:pt x="3808" y="3980"/>
                        </a:lnTo>
                        <a:lnTo>
                          <a:pt x="3814" y="3974"/>
                        </a:lnTo>
                        <a:lnTo>
                          <a:pt x="3830" y="3992"/>
                        </a:lnTo>
                        <a:lnTo>
                          <a:pt x="3824" y="3998"/>
                        </a:lnTo>
                        <a:close/>
                        <a:moveTo>
                          <a:pt x="750" y="3990"/>
                        </a:moveTo>
                        <a:lnTo>
                          <a:pt x="744" y="3984"/>
                        </a:lnTo>
                        <a:lnTo>
                          <a:pt x="762" y="3966"/>
                        </a:lnTo>
                        <a:lnTo>
                          <a:pt x="766" y="3972"/>
                        </a:lnTo>
                        <a:lnTo>
                          <a:pt x="750" y="3990"/>
                        </a:lnTo>
                        <a:close/>
                        <a:moveTo>
                          <a:pt x="3906" y="3920"/>
                        </a:moveTo>
                        <a:lnTo>
                          <a:pt x="3890" y="3902"/>
                        </a:lnTo>
                        <a:lnTo>
                          <a:pt x="3896" y="3898"/>
                        </a:lnTo>
                        <a:lnTo>
                          <a:pt x="3912" y="3914"/>
                        </a:lnTo>
                        <a:lnTo>
                          <a:pt x="3906" y="3920"/>
                        </a:lnTo>
                        <a:close/>
                        <a:moveTo>
                          <a:pt x="670" y="3912"/>
                        </a:moveTo>
                        <a:lnTo>
                          <a:pt x="664" y="3906"/>
                        </a:lnTo>
                        <a:lnTo>
                          <a:pt x="680" y="3888"/>
                        </a:lnTo>
                        <a:lnTo>
                          <a:pt x="686" y="3894"/>
                        </a:lnTo>
                        <a:lnTo>
                          <a:pt x="670" y="3912"/>
                        </a:lnTo>
                        <a:close/>
                        <a:moveTo>
                          <a:pt x="3984" y="3838"/>
                        </a:moveTo>
                        <a:lnTo>
                          <a:pt x="3966" y="3822"/>
                        </a:lnTo>
                        <a:lnTo>
                          <a:pt x="3972" y="3816"/>
                        </a:lnTo>
                        <a:lnTo>
                          <a:pt x="3990" y="3832"/>
                        </a:lnTo>
                        <a:lnTo>
                          <a:pt x="3984" y="3838"/>
                        </a:lnTo>
                        <a:close/>
                        <a:moveTo>
                          <a:pt x="592" y="3830"/>
                        </a:moveTo>
                        <a:lnTo>
                          <a:pt x="586" y="3824"/>
                        </a:lnTo>
                        <a:lnTo>
                          <a:pt x="604" y="3808"/>
                        </a:lnTo>
                        <a:lnTo>
                          <a:pt x="610" y="3814"/>
                        </a:lnTo>
                        <a:lnTo>
                          <a:pt x="592" y="3830"/>
                        </a:lnTo>
                        <a:close/>
                        <a:moveTo>
                          <a:pt x="4058" y="3754"/>
                        </a:moveTo>
                        <a:lnTo>
                          <a:pt x="4040" y="3738"/>
                        </a:lnTo>
                        <a:lnTo>
                          <a:pt x="4044" y="3732"/>
                        </a:lnTo>
                        <a:lnTo>
                          <a:pt x="4064" y="3748"/>
                        </a:lnTo>
                        <a:lnTo>
                          <a:pt x="4058" y="3754"/>
                        </a:lnTo>
                        <a:close/>
                        <a:moveTo>
                          <a:pt x="518" y="3744"/>
                        </a:moveTo>
                        <a:lnTo>
                          <a:pt x="514" y="3738"/>
                        </a:lnTo>
                        <a:lnTo>
                          <a:pt x="532" y="3724"/>
                        </a:lnTo>
                        <a:lnTo>
                          <a:pt x="536" y="3730"/>
                        </a:lnTo>
                        <a:lnTo>
                          <a:pt x="518" y="3744"/>
                        </a:lnTo>
                        <a:close/>
                        <a:moveTo>
                          <a:pt x="4128" y="3666"/>
                        </a:moveTo>
                        <a:lnTo>
                          <a:pt x="4108" y="3650"/>
                        </a:lnTo>
                        <a:lnTo>
                          <a:pt x="4114" y="3644"/>
                        </a:lnTo>
                        <a:lnTo>
                          <a:pt x="4132" y="3658"/>
                        </a:lnTo>
                        <a:lnTo>
                          <a:pt x="4128" y="3666"/>
                        </a:lnTo>
                        <a:close/>
                        <a:moveTo>
                          <a:pt x="450" y="3656"/>
                        </a:moveTo>
                        <a:lnTo>
                          <a:pt x="444" y="3650"/>
                        </a:lnTo>
                        <a:lnTo>
                          <a:pt x="464" y="3636"/>
                        </a:lnTo>
                        <a:lnTo>
                          <a:pt x="468" y="3642"/>
                        </a:lnTo>
                        <a:lnTo>
                          <a:pt x="450" y="3656"/>
                        </a:lnTo>
                        <a:close/>
                        <a:moveTo>
                          <a:pt x="4194" y="3574"/>
                        </a:moveTo>
                        <a:lnTo>
                          <a:pt x="4174" y="3560"/>
                        </a:lnTo>
                        <a:lnTo>
                          <a:pt x="4178" y="3554"/>
                        </a:lnTo>
                        <a:lnTo>
                          <a:pt x="4198" y="3566"/>
                        </a:lnTo>
                        <a:lnTo>
                          <a:pt x="4194" y="3574"/>
                        </a:lnTo>
                        <a:close/>
                        <a:moveTo>
                          <a:pt x="384" y="3564"/>
                        </a:moveTo>
                        <a:lnTo>
                          <a:pt x="380" y="3558"/>
                        </a:lnTo>
                        <a:lnTo>
                          <a:pt x="400" y="3544"/>
                        </a:lnTo>
                        <a:lnTo>
                          <a:pt x="404" y="3550"/>
                        </a:lnTo>
                        <a:lnTo>
                          <a:pt x="384" y="3564"/>
                        </a:lnTo>
                        <a:close/>
                        <a:moveTo>
                          <a:pt x="4254" y="3478"/>
                        </a:moveTo>
                        <a:lnTo>
                          <a:pt x="4234" y="3466"/>
                        </a:lnTo>
                        <a:lnTo>
                          <a:pt x="4238" y="3460"/>
                        </a:lnTo>
                        <a:lnTo>
                          <a:pt x="4258" y="3472"/>
                        </a:lnTo>
                        <a:lnTo>
                          <a:pt x="4254" y="3478"/>
                        </a:lnTo>
                        <a:close/>
                        <a:moveTo>
                          <a:pt x="324" y="3470"/>
                        </a:moveTo>
                        <a:lnTo>
                          <a:pt x="320" y="3462"/>
                        </a:lnTo>
                        <a:lnTo>
                          <a:pt x="340" y="3450"/>
                        </a:lnTo>
                        <a:lnTo>
                          <a:pt x="344" y="3456"/>
                        </a:lnTo>
                        <a:lnTo>
                          <a:pt x="324" y="3470"/>
                        </a:lnTo>
                        <a:close/>
                        <a:moveTo>
                          <a:pt x="4310" y="3380"/>
                        </a:moveTo>
                        <a:lnTo>
                          <a:pt x="4288" y="3370"/>
                        </a:lnTo>
                        <a:lnTo>
                          <a:pt x="4292" y="3362"/>
                        </a:lnTo>
                        <a:lnTo>
                          <a:pt x="4314" y="3374"/>
                        </a:lnTo>
                        <a:lnTo>
                          <a:pt x="4310" y="3380"/>
                        </a:lnTo>
                        <a:close/>
                        <a:moveTo>
                          <a:pt x="268" y="3372"/>
                        </a:moveTo>
                        <a:lnTo>
                          <a:pt x="266" y="3364"/>
                        </a:lnTo>
                        <a:lnTo>
                          <a:pt x="286" y="3354"/>
                        </a:lnTo>
                        <a:lnTo>
                          <a:pt x="290" y="3360"/>
                        </a:lnTo>
                        <a:lnTo>
                          <a:pt x="268" y="3372"/>
                        </a:lnTo>
                        <a:close/>
                        <a:moveTo>
                          <a:pt x="4362" y="3280"/>
                        </a:moveTo>
                        <a:lnTo>
                          <a:pt x="4340" y="3270"/>
                        </a:lnTo>
                        <a:lnTo>
                          <a:pt x="4342" y="3262"/>
                        </a:lnTo>
                        <a:lnTo>
                          <a:pt x="4364" y="3274"/>
                        </a:lnTo>
                        <a:lnTo>
                          <a:pt x="4362" y="3280"/>
                        </a:lnTo>
                        <a:close/>
                        <a:moveTo>
                          <a:pt x="218" y="3272"/>
                        </a:moveTo>
                        <a:lnTo>
                          <a:pt x="214" y="3264"/>
                        </a:lnTo>
                        <a:lnTo>
                          <a:pt x="236" y="3254"/>
                        </a:lnTo>
                        <a:lnTo>
                          <a:pt x="240" y="3260"/>
                        </a:lnTo>
                        <a:lnTo>
                          <a:pt x="218" y="3272"/>
                        </a:lnTo>
                        <a:close/>
                        <a:moveTo>
                          <a:pt x="4408" y="3178"/>
                        </a:moveTo>
                        <a:lnTo>
                          <a:pt x="4386" y="3168"/>
                        </a:lnTo>
                        <a:lnTo>
                          <a:pt x="4388" y="3160"/>
                        </a:lnTo>
                        <a:lnTo>
                          <a:pt x="4410" y="3170"/>
                        </a:lnTo>
                        <a:lnTo>
                          <a:pt x="4408" y="3178"/>
                        </a:lnTo>
                        <a:close/>
                        <a:moveTo>
                          <a:pt x="172" y="3168"/>
                        </a:moveTo>
                        <a:lnTo>
                          <a:pt x="170" y="3162"/>
                        </a:lnTo>
                        <a:lnTo>
                          <a:pt x="192" y="3152"/>
                        </a:lnTo>
                        <a:lnTo>
                          <a:pt x="196" y="3160"/>
                        </a:lnTo>
                        <a:lnTo>
                          <a:pt x="172" y="3168"/>
                        </a:lnTo>
                        <a:close/>
                        <a:moveTo>
                          <a:pt x="4448" y="3072"/>
                        </a:moveTo>
                        <a:lnTo>
                          <a:pt x="4426" y="3064"/>
                        </a:lnTo>
                        <a:lnTo>
                          <a:pt x="4428" y="3056"/>
                        </a:lnTo>
                        <a:lnTo>
                          <a:pt x="4452" y="3064"/>
                        </a:lnTo>
                        <a:lnTo>
                          <a:pt x="4448" y="3072"/>
                        </a:lnTo>
                        <a:close/>
                        <a:moveTo>
                          <a:pt x="132" y="3064"/>
                        </a:moveTo>
                        <a:lnTo>
                          <a:pt x="130" y="3056"/>
                        </a:lnTo>
                        <a:lnTo>
                          <a:pt x="152" y="3048"/>
                        </a:lnTo>
                        <a:lnTo>
                          <a:pt x="156" y="3056"/>
                        </a:lnTo>
                        <a:lnTo>
                          <a:pt x="132" y="3064"/>
                        </a:lnTo>
                        <a:close/>
                        <a:moveTo>
                          <a:pt x="4484" y="2966"/>
                        </a:moveTo>
                        <a:lnTo>
                          <a:pt x="4462" y="2958"/>
                        </a:lnTo>
                        <a:lnTo>
                          <a:pt x="4464" y="2950"/>
                        </a:lnTo>
                        <a:lnTo>
                          <a:pt x="4486" y="2958"/>
                        </a:lnTo>
                        <a:lnTo>
                          <a:pt x="4484" y="2966"/>
                        </a:lnTo>
                        <a:close/>
                        <a:moveTo>
                          <a:pt x="98" y="2956"/>
                        </a:moveTo>
                        <a:lnTo>
                          <a:pt x="94" y="2948"/>
                        </a:lnTo>
                        <a:lnTo>
                          <a:pt x="118" y="2942"/>
                        </a:lnTo>
                        <a:lnTo>
                          <a:pt x="120" y="2950"/>
                        </a:lnTo>
                        <a:lnTo>
                          <a:pt x="98" y="2956"/>
                        </a:lnTo>
                        <a:close/>
                        <a:moveTo>
                          <a:pt x="4514" y="2856"/>
                        </a:moveTo>
                        <a:lnTo>
                          <a:pt x="4492" y="2852"/>
                        </a:lnTo>
                        <a:lnTo>
                          <a:pt x="4494" y="2844"/>
                        </a:lnTo>
                        <a:lnTo>
                          <a:pt x="4516" y="2850"/>
                        </a:lnTo>
                        <a:lnTo>
                          <a:pt x="4514" y="2856"/>
                        </a:lnTo>
                        <a:close/>
                        <a:moveTo>
                          <a:pt x="68" y="2848"/>
                        </a:moveTo>
                        <a:lnTo>
                          <a:pt x="66" y="2840"/>
                        </a:lnTo>
                        <a:lnTo>
                          <a:pt x="88" y="2834"/>
                        </a:lnTo>
                        <a:lnTo>
                          <a:pt x="90" y="2842"/>
                        </a:lnTo>
                        <a:lnTo>
                          <a:pt x="68" y="2848"/>
                        </a:lnTo>
                        <a:close/>
                        <a:moveTo>
                          <a:pt x="4540" y="2748"/>
                        </a:moveTo>
                        <a:lnTo>
                          <a:pt x="4516" y="2742"/>
                        </a:lnTo>
                        <a:lnTo>
                          <a:pt x="4518" y="2734"/>
                        </a:lnTo>
                        <a:lnTo>
                          <a:pt x="4540" y="2740"/>
                        </a:lnTo>
                        <a:lnTo>
                          <a:pt x="4540" y="2748"/>
                        </a:lnTo>
                        <a:close/>
                        <a:moveTo>
                          <a:pt x="42" y="2738"/>
                        </a:moveTo>
                        <a:lnTo>
                          <a:pt x="42" y="2730"/>
                        </a:lnTo>
                        <a:lnTo>
                          <a:pt x="64" y="2726"/>
                        </a:lnTo>
                        <a:lnTo>
                          <a:pt x="66" y="2734"/>
                        </a:lnTo>
                        <a:lnTo>
                          <a:pt x="42" y="2738"/>
                        </a:lnTo>
                        <a:close/>
                        <a:moveTo>
                          <a:pt x="4558" y="2636"/>
                        </a:moveTo>
                        <a:lnTo>
                          <a:pt x="4536" y="2632"/>
                        </a:lnTo>
                        <a:lnTo>
                          <a:pt x="4536" y="2624"/>
                        </a:lnTo>
                        <a:lnTo>
                          <a:pt x="4560" y="2628"/>
                        </a:lnTo>
                        <a:lnTo>
                          <a:pt x="4558" y="2636"/>
                        </a:lnTo>
                        <a:close/>
                        <a:moveTo>
                          <a:pt x="24" y="2628"/>
                        </a:moveTo>
                        <a:lnTo>
                          <a:pt x="22" y="2620"/>
                        </a:lnTo>
                        <a:lnTo>
                          <a:pt x="46" y="2616"/>
                        </a:lnTo>
                        <a:lnTo>
                          <a:pt x="48" y="2624"/>
                        </a:lnTo>
                        <a:lnTo>
                          <a:pt x="24" y="2628"/>
                        </a:lnTo>
                        <a:close/>
                        <a:moveTo>
                          <a:pt x="4572" y="2524"/>
                        </a:moveTo>
                        <a:lnTo>
                          <a:pt x="4550" y="2522"/>
                        </a:lnTo>
                        <a:lnTo>
                          <a:pt x="4550" y="2514"/>
                        </a:lnTo>
                        <a:lnTo>
                          <a:pt x="4574" y="2516"/>
                        </a:lnTo>
                        <a:lnTo>
                          <a:pt x="4572" y="2524"/>
                        </a:lnTo>
                        <a:close/>
                        <a:moveTo>
                          <a:pt x="10" y="2516"/>
                        </a:moveTo>
                        <a:lnTo>
                          <a:pt x="10" y="2508"/>
                        </a:lnTo>
                        <a:lnTo>
                          <a:pt x="34" y="2506"/>
                        </a:lnTo>
                        <a:lnTo>
                          <a:pt x="34" y="2514"/>
                        </a:lnTo>
                        <a:lnTo>
                          <a:pt x="10" y="2516"/>
                        </a:lnTo>
                        <a:close/>
                        <a:moveTo>
                          <a:pt x="4582" y="2412"/>
                        </a:moveTo>
                        <a:lnTo>
                          <a:pt x="4558" y="2412"/>
                        </a:lnTo>
                        <a:lnTo>
                          <a:pt x="4558" y="2404"/>
                        </a:lnTo>
                        <a:lnTo>
                          <a:pt x="4582" y="2404"/>
                        </a:lnTo>
                        <a:lnTo>
                          <a:pt x="4582" y="2412"/>
                        </a:lnTo>
                        <a:close/>
                        <a:moveTo>
                          <a:pt x="2" y="2404"/>
                        </a:moveTo>
                        <a:lnTo>
                          <a:pt x="2" y="2396"/>
                        </a:lnTo>
                        <a:lnTo>
                          <a:pt x="26" y="2394"/>
                        </a:lnTo>
                        <a:lnTo>
                          <a:pt x="26" y="2402"/>
                        </a:lnTo>
                        <a:lnTo>
                          <a:pt x="2" y="2404"/>
                        </a:lnTo>
                        <a:close/>
                        <a:moveTo>
                          <a:pt x="4584" y="2300"/>
                        </a:moveTo>
                        <a:lnTo>
                          <a:pt x="4560" y="2300"/>
                        </a:lnTo>
                        <a:lnTo>
                          <a:pt x="4560" y="2292"/>
                        </a:lnTo>
                        <a:lnTo>
                          <a:pt x="4584" y="2292"/>
                        </a:lnTo>
                        <a:lnTo>
                          <a:pt x="4584" y="2300"/>
                        </a:lnTo>
                        <a:close/>
                        <a:moveTo>
                          <a:pt x="24" y="2290"/>
                        </a:moveTo>
                        <a:lnTo>
                          <a:pt x="0" y="2290"/>
                        </a:lnTo>
                        <a:lnTo>
                          <a:pt x="0" y="2282"/>
                        </a:lnTo>
                        <a:lnTo>
                          <a:pt x="24" y="2282"/>
                        </a:lnTo>
                        <a:lnTo>
                          <a:pt x="24" y="2290"/>
                        </a:lnTo>
                        <a:close/>
                        <a:moveTo>
                          <a:pt x="4558" y="2190"/>
                        </a:moveTo>
                        <a:lnTo>
                          <a:pt x="4558" y="2184"/>
                        </a:lnTo>
                        <a:lnTo>
                          <a:pt x="4582" y="2182"/>
                        </a:lnTo>
                        <a:lnTo>
                          <a:pt x="4582" y="2190"/>
                        </a:lnTo>
                        <a:lnTo>
                          <a:pt x="4558" y="2190"/>
                        </a:lnTo>
                        <a:close/>
                        <a:moveTo>
                          <a:pt x="26" y="2180"/>
                        </a:moveTo>
                        <a:lnTo>
                          <a:pt x="2" y="2178"/>
                        </a:lnTo>
                        <a:lnTo>
                          <a:pt x="2" y="2170"/>
                        </a:lnTo>
                        <a:lnTo>
                          <a:pt x="26" y="2172"/>
                        </a:lnTo>
                        <a:lnTo>
                          <a:pt x="26" y="2180"/>
                        </a:lnTo>
                        <a:close/>
                        <a:moveTo>
                          <a:pt x="4550" y="2080"/>
                        </a:moveTo>
                        <a:lnTo>
                          <a:pt x="4550" y="2072"/>
                        </a:lnTo>
                        <a:lnTo>
                          <a:pt x="4574" y="2070"/>
                        </a:lnTo>
                        <a:lnTo>
                          <a:pt x="4574" y="2078"/>
                        </a:lnTo>
                        <a:lnTo>
                          <a:pt x="4550" y="2080"/>
                        </a:lnTo>
                        <a:close/>
                        <a:moveTo>
                          <a:pt x="34" y="2068"/>
                        </a:moveTo>
                        <a:lnTo>
                          <a:pt x="10" y="2066"/>
                        </a:lnTo>
                        <a:lnTo>
                          <a:pt x="12" y="2058"/>
                        </a:lnTo>
                        <a:lnTo>
                          <a:pt x="36" y="2060"/>
                        </a:lnTo>
                        <a:lnTo>
                          <a:pt x="34" y="2068"/>
                        </a:lnTo>
                        <a:close/>
                        <a:moveTo>
                          <a:pt x="4538" y="1970"/>
                        </a:moveTo>
                        <a:lnTo>
                          <a:pt x="4536" y="1962"/>
                        </a:lnTo>
                        <a:lnTo>
                          <a:pt x="4560" y="1958"/>
                        </a:lnTo>
                        <a:lnTo>
                          <a:pt x="4562" y="1966"/>
                        </a:lnTo>
                        <a:lnTo>
                          <a:pt x="4538" y="1970"/>
                        </a:lnTo>
                        <a:close/>
                        <a:moveTo>
                          <a:pt x="48" y="1958"/>
                        </a:moveTo>
                        <a:lnTo>
                          <a:pt x="24" y="1954"/>
                        </a:lnTo>
                        <a:lnTo>
                          <a:pt x="26" y="1946"/>
                        </a:lnTo>
                        <a:lnTo>
                          <a:pt x="50" y="1950"/>
                        </a:lnTo>
                        <a:lnTo>
                          <a:pt x="48" y="1958"/>
                        </a:lnTo>
                        <a:close/>
                        <a:moveTo>
                          <a:pt x="4520" y="1860"/>
                        </a:moveTo>
                        <a:lnTo>
                          <a:pt x="4518" y="1852"/>
                        </a:lnTo>
                        <a:lnTo>
                          <a:pt x="4542" y="1846"/>
                        </a:lnTo>
                        <a:lnTo>
                          <a:pt x="4542" y="1854"/>
                        </a:lnTo>
                        <a:lnTo>
                          <a:pt x="4520" y="1860"/>
                        </a:lnTo>
                        <a:close/>
                        <a:moveTo>
                          <a:pt x="66" y="1848"/>
                        </a:moveTo>
                        <a:lnTo>
                          <a:pt x="44" y="1844"/>
                        </a:lnTo>
                        <a:lnTo>
                          <a:pt x="44" y="1836"/>
                        </a:lnTo>
                        <a:lnTo>
                          <a:pt x="68" y="1840"/>
                        </a:lnTo>
                        <a:lnTo>
                          <a:pt x="66" y="1848"/>
                        </a:lnTo>
                        <a:close/>
                        <a:moveTo>
                          <a:pt x="4496" y="1750"/>
                        </a:moveTo>
                        <a:lnTo>
                          <a:pt x="4494" y="1742"/>
                        </a:lnTo>
                        <a:lnTo>
                          <a:pt x="4518" y="1738"/>
                        </a:lnTo>
                        <a:lnTo>
                          <a:pt x="4518" y="1744"/>
                        </a:lnTo>
                        <a:lnTo>
                          <a:pt x="4496" y="1750"/>
                        </a:lnTo>
                        <a:close/>
                        <a:moveTo>
                          <a:pt x="92" y="1740"/>
                        </a:moveTo>
                        <a:lnTo>
                          <a:pt x="68" y="1734"/>
                        </a:lnTo>
                        <a:lnTo>
                          <a:pt x="70" y="1726"/>
                        </a:lnTo>
                        <a:lnTo>
                          <a:pt x="94" y="1732"/>
                        </a:lnTo>
                        <a:lnTo>
                          <a:pt x="92" y="1740"/>
                        </a:lnTo>
                        <a:close/>
                        <a:moveTo>
                          <a:pt x="4466" y="1644"/>
                        </a:moveTo>
                        <a:lnTo>
                          <a:pt x="4464" y="1636"/>
                        </a:lnTo>
                        <a:lnTo>
                          <a:pt x="4488" y="1628"/>
                        </a:lnTo>
                        <a:lnTo>
                          <a:pt x="4490" y="1636"/>
                        </a:lnTo>
                        <a:lnTo>
                          <a:pt x="4466" y="1644"/>
                        </a:lnTo>
                        <a:close/>
                        <a:moveTo>
                          <a:pt x="120" y="1632"/>
                        </a:moveTo>
                        <a:lnTo>
                          <a:pt x="98" y="1626"/>
                        </a:lnTo>
                        <a:lnTo>
                          <a:pt x="100" y="1618"/>
                        </a:lnTo>
                        <a:lnTo>
                          <a:pt x="124" y="1624"/>
                        </a:lnTo>
                        <a:lnTo>
                          <a:pt x="120" y="1632"/>
                        </a:lnTo>
                        <a:close/>
                        <a:moveTo>
                          <a:pt x="4432" y="1538"/>
                        </a:moveTo>
                        <a:lnTo>
                          <a:pt x="4430" y="1530"/>
                        </a:lnTo>
                        <a:lnTo>
                          <a:pt x="4452" y="1522"/>
                        </a:lnTo>
                        <a:lnTo>
                          <a:pt x="4454" y="1530"/>
                        </a:lnTo>
                        <a:lnTo>
                          <a:pt x="4432" y="1538"/>
                        </a:lnTo>
                        <a:close/>
                        <a:moveTo>
                          <a:pt x="156" y="1526"/>
                        </a:moveTo>
                        <a:lnTo>
                          <a:pt x="134" y="1518"/>
                        </a:lnTo>
                        <a:lnTo>
                          <a:pt x="136" y="1510"/>
                        </a:lnTo>
                        <a:lnTo>
                          <a:pt x="158" y="1518"/>
                        </a:lnTo>
                        <a:lnTo>
                          <a:pt x="156" y="1526"/>
                        </a:lnTo>
                        <a:close/>
                        <a:moveTo>
                          <a:pt x="4392" y="1434"/>
                        </a:moveTo>
                        <a:lnTo>
                          <a:pt x="4390" y="1426"/>
                        </a:lnTo>
                        <a:lnTo>
                          <a:pt x="4412" y="1416"/>
                        </a:lnTo>
                        <a:lnTo>
                          <a:pt x="4414" y="1424"/>
                        </a:lnTo>
                        <a:lnTo>
                          <a:pt x="4392" y="1434"/>
                        </a:lnTo>
                        <a:close/>
                        <a:moveTo>
                          <a:pt x="196" y="1422"/>
                        </a:moveTo>
                        <a:lnTo>
                          <a:pt x="174" y="1412"/>
                        </a:lnTo>
                        <a:lnTo>
                          <a:pt x="178" y="1406"/>
                        </a:lnTo>
                        <a:lnTo>
                          <a:pt x="200" y="1414"/>
                        </a:lnTo>
                        <a:lnTo>
                          <a:pt x="196" y="1422"/>
                        </a:lnTo>
                        <a:close/>
                        <a:moveTo>
                          <a:pt x="4348" y="1332"/>
                        </a:moveTo>
                        <a:lnTo>
                          <a:pt x="4344" y="1324"/>
                        </a:lnTo>
                        <a:lnTo>
                          <a:pt x="4366" y="1314"/>
                        </a:lnTo>
                        <a:lnTo>
                          <a:pt x="4370" y="1322"/>
                        </a:lnTo>
                        <a:lnTo>
                          <a:pt x="4348" y="1332"/>
                        </a:lnTo>
                        <a:close/>
                        <a:moveTo>
                          <a:pt x="242" y="1320"/>
                        </a:moveTo>
                        <a:lnTo>
                          <a:pt x="220" y="1310"/>
                        </a:lnTo>
                        <a:lnTo>
                          <a:pt x="224" y="1302"/>
                        </a:lnTo>
                        <a:lnTo>
                          <a:pt x="246" y="1312"/>
                        </a:lnTo>
                        <a:lnTo>
                          <a:pt x="242" y="1320"/>
                        </a:lnTo>
                        <a:close/>
                        <a:moveTo>
                          <a:pt x="4298" y="1232"/>
                        </a:moveTo>
                        <a:lnTo>
                          <a:pt x="4294" y="1224"/>
                        </a:lnTo>
                        <a:lnTo>
                          <a:pt x="4316" y="1214"/>
                        </a:lnTo>
                        <a:lnTo>
                          <a:pt x="4320" y="1220"/>
                        </a:lnTo>
                        <a:lnTo>
                          <a:pt x="4298" y="1232"/>
                        </a:lnTo>
                        <a:close/>
                        <a:moveTo>
                          <a:pt x="292" y="1220"/>
                        </a:moveTo>
                        <a:lnTo>
                          <a:pt x="270" y="1210"/>
                        </a:lnTo>
                        <a:lnTo>
                          <a:pt x="274" y="1202"/>
                        </a:lnTo>
                        <a:lnTo>
                          <a:pt x="296" y="1214"/>
                        </a:lnTo>
                        <a:lnTo>
                          <a:pt x="292" y="1220"/>
                        </a:lnTo>
                        <a:close/>
                        <a:moveTo>
                          <a:pt x="4244" y="1136"/>
                        </a:moveTo>
                        <a:lnTo>
                          <a:pt x="4240" y="1128"/>
                        </a:lnTo>
                        <a:lnTo>
                          <a:pt x="4260" y="1116"/>
                        </a:lnTo>
                        <a:lnTo>
                          <a:pt x="4264" y="1122"/>
                        </a:lnTo>
                        <a:lnTo>
                          <a:pt x="4244" y="1136"/>
                        </a:lnTo>
                        <a:close/>
                        <a:moveTo>
                          <a:pt x="348" y="1124"/>
                        </a:moveTo>
                        <a:lnTo>
                          <a:pt x="326" y="1112"/>
                        </a:lnTo>
                        <a:lnTo>
                          <a:pt x="330" y="1104"/>
                        </a:lnTo>
                        <a:lnTo>
                          <a:pt x="352" y="1116"/>
                        </a:lnTo>
                        <a:lnTo>
                          <a:pt x="348" y="1124"/>
                        </a:lnTo>
                        <a:close/>
                        <a:moveTo>
                          <a:pt x="4184" y="1040"/>
                        </a:moveTo>
                        <a:lnTo>
                          <a:pt x="4180" y="1034"/>
                        </a:lnTo>
                        <a:lnTo>
                          <a:pt x="4200" y="1020"/>
                        </a:lnTo>
                        <a:lnTo>
                          <a:pt x="4204" y="1028"/>
                        </a:lnTo>
                        <a:lnTo>
                          <a:pt x="4184" y="1040"/>
                        </a:lnTo>
                        <a:close/>
                        <a:moveTo>
                          <a:pt x="406" y="1030"/>
                        </a:moveTo>
                        <a:lnTo>
                          <a:pt x="386" y="1016"/>
                        </a:lnTo>
                        <a:lnTo>
                          <a:pt x="392" y="1010"/>
                        </a:lnTo>
                        <a:lnTo>
                          <a:pt x="412" y="1022"/>
                        </a:lnTo>
                        <a:lnTo>
                          <a:pt x="406" y="1030"/>
                        </a:lnTo>
                        <a:close/>
                        <a:moveTo>
                          <a:pt x="4120" y="950"/>
                        </a:moveTo>
                        <a:lnTo>
                          <a:pt x="4116" y="944"/>
                        </a:lnTo>
                        <a:lnTo>
                          <a:pt x="4136" y="928"/>
                        </a:lnTo>
                        <a:lnTo>
                          <a:pt x="4140" y="936"/>
                        </a:lnTo>
                        <a:lnTo>
                          <a:pt x="4120" y="950"/>
                        </a:lnTo>
                        <a:close/>
                        <a:moveTo>
                          <a:pt x="472" y="938"/>
                        </a:moveTo>
                        <a:lnTo>
                          <a:pt x="452" y="924"/>
                        </a:lnTo>
                        <a:lnTo>
                          <a:pt x="456" y="918"/>
                        </a:lnTo>
                        <a:lnTo>
                          <a:pt x="476" y="932"/>
                        </a:lnTo>
                        <a:lnTo>
                          <a:pt x="472" y="938"/>
                        </a:lnTo>
                        <a:close/>
                        <a:moveTo>
                          <a:pt x="4052" y="862"/>
                        </a:moveTo>
                        <a:lnTo>
                          <a:pt x="4048" y="856"/>
                        </a:lnTo>
                        <a:lnTo>
                          <a:pt x="4066" y="840"/>
                        </a:lnTo>
                        <a:lnTo>
                          <a:pt x="4072" y="846"/>
                        </a:lnTo>
                        <a:lnTo>
                          <a:pt x="4052" y="862"/>
                        </a:lnTo>
                        <a:close/>
                        <a:moveTo>
                          <a:pt x="540" y="850"/>
                        </a:moveTo>
                        <a:lnTo>
                          <a:pt x="522" y="836"/>
                        </a:lnTo>
                        <a:lnTo>
                          <a:pt x="526" y="830"/>
                        </a:lnTo>
                        <a:lnTo>
                          <a:pt x="546" y="844"/>
                        </a:lnTo>
                        <a:lnTo>
                          <a:pt x="540" y="850"/>
                        </a:lnTo>
                        <a:close/>
                        <a:moveTo>
                          <a:pt x="3980" y="776"/>
                        </a:moveTo>
                        <a:lnTo>
                          <a:pt x="3976" y="770"/>
                        </a:lnTo>
                        <a:lnTo>
                          <a:pt x="3992" y="754"/>
                        </a:lnTo>
                        <a:lnTo>
                          <a:pt x="3998" y="760"/>
                        </a:lnTo>
                        <a:lnTo>
                          <a:pt x="3980" y="776"/>
                        </a:lnTo>
                        <a:close/>
                        <a:moveTo>
                          <a:pt x="612" y="766"/>
                        </a:moveTo>
                        <a:lnTo>
                          <a:pt x="596" y="750"/>
                        </a:lnTo>
                        <a:lnTo>
                          <a:pt x="600" y="744"/>
                        </a:lnTo>
                        <a:lnTo>
                          <a:pt x="618" y="760"/>
                        </a:lnTo>
                        <a:lnTo>
                          <a:pt x="612" y="766"/>
                        </a:lnTo>
                        <a:close/>
                        <a:moveTo>
                          <a:pt x="3904" y="696"/>
                        </a:moveTo>
                        <a:lnTo>
                          <a:pt x="3898" y="690"/>
                        </a:lnTo>
                        <a:lnTo>
                          <a:pt x="3916" y="674"/>
                        </a:lnTo>
                        <a:lnTo>
                          <a:pt x="3922" y="678"/>
                        </a:lnTo>
                        <a:lnTo>
                          <a:pt x="3904" y="696"/>
                        </a:lnTo>
                        <a:close/>
                        <a:moveTo>
                          <a:pt x="690" y="686"/>
                        </a:moveTo>
                        <a:lnTo>
                          <a:pt x="672" y="668"/>
                        </a:lnTo>
                        <a:lnTo>
                          <a:pt x="678" y="664"/>
                        </a:lnTo>
                        <a:lnTo>
                          <a:pt x="696" y="680"/>
                        </a:lnTo>
                        <a:lnTo>
                          <a:pt x="690" y="686"/>
                        </a:lnTo>
                        <a:close/>
                        <a:moveTo>
                          <a:pt x="3824" y="618"/>
                        </a:moveTo>
                        <a:lnTo>
                          <a:pt x="3818" y="614"/>
                        </a:lnTo>
                        <a:lnTo>
                          <a:pt x="3834" y="596"/>
                        </a:lnTo>
                        <a:lnTo>
                          <a:pt x="3840" y="600"/>
                        </a:lnTo>
                        <a:lnTo>
                          <a:pt x="3824" y="618"/>
                        </a:lnTo>
                        <a:close/>
                        <a:moveTo>
                          <a:pt x="770" y="610"/>
                        </a:moveTo>
                        <a:lnTo>
                          <a:pt x="754" y="592"/>
                        </a:lnTo>
                        <a:lnTo>
                          <a:pt x="760" y="586"/>
                        </a:lnTo>
                        <a:lnTo>
                          <a:pt x="776" y="604"/>
                        </a:lnTo>
                        <a:lnTo>
                          <a:pt x="770" y="610"/>
                        </a:lnTo>
                        <a:close/>
                        <a:moveTo>
                          <a:pt x="3740" y="546"/>
                        </a:moveTo>
                        <a:lnTo>
                          <a:pt x="3734" y="540"/>
                        </a:lnTo>
                        <a:lnTo>
                          <a:pt x="3748" y="522"/>
                        </a:lnTo>
                        <a:lnTo>
                          <a:pt x="3756" y="526"/>
                        </a:lnTo>
                        <a:lnTo>
                          <a:pt x="3740" y="546"/>
                        </a:lnTo>
                        <a:close/>
                        <a:moveTo>
                          <a:pt x="854" y="536"/>
                        </a:moveTo>
                        <a:lnTo>
                          <a:pt x="840" y="518"/>
                        </a:lnTo>
                        <a:lnTo>
                          <a:pt x="846" y="512"/>
                        </a:lnTo>
                        <a:lnTo>
                          <a:pt x="862" y="532"/>
                        </a:lnTo>
                        <a:lnTo>
                          <a:pt x="854" y="536"/>
                        </a:lnTo>
                        <a:close/>
                        <a:moveTo>
                          <a:pt x="3652" y="476"/>
                        </a:moveTo>
                        <a:lnTo>
                          <a:pt x="3646" y="472"/>
                        </a:lnTo>
                        <a:lnTo>
                          <a:pt x="3660" y="452"/>
                        </a:lnTo>
                        <a:lnTo>
                          <a:pt x="3666" y="458"/>
                        </a:lnTo>
                        <a:lnTo>
                          <a:pt x="3652" y="476"/>
                        </a:lnTo>
                        <a:close/>
                        <a:moveTo>
                          <a:pt x="942" y="468"/>
                        </a:moveTo>
                        <a:lnTo>
                          <a:pt x="928" y="448"/>
                        </a:lnTo>
                        <a:lnTo>
                          <a:pt x="934" y="444"/>
                        </a:lnTo>
                        <a:lnTo>
                          <a:pt x="950" y="464"/>
                        </a:lnTo>
                        <a:lnTo>
                          <a:pt x="942" y="468"/>
                        </a:lnTo>
                        <a:close/>
                        <a:moveTo>
                          <a:pt x="3562" y="412"/>
                        </a:moveTo>
                        <a:lnTo>
                          <a:pt x="3556" y="408"/>
                        </a:lnTo>
                        <a:lnTo>
                          <a:pt x="3568" y="388"/>
                        </a:lnTo>
                        <a:lnTo>
                          <a:pt x="3576" y="392"/>
                        </a:lnTo>
                        <a:lnTo>
                          <a:pt x="3562" y="412"/>
                        </a:lnTo>
                        <a:close/>
                        <a:moveTo>
                          <a:pt x="1034" y="404"/>
                        </a:moveTo>
                        <a:lnTo>
                          <a:pt x="1020" y="384"/>
                        </a:lnTo>
                        <a:lnTo>
                          <a:pt x="1026" y="380"/>
                        </a:lnTo>
                        <a:lnTo>
                          <a:pt x="1040" y="400"/>
                        </a:lnTo>
                        <a:lnTo>
                          <a:pt x="1034" y="404"/>
                        </a:lnTo>
                        <a:close/>
                        <a:moveTo>
                          <a:pt x="3468" y="352"/>
                        </a:moveTo>
                        <a:lnTo>
                          <a:pt x="3460" y="348"/>
                        </a:lnTo>
                        <a:lnTo>
                          <a:pt x="3474" y="326"/>
                        </a:lnTo>
                        <a:lnTo>
                          <a:pt x="3480" y="330"/>
                        </a:lnTo>
                        <a:lnTo>
                          <a:pt x="3468" y="352"/>
                        </a:lnTo>
                        <a:close/>
                        <a:moveTo>
                          <a:pt x="1128" y="344"/>
                        </a:moveTo>
                        <a:lnTo>
                          <a:pt x="1116" y="324"/>
                        </a:lnTo>
                        <a:lnTo>
                          <a:pt x="1122" y="320"/>
                        </a:lnTo>
                        <a:lnTo>
                          <a:pt x="1134" y="340"/>
                        </a:lnTo>
                        <a:lnTo>
                          <a:pt x="1128" y="344"/>
                        </a:lnTo>
                        <a:close/>
                        <a:moveTo>
                          <a:pt x="3372" y="296"/>
                        </a:moveTo>
                        <a:lnTo>
                          <a:pt x="3364" y="292"/>
                        </a:lnTo>
                        <a:lnTo>
                          <a:pt x="3376" y="272"/>
                        </a:lnTo>
                        <a:lnTo>
                          <a:pt x="3382" y="274"/>
                        </a:lnTo>
                        <a:lnTo>
                          <a:pt x="3372" y="296"/>
                        </a:lnTo>
                        <a:close/>
                        <a:moveTo>
                          <a:pt x="1224" y="290"/>
                        </a:moveTo>
                        <a:lnTo>
                          <a:pt x="1214" y="268"/>
                        </a:lnTo>
                        <a:lnTo>
                          <a:pt x="1220" y="264"/>
                        </a:lnTo>
                        <a:lnTo>
                          <a:pt x="1232" y="286"/>
                        </a:lnTo>
                        <a:lnTo>
                          <a:pt x="1224" y="290"/>
                        </a:lnTo>
                        <a:close/>
                        <a:moveTo>
                          <a:pt x="3272" y="246"/>
                        </a:moveTo>
                        <a:lnTo>
                          <a:pt x="3264" y="242"/>
                        </a:lnTo>
                        <a:lnTo>
                          <a:pt x="3274" y="220"/>
                        </a:lnTo>
                        <a:lnTo>
                          <a:pt x="3282" y="224"/>
                        </a:lnTo>
                        <a:lnTo>
                          <a:pt x="3272" y="246"/>
                        </a:lnTo>
                        <a:close/>
                        <a:moveTo>
                          <a:pt x="1324" y="240"/>
                        </a:moveTo>
                        <a:lnTo>
                          <a:pt x="1314" y="218"/>
                        </a:lnTo>
                        <a:lnTo>
                          <a:pt x="1320" y="214"/>
                        </a:lnTo>
                        <a:lnTo>
                          <a:pt x="1330" y="236"/>
                        </a:lnTo>
                        <a:lnTo>
                          <a:pt x="1324" y="240"/>
                        </a:lnTo>
                        <a:close/>
                        <a:moveTo>
                          <a:pt x="3170" y="200"/>
                        </a:moveTo>
                        <a:lnTo>
                          <a:pt x="3162" y="196"/>
                        </a:lnTo>
                        <a:lnTo>
                          <a:pt x="3172" y="174"/>
                        </a:lnTo>
                        <a:lnTo>
                          <a:pt x="3180" y="178"/>
                        </a:lnTo>
                        <a:lnTo>
                          <a:pt x="3170" y="200"/>
                        </a:lnTo>
                        <a:close/>
                        <a:moveTo>
                          <a:pt x="1426" y="194"/>
                        </a:moveTo>
                        <a:lnTo>
                          <a:pt x="1416" y="172"/>
                        </a:lnTo>
                        <a:lnTo>
                          <a:pt x="1424" y="170"/>
                        </a:lnTo>
                        <a:lnTo>
                          <a:pt x="1432" y="192"/>
                        </a:lnTo>
                        <a:lnTo>
                          <a:pt x="1426" y="194"/>
                        </a:lnTo>
                        <a:close/>
                        <a:moveTo>
                          <a:pt x="3066" y="158"/>
                        </a:moveTo>
                        <a:lnTo>
                          <a:pt x="3058" y="156"/>
                        </a:lnTo>
                        <a:lnTo>
                          <a:pt x="3066" y="134"/>
                        </a:lnTo>
                        <a:lnTo>
                          <a:pt x="3074" y="136"/>
                        </a:lnTo>
                        <a:lnTo>
                          <a:pt x="3066" y="158"/>
                        </a:lnTo>
                        <a:close/>
                        <a:moveTo>
                          <a:pt x="1530" y="154"/>
                        </a:moveTo>
                        <a:lnTo>
                          <a:pt x="1522" y="132"/>
                        </a:lnTo>
                        <a:lnTo>
                          <a:pt x="1528" y="130"/>
                        </a:lnTo>
                        <a:lnTo>
                          <a:pt x="1536" y="152"/>
                        </a:lnTo>
                        <a:lnTo>
                          <a:pt x="1530" y="154"/>
                        </a:lnTo>
                        <a:close/>
                        <a:moveTo>
                          <a:pt x="2960" y="124"/>
                        </a:moveTo>
                        <a:lnTo>
                          <a:pt x="2952" y="122"/>
                        </a:lnTo>
                        <a:lnTo>
                          <a:pt x="2960" y="98"/>
                        </a:lnTo>
                        <a:lnTo>
                          <a:pt x="2968" y="100"/>
                        </a:lnTo>
                        <a:lnTo>
                          <a:pt x="2960" y="124"/>
                        </a:lnTo>
                        <a:close/>
                        <a:moveTo>
                          <a:pt x="1634" y="120"/>
                        </a:moveTo>
                        <a:lnTo>
                          <a:pt x="1628" y="98"/>
                        </a:lnTo>
                        <a:lnTo>
                          <a:pt x="1636" y="94"/>
                        </a:lnTo>
                        <a:lnTo>
                          <a:pt x="1642" y="118"/>
                        </a:lnTo>
                        <a:lnTo>
                          <a:pt x="1634" y="120"/>
                        </a:lnTo>
                        <a:close/>
                        <a:moveTo>
                          <a:pt x="2852" y="94"/>
                        </a:moveTo>
                        <a:lnTo>
                          <a:pt x="2846" y="92"/>
                        </a:lnTo>
                        <a:lnTo>
                          <a:pt x="2850" y="68"/>
                        </a:lnTo>
                        <a:lnTo>
                          <a:pt x="2858" y="70"/>
                        </a:lnTo>
                        <a:lnTo>
                          <a:pt x="2852" y="94"/>
                        </a:lnTo>
                        <a:close/>
                        <a:moveTo>
                          <a:pt x="1742" y="90"/>
                        </a:moveTo>
                        <a:lnTo>
                          <a:pt x="1736" y="68"/>
                        </a:lnTo>
                        <a:lnTo>
                          <a:pt x="1744" y="66"/>
                        </a:lnTo>
                        <a:lnTo>
                          <a:pt x="1750" y="88"/>
                        </a:lnTo>
                        <a:lnTo>
                          <a:pt x="1742" y="90"/>
                        </a:lnTo>
                        <a:close/>
                        <a:moveTo>
                          <a:pt x="2744" y="68"/>
                        </a:moveTo>
                        <a:lnTo>
                          <a:pt x="2736" y="66"/>
                        </a:lnTo>
                        <a:lnTo>
                          <a:pt x="2742" y="44"/>
                        </a:lnTo>
                        <a:lnTo>
                          <a:pt x="2750" y="44"/>
                        </a:lnTo>
                        <a:lnTo>
                          <a:pt x="2744" y="68"/>
                        </a:lnTo>
                        <a:close/>
                        <a:moveTo>
                          <a:pt x="1852" y="66"/>
                        </a:moveTo>
                        <a:lnTo>
                          <a:pt x="1846" y="42"/>
                        </a:lnTo>
                        <a:lnTo>
                          <a:pt x="1854" y="42"/>
                        </a:lnTo>
                        <a:lnTo>
                          <a:pt x="1858" y="64"/>
                        </a:lnTo>
                        <a:lnTo>
                          <a:pt x="1852" y="66"/>
                        </a:lnTo>
                        <a:close/>
                        <a:moveTo>
                          <a:pt x="2634" y="50"/>
                        </a:moveTo>
                        <a:lnTo>
                          <a:pt x="2626" y="48"/>
                        </a:lnTo>
                        <a:lnTo>
                          <a:pt x="2630" y="24"/>
                        </a:lnTo>
                        <a:lnTo>
                          <a:pt x="2638" y="26"/>
                        </a:lnTo>
                        <a:lnTo>
                          <a:pt x="2634" y="50"/>
                        </a:lnTo>
                        <a:close/>
                        <a:moveTo>
                          <a:pt x="1960" y="48"/>
                        </a:moveTo>
                        <a:lnTo>
                          <a:pt x="1958" y="24"/>
                        </a:lnTo>
                        <a:lnTo>
                          <a:pt x="1966" y="22"/>
                        </a:lnTo>
                        <a:lnTo>
                          <a:pt x="1968" y="46"/>
                        </a:lnTo>
                        <a:lnTo>
                          <a:pt x="1960" y="48"/>
                        </a:lnTo>
                        <a:close/>
                        <a:moveTo>
                          <a:pt x="2524" y="36"/>
                        </a:moveTo>
                        <a:lnTo>
                          <a:pt x="2516" y="34"/>
                        </a:lnTo>
                        <a:lnTo>
                          <a:pt x="2518" y="10"/>
                        </a:lnTo>
                        <a:lnTo>
                          <a:pt x="2526" y="12"/>
                        </a:lnTo>
                        <a:lnTo>
                          <a:pt x="2524" y="36"/>
                        </a:lnTo>
                        <a:close/>
                        <a:moveTo>
                          <a:pt x="2072" y="34"/>
                        </a:moveTo>
                        <a:lnTo>
                          <a:pt x="2070" y="10"/>
                        </a:lnTo>
                        <a:lnTo>
                          <a:pt x="2078" y="10"/>
                        </a:lnTo>
                        <a:lnTo>
                          <a:pt x="2080" y="34"/>
                        </a:lnTo>
                        <a:lnTo>
                          <a:pt x="2072" y="34"/>
                        </a:lnTo>
                        <a:close/>
                        <a:moveTo>
                          <a:pt x="2414" y="26"/>
                        </a:moveTo>
                        <a:lnTo>
                          <a:pt x="2406" y="26"/>
                        </a:lnTo>
                        <a:lnTo>
                          <a:pt x="2406" y="2"/>
                        </a:lnTo>
                        <a:lnTo>
                          <a:pt x="2414" y="2"/>
                        </a:lnTo>
                        <a:lnTo>
                          <a:pt x="2414" y="26"/>
                        </a:lnTo>
                        <a:close/>
                        <a:moveTo>
                          <a:pt x="2182" y="26"/>
                        </a:moveTo>
                        <a:lnTo>
                          <a:pt x="2182" y="2"/>
                        </a:lnTo>
                        <a:lnTo>
                          <a:pt x="2190" y="2"/>
                        </a:lnTo>
                        <a:lnTo>
                          <a:pt x="2190" y="26"/>
                        </a:lnTo>
                        <a:lnTo>
                          <a:pt x="2182" y="26"/>
                        </a:lnTo>
                        <a:close/>
                        <a:moveTo>
                          <a:pt x="2302" y="24"/>
                        </a:moveTo>
                        <a:lnTo>
                          <a:pt x="2294" y="24"/>
                        </a:lnTo>
                        <a:lnTo>
                          <a:pt x="2294" y="0"/>
                        </a:lnTo>
                        <a:lnTo>
                          <a:pt x="2302" y="0"/>
                        </a:lnTo>
                        <a:lnTo>
                          <a:pt x="2302" y="24"/>
                        </a:lnTo>
                        <a:close/>
                      </a:path>
                    </a:pathLst>
                  </a:custGeom>
                  <a:solidFill>
                    <a:srgbClr val="00AEEF"/>
                  </a:solidFill>
                  <a:ln w="9525">
                    <a:noFill/>
                    <a:round/>
                  </a:ln>
                </p:spPr>
                <p:txBody>
                  <a:bodyPr vert="horz" wrap="square" lIns="91401" tIns="45701" rIns="91401" bIns="45701" numCol="1" anchor="t" anchorCtr="0" compatLnSpc="1"/>
                  <a:lstStyle/>
                  <a:p>
                    <a:pPr defTabSz="913765"/>
                    <a:endParaRPr lang="zh-CN" altLang="en-US" sz="1200" dirty="0"/>
                  </a:p>
                </p:txBody>
              </p:sp>
              <p:sp>
                <p:nvSpPr>
                  <p:cNvPr id="422" name="Freeform 42"/>
                  <p:cNvSpPr>
                    <a:spLocks noEditPoints="1"/>
                  </p:cNvSpPr>
                  <p:nvPr/>
                </p:nvSpPr>
                <p:spPr bwMode="auto">
                  <a:xfrm>
                    <a:off x="-14947899" y="-10048080"/>
                    <a:ext cx="6731001" cy="6731001"/>
                  </a:xfrm>
                  <a:custGeom>
                    <a:avLst/>
                    <a:gdLst/>
                    <a:ahLst/>
                    <a:cxnLst>
                      <a:cxn ang="0">
                        <a:pos x="2248" y="4236"/>
                      </a:cxn>
                      <a:cxn ang="0">
                        <a:pos x="1856" y="4224"/>
                      </a:cxn>
                      <a:cxn ang="0">
                        <a:pos x="2468" y="4196"/>
                      </a:cxn>
                      <a:cxn ang="0">
                        <a:pos x="1634" y="4184"/>
                      </a:cxn>
                      <a:cxn ang="0">
                        <a:pos x="2686" y="4148"/>
                      </a:cxn>
                      <a:cxn ang="0">
                        <a:pos x="1366" y="4102"/>
                      </a:cxn>
                      <a:cxn ang="0">
                        <a:pos x="2950" y="4056"/>
                      </a:cxn>
                      <a:cxn ang="0">
                        <a:pos x="1168" y="3998"/>
                      </a:cxn>
                      <a:cxn ang="0">
                        <a:pos x="3156" y="3970"/>
                      </a:cxn>
                      <a:cxn ang="0">
                        <a:pos x="974" y="3886"/>
                      </a:cxn>
                      <a:cxn ang="0">
                        <a:pos x="3346" y="3850"/>
                      </a:cxn>
                      <a:cxn ang="0">
                        <a:pos x="838" y="3788"/>
                      </a:cxn>
                      <a:cxn ang="0">
                        <a:pos x="3480" y="3748"/>
                      </a:cxn>
                      <a:cxn ang="0">
                        <a:pos x="658" y="3656"/>
                      </a:cxn>
                      <a:cxn ang="0">
                        <a:pos x="3644" y="3594"/>
                      </a:cxn>
                      <a:cxn ang="0">
                        <a:pos x="3792" y="3424"/>
                      </a:cxn>
                      <a:cxn ang="0">
                        <a:pos x="366" y="3314"/>
                      </a:cxn>
                      <a:cxn ang="0">
                        <a:pos x="3908" y="3232"/>
                      </a:cxn>
                      <a:cxn ang="0">
                        <a:pos x="250" y="3122"/>
                      </a:cxn>
                      <a:cxn ang="0">
                        <a:pos x="4014" y="3036"/>
                      </a:cxn>
                      <a:cxn ang="0">
                        <a:pos x="134" y="2866"/>
                      </a:cxn>
                      <a:cxn ang="0">
                        <a:pos x="4120" y="2778"/>
                      </a:cxn>
                      <a:cxn ang="0">
                        <a:pos x="82" y="2648"/>
                      </a:cxn>
                      <a:cxn ang="0">
                        <a:pos x="4194" y="2566"/>
                      </a:cxn>
                      <a:cxn ang="0">
                        <a:pos x="38" y="2430"/>
                      </a:cxn>
                      <a:cxn ang="0">
                        <a:pos x="4228" y="2344"/>
                      </a:cxn>
                      <a:cxn ang="0">
                        <a:pos x="20" y="2262"/>
                      </a:cxn>
                      <a:cxn ang="0">
                        <a:pos x="4240" y="2176"/>
                      </a:cxn>
                      <a:cxn ang="0">
                        <a:pos x="4224" y="2114"/>
                      </a:cxn>
                      <a:cxn ang="0">
                        <a:pos x="16" y="2040"/>
                      </a:cxn>
                      <a:cxn ang="0">
                        <a:pos x="36" y="1818"/>
                      </a:cxn>
                      <a:cxn ang="0">
                        <a:pos x="4176" y="1670"/>
                      </a:cxn>
                      <a:cxn ang="0">
                        <a:pos x="64" y="1596"/>
                      </a:cxn>
                      <a:cxn ang="0">
                        <a:pos x="4118" y="1456"/>
                      </a:cxn>
                      <a:cxn ang="0">
                        <a:pos x="132" y="1380"/>
                      </a:cxn>
                      <a:cxn ang="0">
                        <a:pos x="4012" y="1198"/>
                      </a:cxn>
                      <a:cxn ang="0">
                        <a:pos x="248" y="1124"/>
                      </a:cxn>
                      <a:cxn ang="0">
                        <a:pos x="3918" y="994"/>
                      </a:cxn>
                      <a:cxn ang="0">
                        <a:pos x="376" y="940"/>
                      </a:cxn>
                      <a:cxn ang="0">
                        <a:pos x="3788" y="810"/>
                      </a:cxn>
                      <a:cxn ang="0">
                        <a:pos x="512" y="762"/>
                      </a:cxn>
                      <a:cxn ang="0">
                        <a:pos x="3680" y="682"/>
                      </a:cxn>
                      <a:cxn ang="0">
                        <a:pos x="624" y="640"/>
                      </a:cxn>
                      <a:cxn ang="0">
                        <a:pos x="3508" y="538"/>
                      </a:cxn>
                      <a:cxn ang="0">
                        <a:pos x="790" y="490"/>
                      </a:cxn>
                      <a:cxn ang="0">
                        <a:pos x="970" y="358"/>
                      </a:cxn>
                      <a:cxn ang="0">
                        <a:pos x="3144" y="280"/>
                      </a:cxn>
                      <a:cxn ang="0">
                        <a:pos x="1154" y="232"/>
                      </a:cxn>
                      <a:cxn ang="0">
                        <a:pos x="2944" y="182"/>
                      </a:cxn>
                      <a:cxn ang="0">
                        <a:pos x="1360" y="140"/>
                      </a:cxn>
                      <a:cxn ang="0">
                        <a:pos x="2680" y="90"/>
                      </a:cxn>
                      <a:cxn ang="0">
                        <a:pos x="1628" y="56"/>
                      </a:cxn>
                      <a:cxn ang="0">
                        <a:pos x="2464" y="28"/>
                      </a:cxn>
                      <a:cxn ang="0">
                        <a:pos x="1850" y="32"/>
                      </a:cxn>
                      <a:cxn ang="0">
                        <a:pos x="2242" y="2"/>
                      </a:cxn>
                      <a:cxn ang="0">
                        <a:pos x="2074" y="16"/>
                      </a:cxn>
                    </a:cxnLst>
                    <a:rect l="0" t="0" r="r" b="b"/>
                    <a:pathLst>
                      <a:path w="4240" h="4240">
                        <a:moveTo>
                          <a:pt x="2080" y="4240"/>
                        </a:moveTo>
                        <a:lnTo>
                          <a:pt x="2080" y="4240"/>
                        </a:lnTo>
                        <a:lnTo>
                          <a:pt x="2024" y="4238"/>
                        </a:lnTo>
                        <a:lnTo>
                          <a:pt x="2024" y="4222"/>
                        </a:lnTo>
                        <a:lnTo>
                          <a:pt x="2024" y="4222"/>
                        </a:lnTo>
                        <a:lnTo>
                          <a:pt x="2080" y="4224"/>
                        </a:lnTo>
                        <a:lnTo>
                          <a:pt x="2080" y="4240"/>
                        </a:lnTo>
                        <a:close/>
                        <a:moveTo>
                          <a:pt x="2248" y="4236"/>
                        </a:moveTo>
                        <a:lnTo>
                          <a:pt x="2248" y="4220"/>
                        </a:lnTo>
                        <a:lnTo>
                          <a:pt x="2248" y="4220"/>
                        </a:lnTo>
                        <a:lnTo>
                          <a:pt x="2302" y="4216"/>
                        </a:lnTo>
                        <a:lnTo>
                          <a:pt x="2304" y="4232"/>
                        </a:lnTo>
                        <a:lnTo>
                          <a:pt x="2304" y="4232"/>
                        </a:lnTo>
                        <a:lnTo>
                          <a:pt x="2248" y="4236"/>
                        </a:lnTo>
                        <a:lnTo>
                          <a:pt x="2248" y="4236"/>
                        </a:lnTo>
                        <a:close/>
                        <a:moveTo>
                          <a:pt x="1856" y="4224"/>
                        </a:moveTo>
                        <a:lnTo>
                          <a:pt x="1856" y="4224"/>
                        </a:lnTo>
                        <a:lnTo>
                          <a:pt x="1800" y="4216"/>
                        </a:lnTo>
                        <a:lnTo>
                          <a:pt x="1802" y="4200"/>
                        </a:lnTo>
                        <a:lnTo>
                          <a:pt x="1802" y="4200"/>
                        </a:lnTo>
                        <a:lnTo>
                          <a:pt x="1858" y="4208"/>
                        </a:lnTo>
                        <a:lnTo>
                          <a:pt x="1856" y="4224"/>
                        </a:lnTo>
                        <a:close/>
                        <a:moveTo>
                          <a:pt x="2472" y="4212"/>
                        </a:moveTo>
                        <a:lnTo>
                          <a:pt x="2468" y="4196"/>
                        </a:lnTo>
                        <a:lnTo>
                          <a:pt x="2468" y="4196"/>
                        </a:lnTo>
                        <a:lnTo>
                          <a:pt x="2524" y="4186"/>
                        </a:lnTo>
                        <a:lnTo>
                          <a:pt x="2526" y="4202"/>
                        </a:lnTo>
                        <a:lnTo>
                          <a:pt x="2526" y="4202"/>
                        </a:lnTo>
                        <a:lnTo>
                          <a:pt x="2472" y="4212"/>
                        </a:lnTo>
                        <a:lnTo>
                          <a:pt x="2472" y="4212"/>
                        </a:lnTo>
                        <a:close/>
                        <a:moveTo>
                          <a:pt x="1634" y="4184"/>
                        </a:moveTo>
                        <a:lnTo>
                          <a:pt x="1634" y="4184"/>
                        </a:lnTo>
                        <a:lnTo>
                          <a:pt x="1580" y="4172"/>
                        </a:lnTo>
                        <a:lnTo>
                          <a:pt x="1584" y="4156"/>
                        </a:lnTo>
                        <a:lnTo>
                          <a:pt x="1584" y="4156"/>
                        </a:lnTo>
                        <a:lnTo>
                          <a:pt x="1638" y="4170"/>
                        </a:lnTo>
                        <a:lnTo>
                          <a:pt x="1634" y="4184"/>
                        </a:lnTo>
                        <a:close/>
                        <a:moveTo>
                          <a:pt x="2690" y="4162"/>
                        </a:moveTo>
                        <a:lnTo>
                          <a:pt x="2686" y="4148"/>
                        </a:lnTo>
                        <a:lnTo>
                          <a:pt x="2686" y="4148"/>
                        </a:lnTo>
                        <a:lnTo>
                          <a:pt x="2740" y="4132"/>
                        </a:lnTo>
                        <a:lnTo>
                          <a:pt x="2744" y="4148"/>
                        </a:lnTo>
                        <a:lnTo>
                          <a:pt x="2744" y="4148"/>
                        </a:lnTo>
                        <a:lnTo>
                          <a:pt x="2690" y="4162"/>
                        </a:lnTo>
                        <a:lnTo>
                          <a:pt x="2690" y="4162"/>
                        </a:lnTo>
                        <a:close/>
                        <a:moveTo>
                          <a:pt x="1418" y="4122"/>
                        </a:moveTo>
                        <a:lnTo>
                          <a:pt x="1418" y="4122"/>
                        </a:lnTo>
                        <a:lnTo>
                          <a:pt x="1366" y="4102"/>
                        </a:lnTo>
                        <a:lnTo>
                          <a:pt x="1372" y="4088"/>
                        </a:lnTo>
                        <a:lnTo>
                          <a:pt x="1372" y="4088"/>
                        </a:lnTo>
                        <a:lnTo>
                          <a:pt x="1424" y="4106"/>
                        </a:lnTo>
                        <a:lnTo>
                          <a:pt x="1418" y="4122"/>
                        </a:lnTo>
                        <a:close/>
                        <a:moveTo>
                          <a:pt x="2904" y="4092"/>
                        </a:moveTo>
                        <a:lnTo>
                          <a:pt x="2898" y="4076"/>
                        </a:lnTo>
                        <a:lnTo>
                          <a:pt x="2898" y="4076"/>
                        </a:lnTo>
                        <a:lnTo>
                          <a:pt x="2950" y="4056"/>
                        </a:lnTo>
                        <a:lnTo>
                          <a:pt x="2956" y="4070"/>
                        </a:lnTo>
                        <a:lnTo>
                          <a:pt x="2956" y="4070"/>
                        </a:lnTo>
                        <a:lnTo>
                          <a:pt x="2904" y="4092"/>
                        </a:lnTo>
                        <a:lnTo>
                          <a:pt x="2904" y="4092"/>
                        </a:lnTo>
                        <a:close/>
                        <a:moveTo>
                          <a:pt x="1210" y="4036"/>
                        </a:moveTo>
                        <a:lnTo>
                          <a:pt x="1210" y="4036"/>
                        </a:lnTo>
                        <a:lnTo>
                          <a:pt x="1160" y="4012"/>
                        </a:lnTo>
                        <a:lnTo>
                          <a:pt x="1168" y="3998"/>
                        </a:lnTo>
                        <a:lnTo>
                          <a:pt x="1168" y="3998"/>
                        </a:lnTo>
                        <a:lnTo>
                          <a:pt x="1218" y="4022"/>
                        </a:lnTo>
                        <a:lnTo>
                          <a:pt x="1210" y="4036"/>
                        </a:lnTo>
                        <a:close/>
                        <a:moveTo>
                          <a:pt x="3108" y="3998"/>
                        </a:moveTo>
                        <a:lnTo>
                          <a:pt x="3100" y="3984"/>
                        </a:lnTo>
                        <a:lnTo>
                          <a:pt x="3100" y="3984"/>
                        </a:lnTo>
                        <a:lnTo>
                          <a:pt x="3148" y="3956"/>
                        </a:lnTo>
                        <a:lnTo>
                          <a:pt x="3156" y="3970"/>
                        </a:lnTo>
                        <a:lnTo>
                          <a:pt x="3156" y="3970"/>
                        </a:lnTo>
                        <a:lnTo>
                          <a:pt x="3108" y="3998"/>
                        </a:lnTo>
                        <a:lnTo>
                          <a:pt x="3108" y="3998"/>
                        </a:lnTo>
                        <a:close/>
                        <a:moveTo>
                          <a:pt x="1012" y="3930"/>
                        </a:moveTo>
                        <a:lnTo>
                          <a:pt x="1012" y="3930"/>
                        </a:lnTo>
                        <a:lnTo>
                          <a:pt x="966" y="3898"/>
                        </a:lnTo>
                        <a:lnTo>
                          <a:pt x="974" y="3886"/>
                        </a:lnTo>
                        <a:lnTo>
                          <a:pt x="974" y="3886"/>
                        </a:lnTo>
                        <a:lnTo>
                          <a:pt x="1022" y="3916"/>
                        </a:lnTo>
                        <a:lnTo>
                          <a:pt x="1012" y="3930"/>
                        </a:lnTo>
                        <a:close/>
                        <a:moveTo>
                          <a:pt x="3300" y="3882"/>
                        </a:moveTo>
                        <a:lnTo>
                          <a:pt x="3292" y="3868"/>
                        </a:lnTo>
                        <a:lnTo>
                          <a:pt x="3292" y="3868"/>
                        </a:lnTo>
                        <a:lnTo>
                          <a:pt x="3338" y="3838"/>
                        </a:lnTo>
                        <a:lnTo>
                          <a:pt x="3346" y="3850"/>
                        </a:lnTo>
                        <a:lnTo>
                          <a:pt x="3346" y="3850"/>
                        </a:lnTo>
                        <a:lnTo>
                          <a:pt x="3300" y="3882"/>
                        </a:lnTo>
                        <a:lnTo>
                          <a:pt x="3300" y="3882"/>
                        </a:lnTo>
                        <a:close/>
                        <a:moveTo>
                          <a:pt x="828" y="3802"/>
                        </a:moveTo>
                        <a:lnTo>
                          <a:pt x="828" y="3802"/>
                        </a:lnTo>
                        <a:lnTo>
                          <a:pt x="784" y="3766"/>
                        </a:lnTo>
                        <a:lnTo>
                          <a:pt x="794" y="3754"/>
                        </a:lnTo>
                        <a:lnTo>
                          <a:pt x="794" y="3754"/>
                        </a:lnTo>
                        <a:lnTo>
                          <a:pt x="838" y="3788"/>
                        </a:lnTo>
                        <a:lnTo>
                          <a:pt x="828" y="3802"/>
                        </a:lnTo>
                        <a:close/>
                        <a:moveTo>
                          <a:pt x="3480" y="3748"/>
                        </a:moveTo>
                        <a:lnTo>
                          <a:pt x="3470" y="3736"/>
                        </a:lnTo>
                        <a:lnTo>
                          <a:pt x="3470" y="3736"/>
                        </a:lnTo>
                        <a:lnTo>
                          <a:pt x="3512" y="3698"/>
                        </a:lnTo>
                        <a:lnTo>
                          <a:pt x="3522" y="3710"/>
                        </a:lnTo>
                        <a:lnTo>
                          <a:pt x="3522" y="3710"/>
                        </a:lnTo>
                        <a:lnTo>
                          <a:pt x="3480" y="3748"/>
                        </a:lnTo>
                        <a:lnTo>
                          <a:pt x="3480" y="3748"/>
                        </a:lnTo>
                        <a:close/>
                        <a:moveTo>
                          <a:pt x="658" y="3656"/>
                        </a:moveTo>
                        <a:lnTo>
                          <a:pt x="658" y="3656"/>
                        </a:lnTo>
                        <a:lnTo>
                          <a:pt x="616" y="3616"/>
                        </a:lnTo>
                        <a:lnTo>
                          <a:pt x="628" y="3604"/>
                        </a:lnTo>
                        <a:lnTo>
                          <a:pt x="628" y="3604"/>
                        </a:lnTo>
                        <a:lnTo>
                          <a:pt x="668" y="3644"/>
                        </a:lnTo>
                        <a:lnTo>
                          <a:pt x="658" y="3656"/>
                        </a:lnTo>
                        <a:close/>
                        <a:moveTo>
                          <a:pt x="3644" y="3594"/>
                        </a:moveTo>
                        <a:lnTo>
                          <a:pt x="3632" y="3584"/>
                        </a:lnTo>
                        <a:lnTo>
                          <a:pt x="3632" y="3584"/>
                        </a:lnTo>
                        <a:lnTo>
                          <a:pt x="3672" y="3542"/>
                        </a:lnTo>
                        <a:lnTo>
                          <a:pt x="3682" y="3554"/>
                        </a:lnTo>
                        <a:lnTo>
                          <a:pt x="3682" y="3554"/>
                        </a:lnTo>
                        <a:lnTo>
                          <a:pt x="3644" y="3594"/>
                        </a:lnTo>
                        <a:lnTo>
                          <a:pt x="3644" y="3594"/>
                        </a:lnTo>
                        <a:close/>
                        <a:moveTo>
                          <a:pt x="502" y="3492"/>
                        </a:moveTo>
                        <a:lnTo>
                          <a:pt x="502" y="3492"/>
                        </a:lnTo>
                        <a:lnTo>
                          <a:pt x="468" y="3448"/>
                        </a:lnTo>
                        <a:lnTo>
                          <a:pt x="480" y="3438"/>
                        </a:lnTo>
                        <a:lnTo>
                          <a:pt x="480" y="3438"/>
                        </a:lnTo>
                        <a:lnTo>
                          <a:pt x="516" y="3482"/>
                        </a:lnTo>
                        <a:lnTo>
                          <a:pt x="502" y="3492"/>
                        </a:lnTo>
                        <a:close/>
                        <a:moveTo>
                          <a:pt x="3792" y="3424"/>
                        </a:moveTo>
                        <a:lnTo>
                          <a:pt x="3780" y="3414"/>
                        </a:lnTo>
                        <a:lnTo>
                          <a:pt x="3780" y="3414"/>
                        </a:lnTo>
                        <a:lnTo>
                          <a:pt x="3812" y="3370"/>
                        </a:lnTo>
                        <a:lnTo>
                          <a:pt x="3826" y="3380"/>
                        </a:lnTo>
                        <a:lnTo>
                          <a:pt x="3826" y="3380"/>
                        </a:lnTo>
                        <a:lnTo>
                          <a:pt x="3792" y="3424"/>
                        </a:lnTo>
                        <a:lnTo>
                          <a:pt x="3792" y="3424"/>
                        </a:lnTo>
                        <a:close/>
                        <a:moveTo>
                          <a:pt x="366" y="3314"/>
                        </a:moveTo>
                        <a:lnTo>
                          <a:pt x="366" y="3314"/>
                        </a:lnTo>
                        <a:lnTo>
                          <a:pt x="336" y="3266"/>
                        </a:lnTo>
                        <a:lnTo>
                          <a:pt x="350" y="3258"/>
                        </a:lnTo>
                        <a:lnTo>
                          <a:pt x="350" y="3258"/>
                        </a:lnTo>
                        <a:lnTo>
                          <a:pt x="380" y="3304"/>
                        </a:lnTo>
                        <a:lnTo>
                          <a:pt x="366" y="3314"/>
                        </a:lnTo>
                        <a:close/>
                        <a:moveTo>
                          <a:pt x="3920" y="3240"/>
                        </a:moveTo>
                        <a:lnTo>
                          <a:pt x="3908" y="3232"/>
                        </a:lnTo>
                        <a:lnTo>
                          <a:pt x="3908" y="3232"/>
                        </a:lnTo>
                        <a:lnTo>
                          <a:pt x="3936" y="3184"/>
                        </a:lnTo>
                        <a:lnTo>
                          <a:pt x="3950" y="3192"/>
                        </a:lnTo>
                        <a:lnTo>
                          <a:pt x="3950" y="3192"/>
                        </a:lnTo>
                        <a:lnTo>
                          <a:pt x="3920" y="3240"/>
                        </a:lnTo>
                        <a:lnTo>
                          <a:pt x="3920" y="3240"/>
                        </a:lnTo>
                        <a:close/>
                        <a:moveTo>
                          <a:pt x="250" y="3122"/>
                        </a:moveTo>
                        <a:lnTo>
                          <a:pt x="250" y="3122"/>
                        </a:lnTo>
                        <a:lnTo>
                          <a:pt x="224" y="3072"/>
                        </a:lnTo>
                        <a:lnTo>
                          <a:pt x="238" y="3064"/>
                        </a:lnTo>
                        <a:lnTo>
                          <a:pt x="238" y="3064"/>
                        </a:lnTo>
                        <a:lnTo>
                          <a:pt x="264" y="3114"/>
                        </a:lnTo>
                        <a:lnTo>
                          <a:pt x="250" y="3122"/>
                        </a:lnTo>
                        <a:close/>
                        <a:moveTo>
                          <a:pt x="4030" y="3044"/>
                        </a:moveTo>
                        <a:lnTo>
                          <a:pt x="4014" y="3036"/>
                        </a:lnTo>
                        <a:lnTo>
                          <a:pt x="4014" y="3036"/>
                        </a:lnTo>
                        <a:lnTo>
                          <a:pt x="4038" y="2986"/>
                        </a:lnTo>
                        <a:lnTo>
                          <a:pt x="4054" y="2992"/>
                        </a:lnTo>
                        <a:lnTo>
                          <a:pt x="4054" y="2992"/>
                        </a:lnTo>
                        <a:lnTo>
                          <a:pt x="4030" y="3044"/>
                        </a:lnTo>
                        <a:lnTo>
                          <a:pt x="4030" y="3044"/>
                        </a:lnTo>
                        <a:close/>
                        <a:moveTo>
                          <a:pt x="154" y="2918"/>
                        </a:moveTo>
                        <a:lnTo>
                          <a:pt x="154" y="2918"/>
                        </a:lnTo>
                        <a:lnTo>
                          <a:pt x="134" y="2866"/>
                        </a:lnTo>
                        <a:lnTo>
                          <a:pt x="150" y="2860"/>
                        </a:lnTo>
                        <a:lnTo>
                          <a:pt x="150" y="2860"/>
                        </a:lnTo>
                        <a:lnTo>
                          <a:pt x="170" y="2912"/>
                        </a:lnTo>
                        <a:lnTo>
                          <a:pt x="154" y="2918"/>
                        </a:lnTo>
                        <a:close/>
                        <a:moveTo>
                          <a:pt x="4116" y="2836"/>
                        </a:moveTo>
                        <a:lnTo>
                          <a:pt x="4102" y="2832"/>
                        </a:lnTo>
                        <a:lnTo>
                          <a:pt x="4102" y="2832"/>
                        </a:lnTo>
                        <a:lnTo>
                          <a:pt x="4120" y="2778"/>
                        </a:lnTo>
                        <a:lnTo>
                          <a:pt x="4134" y="2784"/>
                        </a:lnTo>
                        <a:lnTo>
                          <a:pt x="4134" y="2784"/>
                        </a:lnTo>
                        <a:lnTo>
                          <a:pt x="4116" y="2836"/>
                        </a:lnTo>
                        <a:lnTo>
                          <a:pt x="4116" y="2836"/>
                        </a:lnTo>
                        <a:close/>
                        <a:moveTo>
                          <a:pt x="82" y="2706"/>
                        </a:moveTo>
                        <a:lnTo>
                          <a:pt x="82" y="2706"/>
                        </a:lnTo>
                        <a:lnTo>
                          <a:pt x="66" y="2652"/>
                        </a:lnTo>
                        <a:lnTo>
                          <a:pt x="82" y="2648"/>
                        </a:lnTo>
                        <a:lnTo>
                          <a:pt x="82" y="2648"/>
                        </a:lnTo>
                        <a:lnTo>
                          <a:pt x="96" y="2702"/>
                        </a:lnTo>
                        <a:lnTo>
                          <a:pt x="82" y="2706"/>
                        </a:lnTo>
                        <a:close/>
                        <a:moveTo>
                          <a:pt x="4182" y="2622"/>
                        </a:moveTo>
                        <a:lnTo>
                          <a:pt x="4166" y="2618"/>
                        </a:lnTo>
                        <a:lnTo>
                          <a:pt x="4166" y="2618"/>
                        </a:lnTo>
                        <a:lnTo>
                          <a:pt x="4178" y="2562"/>
                        </a:lnTo>
                        <a:lnTo>
                          <a:pt x="4194" y="2566"/>
                        </a:lnTo>
                        <a:lnTo>
                          <a:pt x="4194" y="2566"/>
                        </a:lnTo>
                        <a:lnTo>
                          <a:pt x="4182" y="2622"/>
                        </a:lnTo>
                        <a:lnTo>
                          <a:pt x="4182" y="2622"/>
                        </a:lnTo>
                        <a:close/>
                        <a:moveTo>
                          <a:pt x="30" y="2486"/>
                        </a:moveTo>
                        <a:lnTo>
                          <a:pt x="30" y="2486"/>
                        </a:lnTo>
                        <a:lnTo>
                          <a:pt x="22" y="2432"/>
                        </a:lnTo>
                        <a:lnTo>
                          <a:pt x="38" y="2430"/>
                        </a:lnTo>
                        <a:lnTo>
                          <a:pt x="38" y="2430"/>
                        </a:lnTo>
                        <a:lnTo>
                          <a:pt x="46" y="2484"/>
                        </a:lnTo>
                        <a:lnTo>
                          <a:pt x="30" y="2486"/>
                        </a:lnTo>
                        <a:close/>
                        <a:moveTo>
                          <a:pt x="4222" y="2400"/>
                        </a:moveTo>
                        <a:lnTo>
                          <a:pt x="4206" y="2398"/>
                        </a:lnTo>
                        <a:lnTo>
                          <a:pt x="4206" y="2398"/>
                        </a:lnTo>
                        <a:lnTo>
                          <a:pt x="4212" y="2342"/>
                        </a:lnTo>
                        <a:lnTo>
                          <a:pt x="4228" y="2344"/>
                        </a:lnTo>
                        <a:lnTo>
                          <a:pt x="4228" y="2344"/>
                        </a:lnTo>
                        <a:lnTo>
                          <a:pt x="4222" y="2400"/>
                        </a:lnTo>
                        <a:lnTo>
                          <a:pt x="4222" y="2400"/>
                        </a:lnTo>
                        <a:close/>
                        <a:moveTo>
                          <a:pt x="4" y="2264"/>
                        </a:moveTo>
                        <a:lnTo>
                          <a:pt x="4" y="2264"/>
                        </a:lnTo>
                        <a:lnTo>
                          <a:pt x="2" y="2208"/>
                        </a:lnTo>
                        <a:lnTo>
                          <a:pt x="18" y="2208"/>
                        </a:lnTo>
                        <a:lnTo>
                          <a:pt x="18" y="2208"/>
                        </a:lnTo>
                        <a:lnTo>
                          <a:pt x="20" y="2262"/>
                        </a:lnTo>
                        <a:lnTo>
                          <a:pt x="4" y="2264"/>
                        </a:lnTo>
                        <a:close/>
                        <a:moveTo>
                          <a:pt x="4240" y="2176"/>
                        </a:moveTo>
                        <a:lnTo>
                          <a:pt x="4224" y="2176"/>
                        </a:lnTo>
                        <a:lnTo>
                          <a:pt x="4224" y="2176"/>
                        </a:lnTo>
                        <a:lnTo>
                          <a:pt x="4224" y="2120"/>
                        </a:lnTo>
                        <a:lnTo>
                          <a:pt x="4240" y="2120"/>
                        </a:lnTo>
                        <a:lnTo>
                          <a:pt x="4240" y="2120"/>
                        </a:lnTo>
                        <a:lnTo>
                          <a:pt x="4240" y="2176"/>
                        </a:lnTo>
                        <a:lnTo>
                          <a:pt x="4240" y="2176"/>
                        </a:lnTo>
                        <a:close/>
                        <a:moveTo>
                          <a:pt x="4224" y="2114"/>
                        </a:moveTo>
                        <a:lnTo>
                          <a:pt x="4224" y="2114"/>
                        </a:lnTo>
                        <a:lnTo>
                          <a:pt x="4224" y="2058"/>
                        </a:lnTo>
                        <a:lnTo>
                          <a:pt x="4240" y="2056"/>
                        </a:lnTo>
                        <a:lnTo>
                          <a:pt x="4240" y="2056"/>
                        </a:lnTo>
                        <a:lnTo>
                          <a:pt x="4240" y="2114"/>
                        </a:lnTo>
                        <a:lnTo>
                          <a:pt x="4224" y="2114"/>
                        </a:lnTo>
                        <a:close/>
                        <a:moveTo>
                          <a:pt x="16" y="2040"/>
                        </a:moveTo>
                        <a:lnTo>
                          <a:pt x="0" y="2040"/>
                        </a:lnTo>
                        <a:lnTo>
                          <a:pt x="0" y="2040"/>
                        </a:lnTo>
                        <a:lnTo>
                          <a:pt x="4" y="1984"/>
                        </a:lnTo>
                        <a:lnTo>
                          <a:pt x="20" y="1984"/>
                        </a:lnTo>
                        <a:lnTo>
                          <a:pt x="20" y="1984"/>
                        </a:lnTo>
                        <a:lnTo>
                          <a:pt x="16" y="2040"/>
                        </a:lnTo>
                        <a:lnTo>
                          <a:pt x="16" y="2040"/>
                        </a:lnTo>
                        <a:close/>
                        <a:moveTo>
                          <a:pt x="4212" y="1890"/>
                        </a:moveTo>
                        <a:lnTo>
                          <a:pt x="4212" y="1890"/>
                        </a:lnTo>
                        <a:lnTo>
                          <a:pt x="4206" y="1836"/>
                        </a:lnTo>
                        <a:lnTo>
                          <a:pt x="4222" y="1832"/>
                        </a:lnTo>
                        <a:lnTo>
                          <a:pt x="4222" y="1832"/>
                        </a:lnTo>
                        <a:lnTo>
                          <a:pt x="4228" y="1888"/>
                        </a:lnTo>
                        <a:lnTo>
                          <a:pt x="4212" y="1890"/>
                        </a:lnTo>
                        <a:close/>
                        <a:moveTo>
                          <a:pt x="36" y="1818"/>
                        </a:moveTo>
                        <a:lnTo>
                          <a:pt x="22" y="1816"/>
                        </a:lnTo>
                        <a:lnTo>
                          <a:pt x="22" y="1816"/>
                        </a:lnTo>
                        <a:lnTo>
                          <a:pt x="30" y="1760"/>
                        </a:lnTo>
                        <a:lnTo>
                          <a:pt x="46" y="1762"/>
                        </a:lnTo>
                        <a:lnTo>
                          <a:pt x="46" y="1762"/>
                        </a:lnTo>
                        <a:lnTo>
                          <a:pt x="36" y="1818"/>
                        </a:lnTo>
                        <a:lnTo>
                          <a:pt x="36" y="1818"/>
                        </a:lnTo>
                        <a:close/>
                        <a:moveTo>
                          <a:pt x="4176" y="1670"/>
                        </a:moveTo>
                        <a:lnTo>
                          <a:pt x="4176" y="1670"/>
                        </a:lnTo>
                        <a:lnTo>
                          <a:pt x="4164" y="1616"/>
                        </a:lnTo>
                        <a:lnTo>
                          <a:pt x="4180" y="1612"/>
                        </a:lnTo>
                        <a:lnTo>
                          <a:pt x="4180" y="1612"/>
                        </a:lnTo>
                        <a:lnTo>
                          <a:pt x="4192" y="1666"/>
                        </a:lnTo>
                        <a:lnTo>
                          <a:pt x="4176" y="1670"/>
                        </a:lnTo>
                        <a:close/>
                        <a:moveTo>
                          <a:pt x="80" y="1598"/>
                        </a:moveTo>
                        <a:lnTo>
                          <a:pt x="64" y="1596"/>
                        </a:lnTo>
                        <a:lnTo>
                          <a:pt x="64" y="1596"/>
                        </a:lnTo>
                        <a:lnTo>
                          <a:pt x="80" y="1540"/>
                        </a:lnTo>
                        <a:lnTo>
                          <a:pt x="94" y="1546"/>
                        </a:lnTo>
                        <a:lnTo>
                          <a:pt x="94" y="1546"/>
                        </a:lnTo>
                        <a:lnTo>
                          <a:pt x="80" y="1598"/>
                        </a:lnTo>
                        <a:lnTo>
                          <a:pt x="80" y="1598"/>
                        </a:lnTo>
                        <a:close/>
                        <a:moveTo>
                          <a:pt x="4118" y="1456"/>
                        </a:moveTo>
                        <a:lnTo>
                          <a:pt x="4118" y="1456"/>
                        </a:lnTo>
                        <a:lnTo>
                          <a:pt x="4100" y="1402"/>
                        </a:lnTo>
                        <a:lnTo>
                          <a:pt x="4114" y="1398"/>
                        </a:lnTo>
                        <a:lnTo>
                          <a:pt x="4114" y="1398"/>
                        </a:lnTo>
                        <a:lnTo>
                          <a:pt x="4132" y="1450"/>
                        </a:lnTo>
                        <a:lnTo>
                          <a:pt x="4118" y="1456"/>
                        </a:lnTo>
                        <a:close/>
                        <a:moveTo>
                          <a:pt x="146" y="1386"/>
                        </a:moveTo>
                        <a:lnTo>
                          <a:pt x="132" y="1380"/>
                        </a:lnTo>
                        <a:lnTo>
                          <a:pt x="132" y="1380"/>
                        </a:lnTo>
                        <a:lnTo>
                          <a:pt x="152" y="1328"/>
                        </a:lnTo>
                        <a:lnTo>
                          <a:pt x="168" y="1334"/>
                        </a:lnTo>
                        <a:lnTo>
                          <a:pt x="168" y="1334"/>
                        </a:lnTo>
                        <a:lnTo>
                          <a:pt x="146" y="1386"/>
                        </a:lnTo>
                        <a:lnTo>
                          <a:pt x="146" y="1386"/>
                        </a:lnTo>
                        <a:close/>
                        <a:moveTo>
                          <a:pt x="4036" y="1248"/>
                        </a:moveTo>
                        <a:lnTo>
                          <a:pt x="4036" y="1248"/>
                        </a:lnTo>
                        <a:lnTo>
                          <a:pt x="4012" y="1198"/>
                        </a:lnTo>
                        <a:lnTo>
                          <a:pt x="4026" y="1190"/>
                        </a:lnTo>
                        <a:lnTo>
                          <a:pt x="4026" y="1190"/>
                        </a:lnTo>
                        <a:lnTo>
                          <a:pt x="4050" y="1242"/>
                        </a:lnTo>
                        <a:lnTo>
                          <a:pt x="4036" y="1248"/>
                        </a:lnTo>
                        <a:close/>
                        <a:moveTo>
                          <a:pt x="236" y="1182"/>
                        </a:moveTo>
                        <a:lnTo>
                          <a:pt x="222" y="1174"/>
                        </a:lnTo>
                        <a:lnTo>
                          <a:pt x="222" y="1174"/>
                        </a:lnTo>
                        <a:lnTo>
                          <a:pt x="248" y="1124"/>
                        </a:lnTo>
                        <a:lnTo>
                          <a:pt x="262" y="1132"/>
                        </a:lnTo>
                        <a:lnTo>
                          <a:pt x="262" y="1132"/>
                        </a:lnTo>
                        <a:lnTo>
                          <a:pt x="236" y="1182"/>
                        </a:lnTo>
                        <a:lnTo>
                          <a:pt x="236" y="1182"/>
                        </a:lnTo>
                        <a:close/>
                        <a:moveTo>
                          <a:pt x="3932" y="1050"/>
                        </a:moveTo>
                        <a:lnTo>
                          <a:pt x="3932" y="1050"/>
                        </a:lnTo>
                        <a:lnTo>
                          <a:pt x="3904" y="1002"/>
                        </a:lnTo>
                        <a:lnTo>
                          <a:pt x="3918" y="994"/>
                        </a:lnTo>
                        <a:lnTo>
                          <a:pt x="3918" y="994"/>
                        </a:lnTo>
                        <a:lnTo>
                          <a:pt x="3946" y="1042"/>
                        </a:lnTo>
                        <a:lnTo>
                          <a:pt x="3932" y="1050"/>
                        </a:lnTo>
                        <a:close/>
                        <a:moveTo>
                          <a:pt x="346" y="988"/>
                        </a:moveTo>
                        <a:lnTo>
                          <a:pt x="332" y="978"/>
                        </a:lnTo>
                        <a:lnTo>
                          <a:pt x="332" y="978"/>
                        </a:lnTo>
                        <a:lnTo>
                          <a:pt x="364" y="932"/>
                        </a:lnTo>
                        <a:lnTo>
                          <a:pt x="376" y="940"/>
                        </a:lnTo>
                        <a:lnTo>
                          <a:pt x="376" y="940"/>
                        </a:lnTo>
                        <a:lnTo>
                          <a:pt x="346" y="988"/>
                        </a:lnTo>
                        <a:lnTo>
                          <a:pt x="346" y="988"/>
                        </a:lnTo>
                        <a:close/>
                        <a:moveTo>
                          <a:pt x="3810" y="864"/>
                        </a:moveTo>
                        <a:lnTo>
                          <a:pt x="3810" y="864"/>
                        </a:lnTo>
                        <a:lnTo>
                          <a:pt x="3776" y="820"/>
                        </a:lnTo>
                        <a:lnTo>
                          <a:pt x="3788" y="810"/>
                        </a:lnTo>
                        <a:lnTo>
                          <a:pt x="3788" y="810"/>
                        </a:lnTo>
                        <a:lnTo>
                          <a:pt x="3822" y="856"/>
                        </a:lnTo>
                        <a:lnTo>
                          <a:pt x="3810" y="864"/>
                        </a:lnTo>
                        <a:close/>
                        <a:moveTo>
                          <a:pt x="476" y="806"/>
                        </a:moveTo>
                        <a:lnTo>
                          <a:pt x="464" y="796"/>
                        </a:lnTo>
                        <a:lnTo>
                          <a:pt x="464" y="796"/>
                        </a:lnTo>
                        <a:lnTo>
                          <a:pt x="500" y="752"/>
                        </a:lnTo>
                        <a:lnTo>
                          <a:pt x="512" y="762"/>
                        </a:lnTo>
                        <a:lnTo>
                          <a:pt x="512" y="762"/>
                        </a:lnTo>
                        <a:lnTo>
                          <a:pt x="476" y="806"/>
                        </a:lnTo>
                        <a:lnTo>
                          <a:pt x="476" y="806"/>
                        </a:lnTo>
                        <a:close/>
                        <a:moveTo>
                          <a:pt x="3668" y="694"/>
                        </a:moveTo>
                        <a:lnTo>
                          <a:pt x="3668" y="694"/>
                        </a:lnTo>
                        <a:lnTo>
                          <a:pt x="3628" y="652"/>
                        </a:lnTo>
                        <a:lnTo>
                          <a:pt x="3640" y="642"/>
                        </a:lnTo>
                        <a:lnTo>
                          <a:pt x="3640" y="642"/>
                        </a:lnTo>
                        <a:lnTo>
                          <a:pt x="3680" y="682"/>
                        </a:lnTo>
                        <a:lnTo>
                          <a:pt x="3668" y="694"/>
                        </a:lnTo>
                        <a:close/>
                        <a:moveTo>
                          <a:pt x="624" y="640"/>
                        </a:moveTo>
                        <a:lnTo>
                          <a:pt x="612" y="628"/>
                        </a:lnTo>
                        <a:lnTo>
                          <a:pt x="612" y="628"/>
                        </a:lnTo>
                        <a:lnTo>
                          <a:pt x="652" y="588"/>
                        </a:lnTo>
                        <a:lnTo>
                          <a:pt x="664" y="600"/>
                        </a:lnTo>
                        <a:lnTo>
                          <a:pt x="664" y="600"/>
                        </a:lnTo>
                        <a:lnTo>
                          <a:pt x="624" y="640"/>
                        </a:lnTo>
                        <a:lnTo>
                          <a:pt x="624" y="640"/>
                        </a:lnTo>
                        <a:close/>
                        <a:moveTo>
                          <a:pt x="3508" y="538"/>
                        </a:moveTo>
                        <a:lnTo>
                          <a:pt x="3508" y="538"/>
                        </a:lnTo>
                        <a:lnTo>
                          <a:pt x="3466" y="502"/>
                        </a:lnTo>
                        <a:lnTo>
                          <a:pt x="3476" y="490"/>
                        </a:lnTo>
                        <a:lnTo>
                          <a:pt x="3476" y="490"/>
                        </a:lnTo>
                        <a:lnTo>
                          <a:pt x="3518" y="526"/>
                        </a:lnTo>
                        <a:lnTo>
                          <a:pt x="3508" y="538"/>
                        </a:lnTo>
                        <a:close/>
                        <a:moveTo>
                          <a:pt x="790" y="490"/>
                        </a:moveTo>
                        <a:lnTo>
                          <a:pt x="780" y="476"/>
                        </a:lnTo>
                        <a:lnTo>
                          <a:pt x="780" y="476"/>
                        </a:lnTo>
                        <a:lnTo>
                          <a:pt x="824" y="442"/>
                        </a:lnTo>
                        <a:lnTo>
                          <a:pt x="832" y="454"/>
                        </a:lnTo>
                        <a:lnTo>
                          <a:pt x="832" y="454"/>
                        </a:lnTo>
                        <a:lnTo>
                          <a:pt x="790" y="490"/>
                        </a:lnTo>
                        <a:lnTo>
                          <a:pt x="790" y="490"/>
                        </a:lnTo>
                        <a:close/>
                        <a:moveTo>
                          <a:pt x="3332" y="400"/>
                        </a:moveTo>
                        <a:lnTo>
                          <a:pt x="3332" y="400"/>
                        </a:lnTo>
                        <a:lnTo>
                          <a:pt x="3286" y="368"/>
                        </a:lnTo>
                        <a:lnTo>
                          <a:pt x="3296" y="354"/>
                        </a:lnTo>
                        <a:lnTo>
                          <a:pt x="3296" y="354"/>
                        </a:lnTo>
                        <a:lnTo>
                          <a:pt x="3342" y="386"/>
                        </a:lnTo>
                        <a:lnTo>
                          <a:pt x="3332" y="400"/>
                        </a:lnTo>
                        <a:close/>
                        <a:moveTo>
                          <a:pt x="970" y="358"/>
                        </a:moveTo>
                        <a:lnTo>
                          <a:pt x="960" y="344"/>
                        </a:lnTo>
                        <a:lnTo>
                          <a:pt x="960" y="344"/>
                        </a:lnTo>
                        <a:lnTo>
                          <a:pt x="1008" y="314"/>
                        </a:lnTo>
                        <a:lnTo>
                          <a:pt x="1016" y="328"/>
                        </a:lnTo>
                        <a:lnTo>
                          <a:pt x="1016" y="328"/>
                        </a:lnTo>
                        <a:lnTo>
                          <a:pt x="970" y="358"/>
                        </a:lnTo>
                        <a:lnTo>
                          <a:pt x="970" y="358"/>
                        </a:lnTo>
                        <a:close/>
                        <a:moveTo>
                          <a:pt x="3144" y="280"/>
                        </a:moveTo>
                        <a:lnTo>
                          <a:pt x="3144" y="280"/>
                        </a:lnTo>
                        <a:lnTo>
                          <a:pt x="3094" y="254"/>
                        </a:lnTo>
                        <a:lnTo>
                          <a:pt x="3102" y="240"/>
                        </a:lnTo>
                        <a:lnTo>
                          <a:pt x="3102" y="240"/>
                        </a:lnTo>
                        <a:lnTo>
                          <a:pt x="3152" y="266"/>
                        </a:lnTo>
                        <a:lnTo>
                          <a:pt x="3144" y="280"/>
                        </a:lnTo>
                        <a:close/>
                        <a:moveTo>
                          <a:pt x="1162" y="246"/>
                        </a:moveTo>
                        <a:lnTo>
                          <a:pt x="1154" y="232"/>
                        </a:lnTo>
                        <a:lnTo>
                          <a:pt x="1154" y="232"/>
                        </a:lnTo>
                        <a:lnTo>
                          <a:pt x="1204" y="206"/>
                        </a:lnTo>
                        <a:lnTo>
                          <a:pt x="1212" y="220"/>
                        </a:lnTo>
                        <a:lnTo>
                          <a:pt x="1212" y="220"/>
                        </a:lnTo>
                        <a:lnTo>
                          <a:pt x="1162" y="246"/>
                        </a:lnTo>
                        <a:lnTo>
                          <a:pt x="1162" y="246"/>
                        </a:lnTo>
                        <a:close/>
                        <a:moveTo>
                          <a:pt x="2944" y="182"/>
                        </a:moveTo>
                        <a:lnTo>
                          <a:pt x="2944" y="182"/>
                        </a:lnTo>
                        <a:lnTo>
                          <a:pt x="2892" y="162"/>
                        </a:lnTo>
                        <a:lnTo>
                          <a:pt x="2898" y="146"/>
                        </a:lnTo>
                        <a:lnTo>
                          <a:pt x="2898" y="146"/>
                        </a:lnTo>
                        <a:lnTo>
                          <a:pt x="2950" y="168"/>
                        </a:lnTo>
                        <a:lnTo>
                          <a:pt x="2944" y="182"/>
                        </a:lnTo>
                        <a:close/>
                        <a:moveTo>
                          <a:pt x="1366" y="154"/>
                        </a:moveTo>
                        <a:lnTo>
                          <a:pt x="1360" y="140"/>
                        </a:lnTo>
                        <a:lnTo>
                          <a:pt x="1360" y="140"/>
                        </a:lnTo>
                        <a:lnTo>
                          <a:pt x="1412" y="120"/>
                        </a:lnTo>
                        <a:lnTo>
                          <a:pt x="1418" y="136"/>
                        </a:lnTo>
                        <a:lnTo>
                          <a:pt x="1418" y="136"/>
                        </a:lnTo>
                        <a:lnTo>
                          <a:pt x="1366" y="154"/>
                        </a:lnTo>
                        <a:lnTo>
                          <a:pt x="1366" y="154"/>
                        </a:lnTo>
                        <a:close/>
                        <a:moveTo>
                          <a:pt x="2734" y="106"/>
                        </a:moveTo>
                        <a:lnTo>
                          <a:pt x="2734" y="106"/>
                        </a:lnTo>
                        <a:lnTo>
                          <a:pt x="2680" y="90"/>
                        </a:lnTo>
                        <a:lnTo>
                          <a:pt x="2684" y="76"/>
                        </a:lnTo>
                        <a:lnTo>
                          <a:pt x="2684" y="76"/>
                        </a:lnTo>
                        <a:lnTo>
                          <a:pt x="2738" y="90"/>
                        </a:lnTo>
                        <a:lnTo>
                          <a:pt x="2734" y="106"/>
                        </a:lnTo>
                        <a:close/>
                        <a:moveTo>
                          <a:pt x="1578" y="86"/>
                        </a:moveTo>
                        <a:lnTo>
                          <a:pt x="1574" y="70"/>
                        </a:lnTo>
                        <a:lnTo>
                          <a:pt x="1574" y="70"/>
                        </a:lnTo>
                        <a:lnTo>
                          <a:pt x="1628" y="56"/>
                        </a:lnTo>
                        <a:lnTo>
                          <a:pt x="1632" y="72"/>
                        </a:lnTo>
                        <a:lnTo>
                          <a:pt x="1632" y="72"/>
                        </a:lnTo>
                        <a:lnTo>
                          <a:pt x="1578" y="86"/>
                        </a:lnTo>
                        <a:lnTo>
                          <a:pt x="1578" y="86"/>
                        </a:lnTo>
                        <a:close/>
                        <a:moveTo>
                          <a:pt x="2516" y="52"/>
                        </a:moveTo>
                        <a:lnTo>
                          <a:pt x="2516" y="52"/>
                        </a:lnTo>
                        <a:lnTo>
                          <a:pt x="2462" y="44"/>
                        </a:lnTo>
                        <a:lnTo>
                          <a:pt x="2464" y="28"/>
                        </a:lnTo>
                        <a:lnTo>
                          <a:pt x="2464" y="28"/>
                        </a:lnTo>
                        <a:lnTo>
                          <a:pt x="2520" y="38"/>
                        </a:lnTo>
                        <a:lnTo>
                          <a:pt x="2516" y="52"/>
                        </a:lnTo>
                        <a:close/>
                        <a:moveTo>
                          <a:pt x="1796" y="40"/>
                        </a:moveTo>
                        <a:lnTo>
                          <a:pt x="1792" y="24"/>
                        </a:lnTo>
                        <a:lnTo>
                          <a:pt x="1792" y="24"/>
                        </a:lnTo>
                        <a:lnTo>
                          <a:pt x="1848" y="16"/>
                        </a:lnTo>
                        <a:lnTo>
                          <a:pt x="1850" y="32"/>
                        </a:lnTo>
                        <a:lnTo>
                          <a:pt x="1850" y="32"/>
                        </a:lnTo>
                        <a:lnTo>
                          <a:pt x="1796" y="40"/>
                        </a:lnTo>
                        <a:lnTo>
                          <a:pt x="1796" y="40"/>
                        </a:lnTo>
                        <a:close/>
                        <a:moveTo>
                          <a:pt x="2296" y="22"/>
                        </a:moveTo>
                        <a:lnTo>
                          <a:pt x="2296" y="22"/>
                        </a:lnTo>
                        <a:lnTo>
                          <a:pt x="2240" y="18"/>
                        </a:lnTo>
                        <a:lnTo>
                          <a:pt x="2242" y="2"/>
                        </a:lnTo>
                        <a:lnTo>
                          <a:pt x="2242" y="2"/>
                        </a:lnTo>
                        <a:lnTo>
                          <a:pt x="2298" y="6"/>
                        </a:lnTo>
                        <a:lnTo>
                          <a:pt x="2296" y="22"/>
                        </a:lnTo>
                        <a:close/>
                        <a:moveTo>
                          <a:pt x="2018" y="18"/>
                        </a:moveTo>
                        <a:lnTo>
                          <a:pt x="2016" y="2"/>
                        </a:lnTo>
                        <a:lnTo>
                          <a:pt x="2016" y="2"/>
                        </a:lnTo>
                        <a:lnTo>
                          <a:pt x="2072" y="0"/>
                        </a:lnTo>
                        <a:lnTo>
                          <a:pt x="2074" y="16"/>
                        </a:lnTo>
                        <a:lnTo>
                          <a:pt x="2074" y="16"/>
                        </a:lnTo>
                        <a:lnTo>
                          <a:pt x="2018" y="18"/>
                        </a:lnTo>
                        <a:lnTo>
                          <a:pt x="2018" y="18"/>
                        </a:lnTo>
                        <a:close/>
                      </a:path>
                    </a:pathLst>
                  </a:custGeom>
                  <a:solidFill>
                    <a:srgbClr val="00AEEF"/>
                  </a:solidFill>
                  <a:ln w="9525">
                    <a:noFill/>
                    <a:round/>
                  </a:ln>
                </p:spPr>
                <p:txBody>
                  <a:bodyPr vert="horz" wrap="square" lIns="91401" tIns="45701" rIns="91401" bIns="45701" numCol="1" anchor="t" anchorCtr="0" compatLnSpc="1"/>
                  <a:lstStyle/>
                  <a:p>
                    <a:pPr defTabSz="913765"/>
                    <a:endParaRPr lang="zh-CN" altLang="en-US" sz="1200" dirty="0"/>
                  </a:p>
                </p:txBody>
              </p:sp>
            </p:grpSp>
            <p:grpSp>
              <p:nvGrpSpPr>
                <p:cNvPr id="413" name="组合 182"/>
                <p:cNvGrpSpPr/>
                <p:nvPr/>
              </p:nvGrpSpPr>
              <p:grpSpPr>
                <a:xfrm>
                  <a:off x="3361573" y="3447209"/>
                  <a:ext cx="938165" cy="937087"/>
                  <a:chOff x="-1657350" y="2511425"/>
                  <a:chExt cx="5524500" cy="5518150"/>
                </a:xfrm>
              </p:grpSpPr>
              <p:sp>
                <p:nvSpPr>
                  <p:cNvPr id="414" name="Freeform 49"/>
                  <p:cNvSpPr/>
                  <p:nvPr/>
                </p:nvSpPr>
                <p:spPr bwMode="auto">
                  <a:xfrm>
                    <a:off x="1184275" y="2511425"/>
                    <a:ext cx="2228850" cy="1428750"/>
                  </a:xfrm>
                  <a:custGeom>
                    <a:avLst/>
                    <a:gdLst/>
                    <a:ahLst/>
                    <a:cxnLst>
                      <a:cxn ang="0">
                        <a:pos x="1252" y="900"/>
                      </a:cxn>
                      <a:cxn ang="0">
                        <a:pos x="1290" y="898"/>
                      </a:cxn>
                      <a:cxn ang="0">
                        <a:pos x="1322" y="888"/>
                      </a:cxn>
                      <a:cxn ang="0">
                        <a:pos x="1340" y="874"/>
                      </a:cxn>
                      <a:cxn ang="0">
                        <a:pos x="1362" y="846"/>
                      </a:cxn>
                      <a:cxn ang="0">
                        <a:pos x="1368" y="820"/>
                      </a:cxn>
                      <a:cxn ang="0">
                        <a:pos x="1368" y="802"/>
                      </a:cxn>
                      <a:cxn ang="0">
                        <a:pos x="1404" y="782"/>
                      </a:cxn>
                      <a:cxn ang="0">
                        <a:pos x="1300" y="640"/>
                      </a:cxn>
                      <a:cxn ang="0">
                        <a:pos x="1180" y="508"/>
                      </a:cxn>
                      <a:cxn ang="0">
                        <a:pos x="1122" y="452"/>
                      </a:cxn>
                      <a:cxn ang="0">
                        <a:pos x="1000" y="350"/>
                      </a:cxn>
                      <a:cxn ang="0">
                        <a:pos x="870" y="260"/>
                      </a:cxn>
                      <a:cxn ang="0">
                        <a:pos x="732" y="182"/>
                      </a:cxn>
                      <a:cxn ang="0">
                        <a:pos x="590" y="118"/>
                      </a:cxn>
                      <a:cxn ang="0">
                        <a:pos x="440" y="68"/>
                      </a:cxn>
                      <a:cxn ang="0">
                        <a:pos x="288" y="30"/>
                      </a:cxn>
                      <a:cxn ang="0">
                        <a:pos x="130" y="6"/>
                      </a:cxn>
                      <a:cxn ang="0">
                        <a:pos x="50" y="42"/>
                      </a:cxn>
                      <a:cxn ang="0">
                        <a:pos x="42" y="46"/>
                      </a:cxn>
                      <a:cxn ang="0">
                        <a:pos x="26" y="58"/>
                      </a:cxn>
                      <a:cxn ang="0">
                        <a:pos x="8" y="84"/>
                      </a:cxn>
                      <a:cxn ang="0">
                        <a:pos x="0" y="124"/>
                      </a:cxn>
                      <a:cxn ang="0">
                        <a:pos x="2" y="140"/>
                      </a:cxn>
                      <a:cxn ang="0">
                        <a:pos x="16" y="174"/>
                      </a:cxn>
                      <a:cxn ang="0">
                        <a:pos x="26" y="192"/>
                      </a:cxn>
                      <a:cxn ang="0">
                        <a:pos x="120" y="198"/>
                      </a:cxn>
                      <a:cxn ang="0">
                        <a:pos x="214" y="212"/>
                      </a:cxn>
                      <a:cxn ang="0">
                        <a:pos x="306" y="230"/>
                      </a:cxn>
                      <a:cxn ang="0">
                        <a:pos x="396" y="256"/>
                      </a:cxn>
                      <a:cxn ang="0">
                        <a:pos x="484" y="284"/>
                      </a:cxn>
                      <a:cxn ang="0">
                        <a:pos x="570" y="318"/>
                      </a:cxn>
                      <a:cxn ang="0">
                        <a:pos x="652" y="358"/>
                      </a:cxn>
                      <a:cxn ang="0">
                        <a:pos x="732" y="402"/>
                      </a:cxn>
                      <a:cxn ang="0">
                        <a:pos x="810" y="450"/>
                      </a:cxn>
                      <a:cxn ang="0">
                        <a:pos x="884" y="502"/>
                      </a:cxn>
                      <a:cxn ang="0">
                        <a:pos x="954" y="560"/>
                      </a:cxn>
                      <a:cxn ang="0">
                        <a:pos x="1020" y="620"/>
                      </a:cxn>
                      <a:cxn ang="0">
                        <a:pos x="1084" y="684"/>
                      </a:cxn>
                      <a:cxn ang="0">
                        <a:pos x="1144" y="754"/>
                      </a:cxn>
                      <a:cxn ang="0">
                        <a:pos x="1200" y="824"/>
                      </a:cxn>
                      <a:cxn ang="0">
                        <a:pos x="1252" y="900"/>
                      </a:cxn>
                    </a:cxnLst>
                    <a:rect l="0" t="0" r="r" b="b"/>
                    <a:pathLst>
                      <a:path w="1404" h="900">
                        <a:moveTo>
                          <a:pt x="1252" y="900"/>
                        </a:moveTo>
                        <a:lnTo>
                          <a:pt x="1252" y="900"/>
                        </a:lnTo>
                        <a:lnTo>
                          <a:pt x="1270" y="900"/>
                        </a:lnTo>
                        <a:lnTo>
                          <a:pt x="1290" y="898"/>
                        </a:lnTo>
                        <a:lnTo>
                          <a:pt x="1306" y="894"/>
                        </a:lnTo>
                        <a:lnTo>
                          <a:pt x="1322" y="888"/>
                        </a:lnTo>
                        <a:lnTo>
                          <a:pt x="1322" y="888"/>
                        </a:lnTo>
                        <a:lnTo>
                          <a:pt x="1340" y="874"/>
                        </a:lnTo>
                        <a:lnTo>
                          <a:pt x="1354" y="860"/>
                        </a:lnTo>
                        <a:lnTo>
                          <a:pt x="1362" y="846"/>
                        </a:lnTo>
                        <a:lnTo>
                          <a:pt x="1366" y="832"/>
                        </a:lnTo>
                        <a:lnTo>
                          <a:pt x="1368" y="820"/>
                        </a:lnTo>
                        <a:lnTo>
                          <a:pt x="1370" y="812"/>
                        </a:lnTo>
                        <a:lnTo>
                          <a:pt x="1368" y="802"/>
                        </a:lnTo>
                        <a:lnTo>
                          <a:pt x="1404" y="782"/>
                        </a:lnTo>
                        <a:lnTo>
                          <a:pt x="1404" y="782"/>
                        </a:lnTo>
                        <a:lnTo>
                          <a:pt x="1354" y="710"/>
                        </a:lnTo>
                        <a:lnTo>
                          <a:pt x="1300" y="640"/>
                        </a:lnTo>
                        <a:lnTo>
                          <a:pt x="1242" y="572"/>
                        </a:lnTo>
                        <a:lnTo>
                          <a:pt x="1180" y="508"/>
                        </a:lnTo>
                        <a:lnTo>
                          <a:pt x="1180" y="508"/>
                        </a:lnTo>
                        <a:lnTo>
                          <a:pt x="1122" y="452"/>
                        </a:lnTo>
                        <a:lnTo>
                          <a:pt x="1062" y="398"/>
                        </a:lnTo>
                        <a:lnTo>
                          <a:pt x="1000" y="350"/>
                        </a:lnTo>
                        <a:lnTo>
                          <a:pt x="936" y="302"/>
                        </a:lnTo>
                        <a:lnTo>
                          <a:pt x="870" y="260"/>
                        </a:lnTo>
                        <a:lnTo>
                          <a:pt x="802" y="220"/>
                        </a:lnTo>
                        <a:lnTo>
                          <a:pt x="732" y="182"/>
                        </a:lnTo>
                        <a:lnTo>
                          <a:pt x="662" y="148"/>
                        </a:lnTo>
                        <a:lnTo>
                          <a:pt x="590" y="118"/>
                        </a:lnTo>
                        <a:lnTo>
                          <a:pt x="516" y="90"/>
                        </a:lnTo>
                        <a:lnTo>
                          <a:pt x="440" y="68"/>
                        </a:lnTo>
                        <a:lnTo>
                          <a:pt x="364" y="46"/>
                        </a:lnTo>
                        <a:lnTo>
                          <a:pt x="288" y="30"/>
                        </a:lnTo>
                        <a:lnTo>
                          <a:pt x="210" y="16"/>
                        </a:lnTo>
                        <a:lnTo>
                          <a:pt x="130" y="6"/>
                        </a:lnTo>
                        <a:lnTo>
                          <a:pt x="50" y="0"/>
                        </a:lnTo>
                        <a:lnTo>
                          <a:pt x="50" y="42"/>
                        </a:lnTo>
                        <a:lnTo>
                          <a:pt x="50" y="42"/>
                        </a:lnTo>
                        <a:lnTo>
                          <a:pt x="42" y="46"/>
                        </a:lnTo>
                        <a:lnTo>
                          <a:pt x="34" y="50"/>
                        </a:lnTo>
                        <a:lnTo>
                          <a:pt x="26" y="58"/>
                        </a:lnTo>
                        <a:lnTo>
                          <a:pt x="16" y="70"/>
                        </a:lnTo>
                        <a:lnTo>
                          <a:pt x="8" y="84"/>
                        </a:lnTo>
                        <a:lnTo>
                          <a:pt x="2" y="102"/>
                        </a:lnTo>
                        <a:lnTo>
                          <a:pt x="0" y="124"/>
                        </a:lnTo>
                        <a:lnTo>
                          <a:pt x="0" y="124"/>
                        </a:lnTo>
                        <a:lnTo>
                          <a:pt x="2" y="140"/>
                        </a:lnTo>
                        <a:lnTo>
                          <a:pt x="8" y="158"/>
                        </a:lnTo>
                        <a:lnTo>
                          <a:pt x="16" y="174"/>
                        </a:lnTo>
                        <a:lnTo>
                          <a:pt x="26" y="192"/>
                        </a:lnTo>
                        <a:lnTo>
                          <a:pt x="26" y="192"/>
                        </a:lnTo>
                        <a:lnTo>
                          <a:pt x="74" y="194"/>
                        </a:lnTo>
                        <a:lnTo>
                          <a:pt x="120" y="198"/>
                        </a:lnTo>
                        <a:lnTo>
                          <a:pt x="168" y="204"/>
                        </a:lnTo>
                        <a:lnTo>
                          <a:pt x="214" y="212"/>
                        </a:lnTo>
                        <a:lnTo>
                          <a:pt x="260" y="220"/>
                        </a:lnTo>
                        <a:lnTo>
                          <a:pt x="306" y="230"/>
                        </a:lnTo>
                        <a:lnTo>
                          <a:pt x="352" y="242"/>
                        </a:lnTo>
                        <a:lnTo>
                          <a:pt x="396" y="256"/>
                        </a:lnTo>
                        <a:lnTo>
                          <a:pt x="440" y="270"/>
                        </a:lnTo>
                        <a:lnTo>
                          <a:pt x="484" y="284"/>
                        </a:lnTo>
                        <a:lnTo>
                          <a:pt x="528" y="300"/>
                        </a:lnTo>
                        <a:lnTo>
                          <a:pt x="570" y="318"/>
                        </a:lnTo>
                        <a:lnTo>
                          <a:pt x="612" y="338"/>
                        </a:lnTo>
                        <a:lnTo>
                          <a:pt x="652" y="358"/>
                        </a:lnTo>
                        <a:lnTo>
                          <a:pt x="692" y="380"/>
                        </a:lnTo>
                        <a:lnTo>
                          <a:pt x="732" y="402"/>
                        </a:lnTo>
                        <a:lnTo>
                          <a:pt x="772" y="426"/>
                        </a:lnTo>
                        <a:lnTo>
                          <a:pt x="810" y="450"/>
                        </a:lnTo>
                        <a:lnTo>
                          <a:pt x="846" y="476"/>
                        </a:lnTo>
                        <a:lnTo>
                          <a:pt x="884" y="502"/>
                        </a:lnTo>
                        <a:lnTo>
                          <a:pt x="918" y="530"/>
                        </a:lnTo>
                        <a:lnTo>
                          <a:pt x="954" y="560"/>
                        </a:lnTo>
                        <a:lnTo>
                          <a:pt x="988" y="590"/>
                        </a:lnTo>
                        <a:lnTo>
                          <a:pt x="1020" y="620"/>
                        </a:lnTo>
                        <a:lnTo>
                          <a:pt x="1054" y="652"/>
                        </a:lnTo>
                        <a:lnTo>
                          <a:pt x="1084" y="684"/>
                        </a:lnTo>
                        <a:lnTo>
                          <a:pt x="1114" y="718"/>
                        </a:lnTo>
                        <a:lnTo>
                          <a:pt x="1144" y="754"/>
                        </a:lnTo>
                        <a:lnTo>
                          <a:pt x="1172" y="788"/>
                        </a:lnTo>
                        <a:lnTo>
                          <a:pt x="1200" y="824"/>
                        </a:lnTo>
                        <a:lnTo>
                          <a:pt x="1226" y="862"/>
                        </a:lnTo>
                        <a:lnTo>
                          <a:pt x="1252" y="900"/>
                        </a:lnTo>
                        <a:lnTo>
                          <a:pt x="1252" y="900"/>
                        </a:lnTo>
                        <a:close/>
                      </a:path>
                    </a:pathLst>
                  </a:custGeom>
                  <a:solidFill>
                    <a:srgbClr val="00AEEF"/>
                  </a:solidFill>
                  <a:ln w="9525">
                    <a:noFill/>
                    <a:round/>
                  </a:ln>
                </p:spPr>
                <p:txBody>
                  <a:bodyPr vert="horz" wrap="square" lIns="91401" tIns="45701" rIns="91401" bIns="45701" numCol="1" anchor="t" anchorCtr="0" compatLnSpc="1"/>
                  <a:lstStyle/>
                  <a:p>
                    <a:pPr defTabSz="913765"/>
                    <a:endParaRPr lang="zh-CN" altLang="en-US" sz="1200" dirty="0"/>
                  </a:p>
                </p:txBody>
              </p:sp>
              <p:sp>
                <p:nvSpPr>
                  <p:cNvPr id="415" name="Freeform 50"/>
                  <p:cNvSpPr/>
                  <p:nvPr/>
                </p:nvSpPr>
                <p:spPr bwMode="auto">
                  <a:xfrm>
                    <a:off x="-1203325" y="2511425"/>
                    <a:ext cx="2228850" cy="1428750"/>
                  </a:xfrm>
                  <a:custGeom>
                    <a:avLst/>
                    <a:gdLst/>
                    <a:ahLst/>
                    <a:cxnLst>
                      <a:cxn ang="0">
                        <a:pos x="1354" y="0"/>
                      </a:cxn>
                      <a:cxn ang="0">
                        <a:pos x="1274" y="6"/>
                      </a:cxn>
                      <a:cxn ang="0">
                        <a:pos x="1116" y="30"/>
                      </a:cxn>
                      <a:cxn ang="0">
                        <a:pos x="964" y="68"/>
                      </a:cxn>
                      <a:cxn ang="0">
                        <a:pos x="814" y="118"/>
                      </a:cxn>
                      <a:cxn ang="0">
                        <a:pos x="672" y="182"/>
                      </a:cxn>
                      <a:cxn ang="0">
                        <a:pos x="534" y="260"/>
                      </a:cxn>
                      <a:cxn ang="0">
                        <a:pos x="404" y="350"/>
                      </a:cxn>
                      <a:cxn ang="0">
                        <a:pos x="282" y="452"/>
                      </a:cxn>
                      <a:cxn ang="0">
                        <a:pos x="224" y="508"/>
                      </a:cxn>
                      <a:cxn ang="0">
                        <a:pos x="104" y="640"/>
                      </a:cxn>
                      <a:cxn ang="0">
                        <a:pos x="0" y="782"/>
                      </a:cxn>
                      <a:cxn ang="0">
                        <a:pos x="36" y="802"/>
                      </a:cxn>
                      <a:cxn ang="0">
                        <a:pos x="36" y="820"/>
                      </a:cxn>
                      <a:cxn ang="0">
                        <a:pos x="42" y="846"/>
                      </a:cxn>
                      <a:cxn ang="0">
                        <a:pos x="64" y="874"/>
                      </a:cxn>
                      <a:cxn ang="0">
                        <a:pos x="82" y="888"/>
                      </a:cxn>
                      <a:cxn ang="0">
                        <a:pos x="114" y="898"/>
                      </a:cxn>
                      <a:cxn ang="0">
                        <a:pos x="152" y="900"/>
                      </a:cxn>
                      <a:cxn ang="0">
                        <a:pos x="178" y="862"/>
                      </a:cxn>
                      <a:cxn ang="0">
                        <a:pos x="232" y="788"/>
                      </a:cxn>
                      <a:cxn ang="0">
                        <a:pos x="290" y="718"/>
                      </a:cxn>
                      <a:cxn ang="0">
                        <a:pos x="350" y="652"/>
                      </a:cxn>
                      <a:cxn ang="0">
                        <a:pos x="416" y="590"/>
                      </a:cxn>
                      <a:cxn ang="0">
                        <a:pos x="486" y="530"/>
                      </a:cxn>
                      <a:cxn ang="0">
                        <a:pos x="558" y="476"/>
                      </a:cxn>
                      <a:cxn ang="0">
                        <a:pos x="632" y="426"/>
                      </a:cxn>
                      <a:cxn ang="0">
                        <a:pos x="712" y="380"/>
                      </a:cxn>
                      <a:cxn ang="0">
                        <a:pos x="792" y="338"/>
                      </a:cxn>
                      <a:cxn ang="0">
                        <a:pos x="876" y="300"/>
                      </a:cxn>
                      <a:cxn ang="0">
                        <a:pos x="964" y="270"/>
                      </a:cxn>
                      <a:cxn ang="0">
                        <a:pos x="1052" y="242"/>
                      </a:cxn>
                      <a:cxn ang="0">
                        <a:pos x="1144" y="220"/>
                      </a:cxn>
                      <a:cxn ang="0">
                        <a:pos x="1236" y="204"/>
                      </a:cxn>
                      <a:cxn ang="0">
                        <a:pos x="1330" y="194"/>
                      </a:cxn>
                      <a:cxn ang="0">
                        <a:pos x="1378" y="192"/>
                      </a:cxn>
                      <a:cxn ang="0">
                        <a:pos x="1396" y="158"/>
                      </a:cxn>
                      <a:cxn ang="0">
                        <a:pos x="1404" y="124"/>
                      </a:cxn>
                      <a:cxn ang="0">
                        <a:pos x="1402" y="102"/>
                      </a:cxn>
                      <a:cxn ang="0">
                        <a:pos x="1388" y="70"/>
                      </a:cxn>
                      <a:cxn ang="0">
                        <a:pos x="1370" y="50"/>
                      </a:cxn>
                      <a:cxn ang="0">
                        <a:pos x="1354" y="42"/>
                      </a:cxn>
                    </a:cxnLst>
                    <a:rect l="0" t="0" r="r" b="b"/>
                    <a:pathLst>
                      <a:path w="1404" h="900">
                        <a:moveTo>
                          <a:pt x="1354" y="42"/>
                        </a:moveTo>
                        <a:lnTo>
                          <a:pt x="1354" y="0"/>
                        </a:lnTo>
                        <a:lnTo>
                          <a:pt x="1354" y="0"/>
                        </a:lnTo>
                        <a:lnTo>
                          <a:pt x="1274" y="6"/>
                        </a:lnTo>
                        <a:lnTo>
                          <a:pt x="1194" y="16"/>
                        </a:lnTo>
                        <a:lnTo>
                          <a:pt x="1116" y="30"/>
                        </a:lnTo>
                        <a:lnTo>
                          <a:pt x="1040" y="46"/>
                        </a:lnTo>
                        <a:lnTo>
                          <a:pt x="964" y="68"/>
                        </a:lnTo>
                        <a:lnTo>
                          <a:pt x="888" y="90"/>
                        </a:lnTo>
                        <a:lnTo>
                          <a:pt x="814" y="118"/>
                        </a:lnTo>
                        <a:lnTo>
                          <a:pt x="742" y="148"/>
                        </a:lnTo>
                        <a:lnTo>
                          <a:pt x="672" y="182"/>
                        </a:lnTo>
                        <a:lnTo>
                          <a:pt x="602" y="220"/>
                        </a:lnTo>
                        <a:lnTo>
                          <a:pt x="534" y="260"/>
                        </a:lnTo>
                        <a:lnTo>
                          <a:pt x="468" y="302"/>
                        </a:lnTo>
                        <a:lnTo>
                          <a:pt x="404" y="350"/>
                        </a:lnTo>
                        <a:lnTo>
                          <a:pt x="342" y="398"/>
                        </a:lnTo>
                        <a:lnTo>
                          <a:pt x="282" y="452"/>
                        </a:lnTo>
                        <a:lnTo>
                          <a:pt x="224" y="508"/>
                        </a:lnTo>
                        <a:lnTo>
                          <a:pt x="224" y="508"/>
                        </a:lnTo>
                        <a:lnTo>
                          <a:pt x="162" y="572"/>
                        </a:lnTo>
                        <a:lnTo>
                          <a:pt x="104" y="640"/>
                        </a:lnTo>
                        <a:lnTo>
                          <a:pt x="50" y="710"/>
                        </a:lnTo>
                        <a:lnTo>
                          <a:pt x="0" y="782"/>
                        </a:lnTo>
                        <a:lnTo>
                          <a:pt x="36" y="802"/>
                        </a:lnTo>
                        <a:lnTo>
                          <a:pt x="36" y="802"/>
                        </a:lnTo>
                        <a:lnTo>
                          <a:pt x="34" y="812"/>
                        </a:lnTo>
                        <a:lnTo>
                          <a:pt x="36" y="820"/>
                        </a:lnTo>
                        <a:lnTo>
                          <a:pt x="38" y="832"/>
                        </a:lnTo>
                        <a:lnTo>
                          <a:pt x="42" y="846"/>
                        </a:lnTo>
                        <a:lnTo>
                          <a:pt x="50" y="860"/>
                        </a:lnTo>
                        <a:lnTo>
                          <a:pt x="64" y="874"/>
                        </a:lnTo>
                        <a:lnTo>
                          <a:pt x="82" y="888"/>
                        </a:lnTo>
                        <a:lnTo>
                          <a:pt x="82" y="888"/>
                        </a:lnTo>
                        <a:lnTo>
                          <a:pt x="98" y="894"/>
                        </a:lnTo>
                        <a:lnTo>
                          <a:pt x="114" y="898"/>
                        </a:lnTo>
                        <a:lnTo>
                          <a:pt x="134" y="900"/>
                        </a:lnTo>
                        <a:lnTo>
                          <a:pt x="152" y="900"/>
                        </a:lnTo>
                        <a:lnTo>
                          <a:pt x="152" y="900"/>
                        </a:lnTo>
                        <a:lnTo>
                          <a:pt x="178" y="862"/>
                        </a:lnTo>
                        <a:lnTo>
                          <a:pt x="204" y="824"/>
                        </a:lnTo>
                        <a:lnTo>
                          <a:pt x="232" y="788"/>
                        </a:lnTo>
                        <a:lnTo>
                          <a:pt x="260" y="754"/>
                        </a:lnTo>
                        <a:lnTo>
                          <a:pt x="290" y="718"/>
                        </a:lnTo>
                        <a:lnTo>
                          <a:pt x="320" y="684"/>
                        </a:lnTo>
                        <a:lnTo>
                          <a:pt x="350" y="652"/>
                        </a:lnTo>
                        <a:lnTo>
                          <a:pt x="384" y="620"/>
                        </a:lnTo>
                        <a:lnTo>
                          <a:pt x="416" y="590"/>
                        </a:lnTo>
                        <a:lnTo>
                          <a:pt x="450" y="560"/>
                        </a:lnTo>
                        <a:lnTo>
                          <a:pt x="486" y="530"/>
                        </a:lnTo>
                        <a:lnTo>
                          <a:pt x="520" y="502"/>
                        </a:lnTo>
                        <a:lnTo>
                          <a:pt x="558" y="476"/>
                        </a:lnTo>
                        <a:lnTo>
                          <a:pt x="594" y="450"/>
                        </a:lnTo>
                        <a:lnTo>
                          <a:pt x="632" y="426"/>
                        </a:lnTo>
                        <a:lnTo>
                          <a:pt x="672" y="402"/>
                        </a:lnTo>
                        <a:lnTo>
                          <a:pt x="712" y="380"/>
                        </a:lnTo>
                        <a:lnTo>
                          <a:pt x="752" y="358"/>
                        </a:lnTo>
                        <a:lnTo>
                          <a:pt x="792" y="338"/>
                        </a:lnTo>
                        <a:lnTo>
                          <a:pt x="834" y="318"/>
                        </a:lnTo>
                        <a:lnTo>
                          <a:pt x="876" y="300"/>
                        </a:lnTo>
                        <a:lnTo>
                          <a:pt x="920" y="284"/>
                        </a:lnTo>
                        <a:lnTo>
                          <a:pt x="964" y="270"/>
                        </a:lnTo>
                        <a:lnTo>
                          <a:pt x="1008" y="256"/>
                        </a:lnTo>
                        <a:lnTo>
                          <a:pt x="1052" y="242"/>
                        </a:lnTo>
                        <a:lnTo>
                          <a:pt x="1098" y="230"/>
                        </a:lnTo>
                        <a:lnTo>
                          <a:pt x="1144" y="220"/>
                        </a:lnTo>
                        <a:lnTo>
                          <a:pt x="1190" y="212"/>
                        </a:lnTo>
                        <a:lnTo>
                          <a:pt x="1236" y="204"/>
                        </a:lnTo>
                        <a:lnTo>
                          <a:pt x="1284" y="198"/>
                        </a:lnTo>
                        <a:lnTo>
                          <a:pt x="1330" y="194"/>
                        </a:lnTo>
                        <a:lnTo>
                          <a:pt x="1378" y="192"/>
                        </a:lnTo>
                        <a:lnTo>
                          <a:pt x="1378" y="192"/>
                        </a:lnTo>
                        <a:lnTo>
                          <a:pt x="1388" y="174"/>
                        </a:lnTo>
                        <a:lnTo>
                          <a:pt x="1396" y="158"/>
                        </a:lnTo>
                        <a:lnTo>
                          <a:pt x="1402" y="140"/>
                        </a:lnTo>
                        <a:lnTo>
                          <a:pt x="1404" y="124"/>
                        </a:lnTo>
                        <a:lnTo>
                          <a:pt x="1404" y="124"/>
                        </a:lnTo>
                        <a:lnTo>
                          <a:pt x="1402" y="102"/>
                        </a:lnTo>
                        <a:lnTo>
                          <a:pt x="1396" y="84"/>
                        </a:lnTo>
                        <a:lnTo>
                          <a:pt x="1388" y="70"/>
                        </a:lnTo>
                        <a:lnTo>
                          <a:pt x="1378" y="58"/>
                        </a:lnTo>
                        <a:lnTo>
                          <a:pt x="1370" y="50"/>
                        </a:lnTo>
                        <a:lnTo>
                          <a:pt x="1362" y="46"/>
                        </a:lnTo>
                        <a:lnTo>
                          <a:pt x="1354" y="42"/>
                        </a:lnTo>
                        <a:lnTo>
                          <a:pt x="1354" y="42"/>
                        </a:lnTo>
                        <a:close/>
                      </a:path>
                    </a:pathLst>
                  </a:custGeom>
                  <a:solidFill>
                    <a:srgbClr val="00AEEF"/>
                  </a:solidFill>
                  <a:ln w="9525">
                    <a:noFill/>
                    <a:round/>
                  </a:ln>
                </p:spPr>
                <p:txBody>
                  <a:bodyPr vert="horz" wrap="square" lIns="91401" tIns="45701" rIns="91401" bIns="45701" numCol="1" anchor="t" anchorCtr="0" compatLnSpc="1"/>
                  <a:lstStyle/>
                  <a:p>
                    <a:pPr defTabSz="913765"/>
                    <a:endParaRPr lang="zh-CN" altLang="en-US" sz="1200" dirty="0"/>
                  </a:p>
                </p:txBody>
              </p:sp>
              <p:sp>
                <p:nvSpPr>
                  <p:cNvPr id="416" name="Freeform 51"/>
                  <p:cNvSpPr/>
                  <p:nvPr/>
                </p:nvSpPr>
                <p:spPr bwMode="auto">
                  <a:xfrm>
                    <a:off x="3292475" y="4029075"/>
                    <a:ext cx="574675" cy="2482850"/>
                  </a:xfrm>
                  <a:custGeom>
                    <a:avLst/>
                    <a:gdLst/>
                    <a:ahLst/>
                    <a:cxnLst>
                      <a:cxn ang="0">
                        <a:pos x="142" y="22"/>
                      </a:cxn>
                      <a:cxn ang="0">
                        <a:pos x="134" y="16"/>
                      </a:cxn>
                      <a:cxn ang="0">
                        <a:pos x="114" y="8"/>
                      </a:cxn>
                      <a:cxn ang="0">
                        <a:pos x="84" y="6"/>
                      </a:cxn>
                      <a:cxn ang="0">
                        <a:pos x="44" y="18"/>
                      </a:cxn>
                      <a:cxn ang="0">
                        <a:pos x="32" y="28"/>
                      </a:cxn>
                      <a:cxn ang="0">
                        <a:pos x="8" y="58"/>
                      </a:cxn>
                      <a:cxn ang="0">
                        <a:pos x="0" y="74"/>
                      </a:cxn>
                      <a:cxn ang="0">
                        <a:pos x="38" y="154"/>
                      </a:cxn>
                      <a:cxn ang="0">
                        <a:pos x="72" y="238"/>
                      </a:cxn>
                      <a:cxn ang="0">
                        <a:pos x="102" y="324"/>
                      </a:cxn>
                      <a:cxn ang="0">
                        <a:pos x="126" y="412"/>
                      </a:cxn>
                      <a:cxn ang="0">
                        <a:pos x="146" y="502"/>
                      </a:cxn>
                      <a:cxn ang="0">
                        <a:pos x="160" y="594"/>
                      </a:cxn>
                      <a:cxn ang="0">
                        <a:pos x="168" y="688"/>
                      </a:cxn>
                      <a:cxn ang="0">
                        <a:pos x="170" y="782"/>
                      </a:cxn>
                      <a:cxn ang="0">
                        <a:pos x="170" y="830"/>
                      </a:cxn>
                      <a:cxn ang="0">
                        <a:pos x="164" y="924"/>
                      </a:cxn>
                      <a:cxn ang="0">
                        <a:pos x="152" y="1016"/>
                      </a:cxn>
                      <a:cxn ang="0">
                        <a:pos x="136" y="1108"/>
                      </a:cxn>
                      <a:cxn ang="0">
                        <a:pos x="114" y="1196"/>
                      </a:cxn>
                      <a:cxn ang="0">
                        <a:pos x="88" y="1284"/>
                      </a:cxn>
                      <a:cxn ang="0">
                        <a:pos x="56" y="1368"/>
                      </a:cxn>
                      <a:cxn ang="0">
                        <a:pos x="20" y="1450"/>
                      </a:cxn>
                      <a:cxn ang="0">
                        <a:pos x="0" y="1490"/>
                      </a:cxn>
                      <a:cxn ang="0">
                        <a:pos x="20" y="1522"/>
                      </a:cxn>
                      <a:cxn ang="0">
                        <a:pos x="44" y="1546"/>
                      </a:cxn>
                      <a:cxn ang="0">
                        <a:pos x="66" y="1554"/>
                      </a:cxn>
                      <a:cxn ang="0">
                        <a:pos x="100" y="1558"/>
                      </a:cxn>
                      <a:cxn ang="0">
                        <a:pos x="126" y="1552"/>
                      </a:cxn>
                      <a:cxn ang="0">
                        <a:pos x="142" y="1542"/>
                      </a:cxn>
                      <a:cxn ang="0">
                        <a:pos x="178" y="1564"/>
                      </a:cxn>
                      <a:cxn ang="0">
                        <a:pos x="220" y="1472"/>
                      </a:cxn>
                      <a:cxn ang="0">
                        <a:pos x="258" y="1380"/>
                      </a:cxn>
                      <a:cxn ang="0">
                        <a:pos x="290" y="1284"/>
                      </a:cxn>
                      <a:cxn ang="0">
                        <a:pos x="316" y="1186"/>
                      </a:cxn>
                      <a:cxn ang="0">
                        <a:pos x="336" y="1088"/>
                      </a:cxn>
                      <a:cxn ang="0">
                        <a:pos x="350" y="986"/>
                      </a:cxn>
                      <a:cxn ang="0">
                        <a:pos x="360" y="886"/>
                      </a:cxn>
                      <a:cxn ang="0">
                        <a:pos x="362" y="782"/>
                      </a:cxn>
                      <a:cxn ang="0">
                        <a:pos x="362" y="730"/>
                      </a:cxn>
                      <a:cxn ang="0">
                        <a:pos x="356" y="628"/>
                      </a:cxn>
                      <a:cxn ang="0">
                        <a:pos x="344" y="526"/>
                      </a:cxn>
                      <a:cxn ang="0">
                        <a:pos x="326" y="426"/>
                      </a:cxn>
                      <a:cxn ang="0">
                        <a:pos x="304" y="328"/>
                      </a:cxn>
                      <a:cxn ang="0">
                        <a:pos x="274" y="232"/>
                      </a:cxn>
                      <a:cxn ang="0">
                        <a:pos x="240" y="138"/>
                      </a:cxn>
                      <a:cxn ang="0">
                        <a:pos x="200" y="46"/>
                      </a:cxn>
                      <a:cxn ang="0">
                        <a:pos x="178" y="0"/>
                      </a:cxn>
                    </a:cxnLst>
                    <a:rect l="0" t="0" r="r" b="b"/>
                    <a:pathLst>
                      <a:path w="362" h="1564">
                        <a:moveTo>
                          <a:pt x="178" y="0"/>
                        </a:moveTo>
                        <a:lnTo>
                          <a:pt x="142" y="22"/>
                        </a:lnTo>
                        <a:lnTo>
                          <a:pt x="142" y="22"/>
                        </a:lnTo>
                        <a:lnTo>
                          <a:pt x="134" y="16"/>
                        </a:lnTo>
                        <a:lnTo>
                          <a:pt x="126" y="12"/>
                        </a:lnTo>
                        <a:lnTo>
                          <a:pt x="114" y="8"/>
                        </a:lnTo>
                        <a:lnTo>
                          <a:pt x="100" y="6"/>
                        </a:lnTo>
                        <a:lnTo>
                          <a:pt x="84" y="6"/>
                        </a:lnTo>
                        <a:lnTo>
                          <a:pt x="66" y="10"/>
                        </a:lnTo>
                        <a:lnTo>
                          <a:pt x="44" y="18"/>
                        </a:lnTo>
                        <a:lnTo>
                          <a:pt x="44" y="18"/>
                        </a:lnTo>
                        <a:lnTo>
                          <a:pt x="32" y="28"/>
                        </a:lnTo>
                        <a:lnTo>
                          <a:pt x="20" y="42"/>
                        </a:lnTo>
                        <a:lnTo>
                          <a:pt x="8" y="58"/>
                        </a:lnTo>
                        <a:lnTo>
                          <a:pt x="0" y="74"/>
                        </a:lnTo>
                        <a:lnTo>
                          <a:pt x="0" y="74"/>
                        </a:lnTo>
                        <a:lnTo>
                          <a:pt x="20" y="114"/>
                        </a:lnTo>
                        <a:lnTo>
                          <a:pt x="38" y="154"/>
                        </a:lnTo>
                        <a:lnTo>
                          <a:pt x="56" y="196"/>
                        </a:lnTo>
                        <a:lnTo>
                          <a:pt x="72" y="238"/>
                        </a:lnTo>
                        <a:lnTo>
                          <a:pt x="88" y="280"/>
                        </a:lnTo>
                        <a:lnTo>
                          <a:pt x="102" y="324"/>
                        </a:lnTo>
                        <a:lnTo>
                          <a:pt x="114" y="368"/>
                        </a:lnTo>
                        <a:lnTo>
                          <a:pt x="126" y="412"/>
                        </a:lnTo>
                        <a:lnTo>
                          <a:pt x="136" y="456"/>
                        </a:lnTo>
                        <a:lnTo>
                          <a:pt x="146" y="502"/>
                        </a:lnTo>
                        <a:lnTo>
                          <a:pt x="152" y="548"/>
                        </a:lnTo>
                        <a:lnTo>
                          <a:pt x="160" y="594"/>
                        </a:lnTo>
                        <a:lnTo>
                          <a:pt x="164" y="640"/>
                        </a:lnTo>
                        <a:lnTo>
                          <a:pt x="168" y="688"/>
                        </a:lnTo>
                        <a:lnTo>
                          <a:pt x="170" y="734"/>
                        </a:lnTo>
                        <a:lnTo>
                          <a:pt x="170" y="782"/>
                        </a:lnTo>
                        <a:lnTo>
                          <a:pt x="170" y="782"/>
                        </a:lnTo>
                        <a:lnTo>
                          <a:pt x="170" y="830"/>
                        </a:lnTo>
                        <a:lnTo>
                          <a:pt x="168" y="876"/>
                        </a:lnTo>
                        <a:lnTo>
                          <a:pt x="164" y="924"/>
                        </a:lnTo>
                        <a:lnTo>
                          <a:pt x="160" y="970"/>
                        </a:lnTo>
                        <a:lnTo>
                          <a:pt x="152" y="1016"/>
                        </a:lnTo>
                        <a:lnTo>
                          <a:pt x="146" y="1062"/>
                        </a:lnTo>
                        <a:lnTo>
                          <a:pt x="136" y="1108"/>
                        </a:lnTo>
                        <a:lnTo>
                          <a:pt x="126" y="1152"/>
                        </a:lnTo>
                        <a:lnTo>
                          <a:pt x="114" y="1196"/>
                        </a:lnTo>
                        <a:lnTo>
                          <a:pt x="102" y="1240"/>
                        </a:lnTo>
                        <a:lnTo>
                          <a:pt x="88" y="1284"/>
                        </a:lnTo>
                        <a:lnTo>
                          <a:pt x="72" y="1326"/>
                        </a:lnTo>
                        <a:lnTo>
                          <a:pt x="56" y="1368"/>
                        </a:lnTo>
                        <a:lnTo>
                          <a:pt x="38" y="1410"/>
                        </a:lnTo>
                        <a:lnTo>
                          <a:pt x="20" y="1450"/>
                        </a:lnTo>
                        <a:lnTo>
                          <a:pt x="0" y="1490"/>
                        </a:lnTo>
                        <a:lnTo>
                          <a:pt x="0" y="1490"/>
                        </a:lnTo>
                        <a:lnTo>
                          <a:pt x="8" y="1506"/>
                        </a:lnTo>
                        <a:lnTo>
                          <a:pt x="20" y="1522"/>
                        </a:lnTo>
                        <a:lnTo>
                          <a:pt x="32" y="1536"/>
                        </a:lnTo>
                        <a:lnTo>
                          <a:pt x="44" y="1546"/>
                        </a:lnTo>
                        <a:lnTo>
                          <a:pt x="44" y="1546"/>
                        </a:lnTo>
                        <a:lnTo>
                          <a:pt x="66" y="1554"/>
                        </a:lnTo>
                        <a:lnTo>
                          <a:pt x="84" y="1558"/>
                        </a:lnTo>
                        <a:lnTo>
                          <a:pt x="100" y="1558"/>
                        </a:lnTo>
                        <a:lnTo>
                          <a:pt x="114" y="1556"/>
                        </a:lnTo>
                        <a:lnTo>
                          <a:pt x="126" y="1552"/>
                        </a:lnTo>
                        <a:lnTo>
                          <a:pt x="134" y="1548"/>
                        </a:lnTo>
                        <a:lnTo>
                          <a:pt x="142" y="1542"/>
                        </a:lnTo>
                        <a:lnTo>
                          <a:pt x="178" y="1564"/>
                        </a:lnTo>
                        <a:lnTo>
                          <a:pt x="178" y="1564"/>
                        </a:lnTo>
                        <a:lnTo>
                          <a:pt x="200" y="1518"/>
                        </a:lnTo>
                        <a:lnTo>
                          <a:pt x="220" y="1472"/>
                        </a:lnTo>
                        <a:lnTo>
                          <a:pt x="240" y="1426"/>
                        </a:lnTo>
                        <a:lnTo>
                          <a:pt x="258" y="1380"/>
                        </a:lnTo>
                        <a:lnTo>
                          <a:pt x="274" y="1332"/>
                        </a:lnTo>
                        <a:lnTo>
                          <a:pt x="290" y="1284"/>
                        </a:lnTo>
                        <a:lnTo>
                          <a:pt x="304" y="1236"/>
                        </a:lnTo>
                        <a:lnTo>
                          <a:pt x="316" y="1186"/>
                        </a:lnTo>
                        <a:lnTo>
                          <a:pt x="326" y="1138"/>
                        </a:lnTo>
                        <a:lnTo>
                          <a:pt x="336" y="1088"/>
                        </a:lnTo>
                        <a:lnTo>
                          <a:pt x="344" y="1038"/>
                        </a:lnTo>
                        <a:lnTo>
                          <a:pt x="350" y="986"/>
                        </a:lnTo>
                        <a:lnTo>
                          <a:pt x="356" y="936"/>
                        </a:lnTo>
                        <a:lnTo>
                          <a:pt x="360" y="886"/>
                        </a:lnTo>
                        <a:lnTo>
                          <a:pt x="362" y="834"/>
                        </a:lnTo>
                        <a:lnTo>
                          <a:pt x="362" y="782"/>
                        </a:lnTo>
                        <a:lnTo>
                          <a:pt x="362" y="782"/>
                        </a:lnTo>
                        <a:lnTo>
                          <a:pt x="362" y="730"/>
                        </a:lnTo>
                        <a:lnTo>
                          <a:pt x="360" y="678"/>
                        </a:lnTo>
                        <a:lnTo>
                          <a:pt x="356" y="628"/>
                        </a:lnTo>
                        <a:lnTo>
                          <a:pt x="350" y="578"/>
                        </a:lnTo>
                        <a:lnTo>
                          <a:pt x="344" y="526"/>
                        </a:lnTo>
                        <a:lnTo>
                          <a:pt x="336" y="476"/>
                        </a:lnTo>
                        <a:lnTo>
                          <a:pt x="326" y="426"/>
                        </a:lnTo>
                        <a:lnTo>
                          <a:pt x="316" y="378"/>
                        </a:lnTo>
                        <a:lnTo>
                          <a:pt x="304" y="328"/>
                        </a:lnTo>
                        <a:lnTo>
                          <a:pt x="290" y="280"/>
                        </a:lnTo>
                        <a:lnTo>
                          <a:pt x="274" y="232"/>
                        </a:lnTo>
                        <a:lnTo>
                          <a:pt x="258" y="184"/>
                        </a:lnTo>
                        <a:lnTo>
                          <a:pt x="240" y="138"/>
                        </a:lnTo>
                        <a:lnTo>
                          <a:pt x="220" y="92"/>
                        </a:lnTo>
                        <a:lnTo>
                          <a:pt x="200" y="46"/>
                        </a:lnTo>
                        <a:lnTo>
                          <a:pt x="178" y="0"/>
                        </a:lnTo>
                        <a:lnTo>
                          <a:pt x="178" y="0"/>
                        </a:lnTo>
                        <a:close/>
                      </a:path>
                    </a:pathLst>
                  </a:custGeom>
                  <a:solidFill>
                    <a:srgbClr val="00AEEF"/>
                  </a:solidFill>
                  <a:ln w="9525">
                    <a:noFill/>
                    <a:round/>
                  </a:ln>
                </p:spPr>
                <p:txBody>
                  <a:bodyPr vert="horz" wrap="square" lIns="91401" tIns="45701" rIns="91401" bIns="45701" numCol="1" anchor="t" anchorCtr="0" compatLnSpc="1"/>
                  <a:lstStyle/>
                  <a:p>
                    <a:pPr defTabSz="913765"/>
                    <a:endParaRPr lang="zh-CN" altLang="en-US" sz="1200" dirty="0"/>
                  </a:p>
                </p:txBody>
              </p:sp>
              <p:sp>
                <p:nvSpPr>
                  <p:cNvPr id="417" name="Freeform 52"/>
                  <p:cNvSpPr/>
                  <p:nvPr/>
                </p:nvSpPr>
                <p:spPr bwMode="auto">
                  <a:xfrm>
                    <a:off x="1184275" y="6600825"/>
                    <a:ext cx="2228850" cy="1428750"/>
                  </a:xfrm>
                  <a:custGeom>
                    <a:avLst/>
                    <a:gdLst/>
                    <a:ahLst/>
                    <a:cxnLst>
                      <a:cxn ang="0">
                        <a:pos x="1322" y="12"/>
                      </a:cxn>
                      <a:cxn ang="0">
                        <a:pos x="1290" y="2"/>
                      </a:cxn>
                      <a:cxn ang="0">
                        <a:pos x="1252" y="0"/>
                      </a:cxn>
                      <a:cxn ang="0">
                        <a:pos x="1226" y="38"/>
                      </a:cxn>
                      <a:cxn ang="0">
                        <a:pos x="1172" y="112"/>
                      </a:cxn>
                      <a:cxn ang="0">
                        <a:pos x="1114" y="182"/>
                      </a:cxn>
                      <a:cxn ang="0">
                        <a:pos x="1054" y="248"/>
                      </a:cxn>
                      <a:cxn ang="0">
                        <a:pos x="988" y="310"/>
                      </a:cxn>
                      <a:cxn ang="0">
                        <a:pos x="918" y="370"/>
                      </a:cxn>
                      <a:cxn ang="0">
                        <a:pos x="846" y="424"/>
                      </a:cxn>
                      <a:cxn ang="0">
                        <a:pos x="772" y="474"/>
                      </a:cxn>
                      <a:cxn ang="0">
                        <a:pos x="692" y="520"/>
                      </a:cxn>
                      <a:cxn ang="0">
                        <a:pos x="612" y="562"/>
                      </a:cxn>
                      <a:cxn ang="0">
                        <a:pos x="528" y="600"/>
                      </a:cxn>
                      <a:cxn ang="0">
                        <a:pos x="440" y="630"/>
                      </a:cxn>
                      <a:cxn ang="0">
                        <a:pos x="352" y="658"/>
                      </a:cxn>
                      <a:cxn ang="0">
                        <a:pos x="260" y="680"/>
                      </a:cxn>
                      <a:cxn ang="0">
                        <a:pos x="168" y="696"/>
                      </a:cxn>
                      <a:cxn ang="0">
                        <a:pos x="74" y="706"/>
                      </a:cxn>
                      <a:cxn ang="0">
                        <a:pos x="26" y="708"/>
                      </a:cxn>
                      <a:cxn ang="0">
                        <a:pos x="8" y="742"/>
                      </a:cxn>
                      <a:cxn ang="0">
                        <a:pos x="0" y="776"/>
                      </a:cxn>
                      <a:cxn ang="0">
                        <a:pos x="2" y="798"/>
                      </a:cxn>
                      <a:cxn ang="0">
                        <a:pos x="16" y="830"/>
                      </a:cxn>
                      <a:cxn ang="0">
                        <a:pos x="34" y="850"/>
                      </a:cxn>
                      <a:cxn ang="0">
                        <a:pos x="50" y="858"/>
                      </a:cxn>
                      <a:cxn ang="0">
                        <a:pos x="50" y="900"/>
                      </a:cxn>
                      <a:cxn ang="0">
                        <a:pos x="210" y="884"/>
                      </a:cxn>
                      <a:cxn ang="0">
                        <a:pos x="364" y="854"/>
                      </a:cxn>
                      <a:cxn ang="0">
                        <a:pos x="516" y="810"/>
                      </a:cxn>
                      <a:cxn ang="0">
                        <a:pos x="662" y="752"/>
                      </a:cxn>
                      <a:cxn ang="0">
                        <a:pos x="802" y="680"/>
                      </a:cxn>
                      <a:cxn ang="0">
                        <a:pos x="936" y="598"/>
                      </a:cxn>
                      <a:cxn ang="0">
                        <a:pos x="1062" y="502"/>
                      </a:cxn>
                      <a:cxn ang="0">
                        <a:pos x="1180" y="392"/>
                      </a:cxn>
                      <a:cxn ang="0">
                        <a:pos x="1242" y="328"/>
                      </a:cxn>
                      <a:cxn ang="0">
                        <a:pos x="1354" y="190"/>
                      </a:cxn>
                      <a:cxn ang="0">
                        <a:pos x="1368" y="98"/>
                      </a:cxn>
                      <a:cxn ang="0">
                        <a:pos x="1370" y="88"/>
                      </a:cxn>
                      <a:cxn ang="0">
                        <a:pos x="1366" y="68"/>
                      </a:cxn>
                      <a:cxn ang="0">
                        <a:pos x="1354" y="40"/>
                      </a:cxn>
                      <a:cxn ang="0">
                        <a:pos x="1322" y="12"/>
                      </a:cxn>
                    </a:cxnLst>
                    <a:rect l="0" t="0" r="r" b="b"/>
                    <a:pathLst>
                      <a:path w="1404" h="900">
                        <a:moveTo>
                          <a:pt x="1322" y="12"/>
                        </a:moveTo>
                        <a:lnTo>
                          <a:pt x="1322" y="12"/>
                        </a:lnTo>
                        <a:lnTo>
                          <a:pt x="1306" y="6"/>
                        </a:lnTo>
                        <a:lnTo>
                          <a:pt x="1290" y="2"/>
                        </a:lnTo>
                        <a:lnTo>
                          <a:pt x="1270" y="0"/>
                        </a:lnTo>
                        <a:lnTo>
                          <a:pt x="1252" y="0"/>
                        </a:lnTo>
                        <a:lnTo>
                          <a:pt x="1252" y="0"/>
                        </a:lnTo>
                        <a:lnTo>
                          <a:pt x="1226" y="38"/>
                        </a:lnTo>
                        <a:lnTo>
                          <a:pt x="1200" y="76"/>
                        </a:lnTo>
                        <a:lnTo>
                          <a:pt x="1172" y="112"/>
                        </a:lnTo>
                        <a:lnTo>
                          <a:pt x="1144" y="146"/>
                        </a:lnTo>
                        <a:lnTo>
                          <a:pt x="1114" y="182"/>
                        </a:lnTo>
                        <a:lnTo>
                          <a:pt x="1084" y="216"/>
                        </a:lnTo>
                        <a:lnTo>
                          <a:pt x="1054" y="248"/>
                        </a:lnTo>
                        <a:lnTo>
                          <a:pt x="1020" y="280"/>
                        </a:lnTo>
                        <a:lnTo>
                          <a:pt x="988" y="310"/>
                        </a:lnTo>
                        <a:lnTo>
                          <a:pt x="954" y="340"/>
                        </a:lnTo>
                        <a:lnTo>
                          <a:pt x="918" y="370"/>
                        </a:lnTo>
                        <a:lnTo>
                          <a:pt x="884" y="398"/>
                        </a:lnTo>
                        <a:lnTo>
                          <a:pt x="846" y="424"/>
                        </a:lnTo>
                        <a:lnTo>
                          <a:pt x="810" y="450"/>
                        </a:lnTo>
                        <a:lnTo>
                          <a:pt x="772" y="474"/>
                        </a:lnTo>
                        <a:lnTo>
                          <a:pt x="732" y="498"/>
                        </a:lnTo>
                        <a:lnTo>
                          <a:pt x="692" y="520"/>
                        </a:lnTo>
                        <a:lnTo>
                          <a:pt x="652" y="542"/>
                        </a:lnTo>
                        <a:lnTo>
                          <a:pt x="612" y="562"/>
                        </a:lnTo>
                        <a:lnTo>
                          <a:pt x="570" y="582"/>
                        </a:lnTo>
                        <a:lnTo>
                          <a:pt x="528" y="600"/>
                        </a:lnTo>
                        <a:lnTo>
                          <a:pt x="484" y="616"/>
                        </a:lnTo>
                        <a:lnTo>
                          <a:pt x="440" y="630"/>
                        </a:lnTo>
                        <a:lnTo>
                          <a:pt x="396" y="644"/>
                        </a:lnTo>
                        <a:lnTo>
                          <a:pt x="352" y="658"/>
                        </a:lnTo>
                        <a:lnTo>
                          <a:pt x="306" y="670"/>
                        </a:lnTo>
                        <a:lnTo>
                          <a:pt x="260" y="680"/>
                        </a:lnTo>
                        <a:lnTo>
                          <a:pt x="214" y="688"/>
                        </a:lnTo>
                        <a:lnTo>
                          <a:pt x="168" y="696"/>
                        </a:lnTo>
                        <a:lnTo>
                          <a:pt x="120" y="702"/>
                        </a:lnTo>
                        <a:lnTo>
                          <a:pt x="74" y="706"/>
                        </a:lnTo>
                        <a:lnTo>
                          <a:pt x="26" y="708"/>
                        </a:lnTo>
                        <a:lnTo>
                          <a:pt x="26" y="708"/>
                        </a:lnTo>
                        <a:lnTo>
                          <a:pt x="16" y="726"/>
                        </a:lnTo>
                        <a:lnTo>
                          <a:pt x="8" y="742"/>
                        </a:lnTo>
                        <a:lnTo>
                          <a:pt x="2" y="760"/>
                        </a:lnTo>
                        <a:lnTo>
                          <a:pt x="0" y="776"/>
                        </a:lnTo>
                        <a:lnTo>
                          <a:pt x="0" y="776"/>
                        </a:lnTo>
                        <a:lnTo>
                          <a:pt x="2" y="798"/>
                        </a:lnTo>
                        <a:lnTo>
                          <a:pt x="8" y="816"/>
                        </a:lnTo>
                        <a:lnTo>
                          <a:pt x="16" y="830"/>
                        </a:lnTo>
                        <a:lnTo>
                          <a:pt x="26" y="842"/>
                        </a:lnTo>
                        <a:lnTo>
                          <a:pt x="34" y="850"/>
                        </a:lnTo>
                        <a:lnTo>
                          <a:pt x="42" y="854"/>
                        </a:lnTo>
                        <a:lnTo>
                          <a:pt x="50" y="858"/>
                        </a:lnTo>
                        <a:lnTo>
                          <a:pt x="50" y="900"/>
                        </a:lnTo>
                        <a:lnTo>
                          <a:pt x="50" y="900"/>
                        </a:lnTo>
                        <a:lnTo>
                          <a:pt x="130" y="894"/>
                        </a:lnTo>
                        <a:lnTo>
                          <a:pt x="210" y="884"/>
                        </a:lnTo>
                        <a:lnTo>
                          <a:pt x="288" y="870"/>
                        </a:lnTo>
                        <a:lnTo>
                          <a:pt x="364" y="854"/>
                        </a:lnTo>
                        <a:lnTo>
                          <a:pt x="440" y="832"/>
                        </a:lnTo>
                        <a:lnTo>
                          <a:pt x="516" y="810"/>
                        </a:lnTo>
                        <a:lnTo>
                          <a:pt x="590" y="782"/>
                        </a:lnTo>
                        <a:lnTo>
                          <a:pt x="662" y="752"/>
                        </a:lnTo>
                        <a:lnTo>
                          <a:pt x="732" y="718"/>
                        </a:lnTo>
                        <a:lnTo>
                          <a:pt x="802" y="680"/>
                        </a:lnTo>
                        <a:lnTo>
                          <a:pt x="870" y="640"/>
                        </a:lnTo>
                        <a:lnTo>
                          <a:pt x="936" y="598"/>
                        </a:lnTo>
                        <a:lnTo>
                          <a:pt x="1000" y="550"/>
                        </a:lnTo>
                        <a:lnTo>
                          <a:pt x="1062" y="502"/>
                        </a:lnTo>
                        <a:lnTo>
                          <a:pt x="1122" y="448"/>
                        </a:lnTo>
                        <a:lnTo>
                          <a:pt x="1180" y="392"/>
                        </a:lnTo>
                        <a:lnTo>
                          <a:pt x="1180" y="392"/>
                        </a:lnTo>
                        <a:lnTo>
                          <a:pt x="1242" y="328"/>
                        </a:lnTo>
                        <a:lnTo>
                          <a:pt x="1300" y="260"/>
                        </a:lnTo>
                        <a:lnTo>
                          <a:pt x="1354" y="190"/>
                        </a:lnTo>
                        <a:lnTo>
                          <a:pt x="1404" y="118"/>
                        </a:lnTo>
                        <a:lnTo>
                          <a:pt x="1368" y="98"/>
                        </a:lnTo>
                        <a:lnTo>
                          <a:pt x="1368" y="98"/>
                        </a:lnTo>
                        <a:lnTo>
                          <a:pt x="1370" y="88"/>
                        </a:lnTo>
                        <a:lnTo>
                          <a:pt x="1368" y="80"/>
                        </a:lnTo>
                        <a:lnTo>
                          <a:pt x="1366" y="68"/>
                        </a:lnTo>
                        <a:lnTo>
                          <a:pt x="1362" y="54"/>
                        </a:lnTo>
                        <a:lnTo>
                          <a:pt x="1354" y="40"/>
                        </a:lnTo>
                        <a:lnTo>
                          <a:pt x="1340" y="26"/>
                        </a:lnTo>
                        <a:lnTo>
                          <a:pt x="1322" y="12"/>
                        </a:lnTo>
                        <a:lnTo>
                          <a:pt x="1322" y="12"/>
                        </a:lnTo>
                        <a:close/>
                      </a:path>
                    </a:pathLst>
                  </a:custGeom>
                  <a:solidFill>
                    <a:srgbClr val="00AEEF"/>
                  </a:solidFill>
                  <a:ln w="9525">
                    <a:noFill/>
                    <a:round/>
                  </a:ln>
                </p:spPr>
                <p:txBody>
                  <a:bodyPr vert="horz" wrap="square" lIns="91401" tIns="45701" rIns="91401" bIns="45701" numCol="1" anchor="t" anchorCtr="0" compatLnSpc="1"/>
                  <a:lstStyle/>
                  <a:p>
                    <a:pPr defTabSz="913765"/>
                    <a:endParaRPr lang="zh-CN" altLang="en-US" sz="1200" dirty="0"/>
                  </a:p>
                </p:txBody>
              </p:sp>
              <p:sp>
                <p:nvSpPr>
                  <p:cNvPr id="418" name="Freeform 53"/>
                  <p:cNvSpPr/>
                  <p:nvPr/>
                </p:nvSpPr>
                <p:spPr bwMode="auto">
                  <a:xfrm>
                    <a:off x="-1203325" y="6600825"/>
                    <a:ext cx="2228850" cy="1428750"/>
                  </a:xfrm>
                  <a:custGeom>
                    <a:avLst/>
                    <a:gdLst/>
                    <a:ahLst/>
                    <a:cxnLst>
                      <a:cxn ang="0">
                        <a:pos x="152" y="0"/>
                      </a:cxn>
                      <a:cxn ang="0">
                        <a:pos x="114" y="2"/>
                      </a:cxn>
                      <a:cxn ang="0">
                        <a:pos x="82" y="12"/>
                      </a:cxn>
                      <a:cxn ang="0">
                        <a:pos x="64" y="26"/>
                      </a:cxn>
                      <a:cxn ang="0">
                        <a:pos x="42" y="54"/>
                      </a:cxn>
                      <a:cxn ang="0">
                        <a:pos x="36" y="80"/>
                      </a:cxn>
                      <a:cxn ang="0">
                        <a:pos x="36" y="98"/>
                      </a:cxn>
                      <a:cxn ang="0">
                        <a:pos x="0" y="118"/>
                      </a:cxn>
                      <a:cxn ang="0">
                        <a:pos x="104" y="260"/>
                      </a:cxn>
                      <a:cxn ang="0">
                        <a:pos x="224" y="392"/>
                      </a:cxn>
                      <a:cxn ang="0">
                        <a:pos x="282" y="448"/>
                      </a:cxn>
                      <a:cxn ang="0">
                        <a:pos x="404" y="550"/>
                      </a:cxn>
                      <a:cxn ang="0">
                        <a:pos x="534" y="640"/>
                      </a:cxn>
                      <a:cxn ang="0">
                        <a:pos x="672" y="718"/>
                      </a:cxn>
                      <a:cxn ang="0">
                        <a:pos x="814" y="782"/>
                      </a:cxn>
                      <a:cxn ang="0">
                        <a:pos x="964" y="832"/>
                      </a:cxn>
                      <a:cxn ang="0">
                        <a:pos x="1116" y="870"/>
                      </a:cxn>
                      <a:cxn ang="0">
                        <a:pos x="1274" y="894"/>
                      </a:cxn>
                      <a:cxn ang="0">
                        <a:pos x="1354" y="858"/>
                      </a:cxn>
                      <a:cxn ang="0">
                        <a:pos x="1362" y="854"/>
                      </a:cxn>
                      <a:cxn ang="0">
                        <a:pos x="1378" y="842"/>
                      </a:cxn>
                      <a:cxn ang="0">
                        <a:pos x="1396" y="816"/>
                      </a:cxn>
                      <a:cxn ang="0">
                        <a:pos x="1404" y="776"/>
                      </a:cxn>
                      <a:cxn ang="0">
                        <a:pos x="1402" y="760"/>
                      </a:cxn>
                      <a:cxn ang="0">
                        <a:pos x="1388" y="726"/>
                      </a:cxn>
                      <a:cxn ang="0">
                        <a:pos x="1378" y="708"/>
                      </a:cxn>
                      <a:cxn ang="0">
                        <a:pos x="1284" y="702"/>
                      </a:cxn>
                      <a:cxn ang="0">
                        <a:pos x="1190" y="688"/>
                      </a:cxn>
                      <a:cxn ang="0">
                        <a:pos x="1098" y="670"/>
                      </a:cxn>
                      <a:cxn ang="0">
                        <a:pos x="1008" y="644"/>
                      </a:cxn>
                      <a:cxn ang="0">
                        <a:pos x="920" y="616"/>
                      </a:cxn>
                      <a:cxn ang="0">
                        <a:pos x="834" y="582"/>
                      </a:cxn>
                      <a:cxn ang="0">
                        <a:pos x="752" y="542"/>
                      </a:cxn>
                      <a:cxn ang="0">
                        <a:pos x="672" y="498"/>
                      </a:cxn>
                      <a:cxn ang="0">
                        <a:pos x="594" y="450"/>
                      </a:cxn>
                      <a:cxn ang="0">
                        <a:pos x="520" y="398"/>
                      </a:cxn>
                      <a:cxn ang="0">
                        <a:pos x="450" y="340"/>
                      </a:cxn>
                      <a:cxn ang="0">
                        <a:pos x="384" y="280"/>
                      </a:cxn>
                      <a:cxn ang="0">
                        <a:pos x="320" y="216"/>
                      </a:cxn>
                      <a:cxn ang="0">
                        <a:pos x="260" y="146"/>
                      </a:cxn>
                      <a:cxn ang="0">
                        <a:pos x="204" y="76"/>
                      </a:cxn>
                      <a:cxn ang="0">
                        <a:pos x="152" y="0"/>
                      </a:cxn>
                    </a:cxnLst>
                    <a:rect l="0" t="0" r="r" b="b"/>
                    <a:pathLst>
                      <a:path w="1404" h="900">
                        <a:moveTo>
                          <a:pt x="152" y="0"/>
                        </a:moveTo>
                        <a:lnTo>
                          <a:pt x="152" y="0"/>
                        </a:lnTo>
                        <a:lnTo>
                          <a:pt x="134" y="0"/>
                        </a:lnTo>
                        <a:lnTo>
                          <a:pt x="114" y="2"/>
                        </a:lnTo>
                        <a:lnTo>
                          <a:pt x="98" y="6"/>
                        </a:lnTo>
                        <a:lnTo>
                          <a:pt x="82" y="12"/>
                        </a:lnTo>
                        <a:lnTo>
                          <a:pt x="82" y="12"/>
                        </a:lnTo>
                        <a:lnTo>
                          <a:pt x="64" y="26"/>
                        </a:lnTo>
                        <a:lnTo>
                          <a:pt x="50" y="40"/>
                        </a:lnTo>
                        <a:lnTo>
                          <a:pt x="42" y="54"/>
                        </a:lnTo>
                        <a:lnTo>
                          <a:pt x="38" y="68"/>
                        </a:lnTo>
                        <a:lnTo>
                          <a:pt x="36" y="80"/>
                        </a:lnTo>
                        <a:lnTo>
                          <a:pt x="34" y="88"/>
                        </a:lnTo>
                        <a:lnTo>
                          <a:pt x="36" y="98"/>
                        </a:lnTo>
                        <a:lnTo>
                          <a:pt x="0" y="118"/>
                        </a:lnTo>
                        <a:lnTo>
                          <a:pt x="0" y="118"/>
                        </a:lnTo>
                        <a:lnTo>
                          <a:pt x="50" y="190"/>
                        </a:lnTo>
                        <a:lnTo>
                          <a:pt x="104" y="260"/>
                        </a:lnTo>
                        <a:lnTo>
                          <a:pt x="162" y="328"/>
                        </a:lnTo>
                        <a:lnTo>
                          <a:pt x="224" y="392"/>
                        </a:lnTo>
                        <a:lnTo>
                          <a:pt x="224" y="392"/>
                        </a:lnTo>
                        <a:lnTo>
                          <a:pt x="282" y="448"/>
                        </a:lnTo>
                        <a:lnTo>
                          <a:pt x="342" y="502"/>
                        </a:lnTo>
                        <a:lnTo>
                          <a:pt x="404" y="550"/>
                        </a:lnTo>
                        <a:lnTo>
                          <a:pt x="468" y="598"/>
                        </a:lnTo>
                        <a:lnTo>
                          <a:pt x="534" y="640"/>
                        </a:lnTo>
                        <a:lnTo>
                          <a:pt x="602" y="680"/>
                        </a:lnTo>
                        <a:lnTo>
                          <a:pt x="672" y="718"/>
                        </a:lnTo>
                        <a:lnTo>
                          <a:pt x="742" y="752"/>
                        </a:lnTo>
                        <a:lnTo>
                          <a:pt x="814" y="782"/>
                        </a:lnTo>
                        <a:lnTo>
                          <a:pt x="888" y="810"/>
                        </a:lnTo>
                        <a:lnTo>
                          <a:pt x="964" y="832"/>
                        </a:lnTo>
                        <a:lnTo>
                          <a:pt x="1040" y="854"/>
                        </a:lnTo>
                        <a:lnTo>
                          <a:pt x="1116" y="870"/>
                        </a:lnTo>
                        <a:lnTo>
                          <a:pt x="1194" y="884"/>
                        </a:lnTo>
                        <a:lnTo>
                          <a:pt x="1274" y="894"/>
                        </a:lnTo>
                        <a:lnTo>
                          <a:pt x="1354" y="900"/>
                        </a:lnTo>
                        <a:lnTo>
                          <a:pt x="1354" y="858"/>
                        </a:lnTo>
                        <a:lnTo>
                          <a:pt x="1354" y="858"/>
                        </a:lnTo>
                        <a:lnTo>
                          <a:pt x="1362" y="854"/>
                        </a:lnTo>
                        <a:lnTo>
                          <a:pt x="1370" y="850"/>
                        </a:lnTo>
                        <a:lnTo>
                          <a:pt x="1378" y="842"/>
                        </a:lnTo>
                        <a:lnTo>
                          <a:pt x="1388" y="830"/>
                        </a:lnTo>
                        <a:lnTo>
                          <a:pt x="1396" y="816"/>
                        </a:lnTo>
                        <a:lnTo>
                          <a:pt x="1402" y="798"/>
                        </a:lnTo>
                        <a:lnTo>
                          <a:pt x="1404" y="776"/>
                        </a:lnTo>
                        <a:lnTo>
                          <a:pt x="1404" y="776"/>
                        </a:lnTo>
                        <a:lnTo>
                          <a:pt x="1402" y="760"/>
                        </a:lnTo>
                        <a:lnTo>
                          <a:pt x="1396" y="742"/>
                        </a:lnTo>
                        <a:lnTo>
                          <a:pt x="1388" y="726"/>
                        </a:lnTo>
                        <a:lnTo>
                          <a:pt x="1378" y="708"/>
                        </a:lnTo>
                        <a:lnTo>
                          <a:pt x="1378" y="708"/>
                        </a:lnTo>
                        <a:lnTo>
                          <a:pt x="1330" y="706"/>
                        </a:lnTo>
                        <a:lnTo>
                          <a:pt x="1284" y="702"/>
                        </a:lnTo>
                        <a:lnTo>
                          <a:pt x="1236" y="696"/>
                        </a:lnTo>
                        <a:lnTo>
                          <a:pt x="1190" y="688"/>
                        </a:lnTo>
                        <a:lnTo>
                          <a:pt x="1144" y="680"/>
                        </a:lnTo>
                        <a:lnTo>
                          <a:pt x="1098" y="670"/>
                        </a:lnTo>
                        <a:lnTo>
                          <a:pt x="1052" y="658"/>
                        </a:lnTo>
                        <a:lnTo>
                          <a:pt x="1008" y="644"/>
                        </a:lnTo>
                        <a:lnTo>
                          <a:pt x="964" y="630"/>
                        </a:lnTo>
                        <a:lnTo>
                          <a:pt x="920" y="616"/>
                        </a:lnTo>
                        <a:lnTo>
                          <a:pt x="876" y="600"/>
                        </a:lnTo>
                        <a:lnTo>
                          <a:pt x="834" y="582"/>
                        </a:lnTo>
                        <a:lnTo>
                          <a:pt x="792" y="562"/>
                        </a:lnTo>
                        <a:lnTo>
                          <a:pt x="752" y="542"/>
                        </a:lnTo>
                        <a:lnTo>
                          <a:pt x="712" y="520"/>
                        </a:lnTo>
                        <a:lnTo>
                          <a:pt x="672" y="498"/>
                        </a:lnTo>
                        <a:lnTo>
                          <a:pt x="632" y="474"/>
                        </a:lnTo>
                        <a:lnTo>
                          <a:pt x="594" y="450"/>
                        </a:lnTo>
                        <a:lnTo>
                          <a:pt x="558" y="424"/>
                        </a:lnTo>
                        <a:lnTo>
                          <a:pt x="520" y="398"/>
                        </a:lnTo>
                        <a:lnTo>
                          <a:pt x="486" y="370"/>
                        </a:lnTo>
                        <a:lnTo>
                          <a:pt x="450" y="340"/>
                        </a:lnTo>
                        <a:lnTo>
                          <a:pt x="416" y="310"/>
                        </a:lnTo>
                        <a:lnTo>
                          <a:pt x="384" y="280"/>
                        </a:lnTo>
                        <a:lnTo>
                          <a:pt x="350" y="248"/>
                        </a:lnTo>
                        <a:lnTo>
                          <a:pt x="320" y="216"/>
                        </a:lnTo>
                        <a:lnTo>
                          <a:pt x="290" y="182"/>
                        </a:lnTo>
                        <a:lnTo>
                          <a:pt x="260" y="146"/>
                        </a:lnTo>
                        <a:lnTo>
                          <a:pt x="232" y="112"/>
                        </a:lnTo>
                        <a:lnTo>
                          <a:pt x="204" y="76"/>
                        </a:lnTo>
                        <a:lnTo>
                          <a:pt x="178" y="38"/>
                        </a:lnTo>
                        <a:lnTo>
                          <a:pt x="152" y="0"/>
                        </a:lnTo>
                        <a:lnTo>
                          <a:pt x="152" y="0"/>
                        </a:lnTo>
                        <a:close/>
                      </a:path>
                    </a:pathLst>
                  </a:custGeom>
                  <a:solidFill>
                    <a:srgbClr val="00AEEF"/>
                  </a:solidFill>
                  <a:ln w="9525">
                    <a:noFill/>
                    <a:round/>
                  </a:ln>
                </p:spPr>
                <p:txBody>
                  <a:bodyPr vert="horz" wrap="square" lIns="91401" tIns="45701" rIns="91401" bIns="45701" numCol="1" anchor="t" anchorCtr="0" compatLnSpc="1"/>
                  <a:lstStyle/>
                  <a:p>
                    <a:pPr defTabSz="913765"/>
                    <a:endParaRPr lang="zh-CN" altLang="en-US" sz="1200" dirty="0"/>
                  </a:p>
                </p:txBody>
              </p:sp>
              <p:sp>
                <p:nvSpPr>
                  <p:cNvPr id="419" name="Freeform 54"/>
                  <p:cNvSpPr/>
                  <p:nvPr/>
                </p:nvSpPr>
                <p:spPr bwMode="auto">
                  <a:xfrm>
                    <a:off x="-1657350" y="4029075"/>
                    <a:ext cx="574675" cy="2482850"/>
                  </a:xfrm>
                  <a:custGeom>
                    <a:avLst/>
                    <a:gdLst/>
                    <a:ahLst/>
                    <a:cxnLst>
                      <a:cxn ang="0">
                        <a:pos x="362" y="1490"/>
                      </a:cxn>
                      <a:cxn ang="0">
                        <a:pos x="324" y="1410"/>
                      </a:cxn>
                      <a:cxn ang="0">
                        <a:pos x="290" y="1326"/>
                      </a:cxn>
                      <a:cxn ang="0">
                        <a:pos x="260" y="1240"/>
                      </a:cxn>
                      <a:cxn ang="0">
                        <a:pos x="236" y="1152"/>
                      </a:cxn>
                      <a:cxn ang="0">
                        <a:pos x="216" y="1062"/>
                      </a:cxn>
                      <a:cxn ang="0">
                        <a:pos x="202" y="970"/>
                      </a:cxn>
                      <a:cxn ang="0">
                        <a:pos x="194" y="876"/>
                      </a:cxn>
                      <a:cxn ang="0">
                        <a:pos x="192" y="782"/>
                      </a:cxn>
                      <a:cxn ang="0">
                        <a:pos x="192" y="734"/>
                      </a:cxn>
                      <a:cxn ang="0">
                        <a:pos x="198" y="640"/>
                      </a:cxn>
                      <a:cxn ang="0">
                        <a:pos x="210" y="548"/>
                      </a:cxn>
                      <a:cxn ang="0">
                        <a:pos x="226" y="456"/>
                      </a:cxn>
                      <a:cxn ang="0">
                        <a:pos x="248" y="368"/>
                      </a:cxn>
                      <a:cxn ang="0">
                        <a:pos x="274" y="280"/>
                      </a:cxn>
                      <a:cxn ang="0">
                        <a:pos x="306" y="196"/>
                      </a:cxn>
                      <a:cxn ang="0">
                        <a:pos x="342" y="114"/>
                      </a:cxn>
                      <a:cxn ang="0">
                        <a:pos x="362" y="74"/>
                      </a:cxn>
                      <a:cxn ang="0">
                        <a:pos x="342" y="42"/>
                      </a:cxn>
                      <a:cxn ang="0">
                        <a:pos x="318" y="18"/>
                      </a:cxn>
                      <a:cxn ang="0">
                        <a:pos x="296" y="10"/>
                      </a:cxn>
                      <a:cxn ang="0">
                        <a:pos x="262" y="6"/>
                      </a:cxn>
                      <a:cxn ang="0">
                        <a:pos x="236" y="12"/>
                      </a:cxn>
                      <a:cxn ang="0">
                        <a:pos x="220" y="22"/>
                      </a:cxn>
                      <a:cxn ang="0">
                        <a:pos x="184" y="0"/>
                      </a:cxn>
                      <a:cxn ang="0">
                        <a:pos x="142" y="92"/>
                      </a:cxn>
                      <a:cxn ang="0">
                        <a:pos x="104" y="184"/>
                      </a:cxn>
                      <a:cxn ang="0">
                        <a:pos x="72" y="280"/>
                      </a:cxn>
                      <a:cxn ang="0">
                        <a:pos x="46" y="378"/>
                      </a:cxn>
                      <a:cxn ang="0">
                        <a:pos x="26" y="476"/>
                      </a:cxn>
                      <a:cxn ang="0">
                        <a:pos x="12" y="578"/>
                      </a:cxn>
                      <a:cxn ang="0">
                        <a:pos x="2" y="678"/>
                      </a:cxn>
                      <a:cxn ang="0">
                        <a:pos x="0" y="782"/>
                      </a:cxn>
                      <a:cxn ang="0">
                        <a:pos x="0" y="834"/>
                      </a:cxn>
                      <a:cxn ang="0">
                        <a:pos x="6" y="936"/>
                      </a:cxn>
                      <a:cxn ang="0">
                        <a:pos x="18" y="1038"/>
                      </a:cxn>
                      <a:cxn ang="0">
                        <a:pos x="36" y="1138"/>
                      </a:cxn>
                      <a:cxn ang="0">
                        <a:pos x="58" y="1236"/>
                      </a:cxn>
                      <a:cxn ang="0">
                        <a:pos x="88" y="1332"/>
                      </a:cxn>
                      <a:cxn ang="0">
                        <a:pos x="122" y="1426"/>
                      </a:cxn>
                      <a:cxn ang="0">
                        <a:pos x="162" y="1518"/>
                      </a:cxn>
                      <a:cxn ang="0">
                        <a:pos x="220" y="1542"/>
                      </a:cxn>
                      <a:cxn ang="0">
                        <a:pos x="228" y="1548"/>
                      </a:cxn>
                      <a:cxn ang="0">
                        <a:pos x="248" y="1556"/>
                      </a:cxn>
                      <a:cxn ang="0">
                        <a:pos x="278" y="1558"/>
                      </a:cxn>
                      <a:cxn ang="0">
                        <a:pos x="318" y="1546"/>
                      </a:cxn>
                      <a:cxn ang="0">
                        <a:pos x="330" y="1536"/>
                      </a:cxn>
                      <a:cxn ang="0">
                        <a:pos x="354" y="1506"/>
                      </a:cxn>
                      <a:cxn ang="0">
                        <a:pos x="362" y="1490"/>
                      </a:cxn>
                    </a:cxnLst>
                    <a:rect l="0" t="0" r="r" b="b"/>
                    <a:pathLst>
                      <a:path w="362" h="1564">
                        <a:moveTo>
                          <a:pt x="362" y="1490"/>
                        </a:moveTo>
                        <a:lnTo>
                          <a:pt x="362" y="1490"/>
                        </a:lnTo>
                        <a:lnTo>
                          <a:pt x="342" y="1450"/>
                        </a:lnTo>
                        <a:lnTo>
                          <a:pt x="324" y="1410"/>
                        </a:lnTo>
                        <a:lnTo>
                          <a:pt x="306" y="1368"/>
                        </a:lnTo>
                        <a:lnTo>
                          <a:pt x="290" y="1326"/>
                        </a:lnTo>
                        <a:lnTo>
                          <a:pt x="274" y="1284"/>
                        </a:lnTo>
                        <a:lnTo>
                          <a:pt x="260" y="1240"/>
                        </a:lnTo>
                        <a:lnTo>
                          <a:pt x="248" y="1196"/>
                        </a:lnTo>
                        <a:lnTo>
                          <a:pt x="236" y="1152"/>
                        </a:lnTo>
                        <a:lnTo>
                          <a:pt x="226" y="1108"/>
                        </a:lnTo>
                        <a:lnTo>
                          <a:pt x="216" y="1062"/>
                        </a:lnTo>
                        <a:lnTo>
                          <a:pt x="210" y="1016"/>
                        </a:lnTo>
                        <a:lnTo>
                          <a:pt x="202" y="970"/>
                        </a:lnTo>
                        <a:lnTo>
                          <a:pt x="198" y="924"/>
                        </a:lnTo>
                        <a:lnTo>
                          <a:pt x="194" y="876"/>
                        </a:lnTo>
                        <a:lnTo>
                          <a:pt x="192" y="830"/>
                        </a:lnTo>
                        <a:lnTo>
                          <a:pt x="192" y="782"/>
                        </a:lnTo>
                        <a:lnTo>
                          <a:pt x="192" y="782"/>
                        </a:lnTo>
                        <a:lnTo>
                          <a:pt x="192" y="734"/>
                        </a:lnTo>
                        <a:lnTo>
                          <a:pt x="194" y="688"/>
                        </a:lnTo>
                        <a:lnTo>
                          <a:pt x="198" y="640"/>
                        </a:lnTo>
                        <a:lnTo>
                          <a:pt x="202" y="594"/>
                        </a:lnTo>
                        <a:lnTo>
                          <a:pt x="210" y="548"/>
                        </a:lnTo>
                        <a:lnTo>
                          <a:pt x="216" y="502"/>
                        </a:lnTo>
                        <a:lnTo>
                          <a:pt x="226" y="456"/>
                        </a:lnTo>
                        <a:lnTo>
                          <a:pt x="236" y="412"/>
                        </a:lnTo>
                        <a:lnTo>
                          <a:pt x="248" y="368"/>
                        </a:lnTo>
                        <a:lnTo>
                          <a:pt x="260" y="324"/>
                        </a:lnTo>
                        <a:lnTo>
                          <a:pt x="274" y="280"/>
                        </a:lnTo>
                        <a:lnTo>
                          <a:pt x="290" y="238"/>
                        </a:lnTo>
                        <a:lnTo>
                          <a:pt x="306" y="196"/>
                        </a:lnTo>
                        <a:lnTo>
                          <a:pt x="324" y="154"/>
                        </a:lnTo>
                        <a:lnTo>
                          <a:pt x="342" y="114"/>
                        </a:lnTo>
                        <a:lnTo>
                          <a:pt x="362" y="74"/>
                        </a:lnTo>
                        <a:lnTo>
                          <a:pt x="362" y="74"/>
                        </a:lnTo>
                        <a:lnTo>
                          <a:pt x="354" y="58"/>
                        </a:lnTo>
                        <a:lnTo>
                          <a:pt x="342" y="42"/>
                        </a:lnTo>
                        <a:lnTo>
                          <a:pt x="330" y="28"/>
                        </a:lnTo>
                        <a:lnTo>
                          <a:pt x="318" y="18"/>
                        </a:lnTo>
                        <a:lnTo>
                          <a:pt x="318" y="18"/>
                        </a:lnTo>
                        <a:lnTo>
                          <a:pt x="296" y="10"/>
                        </a:lnTo>
                        <a:lnTo>
                          <a:pt x="278" y="6"/>
                        </a:lnTo>
                        <a:lnTo>
                          <a:pt x="262" y="6"/>
                        </a:lnTo>
                        <a:lnTo>
                          <a:pt x="248" y="8"/>
                        </a:lnTo>
                        <a:lnTo>
                          <a:pt x="236" y="12"/>
                        </a:lnTo>
                        <a:lnTo>
                          <a:pt x="228" y="16"/>
                        </a:lnTo>
                        <a:lnTo>
                          <a:pt x="220" y="22"/>
                        </a:lnTo>
                        <a:lnTo>
                          <a:pt x="184" y="0"/>
                        </a:lnTo>
                        <a:lnTo>
                          <a:pt x="184" y="0"/>
                        </a:lnTo>
                        <a:lnTo>
                          <a:pt x="162" y="46"/>
                        </a:lnTo>
                        <a:lnTo>
                          <a:pt x="142" y="92"/>
                        </a:lnTo>
                        <a:lnTo>
                          <a:pt x="122" y="138"/>
                        </a:lnTo>
                        <a:lnTo>
                          <a:pt x="104" y="184"/>
                        </a:lnTo>
                        <a:lnTo>
                          <a:pt x="88" y="232"/>
                        </a:lnTo>
                        <a:lnTo>
                          <a:pt x="72" y="280"/>
                        </a:lnTo>
                        <a:lnTo>
                          <a:pt x="58" y="328"/>
                        </a:lnTo>
                        <a:lnTo>
                          <a:pt x="46" y="378"/>
                        </a:lnTo>
                        <a:lnTo>
                          <a:pt x="36" y="426"/>
                        </a:lnTo>
                        <a:lnTo>
                          <a:pt x="26" y="476"/>
                        </a:lnTo>
                        <a:lnTo>
                          <a:pt x="18" y="526"/>
                        </a:lnTo>
                        <a:lnTo>
                          <a:pt x="12" y="578"/>
                        </a:lnTo>
                        <a:lnTo>
                          <a:pt x="6" y="628"/>
                        </a:lnTo>
                        <a:lnTo>
                          <a:pt x="2" y="678"/>
                        </a:lnTo>
                        <a:lnTo>
                          <a:pt x="0" y="730"/>
                        </a:lnTo>
                        <a:lnTo>
                          <a:pt x="0" y="782"/>
                        </a:lnTo>
                        <a:lnTo>
                          <a:pt x="0" y="782"/>
                        </a:lnTo>
                        <a:lnTo>
                          <a:pt x="0" y="834"/>
                        </a:lnTo>
                        <a:lnTo>
                          <a:pt x="2" y="886"/>
                        </a:lnTo>
                        <a:lnTo>
                          <a:pt x="6" y="936"/>
                        </a:lnTo>
                        <a:lnTo>
                          <a:pt x="12" y="986"/>
                        </a:lnTo>
                        <a:lnTo>
                          <a:pt x="18" y="1038"/>
                        </a:lnTo>
                        <a:lnTo>
                          <a:pt x="26" y="1088"/>
                        </a:lnTo>
                        <a:lnTo>
                          <a:pt x="36" y="1138"/>
                        </a:lnTo>
                        <a:lnTo>
                          <a:pt x="46" y="1186"/>
                        </a:lnTo>
                        <a:lnTo>
                          <a:pt x="58" y="1236"/>
                        </a:lnTo>
                        <a:lnTo>
                          <a:pt x="72" y="1284"/>
                        </a:lnTo>
                        <a:lnTo>
                          <a:pt x="88" y="1332"/>
                        </a:lnTo>
                        <a:lnTo>
                          <a:pt x="104" y="1380"/>
                        </a:lnTo>
                        <a:lnTo>
                          <a:pt x="122" y="1426"/>
                        </a:lnTo>
                        <a:lnTo>
                          <a:pt x="142" y="1472"/>
                        </a:lnTo>
                        <a:lnTo>
                          <a:pt x="162" y="1518"/>
                        </a:lnTo>
                        <a:lnTo>
                          <a:pt x="184" y="1564"/>
                        </a:lnTo>
                        <a:lnTo>
                          <a:pt x="220" y="1542"/>
                        </a:lnTo>
                        <a:lnTo>
                          <a:pt x="220" y="1542"/>
                        </a:lnTo>
                        <a:lnTo>
                          <a:pt x="228" y="1548"/>
                        </a:lnTo>
                        <a:lnTo>
                          <a:pt x="236" y="1552"/>
                        </a:lnTo>
                        <a:lnTo>
                          <a:pt x="248" y="1556"/>
                        </a:lnTo>
                        <a:lnTo>
                          <a:pt x="262" y="1558"/>
                        </a:lnTo>
                        <a:lnTo>
                          <a:pt x="278" y="1558"/>
                        </a:lnTo>
                        <a:lnTo>
                          <a:pt x="296" y="1554"/>
                        </a:lnTo>
                        <a:lnTo>
                          <a:pt x="318" y="1546"/>
                        </a:lnTo>
                        <a:lnTo>
                          <a:pt x="318" y="1546"/>
                        </a:lnTo>
                        <a:lnTo>
                          <a:pt x="330" y="1536"/>
                        </a:lnTo>
                        <a:lnTo>
                          <a:pt x="342" y="1522"/>
                        </a:lnTo>
                        <a:lnTo>
                          <a:pt x="354" y="1506"/>
                        </a:lnTo>
                        <a:lnTo>
                          <a:pt x="362" y="1490"/>
                        </a:lnTo>
                        <a:lnTo>
                          <a:pt x="362" y="1490"/>
                        </a:lnTo>
                        <a:close/>
                      </a:path>
                    </a:pathLst>
                  </a:custGeom>
                  <a:solidFill>
                    <a:srgbClr val="00AEEF"/>
                  </a:solidFill>
                  <a:ln w="9525">
                    <a:noFill/>
                    <a:round/>
                  </a:ln>
                </p:spPr>
                <p:txBody>
                  <a:bodyPr vert="horz" wrap="square" lIns="91401" tIns="45701" rIns="91401" bIns="45701" numCol="1" anchor="t" anchorCtr="0" compatLnSpc="1"/>
                  <a:lstStyle/>
                  <a:p>
                    <a:pPr defTabSz="913765"/>
                    <a:endParaRPr lang="zh-CN" altLang="en-US" sz="1200" dirty="0"/>
                  </a:p>
                </p:txBody>
              </p:sp>
            </p:grpSp>
          </p:grpSp>
        </p:grpSp>
      </p:grpSp>
      <p:grpSp>
        <p:nvGrpSpPr>
          <p:cNvPr id="423" name="组合 206"/>
          <p:cNvGrpSpPr/>
          <p:nvPr/>
        </p:nvGrpSpPr>
        <p:grpSpPr>
          <a:xfrm>
            <a:off x="3550434" y="1187659"/>
            <a:ext cx="677061" cy="579720"/>
            <a:chOff x="2962777" y="1143585"/>
            <a:chExt cx="690555" cy="614487"/>
          </a:xfrm>
        </p:grpSpPr>
        <p:grpSp>
          <p:nvGrpSpPr>
            <p:cNvPr id="424" name="组合 61"/>
            <p:cNvGrpSpPr/>
            <p:nvPr/>
          </p:nvGrpSpPr>
          <p:grpSpPr>
            <a:xfrm>
              <a:off x="3157253" y="1300513"/>
              <a:ext cx="305834" cy="276033"/>
              <a:chOff x="13433425" y="1704975"/>
              <a:chExt cx="342900" cy="320675"/>
            </a:xfrm>
            <a:solidFill>
              <a:schemeClr val="tx2">
                <a:lumMod val="60000"/>
                <a:lumOff val="40000"/>
              </a:schemeClr>
            </a:solidFill>
          </p:grpSpPr>
          <p:sp>
            <p:nvSpPr>
              <p:cNvPr id="439" name="Freeform 38"/>
              <p:cNvSpPr/>
              <p:nvPr/>
            </p:nvSpPr>
            <p:spPr bwMode="auto">
              <a:xfrm>
                <a:off x="13471525" y="1809750"/>
                <a:ext cx="38100" cy="171450"/>
              </a:xfrm>
              <a:custGeom>
                <a:avLst/>
                <a:gdLst/>
                <a:ahLst/>
                <a:cxnLst>
                  <a:cxn ang="0">
                    <a:pos x="24" y="104"/>
                  </a:cxn>
                  <a:cxn ang="0">
                    <a:pos x="24" y="104"/>
                  </a:cxn>
                  <a:cxn ang="0">
                    <a:pos x="22" y="106"/>
                  </a:cxn>
                  <a:cxn ang="0">
                    <a:pos x="20" y="108"/>
                  </a:cxn>
                  <a:cxn ang="0">
                    <a:pos x="2" y="108"/>
                  </a:cxn>
                  <a:cxn ang="0">
                    <a:pos x="2" y="108"/>
                  </a:cxn>
                  <a:cxn ang="0">
                    <a:pos x="0" y="106"/>
                  </a:cxn>
                  <a:cxn ang="0">
                    <a:pos x="0" y="104"/>
                  </a:cxn>
                  <a:cxn ang="0">
                    <a:pos x="0" y="4"/>
                  </a:cxn>
                  <a:cxn ang="0">
                    <a:pos x="0" y="4"/>
                  </a:cxn>
                  <a:cxn ang="0">
                    <a:pos x="0" y="0"/>
                  </a:cxn>
                  <a:cxn ang="0">
                    <a:pos x="2" y="0"/>
                  </a:cxn>
                  <a:cxn ang="0">
                    <a:pos x="20" y="0"/>
                  </a:cxn>
                  <a:cxn ang="0">
                    <a:pos x="20" y="0"/>
                  </a:cxn>
                  <a:cxn ang="0">
                    <a:pos x="22" y="0"/>
                  </a:cxn>
                  <a:cxn ang="0">
                    <a:pos x="24" y="4"/>
                  </a:cxn>
                  <a:cxn ang="0">
                    <a:pos x="24" y="104"/>
                  </a:cxn>
                </a:cxnLst>
                <a:rect l="0" t="0" r="r" b="b"/>
                <a:pathLst>
                  <a:path w="24" h="108">
                    <a:moveTo>
                      <a:pt x="24" y="104"/>
                    </a:moveTo>
                    <a:lnTo>
                      <a:pt x="24" y="104"/>
                    </a:lnTo>
                    <a:lnTo>
                      <a:pt x="22" y="106"/>
                    </a:lnTo>
                    <a:lnTo>
                      <a:pt x="20" y="108"/>
                    </a:lnTo>
                    <a:lnTo>
                      <a:pt x="2" y="108"/>
                    </a:lnTo>
                    <a:lnTo>
                      <a:pt x="2" y="108"/>
                    </a:lnTo>
                    <a:lnTo>
                      <a:pt x="0" y="106"/>
                    </a:lnTo>
                    <a:lnTo>
                      <a:pt x="0" y="104"/>
                    </a:lnTo>
                    <a:lnTo>
                      <a:pt x="0" y="4"/>
                    </a:lnTo>
                    <a:lnTo>
                      <a:pt x="0" y="4"/>
                    </a:lnTo>
                    <a:lnTo>
                      <a:pt x="0" y="0"/>
                    </a:lnTo>
                    <a:lnTo>
                      <a:pt x="2" y="0"/>
                    </a:lnTo>
                    <a:lnTo>
                      <a:pt x="20" y="0"/>
                    </a:lnTo>
                    <a:lnTo>
                      <a:pt x="20" y="0"/>
                    </a:lnTo>
                    <a:lnTo>
                      <a:pt x="22" y="0"/>
                    </a:lnTo>
                    <a:lnTo>
                      <a:pt x="24" y="4"/>
                    </a:lnTo>
                    <a:lnTo>
                      <a:pt x="24" y="104"/>
                    </a:lnTo>
                    <a:close/>
                  </a:path>
                </a:pathLst>
              </a:custGeom>
              <a:grpFill/>
              <a:ln w="9525">
                <a:solidFill>
                  <a:schemeClr val="accent1"/>
                </a:solidFill>
                <a:round/>
              </a:ln>
            </p:spPr>
            <p:txBody>
              <a:bodyPr vert="horz" wrap="square" lIns="91377" tIns="45689" rIns="91377" bIns="45689" numCol="1" anchor="t" anchorCtr="0" compatLnSpc="1"/>
              <a:lstStyle/>
              <a:p>
                <a:pPr defTabSz="913765">
                  <a:defRPr/>
                </a:pPr>
                <a:endParaRPr lang="zh-CN" altLang="en-US" sz="1300" kern="0" dirty="0"/>
              </a:p>
            </p:txBody>
          </p:sp>
          <p:sp>
            <p:nvSpPr>
              <p:cNvPr id="440" name="Freeform 39"/>
              <p:cNvSpPr/>
              <p:nvPr/>
            </p:nvSpPr>
            <p:spPr bwMode="auto">
              <a:xfrm>
                <a:off x="13528675" y="1809750"/>
                <a:ext cx="38100" cy="171450"/>
              </a:xfrm>
              <a:custGeom>
                <a:avLst/>
                <a:gdLst/>
                <a:ahLst/>
                <a:cxnLst>
                  <a:cxn ang="0">
                    <a:pos x="24" y="104"/>
                  </a:cxn>
                  <a:cxn ang="0">
                    <a:pos x="24" y="104"/>
                  </a:cxn>
                  <a:cxn ang="0">
                    <a:pos x="22" y="106"/>
                  </a:cxn>
                  <a:cxn ang="0">
                    <a:pos x="20" y="108"/>
                  </a:cxn>
                  <a:cxn ang="0">
                    <a:pos x="4" y="108"/>
                  </a:cxn>
                  <a:cxn ang="0">
                    <a:pos x="4" y="108"/>
                  </a:cxn>
                  <a:cxn ang="0">
                    <a:pos x="0" y="106"/>
                  </a:cxn>
                  <a:cxn ang="0">
                    <a:pos x="0" y="104"/>
                  </a:cxn>
                  <a:cxn ang="0">
                    <a:pos x="0" y="4"/>
                  </a:cxn>
                  <a:cxn ang="0">
                    <a:pos x="0" y="4"/>
                  </a:cxn>
                  <a:cxn ang="0">
                    <a:pos x="0" y="0"/>
                  </a:cxn>
                  <a:cxn ang="0">
                    <a:pos x="4" y="0"/>
                  </a:cxn>
                  <a:cxn ang="0">
                    <a:pos x="20" y="0"/>
                  </a:cxn>
                  <a:cxn ang="0">
                    <a:pos x="20" y="0"/>
                  </a:cxn>
                  <a:cxn ang="0">
                    <a:pos x="22" y="0"/>
                  </a:cxn>
                  <a:cxn ang="0">
                    <a:pos x="24" y="4"/>
                  </a:cxn>
                  <a:cxn ang="0">
                    <a:pos x="24" y="104"/>
                  </a:cxn>
                </a:cxnLst>
                <a:rect l="0" t="0" r="r" b="b"/>
                <a:pathLst>
                  <a:path w="24" h="108">
                    <a:moveTo>
                      <a:pt x="24" y="104"/>
                    </a:moveTo>
                    <a:lnTo>
                      <a:pt x="24" y="104"/>
                    </a:lnTo>
                    <a:lnTo>
                      <a:pt x="22" y="106"/>
                    </a:lnTo>
                    <a:lnTo>
                      <a:pt x="20" y="108"/>
                    </a:lnTo>
                    <a:lnTo>
                      <a:pt x="4" y="108"/>
                    </a:lnTo>
                    <a:lnTo>
                      <a:pt x="4" y="108"/>
                    </a:lnTo>
                    <a:lnTo>
                      <a:pt x="0" y="106"/>
                    </a:lnTo>
                    <a:lnTo>
                      <a:pt x="0" y="104"/>
                    </a:lnTo>
                    <a:lnTo>
                      <a:pt x="0" y="4"/>
                    </a:lnTo>
                    <a:lnTo>
                      <a:pt x="0" y="4"/>
                    </a:lnTo>
                    <a:lnTo>
                      <a:pt x="0" y="0"/>
                    </a:lnTo>
                    <a:lnTo>
                      <a:pt x="4" y="0"/>
                    </a:lnTo>
                    <a:lnTo>
                      <a:pt x="20" y="0"/>
                    </a:lnTo>
                    <a:lnTo>
                      <a:pt x="20" y="0"/>
                    </a:lnTo>
                    <a:lnTo>
                      <a:pt x="22" y="0"/>
                    </a:lnTo>
                    <a:lnTo>
                      <a:pt x="24" y="4"/>
                    </a:lnTo>
                    <a:lnTo>
                      <a:pt x="24" y="104"/>
                    </a:lnTo>
                    <a:close/>
                  </a:path>
                </a:pathLst>
              </a:custGeom>
              <a:grpFill/>
              <a:ln w="9525">
                <a:solidFill>
                  <a:schemeClr val="accent1"/>
                </a:solidFill>
                <a:round/>
              </a:ln>
            </p:spPr>
            <p:txBody>
              <a:bodyPr vert="horz" wrap="square" lIns="91377" tIns="45689" rIns="91377" bIns="45689" numCol="1" anchor="t" anchorCtr="0" compatLnSpc="1"/>
              <a:lstStyle/>
              <a:p>
                <a:pPr defTabSz="913765">
                  <a:defRPr/>
                </a:pPr>
                <a:endParaRPr lang="zh-CN" altLang="en-US" sz="1300" kern="0" dirty="0"/>
              </a:p>
            </p:txBody>
          </p:sp>
          <p:sp>
            <p:nvSpPr>
              <p:cNvPr id="441" name="Freeform 40"/>
              <p:cNvSpPr/>
              <p:nvPr/>
            </p:nvSpPr>
            <p:spPr bwMode="auto">
              <a:xfrm>
                <a:off x="13642975" y="1809750"/>
                <a:ext cx="38100" cy="171450"/>
              </a:xfrm>
              <a:custGeom>
                <a:avLst/>
                <a:gdLst/>
                <a:ahLst/>
                <a:cxnLst>
                  <a:cxn ang="0">
                    <a:pos x="24" y="104"/>
                  </a:cxn>
                  <a:cxn ang="0">
                    <a:pos x="24" y="104"/>
                  </a:cxn>
                  <a:cxn ang="0">
                    <a:pos x="24" y="106"/>
                  </a:cxn>
                  <a:cxn ang="0">
                    <a:pos x="20" y="108"/>
                  </a:cxn>
                  <a:cxn ang="0">
                    <a:pos x="4" y="108"/>
                  </a:cxn>
                  <a:cxn ang="0">
                    <a:pos x="4" y="108"/>
                  </a:cxn>
                  <a:cxn ang="0">
                    <a:pos x="2" y="106"/>
                  </a:cxn>
                  <a:cxn ang="0">
                    <a:pos x="0" y="104"/>
                  </a:cxn>
                  <a:cxn ang="0">
                    <a:pos x="0" y="4"/>
                  </a:cxn>
                  <a:cxn ang="0">
                    <a:pos x="0" y="4"/>
                  </a:cxn>
                  <a:cxn ang="0">
                    <a:pos x="2" y="0"/>
                  </a:cxn>
                  <a:cxn ang="0">
                    <a:pos x="4" y="0"/>
                  </a:cxn>
                  <a:cxn ang="0">
                    <a:pos x="20" y="0"/>
                  </a:cxn>
                  <a:cxn ang="0">
                    <a:pos x="20" y="0"/>
                  </a:cxn>
                  <a:cxn ang="0">
                    <a:pos x="24" y="0"/>
                  </a:cxn>
                  <a:cxn ang="0">
                    <a:pos x="24" y="4"/>
                  </a:cxn>
                  <a:cxn ang="0">
                    <a:pos x="24" y="104"/>
                  </a:cxn>
                </a:cxnLst>
                <a:rect l="0" t="0" r="r" b="b"/>
                <a:pathLst>
                  <a:path w="24" h="108">
                    <a:moveTo>
                      <a:pt x="24" y="104"/>
                    </a:moveTo>
                    <a:lnTo>
                      <a:pt x="24" y="104"/>
                    </a:lnTo>
                    <a:lnTo>
                      <a:pt x="24" y="106"/>
                    </a:lnTo>
                    <a:lnTo>
                      <a:pt x="20" y="108"/>
                    </a:lnTo>
                    <a:lnTo>
                      <a:pt x="4" y="108"/>
                    </a:lnTo>
                    <a:lnTo>
                      <a:pt x="4" y="108"/>
                    </a:lnTo>
                    <a:lnTo>
                      <a:pt x="2" y="106"/>
                    </a:lnTo>
                    <a:lnTo>
                      <a:pt x="0" y="104"/>
                    </a:lnTo>
                    <a:lnTo>
                      <a:pt x="0" y="4"/>
                    </a:lnTo>
                    <a:lnTo>
                      <a:pt x="0" y="4"/>
                    </a:lnTo>
                    <a:lnTo>
                      <a:pt x="2" y="0"/>
                    </a:lnTo>
                    <a:lnTo>
                      <a:pt x="4" y="0"/>
                    </a:lnTo>
                    <a:lnTo>
                      <a:pt x="20" y="0"/>
                    </a:lnTo>
                    <a:lnTo>
                      <a:pt x="20" y="0"/>
                    </a:lnTo>
                    <a:lnTo>
                      <a:pt x="24" y="0"/>
                    </a:lnTo>
                    <a:lnTo>
                      <a:pt x="24" y="4"/>
                    </a:lnTo>
                    <a:lnTo>
                      <a:pt x="24" y="104"/>
                    </a:lnTo>
                    <a:close/>
                  </a:path>
                </a:pathLst>
              </a:custGeom>
              <a:grpFill/>
              <a:ln w="9525">
                <a:solidFill>
                  <a:schemeClr val="accent1"/>
                </a:solidFill>
                <a:round/>
              </a:ln>
            </p:spPr>
            <p:txBody>
              <a:bodyPr vert="horz" wrap="square" lIns="91377" tIns="45689" rIns="91377" bIns="45689" numCol="1" anchor="t" anchorCtr="0" compatLnSpc="1"/>
              <a:lstStyle/>
              <a:p>
                <a:pPr defTabSz="913765">
                  <a:defRPr/>
                </a:pPr>
                <a:endParaRPr lang="zh-CN" altLang="en-US" sz="1300" kern="0" dirty="0"/>
              </a:p>
            </p:txBody>
          </p:sp>
          <p:sp>
            <p:nvSpPr>
              <p:cNvPr id="442" name="Freeform 41"/>
              <p:cNvSpPr/>
              <p:nvPr/>
            </p:nvSpPr>
            <p:spPr bwMode="auto">
              <a:xfrm>
                <a:off x="13585825" y="1809750"/>
                <a:ext cx="38100" cy="171450"/>
              </a:xfrm>
              <a:custGeom>
                <a:avLst/>
                <a:gdLst/>
                <a:ahLst/>
                <a:cxnLst>
                  <a:cxn ang="0">
                    <a:pos x="24" y="104"/>
                  </a:cxn>
                  <a:cxn ang="0">
                    <a:pos x="24" y="104"/>
                  </a:cxn>
                  <a:cxn ang="0">
                    <a:pos x="22" y="106"/>
                  </a:cxn>
                  <a:cxn ang="0">
                    <a:pos x="20" y="108"/>
                  </a:cxn>
                  <a:cxn ang="0">
                    <a:pos x="4" y="108"/>
                  </a:cxn>
                  <a:cxn ang="0">
                    <a:pos x="4" y="108"/>
                  </a:cxn>
                  <a:cxn ang="0">
                    <a:pos x="2" y="106"/>
                  </a:cxn>
                  <a:cxn ang="0">
                    <a:pos x="0" y="104"/>
                  </a:cxn>
                  <a:cxn ang="0">
                    <a:pos x="0" y="4"/>
                  </a:cxn>
                  <a:cxn ang="0">
                    <a:pos x="0" y="4"/>
                  </a:cxn>
                  <a:cxn ang="0">
                    <a:pos x="2" y="0"/>
                  </a:cxn>
                  <a:cxn ang="0">
                    <a:pos x="4" y="0"/>
                  </a:cxn>
                  <a:cxn ang="0">
                    <a:pos x="20" y="0"/>
                  </a:cxn>
                  <a:cxn ang="0">
                    <a:pos x="20" y="0"/>
                  </a:cxn>
                  <a:cxn ang="0">
                    <a:pos x="22" y="0"/>
                  </a:cxn>
                  <a:cxn ang="0">
                    <a:pos x="24" y="4"/>
                  </a:cxn>
                  <a:cxn ang="0">
                    <a:pos x="24" y="104"/>
                  </a:cxn>
                </a:cxnLst>
                <a:rect l="0" t="0" r="r" b="b"/>
                <a:pathLst>
                  <a:path w="24" h="108">
                    <a:moveTo>
                      <a:pt x="24" y="104"/>
                    </a:moveTo>
                    <a:lnTo>
                      <a:pt x="24" y="104"/>
                    </a:lnTo>
                    <a:lnTo>
                      <a:pt x="22" y="106"/>
                    </a:lnTo>
                    <a:lnTo>
                      <a:pt x="20" y="108"/>
                    </a:lnTo>
                    <a:lnTo>
                      <a:pt x="4" y="108"/>
                    </a:lnTo>
                    <a:lnTo>
                      <a:pt x="4" y="108"/>
                    </a:lnTo>
                    <a:lnTo>
                      <a:pt x="2" y="106"/>
                    </a:lnTo>
                    <a:lnTo>
                      <a:pt x="0" y="104"/>
                    </a:lnTo>
                    <a:lnTo>
                      <a:pt x="0" y="4"/>
                    </a:lnTo>
                    <a:lnTo>
                      <a:pt x="0" y="4"/>
                    </a:lnTo>
                    <a:lnTo>
                      <a:pt x="2" y="0"/>
                    </a:lnTo>
                    <a:lnTo>
                      <a:pt x="4" y="0"/>
                    </a:lnTo>
                    <a:lnTo>
                      <a:pt x="20" y="0"/>
                    </a:lnTo>
                    <a:lnTo>
                      <a:pt x="20" y="0"/>
                    </a:lnTo>
                    <a:lnTo>
                      <a:pt x="22" y="0"/>
                    </a:lnTo>
                    <a:lnTo>
                      <a:pt x="24" y="4"/>
                    </a:lnTo>
                    <a:lnTo>
                      <a:pt x="24" y="104"/>
                    </a:lnTo>
                    <a:close/>
                  </a:path>
                </a:pathLst>
              </a:custGeom>
              <a:grpFill/>
              <a:ln w="9525">
                <a:solidFill>
                  <a:schemeClr val="accent1"/>
                </a:solidFill>
                <a:round/>
              </a:ln>
            </p:spPr>
            <p:txBody>
              <a:bodyPr vert="horz" wrap="square" lIns="91377" tIns="45689" rIns="91377" bIns="45689" numCol="1" anchor="t" anchorCtr="0" compatLnSpc="1"/>
              <a:lstStyle/>
              <a:p>
                <a:pPr defTabSz="913765">
                  <a:defRPr/>
                </a:pPr>
                <a:endParaRPr lang="zh-CN" altLang="en-US" sz="1300" kern="0" dirty="0"/>
              </a:p>
            </p:txBody>
          </p:sp>
          <p:sp>
            <p:nvSpPr>
              <p:cNvPr id="443" name="Freeform 42"/>
              <p:cNvSpPr/>
              <p:nvPr/>
            </p:nvSpPr>
            <p:spPr bwMode="auto">
              <a:xfrm>
                <a:off x="13700125" y="1809750"/>
                <a:ext cx="38100" cy="171450"/>
              </a:xfrm>
              <a:custGeom>
                <a:avLst/>
                <a:gdLst/>
                <a:ahLst/>
                <a:cxnLst>
                  <a:cxn ang="0">
                    <a:pos x="24" y="106"/>
                  </a:cxn>
                  <a:cxn ang="0">
                    <a:pos x="24" y="106"/>
                  </a:cxn>
                  <a:cxn ang="0">
                    <a:pos x="24" y="108"/>
                  </a:cxn>
                  <a:cxn ang="0">
                    <a:pos x="22" y="108"/>
                  </a:cxn>
                  <a:cxn ang="0">
                    <a:pos x="4" y="108"/>
                  </a:cxn>
                  <a:cxn ang="0">
                    <a:pos x="4" y="108"/>
                  </a:cxn>
                  <a:cxn ang="0">
                    <a:pos x="2" y="108"/>
                  </a:cxn>
                  <a:cxn ang="0">
                    <a:pos x="0" y="106"/>
                  </a:cxn>
                  <a:cxn ang="0">
                    <a:pos x="0" y="4"/>
                  </a:cxn>
                  <a:cxn ang="0">
                    <a:pos x="0" y="4"/>
                  </a:cxn>
                  <a:cxn ang="0">
                    <a:pos x="2" y="2"/>
                  </a:cxn>
                  <a:cxn ang="0">
                    <a:pos x="4" y="0"/>
                  </a:cxn>
                  <a:cxn ang="0">
                    <a:pos x="22" y="0"/>
                  </a:cxn>
                  <a:cxn ang="0">
                    <a:pos x="22" y="0"/>
                  </a:cxn>
                  <a:cxn ang="0">
                    <a:pos x="24" y="2"/>
                  </a:cxn>
                  <a:cxn ang="0">
                    <a:pos x="24" y="4"/>
                  </a:cxn>
                  <a:cxn ang="0">
                    <a:pos x="24" y="106"/>
                  </a:cxn>
                </a:cxnLst>
                <a:rect l="0" t="0" r="r" b="b"/>
                <a:pathLst>
                  <a:path w="24" h="108">
                    <a:moveTo>
                      <a:pt x="24" y="106"/>
                    </a:moveTo>
                    <a:lnTo>
                      <a:pt x="24" y="106"/>
                    </a:lnTo>
                    <a:lnTo>
                      <a:pt x="24" y="108"/>
                    </a:lnTo>
                    <a:lnTo>
                      <a:pt x="22" y="108"/>
                    </a:lnTo>
                    <a:lnTo>
                      <a:pt x="4" y="108"/>
                    </a:lnTo>
                    <a:lnTo>
                      <a:pt x="4" y="108"/>
                    </a:lnTo>
                    <a:lnTo>
                      <a:pt x="2" y="108"/>
                    </a:lnTo>
                    <a:lnTo>
                      <a:pt x="0" y="106"/>
                    </a:lnTo>
                    <a:lnTo>
                      <a:pt x="0" y="4"/>
                    </a:lnTo>
                    <a:lnTo>
                      <a:pt x="0" y="4"/>
                    </a:lnTo>
                    <a:lnTo>
                      <a:pt x="2" y="2"/>
                    </a:lnTo>
                    <a:lnTo>
                      <a:pt x="4" y="0"/>
                    </a:lnTo>
                    <a:lnTo>
                      <a:pt x="22" y="0"/>
                    </a:lnTo>
                    <a:lnTo>
                      <a:pt x="22" y="0"/>
                    </a:lnTo>
                    <a:lnTo>
                      <a:pt x="24" y="2"/>
                    </a:lnTo>
                    <a:lnTo>
                      <a:pt x="24" y="4"/>
                    </a:lnTo>
                    <a:lnTo>
                      <a:pt x="24" y="106"/>
                    </a:lnTo>
                    <a:close/>
                  </a:path>
                </a:pathLst>
              </a:custGeom>
              <a:grpFill/>
              <a:ln w="9525">
                <a:solidFill>
                  <a:schemeClr val="accent1"/>
                </a:solidFill>
                <a:round/>
              </a:ln>
            </p:spPr>
            <p:txBody>
              <a:bodyPr vert="horz" wrap="square" lIns="91377" tIns="45689" rIns="91377" bIns="45689" numCol="1" anchor="t" anchorCtr="0" compatLnSpc="1"/>
              <a:lstStyle/>
              <a:p>
                <a:pPr defTabSz="913765">
                  <a:defRPr/>
                </a:pPr>
                <a:endParaRPr lang="zh-CN" altLang="en-US" sz="1300" kern="0" dirty="0"/>
              </a:p>
            </p:txBody>
          </p:sp>
          <p:sp>
            <p:nvSpPr>
              <p:cNvPr id="444" name="Freeform 43"/>
              <p:cNvSpPr/>
              <p:nvPr/>
            </p:nvSpPr>
            <p:spPr bwMode="auto">
              <a:xfrm>
                <a:off x="13462000" y="1704975"/>
                <a:ext cx="285750" cy="88900"/>
              </a:xfrm>
              <a:custGeom>
                <a:avLst/>
                <a:gdLst/>
                <a:ahLst/>
                <a:cxnLst>
                  <a:cxn ang="0">
                    <a:pos x="58" y="8"/>
                  </a:cxn>
                  <a:cxn ang="0">
                    <a:pos x="58" y="8"/>
                  </a:cxn>
                  <a:cxn ang="0">
                    <a:pos x="64" y="6"/>
                  </a:cxn>
                  <a:cxn ang="0">
                    <a:pos x="72" y="2"/>
                  </a:cxn>
                  <a:cxn ang="0">
                    <a:pos x="90" y="0"/>
                  </a:cxn>
                  <a:cxn ang="0">
                    <a:pos x="108" y="2"/>
                  </a:cxn>
                  <a:cxn ang="0">
                    <a:pos x="116" y="6"/>
                  </a:cxn>
                  <a:cxn ang="0">
                    <a:pos x="122" y="8"/>
                  </a:cxn>
                  <a:cxn ang="0">
                    <a:pos x="168" y="36"/>
                  </a:cxn>
                  <a:cxn ang="0">
                    <a:pos x="168" y="36"/>
                  </a:cxn>
                  <a:cxn ang="0">
                    <a:pos x="178" y="44"/>
                  </a:cxn>
                  <a:cxn ang="0">
                    <a:pos x="180" y="48"/>
                  </a:cxn>
                  <a:cxn ang="0">
                    <a:pos x="180" y="50"/>
                  </a:cxn>
                  <a:cxn ang="0">
                    <a:pos x="178" y="52"/>
                  </a:cxn>
                  <a:cxn ang="0">
                    <a:pos x="174" y="54"/>
                  </a:cxn>
                  <a:cxn ang="0">
                    <a:pos x="162" y="56"/>
                  </a:cxn>
                  <a:cxn ang="0">
                    <a:pos x="128" y="56"/>
                  </a:cxn>
                  <a:cxn ang="0">
                    <a:pos x="128" y="56"/>
                  </a:cxn>
                  <a:cxn ang="0">
                    <a:pos x="52" y="56"/>
                  </a:cxn>
                  <a:cxn ang="0">
                    <a:pos x="18" y="56"/>
                  </a:cxn>
                  <a:cxn ang="0">
                    <a:pos x="18" y="56"/>
                  </a:cxn>
                  <a:cxn ang="0">
                    <a:pos x="6" y="54"/>
                  </a:cxn>
                  <a:cxn ang="0">
                    <a:pos x="2" y="52"/>
                  </a:cxn>
                  <a:cxn ang="0">
                    <a:pos x="0" y="50"/>
                  </a:cxn>
                  <a:cxn ang="0">
                    <a:pos x="0" y="48"/>
                  </a:cxn>
                  <a:cxn ang="0">
                    <a:pos x="2" y="44"/>
                  </a:cxn>
                  <a:cxn ang="0">
                    <a:pos x="12" y="36"/>
                  </a:cxn>
                  <a:cxn ang="0">
                    <a:pos x="58" y="8"/>
                  </a:cxn>
                </a:cxnLst>
                <a:rect l="0" t="0" r="r" b="b"/>
                <a:pathLst>
                  <a:path w="180" h="56">
                    <a:moveTo>
                      <a:pt x="58" y="8"/>
                    </a:moveTo>
                    <a:lnTo>
                      <a:pt x="58" y="8"/>
                    </a:lnTo>
                    <a:lnTo>
                      <a:pt x="64" y="6"/>
                    </a:lnTo>
                    <a:lnTo>
                      <a:pt x="72" y="2"/>
                    </a:lnTo>
                    <a:lnTo>
                      <a:pt x="90" y="0"/>
                    </a:lnTo>
                    <a:lnTo>
                      <a:pt x="108" y="2"/>
                    </a:lnTo>
                    <a:lnTo>
                      <a:pt x="116" y="6"/>
                    </a:lnTo>
                    <a:lnTo>
                      <a:pt x="122" y="8"/>
                    </a:lnTo>
                    <a:lnTo>
                      <a:pt x="168" y="36"/>
                    </a:lnTo>
                    <a:lnTo>
                      <a:pt x="168" y="36"/>
                    </a:lnTo>
                    <a:lnTo>
                      <a:pt x="178" y="44"/>
                    </a:lnTo>
                    <a:lnTo>
                      <a:pt x="180" y="48"/>
                    </a:lnTo>
                    <a:lnTo>
                      <a:pt x="180" y="50"/>
                    </a:lnTo>
                    <a:lnTo>
                      <a:pt x="178" y="52"/>
                    </a:lnTo>
                    <a:lnTo>
                      <a:pt x="174" y="54"/>
                    </a:lnTo>
                    <a:lnTo>
                      <a:pt x="162" y="56"/>
                    </a:lnTo>
                    <a:lnTo>
                      <a:pt x="128" y="56"/>
                    </a:lnTo>
                    <a:lnTo>
                      <a:pt x="128" y="56"/>
                    </a:lnTo>
                    <a:lnTo>
                      <a:pt x="52" y="56"/>
                    </a:lnTo>
                    <a:lnTo>
                      <a:pt x="18" y="56"/>
                    </a:lnTo>
                    <a:lnTo>
                      <a:pt x="18" y="56"/>
                    </a:lnTo>
                    <a:lnTo>
                      <a:pt x="6" y="54"/>
                    </a:lnTo>
                    <a:lnTo>
                      <a:pt x="2" y="52"/>
                    </a:lnTo>
                    <a:lnTo>
                      <a:pt x="0" y="50"/>
                    </a:lnTo>
                    <a:lnTo>
                      <a:pt x="0" y="48"/>
                    </a:lnTo>
                    <a:lnTo>
                      <a:pt x="2" y="44"/>
                    </a:lnTo>
                    <a:lnTo>
                      <a:pt x="12" y="36"/>
                    </a:lnTo>
                    <a:lnTo>
                      <a:pt x="58" y="8"/>
                    </a:lnTo>
                    <a:close/>
                  </a:path>
                </a:pathLst>
              </a:custGeom>
              <a:grpFill/>
              <a:ln w="9525">
                <a:solidFill>
                  <a:schemeClr val="accent1"/>
                </a:solidFill>
                <a:round/>
              </a:ln>
            </p:spPr>
            <p:txBody>
              <a:bodyPr vert="horz" wrap="square" lIns="91377" tIns="45689" rIns="91377" bIns="45689" numCol="1" anchor="t" anchorCtr="0" compatLnSpc="1"/>
              <a:lstStyle/>
              <a:p>
                <a:pPr defTabSz="913765">
                  <a:defRPr/>
                </a:pPr>
                <a:endParaRPr lang="zh-CN" altLang="en-US" sz="1300" kern="0" dirty="0"/>
              </a:p>
            </p:txBody>
          </p:sp>
          <p:sp>
            <p:nvSpPr>
              <p:cNvPr id="445" name="Freeform 44"/>
              <p:cNvSpPr>
                <a:spLocks noEditPoints="1"/>
              </p:cNvSpPr>
              <p:nvPr/>
            </p:nvSpPr>
            <p:spPr bwMode="auto">
              <a:xfrm>
                <a:off x="13433425" y="1987550"/>
                <a:ext cx="342900" cy="38100"/>
              </a:xfrm>
              <a:custGeom>
                <a:avLst/>
                <a:gdLst/>
                <a:ahLst/>
                <a:cxnLst>
                  <a:cxn ang="0">
                    <a:pos x="212" y="0"/>
                  </a:cxn>
                  <a:cxn ang="0">
                    <a:pos x="4" y="0"/>
                  </a:cxn>
                  <a:cxn ang="0">
                    <a:pos x="4" y="0"/>
                  </a:cxn>
                  <a:cxn ang="0">
                    <a:pos x="2" y="0"/>
                  </a:cxn>
                  <a:cxn ang="0">
                    <a:pos x="0" y="2"/>
                  </a:cxn>
                  <a:cxn ang="0">
                    <a:pos x="0" y="22"/>
                  </a:cxn>
                  <a:cxn ang="0">
                    <a:pos x="0" y="22"/>
                  </a:cxn>
                  <a:cxn ang="0">
                    <a:pos x="2" y="24"/>
                  </a:cxn>
                  <a:cxn ang="0">
                    <a:pos x="4" y="24"/>
                  </a:cxn>
                  <a:cxn ang="0">
                    <a:pos x="212" y="24"/>
                  </a:cxn>
                  <a:cxn ang="0">
                    <a:pos x="212" y="24"/>
                  </a:cxn>
                  <a:cxn ang="0">
                    <a:pos x="214" y="24"/>
                  </a:cxn>
                  <a:cxn ang="0">
                    <a:pos x="216" y="22"/>
                  </a:cxn>
                  <a:cxn ang="0">
                    <a:pos x="216" y="2"/>
                  </a:cxn>
                  <a:cxn ang="0">
                    <a:pos x="216" y="2"/>
                  </a:cxn>
                  <a:cxn ang="0">
                    <a:pos x="214" y="0"/>
                  </a:cxn>
                  <a:cxn ang="0">
                    <a:pos x="212" y="0"/>
                  </a:cxn>
                  <a:cxn ang="0">
                    <a:pos x="212" y="0"/>
                  </a:cxn>
                  <a:cxn ang="0">
                    <a:pos x="148" y="18"/>
                  </a:cxn>
                  <a:cxn ang="0">
                    <a:pos x="148" y="18"/>
                  </a:cxn>
                  <a:cxn ang="0">
                    <a:pos x="146" y="20"/>
                  </a:cxn>
                  <a:cxn ang="0">
                    <a:pos x="144" y="20"/>
                  </a:cxn>
                  <a:cxn ang="0">
                    <a:pos x="72" y="20"/>
                  </a:cxn>
                  <a:cxn ang="0">
                    <a:pos x="72" y="20"/>
                  </a:cxn>
                  <a:cxn ang="0">
                    <a:pos x="70" y="20"/>
                  </a:cxn>
                  <a:cxn ang="0">
                    <a:pos x="68" y="18"/>
                  </a:cxn>
                  <a:cxn ang="0">
                    <a:pos x="68" y="16"/>
                  </a:cxn>
                  <a:cxn ang="0">
                    <a:pos x="68" y="16"/>
                  </a:cxn>
                  <a:cxn ang="0">
                    <a:pos x="70" y="14"/>
                  </a:cxn>
                  <a:cxn ang="0">
                    <a:pos x="72" y="14"/>
                  </a:cxn>
                  <a:cxn ang="0">
                    <a:pos x="144" y="14"/>
                  </a:cxn>
                  <a:cxn ang="0">
                    <a:pos x="144" y="14"/>
                  </a:cxn>
                  <a:cxn ang="0">
                    <a:pos x="146" y="14"/>
                  </a:cxn>
                  <a:cxn ang="0">
                    <a:pos x="148" y="16"/>
                  </a:cxn>
                  <a:cxn ang="0">
                    <a:pos x="148" y="18"/>
                  </a:cxn>
                  <a:cxn ang="0">
                    <a:pos x="148" y="8"/>
                  </a:cxn>
                  <a:cxn ang="0">
                    <a:pos x="148" y="8"/>
                  </a:cxn>
                  <a:cxn ang="0">
                    <a:pos x="146" y="10"/>
                  </a:cxn>
                  <a:cxn ang="0">
                    <a:pos x="144" y="10"/>
                  </a:cxn>
                  <a:cxn ang="0">
                    <a:pos x="72" y="10"/>
                  </a:cxn>
                  <a:cxn ang="0">
                    <a:pos x="72" y="10"/>
                  </a:cxn>
                  <a:cxn ang="0">
                    <a:pos x="70" y="10"/>
                  </a:cxn>
                  <a:cxn ang="0">
                    <a:pos x="68" y="8"/>
                  </a:cxn>
                  <a:cxn ang="0">
                    <a:pos x="68" y="6"/>
                  </a:cxn>
                  <a:cxn ang="0">
                    <a:pos x="68" y="6"/>
                  </a:cxn>
                  <a:cxn ang="0">
                    <a:pos x="70" y="4"/>
                  </a:cxn>
                  <a:cxn ang="0">
                    <a:pos x="72" y="4"/>
                  </a:cxn>
                  <a:cxn ang="0">
                    <a:pos x="144" y="4"/>
                  </a:cxn>
                  <a:cxn ang="0">
                    <a:pos x="144" y="4"/>
                  </a:cxn>
                  <a:cxn ang="0">
                    <a:pos x="146" y="4"/>
                  </a:cxn>
                  <a:cxn ang="0">
                    <a:pos x="148" y="6"/>
                  </a:cxn>
                  <a:cxn ang="0">
                    <a:pos x="148" y="8"/>
                  </a:cxn>
                </a:cxnLst>
                <a:rect l="0" t="0" r="r" b="b"/>
                <a:pathLst>
                  <a:path w="216" h="24">
                    <a:moveTo>
                      <a:pt x="212" y="0"/>
                    </a:moveTo>
                    <a:lnTo>
                      <a:pt x="4" y="0"/>
                    </a:lnTo>
                    <a:lnTo>
                      <a:pt x="4" y="0"/>
                    </a:lnTo>
                    <a:lnTo>
                      <a:pt x="2" y="0"/>
                    </a:lnTo>
                    <a:lnTo>
                      <a:pt x="0" y="2"/>
                    </a:lnTo>
                    <a:lnTo>
                      <a:pt x="0" y="22"/>
                    </a:lnTo>
                    <a:lnTo>
                      <a:pt x="0" y="22"/>
                    </a:lnTo>
                    <a:lnTo>
                      <a:pt x="2" y="24"/>
                    </a:lnTo>
                    <a:lnTo>
                      <a:pt x="4" y="24"/>
                    </a:lnTo>
                    <a:lnTo>
                      <a:pt x="212" y="24"/>
                    </a:lnTo>
                    <a:lnTo>
                      <a:pt x="212" y="24"/>
                    </a:lnTo>
                    <a:lnTo>
                      <a:pt x="214" y="24"/>
                    </a:lnTo>
                    <a:lnTo>
                      <a:pt x="216" y="22"/>
                    </a:lnTo>
                    <a:lnTo>
                      <a:pt x="216" y="2"/>
                    </a:lnTo>
                    <a:lnTo>
                      <a:pt x="216" y="2"/>
                    </a:lnTo>
                    <a:lnTo>
                      <a:pt x="214" y="0"/>
                    </a:lnTo>
                    <a:lnTo>
                      <a:pt x="212" y="0"/>
                    </a:lnTo>
                    <a:lnTo>
                      <a:pt x="212" y="0"/>
                    </a:lnTo>
                    <a:close/>
                    <a:moveTo>
                      <a:pt x="148" y="18"/>
                    </a:moveTo>
                    <a:lnTo>
                      <a:pt x="148" y="18"/>
                    </a:lnTo>
                    <a:lnTo>
                      <a:pt x="146" y="20"/>
                    </a:lnTo>
                    <a:lnTo>
                      <a:pt x="144" y="20"/>
                    </a:lnTo>
                    <a:lnTo>
                      <a:pt x="72" y="20"/>
                    </a:lnTo>
                    <a:lnTo>
                      <a:pt x="72" y="20"/>
                    </a:lnTo>
                    <a:lnTo>
                      <a:pt x="70" y="20"/>
                    </a:lnTo>
                    <a:lnTo>
                      <a:pt x="68" y="18"/>
                    </a:lnTo>
                    <a:lnTo>
                      <a:pt x="68" y="16"/>
                    </a:lnTo>
                    <a:lnTo>
                      <a:pt x="68" y="16"/>
                    </a:lnTo>
                    <a:lnTo>
                      <a:pt x="70" y="14"/>
                    </a:lnTo>
                    <a:lnTo>
                      <a:pt x="72" y="14"/>
                    </a:lnTo>
                    <a:lnTo>
                      <a:pt x="144" y="14"/>
                    </a:lnTo>
                    <a:lnTo>
                      <a:pt x="144" y="14"/>
                    </a:lnTo>
                    <a:lnTo>
                      <a:pt x="146" y="14"/>
                    </a:lnTo>
                    <a:lnTo>
                      <a:pt x="148" y="16"/>
                    </a:lnTo>
                    <a:lnTo>
                      <a:pt x="148" y="18"/>
                    </a:lnTo>
                    <a:close/>
                    <a:moveTo>
                      <a:pt x="148" y="8"/>
                    </a:moveTo>
                    <a:lnTo>
                      <a:pt x="148" y="8"/>
                    </a:lnTo>
                    <a:lnTo>
                      <a:pt x="146" y="10"/>
                    </a:lnTo>
                    <a:lnTo>
                      <a:pt x="144" y="10"/>
                    </a:lnTo>
                    <a:lnTo>
                      <a:pt x="72" y="10"/>
                    </a:lnTo>
                    <a:lnTo>
                      <a:pt x="72" y="10"/>
                    </a:lnTo>
                    <a:lnTo>
                      <a:pt x="70" y="10"/>
                    </a:lnTo>
                    <a:lnTo>
                      <a:pt x="68" y="8"/>
                    </a:lnTo>
                    <a:lnTo>
                      <a:pt x="68" y="6"/>
                    </a:lnTo>
                    <a:lnTo>
                      <a:pt x="68" y="6"/>
                    </a:lnTo>
                    <a:lnTo>
                      <a:pt x="70" y="4"/>
                    </a:lnTo>
                    <a:lnTo>
                      <a:pt x="72" y="4"/>
                    </a:lnTo>
                    <a:lnTo>
                      <a:pt x="144" y="4"/>
                    </a:lnTo>
                    <a:lnTo>
                      <a:pt x="144" y="4"/>
                    </a:lnTo>
                    <a:lnTo>
                      <a:pt x="146" y="4"/>
                    </a:lnTo>
                    <a:lnTo>
                      <a:pt x="148" y="6"/>
                    </a:lnTo>
                    <a:lnTo>
                      <a:pt x="148" y="8"/>
                    </a:lnTo>
                    <a:close/>
                  </a:path>
                </a:pathLst>
              </a:custGeom>
              <a:grpFill/>
              <a:ln w="9525">
                <a:solidFill>
                  <a:schemeClr val="accent1"/>
                </a:solidFill>
                <a:round/>
              </a:ln>
            </p:spPr>
            <p:txBody>
              <a:bodyPr vert="horz" wrap="square" lIns="91377" tIns="45689" rIns="91377" bIns="45689" numCol="1" anchor="t" anchorCtr="0" compatLnSpc="1"/>
              <a:lstStyle/>
              <a:p>
                <a:pPr defTabSz="913765">
                  <a:defRPr/>
                </a:pPr>
                <a:endParaRPr lang="zh-CN" altLang="en-US" sz="1300" kern="0" dirty="0"/>
              </a:p>
            </p:txBody>
          </p:sp>
        </p:grpSp>
        <p:grpSp>
          <p:nvGrpSpPr>
            <p:cNvPr id="425" name="组合 157"/>
            <p:cNvGrpSpPr/>
            <p:nvPr/>
          </p:nvGrpSpPr>
          <p:grpSpPr>
            <a:xfrm>
              <a:off x="2962777" y="1143585"/>
              <a:ext cx="690555" cy="614487"/>
              <a:chOff x="7116057" y="5649452"/>
              <a:chExt cx="1968344" cy="1968344"/>
            </a:xfrm>
          </p:grpSpPr>
          <p:sp>
            <p:nvSpPr>
              <p:cNvPr id="426" name="椭圆 158"/>
              <p:cNvSpPr/>
              <p:nvPr/>
            </p:nvSpPr>
            <p:spPr>
              <a:xfrm>
                <a:off x="7487859" y="6008391"/>
                <a:ext cx="1243690" cy="1287150"/>
              </a:xfrm>
              <a:prstGeom prst="ellipse">
                <a:avLst/>
              </a:prstGeom>
              <a:gradFill flip="none" rotWithShape="1">
                <a:gsLst>
                  <a:gs pos="0">
                    <a:srgbClr val="4F81BD">
                      <a:lumMod val="40000"/>
                      <a:lumOff val="60000"/>
                      <a:alpha val="90000"/>
                    </a:srgbClr>
                  </a:gs>
                  <a:gs pos="10000">
                    <a:srgbClr val="226F9E"/>
                  </a:gs>
                  <a:gs pos="62000">
                    <a:srgbClr val="3E6CA4">
                      <a:alpha val="6000"/>
                    </a:srgbClr>
                  </a:gs>
                  <a:gs pos="35000">
                    <a:srgbClr val="4F81BD">
                      <a:lumMod val="75000"/>
                      <a:alpha val="37000"/>
                    </a:srgbClr>
                  </a:gs>
                  <a:gs pos="98000">
                    <a:srgbClr val="4F81BD">
                      <a:lumMod val="50000"/>
                      <a:alpha val="40000"/>
                    </a:srgbClr>
                  </a:gs>
                </a:gsLst>
                <a:lin ang="2700000" scaled="1"/>
                <a:tileRect/>
              </a:gradFill>
              <a:ln w="6350" cap="flat" cmpd="sng" algn="ctr">
                <a:solidFill>
                  <a:srgbClr val="00B0F0"/>
                </a:solid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p:spPr>
            <p:txBody>
              <a:bodyPr anchor="ctr"/>
              <a:lstStyle/>
              <a:p>
                <a:pPr algn="ctr" defTabSz="913765">
                  <a:buClr>
                    <a:srgbClr val="CC9900"/>
                  </a:buClr>
                  <a:buFont typeface="Huawei Sans" panose="05000000000000000000" pitchFamily="2" charset="2"/>
                  <a:buChar char="n"/>
                  <a:defRPr/>
                </a:pPr>
                <a:endParaRPr lang="zh-CN" altLang="en-US" sz="1200" dirty="0"/>
              </a:p>
            </p:txBody>
          </p:sp>
          <p:grpSp>
            <p:nvGrpSpPr>
              <p:cNvPr id="427" name="组合 180"/>
              <p:cNvGrpSpPr/>
              <p:nvPr/>
            </p:nvGrpSpPr>
            <p:grpSpPr>
              <a:xfrm>
                <a:off x="7116057" y="5649452"/>
                <a:ext cx="1968344" cy="1968344"/>
                <a:chOff x="3168057" y="3253154"/>
                <a:chExt cx="1325196" cy="1325196"/>
              </a:xfrm>
            </p:grpSpPr>
            <p:grpSp>
              <p:nvGrpSpPr>
                <p:cNvPr id="428" name="组合 181"/>
                <p:cNvGrpSpPr/>
                <p:nvPr/>
              </p:nvGrpSpPr>
              <p:grpSpPr>
                <a:xfrm>
                  <a:off x="3168057" y="3253154"/>
                  <a:ext cx="1325196" cy="1325196"/>
                  <a:chOff x="-15697200" y="-10797381"/>
                  <a:chExt cx="8229600" cy="8229600"/>
                </a:xfrm>
              </p:grpSpPr>
              <p:sp>
                <p:nvSpPr>
                  <p:cNvPr id="436" name="Freeform 32"/>
                  <p:cNvSpPr>
                    <a:spLocks noEditPoints="1"/>
                  </p:cNvSpPr>
                  <p:nvPr/>
                </p:nvSpPr>
                <p:spPr bwMode="auto">
                  <a:xfrm>
                    <a:off x="-15697200" y="-10797381"/>
                    <a:ext cx="8229600" cy="8229600"/>
                  </a:xfrm>
                  <a:custGeom>
                    <a:avLst/>
                    <a:gdLst/>
                    <a:ahLst/>
                    <a:cxnLst>
                      <a:cxn ang="0">
                        <a:pos x="2464" y="4990"/>
                      </a:cxn>
                      <a:cxn ang="0">
                        <a:pos x="2306" y="5168"/>
                      </a:cxn>
                      <a:cxn ang="0">
                        <a:pos x="2182" y="5152"/>
                      </a:cxn>
                      <a:cxn ang="0">
                        <a:pos x="3050" y="5144"/>
                      </a:cxn>
                      <a:cxn ang="0">
                        <a:pos x="3220" y="5108"/>
                      </a:cxn>
                      <a:cxn ang="0">
                        <a:pos x="3284" y="4892"/>
                      </a:cxn>
                      <a:cxn ang="0">
                        <a:pos x="3482" y="5028"/>
                      </a:cxn>
                      <a:cxn ang="0">
                        <a:pos x="1680" y="4814"/>
                      </a:cxn>
                      <a:cxn ang="0">
                        <a:pos x="1532" y="4746"/>
                      </a:cxn>
                      <a:cxn ang="0">
                        <a:pos x="1336" y="4862"/>
                      </a:cxn>
                      <a:cxn ang="0">
                        <a:pos x="3888" y="4838"/>
                      </a:cxn>
                      <a:cxn ang="0">
                        <a:pos x="4034" y="4746"/>
                      </a:cxn>
                      <a:cxn ang="0">
                        <a:pos x="4040" y="4506"/>
                      </a:cxn>
                      <a:cxn ang="0">
                        <a:pos x="4130" y="4434"/>
                      </a:cxn>
                      <a:cxn ang="0">
                        <a:pos x="852" y="4514"/>
                      </a:cxn>
                      <a:cxn ang="0">
                        <a:pos x="864" y="4258"/>
                      </a:cxn>
                      <a:cxn ang="0">
                        <a:pos x="626" y="4282"/>
                      </a:cxn>
                      <a:cxn ang="0">
                        <a:pos x="546" y="4186"/>
                      </a:cxn>
                      <a:cxn ang="0">
                        <a:pos x="4664" y="4150"/>
                      </a:cxn>
                      <a:cxn ang="0">
                        <a:pos x="4764" y="4006"/>
                      </a:cxn>
                      <a:cxn ang="0">
                        <a:pos x="4664" y="3804"/>
                      </a:cxn>
                      <a:cxn ang="0">
                        <a:pos x="4902" y="3770"/>
                      </a:cxn>
                      <a:cxn ang="0">
                        <a:pos x="410" y="3596"/>
                      </a:cxn>
                      <a:cxn ang="0">
                        <a:pos x="348" y="3448"/>
                      </a:cxn>
                      <a:cxn ang="0">
                        <a:pos x="128" y="3398"/>
                      </a:cxn>
                      <a:cxn ang="0">
                        <a:pos x="5072" y="3354"/>
                      </a:cxn>
                      <a:cxn ang="0">
                        <a:pos x="5116" y="3184"/>
                      </a:cxn>
                      <a:cxn ang="0">
                        <a:pos x="4958" y="3006"/>
                      </a:cxn>
                      <a:cxn ang="0">
                        <a:pos x="4974" y="2892"/>
                      </a:cxn>
                      <a:cxn ang="0">
                        <a:pos x="8" y="2814"/>
                      </a:cxn>
                      <a:cxn ang="0">
                        <a:pos x="192" y="2636"/>
                      </a:cxn>
                      <a:cxn ang="0">
                        <a:pos x="0" y="2516"/>
                      </a:cxn>
                      <a:cxn ang="0">
                        <a:pos x="200" y="2382"/>
                      </a:cxn>
                      <a:cxn ang="0">
                        <a:pos x="5170" y="2322"/>
                      </a:cxn>
                      <a:cxn ang="0">
                        <a:pos x="5148" y="2150"/>
                      </a:cxn>
                      <a:cxn ang="0">
                        <a:pos x="4936" y="2070"/>
                      </a:cxn>
                      <a:cxn ang="0">
                        <a:pos x="272" y="1974"/>
                      </a:cxn>
                      <a:cxn ang="0">
                        <a:pos x="318" y="1820"/>
                      </a:cxn>
                      <a:cxn ang="0">
                        <a:pos x="188" y="1618"/>
                      </a:cxn>
                      <a:cxn ang="0">
                        <a:pos x="238" y="1502"/>
                      </a:cxn>
                      <a:cxn ang="0">
                        <a:pos x="4754" y="1548"/>
                      </a:cxn>
                      <a:cxn ang="0">
                        <a:pos x="4846" y="1310"/>
                      </a:cxn>
                      <a:cxn ang="0">
                        <a:pos x="4608" y="1288"/>
                      </a:cxn>
                      <a:cxn ang="0">
                        <a:pos x="4542" y="1192"/>
                      </a:cxn>
                      <a:cxn ang="0">
                        <a:pos x="702" y="1112"/>
                      </a:cxn>
                      <a:cxn ang="0">
                        <a:pos x="806" y="988"/>
                      </a:cxn>
                      <a:cxn ang="0">
                        <a:pos x="748" y="770"/>
                      </a:cxn>
                      <a:cxn ang="0">
                        <a:pos x="984" y="808"/>
                      </a:cxn>
                      <a:cxn ang="0">
                        <a:pos x="4298" y="638"/>
                      </a:cxn>
                      <a:cxn ang="0">
                        <a:pos x="4162" y="528"/>
                      </a:cxn>
                      <a:cxn ang="0">
                        <a:pos x="3952" y="614"/>
                      </a:cxn>
                      <a:cxn ang="0">
                        <a:pos x="1316" y="558"/>
                      </a:cxn>
                      <a:cxn ang="0">
                        <a:pos x="1454" y="478"/>
                      </a:cxn>
                      <a:cxn ang="0">
                        <a:pos x="1496" y="242"/>
                      </a:cxn>
                      <a:cxn ang="0">
                        <a:pos x="1610" y="192"/>
                      </a:cxn>
                      <a:cxn ang="0">
                        <a:pos x="3464" y="354"/>
                      </a:cxn>
                      <a:cxn ang="0">
                        <a:pos x="3368" y="118"/>
                      </a:cxn>
                      <a:cxn ang="0">
                        <a:pos x="3178" y="264"/>
                      </a:cxn>
                      <a:cxn ang="0">
                        <a:pos x="3064" y="238"/>
                      </a:cxn>
                      <a:cxn ang="0">
                        <a:pos x="2216" y="220"/>
                      </a:cxn>
                      <a:cxn ang="0">
                        <a:pos x="2376" y="202"/>
                      </a:cxn>
                      <a:cxn ang="0">
                        <a:pos x="2482" y="2"/>
                      </a:cxn>
                    </a:cxnLst>
                    <a:rect l="0" t="0" r="r" b="b"/>
                    <a:pathLst>
                      <a:path w="5184" h="5184">
                        <a:moveTo>
                          <a:pt x="2604" y="5184"/>
                        </a:moveTo>
                        <a:lnTo>
                          <a:pt x="2602" y="4992"/>
                        </a:lnTo>
                        <a:lnTo>
                          <a:pt x="2602" y="4992"/>
                        </a:lnTo>
                        <a:lnTo>
                          <a:pt x="2626" y="4992"/>
                        </a:lnTo>
                        <a:lnTo>
                          <a:pt x="2628" y="5184"/>
                        </a:lnTo>
                        <a:lnTo>
                          <a:pt x="2628" y="5184"/>
                        </a:lnTo>
                        <a:lnTo>
                          <a:pt x="2604" y="5184"/>
                        </a:lnTo>
                        <a:lnTo>
                          <a:pt x="2604" y="5184"/>
                        </a:lnTo>
                        <a:close/>
                        <a:moveTo>
                          <a:pt x="2478" y="5182"/>
                        </a:moveTo>
                        <a:lnTo>
                          <a:pt x="2478" y="5182"/>
                        </a:lnTo>
                        <a:lnTo>
                          <a:pt x="2454" y="5180"/>
                        </a:lnTo>
                        <a:lnTo>
                          <a:pt x="2464" y="4990"/>
                        </a:lnTo>
                        <a:lnTo>
                          <a:pt x="2464" y="4990"/>
                        </a:lnTo>
                        <a:lnTo>
                          <a:pt x="2488" y="4990"/>
                        </a:lnTo>
                        <a:lnTo>
                          <a:pt x="2478" y="5182"/>
                        </a:lnTo>
                        <a:close/>
                        <a:moveTo>
                          <a:pt x="2752" y="5180"/>
                        </a:moveTo>
                        <a:lnTo>
                          <a:pt x="2740" y="4988"/>
                        </a:lnTo>
                        <a:lnTo>
                          <a:pt x="2740" y="4988"/>
                        </a:lnTo>
                        <a:lnTo>
                          <a:pt x="2764" y="4986"/>
                        </a:lnTo>
                        <a:lnTo>
                          <a:pt x="2778" y="5178"/>
                        </a:lnTo>
                        <a:lnTo>
                          <a:pt x="2778" y="5178"/>
                        </a:lnTo>
                        <a:lnTo>
                          <a:pt x="2752" y="5180"/>
                        </a:lnTo>
                        <a:lnTo>
                          <a:pt x="2752" y="5180"/>
                        </a:lnTo>
                        <a:close/>
                        <a:moveTo>
                          <a:pt x="2330" y="5172"/>
                        </a:moveTo>
                        <a:lnTo>
                          <a:pt x="2330" y="5172"/>
                        </a:lnTo>
                        <a:lnTo>
                          <a:pt x="2306" y="5168"/>
                        </a:lnTo>
                        <a:lnTo>
                          <a:pt x="2326" y="4978"/>
                        </a:lnTo>
                        <a:lnTo>
                          <a:pt x="2326" y="4978"/>
                        </a:lnTo>
                        <a:lnTo>
                          <a:pt x="2350" y="4980"/>
                        </a:lnTo>
                        <a:lnTo>
                          <a:pt x="2330" y="5172"/>
                        </a:lnTo>
                        <a:close/>
                        <a:moveTo>
                          <a:pt x="2902" y="5166"/>
                        </a:moveTo>
                        <a:lnTo>
                          <a:pt x="2878" y="4976"/>
                        </a:lnTo>
                        <a:lnTo>
                          <a:pt x="2878" y="4976"/>
                        </a:lnTo>
                        <a:lnTo>
                          <a:pt x="2902" y="4972"/>
                        </a:lnTo>
                        <a:lnTo>
                          <a:pt x="2926" y="5164"/>
                        </a:lnTo>
                        <a:lnTo>
                          <a:pt x="2926" y="5164"/>
                        </a:lnTo>
                        <a:lnTo>
                          <a:pt x="2902" y="5166"/>
                        </a:lnTo>
                        <a:lnTo>
                          <a:pt x="2902" y="5166"/>
                        </a:lnTo>
                        <a:close/>
                        <a:moveTo>
                          <a:pt x="2182" y="5152"/>
                        </a:moveTo>
                        <a:lnTo>
                          <a:pt x="2182" y="5152"/>
                        </a:lnTo>
                        <a:lnTo>
                          <a:pt x="2158" y="5148"/>
                        </a:lnTo>
                        <a:lnTo>
                          <a:pt x="2190" y="4958"/>
                        </a:lnTo>
                        <a:lnTo>
                          <a:pt x="2190" y="4958"/>
                        </a:lnTo>
                        <a:lnTo>
                          <a:pt x="2212" y="4962"/>
                        </a:lnTo>
                        <a:lnTo>
                          <a:pt x="2182" y="5152"/>
                        </a:lnTo>
                        <a:close/>
                        <a:moveTo>
                          <a:pt x="3050" y="5144"/>
                        </a:moveTo>
                        <a:lnTo>
                          <a:pt x="3016" y="4956"/>
                        </a:lnTo>
                        <a:lnTo>
                          <a:pt x="3016" y="4956"/>
                        </a:lnTo>
                        <a:lnTo>
                          <a:pt x="3038" y="4952"/>
                        </a:lnTo>
                        <a:lnTo>
                          <a:pt x="3074" y="5140"/>
                        </a:lnTo>
                        <a:lnTo>
                          <a:pt x="3074" y="5140"/>
                        </a:lnTo>
                        <a:lnTo>
                          <a:pt x="3050" y="5144"/>
                        </a:lnTo>
                        <a:lnTo>
                          <a:pt x="3050" y="5144"/>
                        </a:lnTo>
                        <a:close/>
                        <a:moveTo>
                          <a:pt x="2034" y="5124"/>
                        </a:moveTo>
                        <a:lnTo>
                          <a:pt x="2034" y="5124"/>
                        </a:lnTo>
                        <a:lnTo>
                          <a:pt x="2010" y="5120"/>
                        </a:lnTo>
                        <a:lnTo>
                          <a:pt x="2054" y="4932"/>
                        </a:lnTo>
                        <a:lnTo>
                          <a:pt x="2054" y="4932"/>
                        </a:lnTo>
                        <a:lnTo>
                          <a:pt x="2076" y="4938"/>
                        </a:lnTo>
                        <a:lnTo>
                          <a:pt x="2034" y="5124"/>
                        </a:lnTo>
                        <a:close/>
                        <a:moveTo>
                          <a:pt x="3196" y="5114"/>
                        </a:moveTo>
                        <a:lnTo>
                          <a:pt x="3152" y="4928"/>
                        </a:lnTo>
                        <a:lnTo>
                          <a:pt x="3152" y="4928"/>
                        </a:lnTo>
                        <a:lnTo>
                          <a:pt x="3174" y="4922"/>
                        </a:lnTo>
                        <a:lnTo>
                          <a:pt x="3220" y="5108"/>
                        </a:lnTo>
                        <a:lnTo>
                          <a:pt x="3220" y="5108"/>
                        </a:lnTo>
                        <a:lnTo>
                          <a:pt x="3196" y="5114"/>
                        </a:lnTo>
                        <a:lnTo>
                          <a:pt x="3196" y="5114"/>
                        </a:lnTo>
                        <a:close/>
                        <a:moveTo>
                          <a:pt x="1890" y="5088"/>
                        </a:moveTo>
                        <a:lnTo>
                          <a:pt x="1890" y="5088"/>
                        </a:lnTo>
                        <a:lnTo>
                          <a:pt x="1866" y="5082"/>
                        </a:lnTo>
                        <a:lnTo>
                          <a:pt x="1920" y="4898"/>
                        </a:lnTo>
                        <a:lnTo>
                          <a:pt x="1920" y="4898"/>
                        </a:lnTo>
                        <a:lnTo>
                          <a:pt x="1942" y="4904"/>
                        </a:lnTo>
                        <a:lnTo>
                          <a:pt x="1890" y="5088"/>
                        </a:lnTo>
                        <a:close/>
                        <a:moveTo>
                          <a:pt x="3340" y="5074"/>
                        </a:moveTo>
                        <a:lnTo>
                          <a:pt x="3284" y="4892"/>
                        </a:lnTo>
                        <a:lnTo>
                          <a:pt x="3284" y="4892"/>
                        </a:lnTo>
                        <a:lnTo>
                          <a:pt x="3306" y="4884"/>
                        </a:lnTo>
                        <a:lnTo>
                          <a:pt x="3364" y="5068"/>
                        </a:lnTo>
                        <a:lnTo>
                          <a:pt x="3364" y="5068"/>
                        </a:lnTo>
                        <a:lnTo>
                          <a:pt x="3340" y="5074"/>
                        </a:lnTo>
                        <a:lnTo>
                          <a:pt x="3340" y="5074"/>
                        </a:lnTo>
                        <a:close/>
                        <a:moveTo>
                          <a:pt x="1748" y="5044"/>
                        </a:moveTo>
                        <a:lnTo>
                          <a:pt x="1748" y="5044"/>
                        </a:lnTo>
                        <a:lnTo>
                          <a:pt x="1724" y="5036"/>
                        </a:lnTo>
                        <a:lnTo>
                          <a:pt x="1788" y="4854"/>
                        </a:lnTo>
                        <a:lnTo>
                          <a:pt x="1788" y="4854"/>
                        </a:lnTo>
                        <a:lnTo>
                          <a:pt x="1810" y="4862"/>
                        </a:lnTo>
                        <a:lnTo>
                          <a:pt x="1748" y="5044"/>
                        </a:lnTo>
                        <a:close/>
                        <a:moveTo>
                          <a:pt x="3482" y="5028"/>
                        </a:moveTo>
                        <a:lnTo>
                          <a:pt x="3416" y="4848"/>
                        </a:lnTo>
                        <a:lnTo>
                          <a:pt x="3416" y="4848"/>
                        </a:lnTo>
                        <a:lnTo>
                          <a:pt x="3438" y="4840"/>
                        </a:lnTo>
                        <a:lnTo>
                          <a:pt x="3506" y="5020"/>
                        </a:lnTo>
                        <a:lnTo>
                          <a:pt x="3506" y="5020"/>
                        </a:lnTo>
                        <a:lnTo>
                          <a:pt x="3482" y="5028"/>
                        </a:lnTo>
                        <a:lnTo>
                          <a:pt x="3482" y="5028"/>
                        </a:lnTo>
                        <a:close/>
                        <a:moveTo>
                          <a:pt x="1606" y="4990"/>
                        </a:moveTo>
                        <a:lnTo>
                          <a:pt x="1606" y="4990"/>
                        </a:lnTo>
                        <a:lnTo>
                          <a:pt x="1584" y="4982"/>
                        </a:lnTo>
                        <a:lnTo>
                          <a:pt x="1658" y="4804"/>
                        </a:lnTo>
                        <a:lnTo>
                          <a:pt x="1658" y="4804"/>
                        </a:lnTo>
                        <a:lnTo>
                          <a:pt x="1680" y="4814"/>
                        </a:lnTo>
                        <a:lnTo>
                          <a:pt x="1606" y="4990"/>
                        </a:lnTo>
                        <a:close/>
                        <a:moveTo>
                          <a:pt x="3620" y="4972"/>
                        </a:moveTo>
                        <a:lnTo>
                          <a:pt x="3544" y="4796"/>
                        </a:lnTo>
                        <a:lnTo>
                          <a:pt x="3544" y="4796"/>
                        </a:lnTo>
                        <a:lnTo>
                          <a:pt x="3566" y="4788"/>
                        </a:lnTo>
                        <a:lnTo>
                          <a:pt x="3644" y="4962"/>
                        </a:lnTo>
                        <a:lnTo>
                          <a:pt x="3644" y="4962"/>
                        </a:lnTo>
                        <a:lnTo>
                          <a:pt x="3620" y="4972"/>
                        </a:lnTo>
                        <a:lnTo>
                          <a:pt x="3620" y="4972"/>
                        </a:lnTo>
                        <a:close/>
                        <a:moveTo>
                          <a:pt x="1470" y="4930"/>
                        </a:moveTo>
                        <a:lnTo>
                          <a:pt x="1470" y="4930"/>
                        </a:lnTo>
                        <a:lnTo>
                          <a:pt x="1448" y="4918"/>
                        </a:lnTo>
                        <a:lnTo>
                          <a:pt x="1532" y="4746"/>
                        </a:lnTo>
                        <a:lnTo>
                          <a:pt x="1532" y="4746"/>
                        </a:lnTo>
                        <a:lnTo>
                          <a:pt x="1554" y="4756"/>
                        </a:lnTo>
                        <a:lnTo>
                          <a:pt x="1470" y="4930"/>
                        </a:lnTo>
                        <a:close/>
                        <a:moveTo>
                          <a:pt x="3756" y="4910"/>
                        </a:moveTo>
                        <a:lnTo>
                          <a:pt x="3670" y="4738"/>
                        </a:lnTo>
                        <a:lnTo>
                          <a:pt x="3670" y="4738"/>
                        </a:lnTo>
                        <a:lnTo>
                          <a:pt x="3690" y="4728"/>
                        </a:lnTo>
                        <a:lnTo>
                          <a:pt x="3778" y="4898"/>
                        </a:lnTo>
                        <a:lnTo>
                          <a:pt x="3778" y="4898"/>
                        </a:lnTo>
                        <a:lnTo>
                          <a:pt x="3756" y="4910"/>
                        </a:lnTo>
                        <a:lnTo>
                          <a:pt x="3756" y="4910"/>
                        </a:lnTo>
                        <a:close/>
                        <a:moveTo>
                          <a:pt x="1336" y="4862"/>
                        </a:moveTo>
                        <a:lnTo>
                          <a:pt x="1336" y="4862"/>
                        </a:lnTo>
                        <a:lnTo>
                          <a:pt x="1316" y="4848"/>
                        </a:lnTo>
                        <a:lnTo>
                          <a:pt x="1410" y="4682"/>
                        </a:lnTo>
                        <a:lnTo>
                          <a:pt x="1410" y="4682"/>
                        </a:lnTo>
                        <a:lnTo>
                          <a:pt x="1430" y="4694"/>
                        </a:lnTo>
                        <a:lnTo>
                          <a:pt x="1336" y="4862"/>
                        </a:lnTo>
                        <a:close/>
                        <a:moveTo>
                          <a:pt x="3888" y="4838"/>
                        </a:moveTo>
                        <a:lnTo>
                          <a:pt x="3792" y="4672"/>
                        </a:lnTo>
                        <a:lnTo>
                          <a:pt x="3792" y="4672"/>
                        </a:lnTo>
                        <a:lnTo>
                          <a:pt x="3810" y="4660"/>
                        </a:lnTo>
                        <a:lnTo>
                          <a:pt x="3908" y="4826"/>
                        </a:lnTo>
                        <a:lnTo>
                          <a:pt x="3908" y="4826"/>
                        </a:lnTo>
                        <a:lnTo>
                          <a:pt x="3888" y="4838"/>
                        </a:lnTo>
                        <a:lnTo>
                          <a:pt x="3888" y="4838"/>
                        </a:lnTo>
                        <a:close/>
                        <a:moveTo>
                          <a:pt x="1208" y="4784"/>
                        </a:moveTo>
                        <a:lnTo>
                          <a:pt x="1208" y="4784"/>
                        </a:lnTo>
                        <a:lnTo>
                          <a:pt x="1188" y="4772"/>
                        </a:lnTo>
                        <a:lnTo>
                          <a:pt x="1292" y="4610"/>
                        </a:lnTo>
                        <a:lnTo>
                          <a:pt x="1292" y="4610"/>
                        </a:lnTo>
                        <a:lnTo>
                          <a:pt x="1310" y="4622"/>
                        </a:lnTo>
                        <a:lnTo>
                          <a:pt x="1208" y="4784"/>
                        </a:lnTo>
                        <a:close/>
                        <a:moveTo>
                          <a:pt x="4014" y="4760"/>
                        </a:moveTo>
                        <a:lnTo>
                          <a:pt x="3908" y="4600"/>
                        </a:lnTo>
                        <a:lnTo>
                          <a:pt x="3908" y="4600"/>
                        </a:lnTo>
                        <a:lnTo>
                          <a:pt x="3928" y="4586"/>
                        </a:lnTo>
                        <a:lnTo>
                          <a:pt x="4034" y="4746"/>
                        </a:lnTo>
                        <a:lnTo>
                          <a:pt x="4034" y="4746"/>
                        </a:lnTo>
                        <a:lnTo>
                          <a:pt x="4014" y="4760"/>
                        </a:lnTo>
                        <a:lnTo>
                          <a:pt x="4014" y="4760"/>
                        </a:lnTo>
                        <a:close/>
                        <a:moveTo>
                          <a:pt x="1084" y="4702"/>
                        </a:moveTo>
                        <a:lnTo>
                          <a:pt x="1084" y="4702"/>
                        </a:lnTo>
                        <a:lnTo>
                          <a:pt x="1064" y="4686"/>
                        </a:lnTo>
                        <a:lnTo>
                          <a:pt x="1178" y="4532"/>
                        </a:lnTo>
                        <a:lnTo>
                          <a:pt x="1178" y="4532"/>
                        </a:lnTo>
                        <a:lnTo>
                          <a:pt x="1196" y="4546"/>
                        </a:lnTo>
                        <a:lnTo>
                          <a:pt x="1084" y="4702"/>
                        </a:lnTo>
                        <a:close/>
                        <a:moveTo>
                          <a:pt x="4136" y="4674"/>
                        </a:moveTo>
                        <a:lnTo>
                          <a:pt x="4022" y="4520"/>
                        </a:lnTo>
                        <a:lnTo>
                          <a:pt x="4022" y="4520"/>
                        </a:lnTo>
                        <a:lnTo>
                          <a:pt x="4040" y="4506"/>
                        </a:lnTo>
                        <a:lnTo>
                          <a:pt x="4156" y="4660"/>
                        </a:lnTo>
                        <a:lnTo>
                          <a:pt x="4156" y="4660"/>
                        </a:lnTo>
                        <a:lnTo>
                          <a:pt x="4136" y="4674"/>
                        </a:lnTo>
                        <a:lnTo>
                          <a:pt x="4136" y="4674"/>
                        </a:lnTo>
                        <a:close/>
                        <a:moveTo>
                          <a:pt x="966" y="4610"/>
                        </a:moveTo>
                        <a:lnTo>
                          <a:pt x="966" y="4610"/>
                        </a:lnTo>
                        <a:lnTo>
                          <a:pt x="946" y="4594"/>
                        </a:lnTo>
                        <a:lnTo>
                          <a:pt x="1068" y="4446"/>
                        </a:lnTo>
                        <a:lnTo>
                          <a:pt x="1068" y="4446"/>
                        </a:lnTo>
                        <a:lnTo>
                          <a:pt x="1086" y="4462"/>
                        </a:lnTo>
                        <a:lnTo>
                          <a:pt x="966" y="4610"/>
                        </a:lnTo>
                        <a:close/>
                        <a:moveTo>
                          <a:pt x="4254" y="4582"/>
                        </a:moveTo>
                        <a:lnTo>
                          <a:pt x="4130" y="4434"/>
                        </a:lnTo>
                        <a:lnTo>
                          <a:pt x="4130" y="4434"/>
                        </a:lnTo>
                        <a:lnTo>
                          <a:pt x="4148" y="4420"/>
                        </a:lnTo>
                        <a:lnTo>
                          <a:pt x="4272" y="4566"/>
                        </a:lnTo>
                        <a:lnTo>
                          <a:pt x="4272" y="4566"/>
                        </a:lnTo>
                        <a:lnTo>
                          <a:pt x="4254" y="4582"/>
                        </a:lnTo>
                        <a:lnTo>
                          <a:pt x="4254" y="4582"/>
                        </a:lnTo>
                        <a:close/>
                        <a:moveTo>
                          <a:pt x="852" y="4514"/>
                        </a:moveTo>
                        <a:lnTo>
                          <a:pt x="852" y="4514"/>
                        </a:lnTo>
                        <a:lnTo>
                          <a:pt x="834" y="4496"/>
                        </a:lnTo>
                        <a:lnTo>
                          <a:pt x="964" y="4356"/>
                        </a:lnTo>
                        <a:lnTo>
                          <a:pt x="964" y="4356"/>
                        </a:lnTo>
                        <a:lnTo>
                          <a:pt x="980" y="4372"/>
                        </a:lnTo>
                        <a:lnTo>
                          <a:pt x="852" y="4514"/>
                        </a:lnTo>
                        <a:close/>
                        <a:moveTo>
                          <a:pt x="4366" y="4482"/>
                        </a:moveTo>
                        <a:lnTo>
                          <a:pt x="4234" y="4342"/>
                        </a:lnTo>
                        <a:lnTo>
                          <a:pt x="4234" y="4342"/>
                        </a:lnTo>
                        <a:lnTo>
                          <a:pt x="4252" y="4328"/>
                        </a:lnTo>
                        <a:lnTo>
                          <a:pt x="4384" y="4466"/>
                        </a:lnTo>
                        <a:lnTo>
                          <a:pt x="4384" y="4466"/>
                        </a:lnTo>
                        <a:lnTo>
                          <a:pt x="4366" y="4482"/>
                        </a:lnTo>
                        <a:lnTo>
                          <a:pt x="4366" y="4482"/>
                        </a:lnTo>
                        <a:close/>
                        <a:moveTo>
                          <a:pt x="744" y="4410"/>
                        </a:moveTo>
                        <a:lnTo>
                          <a:pt x="744" y="4410"/>
                        </a:lnTo>
                        <a:lnTo>
                          <a:pt x="726" y="4392"/>
                        </a:lnTo>
                        <a:lnTo>
                          <a:pt x="864" y="4258"/>
                        </a:lnTo>
                        <a:lnTo>
                          <a:pt x="864" y="4258"/>
                        </a:lnTo>
                        <a:lnTo>
                          <a:pt x="880" y="4276"/>
                        </a:lnTo>
                        <a:lnTo>
                          <a:pt x="744" y="4410"/>
                        </a:lnTo>
                        <a:close/>
                        <a:moveTo>
                          <a:pt x="4472" y="4378"/>
                        </a:moveTo>
                        <a:lnTo>
                          <a:pt x="4332" y="4246"/>
                        </a:lnTo>
                        <a:lnTo>
                          <a:pt x="4332" y="4246"/>
                        </a:lnTo>
                        <a:lnTo>
                          <a:pt x="4348" y="4228"/>
                        </a:lnTo>
                        <a:lnTo>
                          <a:pt x="4488" y="4360"/>
                        </a:lnTo>
                        <a:lnTo>
                          <a:pt x="4488" y="4360"/>
                        </a:lnTo>
                        <a:lnTo>
                          <a:pt x="4472" y="4378"/>
                        </a:lnTo>
                        <a:lnTo>
                          <a:pt x="4472" y="4378"/>
                        </a:lnTo>
                        <a:close/>
                        <a:moveTo>
                          <a:pt x="642" y="4300"/>
                        </a:moveTo>
                        <a:lnTo>
                          <a:pt x="642" y="4300"/>
                        </a:lnTo>
                        <a:lnTo>
                          <a:pt x="626" y="4282"/>
                        </a:lnTo>
                        <a:lnTo>
                          <a:pt x="772" y="4156"/>
                        </a:lnTo>
                        <a:lnTo>
                          <a:pt x="772" y="4156"/>
                        </a:lnTo>
                        <a:lnTo>
                          <a:pt x="786" y="4174"/>
                        </a:lnTo>
                        <a:lnTo>
                          <a:pt x="642" y="4300"/>
                        </a:lnTo>
                        <a:close/>
                        <a:moveTo>
                          <a:pt x="4572" y="4266"/>
                        </a:moveTo>
                        <a:lnTo>
                          <a:pt x="4424" y="4142"/>
                        </a:lnTo>
                        <a:lnTo>
                          <a:pt x="4424" y="4142"/>
                        </a:lnTo>
                        <a:lnTo>
                          <a:pt x="4440" y="4124"/>
                        </a:lnTo>
                        <a:lnTo>
                          <a:pt x="4588" y="4248"/>
                        </a:lnTo>
                        <a:lnTo>
                          <a:pt x="4588" y="4248"/>
                        </a:lnTo>
                        <a:lnTo>
                          <a:pt x="4572" y="4266"/>
                        </a:lnTo>
                        <a:lnTo>
                          <a:pt x="4572" y="4266"/>
                        </a:lnTo>
                        <a:close/>
                        <a:moveTo>
                          <a:pt x="546" y="4186"/>
                        </a:moveTo>
                        <a:lnTo>
                          <a:pt x="546" y="4186"/>
                        </a:lnTo>
                        <a:lnTo>
                          <a:pt x="532" y="4166"/>
                        </a:lnTo>
                        <a:lnTo>
                          <a:pt x="684" y="4050"/>
                        </a:lnTo>
                        <a:lnTo>
                          <a:pt x="684" y="4050"/>
                        </a:lnTo>
                        <a:lnTo>
                          <a:pt x="698" y="4068"/>
                        </a:lnTo>
                        <a:lnTo>
                          <a:pt x="546" y="4186"/>
                        </a:lnTo>
                        <a:close/>
                        <a:moveTo>
                          <a:pt x="4664" y="4150"/>
                        </a:moveTo>
                        <a:lnTo>
                          <a:pt x="4512" y="4034"/>
                        </a:lnTo>
                        <a:lnTo>
                          <a:pt x="4512" y="4034"/>
                        </a:lnTo>
                        <a:lnTo>
                          <a:pt x="4526" y="4016"/>
                        </a:lnTo>
                        <a:lnTo>
                          <a:pt x="4680" y="4130"/>
                        </a:lnTo>
                        <a:lnTo>
                          <a:pt x="4680" y="4130"/>
                        </a:lnTo>
                        <a:lnTo>
                          <a:pt x="4664" y="4150"/>
                        </a:lnTo>
                        <a:lnTo>
                          <a:pt x="4664" y="4150"/>
                        </a:lnTo>
                        <a:close/>
                        <a:moveTo>
                          <a:pt x="458" y="4066"/>
                        </a:moveTo>
                        <a:lnTo>
                          <a:pt x="458" y="4066"/>
                        </a:lnTo>
                        <a:lnTo>
                          <a:pt x="444" y="4044"/>
                        </a:lnTo>
                        <a:lnTo>
                          <a:pt x="604" y="3936"/>
                        </a:lnTo>
                        <a:lnTo>
                          <a:pt x="604" y="3936"/>
                        </a:lnTo>
                        <a:lnTo>
                          <a:pt x="616" y="3956"/>
                        </a:lnTo>
                        <a:lnTo>
                          <a:pt x="458" y="4066"/>
                        </a:lnTo>
                        <a:close/>
                        <a:moveTo>
                          <a:pt x="4752" y="4028"/>
                        </a:moveTo>
                        <a:lnTo>
                          <a:pt x="4592" y="3920"/>
                        </a:lnTo>
                        <a:lnTo>
                          <a:pt x="4592" y="3920"/>
                        </a:lnTo>
                        <a:lnTo>
                          <a:pt x="4604" y="3902"/>
                        </a:lnTo>
                        <a:lnTo>
                          <a:pt x="4764" y="4006"/>
                        </a:lnTo>
                        <a:lnTo>
                          <a:pt x="4764" y="4006"/>
                        </a:lnTo>
                        <a:lnTo>
                          <a:pt x="4752" y="4028"/>
                        </a:lnTo>
                        <a:lnTo>
                          <a:pt x="4752" y="4028"/>
                        </a:lnTo>
                        <a:close/>
                        <a:moveTo>
                          <a:pt x="376" y="3940"/>
                        </a:moveTo>
                        <a:lnTo>
                          <a:pt x="376" y="3940"/>
                        </a:lnTo>
                        <a:lnTo>
                          <a:pt x="364" y="3918"/>
                        </a:lnTo>
                        <a:lnTo>
                          <a:pt x="528" y="3820"/>
                        </a:lnTo>
                        <a:lnTo>
                          <a:pt x="528" y="3820"/>
                        </a:lnTo>
                        <a:lnTo>
                          <a:pt x="540" y="3840"/>
                        </a:lnTo>
                        <a:lnTo>
                          <a:pt x="376" y="3940"/>
                        </a:lnTo>
                        <a:close/>
                        <a:moveTo>
                          <a:pt x="4830" y="3900"/>
                        </a:moveTo>
                        <a:lnTo>
                          <a:pt x="4664" y="3804"/>
                        </a:lnTo>
                        <a:lnTo>
                          <a:pt x="4664" y="3804"/>
                        </a:lnTo>
                        <a:lnTo>
                          <a:pt x="4676" y="3784"/>
                        </a:lnTo>
                        <a:lnTo>
                          <a:pt x="4844" y="3880"/>
                        </a:lnTo>
                        <a:lnTo>
                          <a:pt x="4844" y="3880"/>
                        </a:lnTo>
                        <a:lnTo>
                          <a:pt x="4830" y="3900"/>
                        </a:lnTo>
                        <a:lnTo>
                          <a:pt x="4830" y="3900"/>
                        </a:lnTo>
                        <a:close/>
                        <a:moveTo>
                          <a:pt x="302" y="3810"/>
                        </a:moveTo>
                        <a:lnTo>
                          <a:pt x="302" y="3810"/>
                        </a:lnTo>
                        <a:lnTo>
                          <a:pt x="292" y="3788"/>
                        </a:lnTo>
                        <a:lnTo>
                          <a:pt x="462" y="3700"/>
                        </a:lnTo>
                        <a:lnTo>
                          <a:pt x="462" y="3700"/>
                        </a:lnTo>
                        <a:lnTo>
                          <a:pt x="472" y="3720"/>
                        </a:lnTo>
                        <a:lnTo>
                          <a:pt x="302" y="3810"/>
                        </a:lnTo>
                        <a:close/>
                        <a:moveTo>
                          <a:pt x="4902" y="3770"/>
                        </a:moveTo>
                        <a:lnTo>
                          <a:pt x="4732" y="3682"/>
                        </a:lnTo>
                        <a:lnTo>
                          <a:pt x="4732" y="3682"/>
                        </a:lnTo>
                        <a:lnTo>
                          <a:pt x="4742" y="3662"/>
                        </a:lnTo>
                        <a:lnTo>
                          <a:pt x="4914" y="3746"/>
                        </a:lnTo>
                        <a:lnTo>
                          <a:pt x="4914" y="3746"/>
                        </a:lnTo>
                        <a:lnTo>
                          <a:pt x="4902" y="3770"/>
                        </a:lnTo>
                        <a:lnTo>
                          <a:pt x="4902" y="3770"/>
                        </a:lnTo>
                        <a:close/>
                        <a:moveTo>
                          <a:pt x="236" y="3676"/>
                        </a:moveTo>
                        <a:lnTo>
                          <a:pt x="236" y="3676"/>
                        </a:lnTo>
                        <a:lnTo>
                          <a:pt x="226" y="3654"/>
                        </a:lnTo>
                        <a:lnTo>
                          <a:pt x="402" y="3576"/>
                        </a:lnTo>
                        <a:lnTo>
                          <a:pt x="402" y="3576"/>
                        </a:lnTo>
                        <a:lnTo>
                          <a:pt x="410" y="3596"/>
                        </a:lnTo>
                        <a:lnTo>
                          <a:pt x="236" y="3676"/>
                        </a:lnTo>
                        <a:close/>
                        <a:moveTo>
                          <a:pt x="4966" y="3634"/>
                        </a:moveTo>
                        <a:lnTo>
                          <a:pt x="4790" y="3556"/>
                        </a:lnTo>
                        <a:lnTo>
                          <a:pt x="4790" y="3556"/>
                        </a:lnTo>
                        <a:lnTo>
                          <a:pt x="4800" y="3536"/>
                        </a:lnTo>
                        <a:lnTo>
                          <a:pt x="4976" y="3610"/>
                        </a:lnTo>
                        <a:lnTo>
                          <a:pt x="4976" y="3610"/>
                        </a:lnTo>
                        <a:lnTo>
                          <a:pt x="4966" y="3634"/>
                        </a:lnTo>
                        <a:lnTo>
                          <a:pt x="4966" y="3634"/>
                        </a:lnTo>
                        <a:close/>
                        <a:moveTo>
                          <a:pt x="178" y="3540"/>
                        </a:moveTo>
                        <a:lnTo>
                          <a:pt x="178" y="3540"/>
                        </a:lnTo>
                        <a:lnTo>
                          <a:pt x="170" y="3516"/>
                        </a:lnTo>
                        <a:lnTo>
                          <a:pt x="348" y="3448"/>
                        </a:lnTo>
                        <a:lnTo>
                          <a:pt x="348" y="3448"/>
                        </a:lnTo>
                        <a:lnTo>
                          <a:pt x="356" y="3470"/>
                        </a:lnTo>
                        <a:lnTo>
                          <a:pt x="178" y="3540"/>
                        </a:lnTo>
                        <a:close/>
                        <a:moveTo>
                          <a:pt x="5022" y="3496"/>
                        </a:moveTo>
                        <a:lnTo>
                          <a:pt x="4842" y="3428"/>
                        </a:lnTo>
                        <a:lnTo>
                          <a:pt x="4842" y="3428"/>
                        </a:lnTo>
                        <a:lnTo>
                          <a:pt x="4850" y="3406"/>
                        </a:lnTo>
                        <a:lnTo>
                          <a:pt x="5032" y="3472"/>
                        </a:lnTo>
                        <a:lnTo>
                          <a:pt x="5032" y="3472"/>
                        </a:lnTo>
                        <a:lnTo>
                          <a:pt x="5022" y="3496"/>
                        </a:lnTo>
                        <a:lnTo>
                          <a:pt x="5022" y="3496"/>
                        </a:lnTo>
                        <a:close/>
                        <a:moveTo>
                          <a:pt x="128" y="3398"/>
                        </a:moveTo>
                        <a:lnTo>
                          <a:pt x="128" y="3398"/>
                        </a:lnTo>
                        <a:lnTo>
                          <a:pt x="120" y="3376"/>
                        </a:lnTo>
                        <a:lnTo>
                          <a:pt x="302" y="3318"/>
                        </a:lnTo>
                        <a:lnTo>
                          <a:pt x="302" y="3318"/>
                        </a:lnTo>
                        <a:lnTo>
                          <a:pt x="310" y="3340"/>
                        </a:lnTo>
                        <a:lnTo>
                          <a:pt x="128" y="3398"/>
                        </a:lnTo>
                        <a:close/>
                        <a:moveTo>
                          <a:pt x="5072" y="3354"/>
                        </a:moveTo>
                        <a:lnTo>
                          <a:pt x="4888" y="3296"/>
                        </a:lnTo>
                        <a:lnTo>
                          <a:pt x="4888" y="3296"/>
                        </a:lnTo>
                        <a:lnTo>
                          <a:pt x="4894" y="3274"/>
                        </a:lnTo>
                        <a:lnTo>
                          <a:pt x="5078" y="3330"/>
                        </a:lnTo>
                        <a:lnTo>
                          <a:pt x="5078" y="3330"/>
                        </a:lnTo>
                        <a:lnTo>
                          <a:pt x="5072" y="3354"/>
                        </a:lnTo>
                        <a:lnTo>
                          <a:pt x="5072" y="3354"/>
                        </a:lnTo>
                        <a:close/>
                        <a:moveTo>
                          <a:pt x="86" y="3256"/>
                        </a:moveTo>
                        <a:lnTo>
                          <a:pt x="86" y="3256"/>
                        </a:lnTo>
                        <a:lnTo>
                          <a:pt x="78" y="3232"/>
                        </a:lnTo>
                        <a:lnTo>
                          <a:pt x="264" y="3184"/>
                        </a:lnTo>
                        <a:lnTo>
                          <a:pt x="264" y="3184"/>
                        </a:lnTo>
                        <a:lnTo>
                          <a:pt x="270" y="3206"/>
                        </a:lnTo>
                        <a:lnTo>
                          <a:pt x="86" y="3256"/>
                        </a:lnTo>
                        <a:close/>
                        <a:moveTo>
                          <a:pt x="5110" y="3208"/>
                        </a:moveTo>
                        <a:lnTo>
                          <a:pt x="4924" y="3164"/>
                        </a:lnTo>
                        <a:lnTo>
                          <a:pt x="4924" y="3164"/>
                        </a:lnTo>
                        <a:lnTo>
                          <a:pt x="4930" y="3140"/>
                        </a:lnTo>
                        <a:lnTo>
                          <a:pt x="5116" y="3184"/>
                        </a:lnTo>
                        <a:lnTo>
                          <a:pt x="5116" y="3184"/>
                        </a:lnTo>
                        <a:lnTo>
                          <a:pt x="5110" y="3208"/>
                        </a:lnTo>
                        <a:lnTo>
                          <a:pt x="5110" y="3208"/>
                        </a:lnTo>
                        <a:close/>
                        <a:moveTo>
                          <a:pt x="52" y="3110"/>
                        </a:moveTo>
                        <a:lnTo>
                          <a:pt x="52" y="3110"/>
                        </a:lnTo>
                        <a:lnTo>
                          <a:pt x="46" y="3086"/>
                        </a:lnTo>
                        <a:lnTo>
                          <a:pt x="234" y="3048"/>
                        </a:lnTo>
                        <a:lnTo>
                          <a:pt x="234" y="3048"/>
                        </a:lnTo>
                        <a:lnTo>
                          <a:pt x="240" y="3072"/>
                        </a:lnTo>
                        <a:lnTo>
                          <a:pt x="52" y="3110"/>
                        </a:lnTo>
                        <a:close/>
                        <a:moveTo>
                          <a:pt x="5142" y="3062"/>
                        </a:moveTo>
                        <a:lnTo>
                          <a:pt x="4954" y="3028"/>
                        </a:lnTo>
                        <a:lnTo>
                          <a:pt x="4954" y="3028"/>
                        </a:lnTo>
                        <a:lnTo>
                          <a:pt x="4958" y="3006"/>
                        </a:lnTo>
                        <a:lnTo>
                          <a:pt x="5146" y="3038"/>
                        </a:lnTo>
                        <a:lnTo>
                          <a:pt x="5146" y="3038"/>
                        </a:lnTo>
                        <a:lnTo>
                          <a:pt x="5142" y="3062"/>
                        </a:lnTo>
                        <a:lnTo>
                          <a:pt x="5142" y="3062"/>
                        </a:lnTo>
                        <a:close/>
                        <a:moveTo>
                          <a:pt x="26" y="2962"/>
                        </a:moveTo>
                        <a:lnTo>
                          <a:pt x="26" y="2962"/>
                        </a:lnTo>
                        <a:lnTo>
                          <a:pt x="22" y="2938"/>
                        </a:lnTo>
                        <a:lnTo>
                          <a:pt x="212" y="2912"/>
                        </a:lnTo>
                        <a:lnTo>
                          <a:pt x="212" y="2912"/>
                        </a:lnTo>
                        <a:lnTo>
                          <a:pt x="216" y="2936"/>
                        </a:lnTo>
                        <a:lnTo>
                          <a:pt x="26" y="2962"/>
                        </a:lnTo>
                        <a:close/>
                        <a:moveTo>
                          <a:pt x="5164" y="2914"/>
                        </a:moveTo>
                        <a:lnTo>
                          <a:pt x="4974" y="2892"/>
                        </a:lnTo>
                        <a:lnTo>
                          <a:pt x="4974" y="2892"/>
                        </a:lnTo>
                        <a:lnTo>
                          <a:pt x="4976" y="2868"/>
                        </a:lnTo>
                        <a:lnTo>
                          <a:pt x="5168" y="2890"/>
                        </a:lnTo>
                        <a:lnTo>
                          <a:pt x="5168" y="2890"/>
                        </a:lnTo>
                        <a:lnTo>
                          <a:pt x="5164" y="2914"/>
                        </a:lnTo>
                        <a:lnTo>
                          <a:pt x="5164" y="2914"/>
                        </a:lnTo>
                        <a:close/>
                        <a:moveTo>
                          <a:pt x="8" y="2814"/>
                        </a:moveTo>
                        <a:lnTo>
                          <a:pt x="8" y="2814"/>
                        </a:lnTo>
                        <a:lnTo>
                          <a:pt x="6" y="2790"/>
                        </a:lnTo>
                        <a:lnTo>
                          <a:pt x="198" y="2774"/>
                        </a:lnTo>
                        <a:lnTo>
                          <a:pt x="198" y="2774"/>
                        </a:lnTo>
                        <a:lnTo>
                          <a:pt x="200" y="2798"/>
                        </a:lnTo>
                        <a:lnTo>
                          <a:pt x="8" y="2814"/>
                        </a:lnTo>
                        <a:close/>
                        <a:moveTo>
                          <a:pt x="5178" y="2766"/>
                        </a:moveTo>
                        <a:lnTo>
                          <a:pt x="4988" y="2754"/>
                        </a:lnTo>
                        <a:lnTo>
                          <a:pt x="4988" y="2754"/>
                        </a:lnTo>
                        <a:lnTo>
                          <a:pt x="4988" y="2730"/>
                        </a:lnTo>
                        <a:lnTo>
                          <a:pt x="5180" y="2742"/>
                        </a:lnTo>
                        <a:lnTo>
                          <a:pt x="5180" y="2742"/>
                        </a:lnTo>
                        <a:lnTo>
                          <a:pt x="5178" y="2766"/>
                        </a:lnTo>
                        <a:lnTo>
                          <a:pt x="5178" y="2766"/>
                        </a:lnTo>
                        <a:close/>
                        <a:moveTo>
                          <a:pt x="0" y="2664"/>
                        </a:moveTo>
                        <a:lnTo>
                          <a:pt x="0" y="2664"/>
                        </a:lnTo>
                        <a:lnTo>
                          <a:pt x="0" y="2640"/>
                        </a:lnTo>
                        <a:lnTo>
                          <a:pt x="192" y="2636"/>
                        </a:lnTo>
                        <a:lnTo>
                          <a:pt x="192" y="2636"/>
                        </a:lnTo>
                        <a:lnTo>
                          <a:pt x="192" y="2660"/>
                        </a:lnTo>
                        <a:lnTo>
                          <a:pt x="0" y="2664"/>
                        </a:lnTo>
                        <a:close/>
                        <a:moveTo>
                          <a:pt x="5184" y="2616"/>
                        </a:moveTo>
                        <a:lnTo>
                          <a:pt x="4992" y="2616"/>
                        </a:lnTo>
                        <a:lnTo>
                          <a:pt x="4992" y="2616"/>
                        </a:lnTo>
                        <a:lnTo>
                          <a:pt x="4992" y="2592"/>
                        </a:lnTo>
                        <a:lnTo>
                          <a:pt x="5184" y="2592"/>
                        </a:lnTo>
                        <a:lnTo>
                          <a:pt x="5184" y="2592"/>
                        </a:lnTo>
                        <a:lnTo>
                          <a:pt x="5184" y="2616"/>
                        </a:lnTo>
                        <a:lnTo>
                          <a:pt x="5184" y="2616"/>
                        </a:lnTo>
                        <a:close/>
                        <a:moveTo>
                          <a:pt x="192" y="2520"/>
                        </a:moveTo>
                        <a:lnTo>
                          <a:pt x="0" y="2516"/>
                        </a:lnTo>
                        <a:lnTo>
                          <a:pt x="0" y="2516"/>
                        </a:lnTo>
                        <a:lnTo>
                          <a:pt x="2" y="2490"/>
                        </a:lnTo>
                        <a:lnTo>
                          <a:pt x="194" y="2498"/>
                        </a:lnTo>
                        <a:lnTo>
                          <a:pt x="194" y="2498"/>
                        </a:lnTo>
                        <a:lnTo>
                          <a:pt x="192" y="2520"/>
                        </a:lnTo>
                        <a:lnTo>
                          <a:pt x="192" y="2520"/>
                        </a:lnTo>
                        <a:close/>
                        <a:moveTo>
                          <a:pt x="4990" y="2480"/>
                        </a:moveTo>
                        <a:lnTo>
                          <a:pt x="4990" y="2480"/>
                        </a:lnTo>
                        <a:lnTo>
                          <a:pt x="4988" y="2458"/>
                        </a:lnTo>
                        <a:lnTo>
                          <a:pt x="5180" y="2446"/>
                        </a:lnTo>
                        <a:lnTo>
                          <a:pt x="5180" y="2446"/>
                        </a:lnTo>
                        <a:lnTo>
                          <a:pt x="5182" y="2472"/>
                        </a:lnTo>
                        <a:lnTo>
                          <a:pt x="4990" y="2480"/>
                        </a:lnTo>
                        <a:close/>
                        <a:moveTo>
                          <a:pt x="200" y="2382"/>
                        </a:moveTo>
                        <a:lnTo>
                          <a:pt x="10" y="2366"/>
                        </a:lnTo>
                        <a:lnTo>
                          <a:pt x="10" y="2366"/>
                        </a:lnTo>
                        <a:lnTo>
                          <a:pt x="12" y="2342"/>
                        </a:lnTo>
                        <a:lnTo>
                          <a:pt x="202" y="2360"/>
                        </a:lnTo>
                        <a:lnTo>
                          <a:pt x="202" y="2360"/>
                        </a:lnTo>
                        <a:lnTo>
                          <a:pt x="200" y="2382"/>
                        </a:lnTo>
                        <a:lnTo>
                          <a:pt x="200" y="2382"/>
                        </a:lnTo>
                        <a:close/>
                        <a:moveTo>
                          <a:pt x="4980" y="2342"/>
                        </a:moveTo>
                        <a:lnTo>
                          <a:pt x="4980" y="2342"/>
                        </a:lnTo>
                        <a:lnTo>
                          <a:pt x="4978" y="2320"/>
                        </a:lnTo>
                        <a:lnTo>
                          <a:pt x="5168" y="2298"/>
                        </a:lnTo>
                        <a:lnTo>
                          <a:pt x="5168" y="2298"/>
                        </a:lnTo>
                        <a:lnTo>
                          <a:pt x="5170" y="2322"/>
                        </a:lnTo>
                        <a:lnTo>
                          <a:pt x="4980" y="2342"/>
                        </a:lnTo>
                        <a:close/>
                        <a:moveTo>
                          <a:pt x="216" y="2246"/>
                        </a:moveTo>
                        <a:lnTo>
                          <a:pt x="26" y="2218"/>
                        </a:lnTo>
                        <a:lnTo>
                          <a:pt x="26" y="2218"/>
                        </a:lnTo>
                        <a:lnTo>
                          <a:pt x="30" y="2194"/>
                        </a:lnTo>
                        <a:lnTo>
                          <a:pt x="220" y="2222"/>
                        </a:lnTo>
                        <a:lnTo>
                          <a:pt x="220" y="2222"/>
                        </a:lnTo>
                        <a:lnTo>
                          <a:pt x="216" y="2246"/>
                        </a:lnTo>
                        <a:lnTo>
                          <a:pt x="216" y="2246"/>
                        </a:lnTo>
                        <a:close/>
                        <a:moveTo>
                          <a:pt x="4962" y="2206"/>
                        </a:moveTo>
                        <a:lnTo>
                          <a:pt x="4962" y="2206"/>
                        </a:lnTo>
                        <a:lnTo>
                          <a:pt x="4958" y="2182"/>
                        </a:lnTo>
                        <a:lnTo>
                          <a:pt x="5148" y="2150"/>
                        </a:lnTo>
                        <a:lnTo>
                          <a:pt x="5148" y="2150"/>
                        </a:lnTo>
                        <a:lnTo>
                          <a:pt x="5152" y="2174"/>
                        </a:lnTo>
                        <a:lnTo>
                          <a:pt x="4962" y="2206"/>
                        </a:lnTo>
                        <a:close/>
                        <a:moveTo>
                          <a:pt x="240" y="2108"/>
                        </a:moveTo>
                        <a:lnTo>
                          <a:pt x="52" y="2070"/>
                        </a:lnTo>
                        <a:lnTo>
                          <a:pt x="52" y="2070"/>
                        </a:lnTo>
                        <a:lnTo>
                          <a:pt x="56" y="2046"/>
                        </a:lnTo>
                        <a:lnTo>
                          <a:pt x="244" y="2086"/>
                        </a:lnTo>
                        <a:lnTo>
                          <a:pt x="244" y="2086"/>
                        </a:lnTo>
                        <a:lnTo>
                          <a:pt x="240" y="2108"/>
                        </a:lnTo>
                        <a:lnTo>
                          <a:pt x="240" y="2108"/>
                        </a:lnTo>
                        <a:close/>
                        <a:moveTo>
                          <a:pt x="4936" y="2070"/>
                        </a:moveTo>
                        <a:lnTo>
                          <a:pt x="4936" y="2070"/>
                        </a:lnTo>
                        <a:lnTo>
                          <a:pt x="4930" y="2046"/>
                        </a:lnTo>
                        <a:lnTo>
                          <a:pt x="5118" y="2004"/>
                        </a:lnTo>
                        <a:lnTo>
                          <a:pt x="5118" y="2004"/>
                        </a:lnTo>
                        <a:lnTo>
                          <a:pt x="5122" y="2028"/>
                        </a:lnTo>
                        <a:lnTo>
                          <a:pt x="4936" y="2070"/>
                        </a:lnTo>
                        <a:close/>
                        <a:moveTo>
                          <a:pt x="272" y="1974"/>
                        </a:moveTo>
                        <a:lnTo>
                          <a:pt x="86" y="1924"/>
                        </a:lnTo>
                        <a:lnTo>
                          <a:pt x="86" y="1924"/>
                        </a:lnTo>
                        <a:lnTo>
                          <a:pt x="92" y="1900"/>
                        </a:lnTo>
                        <a:lnTo>
                          <a:pt x="278" y="1952"/>
                        </a:lnTo>
                        <a:lnTo>
                          <a:pt x="278" y="1952"/>
                        </a:lnTo>
                        <a:lnTo>
                          <a:pt x="272" y="1974"/>
                        </a:lnTo>
                        <a:lnTo>
                          <a:pt x="272" y="1974"/>
                        </a:lnTo>
                        <a:close/>
                        <a:moveTo>
                          <a:pt x="4902" y="1936"/>
                        </a:moveTo>
                        <a:lnTo>
                          <a:pt x="4902" y="1936"/>
                        </a:lnTo>
                        <a:lnTo>
                          <a:pt x="4896" y="1912"/>
                        </a:lnTo>
                        <a:lnTo>
                          <a:pt x="5080" y="1858"/>
                        </a:lnTo>
                        <a:lnTo>
                          <a:pt x="5080" y="1858"/>
                        </a:lnTo>
                        <a:lnTo>
                          <a:pt x="5086" y="1882"/>
                        </a:lnTo>
                        <a:lnTo>
                          <a:pt x="4902" y="1936"/>
                        </a:lnTo>
                        <a:close/>
                        <a:moveTo>
                          <a:pt x="310" y="1842"/>
                        </a:moveTo>
                        <a:lnTo>
                          <a:pt x="128" y="1782"/>
                        </a:lnTo>
                        <a:lnTo>
                          <a:pt x="128" y="1782"/>
                        </a:lnTo>
                        <a:lnTo>
                          <a:pt x="136" y="1758"/>
                        </a:lnTo>
                        <a:lnTo>
                          <a:pt x="318" y="1820"/>
                        </a:lnTo>
                        <a:lnTo>
                          <a:pt x="318" y="1820"/>
                        </a:lnTo>
                        <a:lnTo>
                          <a:pt x="310" y="1842"/>
                        </a:lnTo>
                        <a:lnTo>
                          <a:pt x="310" y="1842"/>
                        </a:lnTo>
                        <a:close/>
                        <a:moveTo>
                          <a:pt x="4860" y="1804"/>
                        </a:moveTo>
                        <a:lnTo>
                          <a:pt x="4860" y="1804"/>
                        </a:lnTo>
                        <a:lnTo>
                          <a:pt x="4852" y="1782"/>
                        </a:lnTo>
                        <a:lnTo>
                          <a:pt x="5034" y="1716"/>
                        </a:lnTo>
                        <a:lnTo>
                          <a:pt x="5034" y="1716"/>
                        </a:lnTo>
                        <a:lnTo>
                          <a:pt x="5042" y="1740"/>
                        </a:lnTo>
                        <a:lnTo>
                          <a:pt x="4860" y="1804"/>
                        </a:lnTo>
                        <a:close/>
                        <a:moveTo>
                          <a:pt x="358" y="1712"/>
                        </a:moveTo>
                        <a:lnTo>
                          <a:pt x="180" y="1640"/>
                        </a:lnTo>
                        <a:lnTo>
                          <a:pt x="180" y="1640"/>
                        </a:lnTo>
                        <a:lnTo>
                          <a:pt x="188" y="1618"/>
                        </a:lnTo>
                        <a:lnTo>
                          <a:pt x="366" y="1690"/>
                        </a:lnTo>
                        <a:lnTo>
                          <a:pt x="366" y="1690"/>
                        </a:lnTo>
                        <a:lnTo>
                          <a:pt x="358" y="1712"/>
                        </a:lnTo>
                        <a:lnTo>
                          <a:pt x="358" y="1712"/>
                        </a:lnTo>
                        <a:close/>
                        <a:moveTo>
                          <a:pt x="4810" y="1674"/>
                        </a:moveTo>
                        <a:lnTo>
                          <a:pt x="4810" y="1674"/>
                        </a:lnTo>
                        <a:lnTo>
                          <a:pt x="4802" y="1652"/>
                        </a:lnTo>
                        <a:lnTo>
                          <a:pt x="4978" y="1578"/>
                        </a:lnTo>
                        <a:lnTo>
                          <a:pt x="4978" y="1578"/>
                        </a:lnTo>
                        <a:lnTo>
                          <a:pt x="4988" y="1600"/>
                        </a:lnTo>
                        <a:lnTo>
                          <a:pt x="4810" y="1674"/>
                        </a:lnTo>
                        <a:close/>
                        <a:moveTo>
                          <a:pt x="412" y="1584"/>
                        </a:moveTo>
                        <a:lnTo>
                          <a:pt x="238" y="1502"/>
                        </a:lnTo>
                        <a:lnTo>
                          <a:pt x="238" y="1502"/>
                        </a:lnTo>
                        <a:lnTo>
                          <a:pt x="250" y="1480"/>
                        </a:lnTo>
                        <a:lnTo>
                          <a:pt x="422" y="1562"/>
                        </a:lnTo>
                        <a:lnTo>
                          <a:pt x="422" y="1562"/>
                        </a:lnTo>
                        <a:lnTo>
                          <a:pt x="412" y="1584"/>
                        </a:lnTo>
                        <a:lnTo>
                          <a:pt x="412" y="1584"/>
                        </a:lnTo>
                        <a:close/>
                        <a:moveTo>
                          <a:pt x="4754" y="1548"/>
                        </a:moveTo>
                        <a:lnTo>
                          <a:pt x="4754" y="1548"/>
                        </a:lnTo>
                        <a:lnTo>
                          <a:pt x="4744" y="1528"/>
                        </a:lnTo>
                        <a:lnTo>
                          <a:pt x="4916" y="1442"/>
                        </a:lnTo>
                        <a:lnTo>
                          <a:pt x="4916" y="1442"/>
                        </a:lnTo>
                        <a:lnTo>
                          <a:pt x="4928" y="1464"/>
                        </a:lnTo>
                        <a:lnTo>
                          <a:pt x="4754" y="1548"/>
                        </a:lnTo>
                        <a:close/>
                        <a:moveTo>
                          <a:pt x="474" y="1460"/>
                        </a:moveTo>
                        <a:lnTo>
                          <a:pt x="306" y="1368"/>
                        </a:lnTo>
                        <a:lnTo>
                          <a:pt x="306" y="1368"/>
                        </a:lnTo>
                        <a:lnTo>
                          <a:pt x="318" y="1348"/>
                        </a:lnTo>
                        <a:lnTo>
                          <a:pt x="486" y="1440"/>
                        </a:lnTo>
                        <a:lnTo>
                          <a:pt x="486" y="1440"/>
                        </a:lnTo>
                        <a:lnTo>
                          <a:pt x="474" y="1460"/>
                        </a:lnTo>
                        <a:lnTo>
                          <a:pt x="474" y="1460"/>
                        </a:lnTo>
                        <a:close/>
                        <a:moveTo>
                          <a:pt x="4690" y="1426"/>
                        </a:moveTo>
                        <a:lnTo>
                          <a:pt x="4690" y="1426"/>
                        </a:lnTo>
                        <a:lnTo>
                          <a:pt x="4680" y="1406"/>
                        </a:lnTo>
                        <a:lnTo>
                          <a:pt x="4846" y="1310"/>
                        </a:lnTo>
                        <a:lnTo>
                          <a:pt x="4846" y="1310"/>
                        </a:lnTo>
                        <a:lnTo>
                          <a:pt x="4858" y="1332"/>
                        </a:lnTo>
                        <a:lnTo>
                          <a:pt x="4690" y="1426"/>
                        </a:lnTo>
                        <a:close/>
                        <a:moveTo>
                          <a:pt x="544" y="1340"/>
                        </a:moveTo>
                        <a:lnTo>
                          <a:pt x="380" y="1240"/>
                        </a:lnTo>
                        <a:lnTo>
                          <a:pt x="380" y="1240"/>
                        </a:lnTo>
                        <a:lnTo>
                          <a:pt x="394" y="1218"/>
                        </a:lnTo>
                        <a:lnTo>
                          <a:pt x="556" y="1320"/>
                        </a:lnTo>
                        <a:lnTo>
                          <a:pt x="556" y="1320"/>
                        </a:lnTo>
                        <a:lnTo>
                          <a:pt x="544" y="1340"/>
                        </a:lnTo>
                        <a:lnTo>
                          <a:pt x="544" y="1340"/>
                        </a:lnTo>
                        <a:close/>
                        <a:moveTo>
                          <a:pt x="4620" y="1306"/>
                        </a:moveTo>
                        <a:lnTo>
                          <a:pt x="4620" y="1306"/>
                        </a:lnTo>
                        <a:lnTo>
                          <a:pt x="4608" y="1288"/>
                        </a:lnTo>
                        <a:lnTo>
                          <a:pt x="4768" y="1182"/>
                        </a:lnTo>
                        <a:lnTo>
                          <a:pt x="4768" y="1182"/>
                        </a:lnTo>
                        <a:lnTo>
                          <a:pt x="4782" y="1204"/>
                        </a:lnTo>
                        <a:lnTo>
                          <a:pt x="4620" y="1306"/>
                        </a:lnTo>
                        <a:close/>
                        <a:moveTo>
                          <a:pt x="620" y="1224"/>
                        </a:moveTo>
                        <a:lnTo>
                          <a:pt x="462" y="1114"/>
                        </a:lnTo>
                        <a:lnTo>
                          <a:pt x="462" y="1114"/>
                        </a:lnTo>
                        <a:lnTo>
                          <a:pt x="476" y="1094"/>
                        </a:lnTo>
                        <a:lnTo>
                          <a:pt x="632" y="1204"/>
                        </a:lnTo>
                        <a:lnTo>
                          <a:pt x="632" y="1204"/>
                        </a:lnTo>
                        <a:lnTo>
                          <a:pt x="620" y="1224"/>
                        </a:lnTo>
                        <a:lnTo>
                          <a:pt x="620" y="1224"/>
                        </a:lnTo>
                        <a:close/>
                        <a:moveTo>
                          <a:pt x="4542" y="1192"/>
                        </a:moveTo>
                        <a:lnTo>
                          <a:pt x="4542" y="1192"/>
                        </a:lnTo>
                        <a:lnTo>
                          <a:pt x="4528" y="1174"/>
                        </a:lnTo>
                        <a:lnTo>
                          <a:pt x="4684" y="1060"/>
                        </a:lnTo>
                        <a:lnTo>
                          <a:pt x="4684" y="1060"/>
                        </a:lnTo>
                        <a:lnTo>
                          <a:pt x="4698" y="1080"/>
                        </a:lnTo>
                        <a:lnTo>
                          <a:pt x="4542" y="1192"/>
                        </a:lnTo>
                        <a:close/>
                        <a:moveTo>
                          <a:pt x="702" y="1112"/>
                        </a:moveTo>
                        <a:lnTo>
                          <a:pt x="550" y="994"/>
                        </a:lnTo>
                        <a:lnTo>
                          <a:pt x="550" y="994"/>
                        </a:lnTo>
                        <a:lnTo>
                          <a:pt x="566" y="974"/>
                        </a:lnTo>
                        <a:lnTo>
                          <a:pt x="716" y="1094"/>
                        </a:lnTo>
                        <a:lnTo>
                          <a:pt x="716" y="1094"/>
                        </a:lnTo>
                        <a:lnTo>
                          <a:pt x="702" y="1112"/>
                        </a:lnTo>
                        <a:lnTo>
                          <a:pt x="702" y="1112"/>
                        </a:lnTo>
                        <a:close/>
                        <a:moveTo>
                          <a:pt x="4458" y="1082"/>
                        </a:moveTo>
                        <a:lnTo>
                          <a:pt x="4458" y="1082"/>
                        </a:lnTo>
                        <a:lnTo>
                          <a:pt x="4444" y="1064"/>
                        </a:lnTo>
                        <a:lnTo>
                          <a:pt x="4592" y="942"/>
                        </a:lnTo>
                        <a:lnTo>
                          <a:pt x="4592" y="942"/>
                        </a:lnTo>
                        <a:lnTo>
                          <a:pt x="4608" y="962"/>
                        </a:lnTo>
                        <a:lnTo>
                          <a:pt x="4458" y="1082"/>
                        </a:lnTo>
                        <a:close/>
                        <a:moveTo>
                          <a:pt x="790" y="1006"/>
                        </a:moveTo>
                        <a:lnTo>
                          <a:pt x="646" y="878"/>
                        </a:lnTo>
                        <a:lnTo>
                          <a:pt x="646" y="878"/>
                        </a:lnTo>
                        <a:lnTo>
                          <a:pt x="662" y="860"/>
                        </a:lnTo>
                        <a:lnTo>
                          <a:pt x="806" y="988"/>
                        </a:lnTo>
                        <a:lnTo>
                          <a:pt x="806" y="988"/>
                        </a:lnTo>
                        <a:lnTo>
                          <a:pt x="790" y="1006"/>
                        </a:lnTo>
                        <a:lnTo>
                          <a:pt x="790" y="1006"/>
                        </a:lnTo>
                        <a:close/>
                        <a:moveTo>
                          <a:pt x="4368" y="978"/>
                        </a:moveTo>
                        <a:lnTo>
                          <a:pt x="4368" y="978"/>
                        </a:lnTo>
                        <a:lnTo>
                          <a:pt x="4352" y="960"/>
                        </a:lnTo>
                        <a:lnTo>
                          <a:pt x="4494" y="830"/>
                        </a:lnTo>
                        <a:lnTo>
                          <a:pt x="4494" y="830"/>
                        </a:lnTo>
                        <a:lnTo>
                          <a:pt x="4510" y="848"/>
                        </a:lnTo>
                        <a:lnTo>
                          <a:pt x="4368" y="978"/>
                        </a:lnTo>
                        <a:close/>
                        <a:moveTo>
                          <a:pt x="884" y="904"/>
                        </a:moveTo>
                        <a:lnTo>
                          <a:pt x="748" y="770"/>
                        </a:lnTo>
                        <a:lnTo>
                          <a:pt x="748" y="770"/>
                        </a:lnTo>
                        <a:lnTo>
                          <a:pt x="766" y="752"/>
                        </a:lnTo>
                        <a:lnTo>
                          <a:pt x="902" y="888"/>
                        </a:lnTo>
                        <a:lnTo>
                          <a:pt x="902" y="888"/>
                        </a:lnTo>
                        <a:lnTo>
                          <a:pt x="884" y="904"/>
                        </a:lnTo>
                        <a:lnTo>
                          <a:pt x="884" y="904"/>
                        </a:lnTo>
                        <a:close/>
                        <a:moveTo>
                          <a:pt x="4272" y="878"/>
                        </a:moveTo>
                        <a:lnTo>
                          <a:pt x="4272" y="878"/>
                        </a:lnTo>
                        <a:lnTo>
                          <a:pt x="4256" y="862"/>
                        </a:lnTo>
                        <a:lnTo>
                          <a:pt x="4388" y="722"/>
                        </a:lnTo>
                        <a:lnTo>
                          <a:pt x="4388" y="722"/>
                        </a:lnTo>
                        <a:lnTo>
                          <a:pt x="4406" y="740"/>
                        </a:lnTo>
                        <a:lnTo>
                          <a:pt x="4272" y="878"/>
                        </a:lnTo>
                        <a:close/>
                        <a:moveTo>
                          <a:pt x="984" y="808"/>
                        </a:moveTo>
                        <a:lnTo>
                          <a:pt x="856" y="666"/>
                        </a:lnTo>
                        <a:lnTo>
                          <a:pt x="856" y="666"/>
                        </a:lnTo>
                        <a:lnTo>
                          <a:pt x="874" y="650"/>
                        </a:lnTo>
                        <a:lnTo>
                          <a:pt x="1002" y="794"/>
                        </a:lnTo>
                        <a:lnTo>
                          <a:pt x="1002" y="794"/>
                        </a:lnTo>
                        <a:lnTo>
                          <a:pt x="984" y="808"/>
                        </a:lnTo>
                        <a:lnTo>
                          <a:pt x="984" y="808"/>
                        </a:lnTo>
                        <a:close/>
                        <a:moveTo>
                          <a:pt x="4170" y="784"/>
                        </a:moveTo>
                        <a:lnTo>
                          <a:pt x="4170" y="784"/>
                        </a:lnTo>
                        <a:lnTo>
                          <a:pt x="4154" y="768"/>
                        </a:lnTo>
                        <a:lnTo>
                          <a:pt x="4278" y="622"/>
                        </a:lnTo>
                        <a:lnTo>
                          <a:pt x="4278" y="622"/>
                        </a:lnTo>
                        <a:lnTo>
                          <a:pt x="4298" y="638"/>
                        </a:lnTo>
                        <a:lnTo>
                          <a:pt x="4170" y="784"/>
                        </a:lnTo>
                        <a:close/>
                        <a:moveTo>
                          <a:pt x="1090" y="720"/>
                        </a:moveTo>
                        <a:lnTo>
                          <a:pt x="970" y="570"/>
                        </a:lnTo>
                        <a:lnTo>
                          <a:pt x="970" y="570"/>
                        </a:lnTo>
                        <a:lnTo>
                          <a:pt x="990" y="554"/>
                        </a:lnTo>
                        <a:lnTo>
                          <a:pt x="1108" y="704"/>
                        </a:lnTo>
                        <a:lnTo>
                          <a:pt x="1108" y="704"/>
                        </a:lnTo>
                        <a:lnTo>
                          <a:pt x="1090" y="720"/>
                        </a:lnTo>
                        <a:lnTo>
                          <a:pt x="1090" y="720"/>
                        </a:lnTo>
                        <a:close/>
                        <a:moveTo>
                          <a:pt x="4064" y="696"/>
                        </a:moveTo>
                        <a:lnTo>
                          <a:pt x="4064" y="696"/>
                        </a:lnTo>
                        <a:lnTo>
                          <a:pt x="4046" y="682"/>
                        </a:lnTo>
                        <a:lnTo>
                          <a:pt x="4162" y="528"/>
                        </a:lnTo>
                        <a:lnTo>
                          <a:pt x="4162" y="528"/>
                        </a:lnTo>
                        <a:lnTo>
                          <a:pt x="4182" y="544"/>
                        </a:lnTo>
                        <a:lnTo>
                          <a:pt x="4064" y="696"/>
                        </a:lnTo>
                        <a:close/>
                        <a:moveTo>
                          <a:pt x="1200" y="636"/>
                        </a:moveTo>
                        <a:lnTo>
                          <a:pt x="1090" y="480"/>
                        </a:lnTo>
                        <a:lnTo>
                          <a:pt x="1090" y="480"/>
                        </a:lnTo>
                        <a:lnTo>
                          <a:pt x="1110" y="464"/>
                        </a:lnTo>
                        <a:lnTo>
                          <a:pt x="1220" y="622"/>
                        </a:lnTo>
                        <a:lnTo>
                          <a:pt x="1220" y="622"/>
                        </a:lnTo>
                        <a:lnTo>
                          <a:pt x="1200" y="636"/>
                        </a:lnTo>
                        <a:lnTo>
                          <a:pt x="1200" y="636"/>
                        </a:lnTo>
                        <a:close/>
                        <a:moveTo>
                          <a:pt x="3952" y="614"/>
                        </a:moveTo>
                        <a:lnTo>
                          <a:pt x="3952" y="614"/>
                        </a:lnTo>
                        <a:lnTo>
                          <a:pt x="3932" y="600"/>
                        </a:lnTo>
                        <a:lnTo>
                          <a:pt x="4040" y="442"/>
                        </a:lnTo>
                        <a:lnTo>
                          <a:pt x="4040" y="442"/>
                        </a:lnTo>
                        <a:lnTo>
                          <a:pt x="4060" y="456"/>
                        </a:lnTo>
                        <a:lnTo>
                          <a:pt x="3952" y="614"/>
                        </a:lnTo>
                        <a:close/>
                        <a:moveTo>
                          <a:pt x="1316" y="558"/>
                        </a:moveTo>
                        <a:lnTo>
                          <a:pt x="1214" y="396"/>
                        </a:lnTo>
                        <a:lnTo>
                          <a:pt x="1214" y="396"/>
                        </a:lnTo>
                        <a:lnTo>
                          <a:pt x="1234" y="382"/>
                        </a:lnTo>
                        <a:lnTo>
                          <a:pt x="1334" y="546"/>
                        </a:lnTo>
                        <a:lnTo>
                          <a:pt x="1334" y="546"/>
                        </a:lnTo>
                        <a:lnTo>
                          <a:pt x="1316" y="558"/>
                        </a:lnTo>
                        <a:lnTo>
                          <a:pt x="1316" y="558"/>
                        </a:lnTo>
                        <a:close/>
                        <a:moveTo>
                          <a:pt x="3836" y="538"/>
                        </a:moveTo>
                        <a:lnTo>
                          <a:pt x="3836" y="538"/>
                        </a:lnTo>
                        <a:lnTo>
                          <a:pt x="3816" y="526"/>
                        </a:lnTo>
                        <a:lnTo>
                          <a:pt x="3914" y="362"/>
                        </a:lnTo>
                        <a:lnTo>
                          <a:pt x="3914" y="362"/>
                        </a:lnTo>
                        <a:lnTo>
                          <a:pt x="3936" y="374"/>
                        </a:lnTo>
                        <a:lnTo>
                          <a:pt x="3836" y="538"/>
                        </a:lnTo>
                        <a:close/>
                        <a:moveTo>
                          <a:pt x="1434" y="488"/>
                        </a:moveTo>
                        <a:lnTo>
                          <a:pt x="1342" y="320"/>
                        </a:lnTo>
                        <a:lnTo>
                          <a:pt x="1342" y="320"/>
                        </a:lnTo>
                        <a:lnTo>
                          <a:pt x="1364" y="308"/>
                        </a:lnTo>
                        <a:lnTo>
                          <a:pt x="1454" y="478"/>
                        </a:lnTo>
                        <a:lnTo>
                          <a:pt x="1454" y="478"/>
                        </a:lnTo>
                        <a:lnTo>
                          <a:pt x="1434" y="488"/>
                        </a:lnTo>
                        <a:lnTo>
                          <a:pt x="1434" y="488"/>
                        </a:lnTo>
                        <a:close/>
                        <a:moveTo>
                          <a:pt x="3716" y="470"/>
                        </a:moveTo>
                        <a:lnTo>
                          <a:pt x="3716" y="470"/>
                        </a:lnTo>
                        <a:lnTo>
                          <a:pt x="3694" y="460"/>
                        </a:lnTo>
                        <a:lnTo>
                          <a:pt x="3782" y="288"/>
                        </a:lnTo>
                        <a:lnTo>
                          <a:pt x="3782" y="288"/>
                        </a:lnTo>
                        <a:lnTo>
                          <a:pt x="3806" y="300"/>
                        </a:lnTo>
                        <a:lnTo>
                          <a:pt x="3716" y="470"/>
                        </a:lnTo>
                        <a:close/>
                        <a:moveTo>
                          <a:pt x="1558" y="426"/>
                        </a:moveTo>
                        <a:lnTo>
                          <a:pt x="1474" y="252"/>
                        </a:lnTo>
                        <a:lnTo>
                          <a:pt x="1474" y="252"/>
                        </a:lnTo>
                        <a:lnTo>
                          <a:pt x="1496" y="242"/>
                        </a:lnTo>
                        <a:lnTo>
                          <a:pt x="1578" y="416"/>
                        </a:lnTo>
                        <a:lnTo>
                          <a:pt x="1578" y="416"/>
                        </a:lnTo>
                        <a:lnTo>
                          <a:pt x="1558" y="426"/>
                        </a:lnTo>
                        <a:lnTo>
                          <a:pt x="1558" y="426"/>
                        </a:lnTo>
                        <a:close/>
                        <a:moveTo>
                          <a:pt x="3590" y="408"/>
                        </a:moveTo>
                        <a:lnTo>
                          <a:pt x="3590" y="408"/>
                        </a:lnTo>
                        <a:lnTo>
                          <a:pt x="3570" y="398"/>
                        </a:lnTo>
                        <a:lnTo>
                          <a:pt x="3648" y="224"/>
                        </a:lnTo>
                        <a:lnTo>
                          <a:pt x="3648" y="224"/>
                        </a:lnTo>
                        <a:lnTo>
                          <a:pt x="3670" y="234"/>
                        </a:lnTo>
                        <a:lnTo>
                          <a:pt x="3590" y="408"/>
                        </a:lnTo>
                        <a:close/>
                        <a:moveTo>
                          <a:pt x="1684" y="370"/>
                        </a:moveTo>
                        <a:lnTo>
                          <a:pt x="1610" y="192"/>
                        </a:lnTo>
                        <a:lnTo>
                          <a:pt x="1610" y="192"/>
                        </a:lnTo>
                        <a:lnTo>
                          <a:pt x="1634" y="182"/>
                        </a:lnTo>
                        <a:lnTo>
                          <a:pt x="1704" y="360"/>
                        </a:lnTo>
                        <a:lnTo>
                          <a:pt x="1704" y="360"/>
                        </a:lnTo>
                        <a:lnTo>
                          <a:pt x="1684" y="370"/>
                        </a:lnTo>
                        <a:lnTo>
                          <a:pt x="1684" y="370"/>
                        </a:lnTo>
                        <a:close/>
                        <a:moveTo>
                          <a:pt x="3464" y="354"/>
                        </a:moveTo>
                        <a:lnTo>
                          <a:pt x="3464" y="354"/>
                        </a:lnTo>
                        <a:lnTo>
                          <a:pt x="3442" y="346"/>
                        </a:lnTo>
                        <a:lnTo>
                          <a:pt x="3510" y="166"/>
                        </a:lnTo>
                        <a:lnTo>
                          <a:pt x="3510" y="166"/>
                        </a:lnTo>
                        <a:lnTo>
                          <a:pt x="3532" y="176"/>
                        </a:lnTo>
                        <a:lnTo>
                          <a:pt x="3464" y="354"/>
                        </a:lnTo>
                        <a:close/>
                        <a:moveTo>
                          <a:pt x="1814" y="320"/>
                        </a:moveTo>
                        <a:lnTo>
                          <a:pt x="1750" y="138"/>
                        </a:lnTo>
                        <a:lnTo>
                          <a:pt x="1750" y="138"/>
                        </a:lnTo>
                        <a:lnTo>
                          <a:pt x="1774" y="130"/>
                        </a:lnTo>
                        <a:lnTo>
                          <a:pt x="1834" y="314"/>
                        </a:lnTo>
                        <a:lnTo>
                          <a:pt x="1834" y="314"/>
                        </a:lnTo>
                        <a:lnTo>
                          <a:pt x="1814" y="320"/>
                        </a:lnTo>
                        <a:lnTo>
                          <a:pt x="1814" y="320"/>
                        </a:lnTo>
                        <a:close/>
                        <a:moveTo>
                          <a:pt x="3332" y="308"/>
                        </a:moveTo>
                        <a:lnTo>
                          <a:pt x="3332" y="308"/>
                        </a:lnTo>
                        <a:lnTo>
                          <a:pt x="3310" y="300"/>
                        </a:lnTo>
                        <a:lnTo>
                          <a:pt x="3368" y="118"/>
                        </a:lnTo>
                        <a:lnTo>
                          <a:pt x="3368" y="118"/>
                        </a:lnTo>
                        <a:lnTo>
                          <a:pt x="3392" y="126"/>
                        </a:lnTo>
                        <a:lnTo>
                          <a:pt x="3332" y="308"/>
                        </a:lnTo>
                        <a:close/>
                        <a:moveTo>
                          <a:pt x="1946" y="280"/>
                        </a:moveTo>
                        <a:lnTo>
                          <a:pt x="1894" y="94"/>
                        </a:lnTo>
                        <a:lnTo>
                          <a:pt x="1894" y="94"/>
                        </a:lnTo>
                        <a:lnTo>
                          <a:pt x="1918" y="88"/>
                        </a:lnTo>
                        <a:lnTo>
                          <a:pt x="1968" y="274"/>
                        </a:lnTo>
                        <a:lnTo>
                          <a:pt x="1968" y="274"/>
                        </a:lnTo>
                        <a:lnTo>
                          <a:pt x="1946" y="280"/>
                        </a:lnTo>
                        <a:lnTo>
                          <a:pt x="1946" y="280"/>
                        </a:lnTo>
                        <a:close/>
                        <a:moveTo>
                          <a:pt x="3200" y="268"/>
                        </a:moveTo>
                        <a:lnTo>
                          <a:pt x="3200" y="268"/>
                        </a:lnTo>
                        <a:lnTo>
                          <a:pt x="3178" y="264"/>
                        </a:lnTo>
                        <a:lnTo>
                          <a:pt x="3224" y="76"/>
                        </a:lnTo>
                        <a:lnTo>
                          <a:pt x="3224" y="76"/>
                        </a:lnTo>
                        <a:lnTo>
                          <a:pt x="3248" y="84"/>
                        </a:lnTo>
                        <a:lnTo>
                          <a:pt x="3200" y="268"/>
                        </a:lnTo>
                        <a:close/>
                        <a:moveTo>
                          <a:pt x="2080" y="246"/>
                        </a:moveTo>
                        <a:lnTo>
                          <a:pt x="2038" y="58"/>
                        </a:lnTo>
                        <a:lnTo>
                          <a:pt x="2038" y="58"/>
                        </a:lnTo>
                        <a:lnTo>
                          <a:pt x="2064" y="54"/>
                        </a:lnTo>
                        <a:lnTo>
                          <a:pt x="2102" y="242"/>
                        </a:lnTo>
                        <a:lnTo>
                          <a:pt x="2102" y="242"/>
                        </a:lnTo>
                        <a:lnTo>
                          <a:pt x="2080" y="246"/>
                        </a:lnTo>
                        <a:lnTo>
                          <a:pt x="2080" y="246"/>
                        </a:lnTo>
                        <a:close/>
                        <a:moveTo>
                          <a:pt x="3064" y="238"/>
                        </a:moveTo>
                        <a:lnTo>
                          <a:pt x="3064" y="238"/>
                        </a:lnTo>
                        <a:lnTo>
                          <a:pt x="3042" y="234"/>
                        </a:lnTo>
                        <a:lnTo>
                          <a:pt x="3078" y="44"/>
                        </a:lnTo>
                        <a:lnTo>
                          <a:pt x="3078" y="44"/>
                        </a:lnTo>
                        <a:lnTo>
                          <a:pt x="3102" y="50"/>
                        </a:lnTo>
                        <a:lnTo>
                          <a:pt x="3064" y="238"/>
                        </a:lnTo>
                        <a:close/>
                        <a:moveTo>
                          <a:pt x="2216" y="220"/>
                        </a:moveTo>
                        <a:lnTo>
                          <a:pt x="2186" y="32"/>
                        </a:lnTo>
                        <a:lnTo>
                          <a:pt x="2186" y="32"/>
                        </a:lnTo>
                        <a:lnTo>
                          <a:pt x="2210" y="28"/>
                        </a:lnTo>
                        <a:lnTo>
                          <a:pt x="2238" y="218"/>
                        </a:lnTo>
                        <a:lnTo>
                          <a:pt x="2238" y="218"/>
                        </a:lnTo>
                        <a:lnTo>
                          <a:pt x="2216" y="220"/>
                        </a:lnTo>
                        <a:lnTo>
                          <a:pt x="2216" y="220"/>
                        </a:lnTo>
                        <a:close/>
                        <a:moveTo>
                          <a:pt x="2928" y="214"/>
                        </a:moveTo>
                        <a:lnTo>
                          <a:pt x="2928" y="214"/>
                        </a:lnTo>
                        <a:lnTo>
                          <a:pt x="2906" y="212"/>
                        </a:lnTo>
                        <a:lnTo>
                          <a:pt x="2930" y="22"/>
                        </a:lnTo>
                        <a:lnTo>
                          <a:pt x="2930" y="22"/>
                        </a:lnTo>
                        <a:lnTo>
                          <a:pt x="2954" y="24"/>
                        </a:lnTo>
                        <a:lnTo>
                          <a:pt x="2928" y="214"/>
                        </a:lnTo>
                        <a:close/>
                        <a:moveTo>
                          <a:pt x="2352" y="204"/>
                        </a:moveTo>
                        <a:lnTo>
                          <a:pt x="2334" y="12"/>
                        </a:lnTo>
                        <a:lnTo>
                          <a:pt x="2334" y="12"/>
                        </a:lnTo>
                        <a:lnTo>
                          <a:pt x="2358" y="10"/>
                        </a:lnTo>
                        <a:lnTo>
                          <a:pt x="2376" y="202"/>
                        </a:lnTo>
                        <a:lnTo>
                          <a:pt x="2376" y="202"/>
                        </a:lnTo>
                        <a:lnTo>
                          <a:pt x="2352" y="204"/>
                        </a:lnTo>
                        <a:lnTo>
                          <a:pt x="2352" y="204"/>
                        </a:lnTo>
                        <a:close/>
                        <a:moveTo>
                          <a:pt x="2790" y="200"/>
                        </a:moveTo>
                        <a:lnTo>
                          <a:pt x="2790" y="200"/>
                        </a:lnTo>
                        <a:lnTo>
                          <a:pt x="2768" y="198"/>
                        </a:lnTo>
                        <a:lnTo>
                          <a:pt x="2782" y="6"/>
                        </a:lnTo>
                        <a:lnTo>
                          <a:pt x="2782" y="6"/>
                        </a:lnTo>
                        <a:lnTo>
                          <a:pt x="2806" y="8"/>
                        </a:lnTo>
                        <a:lnTo>
                          <a:pt x="2790" y="200"/>
                        </a:lnTo>
                        <a:close/>
                        <a:moveTo>
                          <a:pt x="2490" y="194"/>
                        </a:moveTo>
                        <a:lnTo>
                          <a:pt x="2482" y="2"/>
                        </a:lnTo>
                        <a:lnTo>
                          <a:pt x="2482" y="2"/>
                        </a:lnTo>
                        <a:lnTo>
                          <a:pt x="2508" y="0"/>
                        </a:lnTo>
                        <a:lnTo>
                          <a:pt x="2514" y="192"/>
                        </a:lnTo>
                        <a:lnTo>
                          <a:pt x="2514" y="192"/>
                        </a:lnTo>
                        <a:lnTo>
                          <a:pt x="2490" y="194"/>
                        </a:lnTo>
                        <a:lnTo>
                          <a:pt x="2490" y="194"/>
                        </a:lnTo>
                        <a:close/>
                        <a:moveTo>
                          <a:pt x="2652" y="192"/>
                        </a:moveTo>
                        <a:lnTo>
                          <a:pt x="2652" y="192"/>
                        </a:lnTo>
                        <a:lnTo>
                          <a:pt x="2630" y="192"/>
                        </a:lnTo>
                        <a:lnTo>
                          <a:pt x="2632" y="0"/>
                        </a:lnTo>
                        <a:lnTo>
                          <a:pt x="2632" y="0"/>
                        </a:lnTo>
                        <a:lnTo>
                          <a:pt x="2658" y="0"/>
                        </a:lnTo>
                        <a:lnTo>
                          <a:pt x="2652" y="192"/>
                        </a:lnTo>
                        <a:close/>
                      </a:path>
                    </a:pathLst>
                  </a:custGeom>
                  <a:solidFill>
                    <a:srgbClr val="00AEEF"/>
                  </a:solidFill>
                  <a:ln w="9525">
                    <a:noFill/>
                    <a:round/>
                  </a:ln>
                </p:spPr>
                <p:txBody>
                  <a:bodyPr vert="horz" wrap="square" lIns="91401" tIns="45701" rIns="91401" bIns="45701" numCol="1" anchor="t" anchorCtr="0" compatLnSpc="1"/>
                  <a:lstStyle/>
                  <a:p>
                    <a:pPr defTabSz="913765"/>
                    <a:endParaRPr lang="zh-CN" altLang="en-US" sz="1200" dirty="0"/>
                  </a:p>
                </p:txBody>
              </p:sp>
              <p:sp>
                <p:nvSpPr>
                  <p:cNvPr id="437" name="Freeform 37"/>
                  <p:cNvSpPr>
                    <a:spLocks noEditPoints="1"/>
                  </p:cNvSpPr>
                  <p:nvPr/>
                </p:nvSpPr>
                <p:spPr bwMode="auto">
                  <a:xfrm>
                    <a:off x="-15220952" y="-9969348"/>
                    <a:ext cx="7277105" cy="7277102"/>
                  </a:xfrm>
                  <a:custGeom>
                    <a:avLst/>
                    <a:gdLst/>
                    <a:ahLst/>
                    <a:cxnLst>
                      <a:cxn ang="0">
                        <a:pos x="2178" y="4582"/>
                      </a:cxn>
                      <a:cxn ang="0">
                        <a:pos x="2058" y="4572"/>
                      </a:cxn>
                      <a:cxn ang="0">
                        <a:pos x="1950" y="4536"/>
                      </a:cxn>
                      <a:cxn ang="0">
                        <a:pos x="1848" y="4518"/>
                      </a:cxn>
                      <a:cxn ang="0">
                        <a:pos x="1734" y="4516"/>
                      </a:cxn>
                      <a:cxn ang="0">
                        <a:pos x="3056" y="4454"/>
                      </a:cxn>
                      <a:cxn ang="0">
                        <a:pos x="3152" y="4392"/>
                      </a:cxn>
                      <a:cxn ang="0">
                        <a:pos x="3262" y="4344"/>
                      </a:cxn>
                      <a:cxn ang="0">
                        <a:pos x="3372" y="4314"/>
                      </a:cxn>
                      <a:cxn ang="0">
                        <a:pos x="3462" y="4264"/>
                      </a:cxn>
                      <a:cxn ang="0">
                        <a:pos x="1016" y="4198"/>
                      </a:cxn>
                      <a:cxn ang="0">
                        <a:pos x="918" y="4128"/>
                      </a:cxn>
                      <a:cxn ang="0">
                        <a:pos x="846" y="4040"/>
                      </a:cxn>
                      <a:cxn ang="0">
                        <a:pos x="766" y="3972"/>
                      </a:cxn>
                      <a:cxn ang="0">
                        <a:pos x="670" y="3912"/>
                      </a:cxn>
                      <a:cxn ang="0">
                        <a:pos x="4058" y="3754"/>
                      </a:cxn>
                      <a:cxn ang="0">
                        <a:pos x="4108" y="3650"/>
                      </a:cxn>
                      <a:cxn ang="0">
                        <a:pos x="4178" y="3554"/>
                      </a:cxn>
                      <a:cxn ang="0">
                        <a:pos x="4258" y="3472"/>
                      </a:cxn>
                      <a:cxn ang="0">
                        <a:pos x="4310" y="3380"/>
                      </a:cxn>
                      <a:cxn ang="0">
                        <a:pos x="218" y="3272"/>
                      </a:cxn>
                      <a:cxn ang="0">
                        <a:pos x="170" y="3162"/>
                      </a:cxn>
                      <a:cxn ang="0">
                        <a:pos x="152" y="3048"/>
                      </a:cxn>
                      <a:cxn ang="0">
                        <a:pos x="120" y="2950"/>
                      </a:cxn>
                      <a:cxn ang="0">
                        <a:pos x="68" y="2848"/>
                      </a:cxn>
                      <a:cxn ang="0">
                        <a:pos x="4558" y="2636"/>
                      </a:cxn>
                      <a:cxn ang="0">
                        <a:pos x="4550" y="2522"/>
                      </a:cxn>
                      <a:cxn ang="0">
                        <a:pos x="4558" y="2404"/>
                      </a:cxn>
                      <a:cxn ang="0">
                        <a:pos x="4584" y="2292"/>
                      </a:cxn>
                      <a:cxn ang="0">
                        <a:pos x="4558" y="2190"/>
                      </a:cxn>
                      <a:cxn ang="0">
                        <a:pos x="34" y="2068"/>
                      </a:cxn>
                      <a:cxn ang="0">
                        <a:pos x="24" y="1954"/>
                      </a:cxn>
                      <a:cxn ang="0">
                        <a:pos x="44" y="1836"/>
                      </a:cxn>
                      <a:cxn ang="0">
                        <a:pos x="94" y="1732"/>
                      </a:cxn>
                      <a:cxn ang="0">
                        <a:pos x="120" y="1632"/>
                      </a:cxn>
                      <a:cxn ang="0">
                        <a:pos x="4392" y="1434"/>
                      </a:cxn>
                      <a:cxn ang="0">
                        <a:pos x="4344" y="1324"/>
                      </a:cxn>
                      <a:cxn ang="0">
                        <a:pos x="4316" y="1214"/>
                      </a:cxn>
                      <a:cxn ang="0">
                        <a:pos x="4264" y="1122"/>
                      </a:cxn>
                      <a:cxn ang="0">
                        <a:pos x="4184" y="1040"/>
                      </a:cxn>
                      <a:cxn ang="0">
                        <a:pos x="472" y="938"/>
                      </a:cxn>
                      <a:cxn ang="0">
                        <a:pos x="522" y="836"/>
                      </a:cxn>
                      <a:cxn ang="0">
                        <a:pos x="600" y="744"/>
                      </a:cxn>
                      <a:cxn ang="0">
                        <a:pos x="696" y="680"/>
                      </a:cxn>
                      <a:cxn ang="0">
                        <a:pos x="770" y="610"/>
                      </a:cxn>
                      <a:cxn ang="0">
                        <a:pos x="3652" y="476"/>
                      </a:cxn>
                      <a:cxn ang="0">
                        <a:pos x="3556" y="408"/>
                      </a:cxn>
                      <a:cxn ang="0">
                        <a:pos x="3474" y="326"/>
                      </a:cxn>
                      <a:cxn ang="0">
                        <a:pos x="3382" y="274"/>
                      </a:cxn>
                      <a:cxn ang="0">
                        <a:pos x="3272" y="246"/>
                      </a:cxn>
                      <a:cxn ang="0">
                        <a:pos x="1426" y="194"/>
                      </a:cxn>
                      <a:cxn ang="0">
                        <a:pos x="1522" y="132"/>
                      </a:cxn>
                      <a:cxn ang="0">
                        <a:pos x="1636" y="94"/>
                      </a:cxn>
                      <a:cxn ang="0">
                        <a:pos x="1750" y="88"/>
                      </a:cxn>
                      <a:cxn ang="0">
                        <a:pos x="1852" y="66"/>
                      </a:cxn>
                      <a:cxn ang="0">
                        <a:pos x="2524" y="36"/>
                      </a:cxn>
                      <a:cxn ang="0">
                        <a:pos x="2406" y="26"/>
                      </a:cxn>
                      <a:cxn ang="0">
                        <a:pos x="2294" y="0"/>
                      </a:cxn>
                    </a:cxnLst>
                    <a:rect l="0" t="0" r="r" b="b"/>
                    <a:pathLst>
                      <a:path w="4584" h="4584">
                        <a:moveTo>
                          <a:pt x="2292" y="4584"/>
                        </a:moveTo>
                        <a:lnTo>
                          <a:pt x="2284" y="4584"/>
                        </a:lnTo>
                        <a:lnTo>
                          <a:pt x="2284" y="4560"/>
                        </a:lnTo>
                        <a:lnTo>
                          <a:pt x="2292" y="4560"/>
                        </a:lnTo>
                        <a:lnTo>
                          <a:pt x="2292" y="4584"/>
                        </a:lnTo>
                        <a:close/>
                        <a:moveTo>
                          <a:pt x="2396" y="4582"/>
                        </a:moveTo>
                        <a:lnTo>
                          <a:pt x="2394" y="4558"/>
                        </a:lnTo>
                        <a:lnTo>
                          <a:pt x="2402" y="4558"/>
                        </a:lnTo>
                        <a:lnTo>
                          <a:pt x="2404" y="4582"/>
                        </a:lnTo>
                        <a:lnTo>
                          <a:pt x="2396" y="4582"/>
                        </a:lnTo>
                        <a:close/>
                        <a:moveTo>
                          <a:pt x="2178" y="4582"/>
                        </a:moveTo>
                        <a:lnTo>
                          <a:pt x="2170" y="4582"/>
                        </a:lnTo>
                        <a:lnTo>
                          <a:pt x="2172" y="4558"/>
                        </a:lnTo>
                        <a:lnTo>
                          <a:pt x="2180" y="4558"/>
                        </a:lnTo>
                        <a:lnTo>
                          <a:pt x="2178" y="4582"/>
                        </a:lnTo>
                        <a:close/>
                        <a:moveTo>
                          <a:pt x="2508" y="4574"/>
                        </a:moveTo>
                        <a:lnTo>
                          <a:pt x="2506" y="4550"/>
                        </a:lnTo>
                        <a:lnTo>
                          <a:pt x="2514" y="4550"/>
                        </a:lnTo>
                        <a:lnTo>
                          <a:pt x="2516" y="4574"/>
                        </a:lnTo>
                        <a:lnTo>
                          <a:pt x="2508" y="4574"/>
                        </a:lnTo>
                        <a:close/>
                        <a:moveTo>
                          <a:pt x="2066" y="4574"/>
                        </a:moveTo>
                        <a:lnTo>
                          <a:pt x="2058" y="4572"/>
                        </a:lnTo>
                        <a:lnTo>
                          <a:pt x="2062" y="4550"/>
                        </a:lnTo>
                        <a:lnTo>
                          <a:pt x="2068" y="4550"/>
                        </a:lnTo>
                        <a:lnTo>
                          <a:pt x="2066" y="4574"/>
                        </a:lnTo>
                        <a:close/>
                        <a:moveTo>
                          <a:pt x="2620" y="4562"/>
                        </a:moveTo>
                        <a:lnTo>
                          <a:pt x="2616" y="4538"/>
                        </a:lnTo>
                        <a:lnTo>
                          <a:pt x="2624" y="4536"/>
                        </a:lnTo>
                        <a:lnTo>
                          <a:pt x="2628" y="4560"/>
                        </a:lnTo>
                        <a:lnTo>
                          <a:pt x="2620" y="4562"/>
                        </a:lnTo>
                        <a:close/>
                        <a:moveTo>
                          <a:pt x="1954" y="4560"/>
                        </a:moveTo>
                        <a:lnTo>
                          <a:pt x="1946" y="4558"/>
                        </a:lnTo>
                        <a:lnTo>
                          <a:pt x="1950" y="4536"/>
                        </a:lnTo>
                        <a:lnTo>
                          <a:pt x="1958" y="4536"/>
                        </a:lnTo>
                        <a:lnTo>
                          <a:pt x="1954" y="4560"/>
                        </a:lnTo>
                        <a:close/>
                        <a:moveTo>
                          <a:pt x="2730" y="4542"/>
                        </a:moveTo>
                        <a:lnTo>
                          <a:pt x="2726" y="4520"/>
                        </a:lnTo>
                        <a:lnTo>
                          <a:pt x="2734" y="4518"/>
                        </a:lnTo>
                        <a:lnTo>
                          <a:pt x="2738" y="4542"/>
                        </a:lnTo>
                        <a:lnTo>
                          <a:pt x="2730" y="4542"/>
                        </a:lnTo>
                        <a:close/>
                        <a:moveTo>
                          <a:pt x="1844" y="4540"/>
                        </a:moveTo>
                        <a:lnTo>
                          <a:pt x="1836" y="4540"/>
                        </a:lnTo>
                        <a:lnTo>
                          <a:pt x="1840" y="4516"/>
                        </a:lnTo>
                        <a:lnTo>
                          <a:pt x="1848" y="4518"/>
                        </a:lnTo>
                        <a:lnTo>
                          <a:pt x="1844" y="4540"/>
                        </a:lnTo>
                        <a:close/>
                        <a:moveTo>
                          <a:pt x="2840" y="4518"/>
                        </a:moveTo>
                        <a:lnTo>
                          <a:pt x="2836" y="4496"/>
                        </a:lnTo>
                        <a:lnTo>
                          <a:pt x="2842" y="4494"/>
                        </a:lnTo>
                        <a:lnTo>
                          <a:pt x="2848" y="4516"/>
                        </a:lnTo>
                        <a:lnTo>
                          <a:pt x="2840" y="4518"/>
                        </a:lnTo>
                        <a:close/>
                        <a:moveTo>
                          <a:pt x="1734" y="4516"/>
                        </a:moveTo>
                        <a:lnTo>
                          <a:pt x="1726" y="4514"/>
                        </a:lnTo>
                        <a:lnTo>
                          <a:pt x="1732" y="4492"/>
                        </a:lnTo>
                        <a:lnTo>
                          <a:pt x="1740" y="4492"/>
                        </a:lnTo>
                        <a:lnTo>
                          <a:pt x="1734" y="4516"/>
                        </a:lnTo>
                        <a:close/>
                        <a:moveTo>
                          <a:pt x="2950" y="4488"/>
                        </a:moveTo>
                        <a:lnTo>
                          <a:pt x="2942" y="4466"/>
                        </a:lnTo>
                        <a:lnTo>
                          <a:pt x="2950" y="4464"/>
                        </a:lnTo>
                        <a:lnTo>
                          <a:pt x="2958" y="4486"/>
                        </a:lnTo>
                        <a:lnTo>
                          <a:pt x="2950" y="4488"/>
                        </a:lnTo>
                        <a:close/>
                        <a:moveTo>
                          <a:pt x="1626" y="4486"/>
                        </a:moveTo>
                        <a:lnTo>
                          <a:pt x="1618" y="4484"/>
                        </a:lnTo>
                        <a:lnTo>
                          <a:pt x="1626" y="4460"/>
                        </a:lnTo>
                        <a:lnTo>
                          <a:pt x="1632" y="4464"/>
                        </a:lnTo>
                        <a:lnTo>
                          <a:pt x="1626" y="4486"/>
                        </a:lnTo>
                        <a:close/>
                        <a:moveTo>
                          <a:pt x="3056" y="4454"/>
                        </a:moveTo>
                        <a:lnTo>
                          <a:pt x="3048" y="4432"/>
                        </a:lnTo>
                        <a:lnTo>
                          <a:pt x="3056" y="4428"/>
                        </a:lnTo>
                        <a:lnTo>
                          <a:pt x="3064" y="4452"/>
                        </a:lnTo>
                        <a:lnTo>
                          <a:pt x="3056" y="4454"/>
                        </a:lnTo>
                        <a:close/>
                        <a:moveTo>
                          <a:pt x="1518" y="4450"/>
                        </a:moveTo>
                        <a:lnTo>
                          <a:pt x="1510" y="4448"/>
                        </a:lnTo>
                        <a:lnTo>
                          <a:pt x="1520" y="4426"/>
                        </a:lnTo>
                        <a:lnTo>
                          <a:pt x="1526" y="4428"/>
                        </a:lnTo>
                        <a:lnTo>
                          <a:pt x="1518" y="4450"/>
                        </a:lnTo>
                        <a:close/>
                        <a:moveTo>
                          <a:pt x="3162" y="4414"/>
                        </a:moveTo>
                        <a:lnTo>
                          <a:pt x="3152" y="4392"/>
                        </a:lnTo>
                        <a:lnTo>
                          <a:pt x="3160" y="4388"/>
                        </a:lnTo>
                        <a:lnTo>
                          <a:pt x="3170" y="4410"/>
                        </a:lnTo>
                        <a:lnTo>
                          <a:pt x="3162" y="4414"/>
                        </a:lnTo>
                        <a:close/>
                        <a:moveTo>
                          <a:pt x="1414" y="4410"/>
                        </a:moveTo>
                        <a:lnTo>
                          <a:pt x="1406" y="4408"/>
                        </a:lnTo>
                        <a:lnTo>
                          <a:pt x="1416" y="4384"/>
                        </a:lnTo>
                        <a:lnTo>
                          <a:pt x="1422" y="4388"/>
                        </a:lnTo>
                        <a:lnTo>
                          <a:pt x="1414" y="4410"/>
                        </a:lnTo>
                        <a:close/>
                        <a:moveTo>
                          <a:pt x="3264" y="4368"/>
                        </a:moveTo>
                        <a:lnTo>
                          <a:pt x="3254" y="4348"/>
                        </a:lnTo>
                        <a:lnTo>
                          <a:pt x="3262" y="4344"/>
                        </a:lnTo>
                        <a:lnTo>
                          <a:pt x="3272" y="4366"/>
                        </a:lnTo>
                        <a:lnTo>
                          <a:pt x="3264" y="4368"/>
                        </a:lnTo>
                        <a:close/>
                        <a:moveTo>
                          <a:pt x="1310" y="4364"/>
                        </a:moveTo>
                        <a:lnTo>
                          <a:pt x="1302" y="4360"/>
                        </a:lnTo>
                        <a:lnTo>
                          <a:pt x="1314" y="4340"/>
                        </a:lnTo>
                        <a:lnTo>
                          <a:pt x="1320" y="4342"/>
                        </a:lnTo>
                        <a:lnTo>
                          <a:pt x="1310" y="4364"/>
                        </a:lnTo>
                        <a:close/>
                        <a:moveTo>
                          <a:pt x="3364" y="4318"/>
                        </a:moveTo>
                        <a:lnTo>
                          <a:pt x="3354" y="4298"/>
                        </a:lnTo>
                        <a:lnTo>
                          <a:pt x="3360" y="4294"/>
                        </a:lnTo>
                        <a:lnTo>
                          <a:pt x="3372" y="4314"/>
                        </a:lnTo>
                        <a:lnTo>
                          <a:pt x="3364" y="4318"/>
                        </a:lnTo>
                        <a:close/>
                        <a:moveTo>
                          <a:pt x="1210" y="4314"/>
                        </a:moveTo>
                        <a:lnTo>
                          <a:pt x="1202" y="4310"/>
                        </a:lnTo>
                        <a:lnTo>
                          <a:pt x="1214" y="4288"/>
                        </a:lnTo>
                        <a:lnTo>
                          <a:pt x="1222" y="4292"/>
                        </a:lnTo>
                        <a:lnTo>
                          <a:pt x="1210" y="4314"/>
                        </a:lnTo>
                        <a:close/>
                        <a:moveTo>
                          <a:pt x="3462" y="4264"/>
                        </a:moveTo>
                        <a:lnTo>
                          <a:pt x="3450" y="4242"/>
                        </a:lnTo>
                        <a:lnTo>
                          <a:pt x="3458" y="4238"/>
                        </a:lnTo>
                        <a:lnTo>
                          <a:pt x="3470" y="4260"/>
                        </a:lnTo>
                        <a:lnTo>
                          <a:pt x="3462" y="4264"/>
                        </a:lnTo>
                        <a:close/>
                        <a:moveTo>
                          <a:pt x="1112" y="4258"/>
                        </a:moveTo>
                        <a:lnTo>
                          <a:pt x="1104" y="4254"/>
                        </a:lnTo>
                        <a:lnTo>
                          <a:pt x="1118" y="4234"/>
                        </a:lnTo>
                        <a:lnTo>
                          <a:pt x="1124" y="4238"/>
                        </a:lnTo>
                        <a:lnTo>
                          <a:pt x="1112" y="4258"/>
                        </a:lnTo>
                        <a:close/>
                        <a:moveTo>
                          <a:pt x="3558" y="4204"/>
                        </a:moveTo>
                        <a:lnTo>
                          <a:pt x="3544" y="4184"/>
                        </a:lnTo>
                        <a:lnTo>
                          <a:pt x="3552" y="4180"/>
                        </a:lnTo>
                        <a:lnTo>
                          <a:pt x="3564" y="4200"/>
                        </a:lnTo>
                        <a:lnTo>
                          <a:pt x="3558" y="4204"/>
                        </a:lnTo>
                        <a:close/>
                        <a:moveTo>
                          <a:pt x="1016" y="4198"/>
                        </a:moveTo>
                        <a:lnTo>
                          <a:pt x="1010" y="4192"/>
                        </a:lnTo>
                        <a:lnTo>
                          <a:pt x="1024" y="4172"/>
                        </a:lnTo>
                        <a:lnTo>
                          <a:pt x="1030" y="4178"/>
                        </a:lnTo>
                        <a:lnTo>
                          <a:pt x="1016" y="4198"/>
                        </a:lnTo>
                        <a:close/>
                        <a:moveTo>
                          <a:pt x="3650" y="4140"/>
                        </a:moveTo>
                        <a:lnTo>
                          <a:pt x="3636" y="4120"/>
                        </a:lnTo>
                        <a:lnTo>
                          <a:pt x="3642" y="4116"/>
                        </a:lnTo>
                        <a:lnTo>
                          <a:pt x="3656" y="4134"/>
                        </a:lnTo>
                        <a:lnTo>
                          <a:pt x="3650" y="4140"/>
                        </a:lnTo>
                        <a:close/>
                        <a:moveTo>
                          <a:pt x="924" y="4132"/>
                        </a:moveTo>
                        <a:lnTo>
                          <a:pt x="918" y="4128"/>
                        </a:lnTo>
                        <a:lnTo>
                          <a:pt x="932" y="4108"/>
                        </a:lnTo>
                        <a:lnTo>
                          <a:pt x="938" y="4114"/>
                        </a:lnTo>
                        <a:lnTo>
                          <a:pt x="924" y="4132"/>
                        </a:lnTo>
                        <a:close/>
                        <a:moveTo>
                          <a:pt x="3740" y="4070"/>
                        </a:moveTo>
                        <a:lnTo>
                          <a:pt x="3724" y="4052"/>
                        </a:lnTo>
                        <a:lnTo>
                          <a:pt x="3730" y="4046"/>
                        </a:lnTo>
                        <a:lnTo>
                          <a:pt x="3746" y="4066"/>
                        </a:lnTo>
                        <a:lnTo>
                          <a:pt x="3740" y="4070"/>
                        </a:lnTo>
                        <a:close/>
                        <a:moveTo>
                          <a:pt x="836" y="4062"/>
                        </a:moveTo>
                        <a:lnTo>
                          <a:pt x="830" y="4058"/>
                        </a:lnTo>
                        <a:lnTo>
                          <a:pt x="846" y="4040"/>
                        </a:lnTo>
                        <a:lnTo>
                          <a:pt x="852" y="4044"/>
                        </a:lnTo>
                        <a:lnTo>
                          <a:pt x="836" y="4062"/>
                        </a:lnTo>
                        <a:close/>
                        <a:moveTo>
                          <a:pt x="3824" y="3998"/>
                        </a:moveTo>
                        <a:lnTo>
                          <a:pt x="3808" y="3980"/>
                        </a:lnTo>
                        <a:lnTo>
                          <a:pt x="3814" y="3974"/>
                        </a:lnTo>
                        <a:lnTo>
                          <a:pt x="3830" y="3992"/>
                        </a:lnTo>
                        <a:lnTo>
                          <a:pt x="3824" y="3998"/>
                        </a:lnTo>
                        <a:close/>
                        <a:moveTo>
                          <a:pt x="750" y="3990"/>
                        </a:moveTo>
                        <a:lnTo>
                          <a:pt x="744" y="3984"/>
                        </a:lnTo>
                        <a:lnTo>
                          <a:pt x="762" y="3966"/>
                        </a:lnTo>
                        <a:lnTo>
                          <a:pt x="766" y="3972"/>
                        </a:lnTo>
                        <a:lnTo>
                          <a:pt x="750" y="3990"/>
                        </a:lnTo>
                        <a:close/>
                        <a:moveTo>
                          <a:pt x="3906" y="3920"/>
                        </a:moveTo>
                        <a:lnTo>
                          <a:pt x="3890" y="3902"/>
                        </a:lnTo>
                        <a:lnTo>
                          <a:pt x="3896" y="3898"/>
                        </a:lnTo>
                        <a:lnTo>
                          <a:pt x="3912" y="3914"/>
                        </a:lnTo>
                        <a:lnTo>
                          <a:pt x="3906" y="3920"/>
                        </a:lnTo>
                        <a:close/>
                        <a:moveTo>
                          <a:pt x="670" y="3912"/>
                        </a:moveTo>
                        <a:lnTo>
                          <a:pt x="664" y="3906"/>
                        </a:lnTo>
                        <a:lnTo>
                          <a:pt x="680" y="3888"/>
                        </a:lnTo>
                        <a:lnTo>
                          <a:pt x="686" y="3894"/>
                        </a:lnTo>
                        <a:lnTo>
                          <a:pt x="670" y="3912"/>
                        </a:lnTo>
                        <a:close/>
                        <a:moveTo>
                          <a:pt x="3984" y="3838"/>
                        </a:moveTo>
                        <a:lnTo>
                          <a:pt x="3966" y="3822"/>
                        </a:lnTo>
                        <a:lnTo>
                          <a:pt x="3972" y="3816"/>
                        </a:lnTo>
                        <a:lnTo>
                          <a:pt x="3990" y="3832"/>
                        </a:lnTo>
                        <a:lnTo>
                          <a:pt x="3984" y="3838"/>
                        </a:lnTo>
                        <a:close/>
                        <a:moveTo>
                          <a:pt x="592" y="3830"/>
                        </a:moveTo>
                        <a:lnTo>
                          <a:pt x="586" y="3824"/>
                        </a:lnTo>
                        <a:lnTo>
                          <a:pt x="604" y="3808"/>
                        </a:lnTo>
                        <a:lnTo>
                          <a:pt x="610" y="3814"/>
                        </a:lnTo>
                        <a:lnTo>
                          <a:pt x="592" y="3830"/>
                        </a:lnTo>
                        <a:close/>
                        <a:moveTo>
                          <a:pt x="4058" y="3754"/>
                        </a:moveTo>
                        <a:lnTo>
                          <a:pt x="4040" y="3738"/>
                        </a:lnTo>
                        <a:lnTo>
                          <a:pt x="4044" y="3732"/>
                        </a:lnTo>
                        <a:lnTo>
                          <a:pt x="4064" y="3748"/>
                        </a:lnTo>
                        <a:lnTo>
                          <a:pt x="4058" y="3754"/>
                        </a:lnTo>
                        <a:close/>
                        <a:moveTo>
                          <a:pt x="518" y="3744"/>
                        </a:moveTo>
                        <a:lnTo>
                          <a:pt x="514" y="3738"/>
                        </a:lnTo>
                        <a:lnTo>
                          <a:pt x="532" y="3724"/>
                        </a:lnTo>
                        <a:lnTo>
                          <a:pt x="536" y="3730"/>
                        </a:lnTo>
                        <a:lnTo>
                          <a:pt x="518" y="3744"/>
                        </a:lnTo>
                        <a:close/>
                        <a:moveTo>
                          <a:pt x="4128" y="3666"/>
                        </a:moveTo>
                        <a:lnTo>
                          <a:pt x="4108" y="3650"/>
                        </a:lnTo>
                        <a:lnTo>
                          <a:pt x="4114" y="3644"/>
                        </a:lnTo>
                        <a:lnTo>
                          <a:pt x="4132" y="3658"/>
                        </a:lnTo>
                        <a:lnTo>
                          <a:pt x="4128" y="3666"/>
                        </a:lnTo>
                        <a:close/>
                        <a:moveTo>
                          <a:pt x="450" y="3656"/>
                        </a:moveTo>
                        <a:lnTo>
                          <a:pt x="444" y="3650"/>
                        </a:lnTo>
                        <a:lnTo>
                          <a:pt x="464" y="3636"/>
                        </a:lnTo>
                        <a:lnTo>
                          <a:pt x="468" y="3642"/>
                        </a:lnTo>
                        <a:lnTo>
                          <a:pt x="450" y="3656"/>
                        </a:lnTo>
                        <a:close/>
                        <a:moveTo>
                          <a:pt x="4194" y="3574"/>
                        </a:moveTo>
                        <a:lnTo>
                          <a:pt x="4174" y="3560"/>
                        </a:lnTo>
                        <a:lnTo>
                          <a:pt x="4178" y="3554"/>
                        </a:lnTo>
                        <a:lnTo>
                          <a:pt x="4198" y="3566"/>
                        </a:lnTo>
                        <a:lnTo>
                          <a:pt x="4194" y="3574"/>
                        </a:lnTo>
                        <a:close/>
                        <a:moveTo>
                          <a:pt x="384" y="3564"/>
                        </a:moveTo>
                        <a:lnTo>
                          <a:pt x="380" y="3558"/>
                        </a:lnTo>
                        <a:lnTo>
                          <a:pt x="400" y="3544"/>
                        </a:lnTo>
                        <a:lnTo>
                          <a:pt x="404" y="3550"/>
                        </a:lnTo>
                        <a:lnTo>
                          <a:pt x="384" y="3564"/>
                        </a:lnTo>
                        <a:close/>
                        <a:moveTo>
                          <a:pt x="4254" y="3478"/>
                        </a:moveTo>
                        <a:lnTo>
                          <a:pt x="4234" y="3466"/>
                        </a:lnTo>
                        <a:lnTo>
                          <a:pt x="4238" y="3460"/>
                        </a:lnTo>
                        <a:lnTo>
                          <a:pt x="4258" y="3472"/>
                        </a:lnTo>
                        <a:lnTo>
                          <a:pt x="4254" y="3478"/>
                        </a:lnTo>
                        <a:close/>
                        <a:moveTo>
                          <a:pt x="324" y="3470"/>
                        </a:moveTo>
                        <a:lnTo>
                          <a:pt x="320" y="3462"/>
                        </a:lnTo>
                        <a:lnTo>
                          <a:pt x="340" y="3450"/>
                        </a:lnTo>
                        <a:lnTo>
                          <a:pt x="344" y="3456"/>
                        </a:lnTo>
                        <a:lnTo>
                          <a:pt x="324" y="3470"/>
                        </a:lnTo>
                        <a:close/>
                        <a:moveTo>
                          <a:pt x="4310" y="3380"/>
                        </a:moveTo>
                        <a:lnTo>
                          <a:pt x="4288" y="3370"/>
                        </a:lnTo>
                        <a:lnTo>
                          <a:pt x="4292" y="3362"/>
                        </a:lnTo>
                        <a:lnTo>
                          <a:pt x="4314" y="3374"/>
                        </a:lnTo>
                        <a:lnTo>
                          <a:pt x="4310" y="3380"/>
                        </a:lnTo>
                        <a:close/>
                        <a:moveTo>
                          <a:pt x="268" y="3372"/>
                        </a:moveTo>
                        <a:lnTo>
                          <a:pt x="266" y="3364"/>
                        </a:lnTo>
                        <a:lnTo>
                          <a:pt x="286" y="3354"/>
                        </a:lnTo>
                        <a:lnTo>
                          <a:pt x="290" y="3360"/>
                        </a:lnTo>
                        <a:lnTo>
                          <a:pt x="268" y="3372"/>
                        </a:lnTo>
                        <a:close/>
                        <a:moveTo>
                          <a:pt x="4362" y="3280"/>
                        </a:moveTo>
                        <a:lnTo>
                          <a:pt x="4340" y="3270"/>
                        </a:lnTo>
                        <a:lnTo>
                          <a:pt x="4342" y="3262"/>
                        </a:lnTo>
                        <a:lnTo>
                          <a:pt x="4364" y="3274"/>
                        </a:lnTo>
                        <a:lnTo>
                          <a:pt x="4362" y="3280"/>
                        </a:lnTo>
                        <a:close/>
                        <a:moveTo>
                          <a:pt x="218" y="3272"/>
                        </a:moveTo>
                        <a:lnTo>
                          <a:pt x="214" y="3264"/>
                        </a:lnTo>
                        <a:lnTo>
                          <a:pt x="236" y="3254"/>
                        </a:lnTo>
                        <a:lnTo>
                          <a:pt x="240" y="3260"/>
                        </a:lnTo>
                        <a:lnTo>
                          <a:pt x="218" y="3272"/>
                        </a:lnTo>
                        <a:close/>
                        <a:moveTo>
                          <a:pt x="4408" y="3178"/>
                        </a:moveTo>
                        <a:lnTo>
                          <a:pt x="4386" y="3168"/>
                        </a:lnTo>
                        <a:lnTo>
                          <a:pt x="4388" y="3160"/>
                        </a:lnTo>
                        <a:lnTo>
                          <a:pt x="4410" y="3170"/>
                        </a:lnTo>
                        <a:lnTo>
                          <a:pt x="4408" y="3178"/>
                        </a:lnTo>
                        <a:close/>
                        <a:moveTo>
                          <a:pt x="172" y="3168"/>
                        </a:moveTo>
                        <a:lnTo>
                          <a:pt x="170" y="3162"/>
                        </a:lnTo>
                        <a:lnTo>
                          <a:pt x="192" y="3152"/>
                        </a:lnTo>
                        <a:lnTo>
                          <a:pt x="196" y="3160"/>
                        </a:lnTo>
                        <a:lnTo>
                          <a:pt x="172" y="3168"/>
                        </a:lnTo>
                        <a:close/>
                        <a:moveTo>
                          <a:pt x="4448" y="3072"/>
                        </a:moveTo>
                        <a:lnTo>
                          <a:pt x="4426" y="3064"/>
                        </a:lnTo>
                        <a:lnTo>
                          <a:pt x="4428" y="3056"/>
                        </a:lnTo>
                        <a:lnTo>
                          <a:pt x="4452" y="3064"/>
                        </a:lnTo>
                        <a:lnTo>
                          <a:pt x="4448" y="3072"/>
                        </a:lnTo>
                        <a:close/>
                        <a:moveTo>
                          <a:pt x="132" y="3064"/>
                        </a:moveTo>
                        <a:lnTo>
                          <a:pt x="130" y="3056"/>
                        </a:lnTo>
                        <a:lnTo>
                          <a:pt x="152" y="3048"/>
                        </a:lnTo>
                        <a:lnTo>
                          <a:pt x="156" y="3056"/>
                        </a:lnTo>
                        <a:lnTo>
                          <a:pt x="132" y="3064"/>
                        </a:lnTo>
                        <a:close/>
                        <a:moveTo>
                          <a:pt x="4484" y="2966"/>
                        </a:moveTo>
                        <a:lnTo>
                          <a:pt x="4462" y="2958"/>
                        </a:lnTo>
                        <a:lnTo>
                          <a:pt x="4464" y="2950"/>
                        </a:lnTo>
                        <a:lnTo>
                          <a:pt x="4486" y="2958"/>
                        </a:lnTo>
                        <a:lnTo>
                          <a:pt x="4484" y="2966"/>
                        </a:lnTo>
                        <a:close/>
                        <a:moveTo>
                          <a:pt x="98" y="2956"/>
                        </a:moveTo>
                        <a:lnTo>
                          <a:pt x="94" y="2948"/>
                        </a:lnTo>
                        <a:lnTo>
                          <a:pt x="118" y="2942"/>
                        </a:lnTo>
                        <a:lnTo>
                          <a:pt x="120" y="2950"/>
                        </a:lnTo>
                        <a:lnTo>
                          <a:pt x="98" y="2956"/>
                        </a:lnTo>
                        <a:close/>
                        <a:moveTo>
                          <a:pt x="4514" y="2856"/>
                        </a:moveTo>
                        <a:lnTo>
                          <a:pt x="4492" y="2852"/>
                        </a:lnTo>
                        <a:lnTo>
                          <a:pt x="4494" y="2844"/>
                        </a:lnTo>
                        <a:lnTo>
                          <a:pt x="4516" y="2850"/>
                        </a:lnTo>
                        <a:lnTo>
                          <a:pt x="4514" y="2856"/>
                        </a:lnTo>
                        <a:close/>
                        <a:moveTo>
                          <a:pt x="68" y="2848"/>
                        </a:moveTo>
                        <a:lnTo>
                          <a:pt x="66" y="2840"/>
                        </a:lnTo>
                        <a:lnTo>
                          <a:pt x="88" y="2834"/>
                        </a:lnTo>
                        <a:lnTo>
                          <a:pt x="90" y="2842"/>
                        </a:lnTo>
                        <a:lnTo>
                          <a:pt x="68" y="2848"/>
                        </a:lnTo>
                        <a:close/>
                        <a:moveTo>
                          <a:pt x="4540" y="2748"/>
                        </a:moveTo>
                        <a:lnTo>
                          <a:pt x="4516" y="2742"/>
                        </a:lnTo>
                        <a:lnTo>
                          <a:pt x="4518" y="2734"/>
                        </a:lnTo>
                        <a:lnTo>
                          <a:pt x="4540" y="2740"/>
                        </a:lnTo>
                        <a:lnTo>
                          <a:pt x="4540" y="2748"/>
                        </a:lnTo>
                        <a:close/>
                        <a:moveTo>
                          <a:pt x="42" y="2738"/>
                        </a:moveTo>
                        <a:lnTo>
                          <a:pt x="42" y="2730"/>
                        </a:lnTo>
                        <a:lnTo>
                          <a:pt x="64" y="2726"/>
                        </a:lnTo>
                        <a:lnTo>
                          <a:pt x="66" y="2734"/>
                        </a:lnTo>
                        <a:lnTo>
                          <a:pt x="42" y="2738"/>
                        </a:lnTo>
                        <a:close/>
                        <a:moveTo>
                          <a:pt x="4558" y="2636"/>
                        </a:moveTo>
                        <a:lnTo>
                          <a:pt x="4536" y="2632"/>
                        </a:lnTo>
                        <a:lnTo>
                          <a:pt x="4536" y="2624"/>
                        </a:lnTo>
                        <a:lnTo>
                          <a:pt x="4560" y="2628"/>
                        </a:lnTo>
                        <a:lnTo>
                          <a:pt x="4558" y="2636"/>
                        </a:lnTo>
                        <a:close/>
                        <a:moveTo>
                          <a:pt x="24" y="2628"/>
                        </a:moveTo>
                        <a:lnTo>
                          <a:pt x="22" y="2620"/>
                        </a:lnTo>
                        <a:lnTo>
                          <a:pt x="46" y="2616"/>
                        </a:lnTo>
                        <a:lnTo>
                          <a:pt x="48" y="2624"/>
                        </a:lnTo>
                        <a:lnTo>
                          <a:pt x="24" y="2628"/>
                        </a:lnTo>
                        <a:close/>
                        <a:moveTo>
                          <a:pt x="4572" y="2524"/>
                        </a:moveTo>
                        <a:lnTo>
                          <a:pt x="4550" y="2522"/>
                        </a:lnTo>
                        <a:lnTo>
                          <a:pt x="4550" y="2514"/>
                        </a:lnTo>
                        <a:lnTo>
                          <a:pt x="4574" y="2516"/>
                        </a:lnTo>
                        <a:lnTo>
                          <a:pt x="4572" y="2524"/>
                        </a:lnTo>
                        <a:close/>
                        <a:moveTo>
                          <a:pt x="10" y="2516"/>
                        </a:moveTo>
                        <a:lnTo>
                          <a:pt x="10" y="2508"/>
                        </a:lnTo>
                        <a:lnTo>
                          <a:pt x="34" y="2506"/>
                        </a:lnTo>
                        <a:lnTo>
                          <a:pt x="34" y="2514"/>
                        </a:lnTo>
                        <a:lnTo>
                          <a:pt x="10" y="2516"/>
                        </a:lnTo>
                        <a:close/>
                        <a:moveTo>
                          <a:pt x="4582" y="2412"/>
                        </a:moveTo>
                        <a:lnTo>
                          <a:pt x="4558" y="2412"/>
                        </a:lnTo>
                        <a:lnTo>
                          <a:pt x="4558" y="2404"/>
                        </a:lnTo>
                        <a:lnTo>
                          <a:pt x="4582" y="2404"/>
                        </a:lnTo>
                        <a:lnTo>
                          <a:pt x="4582" y="2412"/>
                        </a:lnTo>
                        <a:close/>
                        <a:moveTo>
                          <a:pt x="2" y="2404"/>
                        </a:moveTo>
                        <a:lnTo>
                          <a:pt x="2" y="2396"/>
                        </a:lnTo>
                        <a:lnTo>
                          <a:pt x="26" y="2394"/>
                        </a:lnTo>
                        <a:lnTo>
                          <a:pt x="26" y="2402"/>
                        </a:lnTo>
                        <a:lnTo>
                          <a:pt x="2" y="2404"/>
                        </a:lnTo>
                        <a:close/>
                        <a:moveTo>
                          <a:pt x="4584" y="2300"/>
                        </a:moveTo>
                        <a:lnTo>
                          <a:pt x="4560" y="2300"/>
                        </a:lnTo>
                        <a:lnTo>
                          <a:pt x="4560" y="2292"/>
                        </a:lnTo>
                        <a:lnTo>
                          <a:pt x="4584" y="2292"/>
                        </a:lnTo>
                        <a:lnTo>
                          <a:pt x="4584" y="2300"/>
                        </a:lnTo>
                        <a:close/>
                        <a:moveTo>
                          <a:pt x="24" y="2290"/>
                        </a:moveTo>
                        <a:lnTo>
                          <a:pt x="0" y="2290"/>
                        </a:lnTo>
                        <a:lnTo>
                          <a:pt x="0" y="2282"/>
                        </a:lnTo>
                        <a:lnTo>
                          <a:pt x="24" y="2282"/>
                        </a:lnTo>
                        <a:lnTo>
                          <a:pt x="24" y="2290"/>
                        </a:lnTo>
                        <a:close/>
                        <a:moveTo>
                          <a:pt x="4558" y="2190"/>
                        </a:moveTo>
                        <a:lnTo>
                          <a:pt x="4558" y="2184"/>
                        </a:lnTo>
                        <a:lnTo>
                          <a:pt x="4582" y="2182"/>
                        </a:lnTo>
                        <a:lnTo>
                          <a:pt x="4582" y="2190"/>
                        </a:lnTo>
                        <a:lnTo>
                          <a:pt x="4558" y="2190"/>
                        </a:lnTo>
                        <a:close/>
                        <a:moveTo>
                          <a:pt x="26" y="2180"/>
                        </a:moveTo>
                        <a:lnTo>
                          <a:pt x="2" y="2178"/>
                        </a:lnTo>
                        <a:lnTo>
                          <a:pt x="2" y="2170"/>
                        </a:lnTo>
                        <a:lnTo>
                          <a:pt x="26" y="2172"/>
                        </a:lnTo>
                        <a:lnTo>
                          <a:pt x="26" y="2180"/>
                        </a:lnTo>
                        <a:close/>
                        <a:moveTo>
                          <a:pt x="4550" y="2080"/>
                        </a:moveTo>
                        <a:lnTo>
                          <a:pt x="4550" y="2072"/>
                        </a:lnTo>
                        <a:lnTo>
                          <a:pt x="4574" y="2070"/>
                        </a:lnTo>
                        <a:lnTo>
                          <a:pt x="4574" y="2078"/>
                        </a:lnTo>
                        <a:lnTo>
                          <a:pt x="4550" y="2080"/>
                        </a:lnTo>
                        <a:close/>
                        <a:moveTo>
                          <a:pt x="34" y="2068"/>
                        </a:moveTo>
                        <a:lnTo>
                          <a:pt x="10" y="2066"/>
                        </a:lnTo>
                        <a:lnTo>
                          <a:pt x="12" y="2058"/>
                        </a:lnTo>
                        <a:lnTo>
                          <a:pt x="36" y="2060"/>
                        </a:lnTo>
                        <a:lnTo>
                          <a:pt x="34" y="2068"/>
                        </a:lnTo>
                        <a:close/>
                        <a:moveTo>
                          <a:pt x="4538" y="1970"/>
                        </a:moveTo>
                        <a:lnTo>
                          <a:pt x="4536" y="1962"/>
                        </a:lnTo>
                        <a:lnTo>
                          <a:pt x="4560" y="1958"/>
                        </a:lnTo>
                        <a:lnTo>
                          <a:pt x="4562" y="1966"/>
                        </a:lnTo>
                        <a:lnTo>
                          <a:pt x="4538" y="1970"/>
                        </a:lnTo>
                        <a:close/>
                        <a:moveTo>
                          <a:pt x="48" y="1958"/>
                        </a:moveTo>
                        <a:lnTo>
                          <a:pt x="24" y="1954"/>
                        </a:lnTo>
                        <a:lnTo>
                          <a:pt x="26" y="1946"/>
                        </a:lnTo>
                        <a:lnTo>
                          <a:pt x="50" y="1950"/>
                        </a:lnTo>
                        <a:lnTo>
                          <a:pt x="48" y="1958"/>
                        </a:lnTo>
                        <a:close/>
                        <a:moveTo>
                          <a:pt x="4520" y="1860"/>
                        </a:moveTo>
                        <a:lnTo>
                          <a:pt x="4518" y="1852"/>
                        </a:lnTo>
                        <a:lnTo>
                          <a:pt x="4542" y="1846"/>
                        </a:lnTo>
                        <a:lnTo>
                          <a:pt x="4542" y="1854"/>
                        </a:lnTo>
                        <a:lnTo>
                          <a:pt x="4520" y="1860"/>
                        </a:lnTo>
                        <a:close/>
                        <a:moveTo>
                          <a:pt x="66" y="1848"/>
                        </a:moveTo>
                        <a:lnTo>
                          <a:pt x="44" y="1844"/>
                        </a:lnTo>
                        <a:lnTo>
                          <a:pt x="44" y="1836"/>
                        </a:lnTo>
                        <a:lnTo>
                          <a:pt x="68" y="1840"/>
                        </a:lnTo>
                        <a:lnTo>
                          <a:pt x="66" y="1848"/>
                        </a:lnTo>
                        <a:close/>
                        <a:moveTo>
                          <a:pt x="4496" y="1750"/>
                        </a:moveTo>
                        <a:lnTo>
                          <a:pt x="4494" y="1742"/>
                        </a:lnTo>
                        <a:lnTo>
                          <a:pt x="4518" y="1738"/>
                        </a:lnTo>
                        <a:lnTo>
                          <a:pt x="4518" y="1744"/>
                        </a:lnTo>
                        <a:lnTo>
                          <a:pt x="4496" y="1750"/>
                        </a:lnTo>
                        <a:close/>
                        <a:moveTo>
                          <a:pt x="92" y="1740"/>
                        </a:moveTo>
                        <a:lnTo>
                          <a:pt x="68" y="1734"/>
                        </a:lnTo>
                        <a:lnTo>
                          <a:pt x="70" y="1726"/>
                        </a:lnTo>
                        <a:lnTo>
                          <a:pt x="94" y="1732"/>
                        </a:lnTo>
                        <a:lnTo>
                          <a:pt x="92" y="1740"/>
                        </a:lnTo>
                        <a:close/>
                        <a:moveTo>
                          <a:pt x="4466" y="1644"/>
                        </a:moveTo>
                        <a:lnTo>
                          <a:pt x="4464" y="1636"/>
                        </a:lnTo>
                        <a:lnTo>
                          <a:pt x="4488" y="1628"/>
                        </a:lnTo>
                        <a:lnTo>
                          <a:pt x="4490" y="1636"/>
                        </a:lnTo>
                        <a:lnTo>
                          <a:pt x="4466" y="1644"/>
                        </a:lnTo>
                        <a:close/>
                        <a:moveTo>
                          <a:pt x="120" y="1632"/>
                        </a:moveTo>
                        <a:lnTo>
                          <a:pt x="98" y="1626"/>
                        </a:lnTo>
                        <a:lnTo>
                          <a:pt x="100" y="1618"/>
                        </a:lnTo>
                        <a:lnTo>
                          <a:pt x="124" y="1624"/>
                        </a:lnTo>
                        <a:lnTo>
                          <a:pt x="120" y="1632"/>
                        </a:lnTo>
                        <a:close/>
                        <a:moveTo>
                          <a:pt x="4432" y="1538"/>
                        </a:moveTo>
                        <a:lnTo>
                          <a:pt x="4430" y="1530"/>
                        </a:lnTo>
                        <a:lnTo>
                          <a:pt x="4452" y="1522"/>
                        </a:lnTo>
                        <a:lnTo>
                          <a:pt x="4454" y="1530"/>
                        </a:lnTo>
                        <a:lnTo>
                          <a:pt x="4432" y="1538"/>
                        </a:lnTo>
                        <a:close/>
                        <a:moveTo>
                          <a:pt x="156" y="1526"/>
                        </a:moveTo>
                        <a:lnTo>
                          <a:pt x="134" y="1518"/>
                        </a:lnTo>
                        <a:lnTo>
                          <a:pt x="136" y="1510"/>
                        </a:lnTo>
                        <a:lnTo>
                          <a:pt x="158" y="1518"/>
                        </a:lnTo>
                        <a:lnTo>
                          <a:pt x="156" y="1526"/>
                        </a:lnTo>
                        <a:close/>
                        <a:moveTo>
                          <a:pt x="4392" y="1434"/>
                        </a:moveTo>
                        <a:lnTo>
                          <a:pt x="4390" y="1426"/>
                        </a:lnTo>
                        <a:lnTo>
                          <a:pt x="4412" y="1416"/>
                        </a:lnTo>
                        <a:lnTo>
                          <a:pt x="4414" y="1424"/>
                        </a:lnTo>
                        <a:lnTo>
                          <a:pt x="4392" y="1434"/>
                        </a:lnTo>
                        <a:close/>
                        <a:moveTo>
                          <a:pt x="196" y="1422"/>
                        </a:moveTo>
                        <a:lnTo>
                          <a:pt x="174" y="1412"/>
                        </a:lnTo>
                        <a:lnTo>
                          <a:pt x="178" y="1406"/>
                        </a:lnTo>
                        <a:lnTo>
                          <a:pt x="200" y="1414"/>
                        </a:lnTo>
                        <a:lnTo>
                          <a:pt x="196" y="1422"/>
                        </a:lnTo>
                        <a:close/>
                        <a:moveTo>
                          <a:pt x="4348" y="1332"/>
                        </a:moveTo>
                        <a:lnTo>
                          <a:pt x="4344" y="1324"/>
                        </a:lnTo>
                        <a:lnTo>
                          <a:pt x="4366" y="1314"/>
                        </a:lnTo>
                        <a:lnTo>
                          <a:pt x="4370" y="1322"/>
                        </a:lnTo>
                        <a:lnTo>
                          <a:pt x="4348" y="1332"/>
                        </a:lnTo>
                        <a:close/>
                        <a:moveTo>
                          <a:pt x="242" y="1320"/>
                        </a:moveTo>
                        <a:lnTo>
                          <a:pt x="220" y="1310"/>
                        </a:lnTo>
                        <a:lnTo>
                          <a:pt x="224" y="1302"/>
                        </a:lnTo>
                        <a:lnTo>
                          <a:pt x="246" y="1312"/>
                        </a:lnTo>
                        <a:lnTo>
                          <a:pt x="242" y="1320"/>
                        </a:lnTo>
                        <a:close/>
                        <a:moveTo>
                          <a:pt x="4298" y="1232"/>
                        </a:moveTo>
                        <a:lnTo>
                          <a:pt x="4294" y="1224"/>
                        </a:lnTo>
                        <a:lnTo>
                          <a:pt x="4316" y="1214"/>
                        </a:lnTo>
                        <a:lnTo>
                          <a:pt x="4320" y="1220"/>
                        </a:lnTo>
                        <a:lnTo>
                          <a:pt x="4298" y="1232"/>
                        </a:lnTo>
                        <a:close/>
                        <a:moveTo>
                          <a:pt x="292" y="1220"/>
                        </a:moveTo>
                        <a:lnTo>
                          <a:pt x="270" y="1210"/>
                        </a:lnTo>
                        <a:lnTo>
                          <a:pt x="274" y="1202"/>
                        </a:lnTo>
                        <a:lnTo>
                          <a:pt x="296" y="1214"/>
                        </a:lnTo>
                        <a:lnTo>
                          <a:pt x="292" y="1220"/>
                        </a:lnTo>
                        <a:close/>
                        <a:moveTo>
                          <a:pt x="4244" y="1136"/>
                        </a:moveTo>
                        <a:lnTo>
                          <a:pt x="4240" y="1128"/>
                        </a:lnTo>
                        <a:lnTo>
                          <a:pt x="4260" y="1116"/>
                        </a:lnTo>
                        <a:lnTo>
                          <a:pt x="4264" y="1122"/>
                        </a:lnTo>
                        <a:lnTo>
                          <a:pt x="4244" y="1136"/>
                        </a:lnTo>
                        <a:close/>
                        <a:moveTo>
                          <a:pt x="348" y="1124"/>
                        </a:moveTo>
                        <a:lnTo>
                          <a:pt x="326" y="1112"/>
                        </a:lnTo>
                        <a:lnTo>
                          <a:pt x="330" y="1104"/>
                        </a:lnTo>
                        <a:lnTo>
                          <a:pt x="352" y="1116"/>
                        </a:lnTo>
                        <a:lnTo>
                          <a:pt x="348" y="1124"/>
                        </a:lnTo>
                        <a:close/>
                        <a:moveTo>
                          <a:pt x="4184" y="1040"/>
                        </a:moveTo>
                        <a:lnTo>
                          <a:pt x="4180" y="1034"/>
                        </a:lnTo>
                        <a:lnTo>
                          <a:pt x="4200" y="1020"/>
                        </a:lnTo>
                        <a:lnTo>
                          <a:pt x="4204" y="1028"/>
                        </a:lnTo>
                        <a:lnTo>
                          <a:pt x="4184" y="1040"/>
                        </a:lnTo>
                        <a:close/>
                        <a:moveTo>
                          <a:pt x="406" y="1030"/>
                        </a:moveTo>
                        <a:lnTo>
                          <a:pt x="386" y="1016"/>
                        </a:lnTo>
                        <a:lnTo>
                          <a:pt x="392" y="1010"/>
                        </a:lnTo>
                        <a:lnTo>
                          <a:pt x="412" y="1022"/>
                        </a:lnTo>
                        <a:lnTo>
                          <a:pt x="406" y="1030"/>
                        </a:lnTo>
                        <a:close/>
                        <a:moveTo>
                          <a:pt x="4120" y="950"/>
                        </a:moveTo>
                        <a:lnTo>
                          <a:pt x="4116" y="944"/>
                        </a:lnTo>
                        <a:lnTo>
                          <a:pt x="4136" y="928"/>
                        </a:lnTo>
                        <a:lnTo>
                          <a:pt x="4140" y="936"/>
                        </a:lnTo>
                        <a:lnTo>
                          <a:pt x="4120" y="950"/>
                        </a:lnTo>
                        <a:close/>
                        <a:moveTo>
                          <a:pt x="472" y="938"/>
                        </a:moveTo>
                        <a:lnTo>
                          <a:pt x="452" y="924"/>
                        </a:lnTo>
                        <a:lnTo>
                          <a:pt x="456" y="918"/>
                        </a:lnTo>
                        <a:lnTo>
                          <a:pt x="476" y="932"/>
                        </a:lnTo>
                        <a:lnTo>
                          <a:pt x="472" y="938"/>
                        </a:lnTo>
                        <a:close/>
                        <a:moveTo>
                          <a:pt x="4052" y="862"/>
                        </a:moveTo>
                        <a:lnTo>
                          <a:pt x="4048" y="856"/>
                        </a:lnTo>
                        <a:lnTo>
                          <a:pt x="4066" y="840"/>
                        </a:lnTo>
                        <a:lnTo>
                          <a:pt x="4072" y="846"/>
                        </a:lnTo>
                        <a:lnTo>
                          <a:pt x="4052" y="862"/>
                        </a:lnTo>
                        <a:close/>
                        <a:moveTo>
                          <a:pt x="540" y="850"/>
                        </a:moveTo>
                        <a:lnTo>
                          <a:pt x="522" y="836"/>
                        </a:lnTo>
                        <a:lnTo>
                          <a:pt x="526" y="830"/>
                        </a:lnTo>
                        <a:lnTo>
                          <a:pt x="546" y="844"/>
                        </a:lnTo>
                        <a:lnTo>
                          <a:pt x="540" y="850"/>
                        </a:lnTo>
                        <a:close/>
                        <a:moveTo>
                          <a:pt x="3980" y="776"/>
                        </a:moveTo>
                        <a:lnTo>
                          <a:pt x="3976" y="770"/>
                        </a:lnTo>
                        <a:lnTo>
                          <a:pt x="3992" y="754"/>
                        </a:lnTo>
                        <a:lnTo>
                          <a:pt x="3998" y="760"/>
                        </a:lnTo>
                        <a:lnTo>
                          <a:pt x="3980" y="776"/>
                        </a:lnTo>
                        <a:close/>
                        <a:moveTo>
                          <a:pt x="612" y="766"/>
                        </a:moveTo>
                        <a:lnTo>
                          <a:pt x="596" y="750"/>
                        </a:lnTo>
                        <a:lnTo>
                          <a:pt x="600" y="744"/>
                        </a:lnTo>
                        <a:lnTo>
                          <a:pt x="618" y="760"/>
                        </a:lnTo>
                        <a:lnTo>
                          <a:pt x="612" y="766"/>
                        </a:lnTo>
                        <a:close/>
                        <a:moveTo>
                          <a:pt x="3904" y="696"/>
                        </a:moveTo>
                        <a:lnTo>
                          <a:pt x="3898" y="690"/>
                        </a:lnTo>
                        <a:lnTo>
                          <a:pt x="3916" y="674"/>
                        </a:lnTo>
                        <a:lnTo>
                          <a:pt x="3922" y="678"/>
                        </a:lnTo>
                        <a:lnTo>
                          <a:pt x="3904" y="696"/>
                        </a:lnTo>
                        <a:close/>
                        <a:moveTo>
                          <a:pt x="690" y="686"/>
                        </a:moveTo>
                        <a:lnTo>
                          <a:pt x="672" y="668"/>
                        </a:lnTo>
                        <a:lnTo>
                          <a:pt x="678" y="664"/>
                        </a:lnTo>
                        <a:lnTo>
                          <a:pt x="696" y="680"/>
                        </a:lnTo>
                        <a:lnTo>
                          <a:pt x="690" y="686"/>
                        </a:lnTo>
                        <a:close/>
                        <a:moveTo>
                          <a:pt x="3824" y="618"/>
                        </a:moveTo>
                        <a:lnTo>
                          <a:pt x="3818" y="614"/>
                        </a:lnTo>
                        <a:lnTo>
                          <a:pt x="3834" y="596"/>
                        </a:lnTo>
                        <a:lnTo>
                          <a:pt x="3840" y="600"/>
                        </a:lnTo>
                        <a:lnTo>
                          <a:pt x="3824" y="618"/>
                        </a:lnTo>
                        <a:close/>
                        <a:moveTo>
                          <a:pt x="770" y="610"/>
                        </a:moveTo>
                        <a:lnTo>
                          <a:pt x="754" y="592"/>
                        </a:lnTo>
                        <a:lnTo>
                          <a:pt x="760" y="586"/>
                        </a:lnTo>
                        <a:lnTo>
                          <a:pt x="776" y="604"/>
                        </a:lnTo>
                        <a:lnTo>
                          <a:pt x="770" y="610"/>
                        </a:lnTo>
                        <a:close/>
                        <a:moveTo>
                          <a:pt x="3740" y="546"/>
                        </a:moveTo>
                        <a:lnTo>
                          <a:pt x="3734" y="540"/>
                        </a:lnTo>
                        <a:lnTo>
                          <a:pt x="3748" y="522"/>
                        </a:lnTo>
                        <a:lnTo>
                          <a:pt x="3756" y="526"/>
                        </a:lnTo>
                        <a:lnTo>
                          <a:pt x="3740" y="546"/>
                        </a:lnTo>
                        <a:close/>
                        <a:moveTo>
                          <a:pt x="854" y="536"/>
                        </a:moveTo>
                        <a:lnTo>
                          <a:pt x="840" y="518"/>
                        </a:lnTo>
                        <a:lnTo>
                          <a:pt x="846" y="512"/>
                        </a:lnTo>
                        <a:lnTo>
                          <a:pt x="862" y="532"/>
                        </a:lnTo>
                        <a:lnTo>
                          <a:pt x="854" y="536"/>
                        </a:lnTo>
                        <a:close/>
                        <a:moveTo>
                          <a:pt x="3652" y="476"/>
                        </a:moveTo>
                        <a:lnTo>
                          <a:pt x="3646" y="472"/>
                        </a:lnTo>
                        <a:lnTo>
                          <a:pt x="3660" y="452"/>
                        </a:lnTo>
                        <a:lnTo>
                          <a:pt x="3666" y="458"/>
                        </a:lnTo>
                        <a:lnTo>
                          <a:pt x="3652" y="476"/>
                        </a:lnTo>
                        <a:close/>
                        <a:moveTo>
                          <a:pt x="942" y="468"/>
                        </a:moveTo>
                        <a:lnTo>
                          <a:pt x="928" y="448"/>
                        </a:lnTo>
                        <a:lnTo>
                          <a:pt x="934" y="444"/>
                        </a:lnTo>
                        <a:lnTo>
                          <a:pt x="950" y="464"/>
                        </a:lnTo>
                        <a:lnTo>
                          <a:pt x="942" y="468"/>
                        </a:lnTo>
                        <a:close/>
                        <a:moveTo>
                          <a:pt x="3562" y="412"/>
                        </a:moveTo>
                        <a:lnTo>
                          <a:pt x="3556" y="408"/>
                        </a:lnTo>
                        <a:lnTo>
                          <a:pt x="3568" y="388"/>
                        </a:lnTo>
                        <a:lnTo>
                          <a:pt x="3576" y="392"/>
                        </a:lnTo>
                        <a:lnTo>
                          <a:pt x="3562" y="412"/>
                        </a:lnTo>
                        <a:close/>
                        <a:moveTo>
                          <a:pt x="1034" y="404"/>
                        </a:moveTo>
                        <a:lnTo>
                          <a:pt x="1020" y="384"/>
                        </a:lnTo>
                        <a:lnTo>
                          <a:pt x="1026" y="380"/>
                        </a:lnTo>
                        <a:lnTo>
                          <a:pt x="1040" y="400"/>
                        </a:lnTo>
                        <a:lnTo>
                          <a:pt x="1034" y="404"/>
                        </a:lnTo>
                        <a:close/>
                        <a:moveTo>
                          <a:pt x="3468" y="352"/>
                        </a:moveTo>
                        <a:lnTo>
                          <a:pt x="3460" y="348"/>
                        </a:lnTo>
                        <a:lnTo>
                          <a:pt x="3474" y="326"/>
                        </a:lnTo>
                        <a:lnTo>
                          <a:pt x="3480" y="330"/>
                        </a:lnTo>
                        <a:lnTo>
                          <a:pt x="3468" y="352"/>
                        </a:lnTo>
                        <a:close/>
                        <a:moveTo>
                          <a:pt x="1128" y="344"/>
                        </a:moveTo>
                        <a:lnTo>
                          <a:pt x="1116" y="324"/>
                        </a:lnTo>
                        <a:lnTo>
                          <a:pt x="1122" y="320"/>
                        </a:lnTo>
                        <a:lnTo>
                          <a:pt x="1134" y="340"/>
                        </a:lnTo>
                        <a:lnTo>
                          <a:pt x="1128" y="344"/>
                        </a:lnTo>
                        <a:close/>
                        <a:moveTo>
                          <a:pt x="3372" y="296"/>
                        </a:moveTo>
                        <a:lnTo>
                          <a:pt x="3364" y="292"/>
                        </a:lnTo>
                        <a:lnTo>
                          <a:pt x="3376" y="272"/>
                        </a:lnTo>
                        <a:lnTo>
                          <a:pt x="3382" y="274"/>
                        </a:lnTo>
                        <a:lnTo>
                          <a:pt x="3372" y="296"/>
                        </a:lnTo>
                        <a:close/>
                        <a:moveTo>
                          <a:pt x="1224" y="290"/>
                        </a:moveTo>
                        <a:lnTo>
                          <a:pt x="1214" y="268"/>
                        </a:lnTo>
                        <a:lnTo>
                          <a:pt x="1220" y="264"/>
                        </a:lnTo>
                        <a:lnTo>
                          <a:pt x="1232" y="286"/>
                        </a:lnTo>
                        <a:lnTo>
                          <a:pt x="1224" y="290"/>
                        </a:lnTo>
                        <a:close/>
                        <a:moveTo>
                          <a:pt x="3272" y="246"/>
                        </a:moveTo>
                        <a:lnTo>
                          <a:pt x="3264" y="242"/>
                        </a:lnTo>
                        <a:lnTo>
                          <a:pt x="3274" y="220"/>
                        </a:lnTo>
                        <a:lnTo>
                          <a:pt x="3282" y="224"/>
                        </a:lnTo>
                        <a:lnTo>
                          <a:pt x="3272" y="246"/>
                        </a:lnTo>
                        <a:close/>
                        <a:moveTo>
                          <a:pt x="1324" y="240"/>
                        </a:moveTo>
                        <a:lnTo>
                          <a:pt x="1314" y="218"/>
                        </a:lnTo>
                        <a:lnTo>
                          <a:pt x="1320" y="214"/>
                        </a:lnTo>
                        <a:lnTo>
                          <a:pt x="1330" y="236"/>
                        </a:lnTo>
                        <a:lnTo>
                          <a:pt x="1324" y="240"/>
                        </a:lnTo>
                        <a:close/>
                        <a:moveTo>
                          <a:pt x="3170" y="200"/>
                        </a:moveTo>
                        <a:lnTo>
                          <a:pt x="3162" y="196"/>
                        </a:lnTo>
                        <a:lnTo>
                          <a:pt x="3172" y="174"/>
                        </a:lnTo>
                        <a:lnTo>
                          <a:pt x="3180" y="178"/>
                        </a:lnTo>
                        <a:lnTo>
                          <a:pt x="3170" y="200"/>
                        </a:lnTo>
                        <a:close/>
                        <a:moveTo>
                          <a:pt x="1426" y="194"/>
                        </a:moveTo>
                        <a:lnTo>
                          <a:pt x="1416" y="172"/>
                        </a:lnTo>
                        <a:lnTo>
                          <a:pt x="1424" y="170"/>
                        </a:lnTo>
                        <a:lnTo>
                          <a:pt x="1432" y="192"/>
                        </a:lnTo>
                        <a:lnTo>
                          <a:pt x="1426" y="194"/>
                        </a:lnTo>
                        <a:close/>
                        <a:moveTo>
                          <a:pt x="3066" y="158"/>
                        </a:moveTo>
                        <a:lnTo>
                          <a:pt x="3058" y="156"/>
                        </a:lnTo>
                        <a:lnTo>
                          <a:pt x="3066" y="134"/>
                        </a:lnTo>
                        <a:lnTo>
                          <a:pt x="3074" y="136"/>
                        </a:lnTo>
                        <a:lnTo>
                          <a:pt x="3066" y="158"/>
                        </a:lnTo>
                        <a:close/>
                        <a:moveTo>
                          <a:pt x="1530" y="154"/>
                        </a:moveTo>
                        <a:lnTo>
                          <a:pt x="1522" y="132"/>
                        </a:lnTo>
                        <a:lnTo>
                          <a:pt x="1528" y="130"/>
                        </a:lnTo>
                        <a:lnTo>
                          <a:pt x="1536" y="152"/>
                        </a:lnTo>
                        <a:lnTo>
                          <a:pt x="1530" y="154"/>
                        </a:lnTo>
                        <a:close/>
                        <a:moveTo>
                          <a:pt x="2960" y="124"/>
                        </a:moveTo>
                        <a:lnTo>
                          <a:pt x="2952" y="122"/>
                        </a:lnTo>
                        <a:lnTo>
                          <a:pt x="2960" y="98"/>
                        </a:lnTo>
                        <a:lnTo>
                          <a:pt x="2968" y="100"/>
                        </a:lnTo>
                        <a:lnTo>
                          <a:pt x="2960" y="124"/>
                        </a:lnTo>
                        <a:close/>
                        <a:moveTo>
                          <a:pt x="1634" y="120"/>
                        </a:moveTo>
                        <a:lnTo>
                          <a:pt x="1628" y="98"/>
                        </a:lnTo>
                        <a:lnTo>
                          <a:pt x="1636" y="94"/>
                        </a:lnTo>
                        <a:lnTo>
                          <a:pt x="1642" y="118"/>
                        </a:lnTo>
                        <a:lnTo>
                          <a:pt x="1634" y="120"/>
                        </a:lnTo>
                        <a:close/>
                        <a:moveTo>
                          <a:pt x="2852" y="94"/>
                        </a:moveTo>
                        <a:lnTo>
                          <a:pt x="2846" y="92"/>
                        </a:lnTo>
                        <a:lnTo>
                          <a:pt x="2850" y="68"/>
                        </a:lnTo>
                        <a:lnTo>
                          <a:pt x="2858" y="70"/>
                        </a:lnTo>
                        <a:lnTo>
                          <a:pt x="2852" y="94"/>
                        </a:lnTo>
                        <a:close/>
                        <a:moveTo>
                          <a:pt x="1742" y="90"/>
                        </a:moveTo>
                        <a:lnTo>
                          <a:pt x="1736" y="68"/>
                        </a:lnTo>
                        <a:lnTo>
                          <a:pt x="1744" y="66"/>
                        </a:lnTo>
                        <a:lnTo>
                          <a:pt x="1750" y="88"/>
                        </a:lnTo>
                        <a:lnTo>
                          <a:pt x="1742" y="90"/>
                        </a:lnTo>
                        <a:close/>
                        <a:moveTo>
                          <a:pt x="2744" y="68"/>
                        </a:moveTo>
                        <a:lnTo>
                          <a:pt x="2736" y="66"/>
                        </a:lnTo>
                        <a:lnTo>
                          <a:pt x="2742" y="44"/>
                        </a:lnTo>
                        <a:lnTo>
                          <a:pt x="2750" y="44"/>
                        </a:lnTo>
                        <a:lnTo>
                          <a:pt x="2744" y="68"/>
                        </a:lnTo>
                        <a:close/>
                        <a:moveTo>
                          <a:pt x="1852" y="66"/>
                        </a:moveTo>
                        <a:lnTo>
                          <a:pt x="1846" y="42"/>
                        </a:lnTo>
                        <a:lnTo>
                          <a:pt x="1854" y="42"/>
                        </a:lnTo>
                        <a:lnTo>
                          <a:pt x="1858" y="64"/>
                        </a:lnTo>
                        <a:lnTo>
                          <a:pt x="1852" y="66"/>
                        </a:lnTo>
                        <a:close/>
                        <a:moveTo>
                          <a:pt x="2634" y="50"/>
                        </a:moveTo>
                        <a:lnTo>
                          <a:pt x="2626" y="48"/>
                        </a:lnTo>
                        <a:lnTo>
                          <a:pt x="2630" y="24"/>
                        </a:lnTo>
                        <a:lnTo>
                          <a:pt x="2638" y="26"/>
                        </a:lnTo>
                        <a:lnTo>
                          <a:pt x="2634" y="50"/>
                        </a:lnTo>
                        <a:close/>
                        <a:moveTo>
                          <a:pt x="1960" y="48"/>
                        </a:moveTo>
                        <a:lnTo>
                          <a:pt x="1958" y="24"/>
                        </a:lnTo>
                        <a:lnTo>
                          <a:pt x="1966" y="22"/>
                        </a:lnTo>
                        <a:lnTo>
                          <a:pt x="1968" y="46"/>
                        </a:lnTo>
                        <a:lnTo>
                          <a:pt x="1960" y="48"/>
                        </a:lnTo>
                        <a:close/>
                        <a:moveTo>
                          <a:pt x="2524" y="36"/>
                        </a:moveTo>
                        <a:lnTo>
                          <a:pt x="2516" y="34"/>
                        </a:lnTo>
                        <a:lnTo>
                          <a:pt x="2518" y="10"/>
                        </a:lnTo>
                        <a:lnTo>
                          <a:pt x="2526" y="12"/>
                        </a:lnTo>
                        <a:lnTo>
                          <a:pt x="2524" y="36"/>
                        </a:lnTo>
                        <a:close/>
                        <a:moveTo>
                          <a:pt x="2072" y="34"/>
                        </a:moveTo>
                        <a:lnTo>
                          <a:pt x="2070" y="10"/>
                        </a:lnTo>
                        <a:lnTo>
                          <a:pt x="2078" y="10"/>
                        </a:lnTo>
                        <a:lnTo>
                          <a:pt x="2080" y="34"/>
                        </a:lnTo>
                        <a:lnTo>
                          <a:pt x="2072" y="34"/>
                        </a:lnTo>
                        <a:close/>
                        <a:moveTo>
                          <a:pt x="2414" y="26"/>
                        </a:moveTo>
                        <a:lnTo>
                          <a:pt x="2406" y="26"/>
                        </a:lnTo>
                        <a:lnTo>
                          <a:pt x="2406" y="2"/>
                        </a:lnTo>
                        <a:lnTo>
                          <a:pt x="2414" y="2"/>
                        </a:lnTo>
                        <a:lnTo>
                          <a:pt x="2414" y="26"/>
                        </a:lnTo>
                        <a:close/>
                        <a:moveTo>
                          <a:pt x="2182" y="26"/>
                        </a:moveTo>
                        <a:lnTo>
                          <a:pt x="2182" y="2"/>
                        </a:lnTo>
                        <a:lnTo>
                          <a:pt x="2190" y="2"/>
                        </a:lnTo>
                        <a:lnTo>
                          <a:pt x="2190" y="26"/>
                        </a:lnTo>
                        <a:lnTo>
                          <a:pt x="2182" y="26"/>
                        </a:lnTo>
                        <a:close/>
                        <a:moveTo>
                          <a:pt x="2302" y="24"/>
                        </a:moveTo>
                        <a:lnTo>
                          <a:pt x="2294" y="24"/>
                        </a:lnTo>
                        <a:lnTo>
                          <a:pt x="2294" y="0"/>
                        </a:lnTo>
                        <a:lnTo>
                          <a:pt x="2302" y="0"/>
                        </a:lnTo>
                        <a:lnTo>
                          <a:pt x="2302" y="24"/>
                        </a:lnTo>
                        <a:close/>
                      </a:path>
                    </a:pathLst>
                  </a:custGeom>
                  <a:solidFill>
                    <a:srgbClr val="00AEEF"/>
                  </a:solidFill>
                  <a:ln w="9525">
                    <a:noFill/>
                    <a:round/>
                  </a:ln>
                </p:spPr>
                <p:txBody>
                  <a:bodyPr vert="horz" wrap="square" lIns="91401" tIns="45701" rIns="91401" bIns="45701" numCol="1" anchor="t" anchorCtr="0" compatLnSpc="1"/>
                  <a:lstStyle/>
                  <a:p>
                    <a:pPr defTabSz="913765"/>
                    <a:endParaRPr lang="zh-CN" altLang="en-US" sz="1200" dirty="0"/>
                  </a:p>
                </p:txBody>
              </p:sp>
              <p:sp>
                <p:nvSpPr>
                  <p:cNvPr id="438" name="Freeform 42"/>
                  <p:cNvSpPr>
                    <a:spLocks noEditPoints="1"/>
                  </p:cNvSpPr>
                  <p:nvPr/>
                </p:nvSpPr>
                <p:spPr bwMode="auto">
                  <a:xfrm>
                    <a:off x="-14947899" y="-10048080"/>
                    <a:ext cx="6731001" cy="6731001"/>
                  </a:xfrm>
                  <a:custGeom>
                    <a:avLst/>
                    <a:gdLst/>
                    <a:ahLst/>
                    <a:cxnLst>
                      <a:cxn ang="0">
                        <a:pos x="2248" y="4236"/>
                      </a:cxn>
                      <a:cxn ang="0">
                        <a:pos x="1856" y="4224"/>
                      </a:cxn>
                      <a:cxn ang="0">
                        <a:pos x="2468" y="4196"/>
                      </a:cxn>
                      <a:cxn ang="0">
                        <a:pos x="1634" y="4184"/>
                      </a:cxn>
                      <a:cxn ang="0">
                        <a:pos x="2686" y="4148"/>
                      </a:cxn>
                      <a:cxn ang="0">
                        <a:pos x="1366" y="4102"/>
                      </a:cxn>
                      <a:cxn ang="0">
                        <a:pos x="2950" y="4056"/>
                      </a:cxn>
                      <a:cxn ang="0">
                        <a:pos x="1168" y="3998"/>
                      </a:cxn>
                      <a:cxn ang="0">
                        <a:pos x="3156" y="3970"/>
                      </a:cxn>
                      <a:cxn ang="0">
                        <a:pos x="974" y="3886"/>
                      </a:cxn>
                      <a:cxn ang="0">
                        <a:pos x="3346" y="3850"/>
                      </a:cxn>
                      <a:cxn ang="0">
                        <a:pos x="838" y="3788"/>
                      </a:cxn>
                      <a:cxn ang="0">
                        <a:pos x="3480" y="3748"/>
                      </a:cxn>
                      <a:cxn ang="0">
                        <a:pos x="658" y="3656"/>
                      </a:cxn>
                      <a:cxn ang="0">
                        <a:pos x="3644" y="3594"/>
                      </a:cxn>
                      <a:cxn ang="0">
                        <a:pos x="3792" y="3424"/>
                      </a:cxn>
                      <a:cxn ang="0">
                        <a:pos x="366" y="3314"/>
                      </a:cxn>
                      <a:cxn ang="0">
                        <a:pos x="3908" y="3232"/>
                      </a:cxn>
                      <a:cxn ang="0">
                        <a:pos x="250" y="3122"/>
                      </a:cxn>
                      <a:cxn ang="0">
                        <a:pos x="4014" y="3036"/>
                      </a:cxn>
                      <a:cxn ang="0">
                        <a:pos x="134" y="2866"/>
                      </a:cxn>
                      <a:cxn ang="0">
                        <a:pos x="4120" y="2778"/>
                      </a:cxn>
                      <a:cxn ang="0">
                        <a:pos x="82" y="2648"/>
                      </a:cxn>
                      <a:cxn ang="0">
                        <a:pos x="4194" y="2566"/>
                      </a:cxn>
                      <a:cxn ang="0">
                        <a:pos x="38" y="2430"/>
                      </a:cxn>
                      <a:cxn ang="0">
                        <a:pos x="4228" y="2344"/>
                      </a:cxn>
                      <a:cxn ang="0">
                        <a:pos x="20" y="2262"/>
                      </a:cxn>
                      <a:cxn ang="0">
                        <a:pos x="4240" y="2176"/>
                      </a:cxn>
                      <a:cxn ang="0">
                        <a:pos x="4224" y="2114"/>
                      </a:cxn>
                      <a:cxn ang="0">
                        <a:pos x="16" y="2040"/>
                      </a:cxn>
                      <a:cxn ang="0">
                        <a:pos x="36" y="1818"/>
                      </a:cxn>
                      <a:cxn ang="0">
                        <a:pos x="4176" y="1670"/>
                      </a:cxn>
                      <a:cxn ang="0">
                        <a:pos x="64" y="1596"/>
                      </a:cxn>
                      <a:cxn ang="0">
                        <a:pos x="4118" y="1456"/>
                      </a:cxn>
                      <a:cxn ang="0">
                        <a:pos x="132" y="1380"/>
                      </a:cxn>
                      <a:cxn ang="0">
                        <a:pos x="4012" y="1198"/>
                      </a:cxn>
                      <a:cxn ang="0">
                        <a:pos x="248" y="1124"/>
                      </a:cxn>
                      <a:cxn ang="0">
                        <a:pos x="3918" y="994"/>
                      </a:cxn>
                      <a:cxn ang="0">
                        <a:pos x="376" y="940"/>
                      </a:cxn>
                      <a:cxn ang="0">
                        <a:pos x="3788" y="810"/>
                      </a:cxn>
                      <a:cxn ang="0">
                        <a:pos x="512" y="762"/>
                      </a:cxn>
                      <a:cxn ang="0">
                        <a:pos x="3680" y="682"/>
                      </a:cxn>
                      <a:cxn ang="0">
                        <a:pos x="624" y="640"/>
                      </a:cxn>
                      <a:cxn ang="0">
                        <a:pos x="3508" y="538"/>
                      </a:cxn>
                      <a:cxn ang="0">
                        <a:pos x="790" y="490"/>
                      </a:cxn>
                      <a:cxn ang="0">
                        <a:pos x="970" y="358"/>
                      </a:cxn>
                      <a:cxn ang="0">
                        <a:pos x="3144" y="280"/>
                      </a:cxn>
                      <a:cxn ang="0">
                        <a:pos x="1154" y="232"/>
                      </a:cxn>
                      <a:cxn ang="0">
                        <a:pos x="2944" y="182"/>
                      </a:cxn>
                      <a:cxn ang="0">
                        <a:pos x="1360" y="140"/>
                      </a:cxn>
                      <a:cxn ang="0">
                        <a:pos x="2680" y="90"/>
                      </a:cxn>
                      <a:cxn ang="0">
                        <a:pos x="1628" y="56"/>
                      </a:cxn>
                      <a:cxn ang="0">
                        <a:pos x="2464" y="28"/>
                      </a:cxn>
                      <a:cxn ang="0">
                        <a:pos x="1850" y="32"/>
                      </a:cxn>
                      <a:cxn ang="0">
                        <a:pos x="2242" y="2"/>
                      </a:cxn>
                      <a:cxn ang="0">
                        <a:pos x="2074" y="16"/>
                      </a:cxn>
                    </a:cxnLst>
                    <a:rect l="0" t="0" r="r" b="b"/>
                    <a:pathLst>
                      <a:path w="4240" h="4240">
                        <a:moveTo>
                          <a:pt x="2080" y="4240"/>
                        </a:moveTo>
                        <a:lnTo>
                          <a:pt x="2080" y="4240"/>
                        </a:lnTo>
                        <a:lnTo>
                          <a:pt x="2024" y="4238"/>
                        </a:lnTo>
                        <a:lnTo>
                          <a:pt x="2024" y="4222"/>
                        </a:lnTo>
                        <a:lnTo>
                          <a:pt x="2024" y="4222"/>
                        </a:lnTo>
                        <a:lnTo>
                          <a:pt x="2080" y="4224"/>
                        </a:lnTo>
                        <a:lnTo>
                          <a:pt x="2080" y="4240"/>
                        </a:lnTo>
                        <a:close/>
                        <a:moveTo>
                          <a:pt x="2248" y="4236"/>
                        </a:moveTo>
                        <a:lnTo>
                          <a:pt x="2248" y="4220"/>
                        </a:lnTo>
                        <a:lnTo>
                          <a:pt x="2248" y="4220"/>
                        </a:lnTo>
                        <a:lnTo>
                          <a:pt x="2302" y="4216"/>
                        </a:lnTo>
                        <a:lnTo>
                          <a:pt x="2304" y="4232"/>
                        </a:lnTo>
                        <a:lnTo>
                          <a:pt x="2304" y="4232"/>
                        </a:lnTo>
                        <a:lnTo>
                          <a:pt x="2248" y="4236"/>
                        </a:lnTo>
                        <a:lnTo>
                          <a:pt x="2248" y="4236"/>
                        </a:lnTo>
                        <a:close/>
                        <a:moveTo>
                          <a:pt x="1856" y="4224"/>
                        </a:moveTo>
                        <a:lnTo>
                          <a:pt x="1856" y="4224"/>
                        </a:lnTo>
                        <a:lnTo>
                          <a:pt x="1800" y="4216"/>
                        </a:lnTo>
                        <a:lnTo>
                          <a:pt x="1802" y="4200"/>
                        </a:lnTo>
                        <a:lnTo>
                          <a:pt x="1802" y="4200"/>
                        </a:lnTo>
                        <a:lnTo>
                          <a:pt x="1858" y="4208"/>
                        </a:lnTo>
                        <a:lnTo>
                          <a:pt x="1856" y="4224"/>
                        </a:lnTo>
                        <a:close/>
                        <a:moveTo>
                          <a:pt x="2472" y="4212"/>
                        </a:moveTo>
                        <a:lnTo>
                          <a:pt x="2468" y="4196"/>
                        </a:lnTo>
                        <a:lnTo>
                          <a:pt x="2468" y="4196"/>
                        </a:lnTo>
                        <a:lnTo>
                          <a:pt x="2524" y="4186"/>
                        </a:lnTo>
                        <a:lnTo>
                          <a:pt x="2526" y="4202"/>
                        </a:lnTo>
                        <a:lnTo>
                          <a:pt x="2526" y="4202"/>
                        </a:lnTo>
                        <a:lnTo>
                          <a:pt x="2472" y="4212"/>
                        </a:lnTo>
                        <a:lnTo>
                          <a:pt x="2472" y="4212"/>
                        </a:lnTo>
                        <a:close/>
                        <a:moveTo>
                          <a:pt x="1634" y="4184"/>
                        </a:moveTo>
                        <a:lnTo>
                          <a:pt x="1634" y="4184"/>
                        </a:lnTo>
                        <a:lnTo>
                          <a:pt x="1580" y="4172"/>
                        </a:lnTo>
                        <a:lnTo>
                          <a:pt x="1584" y="4156"/>
                        </a:lnTo>
                        <a:lnTo>
                          <a:pt x="1584" y="4156"/>
                        </a:lnTo>
                        <a:lnTo>
                          <a:pt x="1638" y="4170"/>
                        </a:lnTo>
                        <a:lnTo>
                          <a:pt x="1634" y="4184"/>
                        </a:lnTo>
                        <a:close/>
                        <a:moveTo>
                          <a:pt x="2690" y="4162"/>
                        </a:moveTo>
                        <a:lnTo>
                          <a:pt x="2686" y="4148"/>
                        </a:lnTo>
                        <a:lnTo>
                          <a:pt x="2686" y="4148"/>
                        </a:lnTo>
                        <a:lnTo>
                          <a:pt x="2740" y="4132"/>
                        </a:lnTo>
                        <a:lnTo>
                          <a:pt x="2744" y="4148"/>
                        </a:lnTo>
                        <a:lnTo>
                          <a:pt x="2744" y="4148"/>
                        </a:lnTo>
                        <a:lnTo>
                          <a:pt x="2690" y="4162"/>
                        </a:lnTo>
                        <a:lnTo>
                          <a:pt x="2690" y="4162"/>
                        </a:lnTo>
                        <a:close/>
                        <a:moveTo>
                          <a:pt x="1418" y="4122"/>
                        </a:moveTo>
                        <a:lnTo>
                          <a:pt x="1418" y="4122"/>
                        </a:lnTo>
                        <a:lnTo>
                          <a:pt x="1366" y="4102"/>
                        </a:lnTo>
                        <a:lnTo>
                          <a:pt x="1372" y="4088"/>
                        </a:lnTo>
                        <a:lnTo>
                          <a:pt x="1372" y="4088"/>
                        </a:lnTo>
                        <a:lnTo>
                          <a:pt x="1424" y="4106"/>
                        </a:lnTo>
                        <a:lnTo>
                          <a:pt x="1418" y="4122"/>
                        </a:lnTo>
                        <a:close/>
                        <a:moveTo>
                          <a:pt x="2904" y="4092"/>
                        </a:moveTo>
                        <a:lnTo>
                          <a:pt x="2898" y="4076"/>
                        </a:lnTo>
                        <a:lnTo>
                          <a:pt x="2898" y="4076"/>
                        </a:lnTo>
                        <a:lnTo>
                          <a:pt x="2950" y="4056"/>
                        </a:lnTo>
                        <a:lnTo>
                          <a:pt x="2956" y="4070"/>
                        </a:lnTo>
                        <a:lnTo>
                          <a:pt x="2956" y="4070"/>
                        </a:lnTo>
                        <a:lnTo>
                          <a:pt x="2904" y="4092"/>
                        </a:lnTo>
                        <a:lnTo>
                          <a:pt x="2904" y="4092"/>
                        </a:lnTo>
                        <a:close/>
                        <a:moveTo>
                          <a:pt x="1210" y="4036"/>
                        </a:moveTo>
                        <a:lnTo>
                          <a:pt x="1210" y="4036"/>
                        </a:lnTo>
                        <a:lnTo>
                          <a:pt x="1160" y="4012"/>
                        </a:lnTo>
                        <a:lnTo>
                          <a:pt x="1168" y="3998"/>
                        </a:lnTo>
                        <a:lnTo>
                          <a:pt x="1168" y="3998"/>
                        </a:lnTo>
                        <a:lnTo>
                          <a:pt x="1218" y="4022"/>
                        </a:lnTo>
                        <a:lnTo>
                          <a:pt x="1210" y="4036"/>
                        </a:lnTo>
                        <a:close/>
                        <a:moveTo>
                          <a:pt x="3108" y="3998"/>
                        </a:moveTo>
                        <a:lnTo>
                          <a:pt x="3100" y="3984"/>
                        </a:lnTo>
                        <a:lnTo>
                          <a:pt x="3100" y="3984"/>
                        </a:lnTo>
                        <a:lnTo>
                          <a:pt x="3148" y="3956"/>
                        </a:lnTo>
                        <a:lnTo>
                          <a:pt x="3156" y="3970"/>
                        </a:lnTo>
                        <a:lnTo>
                          <a:pt x="3156" y="3970"/>
                        </a:lnTo>
                        <a:lnTo>
                          <a:pt x="3108" y="3998"/>
                        </a:lnTo>
                        <a:lnTo>
                          <a:pt x="3108" y="3998"/>
                        </a:lnTo>
                        <a:close/>
                        <a:moveTo>
                          <a:pt x="1012" y="3930"/>
                        </a:moveTo>
                        <a:lnTo>
                          <a:pt x="1012" y="3930"/>
                        </a:lnTo>
                        <a:lnTo>
                          <a:pt x="966" y="3898"/>
                        </a:lnTo>
                        <a:lnTo>
                          <a:pt x="974" y="3886"/>
                        </a:lnTo>
                        <a:lnTo>
                          <a:pt x="974" y="3886"/>
                        </a:lnTo>
                        <a:lnTo>
                          <a:pt x="1022" y="3916"/>
                        </a:lnTo>
                        <a:lnTo>
                          <a:pt x="1012" y="3930"/>
                        </a:lnTo>
                        <a:close/>
                        <a:moveTo>
                          <a:pt x="3300" y="3882"/>
                        </a:moveTo>
                        <a:lnTo>
                          <a:pt x="3292" y="3868"/>
                        </a:lnTo>
                        <a:lnTo>
                          <a:pt x="3292" y="3868"/>
                        </a:lnTo>
                        <a:lnTo>
                          <a:pt x="3338" y="3838"/>
                        </a:lnTo>
                        <a:lnTo>
                          <a:pt x="3346" y="3850"/>
                        </a:lnTo>
                        <a:lnTo>
                          <a:pt x="3346" y="3850"/>
                        </a:lnTo>
                        <a:lnTo>
                          <a:pt x="3300" y="3882"/>
                        </a:lnTo>
                        <a:lnTo>
                          <a:pt x="3300" y="3882"/>
                        </a:lnTo>
                        <a:close/>
                        <a:moveTo>
                          <a:pt x="828" y="3802"/>
                        </a:moveTo>
                        <a:lnTo>
                          <a:pt x="828" y="3802"/>
                        </a:lnTo>
                        <a:lnTo>
                          <a:pt x="784" y="3766"/>
                        </a:lnTo>
                        <a:lnTo>
                          <a:pt x="794" y="3754"/>
                        </a:lnTo>
                        <a:lnTo>
                          <a:pt x="794" y="3754"/>
                        </a:lnTo>
                        <a:lnTo>
                          <a:pt x="838" y="3788"/>
                        </a:lnTo>
                        <a:lnTo>
                          <a:pt x="828" y="3802"/>
                        </a:lnTo>
                        <a:close/>
                        <a:moveTo>
                          <a:pt x="3480" y="3748"/>
                        </a:moveTo>
                        <a:lnTo>
                          <a:pt x="3470" y="3736"/>
                        </a:lnTo>
                        <a:lnTo>
                          <a:pt x="3470" y="3736"/>
                        </a:lnTo>
                        <a:lnTo>
                          <a:pt x="3512" y="3698"/>
                        </a:lnTo>
                        <a:lnTo>
                          <a:pt x="3522" y="3710"/>
                        </a:lnTo>
                        <a:lnTo>
                          <a:pt x="3522" y="3710"/>
                        </a:lnTo>
                        <a:lnTo>
                          <a:pt x="3480" y="3748"/>
                        </a:lnTo>
                        <a:lnTo>
                          <a:pt x="3480" y="3748"/>
                        </a:lnTo>
                        <a:close/>
                        <a:moveTo>
                          <a:pt x="658" y="3656"/>
                        </a:moveTo>
                        <a:lnTo>
                          <a:pt x="658" y="3656"/>
                        </a:lnTo>
                        <a:lnTo>
                          <a:pt x="616" y="3616"/>
                        </a:lnTo>
                        <a:lnTo>
                          <a:pt x="628" y="3604"/>
                        </a:lnTo>
                        <a:lnTo>
                          <a:pt x="628" y="3604"/>
                        </a:lnTo>
                        <a:lnTo>
                          <a:pt x="668" y="3644"/>
                        </a:lnTo>
                        <a:lnTo>
                          <a:pt x="658" y="3656"/>
                        </a:lnTo>
                        <a:close/>
                        <a:moveTo>
                          <a:pt x="3644" y="3594"/>
                        </a:moveTo>
                        <a:lnTo>
                          <a:pt x="3632" y="3584"/>
                        </a:lnTo>
                        <a:lnTo>
                          <a:pt x="3632" y="3584"/>
                        </a:lnTo>
                        <a:lnTo>
                          <a:pt x="3672" y="3542"/>
                        </a:lnTo>
                        <a:lnTo>
                          <a:pt x="3682" y="3554"/>
                        </a:lnTo>
                        <a:lnTo>
                          <a:pt x="3682" y="3554"/>
                        </a:lnTo>
                        <a:lnTo>
                          <a:pt x="3644" y="3594"/>
                        </a:lnTo>
                        <a:lnTo>
                          <a:pt x="3644" y="3594"/>
                        </a:lnTo>
                        <a:close/>
                        <a:moveTo>
                          <a:pt x="502" y="3492"/>
                        </a:moveTo>
                        <a:lnTo>
                          <a:pt x="502" y="3492"/>
                        </a:lnTo>
                        <a:lnTo>
                          <a:pt x="468" y="3448"/>
                        </a:lnTo>
                        <a:lnTo>
                          <a:pt x="480" y="3438"/>
                        </a:lnTo>
                        <a:lnTo>
                          <a:pt x="480" y="3438"/>
                        </a:lnTo>
                        <a:lnTo>
                          <a:pt x="516" y="3482"/>
                        </a:lnTo>
                        <a:lnTo>
                          <a:pt x="502" y="3492"/>
                        </a:lnTo>
                        <a:close/>
                        <a:moveTo>
                          <a:pt x="3792" y="3424"/>
                        </a:moveTo>
                        <a:lnTo>
                          <a:pt x="3780" y="3414"/>
                        </a:lnTo>
                        <a:lnTo>
                          <a:pt x="3780" y="3414"/>
                        </a:lnTo>
                        <a:lnTo>
                          <a:pt x="3812" y="3370"/>
                        </a:lnTo>
                        <a:lnTo>
                          <a:pt x="3826" y="3380"/>
                        </a:lnTo>
                        <a:lnTo>
                          <a:pt x="3826" y="3380"/>
                        </a:lnTo>
                        <a:lnTo>
                          <a:pt x="3792" y="3424"/>
                        </a:lnTo>
                        <a:lnTo>
                          <a:pt x="3792" y="3424"/>
                        </a:lnTo>
                        <a:close/>
                        <a:moveTo>
                          <a:pt x="366" y="3314"/>
                        </a:moveTo>
                        <a:lnTo>
                          <a:pt x="366" y="3314"/>
                        </a:lnTo>
                        <a:lnTo>
                          <a:pt x="336" y="3266"/>
                        </a:lnTo>
                        <a:lnTo>
                          <a:pt x="350" y="3258"/>
                        </a:lnTo>
                        <a:lnTo>
                          <a:pt x="350" y="3258"/>
                        </a:lnTo>
                        <a:lnTo>
                          <a:pt x="380" y="3304"/>
                        </a:lnTo>
                        <a:lnTo>
                          <a:pt x="366" y="3314"/>
                        </a:lnTo>
                        <a:close/>
                        <a:moveTo>
                          <a:pt x="3920" y="3240"/>
                        </a:moveTo>
                        <a:lnTo>
                          <a:pt x="3908" y="3232"/>
                        </a:lnTo>
                        <a:lnTo>
                          <a:pt x="3908" y="3232"/>
                        </a:lnTo>
                        <a:lnTo>
                          <a:pt x="3936" y="3184"/>
                        </a:lnTo>
                        <a:lnTo>
                          <a:pt x="3950" y="3192"/>
                        </a:lnTo>
                        <a:lnTo>
                          <a:pt x="3950" y="3192"/>
                        </a:lnTo>
                        <a:lnTo>
                          <a:pt x="3920" y="3240"/>
                        </a:lnTo>
                        <a:lnTo>
                          <a:pt x="3920" y="3240"/>
                        </a:lnTo>
                        <a:close/>
                        <a:moveTo>
                          <a:pt x="250" y="3122"/>
                        </a:moveTo>
                        <a:lnTo>
                          <a:pt x="250" y="3122"/>
                        </a:lnTo>
                        <a:lnTo>
                          <a:pt x="224" y="3072"/>
                        </a:lnTo>
                        <a:lnTo>
                          <a:pt x="238" y="3064"/>
                        </a:lnTo>
                        <a:lnTo>
                          <a:pt x="238" y="3064"/>
                        </a:lnTo>
                        <a:lnTo>
                          <a:pt x="264" y="3114"/>
                        </a:lnTo>
                        <a:lnTo>
                          <a:pt x="250" y="3122"/>
                        </a:lnTo>
                        <a:close/>
                        <a:moveTo>
                          <a:pt x="4030" y="3044"/>
                        </a:moveTo>
                        <a:lnTo>
                          <a:pt x="4014" y="3036"/>
                        </a:lnTo>
                        <a:lnTo>
                          <a:pt x="4014" y="3036"/>
                        </a:lnTo>
                        <a:lnTo>
                          <a:pt x="4038" y="2986"/>
                        </a:lnTo>
                        <a:lnTo>
                          <a:pt x="4054" y="2992"/>
                        </a:lnTo>
                        <a:lnTo>
                          <a:pt x="4054" y="2992"/>
                        </a:lnTo>
                        <a:lnTo>
                          <a:pt x="4030" y="3044"/>
                        </a:lnTo>
                        <a:lnTo>
                          <a:pt x="4030" y="3044"/>
                        </a:lnTo>
                        <a:close/>
                        <a:moveTo>
                          <a:pt x="154" y="2918"/>
                        </a:moveTo>
                        <a:lnTo>
                          <a:pt x="154" y="2918"/>
                        </a:lnTo>
                        <a:lnTo>
                          <a:pt x="134" y="2866"/>
                        </a:lnTo>
                        <a:lnTo>
                          <a:pt x="150" y="2860"/>
                        </a:lnTo>
                        <a:lnTo>
                          <a:pt x="150" y="2860"/>
                        </a:lnTo>
                        <a:lnTo>
                          <a:pt x="170" y="2912"/>
                        </a:lnTo>
                        <a:lnTo>
                          <a:pt x="154" y="2918"/>
                        </a:lnTo>
                        <a:close/>
                        <a:moveTo>
                          <a:pt x="4116" y="2836"/>
                        </a:moveTo>
                        <a:lnTo>
                          <a:pt x="4102" y="2832"/>
                        </a:lnTo>
                        <a:lnTo>
                          <a:pt x="4102" y="2832"/>
                        </a:lnTo>
                        <a:lnTo>
                          <a:pt x="4120" y="2778"/>
                        </a:lnTo>
                        <a:lnTo>
                          <a:pt x="4134" y="2784"/>
                        </a:lnTo>
                        <a:lnTo>
                          <a:pt x="4134" y="2784"/>
                        </a:lnTo>
                        <a:lnTo>
                          <a:pt x="4116" y="2836"/>
                        </a:lnTo>
                        <a:lnTo>
                          <a:pt x="4116" y="2836"/>
                        </a:lnTo>
                        <a:close/>
                        <a:moveTo>
                          <a:pt x="82" y="2706"/>
                        </a:moveTo>
                        <a:lnTo>
                          <a:pt x="82" y="2706"/>
                        </a:lnTo>
                        <a:lnTo>
                          <a:pt x="66" y="2652"/>
                        </a:lnTo>
                        <a:lnTo>
                          <a:pt x="82" y="2648"/>
                        </a:lnTo>
                        <a:lnTo>
                          <a:pt x="82" y="2648"/>
                        </a:lnTo>
                        <a:lnTo>
                          <a:pt x="96" y="2702"/>
                        </a:lnTo>
                        <a:lnTo>
                          <a:pt x="82" y="2706"/>
                        </a:lnTo>
                        <a:close/>
                        <a:moveTo>
                          <a:pt x="4182" y="2622"/>
                        </a:moveTo>
                        <a:lnTo>
                          <a:pt x="4166" y="2618"/>
                        </a:lnTo>
                        <a:lnTo>
                          <a:pt x="4166" y="2618"/>
                        </a:lnTo>
                        <a:lnTo>
                          <a:pt x="4178" y="2562"/>
                        </a:lnTo>
                        <a:lnTo>
                          <a:pt x="4194" y="2566"/>
                        </a:lnTo>
                        <a:lnTo>
                          <a:pt x="4194" y="2566"/>
                        </a:lnTo>
                        <a:lnTo>
                          <a:pt x="4182" y="2622"/>
                        </a:lnTo>
                        <a:lnTo>
                          <a:pt x="4182" y="2622"/>
                        </a:lnTo>
                        <a:close/>
                        <a:moveTo>
                          <a:pt x="30" y="2486"/>
                        </a:moveTo>
                        <a:lnTo>
                          <a:pt x="30" y="2486"/>
                        </a:lnTo>
                        <a:lnTo>
                          <a:pt x="22" y="2432"/>
                        </a:lnTo>
                        <a:lnTo>
                          <a:pt x="38" y="2430"/>
                        </a:lnTo>
                        <a:lnTo>
                          <a:pt x="38" y="2430"/>
                        </a:lnTo>
                        <a:lnTo>
                          <a:pt x="46" y="2484"/>
                        </a:lnTo>
                        <a:lnTo>
                          <a:pt x="30" y="2486"/>
                        </a:lnTo>
                        <a:close/>
                        <a:moveTo>
                          <a:pt x="4222" y="2400"/>
                        </a:moveTo>
                        <a:lnTo>
                          <a:pt x="4206" y="2398"/>
                        </a:lnTo>
                        <a:lnTo>
                          <a:pt x="4206" y="2398"/>
                        </a:lnTo>
                        <a:lnTo>
                          <a:pt x="4212" y="2342"/>
                        </a:lnTo>
                        <a:lnTo>
                          <a:pt x="4228" y="2344"/>
                        </a:lnTo>
                        <a:lnTo>
                          <a:pt x="4228" y="2344"/>
                        </a:lnTo>
                        <a:lnTo>
                          <a:pt x="4222" y="2400"/>
                        </a:lnTo>
                        <a:lnTo>
                          <a:pt x="4222" y="2400"/>
                        </a:lnTo>
                        <a:close/>
                        <a:moveTo>
                          <a:pt x="4" y="2264"/>
                        </a:moveTo>
                        <a:lnTo>
                          <a:pt x="4" y="2264"/>
                        </a:lnTo>
                        <a:lnTo>
                          <a:pt x="2" y="2208"/>
                        </a:lnTo>
                        <a:lnTo>
                          <a:pt x="18" y="2208"/>
                        </a:lnTo>
                        <a:lnTo>
                          <a:pt x="18" y="2208"/>
                        </a:lnTo>
                        <a:lnTo>
                          <a:pt x="20" y="2262"/>
                        </a:lnTo>
                        <a:lnTo>
                          <a:pt x="4" y="2264"/>
                        </a:lnTo>
                        <a:close/>
                        <a:moveTo>
                          <a:pt x="4240" y="2176"/>
                        </a:moveTo>
                        <a:lnTo>
                          <a:pt x="4224" y="2176"/>
                        </a:lnTo>
                        <a:lnTo>
                          <a:pt x="4224" y="2176"/>
                        </a:lnTo>
                        <a:lnTo>
                          <a:pt x="4224" y="2120"/>
                        </a:lnTo>
                        <a:lnTo>
                          <a:pt x="4240" y="2120"/>
                        </a:lnTo>
                        <a:lnTo>
                          <a:pt x="4240" y="2120"/>
                        </a:lnTo>
                        <a:lnTo>
                          <a:pt x="4240" y="2176"/>
                        </a:lnTo>
                        <a:lnTo>
                          <a:pt x="4240" y="2176"/>
                        </a:lnTo>
                        <a:close/>
                        <a:moveTo>
                          <a:pt x="4224" y="2114"/>
                        </a:moveTo>
                        <a:lnTo>
                          <a:pt x="4224" y="2114"/>
                        </a:lnTo>
                        <a:lnTo>
                          <a:pt x="4224" y="2058"/>
                        </a:lnTo>
                        <a:lnTo>
                          <a:pt x="4240" y="2056"/>
                        </a:lnTo>
                        <a:lnTo>
                          <a:pt x="4240" y="2056"/>
                        </a:lnTo>
                        <a:lnTo>
                          <a:pt x="4240" y="2114"/>
                        </a:lnTo>
                        <a:lnTo>
                          <a:pt x="4224" y="2114"/>
                        </a:lnTo>
                        <a:close/>
                        <a:moveTo>
                          <a:pt x="16" y="2040"/>
                        </a:moveTo>
                        <a:lnTo>
                          <a:pt x="0" y="2040"/>
                        </a:lnTo>
                        <a:lnTo>
                          <a:pt x="0" y="2040"/>
                        </a:lnTo>
                        <a:lnTo>
                          <a:pt x="4" y="1984"/>
                        </a:lnTo>
                        <a:lnTo>
                          <a:pt x="20" y="1984"/>
                        </a:lnTo>
                        <a:lnTo>
                          <a:pt x="20" y="1984"/>
                        </a:lnTo>
                        <a:lnTo>
                          <a:pt x="16" y="2040"/>
                        </a:lnTo>
                        <a:lnTo>
                          <a:pt x="16" y="2040"/>
                        </a:lnTo>
                        <a:close/>
                        <a:moveTo>
                          <a:pt x="4212" y="1890"/>
                        </a:moveTo>
                        <a:lnTo>
                          <a:pt x="4212" y="1890"/>
                        </a:lnTo>
                        <a:lnTo>
                          <a:pt x="4206" y="1836"/>
                        </a:lnTo>
                        <a:lnTo>
                          <a:pt x="4222" y="1832"/>
                        </a:lnTo>
                        <a:lnTo>
                          <a:pt x="4222" y="1832"/>
                        </a:lnTo>
                        <a:lnTo>
                          <a:pt x="4228" y="1888"/>
                        </a:lnTo>
                        <a:lnTo>
                          <a:pt x="4212" y="1890"/>
                        </a:lnTo>
                        <a:close/>
                        <a:moveTo>
                          <a:pt x="36" y="1818"/>
                        </a:moveTo>
                        <a:lnTo>
                          <a:pt x="22" y="1816"/>
                        </a:lnTo>
                        <a:lnTo>
                          <a:pt x="22" y="1816"/>
                        </a:lnTo>
                        <a:lnTo>
                          <a:pt x="30" y="1760"/>
                        </a:lnTo>
                        <a:lnTo>
                          <a:pt x="46" y="1762"/>
                        </a:lnTo>
                        <a:lnTo>
                          <a:pt x="46" y="1762"/>
                        </a:lnTo>
                        <a:lnTo>
                          <a:pt x="36" y="1818"/>
                        </a:lnTo>
                        <a:lnTo>
                          <a:pt x="36" y="1818"/>
                        </a:lnTo>
                        <a:close/>
                        <a:moveTo>
                          <a:pt x="4176" y="1670"/>
                        </a:moveTo>
                        <a:lnTo>
                          <a:pt x="4176" y="1670"/>
                        </a:lnTo>
                        <a:lnTo>
                          <a:pt x="4164" y="1616"/>
                        </a:lnTo>
                        <a:lnTo>
                          <a:pt x="4180" y="1612"/>
                        </a:lnTo>
                        <a:lnTo>
                          <a:pt x="4180" y="1612"/>
                        </a:lnTo>
                        <a:lnTo>
                          <a:pt x="4192" y="1666"/>
                        </a:lnTo>
                        <a:lnTo>
                          <a:pt x="4176" y="1670"/>
                        </a:lnTo>
                        <a:close/>
                        <a:moveTo>
                          <a:pt x="80" y="1598"/>
                        </a:moveTo>
                        <a:lnTo>
                          <a:pt x="64" y="1596"/>
                        </a:lnTo>
                        <a:lnTo>
                          <a:pt x="64" y="1596"/>
                        </a:lnTo>
                        <a:lnTo>
                          <a:pt x="80" y="1540"/>
                        </a:lnTo>
                        <a:lnTo>
                          <a:pt x="94" y="1546"/>
                        </a:lnTo>
                        <a:lnTo>
                          <a:pt x="94" y="1546"/>
                        </a:lnTo>
                        <a:lnTo>
                          <a:pt x="80" y="1598"/>
                        </a:lnTo>
                        <a:lnTo>
                          <a:pt x="80" y="1598"/>
                        </a:lnTo>
                        <a:close/>
                        <a:moveTo>
                          <a:pt x="4118" y="1456"/>
                        </a:moveTo>
                        <a:lnTo>
                          <a:pt x="4118" y="1456"/>
                        </a:lnTo>
                        <a:lnTo>
                          <a:pt x="4100" y="1402"/>
                        </a:lnTo>
                        <a:lnTo>
                          <a:pt x="4114" y="1398"/>
                        </a:lnTo>
                        <a:lnTo>
                          <a:pt x="4114" y="1398"/>
                        </a:lnTo>
                        <a:lnTo>
                          <a:pt x="4132" y="1450"/>
                        </a:lnTo>
                        <a:lnTo>
                          <a:pt x="4118" y="1456"/>
                        </a:lnTo>
                        <a:close/>
                        <a:moveTo>
                          <a:pt x="146" y="1386"/>
                        </a:moveTo>
                        <a:lnTo>
                          <a:pt x="132" y="1380"/>
                        </a:lnTo>
                        <a:lnTo>
                          <a:pt x="132" y="1380"/>
                        </a:lnTo>
                        <a:lnTo>
                          <a:pt x="152" y="1328"/>
                        </a:lnTo>
                        <a:lnTo>
                          <a:pt x="168" y="1334"/>
                        </a:lnTo>
                        <a:lnTo>
                          <a:pt x="168" y="1334"/>
                        </a:lnTo>
                        <a:lnTo>
                          <a:pt x="146" y="1386"/>
                        </a:lnTo>
                        <a:lnTo>
                          <a:pt x="146" y="1386"/>
                        </a:lnTo>
                        <a:close/>
                        <a:moveTo>
                          <a:pt x="4036" y="1248"/>
                        </a:moveTo>
                        <a:lnTo>
                          <a:pt x="4036" y="1248"/>
                        </a:lnTo>
                        <a:lnTo>
                          <a:pt x="4012" y="1198"/>
                        </a:lnTo>
                        <a:lnTo>
                          <a:pt x="4026" y="1190"/>
                        </a:lnTo>
                        <a:lnTo>
                          <a:pt x="4026" y="1190"/>
                        </a:lnTo>
                        <a:lnTo>
                          <a:pt x="4050" y="1242"/>
                        </a:lnTo>
                        <a:lnTo>
                          <a:pt x="4036" y="1248"/>
                        </a:lnTo>
                        <a:close/>
                        <a:moveTo>
                          <a:pt x="236" y="1182"/>
                        </a:moveTo>
                        <a:lnTo>
                          <a:pt x="222" y="1174"/>
                        </a:lnTo>
                        <a:lnTo>
                          <a:pt x="222" y="1174"/>
                        </a:lnTo>
                        <a:lnTo>
                          <a:pt x="248" y="1124"/>
                        </a:lnTo>
                        <a:lnTo>
                          <a:pt x="262" y="1132"/>
                        </a:lnTo>
                        <a:lnTo>
                          <a:pt x="262" y="1132"/>
                        </a:lnTo>
                        <a:lnTo>
                          <a:pt x="236" y="1182"/>
                        </a:lnTo>
                        <a:lnTo>
                          <a:pt x="236" y="1182"/>
                        </a:lnTo>
                        <a:close/>
                        <a:moveTo>
                          <a:pt x="3932" y="1050"/>
                        </a:moveTo>
                        <a:lnTo>
                          <a:pt x="3932" y="1050"/>
                        </a:lnTo>
                        <a:lnTo>
                          <a:pt x="3904" y="1002"/>
                        </a:lnTo>
                        <a:lnTo>
                          <a:pt x="3918" y="994"/>
                        </a:lnTo>
                        <a:lnTo>
                          <a:pt x="3918" y="994"/>
                        </a:lnTo>
                        <a:lnTo>
                          <a:pt x="3946" y="1042"/>
                        </a:lnTo>
                        <a:lnTo>
                          <a:pt x="3932" y="1050"/>
                        </a:lnTo>
                        <a:close/>
                        <a:moveTo>
                          <a:pt x="346" y="988"/>
                        </a:moveTo>
                        <a:lnTo>
                          <a:pt x="332" y="978"/>
                        </a:lnTo>
                        <a:lnTo>
                          <a:pt x="332" y="978"/>
                        </a:lnTo>
                        <a:lnTo>
                          <a:pt x="364" y="932"/>
                        </a:lnTo>
                        <a:lnTo>
                          <a:pt x="376" y="940"/>
                        </a:lnTo>
                        <a:lnTo>
                          <a:pt x="376" y="940"/>
                        </a:lnTo>
                        <a:lnTo>
                          <a:pt x="346" y="988"/>
                        </a:lnTo>
                        <a:lnTo>
                          <a:pt x="346" y="988"/>
                        </a:lnTo>
                        <a:close/>
                        <a:moveTo>
                          <a:pt x="3810" y="864"/>
                        </a:moveTo>
                        <a:lnTo>
                          <a:pt x="3810" y="864"/>
                        </a:lnTo>
                        <a:lnTo>
                          <a:pt x="3776" y="820"/>
                        </a:lnTo>
                        <a:lnTo>
                          <a:pt x="3788" y="810"/>
                        </a:lnTo>
                        <a:lnTo>
                          <a:pt x="3788" y="810"/>
                        </a:lnTo>
                        <a:lnTo>
                          <a:pt x="3822" y="856"/>
                        </a:lnTo>
                        <a:lnTo>
                          <a:pt x="3810" y="864"/>
                        </a:lnTo>
                        <a:close/>
                        <a:moveTo>
                          <a:pt x="476" y="806"/>
                        </a:moveTo>
                        <a:lnTo>
                          <a:pt x="464" y="796"/>
                        </a:lnTo>
                        <a:lnTo>
                          <a:pt x="464" y="796"/>
                        </a:lnTo>
                        <a:lnTo>
                          <a:pt x="500" y="752"/>
                        </a:lnTo>
                        <a:lnTo>
                          <a:pt x="512" y="762"/>
                        </a:lnTo>
                        <a:lnTo>
                          <a:pt x="512" y="762"/>
                        </a:lnTo>
                        <a:lnTo>
                          <a:pt x="476" y="806"/>
                        </a:lnTo>
                        <a:lnTo>
                          <a:pt x="476" y="806"/>
                        </a:lnTo>
                        <a:close/>
                        <a:moveTo>
                          <a:pt x="3668" y="694"/>
                        </a:moveTo>
                        <a:lnTo>
                          <a:pt x="3668" y="694"/>
                        </a:lnTo>
                        <a:lnTo>
                          <a:pt x="3628" y="652"/>
                        </a:lnTo>
                        <a:lnTo>
                          <a:pt x="3640" y="642"/>
                        </a:lnTo>
                        <a:lnTo>
                          <a:pt x="3640" y="642"/>
                        </a:lnTo>
                        <a:lnTo>
                          <a:pt x="3680" y="682"/>
                        </a:lnTo>
                        <a:lnTo>
                          <a:pt x="3668" y="694"/>
                        </a:lnTo>
                        <a:close/>
                        <a:moveTo>
                          <a:pt x="624" y="640"/>
                        </a:moveTo>
                        <a:lnTo>
                          <a:pt x="612" y="628"/>
                        </a:lnTo>
                        <a:lnTo>
                          <a:pt x="612" y="628"/>
                        </a:lnTo>
                        <a:lnTo>
                          <a:pt x="652" y="588"/>
                        </a:lnTo>
                        <a:lnTo>
                          <a:pt x="664" y="600"/>
                        </a:lnTo>
                        <a:lnTo>
                          <a:pt x="664" y="600"/>
                        </a:lnTo>
                        <a:lnTo>
                          <a:pt x="624" y="640"/>
                        </a:lnTo>
                        <a:lnTo>
                          <a:pt x="624" y="640"/>
                        </a:lnTo>
                        <a:close/>
                        <a:moveTo>
                          <a:pt x="3508" y="538"/>
                        </a:moveTo>
                        <a:lnTo>
                          <a:pt x="3508" y="538"/>
                        </a:lnTo>
                        <a:lnTo>
                          <a:pt x="3466" y="502"/>
                        </a:lnTo>
                        <a:lnTo>
                          <a:pt x="3476" y="490"/>
                        </a:lnTo>
                        <a:lnTo>
                          <a:pt x="3476" y="490"/>
                        </a:lnTo>
                        <a:lnTo>
                          <a:pt x="3518" y="526"/>
                        </a:lnTo>
                        <a:lnTo>
                          <a:pt x="3508" y="538"/>
                        </a:lnTo>
                        <a:close/>
                        <a:moveTo>
                          <a:pt x="790" y="490"/>
                        </a:moveTo>
                        <a:lnTo>
                          <a:pt x="780" y="476"/>
                        </a:lnTo>
                        <a:lnTo>
                          <a:pt x="780" y="476"/>
                        </a:lnTo>
                        <a:lnTo>
                          <a:pt x="824" y="442"/>
                        </a:lnTo>
                        <a:lnTo>
                          <a:pt x="832" y="454"/>
                        </a:lnTo>
                        <a:lnTo>
                          <a:pt x="832" y="454"/>
                        </a:lnTo>
                        <a:lnTo>
                          <a:pt x="790" y="490"/>
                        </a:lnTo>
                        <a:lnTo>
                          <a:pt x="790" y="490"/>
                        </a:lnTo>
                        <a:close/>
                        <a:moveTo>
                          <a:pt x="3332" y="400"/>
                        </a:moveTo>
                        <a:lnTo>
                          <a:pt x="3332" y="400"/>
                        </a:lnTo>
                        <a:lnTo>
                          <a:pt x="3286" y="368"/>
                        </a:lnTo>
                        <a:lnTo>
                          <a:pt x="3296" y="354"/>
                        </a:lnTo>
                        <a:lnTo>
                          <a:pt x="3296" y="354"/>
                        </a:lnTo>
                        <a:lnTo>
                          <a:pt x="3342" y="386"/>
                        </a:lnTo>
                        <a:lnTo>
                          <a:pt x="3332" y="400"/>
                        </a:lnTo>
                        <a:close/>
                        <a:moveTo>
                          <a:pt x="970" y="358"/>
                        </a:moveTo>
                        <a:lnTo>
                          <a:pt x="960" y="344"/>
                        </a:lnTo>
                        <a:lnTo>
                          <a:pt x="960" y="344"/>
                        </a:lnTo>
                        <a:lnTo>
                          <a:pt x="1008" y="314"/>
                        </a:lnTo>
                        <a:lnTo>
                          <a:pt x="1016" y="328"/>
                        </a:lnTo>
                        <a:lnTo>
                          <a:pt x="1016" y="328"/>
                        </a:lnTo>
                        <a:lnTo>
                          <a:pt x="970" y="358"/>
                        </a:lnTo>
                        <a:lnTo>
                          <a:pt x="970" y="358"/>
                        </a:lnTo>
                        <a:close/>
                        <a:moveTo>
                          <a:pt x="3144" y="280"/>
                        </a:moveTo>
                        <a:lnTo>
                          <a:pt x="3144" y="280"/>
                        </a:lnTo>
                        <a:lnTo>
                          <a:pt x="3094" y="254"/>
                        </a:lnTo>
                        <a:lnTo>
                          <a:pt x="3102" y="240"/>
                        </a:lnTo>
                        <a:lnTo>
                          <a:pt x="3102" y="240"/>
                        </a:lnTo>
                        <a:lnTo>
                          <a:pt x="3152" y="266"/>
                        </a:lnTo>
                        <a:lnTo>
                          <a:pt x="3144" y="280"/>
                        </a:lnTo>
                        <a:close/>
                        <a:moveTo>
                          <a:pt x="1162" y="246"/>
                        </a:moveTo>
                        <a:lnTo>
                          <a:pt x="1154" y="232"/>
                        </a:lnTo>
                        <a:lnTo>
                          <a:pt x="1154" y="232"/>
                        </a:lnTo>
                        <a:lnTo>
                          <a:pt x="1204" y="206"/>
                        </a:lnTo>
                        <a:lnTo>
                          <a:pt x="1212" y="220"/>
                        </a:lnTo>
                        <a:lnTo>
                          <a:pt x="1212" y="220"/>
                        </a:lnTo>
                        <a:lnTo>
                          <a:pt x="1162" y="246"/>
                        </a:lnTo>
                        <a:lnTo>
                          <a:pt x="1162" y="246"/>
                        </a:lnTo>
                        <a:close/>
                        <a:moveTo>
                          <a:pt x="2944" y="182"/>
                        </a:moveTo>
                        <a:lnTo>
                          <a:pt x="2944" y="182"/>
                        </a:lnTo>
                        <a:lnTo>
                          <a:pt x="2892" y="162"/>
                        </a:lnTo>
                        <a:lnTo>
                          <a:pt x="2898" y="146"/>
                        </a:lnTo>
                        <a:lnTo>
                          <a:pt x="2898" y="146"/>
                        </a:lnTo>
                        <a:lnTo>
                          <a:pt x="2950" y="168"/>
                        </a:lnTo>
                        <a:lnTo>
                          <a:pt x="2944" y="182"/>
                        </a:lnTo>
                        <a:close/>
                        <a:moveTo>
                          <a:pt x="1366" y="154"/>
                        </a:moveTo>
                        <a:lnTo>
                          <a:pt x="1360" y="140"/>
                        </a:lnTo>
                        <a:lnTo>
                          <a:pt x="1360" y="140"/>
                        </a:lnTo>
                        <a:lnTo>
                          <a:pt x="1412" y="120"/>
                        </a:lnTo>
                        <a:lnTo>
                          <a:pt x="1418" y="136"/>
                        </a:lnTo>
                        <a:lnTo>
                          <a:pt x="1418" y="136"/>
                        </a:lnTo>
                        <a:lnTo>
                          <a:pt x="1366" y="154"/>
                        </a:lnTo>
                        <a:lnTo>
                          <a:pt x="1366" y="154"/>
                        </a:lnTo>
                        <a:close/>
                        <a:moveTo>
                          <a:pt x="2734" y="106"/>
                        </a:moveTo>
                        <a:lnTo>
                          <a:pt x="2734" y="106"/>
                        </a:lnTo>
                        <a:lnTo>
                          <a:pt x="2680" y="90"/>
                        </a:lnTo>
                        <a:lnTo>
                          <a:pt x="2684" y="76"/>
                        </a:lnTo>
                        <a:lnTo>
                          <a:pt x="2684" y="76"/>
                        </a:lnTo>
                        <a:lnTo>
                          <a:pt x="2738" y="90"/>
                        </a:lnTo>
                        <a:lnTo>
                          <a:pt x="2734" y="106"/>
                        </a:lnTo>
                        <a:close/>
                        <a:moveTo>
                          <a:pt x="1578" y="86"/>
                        </a:moveTo>
                        <a:lnTo>
                          <a:pt x="1574" y="70"/>
                        </a:lnTo>
                        <a:lnTo>
                          <a:pt x="1574" y="70"/>
                        </a:lnTo>
                        <a:lnTo>
                          <a:pt x="1628" y="56"/>
                        </a:lnTo>
                        <a:lnTo>
                          <a:pt x="1632" y="72"/>
                        </a:lnTo>
                        <a:lnTo>
                          <a:pt x="1632" y="72"/>
                        </a:lnTo>
                        <a:lnTo>
                          <a:pt x="1578" y="86"/>
                        </a:lnTo>
                        <a:lnTo>
                          <a:pt x="1578" y="86"/>
                        </a:lnTo>
                        <a:close/>
                        <a:moveTo>
                          <a:pt x="2516" y="52"/>
                        </a:moveTo>
                        <a:lnTo>
                          <a:pt x="2516" y="52"/>
                        </a:lnTo>
                        <a:lnTo>
                          <a:pt x="2462" y="44"/>
                        </a:lnTo>
                        <a:lnTo>
                          <a:pt x="2464" y="28"/>
                        </a:lnTo>
                        <a:lnTo>
                          <a:pt x="2464" y="28"/>
                        </a:lnTo>
                        <a:lnTo>
                          <a:pt x="2520" y="38"/>
                        </a:lnTo>
                        <a:lnTo>
                          <a:pt x="2516" y="52"/>
                        </a:lnTo>
                        <a:close/>
                        <a:moveTo>
                          <a:pt x="1796" y="40"/>
                        </a:moveTo>
                        <a:lnTo>
                          <a:pt x="1792" y="24"/>
                        </a:lnTo>
                        <a:lnTo>
                          <a:pt x="1792" y="24"/>
                        </a:lnTo>
                        <a:lnTo>
                          <a:pt x="1848" y="16"/>
                        </a:lnTo>
                        <a:lnTo>
                          <a:pt x="1850" y="32"/>
                        </a:lnTo>
                        <a:lnTo>
                          <a:pt x="1850" y="32"/>
                        </a:lnTo>
                        <a:lnTo>
                          <a:pt x="1796" y="40"/>
                        </a:lnTo>
                        <a:lnTo>
                          <a:pt x="1796" y="40"/>
                        </a:lnTo>
                        <a:close/>
                        <a:moveTo>
                          <a:pt x="2296" y="22"/>
                        </a:moveTo>
                        <a:lnTo>
                          <a:pt x="2296" y="22"/>
                        </a:lnTo>
                        <a:lnTo>
                          <a:pt x="2240" y="18"/>
                        </a:lnTo>
                        <a:lnTo>
                          <a:pt x="2242" y="2"/>
                        </a:lnTo>
                        <a:lnTo>
                          <a:pt x="2242" y="2"/>
                        </a:lnTo>
                        <a:lnTo>
                          <a:pt x="2298" y="6"/>
                        </a:lnTo>
                        <a:lnTo>
                          <a:pt x="2296" y="22"/>
                        </a:lnTo>
                        <a:close/>
                        <a:moveTo>
                          <a:pt x="2018" y="18"/>
                        </a:moveTo>
                        <a:lnTo>
                          <a:pt x="2016" y="2"/>
                        </a:lnTo>
                        <a:lnTo>
                          <a:pt x="2016" y="2"/>
                        </a:lnTo>
                        <a:lnTo>
                          <a:pt x="2072" y="0"/>
                        </a:lnTo>
                        <a:lnTo>
                          <a:pt x="2074" y="16"/>
                        </a:lnTo>
                        <a:lnTo>
                          <a:pt x="2074" y="16"/>
                        </a:lnTo>
                        <a:lnTo>
                          <a:pt x="2018" y="18"/>
                        </a:lnTo>
                        <a:lnTo>
                          <a:pt x="2018" y="18"/>
                        </a:lnTo>
                        <a:close/>
                      </a:path>
                    </a:pathLst>
                  </a:custGeom>
                  <a:solidFill>
                    <a:srgbClr val="00AEEF"/>
                  </a:solidFill>
                  <a:ln w="9525">
                    <a:noFill/>
                    <a:round/>
                  </a:ln>
                </p:spPr>
                <p:txBody>
                  <a:bodyPr vert="horz" wrap="square" lIns="91401" tIns="45701" rIns="91401" bIns="45701" numCol="1" anchor="t" anchorCtr="0" compatLnSpc="1"/>
                  <a:lstStyle/>
                  <a:p>
                    <a:pPr defTabSz="913765"/>
                    <a:endParaRPr lang="zh-CN" altLang="en-US" sz="1200" dirty="0"/>
                  </a:p>
                </p:txBody>
              </p:sp>
            </p:grpSp>
            <p:grpSp>
              <p:nvGrpSpPr>
                <p:cNvPr id="429" name="组合 182"/>
                <p:cNvGrpSpPr/>
                <p:nvPr/>
              </p:nvGrpSpPr>
              <p:grpSpPr>
                <a:xfrm>
                  <a:off x="3361573" y="3447209"/>
                  <a:ext cx="938165" cy="937087"/>
                  <a:chOff x="-1657350" y="2511425"/>
                  <a:chExt cx="5524500" cy="5518150"/>
                </a:xfrm>
              </p:grpSpPr>
              <p:sp>
                <p:nvSpPr>
                  <p:cNvPr id="430" name="Freeform 49"/>
                  <p:cNvSpPr/>
                  <p:nvPr/>
                </p:nvSpPr>
                <p:spPr bwMode="auto">
                  <a:xfrm>
                    <a:off x="1184275" y="2511425"/>
                    <a:ext cx="2228850" cy="1428750"/>
                  </a:xfrm>
                  <a:custGeom>
                    <a:avLst/>
                    <a:gdLst/>
                    <a:ahLst/>
                    <a:cxnLst>
                      <a:cxn ang="0">
                        <a:pos x="1252" y="900"/>
                      </a:cxn>
                      <a:cxn ang="0">
                        <a:pos x="1290" y="898"/>
                      </a:cxn>
                      <a:cxn ang="0">
                        <a:pos x="1322" y="888"/>
                      </a:cxn>
                      <a:cxn ang="0">
                        <a:pos x="1340" y="874"/>
                      </a:cxn>
                      <a:cxn ang="0">
                        <a:pos x="1362" y="846"/>
                      </a:cxn>
                      <a:cxn ang="0">
                        <a:pos x="1368" y="820"/>
                      </a:cxn>
                      <a:cxn ang="0">
                        <a:pos x="1368" y="802"/>
                      </a:cxn>
                      <a:cxn ang="0">
                        <a:pos x="1404" y="782"/>
                      </a:cxn>
                      <a:cxn ang="0">
                        <a:pos x="1300" y="640"/>
                      </a:cxn>
                      <a:cxn ang="0">
                        <a:pos x="1180" y="508"/>
                      </a:cxn>
                      <a:cxn ang="0">
                        <a:pos x="1122" y="452"/>
                      </a:cxn>
                      <a:cxn ang="0">
                        <a:pos x="1000" y="350"/>
                      </a:cxn>
                      <a:cxn ang="0">
                        <a:pos x="870" y="260"/>
                      </a:cxn>
                      <a:cxn ang="0">
                        <a:pos x="732" y="182"/>
                      </a:cxn>
                      <a:cxn ang="0">
                        <a:pos x="590" y="118"/>
                      </a:cxn>
                      <a:cxn ang="0">
                        <a:pos x="440" y="68"/>
                      </a:cxn>
                      <a:cxn ang="0">
                        <a:pos x="288" y="30"/>
                      </a:cxn>
                      <a:cxn ang="0">
                        <a:pos x="130" y="6"/>
                      </a:cxn>
                      <a:cxn ang="0">
                        <a:pos x="50" y="42"/>
                      </a:cxn>
                      <a:cxn ang="0">
                        <a:pos x="42" y="46"/>
                      </a:cxn>
                      <a:cxn ang="0">
                        <a:pos x="26" y="58"/>
                      </a:cxn>
                      <a:cxn ang="0">
                        <a:pos x="8" y="84"/>
                      </a:cxn>
                      <a:cxn ang="0">
                        <a:pos x="0" y="124"/>
                      </a:cxn>
                      <a:cxn ang="0">
                        <a:pos x="2" y="140"/>
                      </a:cxn>
                      <a:cxn ang="0">
                        <a:pos x="16" y="174"/>
                      </a:cxn>
                      <a:cxn ang="0">
                        <a:pos x="26" y="192"/>
                      </a:cxn>
                      <a:cxn ang="0">
                        <a:pos x="120" y="198"/>
                      </a:cxn>
                      <a:cxn ang="0">
                        <a:pos x="214" y="212"/>
                      </a:cxn>
                      <a:cxn ang="0">
                        <a:pos x="306" y="230"/>
                      </a:cxn>
                      <a:cxn ang="0">
                        <a:pos x="396" y="256"/>
                      </a:cxn>
                      <a:cxn ang="0">
                        <a:pos x="484" y="284"/>
                      </a:cxn>
                      <a:cxn ang="0">
                        <a:pos x="570" y="318"/>
                      </a:cxn>
                      <a:cxn ang="0">
                        <a:pos x="652" y="358"/>
                      </a:cxn>
                      <a:cxn ang="0">
                        <a:pos x="732" y="402"/>
                      </a:cxn>
                      <a:cxn ang="0">
                        <a:pos x="810" y="450"/>
                      </a:cxn>
                      <a:cxn ang="0">
                        <a:pos x="884" y="502"/>
                      </a:cxn>
                      <a:cxn ang="0">
                        <a:pos x="954" y="560"/>
                      </a:cxn>
                      <a:cxn ang="0">
                        <a:pos x="1020" y="620"/>
                      </a:cxn>
                      <a:cxn ang="0">
                        <a:pos x="1084" y="684"/>
                      </a:cxn>
                      <a:cxn ang="0">
                        <a:pos x="1144" y="754"/>
                      </a:cxn>
                      <a:cxn ang="0">
                        <a:pos x="1200" y="824"/>
                      </a:cxn>
                      <a:cxn ang="0">
                        <a:pos x="1252" y="900"/>
                      </a:cxn>
                    </a:cxnLst>
                    <a:rect l="0" t="0" r="r" b="b"/>
                    <a:pathLst>
                      <a:path w="1404" h="900">
                        <a:moveTo>
                          <a:pt x="1252" y="900"/>
                        </a:moveTo>
                        <a:lnTo>
                          <a:pt x="1252" y="900"/>
                        </a:lnTo>
                        <a:lnTo>
                          <a:pt x="1270" y="900"/>
                        </a:lnTo>
                        <a:lnTo>
                          <a:pt x="1290" y="898"/>
                        </a:lnTo>
                        <a:lnTo>
                          <a:pt x="1306" y="894"/>
                        </a:lnTo>
                        <a:lnTo>
                          <a:pt x="1322" y="888"/>
                        </a:lnTo>
                        <a:lnTo>
                          <a:pt x="1322" y="888"/>
                        </a:lnTo>
                        <a:lnTo>
                          <a:pt x="1340" y="874"/>
                        </a:lnTo>
                        <a:lnTo>
                          <a:pt x="1354" y="860"/>
                        </a:lnTo>
                        <a:lnTo>
                          <a:pt x="1362" y="846"/>
                        </a:lnTo>
                        <a:lnTo>
                          <a:pt x="1366" y="832"/>
                        </a:lnTo>
                        <a:lnTo>
                          <a:pt x="1368" y="820"/>
                        </a:lnTo>
                        <a:lnTo>
                          <a:pt x="1370" y="812"/>
                        </a:lnTo>
                        <a:lnTo>
                          <a:pt x="1368" y="802"/>
                        </a:lnTo>
                        <a:lnTo>
                          <a:pt x="1404" y="782"/>
                        </a:lnTo>
                        <a:lnTo>
                          <a:pt x="1404" y="782"/>
                        </a:lnTo>
                        <a:lnTo>
                          <a:pt x="1354" y="710"/>
                        </a:lnTo>
                        <a:lnTo>
                          <a:pt x="1300" y="640"/>
                        </a:lnTo>
                        <a:lnTo>
                          <a:pt x="1242" y="572"/>
                        </a:lnTo>
                        <a:lnTo>
                          <a:pt x="1180" y="508"/>
                        </a:lnTo>
                        <a:lnTo>
                          <a:pt x="1180" y="508"/>
                        </a:lnTo>
                        <a:lnTo>
                          <a:pt x="1122" y="452"/>
                        </a:lnTo>
                        <a:lnTo>
                          <a:pt x="1062" y="398"/>
                        </a:lnTo>
                        <a:lnTo>
                          <a:pt x="1000" y="350"/>
                        </a:lnTo>
                        <a:lnTo>
                          <a:pt x="936" y="302"/>
                        </a:lnTo>
                        <a:lnTo>
                          <a:pt x="870" y="260"/>
                        </a:lnTo>
                        <a:lnTo>
                          <a:pt x="802" y="220"/>
                        </a:lnTo>
                        <a:lnTo>
                          <a:pt x="732" y="182"/>
                        </a:lnTo>
                        <a:lnTo>
                          <a:pt x="662" y="148"/>
                        </a:lnTo>
                        <a:lnTo>
                          <a:pt x="590" y="118"/>
                        </a:lnTo>
                        <a:lnTo>
                          <a:pt x="516" y="90"/>
                        </a:lnTo>
                        <a:lnTo>
                          <a:pt x="440" y="68"/>
                        </a:lnTo>
                        <a:lnTo>
                          <a:pt x="364" y="46"/>
                        </a:lnTo>
                        <a:lnTo>
                          <a:pt x="288" y="30"/>
                        </a:lnTo>
                        <a:lnTo>
                          <a:pt x="210" y="16"/>
                        </a:lnTo>
                        <a:lnTo>
                          <a:pt x="130" y="6"/>
                        </a:lnTo>
                        <a:lnTo>
                          <a:pt x="50" y="0"/>
                        </a:lnTo>
                        <a:lnTo>
                          <a:pt x="50" y="42"/>
                        </a:lnTo>
                        <a:lnTo>
                          <a:pt x="50" y="42"/>
                        </a:lnTo>
                        <a:lnTo>
                          <a:pt x="42" y="46"/>
                        </a:lnTo>
                        <a:lnTo>
                          <a:pt x="34" y="50"/>
                        </a:lnTo>
                        <a:lnTo>
                          <a:pt x="26" y="58"/>
                        </a:lnTo>
                        <a:lnTo>
                          <a:pt x="16" y="70"/>
                        </a:lnTo>
                        <a:lnTo>
                          <a:pt x="8" y="84"/>
                        </a:lnTo>
                        <a:lnTo>
                          <a:pt x="2" y="102"/>
                        </a:lnTo>
                        <a:lnTo>
                          <a:pt x="0" y="124"/>
                        </a:lnTo>
                        <a:lnTo>
                          <a:pt x="0" y="124"/>
                        </a:lnTo>
                        <a:lnTo>
                          <a:pt x="2" y="140"/>
                        </a:lnTo>
                        <a:lnTo>
                          <a:pt x="8" y="158"/>
                        </a:lnTo>
                        <a:lnTo>
                          <a:pt x="16" y="174"/>
                        </a:lnTo>
                        <a:lnTo>
                          <a:pt x="26" y="192"/>
                        </a:lnTo>
                        <a:lnTo>
                          <a:pt x="26" y="192"/>
                        </a:lnTo>
                        <a:lnTo>
                          <a:pt x="74" y="194"/>
                        </a:lnTo>
                        <a:lnTo>
                          <a:pt x="120" y="198"/>
                        </a:lnTo>
                        <a:lnTo>
                          <a:pt x="168" y="204"/>
                        </a:lnTo>
                        <a:lnTo>
                          <a:pt x="214" y="212"/>
                        </a:lnTo>
                        <a:lnTo>
                          <a:pt x="260" y="220"/>
                        </a:lnTo>
                        <a:lnTo>
                          <a:pt x="306" y="230"/>
                        </a:lnTo>
                        <a:lnTo>
                          <a:pt x="352" y="242"/>
                        </a:lnTo>
                        <a:lnTo>
                          <a:pt x="396" y="256"/>
                        </a:lnTo>
                        <a:lnTo>
                          <a:pt x="440" y="270"/>
                        </a:lnTo>
                        <a:lnTo>
                          <a:pt x="484" y="284"/>
                        </a:lnTo>
                        <a:lnTo>
                          <a:pt x="528" y="300"/>
                        </a:lnTo>
                        <a:lnTo>
                          <a:pt x="570" y="318"/>
                        </a:lnTo>
                        <a:lnTo>
                          <a:pt x="612" y="338"/>
                        </a:lnTo>
                        <a:lnTo>
                          <a:pt x="652" y="358"/>
                        </a:lnTo>
                        <a:lnTo>
                          <a:pt x="692" y="380"/>
                        </a:lnTo>
                        <a:lnTo>
                          <a:pt x="732" y="402"/>
                        </a:lnTo>
                        <a:lnTo>
                          <a:pt x="772" y="426"/>
                        </a:lnTo>
                        <a:lnTo>
                          <a:pt x="810" y="450"/>
                        </a:lnTo>
                        <a:lnTo>
                          <a:pt x="846" y="476"/>
                        </a:lnTo>
                        <a:lnTo>
                          <a:pt x="884" y="502"/>
                        </a:lnTo>
                        <a:lnTo>
                          <a:pt x="918" y="530"/>
                        </a:lnTo>
                        <a:lnTo>
                          <a:pt x="954" y="560"/>
                        </a:lnTo>
                        <a:lnTo>
                          <a:pt x="988" y="590"/>
                        </a:lnTo>
                        <a:lnTo>
                          <a:pt x="1020" y="620"/>
                        </a:lnTo>
                        <a:lnTo>
                          <a:pt x="1054" y="652"/>
                        </a:lnTo>
                        <a:lnTo>
                          <a:pt x="1084" y="684"/>
                        </a:lnTo>
                        <a:lnTo>
                          <a:pt x="1114" y="718"/>
                        </a:lnTo>
                        <a:lnTo>
                          <a:pt x="1144" y="754"/>
                        </a:lnTo>
                        <a:lnTo>
                          <a:pt x="1172" y="788"/>
                        </a:lnTo>
                        <a:lnTo>
                          <a:pt x="1200" y="824"/>
                        </a:lnTo>
                        <a:lnTo>
                          <a:pt x="1226" y="862"/>
                        </a:lnTo>
                        <a:lnTo>
                          <a:pt x="1252" y="900"/>
                        </a:lnTo>
                        <a:lnTo>
                          <a:pt x="1252" y="900"/>
                        </a:lnTo>
                        <a:close/>
                      </a:path>
                    </a:pathLst>
                  </a:custGeom>
                  <a:solidFill>
                    <a:srgbClr val="00AEEF"/>
                  </a:solidFill>
                  <a:ln w="9525">
                    <a:noFill/>
                    <a:round/>
                  </a:ln>
                </p:spPr>
                <p:txBody>
                  <a:bodyPr vert="horz" wrap="square" lIns="91401" tIns="45701" rIns="91401" bIns="45701" numCol="1" anchor="t" anchorCtr="0" compatLnSpc="1"/>
                  <a:lstStyle/>
                  <a:p>
                    <a:pPr defTabSz="913765"/>
                    <a:endParaRPr lang="zh-CN" altLang="en-US" sz="1200" dirty="0"/>
                  </a:p>
                </p:txBody>
              </p:sp>
              <p:sp>
                <p:nvSpPr>
                  <p:cNvPr id="431" name="Freeform 50"/>
                  <p:cNvSpPr/>
                  <p:nvPr/>
                </p:nvSpPr>
                <p:spPr bwMode="auto">
                  <a:xfrm>
                    <a:off x="-1203325" y="2511425"/>
                    <a:ext cx="2228850" cy="1428750"/>
                  </a:xfrm>
                  <a:custGeom>
                    <a:avLst/>
                    <a:gdLst/>
                    <a:ahLst/>
                    <a:cxnLst>
                      <a:cxn ang="0">
                        <a:pos x="1354" y="0"/>
                      </a:cxn>
                      <a:cxn ang="0">
                        <a:pos x="1274" y="6"/>
                      </a:cxn>
                      <a:cxn ang="0">
                        <a:pos x="1116" y="30"/>
                      </a:cxn>
                      <a:cxn ang="0">
                        <a:pos x="964" y="68"/>
                      </a:cxn>
                      <a:cxn ang="0">
                        <a:pos x="814" y="118"/>
                      </a:cxn>
                      <a:cxn ang="0">
                        <a:pos x="672" y="182"/>
                      </a:cxn>
                      <a:cxn ang="0">
                        <a:pos x="534" y="260"/>
                      </a:cxn>
                      <a:cxn ang="0">
                        <a:pos x="404" y="350"/>
                      </a:cxn>
                      <a:cxn ang="0">
                        <a:pos x="282" y="452"/>
                      </a:cxn>
                      <a:cxn ang="0">
                        <a:pos x="224" y="508"/>
                      </a:cxn>
                      <a:cxn ang="0">
                        <a:pos x="104" y="640"/>
                      </a:cxn>
                      <a:cxn ang="0">
                        <a:pos x="0" y="782"/>
                      </a:cxn>
                      <a:cxn ang="0">
                        <a:pos x="36" y="802"/>
                      </a:cxn>
                      <a:cxn ang="0">
                        <a:pos x="36" y="820"/>
                      </a:cxn>
                      <a:cxn ang="0">
                        <a:pos x="42" y="846"/>
                      </a:cxn>
                      <a:cxn ang="0">
                        <a:pos x="64" y="874"/>
                      </a:cxn>
                      <a:cxn ang="0">
                        <a:pos x="82" y="888"/>
                      </a:cxn>
                      <a:cxn ang="0">
                        <a:pos x="114" y="898"/>
                      </a:cxn>
                      <a:cxn ang="0">
                        <a:pos x="152" y="900"/>
                      </a:cxn>
                      <a:cxn ang="0">
                        <a:pos x="178" y="862"/>
                      </a:cxn>
                      <a:cxn ang="0">
                        <a:pos x="232" y="788"/>
                      </a:cxn>
                      <a:cxn ang="0">
                        <a:pos x="290" y="718"/>
                      </a:cxn>
                      <a:cxn ang="0">
                        <a:pos x="350" y="652"/>
                      </a:cxn>
                      <a:cxn ang="0">
                        <a:pos x="416" y="590"/>
                      </a:cxn>
                      <a:cxn ang="0">
                        <a:pos x="486" y="530"/>
                      </a:cxn>
                      <a:cxn ang="0">
                        <a:pos x="558" y="476"/>
                      </a:cxn>
                      <a:cxn ang="0">
                        <a:pos x="632" y="426"/>
                      </a:cxn>
                      <a:cxn ang="0">
                        <a:pos x="712" y="380"/>
                      </a:cxn>
                      <a:cxn ang="0">
                        <a:pos x="792" y="338"/>
                      </a:cxn>
                      <a:cxn ang="0">
                        <a:pos x="876" y="300"/>
                      </a:cxn>
                      <a:cxn ang="0">
                        <a:pos x="964" y="270"/>
                      </a:cxn>
                      <a:cxn ang="0">
                        <a:pos x="1052" y="242"/>
                      </a:cxn>
                      <a:cxn ang="0">
                        <a:pos x="1144" y="220"/>
                      </a:cxn>
                      <a:cxn ang="0">
                        <a:pos x="1236" y="204"/>
                      </a:cxn>
                      <a:cxn ang="0">
                        <a:pos x="1330" y="194"/>
                      </a:cxn>
                      <a:cxn ang="0">
                        <a:pos x="1378" y="192"/>
                      </a:cxn>
                      <a:cxn ang="0">
                        <a:pos x="1396" y="158"/>
                      </a:cxn>
                      <a:cxn ang="0">
                        <a:pos x="1404" y="124"/>
                      </a:cxn>
                      <a:cxn ang="0">
                        <a:pos x="1402" y="102"/>
                      </a:cxn>
                      <a:cxn ang="0">
                        <a:pos x="1388" y="70"/>
                      </a:cxn>
                      <a:cxn ang="0">
                        <a:pos x="1370" y="50"/>
                      </a:cxn>
                      <a:cxn ang="0">
                        <a:pos x="1354" y="42"/>
                      </a:cxn>
                    </a:cxnLst>
                    <a:rect l="0" t="0" r="r" b="b"/>
                    <a:pathLst>
                      <a:path w="1404" h="900">
                        <a:moveTo>
                          <a:pt x="1354" y="42"/>
                        </a:moveTo>
                        <a:lnTo>
                          <a:pt x="1354" y="0"/>
                        </a:lnTo>
                        <a:lnTo>
                          <a:pt x="1354" y="0"/>
                        </a:lnTo>
                        <a:lnTo>
                          <a:pt x="1274" y="6"/>
                        </a:lnTo>
                        <a:lnTo>
                          <a:pt x="1194" y="16"/>
                        </a:lnTo>
                        <a:lnTo>
                          <a:pt x="1116" y="30"/>
                        </a:lnTo>
                        <a:lnTo>
                          <a:pt x="1040" y="46"/>
                        </a:lnTo>
                        <a:lnTo>
                          <a:pt x="964" y="68"/>
                        </a:lnTo>
                        <a:lnTo>
                          <a:pt x="888" y="90"/>
                        </a:lnTo>
                        <a:lnTo>
                          <a:pt x="814" y="118"/>
                        </a:lnTo>
                        <a:lnTo>
                          <a:pt x="742" y="148"/>
                        </a:lnTo>
                        <a:lnTo>
                          <a:pt x="672" y="182"/>
                        </a:lnTo>
                        <a:lnTo>
                          <a:pt x="602" y="220"/>
                        </a:lnTo>
                        <a:lnTo>
                          <a:pt x="534" y="260"/>
                        </a:lnTo>
                        <a:lnTo>
                          <a:pt x="468" y="302"/>
                        </a:lnTo>
                        <a:lnTo>
                          <a:pt x="404" y="350"/>
                        </a:lnTo>
                        <a:lnTo>
                          <a:pt x="342" y="398"/>
                        </a:lnTo>
                        <a:lnTo>
                          <a:pt x="282" y="452"/>
                        </a:lnTo>
                        <a:lnTo>
                          <a:pt x="224" y="508"/>
                        </a:lnTo>
                        <a:lnTo>
                          <a:pt x="224" y="508"/>
                        </a:lnTo>
                        <a:lnTo>
                          <a:pt x="162" y="572"/>
                        </a:lnTo>
                        <a:lnTo>
                          <a:pt x="104" y="640"/>
                        </a:lnTo>
                        <a:lnTo>
                          <a:pt x="50" y="710"/>
                        </a:lnTo>
                        <a:lnTo>
                          <a:pt x="0" y="782"/>
                        </a:lnTo>
                        <a:lnTo>
                          <a:pt x="36" y="802"/>
                        </a:lnTo>
                        <a:lnTo>
                          <a:pt x="36" y="802"/>
                        </a:lnTo>
                        <a:lnTo>
                          <a:pt x="34" y="812"/>
                        </a:lnTo>
                        <a:lnTo>
                          <a:pt x="36" y="820"/>
                        </a:lnTo>
                        <a:lnTo>
                          <a:pt x="38" y="832"/>
                        </a:lnTo>
                        <a:lnTo>
                          <a:pt x="42" y="846"/>
                        </a:lnTo>
                        <a:lnTo>
                          <a:pt x="50" y="860"/>
                        </a:lnTo>
                        <a:lnTo>
                          <a:pt x="64" y="874"/>
                        </a:lnTo>
                        <a:lnTo>
                          <a:pt x="82" y="888"/>
                        </a:lnTo>
                        <a:lnTo>
                          <a:pt x="82" y="888"/>
                        </a:lnTo>
                        <a:lnTo>
                          <a:pt x="98" y="894"/>
                        </a:lnTo>
                        <a:lnTo>
                          <a:pt x="114" y="898"/>
                        </a:lnTo>
                        <a:lnTo>
                          <a:pt x="134" y="900"/>
                        </a:lnTo>
                        <a:lnTo>
                          <a:pt x="152" y="900"/>
                        </a:lnTo>
                        <a:lnTo>
                          <a:pt x="152" y="900"/>
                        </a:lnTo>
                        <a:lnTo>
                          <a:pt x="178" y="862"/>
                        </a:lnTo>
                        <a:lnTo>
                          <a:pt x="204" y="824"/>
                        </a:lnTo>
                        <a:lnTo>
                          <a:pt x="232" y="788"/>
                        </a:lnTo>
                        <a:lnTo>
                          <a:pt x="260" y="754"/>
                        </a:lnTo>
                        <a:lnTo>
                          <a:pt x="290" y="718"/>
                        </a:lnTo>
                        <a:lnTo>
                          <a:pt x="320" y="684"/>
                        </a:lnTo>
                        <a:lnTo>
                          <a:pt x="350" y="652"/>
                        </a:lnTo>
                        <a:lnTo>
                          <a:pt x="384" y="620"/>
                        </a:lnTo>
                        <a:lnTo>
                          <a:pt x="416" y="590"/>
                        </a:lnTo>
                        <a:lnTo>
                          <a:pt x="450" y="560"/>
                        </a:lnTo>
                        <a:lnTo>
                          <a:pt x="486" y="530"/>
                        </a:lnTo>
                        <a:lnTo>
                          <a:pt x="520" y="502"/>
                        </a:lnTo>
                        <a:lnTo>
                          <a:pt x="558" y="476"/>
                        </a:lnTo>
                        <a:lnTo>
                          <a:pt x="594" y="450"/>
                        </a:lnTo>
                        <a:lnTo>
                          <a:pt x="632" y="426"/>
                        </a:lnTo>
                        <a:lnTo>
                          <a:pt x="672" y="402"/>
                        </a:lnTo>
                        <a:lnTo>
                          <a:pt x="712" y="380"/>
                        </a:lnTo>
                        <a:lnTo>
                          <a:pt x="752" y="358"/>
                        </a:lnTo>
                        <a:lnTo>
                          <a:pt x="792" y="338"/>
                        </a:lnTo>
                        <a:lnTo>
                          <a:pt x="834" y="318"/>
                        </a:lnTo>
                        <a:lnTo>
                          <a:pt x="876" y="300"/>
                        </a:lnTo>
                        <a:lnTo>
                          <a:pt x="920" y="284"/>
                        </a:lnTo>
                        <a:lnTo>
                          <a:pt x="964" y="270"/>
                        </a:lnTo>
                        <a:lnTo>
                          <a:pt x="1008" y="256"/>
                        </a:lnTo>
                        <a:lnTo>
                          <a:pt x="1052" y="242"/>
                        </a:lnTo>
                        <a:lnTo>
                          <a:pt x="1098" y="230"/>
                        </a:lnTo>
                        <a:lnTo>
                          <a:pt x="1144" y="220"/>
                        </a:lnTo>
                        <a:lnTo>
                          <a:pt x="1190" y="212"/>
                        </a:lnTo>
                        <a:lnTo>
                          <a:pt x="1236" y="204"/>
                        </a:lnTo>
                        <a:lnTo>
                          <a:pt x="1284" y="198"/>
                        </a:lnTo>
                        <a:lnTo>
                          <a:pt x="1330" y="194"/>
                        </a:lnTo>
                        <a:lnTo>
                          <a:pt x="1378" y="192"/>
                        </a:lnTo>
                        <a:lnTo>
                          <a:pt x="1378" y="192"/>
                        </a:lnTo>
                        <a:lnTo>
                          <a:pt x="1388" y="174"/>
                        </a:lnTo>
                        <a:lnTo>
                          <a:pt x="1396" y="158"/>
                        </a:lnTo>
                        <a:lnTo>
                          <a:pt x="1402" y="140"/>
                        </a:lnTo>
                        <a:lnTo>
                          <a:pt x="1404" y="124"/>
                        </a:lnTo>
                        <a:lnTo>
                          <a:pt x="1404" y="124"/>
                        </a:lnTo>
                        <a:lnTo>
                          <a:pt x="1402" y="102"/>
                        </a:lnTo>
                        <a:lnTo>
                          <a:pt x="1396" y="84"/>
                        </a:lnTo>
                        <a:lnTo>
                          <a:pt x="1388" y="70"/>
                        </a:lnTo>
                        <a:lnTo>
                          <a:pt x="1378" y="58"/>
                        </a:lnTo>
                        <a:lnTo>
                          <a:pt x="1370" y="50"/>
                        </a:lnTo>
                        <a:lnTo>
                          <a:pt x="1362" y="46"/>
                        </a:lnTo>
                        <a:lnTo>
                          <a:pt x="1354" y="42"/>
                        </a:lnTo>
                        <a:lnTo>
                          <a:pt x="1354" y="42"/>
                        </a:lnTo>
                        <a:close/>
                      </a:path>
                    </a:pathLst>
                  </a:custGeom>
                  <a:solidFill>
                    <a:srgbClr val="00AEEF"/>
                  </a:solidFill>
                  <a:ln w="9525">
                    <a:noFill/>
                    <a:round/>
                  </a:ln>
                </p:spPr>
                <p:txBody>
                  <a:bodyPr vert="horz" wrap="square" lIns="91401" tIns="45701" rIns="91401" bIns="45701" numCol="1" anchor="t" anchorCtr="0" compatLnSpc="1"/>
                  <a:lstStyle/>
                  <a:p>
                    <a:pPr defTabSz="913765"/>
                    <a:endParaRPr lang="zh-CN" altLang="en-US" sz="1200" dirty="0"/>
                  </a:p>
                </p:txBody>
              </p:sp>
              <p:sp>
                <p:nvSpPr>
                  <p:cNvPr id="432" name="Freeform 51"/>
                  <p:cNvSpPr/>
                  <p:nvPr/>
                </p:nvSpPr>
                <p:spPr bwMode="auto">
                  <a:xfrm>
                    <a:off x="3292475" y="4029075"/>
                    <a:ext cx="574675" cy="2482850"/>
                  </a:xfrm>
                  <a:custGeom>
                    <a:avLst/>
                    <a:gdLst/>
                    <a:ahLst/>
                    <a:cxnLst>
                      <a:cxn ang="0">
                        <a:pos x="142" y="22"/>
                      </a:cxn>
                      <a:cxn ang="0">
                        <a:pos x="134" y="16"/>
                      </a:cxn>
                      <a:cxn ang="0">
                        <a:pos x="114" y="8"/>
                      </a:cxn>
                      <a:cxn ang="0">
                        <a:pos x="84" y="6"/>
                      </a:cxn>
                      <a:cxn ang="0">
                        <a:pos x="44" y="18"/>
                      </a:cxn>
                      <a:cxn ang="0">
                        <a:pos x="32" y="28"/>
                      </a:cxn>
                      <a:cxn ang="0">
                        <a:pos x="8" y="58"/>
                      </a:cxn>
                      <a:cxn ang="0">
                        <a:pos x="0" y="74"/>
                      </a:cxn>
                      <a:cxn ang="0">
                        <a:pos x="38" y="154"/>
                      </a:cxn>
                      <a:cxn ang="0">
                        <a:pos x="72" y="238"/>
                      </a:cxn>
                      <a:cxn ang="0">
                        <a:pos x="102" y="324"/>
                      </a:cxn>
                      <a:cxn ang="0">
                        <a:pos x="126" y="412"/>
                      </a:cxn>
                      <a:cxn ang="0">
                        <a:pos x="146" y="502"/>
                      </a:cxn>
                      <a:cxn ang="0">
                        <a:pos x="160" y="594"/>
                      </a:cxn>
                      <a:cxn ang="0">
                        <a:pos x="168" y="688"/>
                      </a:cxn>
                      <a:cxn ang="0">
                        <a:pos x="170" y="782"/>
                      </a:cxn>
                      <a:cxn ang="0">
                        <a:pos x="170" y="830"/>
                      </a:cxn>
                      <a:cxn ang="0">
                        <a:pos x="164" y="924"/>
                      </a:cxn>
                      <a:cxn ang="0">
                        <a:pos x="152" y="1016"/>
                      </a:cxn>
                      <a:cxn ang="0">
                        <a:pos x="136" y="1108"/>
                      </a:cxn>
                      <a:cxn ang="0">
                        <a:pos x="114" y="1196"/>
                      </a:cxn>
                      <a:cxn ang="0">
                        <a:pos x="88" y="1284"/>
                      </a:cxn>
                      <a:cxn ang="0">
                        <a:pos x="56" y="1368"/>
                      </a:cxn>
                      <a:cxn ang="0">
                        <a:pos x="20" y="1450"/>
                      </a:cxn>
                      <a:cxn ang="0">
                        <a:pos x="0" y="1490"/>
                      </a:cxn>
                      <a:cxn ang="0">
                        <a:pos x="20" y="1522"/>
                      </a:cxn>
                      <a:cxn ang="0">
                        <a:pos x="44" y="1546"/>
                      </a:cxn>
                      <a:cxn ang="0">
                        <a:pos x="66" y="1554"/>
                      </a:cxn>
                      <a:cxn ang="0">
                        <a:pos x="100" y="1558"/>
                      </a:cxn>
                      <a:cxn ang="0">
                        <a:pos x="126" y="1552"/>
                      </a:cxn>
                      <a:cxn ang="0">
                        <a:pos x="142" y="1542"/>
                      </a:cxn>
                      <a:cxn ang="0">
                        <a:pos x="178" y="1564"/>
                      </a:cxn>
                      <a:cxn ang="0">
                        <a:pos x="220" y="1472"/>
                      </a:cxn>
                      <a:cxn ang="0">
                        <a:pos x="258" y="1380"/>
                      </a:cxn>
                      <a:cxn ang="0">
                        <a:pos x="290" y="1284"/>
                      </a:cxn>
                      <a:cxn ang="0">
                        <a:pos x="316" y="1186"/>
                      </a:cxn>
                      <a:cxn ang="0">
                        <a:pos x="336" y="1088"/>
                      </a:cxn>
                      <a:cxn ang="0">
                        <a:pos x="350" y="986"/>
                      </a:cxn>
                      <a:cxn ang="0">
                        <a:pos x="360" y="886"/>
                      </a:cxn>
                      <a:cxn ang="0">
                        <a:pos x="362" y="782"/>
                      </a:cxn>
                      <a:cxn ang="0">
                        <a:pos x="362" y="730"/>
                      </a:cxn>
                      <a:cxn ang="0">
                        <a:pos x="356" y="628"/>
                      </a:cxn>
                      <a:cxn ang="0">
                        <a:pos x="344" y="526"/>
                      </a:cxn>
                      <a:cxn ang="0">
                        <a:pos x="326" y="426"/>
                      </a:cxn>
                      <a:cxn ang="0">
                        <a:pos x="304" y="328"/>
                      </a:cxn>
                      <a:cxn ang="0">
                        <a:pos x="274" y="232"/>
                      </a:cxn>
                      <a:cxn ang="0">
                        <a:pos x="240" y="138"/>
                      </a:cxn>
                      <a:cxn ang="0">
                        <a:pos x="200" y="46"/>
                      </a:cxn>
                      <a:cxn ang="0">
                        <a:pos x="178" y="0"/>
                      </a:cxn>
                    </a:cxnLst>
                    <a:rect l="0" t="0" r="r" b="b"/>
                    <a:pathLst>
                      <a:path w="362" h="1564">
                        <a:moveTo>
                          <a:pt x="178" y="0"/>
                        </a:moveTo>
                        <a:lnTo>
                          <a:pt x="142" y="22"/>
                        </a:lnTo>
                        <a:lnTo>
                          <a:pt x="142" y="22"/>
                        </a:lnTo>
                        <a:lnTo>
                          <a:pt x="134" y="16"/>
                        </a:lnTo>
                        <a:lnTo>
                          <a:pt x="126" y="12"/>
                        </a:lnTo>
                        <a:lnTo>
                          <a:pt x="114" y="8"/>
                        </a:lnTo>
                        <a:lnTo>
                          <a:pt x="100" y="6"/>
                        </a:lnTo>
                        <a:lnTo>
                          <a:pt x="84" y="6"/>
                        </a:lnTo>
                        <a:lnTo>
                          <a:pt x="66" y="10"/>
                        </a:lnTo>
                        <a:lnTo>
                          <a:pt x="44" y="18"/>
                        </a:lnTo>
                        <a:lnTo>
                          <a:pt x="44" y="18"/>
                        </a:lnTo>
                        <a:lnTo>
                          <a:pt x="32" y="28"/>
                        </a:lnTo>
                        <a:lnTo>
                          <a:pt x="20" y="42"/>
                        </a:lnTo>
                        <a:lnTo>
                          <a:pt x="8" y="58"/>
                        </a:lnTo>
                        <a:lnTo>
                          <a:pt x="0" y="74"/>
                        </a:lnTo>
                        <a:lnTo>
                          <a:pt x="0" y="74"/>
                        </a:lnTo>
                        <a:lnTo>
                          <a:pt x="20" y="114"/>
                        </a:lnTo>
                        <a:lnTo>
                          <a:pt x="38" y="154"/>
                        </a:lnTo>
                        <a:lnTo>
                          <a:pt x="56" y="196"/>
                        </a:lnTo>
                        <a:lnTo>
                          <a:pt x="72" y="238"/>
                        </a:lnTo>
                        <a:lnTo>
                          <a:pt x="88" y="280"/>
                        </a:lnTo>
                        <a:lnTo>
                          <a:pt x="102" y="324"/>
                        </a:lnTo>
                        <a:lnTo>
                          <a:pt x="114" y="368"/>
                        </a:lnTo>
                        <a:lnTo>
                          <a:pt x="126" y="412"/>
                        </a:lnTo>
                        <a:lnTo>
                          <a:pt x="136" y="456"/>
                        </a:lnTo>
                        <a:lnTo>
                          <a:pt x="146" y="502"/>
                        </a:lnTo>
                        <a:lnTo>
                          <a:pt x="152" y="548"/>
                        </a:lnTo>
                        <a:lnTo>
                          <a:pt x="160" y="594"/>
                        </a:lnTo>
                        <a:lnTo>
                          <a:pt x="164" y="640"/>
                        </a:lnTo>
                        <a:lnTo>
                          <a:pt x="168" y="688"/>
                        </a:lnTo>
                        <a:lnTo>
                          <a:pt x="170" y="734"/>
                        </a:lnTo>
                        <a:lnTo>
                          <a:pt x="170" y="782"/>
                        </a:lnTo>
                        <a:lnTo>
                          <a:pt x="170" y="782"/>
                        </a:lnTo>
                        <a:lnTo>
                          <a:pt x="170" y="830"/>
                        </a:lnTo>
                        <a:lnTo>
                          <a:pt x="168" y="876"/>
                        </a:lnTo>
                        <a:lnTo>
                          <a:pt x="164" y="924"/>
                        </a:lnTo>
                        <a:lnTo>
                          <a:pt x="160" y="970"/>
                        </a:lnTo>
                        <a:lnTo>
                          <a:pt x="152" y="1016"/>
                        </a:lnTo>
                        <a:lnTo>
                          <a:pt x="146" y="1062"/>
                        </a:lnTo>
                        <a:lnTo>
                          <a:pt x="136" y="1108"/>
                        </a:lnTo>
                        <a:lnTo>
                          <a:pt x="126" y="1152"/>
                        </a:lnTo>
                        <a:lnTo>
                          <a:pt x="114" y="1196"/>
                        </a:lnTo>
                        <a:lnTo>
                          <a:pt x="102" y="1240"/>
                        </a:lnTo>
                        <a:lnTo>
                          <a:pt x="88" y="1284"/>
                        </a:lnTo>
                        <a:lnTo>
                          <a:pt x="72" y="1326"/>
                        </a:lnTo>
                        <a:lnTo>
                          <a:pt x="56" y="1368"/>
                        </a:lnTo>
                        <a:lnTo>
                          <a:pt x="38" y="1410"/>
                        </a:lnTo>
                        <a:lnTo>
                          <a:pt x="20" y="1450"/>
                        </a:lnTo>
                        <a:lnTo>
                          <a:pt x="0" y="1490"/>
                        </a:lnTo>
                        <a:lnTo>
                          <a:pt x="0" y="1490"/>
                        </a:lnTo>
                        <a:lnTo>
                          <a:pt x="8" y="1506"/>
                        </a:lnTo>
                        <a:lnTo>
                          <a:pt x="20" y="1522"/>
                        </a:lnTo>
                        <a:lnTo>
                          <a:pt x="32" y="1536"/>
                        </a:lnTo>
                        <a:lnTo>
                          <a:pt x="44" y="1546"/>
                        </a:lnTo>
                        <a:lnTo>
                          <a:pt x="44" y="1546"/>
                        </a:lnTo>
                        <a:lnTo>
                          <a:pt x="66" y="1554"/>
                        </a:lnTo>
                        <a:lnTo>
                          <a:pt x="84" y="1558"/>
                        </a:lnTo>
                        <a:lnTo>
                          <a:pt x="100" y="1558"/>
                        </a:lnTo>
                        <a:lnTo>
                          <a:pt x="114" y="1556"/>
                        </a:lnTo>
                        <a:lnTo>
                          <a:pt x="126" y="1552"/>
                        </a:lnTo>
                        <a:lnTo>
                          <a:pt x="134" y="1548"/>
                        </a:lnTo>
                        <a:lnTo>
                          <a:pt x="142" y="1542"/>
                        </a:lnTo>
                        <a:lnTo>
                          <a:pt x="178" y="1564"/>
                        </a:lnTo>
                        <a:lnTo>
                          <a:pt x="178" y="1564"/>
                        </a:lnTo>
                        <a:lnTo>
                          <a:pt x="200" y="1518"/>
                        </a:lnTo>
                        <a:lnTo>
                          <a:pt x="220" y="1472"/>
                        </a:lnTo>
                        <a:lnTo>
                          <a:pt x="240" y="1426"/>
                        </a:lnTo>
                        <a:lnTo>
                          <a:pt x="258" y="1380"/>
                        </a:lnTo>
                        <a:lnTo>
                          <a:pt x="274" y="1332"/>
                        </a:lnTo>
                        <a:lnTo>
                          <a:pt x="290" y="1284"/>
                        </a:lnTo>
                        <a:lnTo>
                          <a:pt x="304" y="1236"/>
                        </a:lnTo>
                        <a:lnTo>
                          <a:pt x="316" y="1186"/>
                        </a:lnTo>
                        <a:lnTo>
                          <a:pt x="326" y="1138"/>
                        </a:lnTo>
                        <a:lnTo>
                          <a:pt x="336" y="1088"/>
                        </a:lnTo>
                        <a:lnTo>
                          <a:pt x="344" y="1038"/>
                        </a:lnTo>
                        <a:lnTo>
                          <a:pt x="350" y="986"/>
                        </a:lnTo>
                        <a:lnTo>
                          <a:pt x="356" y="936"/>
                        </a:lnTo>
                        <a:lnTo>
                          <a:pt x="360" y="886"/>
                        </a:lnTo>
                        <a:lnTo>
                          <a:pt x="362" y="834"/>
                        </a:lnTo>
                        <a:lnTo>
                          <a:pt x="362" y="782"/>
                        </a:lnTo>
                        <a:lnTo>
                          <a:pt x="362" y="782"/>
                        </a:lnTo>
                        <a:lnTo>
                          <a:pt x="362" y="730"/>
                        </a:lnTo>
                        <a:lnTo>
                          <a:pt x="360" y="678"/>
                        </a:lnTo>
                        <a:lnTo>
                          <a:pt x="356" y="628"/>
                        </a:lnTo>
                        <a:lnTo>
                          <a:pt x="350" y="578"/>
                        </a:lnTo>
                        <a:lnTo>
                          <a:pt x="344" y="526"/>
                        </a:lnTo>
                        <a:lnTo>
                          <a:pt x="336" y="476"/>
                        </a:lnTo>
                        <a:lnTo>
                          <a:pt x="326" y="426"/>
                        </a:lnTo>
                        <a:lnTo>
                          <a:pt x="316" y="378"/>
                        </a:lnTo>
                        <a:lnTo>
                          <a:pt x="304" y="328"/>
                        </a:lnTo>
                        <a:lnTo>
                          <a:pt x="290" y="280"/>
                        </a:lnTo>
                        <a:lnTo>
                          <a:pt x="274" y="232"/>
                        </a:lnTo>
                        <a:lnTo>
                          <a:pt x="258" y="184"/>
                        </a:lnTo>
                        <a:lnTo>
                          <a:pt x="240" y="138"/>
                        </a:lnTo>
                        <a:lnTo>
                          <a:pt x="220" y="92"/>
                        </a:lnTo>
                        <a:lnTo>
                          <a:pt x="200" y="46"/>
                        </a:lnTo>
                        <a:lnTo>
                          <a:pt x="178" y="0"/>
                        </a:lnTo>
                        <a:lnTo>
                          <a:pt x="178" y="0"/>
                        </a:lnTo>
                        <a:close/>
                      </a:path>
                    </a:pathLst>
                  </a:custGeom>
                  <a:solidFill>
                    <a:srgbClr val="00AEEF"/>
                  </a:solidFill>
                  <a:ln w="9525">
                    <a:noFill/>
                    <a:round/>
                  </a:ln>
                </p:spPr>
                <p:txBody>
                  <a:bodyPr vert="horz" wrap="square" lIns="91401" tIns="45701" rIns="91401" bIns="45701" numCol="1" anchor="t" anchorCtr="0" compatLnSpc="1"/>
                  <a:lstStyle/>
                  <a:p>
                    <a:pPr defTabSz="913765"/>
                    <a:endParaRPr lang="zh-CN" altLang="en-US" sz="1200" dirty="0"/>
                  </a:p>
                </p:txBody>
              </p:sp>
              <p:sp>
                <p:nvSpPr>
                  <p:cNvPr id="433" name="Freeform 52"/>
                  <p:cNvSpPr/>
                  <p:nvPr/>
                </p:nvSpPr>
                <p:spPr bwMode="auto">
                  <a:xfrm>
                    <a:off x="1184275" y="6600825"/>
                    <a:ext cx="2228850" cy="1428750"/>
                  </a:xfrm>
                  <a:custGeom>
                    <a:avLst/>
                    <a:gdLst/>
                    <a:ahLst/>
                    <a:cxnLst>
                      <a:cxn ang="0">
                        <a:pos x="1322" y="12"/>
                      </a:cxn>
                      <a:cxn ang="0">
                        <a:pos x="1290" y="2"/>
                      </a:cxn>
                      <a:cxn ang="0">
                        <a:pos x="1252" y="0"/>
                      </a:cxn>
                      <a:cxn ang="0">
                        <a:pos x="1226" y="38"/>
                      </a:cxn>
                      <a:cxn ang="0">
                        <a:pos x="1172" y="112"/>
                      </a:cxn>
                      <a:cxn ang="0">
                        <a:pos x="1114" y="182"/>
                      </a:cxn>
                      <a:cxn ang="0">
                        <a:pos x="1054" y="248"/>
                      </a:cxn>
                      <a:cxn ang="0">
                        <a:pos x="988" y="310"/>
                      </a:cxn>
                      <a:cxn ang="0">
                        <a:pos x="918" y="370"/>
                      </a:cxn>
                      <a:cxn ang="0">
                        <a:pos x="846" y="424"/>
                      </a:cxn>
                      <a:cxn ang="0">
                        <a:pos x="772" y="474"/>
                      </a:cxn>
                      <a:cxn ang="0">
                        <a:pos x="692" y="520"/>
                      </a:cxn>
                      <a:cxn ang="0">
                        <a:pos x="612" y="562"/>
                      </a:cxn>
                      <a:cxn ang="0">
                        <a:pos x="528" y="600"/>
                      </a:cxn>
                      <a:cxn ang="0">
                        <a:pos x="440" y="630"/>
                      </a:cxn>
                      <a:cxn ang="0">
                        <a:pos x="352" y="658"/>
                      </a:cxn>
                      <a:cxn ang="0">
                        <a:pos x="260" y="680"/>
                      </a:cxn>
                      <a:cxn ang="0">
                        <a:pos x="168" y="696"/>
                      </a:cxn>
                      <a:cxn ang="0">
                        <a:pos x="74" y="706"/>
                      </a:cxn>
                      <a:cxn ang="0">
                        <a:pos x="26" y="708"/>
                      </a:cxn>
                      <a:cxn ang="0">
                        <a:pos x="8" y="742"/>
                      </a:cxn>
                      <a:cxn ang="0">
                        <a:pos x="0" y="776"/>
                      </a:cxn>
                      <a:cxn ang="0">
                        <a:pos x="2" y="798"/>
                      </a:cxn>
                      <a:cxn ang="0">
                        <a:pos x="16" y="830"/>
                      </a:cxn>
                      <a:cxn ang="0">
                        <a:pos x="34" y="850"/>
                      </a:cxn>
                      <a:cxn ang="0">
                        <a:pos x="50" y="858"/>
                      </a:cxn>
                      <a:cxn ang="0">
                        <a:pos x="50" y="900"/>
                      </a:cxn>
                      <a:cxn ang="0">
                        <a:pos x="210" y="884"/>
                      </a:cxn>
                      <a:cxn ang="0">
                        <a:pos x="364" y="854"/>
                      </a:cxn>
                      <a:cxn ang="0">
                        <a:pos x="516" y="810"/>
                      </a:cxn>
                      <a:cxn ang="0">
                        <a:pos x="662" y="752"/>
                      </a:cxn>
                      <a:cxn ang="0">
                        <a:pos x="802" y="680"/>
                      </a:cxn>
                      <a:cxn ang="0">
                        <a:pos x="936" y="598"/>
                      </a:cxn>
                      <a:cxn ang="0">
                        <a:pos x="1062" y="502"/>
                      </a:cxn>
                      <a:cxn ang="0">
                        <a:pos x="1180" y="392"/>
                      </a:cxn>
                      <a:cxn ang="0">
                        <a:pos x="1242" y="328"/>
                      </a:cxn>
                      <a:cxn ang="0">
                        <a:pos x="1354" y="190"/>
                      </a:cxn>
                      <a:cxn ang="0">
                        <a:pos x="1368" y="98"/>
                      </a:cxn>
                      <a:cxn ang="0">
                        <a:pos x="1370" y="88"/>
                      </a:cxn>
                      <a:cxn ang="0">
                        <a:pos x="1366" y="68"/>
                      </a:cxn>
                      <a:cxn ang="0">
                        <a:pos x="1354" y="40"/>
                      </a:cxn>
                      <a:cxn ang="0">
                        <a:pos x="1322" y="12"/>
                      </a:cxn>
                    </a:cxnLst>
                    <a:rect l="0" t="0" r="r" b="b"/>
                    <a:pathLst>
                      <a:path w="1404" h="900">
                        <a:moveTo>
                          <a:pt x="1322" y="12"/>
                        </a:moveTo>
                        <a:lnTo>
                          <a:pt x="1322" y="12"/>
                        </a:lnTo>
                        <a:lnTo>
                          <a:pt x="1306" y="6"/>
                        </a:lnTo>
                        <a:lnTo>
                          <a:pt x="1290" y="2"/>
                        </a:lnTo>
                        <a:lnTo>
                          <a:pt x="1270" y="0"/>
                        </a:lnTo>
                        <a:lnTo>
                          <a:pt x="1252" y="0"/>
                        </a:lnTo>
                        <a:lnTo>
                          <a:pt x="1252" y="0"/>
                        </a:lnTo>
                        <a:lnTo>
                          <a:pt x="1226" y="38"/>
                        </a:lnTo>
                        <a:lnTo>
                          <a:pt x="1200" y="76"/>
                        </a:lnTo>
                        <a:lnTo>
                          <a:pt x="1172" y="112"/>
                        </a:lnTo>
                        <a:lnTo>
                          <a:pt x="1144" y="146"/>
                        </a:lnTo>
                        <a:lnTo>
                          <a:pt x="1114" y="182"/>
                        </a:lnTo>
                        <a:lnTo>
                          <a:pt x="1084" y="216"/>
                        </a:lnTo>
                        <a:lnTo>
                          <a:pt x="1054" y="248"/>
                        </a:lnTo>
                        <a:lnTo>
                          <a:pt x="1020" y="280"/>
                        </a:lnTo>
                        <a:lnTo>
                          <a:pt x="988" y="310"/>
                        </a:lnTo>
                        <a:lnTo>
                          <a:pt x="954" y="340"/>
                        </a:lnTo>
                        <a:lnTo>
                          <a:pt x="918" y="370"/>
                        </a:lnTo>
                        <a:lnTo>
                          <a:pt x="884" y="398"/>
                        </a:lnTo>
                        <a:lnTo>
                          <a:pt x="846" y="424"/>
                        </a:lnTo>
                        <a:lnTo>
                          <a:pt x="810" y="450"/>
                        </a:lnTo>
                        <a:lnTo>
                          <a:pt x="772" y="474"/>
                        </a:lnTo>
                        <a:lnTo>
                          <a:pt x="732" y="498"/>
                        </a:lnTo>
                        <a:lnTo>
                          <a:pt x="692" y="520"/>
                        </a:lnTo>
                        <a:lnTo>
                          <a:pt x="652" y="542"/>
                        </a:lnTo>
                        <a:lnTo>
                          <a:pt x="612" y="562"/>
                        </a:lnTo>
                        <a:lnTo>
                          <a:pt x="570" y="582"/>
                        </a:lnTo>
                        <a:lnTo>
                          <a:pt x="528" y="600"/>
                        </a:lnTo>
                        <a:lnTo>
                          <a:pt x="484" y="616"/>
                        </a:lnTo>
                        <a:lnTo>
                          <a:pt x="440" y="630"/>
                        </a:lnTo>
                        <a:lnTo>
                          <a:pt x="396" y="644"/>
                        </a:lnTo>
                        <a:lnTo>
                          <a:pt x="352" y="658"/>
                        </a:lnTo>
                        <a:lnTo>
                          <a:pt x="306" y="670"/>
                        </a:lnTo>
                        <a:lnTo>
                          <a:pt x="260" y="680"/>
                        </a:lnTo>
                        <a:lnTo>
                          <a:pt x="214" y="688"/>
                        </a:lnTo>
                        <a:lnTo>
                          <a:pt x="168" y="696"/>
                        </a:lnTo>
                        <a:lnTo>
                          <a:pt x="120" y="702"/>
                        </a:lnTo>
                        <a:lnTo>
                          <a:pt x="74" y="706"/>
                        </a:lnTo>
                        <a:lnTo>
                          <a:pt x="26" y="708"/>
                        </a:lnTo>
                        <a:lnTo>
                          <a:pt x="26" y="708"/>
                        </a:lnTo>
                        <a:lnTo>
                          <a:pt x="16" y="726"/>
                        </a:lnTo>
                        <a:lnTo>
                          <a:pt x="8" y="742"/>
                        </a:lnTo>
                        <a:lnTo>
                          <a:pt x="2" y="760"/>
                        </a:lnTo>
                        <a:lnTo>
                          <a:pt x="0" y="776"/>
                        </a:lnTo>
                        <a:lnTo>
                          <a:pt x="0" y="776"/>
                        </a:lnTo>
                        <a:lnTo>
                          <a:pt x="2" y="798"/>
                        </a:lnTo>
                        <a:lnTo>
                          <a:pt x="8" y="816"/>
                        </a:lnTo>
                        <a:lnTo>
                          <a:pt x="16" y="830"/>
                        </a:lnTo>
                        <a:lnTo>
                          <a:pt x="26" y="842"/>
                        </a:lnTo>
                        <a:lnTo>
                          <a:pt x="34" y="850"/>
                        </a:lnTo>
                        <a:lnTo>
                          <a:pt x="42" y="854"/>
                        </a:lnTo>
                        <a:lnTo>
                          <a:pt x="50" y="858"/>
                        </a:lnTo>
                        <a:lnTo>
                          <a:pt x="50" y="900"/>
                        </a:lnTo>
                        <a:lnTo>
                          <a:pt x="50" y="900"/>
                        </a:lnTo>
                        <a:lnTo>
                          <a:pt x="130" y="894"/>
                        </a:lnTo>
                        <a:lnTo>
                          <a:pt x="210" y="884"/>
                        </a:lnTo>
                        <a:lnTo>
                          <a:pt x="288" y="870"/>
                        </a:lnTo>
                        <a:lnTo>
                          <a:pt x="364" y="854"/>
                        </a:lnTo>
                        <a:lnTo>
                          <a:pt x="440" y="832"/>
                        </a:lnTo>
                        <a:lnTo>
                          <a:pt x="516" y="810"/>
                        </a:lnTo>
                        <a:lnTo>
                          <a:pt x="590" y="782"/>
                        </a:lnTo>
                        <a:lnTo>
                          <a:pt x="662" y="752"/>
                        </a:lnTo>
                        <a:lnTo>
                          <a:pt x="732" y="718"/>
                        </a:lnTo>
                        <a:lnTo>
                          <a:pt x="802" y="680"/>
                        </a:lnTo>
                        <a:lnTo>
                          <a:pt x="870" y="640"/>
                        </a:lnTo>
                        <a:lnTo>
                          <a:pt x="936" y="598"/>
                        </a:lnTo>
                        <a:lnTo>
                          <a:pt x="1000" y="550"/>
                        </a:lnTo>
                        <a:lnTo>
                          <a:pt x="1062" y="502"/>
                        </a:lnTo>
                        <a:lnTo>
                          <a:pt x="1122" y="448"/>
                        </a:lnTo>
                        <a:lnTo>
                          <a:pt x="1180" y="392"/>
                        </a:lnTo>
                        <a:lnTo>
                          <a:pt x="1180" y="392"/>
                        </a:lnTo>
                        <a:lnTo>
                          <a:pt x="1242" y="328"/>
                        </a:lnTo>
                        <a:lnTo>
                          <a:pt x="1300" y="260"/>
                        </a:lnTo>
                        <a:lnTo>
                          <a:pt x="1354" y="190"/>
                        </a:lnTo>
                        <a:lnTo>
                          <a:pt x="1404" y="118"/>
                        </a:lnTo>
                        <a:lnTo>
                          <a:pt x="1368" y="98"/>
                        </a:lnTo>
                        <a:lnTo>
                          <a:pt x="1368" y="98"/>
                        </a:lnTo>
                        <a:lnTo>
                          <a:pt x="1370" y="88"/>
                        </a:lnTo>
                        <a:lnTo>
                          <a:pt x="1368" y="80"/>
                        </a:lnTo>
                        <a:lnTo>
                          <a:pt x="1366" y="68"/>
                        </a:lnTo>
                        <a:lnTo>
                          <a:pt x="1362" y="54"/>
                        </a:lnTo>
                        <a:lnTo>
                          <a:pt x="1354" y="40"/>
                        </a:lnTo>
                        <a:lnTo>
                          <a:pt x="1340" y="26"/>
                        </a:lnTo>
                        <a:lnTo>
                          <a:pt x="1322" y="12"/>
                        </a:lnTo>
                        <a:lnTo>
                          <a:pt x="1322" y="12"/>
                        </a:lnTo>
                        <a:close/>
                      </a:path>
                    </a:pathLst>
                  </a:custGeom>
                  <a:solidFill>
                    <a:srgbClr val="00AEEF"/>
                  </a:solidFill>
                  <a:ln w="9525">
                    <a:noFill/>
                    <a:round/>
                  </a:ln>
                </p:spPr>
                <p:txBody>
                  <a:bodyPr vert="horz" wrap="square" lIns="91401" tIns="45701" rIns="91401" bIns="45701" numCol="1" anchor="t" anchorCtr="0" compatLnSpc="1"/>
                  <a:lstStyle/>
                  <a:p>
                    <a:pPr defTabSz="913765"/>
                    <a:endParaRPr lang="zh-CN" altLang="en-US" sz="1200" dirty="0"/>
                  </a:p>
                </p:txBody>
              </p:sp>
              <p:sp>
                <p:nvSpPr>
                  <p:cNvPr id="434" name="Freeform 53"/>
                  <p:cNvSpPr/>
                  <p:nvPr/>
                </p:nvSpPr>
                <p:spPr bwMode="auto">
                  <a:xfrm>
                    <a:off x="-1203325" y="6600825"/>
                    <a:ext cx="2228850" cy="1428750"/>
                  </a:xfrm>
                  <a:custGeom>
                    <a:avLst/>
                    <a:gdLst/>
                    <a:ahLst/>
                    <a:cxnLst>
                      <a:cxn ang="0">
                        <a:pos x="152" y="0"/>
                      </a:cxn>
                      <a:cxn ang="0">
                        <a:pos x="114" y="2"/>
                      </a:cxn>
                      <a:cxn ang="0">
                        <a:pos x="82" y="12"/>
                      </a:cxn>
                      <a:cxn ang="0">
                        <a:pos x="64" y="26"/>
                      </a:cxn>
                      <a:cxn ang="0">
                        <a:pos x="42" y="54"/>
                      </a:cxn>
                      <a:cxn ang="0">
                        <a:pos x="36" y="80"/>
                      </a:cxn>
                      <a:cxn ang="0">
                        <a:pos x="36" y="98"/>
                      </a:cxn>
                      <a:cxn ang="0">
                        <a:pos x="0" y="118"/>
                      </a:cxn>
                      <a:cxn ang="0">
                        <a:pos x="104" y="260"/>
                      </a:cxn>
                      <a:cxn ang="0">
                        <a:pos x="224" y="392"/>
                      </a:cxn>
                      <a:cxn ang="0">
                        <a:pos x="282" y="448"/>
                      </a:cxn>
                      <a:cxn ang="0">
                        <a:pos x="404" y="550"/>
                      </a:cxn>
                      <a:cxn ang="0">
                        <a:pos x="534" y="640"/>
                      </a:cxn>
                      <a:cxn ang="0">
                        <a:pos x="672" y="718"/>
                      </a:cxn>
                      <a:cxn ang="0">
                        <a:pos x="814" y="782"/>
                      </a:cxn>
                      <a:cxn ang="0">
                        <a:pos x="964" y="832"/>
                      </a:cxn>
                      <a:cxn ang="0">
                        <a:pos x="1116" y="870"/>
                      </a:cxn>
                      <a:cxn ang="0">
                        <a:pos x="1274" y="894"/>
                      </a:cxn>
                      <a:cxn ang="0">
                        <a:pos x="1354" y="858"/>
                      </a:cxn>
                      <a:cxn ang="0">
                        <a:pos x="1362" y="854"/>
                      </a:cxn>
                      <a:cxn ang="0">
                        <a:pos x="1378" y="842"/>
                      </a:cxn>
                      <a:cxn ang="0">
                        <a:pos x="1396" y="816"/>
                      </a:cxn>
                      <a:cxn ang="0">
                        <a:pos x="1404" y="776"/>
                      </a:cxn>
                      <a:cxn ang="0">
                        <a:pos x="1402" y="760"/>
                      </a:cxn>
                      <a:cxn ang="0">
                        <a:pos x="1388" y="726"/>
                      </a:cxn>
                      <a:cxn ang="0">
                        <a:pos x="1378" y="708"/>
                      </a:cxn>
                      <a:cxn ang="0">
                        <a:pos x="1284" y="702"/>
                      </a:cxn>
                      <a:cxn ang="0">
                        <a:pos x="1190" y="688"/>
                      </a:cxn>
                      <a:cxn ang="0">
                        <a:pos x="1098" y="670"/>
                      </a:cxn>
                      <a:cxn ang="0">
                        <a:pos x="1008" y="644"/>
                      </a:cxn>
                      <a:cxn ang="0">
                        <a:pos x="920" y="616"/>
                      </a:cxn>
                      <a:cxn ang="0">
                        <a:pos x="834" y="582"/>
                      </a:cxn>
                      <a:cxn ang="0">
                        <a:pos x="752" y="542"/>
                      </a:cxn>
                      <a:cxn ang="0">
                        <a:pos x="672" y="498"/>
                      </a:cxn>
                      <a:cxn ang="0">
                        <a:pos x="594" y="450"/>
                      </a:cxn>
                      <a:cxn ang="0">
                        <a:pos x="520" y="398"/>
                      </a:cxn>
                      <a:cxn ang="0">
                        <a:pos x="450" y="340"/>
                      </a:cxn>
                      <a:cxn ang="0">
                        <a:pos x="384" y="280"/>
                      </a:cxn>
                      <a:cxn ang="0">
                        <a:pos x="320" y="216"/>
                      </a:cxn>
                      <a:cxn ang="0">
                        <a:pos x="260" y="146"/>
                      </a:cxn>
                      <a:cxn ang="0">
                        <a:pos x="204" y="76"/>
                      </a:cxn>
                      <a:cxn ang="0">
                        <a:pos x="152" y="0"/>
                      </a:cxn>
                    </a:cxnLst>
                    <a:rect l="0" t="0" r="r" b="b"/>
                    <a:pathLst>
                      <a:path w="1404" h="900">
                        <a:moveTo>
                          <a:pt x="152" y="0"/>
                        </a:moveTo>
                        <a:lnTo>
                          <a:pt x="152" y="0"/>
                        </a:lnTo>
                        <a:lnTo>
                          <a:pt x="134" y="0"/>
                        </a:lnTo>
                        <a:lnTo>
                          <a:pt x="114" y="2"/>
                        </a:lnTo>
                        <a:lnTo>
                          <a:pt x="98" y="6"/>
                        </a:lnTo>
                        <a:lnTo>
                          <a:pt x="82" y="12"/>
                        </a:lnTo>
                        <a:lnTo>
                          <a:pt x="82" y="12"/>
                        </a:lnTo>
                        <a:lnTo>
                          <a:pt x="64" y="26"/>
                        </a:lnTo>
                        <a:lnTo>
                          <a:pt x="50" y="40"/>
                        </a:lnTo>
                        <a:lnTo>
                          <a:pt x="42" y="54"/>
                        </a:lnTo>
                        <a:lnTo>
                          <a:pt x="38" y="68"/>
                        </a:lnTo>
                        <a:lnTo>
                          <a:pt x="36" y="80"/>
                        </a:lnTo>
                        <a:lnTo>
                          <a:pt x="34" y="88"/>
                        </a:lnTo>
                        <a:lnTo>
                          <a:pt x="36" y="98"/>
                        </a:lnTo>
                        <a:lnTo>
                          <a:pt x="0" y="118"/>
                        </a:lnTo>
                        <a:lnTo>
                          <a:pt x="0" y="118"/>
                        </a:lnTo>
                        <a:lnTo>
                          <a:pt x="50" y="190"/>
                        </a:lnTo>
                        <a:lnTo>
                          <a:pt x="104" y="260"/>
                        </a:lnTo>
                        <a:lnTo>
                          <a:pt x="162" y="328"/>
                        </a:lnTo>
                        <a:lnTo>
                          <a:pt x="224" y="392"/>
                        </a:lnTo>
                        <a:lnTo>
                          <a:pt x="224" y="392"/>
                        </a:lnTo>
                        <a:lnTo>
                          <a:pt x="282" y="448"/>
                        </a:lnTo>
                        <a:lnTo>
                          <a:pt x="342" y="502"/>
                        </a:lnTo>
                        <a:lnTo>
                          <a:pt x="404" y="550"/>
                        </a:lnTo>
                        <a:lnTo>
                          <a:pt x="468" y="598"/>
                        </a:lnTo>
                        <a:lnTo>
                          <a:pt x="534" y="640"/>
                        </a:lnTo>
                        <a:lnTo>
                          <a:pt x="602" y="680"/>
                        </a:lnTo>
                        <a:lnTo>
                          <a:pt x="672" y="718"/>
                        </a:lnTo>
                        <a:lnTo>
                          <a:pt x="742" y="752"/>
                        </a:lnTo>
                        <a:lnTo>
                          <a:pt x="814" y="782"/>
                        </a:lnTo>
                        <a:lnTo>
                          <a:pt x="888" y="810"/>
                        </a:lnTo>
                        <a:lnTo>
                          <a:pt x="964" y="832"/>
                        </a:lnTo>
                        <a:lnTo>
                          <a:pt x="1040" y="854"/>
                        </a:lnTo>
                        <a:lnTo>
                          <a:pt x="1116" y="870"/>
                        </a:lnTo>
                        <a:lnTo>
                          <a:pt x="1194" y="884"/>
                        </a:lnTo>
                        <a:lnTo>
                          <a:pt x="1274" y="894"/>
                        </a:lnTo>
                        <a:lnTo>
                          <a:pt x="1354" y="900"/>
                        </a:lnTo>
                        <a:lnTo>
                          <a:pt x="1354" y="858"/>
                        </a:lnTo>
                        <a:lnTo>
                          <a:pt x="1354" y="858"/>
                        </a:lnTo>
                        <a:lnTo>
                          <a:pt x="1362" y="854"/>
                        </a:lnTo>
                        <a:lnTo>
                          <a:pt x="1370" y="850"/>
                        </a:lnTo>
                        <a:lnTo>
                          <a:pt x="1378" y="842"/>
                        </a:lnTo>
                        <a:lnTo>
                          <a:pt x="1388" y="830"/>
                        </a:lnTo>
                        <a:lnTo>
                          <a:pt x="1396" y="816"/>
                        </a:lnTo>
                        <a:lnTo>
                          <a:pt x="1402" y="798"/>
                        </a:lnTo>
                        <a:lnTo>
                          <a:pt x="1404" y="776"/>
                        </a:lnTo>
                        <a:lnTo>
                          <a:pt x="1404" y="776"/>
                        </a:lnTo>
                        <a:lnTo>
                          <a:pt x="1402" y="760"/>
                        </a:lnTo>
                        <a:lnTo>
                          <a:pt x="1396" y="742"/>
                        </a:lnTo>
                        <a:lnTo>
                          <a:pt x="1388" y="726"/>
                        </a:lnTo>
                        <a:lnTo>
                          <a:pt x="1378" y="708"/>
                        </a:lnTo>
                        <a:lnTo>
                          <a:pt x="1378" y="708"/>
                        </a:lnTo>
                        <a:lnTo>
                          <a:pt x="1330" y="706"/>
                        </a:lnTo>
                        <a:lnTo>
                          <a:pt x="1284" y="702"/>
                        </a:lnTo>
                        <a:lnTo>
                          <a:pt x="1236" y="696"/>
                        </a:lnTo>
                        <a:lnTo>
                          <a:pt x="1190" y="688"/>
                        </a:lnTo>
                        <a:lnTo>
                          <a:pt x="1144" y="680"/>
                        </a:lnTo>
                        <a:lnTo>
                          <a:pt x="1098" y="670"/>
                        </a:lnTo>
                        <a:lnTo>
                          <a:pt x="1052" y="658"/>
                        </a:lnTo>
                        <a:lnTo>
                          <a:pt x="1008" y="644"/>
                        </a:lnTo>
                        <a:lnTo>
                          <a:pt x="964" y="630"/>
                        </a:lnTo>
                        <a:lnTo>
                          <a:pt x="920" y="616"/>
                        </a:lnTo>
                        <a:lnTo>
                          <a:pt x="876" y="600"/>
                        </a:lnTo>
                        <a:lnTo>
                          <a:pt x="834" y="582"/>
                        </a:lnTo>
                        <a:lnTo>
                          <a:pt x="792" y="562"/>
                        </a:lnTo>
                        <a:lnTo>
                          <a:pt x="752" y="542"/>
                        </a:lnTo>
                        <a:lnTo>
                          <a:pt x="712" y="520"/>
                        </a:lnTo>
                        <a:lnTo>
                          <a:pt x="672" y="498"/>
                        </a:lnTo>
                        <a:lnTo>
                          <a:pt x="632" y="474"/>
                        </a:lnTo>
                        <a:lnTo>
                          <a:pt x="594" y="450"/>
                        </a:lnTo>
                        <a:lnTo>
                          <a:pt x="558" y="424"/>
                        </a:lnTo>
                        <a:lnTo>
                          <a:pt x="520" y="398"/>
                        </a:lnTo>
                        <a:lnTo>
                          <a:pt x="486" y="370"/>
                        </a:lnTo>
                        <a:lnTo>
                          <a:pt x="450" y="340"/>
                        </a:lnTo>
                        <a:lnTo>
                          <a:pt x="416" y="310"/>
                        </a:lnTo>
                        <a:lnTo>
                          <a:pt x="384" y="280"/>
                        </a:lnTo>
                        <a:lnTo>
                          <a:pt x="350" y="248"/>
                        </a:lnTo>
                        <a:lnTo>
                          <a:pt x="320" y="216"/>
                        </a:lnTo>
                        <a:lnTo>
                          <a:pt x="290" y="182"/>
                        </a:lnTo>
                        <a:lnTo>
                          <a:pt x="260" y="146"/>
                        </a:lnTo>
                        <a:lnTo>
                          <a:pt x="232" y="112"/>
                        </a:lnTo>
                        <a:lnTo>
                          <a:pt x="204" y="76"/>
                        </a:lnTo>
                        <a:lnTo>
                          <a:pt x="178" y="38"/>
                        </a:lnTo>
                        <a:lnTo>
                          <a:pt x="152" y="0"/>
                        </a:lnTo>
                        <a:lnTo>
                          <a:pt x="152" y="0"/>
                        </a:lnTo>
                        <a:close/>
                      </a:path>
                    </a:pathLst>
                  </a:custGeom>
                  <a:solidFill>
                    <a:srgbClr val="00AEEF"/>
                  </a:solidFill>
                  <a:ln w="9525">
                    <a:noFill/>
                    <a:round/>
                  </a:ln>
                </p:spPr>
                <p:txBody>
                  <a:bodyPr vert="horz" wrap="square" lIns="91401" tIns="45701" rIns="91401" bIns="45701" numCol="1" anchor="t" anchorCtr="0" compatLnSpc="1"/>
                  <a:lstStyle/>
                  <a:p>
                    <a:pPr defTabSz="913765"/>
                    <a:endParaRPr lang="zh-CN" altLang="en-US" sz="1200" dirty="0"/>
                  </a:p>
                </p:txBody>
              </p:sp>
              <p:sp>
                <p:nvSpPr>
                  <p:cNvPr id="435" name="Freeform 54"/>
                  <p:cNvSpPr/>
                  <p:nvPr/>
                </p:nvSpPr>
                <p:spPr bwMode="auto">
                  <a:xfrm>
                    <a:off x="-1657350" y="4029075"/>
                    <a:ext cx="574675" cy="2482850"/>
                  </a:xfrm>
                  <a:custGeom>
                    <a:avLst/>
                    <a:gdLst/>
                    <a:ahLst/>
                    <a:cxnLst>
                      <a:cxn ang="0">
                        <a:pos x="362" y="1490"/>
                      </a:cxn>
                      <a:cxn ang="0">
                        <a:pos x="324" y="1410"/>
                      </a:cxn>
                      <a:cxn ang="0">
                        <a:pos x="290" y="1326"/>
                      </a:cxn>
                      <a:cxn ang="0">
                        <a:pos x="260" y="1240"/>
                      </a:cxn>
                      <a:cxn ang="0">
                        <a:pos x="236" y="1152"/>
                      </a:cxn>
                      <a:cxn ang="0">
                        <a:pos x="216" y="1062"/>
                      </a:cxn>
                      <a:cxn ang="0">
                        <a:pos x="202" y="970"/>
                      </a:cxn>
                      <a:cxn ang="0">
                        <a:pos x="194" y="876"/>
                      </a:cxn>
                      <a:cxn ang="0">
                        <a:pos x="192" y="782"/>
                      </a:cxn>
                      <a:cxn ang="0">
                        <a:pos x="192" y="734"/>
                      </a:cxn>
                      <a:cxn ang="0">
                        <a:pos x="198" y="640"/>
                      </a:cxn>
                      <a:cxn ang="0">
                        <a:pos x="210" y="548"/>
                      </a:cxn>
                      <a:cxn ang="0">
                        <a:pos x="226" y="456"/>
                      </a:cxn>
                      <a:cxn ang="0">
                        <a:pos x="248" y="368"/>
                      </a:cxn>
                      <a:cxn ang="0">
                        <a:pos x="274" y="280"/>
                      </a:cxn>
                      <a:cxn ang="0">
                        <a:pos x="306" y="196"/>
                      </a:cxn>
                      <a:cxn ang="0">
                        <a:pos x="342" y="114"/>
                      </a:cxn>
                      <a:cxn ang="0">
                        <a:pos x="362" y="74"/>
                      </a:cxn>
                      <a:cxn ang="0">
                        <a:pos x="342" y="42"/>
                      </a:cxn>
                      <a:cxn ang="0">
                        <a:pos x="318" y="18"/>
                      </a:cxn>
                      <a:cxn ang="0">
                        <a:pos x="296" y="10"/>
                      </a:cxn>
                      <a:cxn ang="0">
                        <a:pos x="262" y="6"/>
                      </a:cxn>
                      <a:cxn ang="0">
                        <a:pos x="236" y="12"/>
                      </a:cxn>
                      <a:cxn ang="0">
                        <a:pos x="220" y="22"/>
                      </a:cxn>
                      <a:cxn ang="0">
                        <a:pos x="184" y="0"/>
                      </a:cxn>
                      <a:cxn ang="0">
                        <a:pos x="142" y="92"/>
                      </a:cxn>
                      <a:cxn ang="0">
                        <a:pos x="104" y="184"/>
                      </a:cxn>
                      <a:cxn ang="0">
                        <a:pos x="72" y="280"/>
                      </a:cxn>
                      <a:cxn ang="0">
                        <a:pos x="46" y="378"/>
                      </a:cxn>
                      <a:cxn ang="0">
                        <a:pos x="26" y="476"/>
                      </a:cxn>
                      <a:cxn ang="0">
                        <a:pos x="12" y="578"/>
                      </a:cxn>
                      <a:cxn ang="0">
                        <a:pos x="2" y="678"/>
                      </a:cxn>
                      <a:cxn ang="0">
                        <a:pos x="0" y="782"/>
                      </a:cxn>
                      <a:cxn ang="0">
                        <a:pos x="0" y="834"/>
                      </a:cxn>
                      <a:cxn ang="0">
                        <a:pos x="6" y="936"/>
                      </a:cxn>
                      <a:cxn ang="0">
                        <a:pos x="18" y="1038"/>
                      </a:cxn>
                      <a:cxn ang="0">
                        <a:pos x="36" y="1138"/>
                      </a:cxn>
                      <a:cxn ang="0">
                        <a:pos x="58" y="1236"/>
                      </a:cxn>
                      <a:cxn ang="0">
                        <a:pos x="88" y="1332"/>
                      </a:cxn>
                      <a:cxn ang="0">
                        <a:pos x="122" y="1426"/>
                      </a:cxn>
                      <a:cxn ang="0">
                        <a:pos x="162" y="1518"/>
                      </a:cxn>
                      <a:cxn ang="0">
                        <a:pos x="220" y="1542"/>
                      </a:cxn>
                      <a:cxn ang="0">
                        <a:pos x="228" y="1548"/>
                      </a:cxn>
                      <a:cxn ang="0">
                        <a:pos x="248" y="1556"/>
                      </a:cxn>
                      <a:cxn ang="0">
                        <a:pos x="278" y="1558"/>
                      </a:cxn>
                      <a:cxn ang="0">
                        <a:pos x="318" y="1546"/>
                      </a:cxn>
                      <a:cxn ang="0">
                        <a:pos x="330" y="1536"/>
                      </a:cxn>
                      <a:cxn ang="0">
                        <a:pos x="354" y="1506"/>
                      </a:cxn>
                      <a:cxn ang="0">
                        <a:pos x="362" y="1490"/>
                      </a:cxn>
                    </a:cxnLst>
                    <a:rect l="0" t="0" r="r" b="b"/>
                    <a:pathLst>
                      <a:path w="362" h="1564">
                        <a:moveTo>
                          <a:pt x="362" y="1490"/>
                        </a:moveTo>
                        <a:lnTo>
                          <a:pt x="362" y="1490"/>
                        </a:lnTo>
                        <a:lnTo>
                          <a:pt x="342" y="1450"/>
                        </a:lnTo>
                        <a:lnTo>
                          <a:pt x="324" y="1410"/>
                        </a:lnTo>
                        <a:lnTo>
                          <a:pt x="306" y="1368"/>
                        </a:lnTo>
                        <a:lnTo>
                          <a:pt x="290" y="1326"/>
                        </a:lnTo>
                        <a:lnTo>
                          <a:pt x="274" y="1284"/>
                        </a:lnTo>
                        <a:lnTo>
                          <a:pt x="260" y="1240"/>
                        </a:lnTo>
                        <a:lnTo>
                          <a:pt x="248" y="1196"/>
                        </a:lnTo>
                        <a:lnTo>
                          <a:pt x="236" y="1152"/>
                        </a:lnTo>
                        <a:lnTo>
                          <a:pt x="226" y="1108"/>
                        </a:lnTo>
                        <a:lnTo>
                          <a:pt x="216" y="1062"/>
                        </a:lnTo>
                        <a:lnTo>
                          <a:pt x="210" y="1016"/>
                        </a:lnTo>
                        <a:lnTo>
                          <a:pt x="202" y="970"/>
                        </a:lnTo>
                        <a:lnTo>
                          <a:pt x="198" y="924"/>
                        </a:lnTo>
                        <a:lnTo>
                          <a:pt x="194" y="876"/>
                        </a:lnTo>
                        <a:lnTo>
                          <a:pt x="192" y="830"/>
                        </a:lnTo>
                        <a:lnTo>
                          <a:pt x="192" y="782"/>
                        </a:lnTo>
                        <a:lnTo>
                          <a:pt x="192" y="782"/>
                        </a:lnTo>
                        <a:lnTo>
                          <a:pt x="192" y="734"/>
                        </a:lnTo>
                        <a:lnTo>
                          <a:pt x="194" y="688"/>
                        </a:lnTo>
                        <a:lnTo>
                          <a:pt x="198" y="640"/>
                        </a:lnTo>
                        <a:lnTo>
                          <a:pt x="202" y="594"/>
                        </a:lnTo>
                        <a:lnTo>
                          <a:pt x="210" y="548"/>
                        </a:lnTo>
                        <a:lnTo>
                          <a:pt x="216" y="502"/>
                        </a:lnTo>
                        <a:lnTo>
                          <a:pt x="226" y="456"/>
                        </a:lnTo>
                        <a:lnTo>
                          <a:pt x="236" y="412"/>
                        </a:lnTo>
                        <a:lnTo>
                          <a:pt x="248" y="368"/>
                        </a:lnTo>
                        <a:lnTo>
                          <a:pt x="260" y="324"/>
                        </a:lnTo>
                        <a:lnTo>
                          <a:pt x="274" y="280"/>
                        </a:lnTo>
                        <a:lnTo>
                          <a:pt x="290" y="238"/>
                        </a:lnTo>
                        <a:lnTo>
                          <a:pt x="306" y="196"/>
                        </a:lnTo>
                        <a:lnTo>
                          <a:pt x="324" y="154"/>
                        </a:lnTo>
                        <a:lnTo>
                          <a:pt x="342" y="114"/>
                        </a:lnTo>
                        <a:lnTo>
                          <a:pt x="362" y="74"/>
                        </a:lnTo>
                        <a:lnTo>
                          <a:pt x="362" y="74"/>
                        </a:lnTo>
                        <a:lnTo>
                          <a:pt x="354" y="58"/>
                        </a:lnTo>
                        <a:lnTo>
                          <a:pt x="342" y="42"/>
                        </a:lnTo>
                        <a:lnTo>
                          <a:pt x="330" y="28"/>
                        </a:lnTo>
                        <a:lnTo>
                          <a:pt x="318" y="18"/>
                        </a:lnTo>
                        <a:lnTo>
                          <a:pt x="318" y="18"/>
                        </a:lnTo>
                        <a:lnTo>
                          <a:pt x="296" y="10"/>
                        </a:lnTo>
                        <a:lnTo>
                          <a:pt x="278" y="6"/>
                        </a:lnTo>
                        <a:lnTo>
                          <a:pt x="262" y="6"/>
                        </a:lnTo>
                        <a:lnTo>
                          <a:pt x="248" y="8"/>
                        </a:lnTo>
                        <a:lnTo>
                          <a:pt x="236" y="12"/>
                        </a:lnTo>
                        <a:lnTo>
                          <a:pt x="228" y="16"/>
                        </a:lnTo>
                        <a:lnTo>
                          <a:pt x="220" y="22"/>
                        </a:lnTo>
                        <a:lnTo>
                          <a:pt x="184" y="0"/>
                        </a:lnTo>
                        <a:lnTo>
                          <a:pt x="184" y="0"/>
                        </a:lnTo>
                        <a:lnTo>
                          <a:pt x="162" y="46"/>
                        </a:lnTo>
                        <a:lnTo>
                          <a:pt x="142" y="92"/>
                        </a:lnTo>
                        <a:lnTo>
                          <a:pt x="122" y="138"/>
                        </a:lnTo>
                        <a:lnTo>
                          <a:pt x="104" y="184"/>
                        </a:lnTo>
                        <a:lnTo>
                          <a:pt x="88" y="232"/>
                        </a:lnTo>
                        <a:lnTo>
                          <a:pt x="72" y="280"/>
                        </a:lnTo>
                        <a:lnTo>
                          <a:pt x="58" y="328"/>
                        </a:lnTo>
                        <a:lnTo>
                          <a:pt x="46" y="378"/>
                        </a:lnTo>
                        <a:lnTo>
                          <a:pt x="36" y="426"/>
                        </a:lnTo>
                        <a:lnTo>
                          <a:pt x="26" y="476"/>
                        </a:lnTo>
                        <a:lnTo>
                          <a:pt x="18" y="526"/>
                        </a:lnTo>
                        <a:lnTo>
                          <a:pt x="12" y="578"/>
                        </a:lnTo>
                        <a:lnTo>
                          <a:pt x="6" y="628"/>
                        </a:lnTo>
                        <a:lnTo>
                          <a:pt x="2" y="678"/>
                        </a:lnTo>
                        <a:lnTo>
                          <a:pt x="0" y="730"/>
                        </a:lnTo>
                        <a:lnTo>
                          <a:pt x="0" y="782"/>
                        </a:lnTo>
                        <a:lnTo>
                          <a:pt x="0" y="782"/>
                        </a:lnTo>
                        <a:lnTo>
                          <a:pt x="0" y="834"/>
                        </a:lnTo>
                        <a:lnTo>
                          <a:pt x="2" y="886"/>
                        </a:lnTo>
                        <a:lnTo>
                          <a:pt x="6" y="936"/>
                        </a:lnTo>
                        <a:lnTo>
                          <a:pt x="12" y="986"/>
                        </a:lnTo>
                        <a:lnTo>
                          <a:pt x="18" y="1038"/>
                        </a:lnTo>
                        <a:lnTo>
                          <a:pt x="26" y="1088"/>
                        </a:lnTo>
                        <a:lnTo>
                          <a:pt x="36" y="1138"/>
                        </a:lnTo>
                        <a:lnTo>
                          <a:pt x="46" y="1186"/>
                        </a:lnTo>
                        <a:lnTo>
                          <a:pt x="58" y="1236"/>
                        </a:lnTo>
                        <a:lnTo>
                          <a:pt x="72" y="1284"/>
                        </a:lnTo>
                        <a:lnTo>
                          <a:pt x="88" y="1332"/>
                        </a:lnTo>
                        <a:lnTo>
                          <a:pt x="104" y="1380"/>
                        </a:lnTo>
                        <a:lnTo>
                          <a:pt x="122" y="1426"/>
                        </a:lnTo>
                        <a:lnTo>
                          <a:pt x="142" y="1472"/>
                        </a:lnTo>
                        <a:lnTo>
                          <a:pt x="162" y="1518"/>
                        </a:lnTo>
                        <a:lnTo>
                          <a:pt x="184" y="1564"/>
                        </a:lnTo>
                        <a:lnTo>
                          <a:pt x="220" y="1542"/>
                        </a:lnTo>
                        <a:lnTo>
                          <a:pt x="220" y="1542"/>
                        </a:lnTo>
                        <a:lnTo>
                          <a:pt x="228" y="1548"/>
                        </a:lnTo>
                        <a:lnTo>
                          <a:pt x="236" y="1552"/>
                        </a:lnTo>
                        <a:lnTo>
                          <a:pt x="248" y="1556"/>
                        </a:lnTo>
                        <a:lnTo>
                          <a:pt x="262" y="1558"/>
                        </a:lnTo>
                        <a:lnTo>
                          <a:pt x="278" y="1558"/>
                        </a:lnTo>
                        <a:lnTo>
                          <a:pt x="296" y="1554"/>
                        </a:lnTo>
                        <a:lnTo>
                          <a:pt x="318" y="1546"/>
                        </a:lnTo>
                        <a:lnTo>
                          <a:pt x="318" y="1546"/>
                        </a:lnTo>
                        <a:lnTo>
                          <a:pt x="330" y="1536"/>
                        </a:lnTo>
                        <a:lnTo>
                          <a:pt x="342" y="1522"/>
                        </a:lnTo>
                        <a:lnTo>
                          <a:pt x="354" y="1506"/>
                        </a:lnTo>
                        <a:lnTo>
                          <a:pt x="362" y="1490"/>
                        </a:lnTo>
                        <a:lnTo>
                          <a:pt x="362" y="1490"/>
                        </a:lnTo>
                        <a:close/>
                      </a:path>
                    </a:pathLst>
                  </a:custGeom>
                  <a:solidFill>
                    <a:srgbClr val="00AEEF"/>
                  </a:solidFill>
                  <a:ln w="9525">
                    <a:noFill/>
                    <a:round/>
                  </a:ln>
                </p:spPr>
                <p:txBody>
                  <a:bodyPr vert="horz" wrap="square" lIns="91401" tIns="45701" rIns="91401" bIns="45701" numCol="1" anchor="t" anchorCtr="0" compatLnSpc="1"/>
                  <a:lstStyle/>
                  <a:p>
                    <a:pPr defTabSz="913765"/>
                    <a:endParaRPr lang="zh-CN" altLang="en-US" sz="1200" dirty="0"/>
                  </a:p>
                </p:txBody>
              </p:sp>
            </p:grpSp>
          </p:grpSp>
        </p:grpSp>
      </p:grpSp>
      <p:grpSp>
        <p:nvGrpSpPr>
          <p:cNvPr id="446" name="组合 207"/>
          <p:cNvGrpSpPr/>
          <p:nvPr/>
        </p:nvGrpSpPr>
        <p:grpSpPr>
          <a:xfrm>
            <a:off x="5671989" y="1170634"/>
            <a:ext cx="677061" cy="579720"/>
            <a:chOff x="6343136" y="1125538"/>
            <a:chExt cx="690555" cy="614487"/>
          </a:xfrm>
        </p:grpSpPr>
        <p:sp>
          <p:nvSpPr>
            <p:cNvPr id="447" name="Freeform 11"/>
            <p:cNvSpPr>
              <a:spLocks noEditPoints="1"/>
            </p:cNvSpPr>
            <p:nvPr/>
          </p:nvSpPr>
          <p:spPr bwMode="auto">
            <a:xfrm>
              <a:off x="6510712" y="1300513"/>
              <a:ext cx="317147" cy="293305"/>
            </a:xfrm>
            <a:custGeom>
              <a:avLst/>
              <a:gdLst/>
              <a:ahLst/>
              <a:cxnLst>
                <a:cxn ang="0">
                  <a:pos x="4664" y="11528"/>
                </a:cxn>
                <a:cxn ang="0">
                  <a:pos x="1233" y="7437"/>
                </a:cxn>
                <a:cxn ang="0">
                  <a:pos x="3036" y="4048"/>
                </a:cxn>
                <a:cxn ang="0">
                  <a:pos x="3652" y="3652"/>
                </a:cxn>
                <a:cxn ang="0">
                  <a:pos x="7304" y="3652"/>
                </a:cxn>
                <a:cxn ang="0">
                  <a:pos x="13464" y="3652"/>
                </a:cxn>
                <a:cxn ang="0">
                  <a:pos x="15224" y="6996"/>
                </a:cxn>
                <a:cxn ang="0">
                  <a:pos x="15136" y="7832"/>
                </a:cxn>
                <a:cxn ang="0">
                  <a:pos x="8888" y="15224"/>
                </a:cxn>
                <a:cxn ang="0">
                  <a:pos x="7788" y="15224"/>
                </a:cxn>
                <a:cxn ang="0">
                  <a:pos x="11924" y="14476"/>
                </a:cxn>
                <a:cxn ang="0">
                  <a:pos x="12144" y="15224"/>
                </a:cxn>
                <a:cxn ang="0">
                  <a:pos x="12892" y="15048"/>
                </a:cxn>
                <a:cxn ang="0">
                  <a:pos x="12672" y="14256"/>
                </a:cxn>
                <a:cxn ang="0">
                  <a:pos x="2992" y="0"/>
                </a:cxn>
                <a:cxn ang="0">
                  <a:pos x="0" y="1584"/>
                </a:cxn>
                <a:cxn ang="0">
                  <a:pos x="1628" y="4576"/>
                </a:cxn>
                <a:cxn ang="0">
                  <a:pos x="4620" y="2992"/>
                </a:cxn>
                <a:cxn ang="0">
                  <a:pos x="2992" y="0"/>
                </a:cxn>
                <a:cxn ang="0">
                  <a:pos x="6204" y="6908"/>
                </a:cxn>
                <a:cxn ang="0">
                  <a:pos x="7304" y="5104"/>
                </a:cxn>
                <a:cxn ang="0">
                  <a:pos x="9020" y="5104"/>
                </a:cxn>
                <a:cxn ang="0">
                  <a:pos x="12144" y="5104"/>
                </a:cxn>
                <a:cxn ang="0">
                  <a:pos x="12672" y="5280"/>
                </a:cxn>
                <a:cxn ang="0">
                  <a:pos x="13640" y="7084"/>
                </a:cxn>
                <a:cxn ang="0">
                  <a:pos x="9944" y="7084"/>
                </a:cxn>
                <a:cxn ang="0">
                  <a:pos x="6732" y="7084"/>
                </a:cxn>
                <a:cxn ang="0">
                  <a:pos x="5720" y="7084"/>
                </a:cxn>
                <a:cxn ang="0">
                  <a:pos x="2992" y="7260"/>
                </a:cxn>
                <a:cxn ang="0">
                  <a:pos x="7392" y="12496"/>
                </a:cxn>
                <a:cxn ang="0">
                  <a:pos x="5984" y="8492"/>
                </a:cxn>
                <a:cxn ang="0">
                  <a:pos x="10692" y="8492"/>
                </a:cxn>
                <a:cxn ang="0">
                  <a:pos x="9284" y="12496"/>
                </a:cxn>
                <a:cxn ang="0">
                  <a:pos x="13464" y="7568"/>
                </a:cxn>
                <a:cxn ang="0">
                  <a:pos x="5016" y="7084"/>
                </a:cxn>
              </a:cxnLst>
              <a:rect l="0" t="0" r="r" b="b"/>
              <a:pathLst>
                <a:path w="15444" h="16544">
                  <a:moveTo>
                    <a:pt x="7788" y="15224"/>
                  </a:moveTo>
                  <a:lnTo>
                    <a:pt x="4664" y="11528"/>
                  </a:lnTo>
                  <a:lnTo>
                    <a:pt x="1540" y="7832"/>
                  </a:lnTo>
                  <a:lnTo>
                    <a:pt x="1233" y="7437"/>
                  </a:lnTo>
                  <a:lnTo>
                    <a:pt x="1452" y="6996"/>
                  </a:lnTo>
                  <a:lnTo>
                    <a:pt x="3036" y="4048"/>
                  </a:lnTo>
                  <a:lnTo>
                    <a:pt x="3256" y="3652"/>
                  </a:lnTo>
                  <a:lnTo>
                    <a:pt x="3652" y="3652"/>
                  </a:lnTo>
                  <a:lnTo>
                    <a:pt x="6556" y="3652"/>
                  </a:lnTo>
                  <a:lnTo>
                    <a:pt x="7304" y="3652"/>
                  </a:lnTo>
                  <a:lnTo>
                    <a:pt x="13024" y="3652"/>
                  </a:lnTo>
                  <a:lnTo>
                    <a:pt x="13464" y="3652"/>
                  </a:lnTo>
                  <a:lnTo>
                    <a:pt x="13640" y="4048"/>
                  </a:lnTo>
                  <a:lnTo>
                    <a:pt x="15224" y="6996"/>
                  </a:lnTo>
                  <a:lnTo>
                    <a:pt x="15444" y="7437"/>
                  </a:lnTo>
                  <a:lnTo>
                    <a:pt x="15136" y="7832"/>
                  </a:lnTo>
                  <a:lnTo>
                    <a:pt x="12012" y="11528"/>
                  </a:lnTo>
                  <a:lnTo>
                    <a:pt x="8888" y="15224"/>
                  </a:lnTo>
                  <a:lnTo>
                    <a:pt x="8360" y="15884"/>
                  </a:lnTo>
                  <a:lnTo>
                    <a:pt x="7788" y="15224"/>
                  </a:lnTo>
                  <a:close/>
                  <a:moveTo>
                    <a:pt x="12056" y="12980"/>
                  </a:moveTo>
                  <a:lnTo>
                    <a:pt x="11924" y="14476"/>
                  </a:lnTo>
                  <a:lnTo>
                    <a:pt x="10604" y="15136"/>
                  </a:lnTo>
                  <a:lnTo>
                    <a:pt x="12144" y="15224"/>
                  </a:lnTo>
                  <a:lnTo>
                    <a:pt x="12760" y="16544"/>
                  </a:lnTo>
                  <a:lnTo>
                    <a:pt x="12892" y="15048"/>
                  </a:lnTo>
                  <a:lnTo>
                    <a:pt x="14211" y="14388"/>
                  </a:lnTo>
                  <a:lnTo>
                    <a:pt x="12672" y="14256"/>
                  </a:lnTo>
                  <a:lnTo>
                    <a:pt x="12056" y="12980"/>
                  </a:lnTo>
                  <a:close/>
                  <a:moveTo>
                    <a:pt x="2992" y="0"/>
                  </a:moveTo>
                  <a:lnTo>
                    <a:pt x="1936" y="1672"/>
                  </a:lnTo>
                  <a:lnTo>
                    <a:pt x="0" y="1584"/>
                  </a:lnTo>
                  <a:lnTo>
                    <a:pt x="1716" y="2684"/>
                  </a:lnTo>
                  <a:lnTo>
                    <a:pt x="1628" y="4576"/>
                  </a:lnTo>
                  <a:lnTo>
                    <a:pt x="2684" y="2903"/>
                  </a:lnTo>
                  <a:lnTo>
                    <a:pt x="4620" y="2992"/>
                  </a:lnTo>
                  <a:lnTo>
                    <a:pt x="2948" y="1892"/>
                  </a:lnTo>
                  <a:lnTo>
                    <a:pt x="2992" y="0"/>
                  </a:lnTo>
                  <a:close/>
                  <a:moveTo>
                    <a:pt x="4532" y="5104"/>
                  </a:moveTo>
                  <a:lnTo>
                    <a:pt x="6204" y="6908"/>
                  </a:lnTo>
                  <a:lnTo>
                    <a:pt x="7788" y="5104"/>
                  </a:lnTo>
                  <a:lnTo>
                    <a:pt x="7304" y="5104"/>
                  </a:lnTo>
                  <a:lnTo>
                    <a:pt x="4532" y="5104"/>
                  </a:lnTo>
                  <a:close/>
                  <a:moveTo>
                    <a:pt x="9020" y="5104"/>
                  </a:moveTo>
                  <a:lnTo>
                    <a:pt x="10428" y="6908"/>
                  </a:lnTo>
                  <a:lnTo>
                    <a:pt x="12144" y="5104"/>
                  </a:lnTo>
                  <a:lnTo>
                    <a:pt x="9020" y="5104"/>
                  </a:lnTo>
                  <a:close/>
                  <a:moveTo>
                    <a:pt x="12672" y="5280"/>
                  </a:moveTo>
                  <a:lnTo>
                    <a:pt x="10956" y="7084"/>
                  </a:lnTo>
                  <a:lnTo>
                    <a:pt x="13640" y="7084"/>
                  </a:lnTo>
                  <a:lnTo>
                    <a:pt x="12672" y="5280"/>
                  </a:lnTo>
                  <a:close/>
                  <a:moveTo>
                    <a:pt x="9944" y="7084"/>
                  </a:moveTo>
                  <a:lnTo>
                    <a:pt x="8404" y="5148"/>
                  </a:lnTo>
                  <a:lnTo>
                    <a:pt x="6732" y="7084"/>
                  </a:lnTo>
                  <a:lnTo>
                    <a:pt x="9944" y="7084"/>
                  </a:lnTo>
                  <a:close/>
                  <a:moveTo>
                    <a:pt x="5720" y="7084"/>
                  </a:moveTo>
                  <a:lnTo>
                    <a:pt x="4004" y="5280"/>
                  </a:lnTo>
                  <a:lnTo>
                    <a:pt x="2992" y="7260"/>
                  </a:lnTo>
                  <a:lnTo>
                    <a:pt x="5764" y="10560"/>
                  </a:lnTo>
                  <a:lnTo>
                    <a:pt x="7392" y="12496"/>
                  </a:lnTo>
                  <a:lnTo>
                    <a:pt x="5544" y="8668"/>
                  </a:lnTo>
                  <a:lnTo>
                    <a:pt x="5984" y="8492"/>
                  </a:lnTo>
                  <a:lnTo>
                    <a:pt x="8360" y="13332"/>
                  </a:lnTo>
                  <a:lnTo>
                    <a:pt x="10692" y="8492"/>
                  </a:lnTo>
                  <a:lnTo>
                    <a:pt x="11132" y="8668"/>
                  </a:lnTo>
                  <a:lnTo>
                    <a:pt x="9284" y="12496"/>
                  </a:lnTo>
                  <a:lnTo>
                    <a:pt x="10912" y="10560"/>
                  </a:lnTo>
                  <a:lnTo>
                    <a:pt x="13464" y="7568"/>
                  </a:lnTo>
                  <a:lnTo>
                    <a:pt x="5016" y="7568"/>
                  </a:lnTo>
                  <a:lnTo>
                    <a:pt x="5016" y="7084"/>
                  </a:lnTo>
                  <a:lnTo>
                    <a:pt x="5720" y="7084"/>
                  </a:lnTo>
                  <a:close/>
                </a:path>
              </a:pathLst>
            </a:custGeom>
            <a:solidFill>
              <a:schemeClr val="tx2">
                <a:lumMod val="60000"/>
                <a:lumOff val="40000"/>
              </a:schemeClr>
            </a:solidFill>
            <a:ln w="9525">
              <a:solidFill>
                <a:schemeClr val="accent1"/>
              </a:solidFill>
              <a:round/>
            </a:ln>
          </p:spPr>
          <p:txBody>
            <a:bodyPr vert="horz" wrap="square" lIns="91377" tIns="45689" rIns="91377" bIns="45689" numCol="1" anchor="t" anchorCtr="0" compatLnSpc="1"/>
            <a:lstStyle/>
            <a:p>
              <a:pPr defTabSz="913765">
                <a:defRPr/>
              </a:pPr>
              <a:endParaRPr lang="zh-CN" altLang="en-US" sz="1300" kern="0" dirty="0"/>
            </a:p>
          </p:txBody>
        </p:sp>
        <p:grpSp>
          <p:nvGrpSpPr>
            <p:cNvPr id="448" name="组合 157"/>
            <p:cNvGrpSpPr/>
            <p:nvPr/>
          </p:nvGrpSpPr>
          <p:grpSpPr>
            <a:xfrm>
              <a:off x="6343136" y="1125538"/>
              <a:ext cx="690555" cy="614487"/>
              <a:chOff x="7116057" y="5649452"/>
              <a:chExt cx="1968344" cy="1968344"/>
            </a:xfrm>
          </p:grpSpPr>
          <p:sp>
            <p:nvSpPr>
              <p:cNvPr id="449" name="椭圆 158"/>
              <p:cNvSpPr/>
              <p:nvPr/>
            </p:nvSpPr>
            <p:spPr>
              <a:xfrm>
                <a:off x="7487859" y="6008391"/>
                <a:ext cx="1243690" cy="1287150"/>
              </a:xfrm>
              <a:prstGeom prst="ellipse">
                <a:avLst/>
              </a:prstGeom>
              <a:gradFill flip="none" rotWithShape="1">
                <a:gsLst>
                  <a:gs pos="0">
                    <a:srgbClr val="4F81BD">
                      <a:lumMod val="40000"/>
                      <a:lumOff val="60000"/>
                      <a:alpha val="90000"/>
                    </a:srgbClr>
                  </a:gs>
                  <a:gs pos="10000">
                    <a:srgbClr val="226F9E"/>
                  </a:gs>
                  <a:gs pos="62000">
                    <a:srgbClr val="3E6CA4">
                      <a:alpha val="6000"/>
                    </a:srgbClr>
                  </a:gs>
                  <a:gs pos="35000">
                    <a:srgbClr val="4F81BD">
                      <a:lumMod val="75000"/>
                      <a:alpha val="37000"/>
                    </a:srgbClr>
                  </a:gs>
                  <a:gs pos="98000">
                    <a:srgbClr val="4F81BD">
                      <a:lumMod val="50000"/>
                      <a:alpha val="40000"/>
                    </a:srgbClr>
                  </a:gs>
                </a:gsLst>
                <a:lin ang="2700000" scaled="1"/>
                <a:tileRect/>
              </a:gradFill>
              <a:ln w="6350" cap="flat" cmpd="sng" algn="ctr">
                <a:solidFill>
                  <a:srgbClr val="00B0F0"/>
                </a:solid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p:spPr>
            <p:txBody>
              <a:bodyPr anchor="ctr"/>
              <a:lstStyle/>
              <a:p>
                <a:pPr algn="ctr" defTabSz="913765">
                  <a:buClr>
                    <a:srgbClr val="CC9900"/>
                  </a:buClr>
                  <a:buFont typeface="Huawei Sans" panose="05000000000000000000" pitchFamily="2" charset="2"/>
                  <a:buChar char="n"/>
                  <a:defRPr/>
                </a:pPr>
                <a:endParaRPr lang="zh-CN" altLang="en-US" sz="1200" dirty="0"/>
              </a:p>
            </p:txBody>
          </p:sp>
          <p:grpSp>
            <p:nvGrpSpPr>
              <p:cNvPr id="450" name="组合 180"/>
              <p:cNvGrpSpPr/>
              <p:nvPr/>
            </p:nvGrpSpPr>
            <p:grpSpPr>
              <a:xfrm>
                <a:off x="7116057" y="5649452"/>
                <a:ext cx="1968344" cy="1968344"/>
                <a:chOff x="3168057" y="3253154"/>
                <a:chExt cx="1325196" cy="1325196"/>
              </a:xfrm>
            </p:grpSpPr>
            <p:grpSp>
              <p:nvGrpSpPr>
                <p:cNvPr id="451" name="组合 181"/>
                <p:cNvGrpSpPr/>
                <p:nvPr/>
              </p:nvGrpSpPr>
              <p:grpSpPr>
                <a:xfrm>
                  <a:off x="3168057" y="3253154"/>
                  <a:ext cx="1325196" cy="1325196"/>
                  <a:chOff x="-15697200" y="-10797381"/>
                  <a:chExt cx="8229600" cy="8229600"/>
                </a:xfrm>
              </p:grpSpPr>
              <p:sp>
                <p:nvSpPr>
                  <p:cNvPr id="459" name="Freeform 32"/>
                  <p:cNvSpPr>
                    <a:spLocks noEditPoints="1"/>
                  </p:cNvSpPr>
                  <p:nvPr/>
                </p:nvSpPr>
                <p:spPr bwMode="auto">
                  <a:xfrm>
                    <a:off x="-15697200" y="-10797381"/>
                    <a:ext cx="8229600" cy="8229600"/>
                  </a:xfrm>
                  <a:custGeom>
                    <a:avLst/>
                    <a:gdLst/>
                    <a:ahLst/>
                    <a:cxnLst>
                      <a:cxn ang="0">
                        <a:pos x="2464" y="4990"/>
                      </a:cxn>
                      <a:cxn ang="0">
                        <a:pos x="2306" y="5168"/>
                      </a:cxn>
                      <a:cxn ang="0">
                        <a:pos x="2182" y="5152"/>
                      </a:cxn>
                      <a:cxn ang="0">
                        <a:pos x="3050" y="5144"/>
                      </a:cxn>
                      <a:cxn ang="0">
                        <a:pos x="3220" y="5108"/>
                      </a:cxn>
                      <a:cxn ang="0">
                        <a:pos x="3284" y="4892"/>
                      </a:cxn>
                      <a:cxn ang="0">
                        <a:pos x="3482" y="5028"/>
                      </a:cxn>
                      <a:cxn ang="0">
                        <a:pos x="1680" y="4814"/>
                      </a:cxn>
                      <a:cxn ang="0">
                        <a:pos x="1532" y="4746"/>
                      </a:cxn>
                      <a:cxn ang="0">
                        <a:pos x="1336" y="4862"/>
                      </a:cxn>
                      <a:cxn ang="0">
                        <a:pos x="3888" y="4838"/>
                      </a:cxn>
                      <a:cxn ang="0">
                        <a:pos x="4034" y="4746"/>
                      </a:cxn>
                      <a:cxn ang="0">
                        <a:pos x="4040" y="4506"/>
                      </a:cxn>
                      <a:cxn ang="0">
                        <a:pos x="4130" y="4434"/>
                      </a:cxn>
                      <a:cxn ang="0">
                        <a:pos x="852" y="4514"/>
                      </a:cxn>
                      <a:cxn ang="0">
                        <a:pos x="864" y="4258"/>
                      </a:cxn>
                      <a:cxn ang="0">
                        <a:pos x="626" y="4282"/>
                      </a:cxn>
                      <a:cxn ang="0">
                        <a:pos x="546" y="4186"/>
                      </a:cxn>
                      <a:cxn ang="0">
                        <a:pos x="4664" y="4150"/>
                      </a:cxn>
                      <a:cxn ang="0">
                        <a:pos x="4764" y="4006"/>
                      </a:cxn>
                      <a:cxn ang="0">
                        <a:pos x="4664" y="3804"/>
                      </a:cxn>
                      <a:cxn ang="0">
                        <a:pos x="4902" y="3770"/>
                      </a:cxn>
                      <a:cxn ang="0">
                        <a:pos x="410" y="3596"/>
                      </a:cxn>
                      <a:cxn ang="0">
                        <a:pos x="348" y="3448"/>
                      </a:cxn>
                      <a:cxn ang="0">
                        <a:pos x="128" y="3398"/>
                      </a:cxn>
                      <a:cxn ang="0">
                        <a:pos x="5072" y="3354"/>
                      </a:cxn>
                      <a:cxn ang="0">
                        <a:pos x="5116" y="3184"/>
                      </a:cxn>
                      <a:cxn ang="0">
                        <a:pos x="4958" y="3006"/>
                      </a:cxn>
                      <a:cxn ang="0">
                        <a:pos x="4974" y="2892"/>
                      </a:cxn>
                      <a:cxn ang="0">
                        <a:pos x="8" y="2814"/>
                      </a:cxn>
                      <a:cxn ang="0">
                        <a:pos x="192" y="2636"/>
                      </a:cxn>
                      <a:cxn ang="0">
                        <a:pos x="0" y="2516"/>
                      </a:cxn>
                      <a:cxn ang="0">
                        <a:pos x="200" y="2382"/>
                      </a:cxn>
                      <a:cxn ang="0">
                        <a:pos x="5170" y="2322"/>
                      </a:cxn>
                      <a:cxn ang="0">
                        <a:pos x="5148" y="2150"/>
                      </a:cxn>
                      <a:cxn ang="0">
                        <a:pos x="4936" y="2070"/>
                      </a:cxn>
                      <a:cxn ang="0">
                        <a:pos x="272" y="1974"/>
                      </a:cxn>
                      <a:cxn ang="0">
                        <a:pos x="318" y="1820"/>
                      </a:cxn>
                      <a:cxn ang="0">
                        <a:pos x="188" y="1618"/>
                      </a:cxn>
                      <a:cxn ang="0">
                        <a:pos x="238" y="1502"/>
                      </a:cxn>
                      <a:cxn ang="0">
                        <a:pos x="4754" y="1548"/>
                      </a:cxn>
                      <a:cxn ang="0">
                        <a:pos x="4846" y="1310"/>
                      </a:cxn>
                      <a:cxn ang="0">
                        <a:pos x="4608" y="1288"/>
                      </a:cxn>
                      <a:cxn ang="0">
                        <a:pos x="4542" y="1192"/>
                      </a:cxn>
                      <a:cxn ang="0">
                        <a:pos x="702" y="1112"/>
                      </a:cxn>
                      <a:cxn ang="0">
                        <a:pos x="806" y="988"/>
                      </a:cxn>
                      <a:cxn ang="0">
                        <a:pos x="748" y="770"/>
                      </a:cxn>
                      <a:cxn ang="0">
                        <a:pos x="984" y="808"/>
                      </a:cxn>
                      <a:cxn ang="0">
                        <a:pos x="4298" y="638"/>
                      </a:cxn>
                      <a:cxn ang="0">
                        <a:pos x="4162" y="528"/>
                      </a:cxn>
                      <a:cxn ang="0">
                        <a:pos x="3952" y="614"/>
                      </a:cxn>
                      <a:cxn ang="0">
                        <a:pos x="1316" y="558"/>
                      </a:cxn>
                      <a:cxn ang="0">
                        <a:pos x="1454" y="478"/>
                      </a:cxn>
                      <a:cxn ang="0">
                        <a:pos x="1496" y="242"/>
                      </a:cxn>
                      <a:cxn ang="0">
                        <a:pos x="1610" y="192"/>
                      </a:cxn>
                      <a:cxn ang="0">
                        <a:pos x="3464" y="354"/>
                      </a:cxn>
                      <a:cxn ang="0">
                        <a:pos x="3368" y="118"/>
                      </a:cxn>
                      <a:cxn ang="0">
                        <a:pos x="3178" y="264"/>
                      </a:cxn>
                      <a:cxn ang="0">
                        <a:pos x="3064" y="238"/>
                      </a:cxn>
                      <a:cxn ang="0">
                        <a:pos x="2216" y="220"/>
                      </a:cxn>
                      <a:cxn ang="0">
                        <a:pos x="2376" y="202"/>
                      </a:cxn>
                      <a:cxn ang="0">
                        <a:pos x="2482" y="2"/>
                      </a:cxn>
                    </a:cxnLst>
                    <a:rect l="0" t="0" r="r" b="b"/>
                    <a:pathLst>
                      <a:path w="5184" h="5184">
                        <a:moveTo>
                          <a:pt x="2604" y="5184"/>
                        </a:moveTo>
                        <a:lnTo>
                          <a:pt x="2602" y="4992"/>
                        </a:lnTo>
                        <a:lnTo>
                          <a:pt x="2602" y="4992"/>
                        </a:lnTo>
                        <a:lnTo>
                          <a:pt x="2626" y="4992"/>
                        </a:lnTo>
                        <a:lnTo>
                          <a:pt x="2628" y="5184"/>
                        </a:lnTo>
                        <a:lnTo>
                          <a:pt x="2628" y="5184"/>
                        </a:lnTo>
                        <a:lnTo>
                          <a:pt x="2604" y="5184"/>
                        </a:lnTo>
                        <a:lnTo>
                          <a:pt x="2604" y="5184"/>
                        </a:lnTo>
                        <a:close/>
                        <a:moveTo>
                          <a:pt x="2478" y="5182"/>
                        </a:moveTo>
                        <a:lnTo>
                          <a:pt x="2478" y="5182"/>
                        </a:lnTo>
                        <a:lnTo>
                          <a:pt x="2454" y="5180"/>
                        </a:lnTo>
                        <a:lnTo>
                          <a:pt x="2464" y="4990"/>
                        </a:lnTo>
                        <a:lnTo>
                          <a:pt x="2464" y="4990"/>
                        </a:lnTo>
                        <a:lnTo>
                          <a:pt x="2488" y="4990"/>
                        </a:lnTo>
                        <a:lnTo>
                          <a:pt x="2478" y="5182"/>
                        </a:lnTo>
                        <a:close/>
                        <a:moveTo>
                          <a:pt x="2752" y="5180"/>
                        </a:moveTo>
                        <a:lnTo>
                          <a:pt x="2740" y="4988"/>
                        </a:lnTo>
                        <a:lnTo>
                          <a:pt x="2740" y="4988"/>
                        </a:lnTo>
                        <a:lnTo>
                          <a:pt x="2764" y="4986"/>
                        </a:lnTo>
                        <a:lnTo>
                          <a:pt x="2778" y="5178"/>
                        </a:lnTo>
                        <a:lnTo>
                          <a:pt x="2778" y="5178"/>
                        </a:lnTo>
                        <a:lnTo>
                          <a:pt x="2752" y="5180"/>
                        </a:lnTo>
                        <a:lnTo>
                          <a:pt x="2752" y="5180"/>
                        </a:lnTo>
                        <a:close/>
                        <a:moveTo>
                          <a:pt x="2330" y="5172"/>
                        </a:moveTo>
                        <a:lnTo>
                          <a:pt x="2330" y="5172"/>
                        </a:lnTo>
                        <a:lnTo>
                          <a:pt x="2306" y="5168"/>
                        </a:lnTo>
                        <a:lnTo>
                          <a:pt x="2326" y="4978"/>
                        </a:lnTo>
                        <a:lnTo>
                          <a:pt x="2326" y="4978"/>
                        </a:lnTo>
                        <a:lnTo>
                          <a:pt x="2350" y="4980"/>
                        </a:lnTo>
                        <a:lnTo>
                          <a:pt x="2330" y="5172"/>
                        </a:lnTo>
                        <a:close/>
                        <a:moveTo>
                          <a:pt x="2902" y="5166"/>
                        </a:moveTo>
                        <a:lnTo>
                          <a:pt x="2878" y="4976"/>
                        </a:lnTo>
                        <a:lnTo>
                          <a:pt x="2878" y="4976"/>
                        </a:lnTo>
                        <a:lnTo>
                          <a:pt x="2902" y="4972"/>
                        </a:lnTo>
                        <a:lnTo>
                          <a:pt x="2926" y="5164"/>
                        </a:lnTo>
                        <a:lnTo>
                          <a:pt x="2926" y="5164"/>
                        </a:lnTo>
                        <a:lnTo>
                          <a:pt x="2902" y="5166"/>
                        </a:lnTo>
                        <a:lnTo>
                          <a:pt x="2902" y="5166"/>
                        </a:lnTo>
                        <a:close/>
                        <a:moveTo>
                          <a:pt x="2182" y="5152"/>
                        </a:moveTo>
                        <a:lnTo>
                          <a:pt x="2182" y="5152"/>
                        </a:lnTo>
                        <a:lnTo>
                          <a:pt x="2158" y="5148"/>
                        </a:lnTo>
                        <a:lnTo>
                          <a:pt x="2190" y="4958"/>
                        </a:lnTo>
                        <a:lnTo>
                          <a:pt x="2190" y="4958"/>
                        </a:lnTo>
                        <a:lnTo>
                          <a:pt x="2212" y="4962"/>
                        </a:lnTo>
                        <a:lnTo>
                          <a:pt x="2182" y="5152"/>
                        </a:lnTo>
                        <a:close/>
                        <a:moveTo>
                          <a:pt x="3050" y="5144"/>
                        </a:moveTo>
                        <a:lnTo>
                          <a:pt x="3016" y="4956"/>
                        </a:lnTo>
                        <a:lnTo>
                          <a:pt x="3016" y="4956"/>
                        </a:lnTo>
                        <a:lnTo>
                          <a:pt x="3038" y="4952"/>
                        </a:lnTo>
                        <a:lnTo>
                          <a:pt x="3074" y="5140"/>
                        </a:lnTo>
                        <a:lnTo>
                          <a:pt x="3074" y="5140"/>
                        </a:lnTo>
                        <a:lnTo>
                          <a:pt x="3050" y="5144"/>
                        </a:lnTo>
                        <a:lnTo>
                          <a:pt x="3050" y="5144"/>
                        </a:lnTo>
                        <a:close/>
                        <a:moveTo>
                          <a:pt x="2034" y="5124"/>
                        </a:moveTo>
                        <a:lnTo>
                          <a:pt x="2034" y="5124"/>
                        </a:lnTo>
                        <a:lnTo>
                          <a:pt x="2010" y="5120"/>
                        </a:lnTo>
                        <a:lnTo>
                          <a:pt x="2054" y="4932"/>
                        </a:lnTo>
                        <a:lnTo>
                          <a:pt x="2054" y="4932"/>
                        </a:lnTo>
                        <a:lnTo>
                          <a:pt x="2076" y="4938"/>
                        </a:lnTo>
                        <a:lnTo>
                          <a:pt x="2034" y="5124"/>
                        </a:lnTo>
                        <a:close/>
                        <a:moveTo>
                          <a:pt x="3196" y="5114"/>
                        </a:moveTo>
                        <a:lnTo>
                          <a:pt x="3152" y="4928"/>
                        </a:lnTo>
                        <a:lnTo>
                          <a:pt x="3152" y="4928"/>
                        </a:lnTo>
                        <a:lnTo>
                          <a:pt x="3174" y="4922"/>
                        </a:lnTo>
                        <a:lnTo>
                          <a:pt x="3220" y="5108"/>
                        </a:lnTo>
                        <a:lnTo>
                          <a:pt x="3220" y="5108"/>
                        </a:lnTo>
                        <a:lnTo>
                          <a:pt x="3196" y="5114"/>
                        </a:lnTo>
                        <a:lnTo>
                          <a:pt x="3196" y="5114"/>
                        </a:lnTo>
                        <a:close/>
                        <a:moveTo>
                          <a:pt x="1890" y="5088"/>
                        </a:moveTo>
                        <a:lnTo>
                          <a:pt x="1890" y="5088"/>
                        </a:lnTo>
                        <a:lnTo>
                          <a:pt x="1866" y="5082"/>
                        </a:lnTo>
                        <a:lnTo>
                          <a:pt x="1920" y="4898"/>
                        </a:lnTo>
                        <a:lnTo>
                          <a:pt x="1920" y="4898"/>
                        </a:lnTo>
                        <a:lnTo>
                          <a:pt x="1942" y="4904"/>
                        </a:lnTo>
                        <a:lnTo>
                          <a:pt x="1890" y="5088"/>
                        </a:lnTo>
                        <a:close/>
                        <a:moveTo>
                          <a:pt x="3340" y="5074"/>
                        </a:moveTo>
                        <a:lnTo>
                          <a:pt x="3284" y="4892"/>
                        </a:lnTo>
                        <a:lnTo>
                          <a:pt x="3284" y="4892"/>
                        </a:lnTo>
                        <a:lnTo>
                          <a:pt x="3306" y="4884"/>
                        </a:lnTo>
                        <a:lnTo>
                          <a:pt x="3364" y="5068"/>
                        </a:lnTo>
                        <a:lnTo>
                          <a:pt x="3364" y="5068"/>
                        </a:lnTo>
                        <a:lnTo>
                          <a:pt x="3340" y="5074"/>
                        </a:lnTo>
                        <a:lnTo>
                          <a:pt x="3340" y="5074"/>
                        </a:lnTo>
                        <a:close/>
                        <a:moveTo>
                          <a:pt x="1748" y="5044"/>
                        </a:moveTo>
                        <a:lnTo>
                          <a:pt x="1748" y="5044"/>
                        </a:lnTo>
                        <a:lnTo>
                          <a:pt x="1724" y="5036"/>
                        </a:lnTo>
                        <a:lnTo>
                          <a:pt x="1788" y="4854"/>
                        </a:lnTo>
                        <a:lnTo>
                          <a:pt x="1788" y="4854"/>
                        </a:lnTo>
                        <a:lnTo>
                          <a:pt x="1810" y="4862"/>
                        </a:lnTo>
                        <a:lnTo>
                          <a:pt x="1748" y="5044"/>
                        </a:lnTo>
                        <a:close/>
                        <a:moveTo>
                          <a:pt x="3482" y="5028"/>
                        </a:moveTo>
                        <a:lnTo>
                          <a:pt x="3416" y="4848"/>
                        </a:lnTo>
                        <a:lnTo>
                          <a:pt x="3416" y="4848"/>
                        </a:lnTo>
                        <a:lnTo>
                          <a:pt x="3438" y="4840"/>
                        </a:lnTo>
                        <a:lnTo>
                          <a:pt x="3506" y="5020"/>
                        </a:lnTo>
                        <a:lnTo>
                          <a:pt x="3506" y="5020"/>
                        </a:lnTo>
                        <a:lnTo>
                          <a:pt x="3482" y="5028"/>
                        </a:lnTo>
                        <a:lnTo>
                          <a:pt x="3482" y="5028"/>
                        </a:lnTo>
                        <a:close/>
                        <a:moveTo>
                          <a:pt x="1606" y="4990"/>
                        </a:moveTo>
                        <a:lnTo>
                          <a:pt x="1606" y="4990"/>
                        </a:lnTo>
                        <a:lnTo>
                          <a:pt x="1584" y="4982"/>
                        </a:lnTo>
                        <a:lnTo>
                          <a:pt x="1658" y="4804"/>
                        </a:lnTo>
                        <a:lnTo>
                          <a:pt x="1658" y="4804"/>
                        </a:lnTo>
                        <a:lnTo>
                          <a:pt x="1680" y="4814"/>
                        </a:lnTo>
                        <a:lnTo>
                          <a:pt x="1606" y="4990"/>
                        </a:lnTo>
                        <a:close/>
                        <a:moveTo>
                          <a:pt x="3620" y="4972"/>
                        </a:moveTo>
                        <a:lnTo>
                          <a:pt x="3544" y="4796"/>
                        </a:lnTo>
                        <a:lnTo>
                          <a:pt x="3544" y="4796"/>
                        </a:lnTo>
                        <a:lnTo>
                          <a:pt x="3566" y="4788"/>
                        </a:lnTo>
                        <a:lnTo>
                          <a:pt x="3644" y="4962"/>
                        </a:lnTo>
                        <a:lnTo>
                          <a:pt x="3644" y="4962"/>
                        </a:lnTo>
                        <a:lnTo>
                          <a:pt x="3620" y="4972"/>
                        </a:lnTo>
                        <a:lnTo>
                          <a:pt x="3620" y="4972"/>
                        </a:lnTo>
                        <a:close/>
                        <a:moveTo>
                          <a:pt x="1470" y="4930"/>
                        </a:moveTo>
                        <a:lnTo>
                          <a:pt x="1470" y="4930"/>
                        </a:lnTo>
                        <a:lnTo>
                          <a:pt x="1448" y="4918"/>
                        </a:lnTo>
                        <a:lnTo>
                          <a:pt x="1532" y="4746"/>
                        </a:lnTo>
                        <a:lnTo>
                          <a:pt x="1532" y="4746"/>
                        </a:lnTo>
                        <a:lnTo>
                          <a:pt x="1554" y="4756"/>
                        </a:lnTo>
                        <a:lnTo>
                          <a:pt x="1470" y="4930"/>
                        </a:lnTo>
                        <a:close/>
                        <a:moveTo>
                          <a:pt x="3756" y="4910"/>
                        </a:moveTo>
                        <a:lnTo>
                          <a:pt x="3670" y="4738"/>
                        </a:lnTo>
                        <a:lnTo>
                          <a:pt x="3670" y="4738"/>
                        </a:lnTo>
                        <a:lnTo>
                          <a:pt x="3690" y="4728"/>
                        </a:lnTo>
                        <a:lnTo>
                          <a:pt x="3778" y="4898"/>
                        </a:lnTo>
                        <a:lnTo>
                          <a:pt x="3778" y="4898"/>
                        </a:lnTo>
                        <a:lnTo>
                          <a:pt x="3756" y="4910"/>
                        </a:lnTo>
                        <a:lnTo>
                          <a:pt x="3756" y="4910"/>
                        </a:lnTo>
                        <a:close/>
                        <a:moveTo>
                          <a:pt x="1336" y="4862"/>
                        </a:moveTo>
                        <a:lnTo>
                          <a:pt x="1336" y="4862"/>
                        </a:lnTo>
                        <a:lnTo>
                          <a:pt x="1316" y="4848"/>
                        </a:lnTo>
                        <a:lnTo>
                          <a:pt x="1410" y="4682"/>
                        </a:lnTo>
                        <a:lnTo>
                          <a:pt x="1410" y="4682"/>
                        </a:lnTo>
                        <a:lnTo>
                          <a:pt x="1430" y="4694"/>
                        </a:lnTo>
                        <a:lnTo>
                          <a:pt x="1336" y="4862"/>
                        </a:lnTo>
                        <a:close/>
                        <a:moveTo>
                          <a:pt x="3888" y="4838"/>
                        </a:moveTo>
                        <a:lnTo>
                          <a:pt x="3792" y="4672"/>
                        </a:lnTo>
                        <a:lnTo>
                          <a:pt x="3792" y="4672"/>
                        </a:lnTo>
                        <a:lnTo>
                          <a:pt x="3810" y="4660"/>
                        </a:lnTo>
                        <a:lnTo>
                          <a:pt x="3908" y="4826"/>
                        </a:lnTo>
                        <a:lnTo>
                          <a:pt x="3908" y="4826"/>
                        </a:lnTo>
                        <a:lnTo>
                          <a:pt x="3888" y="4838"/>
                        </a:lnTo>
                        <a:lnTo>
                          <a:pt x="3888" y="4838"/>
                        </a:lnTo>
                        <a:close/>
                        <a:moveTo>
                          <a:pt x="1208" y="4784"/>
                        </a:moveTo>
                        <a:lnTo>
                          <a:pt x="1208" y="4784"/>
                        </a:lnTo>
                        <a:lnTo>
                          <a:pt x="1188" y="4772"/>
                        </a:lnTo>
                        <a:lnTo>
                          <a:pt x="1292" y="4610"/>
                        </a:lnTo>
                        <a:lnTo>
                          <a:pt x="1292" y="4610"/>
                        </a:lnTo>
                        <a:lnTo>
                          <a:pt x="1310" y="4622"/>
                        </a:lnTo>
                        <a:lnTo>
                          <a:pt x="1208" y="4784"/>
                        </a:lnTo>
                        <a:close/>
                        <a:moveTo>
                          <a:pt x="4014" y="4760"/>
                        </a:moveTo>
                        <a:lnTo>
                          <a:pt x="3908" y="4600"/>
                        </a:lnTo>
                        <a:lnTo>
                          <a:pt x="3908" y="4600"/>
                        </a:lnTo>
                        <a:lnTo>
                          <a:pt x="3928" y="4586"/>
                        </a:lnTo>
                        <a:lnTo>
                          <a:pt x="4034" y="4746"/>
                        </a:lnTo>
                        <a:lnTo>
                          <a:pt x="4034" y="4746"/>
                        </a:lnTo>
                        <a:lnTo>
                          <a:pt x="4014" y="4760"/>
                        </a:lnTo>
                        <a:lnTo>
                          <a:pt x="4014" y="4760"/>
                        </a:lnTo>
                        <a:close/>
                        <a:moveTo>
                          <a:pt x="1084" y="4702"/>
                        </a:moveTo>
                        <a:lnTo>
                          <a:pt x="1084" y="4702"/>
                        </a:lnTo>
                        <a:lnTo>
                          <a:pt x="1064" y="4686"/>
                        </a:lnTo>
                        <a:lnTo>
                          <a:pt x="1178" y="4532"/>
                        </a:lnTo>
                        <a:lnTo>
                          <a:pt x="1178" y="4532"/>
                        </a:lnTo>
                        <a:lnTo>
                          <a:pt x="1196" y="4546"/>
                        </a:lnTo>
                        <a:lnTo>
                          <a:pt x="1084" y="4702"/>
                        </a:lnTo>
                        <a:close/>
                        <a:moveTo>
                          <a:pt x="4136" y="4674"/>
                        </a:moveTo>
                        <a:lnTo>
                          <a:pt x="4022" y="4520"/>
                        </a:lnTo>
                        <a:lnTo>
                          <a:pt x="4022" y="4520"/>
                        </a:lnTo>
                        <a:lnTo>
                          <a:pt x="4040" y="4506"/>
                        </a:lnTo>
                        <a:lnTo>
                          <a:pt x="4156" y="4660"/>
                        </a:lnTo>
                        <a:lnTo>
                          <a:pt x="4156" y="4660"/>
                        </a:lnTo>
                        <a:lnTo>
                          <a:pt x="4136" y="4674"/>
                        </a:lnTo>
                        <a:lnTo>
                          <a:pt x="4136" y="4674"/>
                        </a:lnTo>
                        <a:close/>
                        <a:moveTo>
                          <a:pt x="966" y="4610"/>
                        </a:moveTo>
                        <a:lnTo>
                          <a:pt x="966" y="4610"/>
                        </a:lnTo>
                        <a:lnTo>
                          <a:pt x="946" y="4594"/>
                        </a:lnTo>
                        <a:lnTo>
                          <a:pt x="1068" y="4446"/>
                        </a:lnTo>
                        <a:lnTo>
                          <a:pt x="1068" y="4446"/>
                        </a:lnTo>
                        <a:lnTo>
                          <a:pt x="1086" y="4462"/>
                        </a:lnTo>
                        <a:lnTo>
                          <a:pt x="966" y="4610"/>
                        </a:lnTo>
                        <a:close/>
                        <a:moveTo>
                          <a:pt x="4254" y="4582"/>
                        </a:moveTo>
                        <a:lnTo>
                          <a:pt x="4130" y="4434"/>
                        </a:lnTo>
                        <a:lnTo>
                          <a:pt x="4130" y="4434"/>
                        </a:lnTo>
                        <a:lnTo>
                          <a:pt x="4148" y="4420"/>
                        </a:lnTo>
                        <a:lnTo>
                          <a:pt x="4272" y="4566"/>
                        </a:lnTo>
                        <a:lnTo>
                          <a:pt x="4272" y="4566"/>
                        </a:lnTo>
                        <a:lnTo>
                          <a:pt x="4254" y="4582"/>
                        </a:lnTo>
                        <a:lnTo>
                          <a:pt x="4254" y="4582"/>
                        </a:lnTo>
                        <a:close/>
                        <a:moveTo>
                          <a:pt x="852" y="4514"/>
                        </a:moveTo>
                        <a:lnTo>
                          <a:pt x="852" y="4514"/>
                        </a:lnTo>
                        <a:lnTo>
                          <a:pt x="834" y="4496"/>
                        </a:lnTo>
                        <a:lnTo>
                          <a:pt x="964" y="4356"/>
                        </a:lnTo>
                        <a:lnTo>
                          <a:pt x="964" y="4356"/>
                        </a:lnTo>
                        <a:lnTo>
                          <a:pt x="980" y="4372"/>
                        </a:lnTo>
                        <a:lnTo>
                          <a:pt x="852" y="4514"/>
                        </a:lnTo>
                        <a:close/>
                        <a:moveTo>
                          <a:pt x="4366" y="4482"/>
                        </a:moveTo>
                        <a:lnTo>
                          <a:pt x="4234" y="4342"/>
                        </a:lnTo>
                        <a:lnTo>
                          <a:pt x="4234" y="4342"/>
                        </a:lnTo>
                        <a:lnTo>
                          <a:pt x="4252" y="4328"/>
                        </a:lnTo>
                        <a:lnTo>
                          <a:pt x="4384" y="4466"/>
                        </a:lnTo>
                        <a:lnTo>
                          <a:pt x="4384" y="4466"/>
                        </a:lnTo>
                        <a:lnTo>
                          <a:pt x="4366" y="4482"/>
                        </a:lnTo>
                        <a:lnTo>
                          <a:pt x="4366" y="4482"/>
                        </a:lnTo>
                        <a:close/>
                        <a:moveTo>
                          <a:pt x="744" y="4410"/>
                        </a:moveTo>
                        <a:lnTo>
                          <a:pt x="744" y="4410"/>
                        </a:lnTo>
                        <a:lnTo>
                          <a:pt x="726" y="4392"/>
                        </a:lnTo>
                        <a:lnTo>
                          <a:pt x="864" y="4258"/>
                        </a:lnTo>
                        <a:lnTo>
                          <a:pt x="864" y="4258"/>
                        </a:lnTo>
                        <a:lnTo>
                          <a:pt x="880" y="4276"/>
                        </a:lnTo>
                        <a:lnTo>
                          <a:pt x="744" y="4410"/>
                        </a:lnTo>
                        <a:close/>
                        <a:moveTo>
                          <a:pt x="4472" y="4378"/>
                        </a:moveTo>
                        <a:lnTo>
                          <a:pt x="4332" y="4246"/>
                        </a:lnTo>
                        <a:lnTo>
                          <a:pt x="4332" y="4246"/>
                        </a:lnTo>
                        <a:lnTo>
                          <a:pt x="4348" y="4228"/>
                        </a:lnTo>
                        <a:lnTo>
                          <a:pt x="4488" y="4360"/>
                        </a:lnTo>
                        <a:lnTo>
                          <a:pt x="4488" y="4360"/>
                        </a:lnTo>
                        <a:lnTo>
                          <a:pt x="4472" y="4378"/>
                        </a:lnTo>
                        <a:lnTo>
                          <a:pt x="4472" y="4378"/>
                        </a:lnTo>
                        <a:close/>
                        <a:moveTo>
                          <a:pt x="642" y="4300"/>
                        </a:moveTo>
                        <a:lnTo>
                          <a:pt x="642" y="4300"/>
                        </a:lnTo>
                        <a:lnTo>
                          <a:pt x="626" y="4282"/>
                        </a:lnTo>
                        <a:lnTo>
                          <a:pt x="772" y="4156"/>
                        </a:lnTo>
                        <a:lnTo>
                          <a:pt x="772" y="4156"/>
                        </a:lnTo>
                        <a:lnTo>
                          <a:pt x="786" y="4174"/>
                        </a:lnTo>
                        <a:lnTo>
                          <a:pt x="642" y="4300"/>
                        </a:lnTo>
                        <a:close/>
                        <a:moveTo>
                          <a:pt x="4572" y="4266"/>
                        </a:moveTo>
                        <a:lnTo>
                          <a:pt x="4424" y="4142"/>
                        </a:lnTo>
                        <a:lnTo>
                          <a:pt x="4424" y="4142"/>
                        </a:lnTo>
                        <a:lnTo>
                          <a:pt x="4440" y="4124"/>
                        </a:lnTo>
                        <a:lnTo>
                          <a:pt x="4588" y="4248"/>
                        </a:lnTo>
                        <a:lnTo>
                          <a:pt x="4588" y="4248"/>
                        </a:lnTo>
                        <a:lnTo>
                          <a:pt x="4572" y="4266"/>
                        </a:lnTo>
                        <a:lnTo>
                          <a:pt x="4572" y="4266"/>
                        </a:lnTo>
                        <a:close/>
                        <a:moveTo>
                          <a:pt x="546" y="4186"/>
                        </a:moveTo>
                        <a:lnTo>
                          <a:pt x="546" y="4186"/>
                        </a:lnTo>
                        <a:lnTo>
                          <a:pt x="532" y="4166"/>
                        </a:lnTo>
                        <a:lnTo>
                          <a:pt x="684" y="4050"/>
                        </a:lnTo>
                        <a:lnTo>
                          <a:pt x="684" y="4050"/>
                        </a:lnTo>
                        <a:lnTo>
                          <a:pt x="698" y="4068"/>
                        </a:lnTo>
                        <a:lnTo>
                          <a:pt x="546" y="4186"/>
                        </a:lnTo>
                        <a:close/>
                        <a:moveTo>
                          <a:pt x="4664" y="4150"/>
                        </a:moveTo>
                        <a:lnTo>
                          <a:pt x="4512" y="4034"/>
                        </a:lnTo>
                        <a:lnTo>
                          <a:pt x="4512" y="4034"/>
                        </a:lnTo>
                        <a:lnTo>
                          <a:pt x="4526" y="4016"/>
                        </a:lnTo>
                        <a:lnTo>
                          <a:pt x="4680" y="4130"/>
                        </a:lnTo>
                        <a:lnTo>
                          <a:pt x="4680" y="4130"/>
                        </a:lnTo>
                        <a:lnTo>
                          <a:pt x="4664" y="4150"/>
                        </a:lnTo>
                        <a:lnTo>
                          <a:pt x="4664" y="4150"/>
                        </a:lnTo>
                        <a:close/>
                        <a:moveTo>
                          <a:pt x="458" y="4066"/>
                        </a:moveTo>
                        <a:lnTo>
                          <a:pt x="458" y="4066"/>
                        </a:lnTo>
                        <a:lnTo>
                          <a:pt x="444" y="4044"/>
                        </a:lnTo>
                        <a:lnTo>
                          <a:pt x="604" y="3936"/>
                        </a:lnTo>
                        <a:lnTo>
                          <a:pt x="604" y="3936"/>
                        </a:lnTo>
                        <a:lnTo>
                          <a:pt x="616" y="3956"/>
                        </a:lnTo>
                        <a:lnTo>
                          <a:pt x="458" y="4066"/>
                        </a:lnTo>
                        <a:close/>
                        <a:moveTo>
                          <a:pt x="4752" y="4028"/>
                        </a:moveTo>
                        <a:lnTo>
                          <a:pt x="4592" y="3920"/>
                        </a:lnTo>
                        <a:lnTo>
                          <a:pt x="4592" y="3920"/>
                        </a:lnTo>
                        <a:lnTo>
                          <a:pt x="4604" y="3902"/>
                        </a:lnTo>
                        <a:lnTo>
                          <a:pt x="4764" y="4006"/>
                        </a:lnTo>
                        <a:lnTo>
                          <a:pt x="4764" y="4006"/>
                        </a:lnTo>
                        <a:lnTo>
                          <a:pt x="4752" y="4028"/>
                        </a:lnTo>
                        <a:lnTo>
                          <a:pt x="4752" y="4028"/>
                        </a:lnTo>
                        <a:close/>
                        <a:moveTo>
                          <a:pt x="376" y="3940"/>
                        </a:moveTo>
                        <a:lnTo>
                          <a:pt x="376" y="3940"/>
                        </a:lnTo>
                        <a:lnTo>
                          <a:pt x="364" y="3918"/>
                        </a:lnTo>
                        <a:lnTo>
                          <a:pt x="528" y="3820"/>
                        </a:lnTo>
                        <a:lnTo>
                          <a:pt x="528" y="3820"/>
                        </a:lnTo>
                        <a:lnTo>
                          <a:pt x="540" y="3840"/>
                        </a:lnTo>
                        <a:lnTo>
                          <a:pt x="376" y="3940"/>
                        </a:lnTo>
                        <a:close/>
                        <a:moveTo>
                          <a:pt x="4830" y="3900"/>
                        </a:moveTo>
                        <a:lnTo>
                          <a:pt x="4664" y="3804"/>
                        </a:lnTo>
                        <a:lnTo>
                          <a:pt x="4664" y="3804"/>
                        </a:lnTo>
                        <a:lnTo>
                          <a:pt x="4676" y="3784"/>
                        </a:lnTo>
                        <a:lnTo>
                          <a:pt x="4844" y="3880"/>
                        </a:lnTo>
                        <a:lnTo>
                          <a:pt x="4844" y="3880"/>
                        </a:lnTo>
                        <a:lnTo>
                          <a:pt x="4830" y="3900"/>
                        </a:lnTo>
                        <a:lnTo>
                          <a:pt x="4830" y="3900"/>
                        </a:lnTo>
                        <a:close/>
                        <a:moveTo>
                          <a:pt x="302" y="3810"/>
                        </a:moveTo>
                        <a:lnTo>
                          <a:pt x="302" y="3810"/>
                        </a:lnTo>
                        <a:lnTo>
                          <a:pt x="292" y="3788"/>
                        </a:lnTo>
                        <a:lnTo>
                          <a:pt x="462" y="3700"/>
                        </a:lnTo>
                        <a:lnTo>
                          <a:pt x="462" y="3700"/>
                        </a:lnTo>
                        <a:lnTo>
                          <a:pt x="472" y="3720"/>
                        </a:lnTo>
                        <a:lnTo>
                          <a:pt x="302" y="3810"/>
                        </a:lnTo>
                        <a:close/>
                        <a:moveTo>
                          <a:pt x="4902" y="3770"/>
                        </a:moveTo>
                        <a:lnTo>
                          <a:pt x="4732" y="3682"/>
                        </a:lnTo>
                        <a:lnTo>
                          <a:pt x="4732" y="3682"/>
                        </a:lnTo>
                        <a:lnTo>
                          <a:pt x="4742" y="3662"/>
                        </a:lnTo>
                        <a:lnTo>
                          <a:pt x="4914" y="3746"/>
                        </a:lnTo>
                        <a:lnTo>
                          <a:pt x="4914" y="3746"/>
                        </a:lnTo>
                        <a:lnTo>
                          <a:pt x="4902" y="3770"/>
                        </a:lnTo>
                        <a:lnTo>
                          <a:pt x="4902" y="3770"/>
                        </a:lnTo>
                        <a:close/>
                        <a:moveTo>
                          <a:pt x="236" y="3676"/>
                        </a:moveTo>
                        <a:lnTo>
                          <a:pt x="236" y="3676"/>
                        </a:lnTo>
                        <a:lnTo>
                          <a:pt x="226" y="3654"/>
                        </a:lnTo>
                        <a:lnTo>
                          <a:pt x="402" y="3576"/>
                        </a:lnTo>
                        <a:lnTo>
                          <a:pt x="402" y="3576"/>
                        </a:lnTo>
                        <a:lnTo>
                          <a:pt x="410" y="3596"/>
                        </a:lnTo>
                        <a:lnTo>
                          <a:pt x="236" y="3676"/>
                        </a:lnTo>
                        <a:close/>
                        <a:moveTo>
                          <a:pt x="4966" y="3634"/>
                        </a:moveTo>
                        <a:lnTo>
                          <a:pt x="4790" y="3556"/>
                        </a:lnTo>
                        <a:lnTo>
                          <a:pt x="4790" y="3556"/>
                        </a:lnTo>
                        <a:lnTo>
                          <a:pt x="4800" y="3536"/>
                        </a:lnTo>
                        <a:lnTo>
                          <a:pt x="4976" y="3610"/>
                        </a:lnTo>
                        <a:lnTo>
                          <a:pt x="4976" y="3610"/>
                        </a:lnTo>
                        <a:lnTo>
                          <a:pt x="4966" y="3634"/>
                        </a:lnTo>
                        <a:lnTo>
                          <a:pt x="4966" y="3634"/>
                        </a:lnTo>
                        <a:close/>
                        <a:moveTo>
                          <a:pt x="178" y="3540"/>
                        </a:moveTo>
                        <a:lnTo>
                          <a:pt x="178" y="3540"/>
                        </a:lnTo>
                        <a:lnTo>
                          <a:pt x="170" y="3516"/>
                        </a:lnTo>
                        <a:lnTo>
                          <a:pt x="348" y="3448"/>
                        </a:lnTo>
                        <a:lnTo>
                          <a:pt x="348" y="3448"/>
                        </a:lnTo>
                        <a:lnTo>
                          <a:pt x="356" y="3470"/>
                        </a:lnTo>
                        <a:lnTo>
                          <a:pt x="178" y="3540"/>
                        </a:lnTo>
                        <a:close/>
                        <a:moveTo>
                          <a:pt x="5022" y="3496"/>
                        </a:moveTo>
                        <a:lnTo>
                          <a:pt x="4842" y="3428"/>
                        </a:lnTo>
                        <a:lnTo>
                          <a:pt x="4842" y="3428"/>
                        </a:lnTo>
                        <a:lnTo>
                          <a:pt x="4850" y="3406"/>
                        </a:lnTo>
                        <a:lnTo>
                          <a:pt x="5032" y="3472"/>
                        </a:lnTo>
                        <a:lnTo>
                          <a:pt x="5032" y="3472"/>
                        </a:lnTo>
                        <a:lnTo>
                          <a:pt x="5022" y="3496"/>
                        </a:lnTo>
                        <a:lnTo>
                          <a:pt x="5022" y="3496"/>
                        </a:lnTo>
                        <a:close/>
                        <a:moveTo>
                          <a:pt x="128" y="3398"/>
                        </a:moveTo>
                        <a:lnTo>
                          <a:pt x="128" y="3398"/>
                        </a:lnTo>
                        <a:lnTo>
                          <a:pt x="120" y="3376"/>
                        </a:lnTo>
                        <a:lnTo>
                          <a:pt x="302" y="3318"/>
                        </a:lnTo>
                        <a:lnTo>
                          <a:pt x="302" y="3318"/>
                        </a:lnTo>
                        <a:lnTo>
                          <a:pt x="310" y="3340"/>
                        </a:lnTo>
                        <a:lnTo>
                          <a:pt x="128" y="3398"/>
                        </a:lnTo>
                        <a:close/>
                        <a:moveTo>
                          <a:pt x="5072" y="3354"/>
                        </a:moveTo>
                        <a:lnTo>
                          <a:pt x="4888" y="3296"/>
                        </a:lnTo>
                        <a:lnTo>
                          <a:pt x="4888" y="3296"/>
                        </a:lnTo>
                        <a:lnTo>
                          <a:pt x="4894" y="3274"/>
                        </a:lnTo>
                        <a:lnTo>
                          <a:pt x="5078" y="3330"/>
                        </a:lnTo>
                        <a:lnTo>
                          <a:pt x="5078" y="3330"/>
                        </a:lnTo>
                        <a:lnTo>
                          <a:pt x="5072" y="3354"/>
                        </a:lnTo>
                        <a:lnTo>
                          <a:pt x="5072" y="3354"/>
                        </a:lnTo>
                        <a:close/>
                        <a:moveTo>
                          <a:pt x="86" y="3256"/>
                        </a:moveTo>
                        <a:lnTo>
                          <a:pt x="86" y="3256"/>
                        </a:lnTo>
                        <a:lnTo>
                          <a:pt x="78" y="3232"/>
                        </a:lnTo>
                        <a:lnTo>
                          <a:pt x="264" y="3184"/>
                        </a:lnTo>
                        <a:lnTo>
                          <a:pt x="264" y="3184"/>
                        </a:lnTo>
                        <a:lnTo>
                          <a:pt x="270" y="3206"/>
                        </a:lnTo>
                        <a:lnTo>
                          <a:pt x="86" y="3256"/>
                        </a:lnTo>
                        <a:close/>
                        <a:moveTo>
                          <a:pt x="5110" y="3208"/>
                        </a:moveTo>
                        <a:lnTo>
                          <a:pt x="4924" y="3164"/>
                        </a:lnTo>
                        <a:lnTo>
                          <a:pt x="4924" y="3164"/>
                        </a:lnTo>
                        <a:lnTo>
                          <a:pt x="4930" y="3140"/>
                        </a:lnTo>
                        <a:lnTo>
                          <a:pt x="5116" y="3184"/>
                        </a:lnTo>
                        <a:lnTo>
                          <a:pt x="5116" y="3184"/>
                        </a:lnTo>
                        <a:lnTo>
                          <a:pt x="5110" y="3208"/>
                        </a:lnTo>
                        <a:lnTo>
                          <a:pt x="5110" y="3208"/>
                        </a:lnTo>
                        <a:close/>
                        <a:moveTo>
                          <a:pt x="52" y="3110"/>
                        </a:moveTo>
                        <a:lnTo>
                          <a:pt x="52" y="3110"/>
                        </a:lnTo>
                        <a:lnTo>
                          <a:pt x="46" y="3086"/>
                        </a:lnTo>
                        <a:lnTo>
                          <a:pt x="234" y="3048"/>
                        </a:lnTo>
                        <a:lnTo>
                          <a:pt x="234" y="3048"/>
                        </a:lnTo>
                        <a:lnTo>
                          <a:pt x="240" y="3072"/>
                        </a:lnTo>
                        <a:lnTo>
                          <a:pt x="52" y="3110"/>
                        </a:lnTo>
                        <a:close/>
                        <a:moveTo>
                          <a:pt x="5142" y="3062"/>
                        </a:moveTo>
                        <a:lnTo>
                          <a:pt x="4954" y="3028"/>
                        </a:lnTo>
                        <a:lnTo>
                          <a:pt x="4954" y="3028"/>
                        </a:lnTo>
                        <a:lnTo>
                          <a:pt x="4958" y="3006"/>
                        </a:lnTo>
                        <a:lnTo>
                          <a:pt x="5146" y="3038"/>
                        </a:lnTo>
                        <a:lnTo>
                          <a:pt x="5146" y="3038"/>
                        </a:lnTo>
                        <a:lnTo>
                          <a:pt x="5142" y="3062"/>
                        </a:lnTo>
                        <a:lnTo>
                          <a:pt x="5142" y="3062"/>
                        </a:lnTo>
                        <a:close/>
                        <a:moveTo>
                          <a:pt x="26" y="2962"/>
                        </a:moveTo>
                        <a:lnTo>
                          <a:pt x="26" y="2962"/>
                        </a:lnTo>
                        <a:lnTo>
                          <a:pt x="22" y="2938"/>
                        </a:lnTo>
                        <a:lnTo>
                          <a:pt x="212" y="2912"/>
                        </a:lnTo>
                        <a:lnTo>
                          <a:pt x="212" y="2912"/>
                        </a:lnTo>
                        <a:lnTo>
                          <a:pt x="216" y="2936"/>
                        </a:lnTo>
                        <a:lnTo>
                          <a:pt x="26" y="2962"/>
                        </a:lnTo>
                        <a:close/>
                        <a:moveTo>
                          <a:pt x="5164" y="2914"/>
                        </a:moveTo>
                        <a:lnTo>
                          <a:pt x="4974" y="2892"/>
                        </a:lnTo>
                        <a:lnTo>
                          <a:pt x="4974" y="2892"/>
                        </a:lnTo>
                        <a:lnTo>
                          <a:pt x="4976" y="2868"/>
                        </a:lnTo>
                        <a:lnTo>
                          <a:pt x="5168" y="2890"/>
                        </a:lnTo>
                        <a:lnTo>
                          <a:pt x="5168" y="2890"/>
                        </a:lnTo>
                        <a:lnTo>
                          <a:pt x="5164" y="2914"/>
                        </a:lnTo>
                        <a:lnTo>
                          <a:pt x="5164" y="2914"/>
                        </a:lnTo>
                        <a:close/>
                        <a:moveTo>
                          <a:pt x="8" y="2814"/>
                        </a:moveTo>
                        <a:lnTo>
                          <a:pt x="8" y="2814"/>
                        </a:lnTo>
                        <a:lnTo>
                          <a:pt x="6" y="2790"/>
                        </a:lnTo>
                        <a:lnTo>
                          <a:pt x="198" y="2774"/>
                        </a:lnTo>
                        <a:lnTo>
                          <a:pt x="198" y="2774"/>
                        </a:lnTo>
                        <a:lnTo>
                          <a:pt x="200" y="2798"/>
                        </a:lnTo>
                        <a:lnTo>
                          <a:pt x="8" y="2814"/>
                        </a:lnTo>
                        <a:close/>
                        <a:moveTo>
                          <a:pt x="5178" y="2766"/>
                        </a:moveTo>
                        <a:lnTo>
                          <a:pt x="4988" y="2754"/>
                        </a:lnTo>
                        <a:lnTo>
                          <a:pt x="4988" y="2754"/>
                        </a:lnTo>
                        <a:lnTo>
                          <a:pt x="4988" y="2730"/>
                        </a:lnTo>
                        <a:lnTo>
                          <a:pt x="5180" y="2742"/>
                        </a:lnTo>
                        <a:lnTo>
                          <a:pt x="5180" y="2742"/>
                        </a:lnTo>
                        <a:lnTo>
                          <a:pt x="5178" y="2766"/>
                        </a:lnTo>
                        <a:lnTo>
                          <a:pt x="5178" y="2766"/>
                        </a:lnTo>
                        <a:close/>
                        <a:moveTo>
                          <a:pt x="0" y="2664"/>
                        </a:moveTo>
                        <a:lnTo>
                          <a:pt x="0" y="2664"/>
                        </a:lnTo>
                        <a:lnTo>
                          <a:pt x="0" y="2640"/>
                        </a:lnTo>
                        <a:lnTo>
                          <a:pt x="192" y="2636"/>
                        </a:lnTo>
                        <a:lnTo>
                          <a:pt x="192" y="2636"/>
                        </a:lnTo>
                        <a:lnTo>
                          <a:pt x="192" y="2660"/>
                        </a:lnTo>
                        <a:lnTo>
                          <a:pt x="0" y="2664"/>
                        </a:lnTo>
                        <a:close/>
                        <a:moveTo>
                          <a:pt x="5184" y="2616"/>
                        </a:moveTo>
                        <a:lnTo>
                          <a:pt x="4992" y="2616"/>
                        </a:lnTo>
                        <a:lnTo>
                          <a:pt x="4992" y="2616"/>
                        </a:lnTo>
                        <a:lnTo>
                          <a:pt x="4992" y="2592"/>
                        </a:lnTo>
                        <a:lnTo>
                          <a:pt x="5184" y="2592"/>
                        </a:lnTo>
                        <a:lnTo>
                          <a:pt x="5184" y="2592"/>
                        </a:lnTo>
                        <a:lnTo>
                          <a:pt x="5184" y="2616"/>
                        </a:lnTo>
                        <a:lnTo>
                          <a:pt x="5184" y="2616"/>
                        </a:lnTo>
                        <a:close/>
                        <a:moveTo>
                          <a:pt x="192" y="2520"/>
                        </a:moveTo>
                        <a:lnTo>
                          <a:pt x="0" y="2516"/>
                        </a:lnTo>
                        <a:lnTo>
                          <a:pt x="0" y="2516"/>
                        </a:lnTo>
                        <a:lnTo>
                          <a:pt x="2" y="2490"/>
                        </a:lnTo>
                        <a:lnTo>
                          <a:pt x="194" y="2498"/>
                        </a:lnTo>
                        <a:lnTo>
                          <a:pt x="194" y="2498"/>
                        </a:lnTo>
                        <a:lnTo>
                          <a:pt x="192" y="2520"/>
                        </a:lnTo>
                        <a:lnTo>
                          <a:pt x="192" y="2520"/>
                        </a:lnTo>
                        <a:close/>
                        <a:moveTo>
                          <a:pt x="4990" y="2480"/>
                        </a:moveTo>
                        <a:lnTo>
                          <a:pt x="4990" y="2480"/>
                        </a:lnTo>
                        <a:lnTo>
                          <a:pt x="4988" y="2458"/>
                        </a:lnTo>
                        <a:lnTo>
                          <a:pt x="5180" y="2446"/>
                        </a:lnTo>
                        <a:lnTo>
                          <a:pt x="5180" y="2446"/>
                        </a:lnTo>
                        <a:lnTo>
                          <a:pt x="5182" y="2472"/>
                        </a:lnTo>
                        <a:lnTo>
                          <a:pt x="4990" y="2480"/>
                        </a:lnTo>
                        <a:close/>
                        <a:moveTo>
                          <a:pt x="200" y="2382"/>
                        </a:moveTo>
                        <a:lnTo>
                          <a:pt x="10" y="2366"/>
                        </a:lnTo>
                        <a:lnTo>
                          <a:pt x="10" y="2366"/>
                        </a:lnTo>
                        <a:lnTo>
                          <a:pt x="12" y="2342"/>
                        </a:lnTo>
                        <a:lnTo>
                          <a:pt x="202" y="2360"/>
                        </a:lnTo>
                        <a:lnTo>
                          <a:pt x="202" y="2360"/>
                        </a:lnTo>
                        <a:lnTo>
                          <a:pt x="200" y="2382"/>
                        </a:lnTo>
                        <a:lnTo>
                          <a:pt x="200" y="2382"/>
                        </a:lnTo>
                        <a:close/>
                        <a:moveTo>
                          <a:pt x="4980" y="2342"/>
                        </a:moveTo>
                        <a:lnTo>
                          <a:pt x="4980" y="2342"/>
                        </a:lnTo>
                        <a:lnTo>
                          <a:pt x="4978" y="2320"/>
                        </a:lnTo>
                        <a:lnTo>
                          <a:pt x="5168" y="2298"/>
                        </a:lnTo>
                        <a:lnTo>
                          <a:pt x="5168" y="2298"/>
                        </a:lnTo>
                        <a:lnTo>
                          <a:pt x="5170" y="2322"/>
                        </a:lnTo>
                        <a:lnTo>
                          <a:pt x="4980" y="2342"/>
                        </a:lnTo>
                        <a:close/>
                        <a:moveTo>
                          <a:pt x="216" y="2246"/>
                        </a:moveTo>
                        <a:lnTo>
                          <a:pt x="26" y="2218"/>
                        </a:lnTo>
                        <a:lnTo>
                          <a:pt x="26" y="2218"/>
                        </a:lnTo>
                        <a:lnTo>
                          <a:pt x="30" y="2194"/>
                        </a:lnTo>
                        <a:lnTo>
                          <a:pt x="220" y="2222"/>
                        </a:lnTo>
                        <a:lnTo>
                          <a:pt x="220" y="2222"/>
                        </a:lnTo>
                        <a:lnTo>
                          <a:pt x="216" y="2246"/>
                        </a:lnTo>
                        <a:lnTo>
                          <a:pt x="216" y="2246"/>
                        </a:lnTo>
                        <a:close/>
                        <a:moveTo>
                          <a:pt x="4962" y="2206"/>
                        </a:moveTo>
                        <a:lnTo>
                          <a:pt x="4962" y="2206"/>
                        </a:lnTo>
                        <a:lnTo>
                          <a:pt x="4958" y="2182"/>
                        </a:lnTo>
                        <a:lnTo>
                          <a:pt x="5148" y="2150"/>
                        </a:lnTo>
                        <a:lnTo>
                          <a:pt x="5148" y="2150"/>
                        </a:lnTo>
                        <a:lnTo>
                          <a:pt x="5152" y="2174"/>
                        </a:lnTo>
                        <a:lnTo>
                          <a:pt x="4962" y="2206"/>
                        </a:lnTo>
                        <a:close/>
                        <a:moveTo>
                          <a:pt x="240" y="2108"/>
                        </a:moveTo>
                        <a:lnTo>
                          <a:pt x="52" y="2070"/>
                        </a:lnTo>
                        <a:lnTo>
                          <a:pt x="52" y="2070"/>
                        </a:lnTo>
                        <a:lnTo>
                          <a:pt x="56" y="2046"/>
                        </a:lnTo>
                        <a:lnTo>
                          <a:pt x="244" y="2086"/>
                        </a:lnTo>
                        <a:lnTo>
                          <a:pt x="244" y="2086"/>
                        </a:lnTo>
                        <a:lnTo>
                          <a:pt x="240" y="2108"/>
                        </a:lnTo>
                        <a:lnTo>
                          <a:pt x="240" y="2108"/>
                        </a:lnTo>
                        <a:close/>
                        <a:moveTo>
                          <a:pt x="4936" y="2070"/>
                        </a:moveTo>
                        <a:lnTo>
                          <a:pt x="4936" y="2070"/>
                        </a:lnTo>
                        <a:lnTo>
                          <a:pt x="4930" y="2046"/>
                        </a:lnTo>
                        <a:lnTo>
                          <a:pt x="5118" y="2004"/>
                        </a:lnTo>
                        <a:lnTo>
                          <a:pt x="5118" y="2004"/>
                        </a:lnTo>
                        <a:lnTo>
                          <a:pt x="5122" y="2028"/>
                        </a:lnTo>
                        <a:lnTo>
                          <a:pt x="4936" y="2070"/>
                        </a:lnTo>
                        <a:close/>
                        <a:moveTo>
                          <a:pt x="272" y="1974"/>
                        </a:moveTo>
                        <a:lnTo>
                          <a:pt x="86" y="1924"/>
                        </a:lnTo>
                        <a:lnTo>
                          <a:pt x="86" y="1924"/>
                        </a:lnTo>
                        <a:lnTo>
                          <a:pt x="92" y="1900"/>
                        </a:lnTo>
                        <a:lnTo>
                          <a:pt x="278" y="1952"/>
                        </a:lnTo>
                        <a:lnTo>
                          <a:pt x="278" y="1952"/>
                        </a:lnTo>
                        <a:lnTo>
                          <a:pt x="272" y="1974"/>
                        </a:lnTo>
                        <a:lnTo>
                          <a:pt x="272" y="1974"/>
                        </a:lnTo>
                        <a:close/>
                        <a:moveTo>
                          <a:pt x="4902" y="1936"/>
                        </a:moveTo>
                        <a:lnTo>
                          <a:pt x="4902" y="1936"/>
                        </a:lnTo>
                        <a:lnTo>
                          <a:pt x="4896" y="1912"/>
                        </a:lnTo>
                        <a:lnTo>
                          <a:pt x="5080" y="1858"/>
                        </a:lnTo>
                        <a:lnTo>
                          <a:pt x="5080" y="1858"/>
                        </a:lnTo>
                        <a:lnTo>
                          <a:pt x="5086" y="1882"/>
                        </a:lnTo>
                        <a:lnTo>
                          <a:pt x="4902" y="1936"/>
                        </a:lnTo>
                        <a:close/>
                        <a:moveTo>
                          <a:pt x="310" y="1842"/>
                        </a:moveTo>
                        <a:lnTo>
                          <a:pt x="128" y="1782"/>
                        </a:lnTo>
                        <a:lnTo>
                          <a:pt x="128" y="1782"/>
                        </a:lnTo>
                        <a:lnTo>
                          <a:pt x="136" y="1758"/>
                        </a:lnTo>
                        <a:lnTo>
                          <a:pt x="318" y="1820"/>
                        </a:lnTo>
                        <a:lnTo>
                          <a:pt x="318" y="1820"/>
                        </a:lnTo>
                        <a:lnTo>
                          <a:pt x="310" y="1842"/>
                        </a:lnTo>
                        <a:lnTo>
                          <a:pt x="310" y="1842"/>
                        </a:lnTo>
                        <a:close/>
                        <a:moveTo>
                          <a:pt x="4860" y="1804"/>
                        </a:moveTo>
                        <a:lnTo>
                          <a:pt x="4860" y="1804"/>
                        </a:lnTo>
                        <a:lnTo>
                          <a:pt x="4852" y="1782"/>
                        </a:lnTo>
                        <a:lnTo>
                          <a:pt x="5034" y="1716"/>
                        </a:lnTo>
                        <a:lnTo>
                          <a:pt x="5034" y="1716"/>
                        </a:lnTo>
                        <a:lnTo>
                          <a:pt x="5042" y="1740"/>
                        </a:lnTo>
                        <a:lnTo>
                          <a:pt x="4860" y="1804"/>
                        </a:lnTo>
                        <a:close/>
                        <a:moveTo>
                          <a:pt x="358" y="1712"/>
                        </a:moveTo>
                        <a:lnTo>
                          <a:pt x="180" y="1640"/>
                        </a:lnTo>
                        <a:lnTo>
                          <a:pt x="180" y="1640"/>
                        </a:lnTo>
                        <a:lnTo>
                          <a:pt x="188" y="1618"/>
                        </a:lnTo>
                        <a:lnTo>
                          <a:pt x="366" y="1690"/>
                        </a:lnTo>
                        <a:lnTo>
                          <a:pt x="366" y="1690"/>
                        </a:lnTo>
                        <a:lnTo>
                          <a:pt x="358" y="1712"/>
                        </a:lnTo>
                        <a:lnTo>
                          <a:pt x="358" y="1712"/>
                        </a:lnTo>
                        <a:close/>
                        <a:moveTo>
                          <a:pt x="4810" y="1674"/>
                        </a:moveTo>
                        <a:lnTo>
                          <a:pt x="4810" y="1674"/>
                        </a:lnTo>
                        <a:lnTo>
                          <a:pt x="4802" y="1652"/>
                        </a:lnTo>
                        <a:lnTo>
                          <a:pt x="4978" y="1578"/>
                        </a:lnTo>
                        <a:lnTo>
                          <a:pt x="4978" y="1578"/>
                        </a:lnTo>
                        <a:lnTo>
                          <a:pt x="4988" y="1600"/>
                        </a:lnTo>
                        <a:lnTo>
                          <a:pt x="4810" y="1674"/>
                        </a:lnTo>
                        <a:close/>
                        <a:moveTo>
                          <a:pt x="412" y="1584"/>
                        </a:moveTo>
                        <a:lnTo>
                          <a:pt x="238" y="1502"/>
                        </a:lnTo>
                        <a:lnTo>
                          <a:pt x="238" y="1502"/>
                        </a:lnTo>
                        <a:lnTo>
                          <a:pt x="250" y="1480"/>
                        </a:lnTo>
                        <a:lnTo>
                          <a:pt x="422" y="1562"/>
                        </a:lnTo>
                        <a:lnTo>
                          <a:pt x="422" y="1562"/>
                        </a:lnTo>
                        <a:lnTo>
                          <a:pt x="412" y="1584"/>
                        </a:lnTo>
                        <a:lnTo>
                          <a:pt x="412" y="1584"/>
                        </a:lnTo>
                        <a:close/>
                        <a:moveTo>
                          <a:pt x="4754" y="1548"/>
                        </a:moveTo>
                        <a:lnTo>
                          <a:pt x="4754" y="1548"/>
                        </a:lnTo>
                        <a:lnTo>
                          <a:pt x="4744" y="1528"/>
                        </a:lnTo>
                        <a:lnTo>
                          <a:pt x="4916" y="1442"/>
                        </a:lnTo>
                        <a:lnTo>
                          <a:pt x="4916" y="1442"/>
                        </a:lnTo>
                        <a:lnTo>
                          <a:pt x="4928" y="1464"/>
                        </a:lnTo>
                        <a:lnTo>
                          <a:pt x="4754" y="1548"/>
                        </a:lnTo>
                        <a:close/>
                        <a:moveTo>
                          <a:pt x="474" y="1460"/>
                        </a:moveTo>
                        <a:lnTo>
                          <a:pt x="306" y="1368"/>
                        </a:lnTo>
                        <a:lnTo>
                          <a:pt x="306" y="1368"/>
                        </a:lnTo>
                        <a:lnTo>
                          <a:pt x="318" y="1348"/>
                        </a:lnTo>
                        <a:lnTo>
                          <a:pt x="486" y="1440"/>
                        </a:lnTo>
                        <a:lnTo>
                          <a:pt x="486" y="1440"/>
                        </a:lnTo>
                        <a:lnTo>
                          <a:pt x="474" y="1460"/>
                        </a:lnTo>
                        <a:lnTo>
                          <a:pt x="474" y="1460"/>
                        </a:lnTo>
                        <a:close/>
                        <a:moveTo>
                          <a:pt x="4690" y="1426"/>
                        </a:moveTo>
                        <a:lnTo>
                          <a:pt x="4690" y="1426"/>
                        </a:lnTo>
                        <a:lnTo>
                          <a:pt x="4680" y="1406"/>
                        </a:lnTo>
                        <a:lnTo>
                          <a:pt x="4846" y="1310"/>
                        </a:lnTo>
                        <a:lnTo>
                          <a:pt x="4846" y="1310"/>
                        </a:lnTo>
                        <a:lnTo>
                          <a:pt x="4858" y="1332"/>
                        </a:lnTo>
                        <a:lnTo>
                          <a:pt x="4690" y="1426"/>
                        </a:lnTo>
                        <a:close/>
                        <a:moveTo>
                          <a:pt x="544" y="1340"/>
                        </a:moveTo>
                        <a:lnTo>
                          <a:pt x="380" y="1240"/>
                        </a:lnTo>
                        <a:lnTo>
                          <a:pt x="380" y="1240"/>
                        </a:lnTo>
                        <a:lnTo>
                          <a:pt x="394" y="1218"/>
                        </a:lnTo>
                        <a:lnTo>
                          <a:pt x="556" y="1320"/>
                        </a:lnTo>
                        <a:lnTo>
                          <a:pt x="556" y="1320"/>
                        </a:lnTo>
                        <a:lnTo>
                          <a:pt x="544" y="1340"/>
                        </a:lnTo>
                        <a:lnTo>
                          <a:pt x="544" y="1340"/>
                        </a:lnTo>
                        <a:close/>
                        <a:moveTo>
                          <a:pt x="4620" y="1306"/>
                        </a:moveTo>
                        <a:lnTo>
                          <a:pt x="4620" y="1306"/>
                        </a:lnTo>
                        <a:lnTo>
                          <a:pt x="4608" y="1288"/>
                        </a:lnTo>
                        <a:lnTo>
                          <a:pt x="4768" y="1182"/>
                        </a:lnTo>
                        <a:lnTo>
                          <a:pt x="4768" y="1182"/>
                        </a:lnTo>
                        <a:lnTo>
                          <a:pt x="4782" y="1204"/>
                        </a:lnTo>
                        <a:lnTo>
                          <a:pt x="4620" y="1306"/>
                        </a:lnTo>
                        <a:close/>
                        <a:moveTo>
                          <a:pt x="620" y="1224"/>
                        </a:moveTo>
                        <a:lnTo>
                          <a:pt x="462" y="1114"/>
                        </a:lnTo>
                        <a:lnTo>
                          <a:pt x="462" y="1114"/>
                        </a:lnTo>
                        <a:lnTo>
                          <a:pt x="476" y="1094"/>
                        </a:lnTo>
                        <a:lnTo>
                          <a:pt x="632" y="1204"/>
                        </a:lnTo>
                        <a:lnTo>
                          <a:pt x="632" y="1204"/>
                        </a:lnTo>
                        <a:lnTo>
                          <a:pt x="620" y="1224"/>
                        </a:lnTo>
                        <a:lnTo>
                          <a:pt x="620" y="1224"/>
                        </a:lnTo>
                        <a:close/>
                        <a:moveTo>
                          <a:pt x="4542" y="1192"/>
                        </a:moveTo>
                        <a:lnTo>
                          <a:pt x="4542" y="1192"/>
                        </a:lnTo>
                        <a:lnTo>
                          <a:pt x="4528" y="1174"/>
                        </a:lnTo>
                        <a:lnTo>
                          <a:pt x="4684" y="1060"/>
                        </a:lnTo>
                        <a:lnTo>
                          <a:pt x="4684" y="1060"/>
                        </a:lnTo>
                        <a:lnTo>
                          <a:pt x="4698" y="1080"/>
                        </a:lnTo>
                        <a:lnTo>
                          <a:pt x="4542" y="1192"/>
                        </a:lnTo>
                        <a:close/>
                        <a:moveTo>
                          <a:pt x="702" y="1112"/>
                        </a:moveTo>
                        <a:lnTo>
                          <a:pt x="550" y="994"/>
                        </a:lnTo>
                        <a:lnTo>
                          <a:pt x="550" y="994"/>
                        </a:lnTo>
                        <a:lnTo>
                          <a:pt x="566" y="974"/>
                        </a:lnTo>
                        <a:lnTo>
                          <a:pt x="716" y="1094"/>
                        </a:lnTo>
                        <a:lnTo>
                          <a:pt x="716" y="1094"/>
                        </a:lnTo>
                        <a:lnTo>
                          <a:pt x="702" y="1112"/>
                        </a:lnTo>
                        <a:lnTo>
                          <a:pt x="702" y="1112"/>
                        </a:lnTo>
                        <a:close/>
                        <a:moveTo>
                          <a:pt x="4458" y="1082"/>
                        </a:moveTo>
                        <a:lnTo>
                          <a:pt x="4458" y="1082"/>
                        </a:lnTo>
                        <a:lnTo>
                          <a:pt x="4444" y="1064"/>
                        </a:lnTo>
                        <a:lnTo>
                          <a:pt x="4592" y="942"/>
                        </a:lnTo>
                        <a:lnTo>
                          <a:pt x="4592" y="942"/>
                        </a:lnTo>
                        <a:lnTo>
                          <a:pt x="4608" y="962"/>
                        </a:lnTo>
                        <a:lnTo>
                          <a:pt x="4458" y="1082"/>
                        </a:lnTo>
                        <a:close/>
                        <a:moveTo>
                          <a:pt x="790" y="1006"/>
                        </a:moveTo>
                        <a:lnTo>
                          <a:pt x="646" y="878"/>
                        </a:lnTo>
                        <a:lnTo>
                          <a:pt x="646" y="878"/>
                        </a:lnTo>
                        <a:lnTo>
                          <a:pt x="662" y="860"/>
                        </a:lnTo>
                        <a:lnTo>
                          <a:pt x="806" y="988"/>
                        </a:lnTo>
                        <a:lnTo>
                          <a:pt x="806" y="988"/>
                        </a:lnTo>
                        <a:lnTo>
                          <a:pt x="790" y="1006"/>
                        </a:lnTo>
                        <a:lnTo>
                          <a:pt x="790" y="1006"/>
                        </a:lnTo>
                        <a:close/>
                        <a:moveTo>
                          <a:pt x="4368" y="978"/>
                        </a:moveTo>
                        <a:lnTo>
                          <a:pt x="4368" y="978"/>
                        </a:lnTo>
                        <a:lnTo>
                          <a:pt x="4352" y="960"/>
                        </a:lnTo>
                        <a:lnTo>
                          <a:pt x="4494" y="830"/>
                        </a:lnTo>
                        <a:lnTo>
                          <a:pt x="4494" y="830"/>
                        </a:lnTo>
                        <a:lnTo>
                          <a:pt x="4510" y="848"/>
                        </a:lnTo>
                        <a:lnTo>
                          <a:pt x="4368" y="978"/>
                        </a:lnTo>
                        <a:close/>
                        <a:moveTo>
                          <a:pt x="884" y="904"/>
                        </a:moveTo>
                        <a:lnTo>
                          <a:pt x="748" y="770"/>
                        </a:lnTo>
                        <a:lnTo>
                          <a:pt x="748" y="770"/>
                        </a:lnTo>
                        <a:lnTo>
                          <a:pt x="766" y="752"/>
                        </a:lnTo>
                        <a:lnTo>
                          <a:pt x="902" y="888"/>
                        </a:lnTo>
                        <a:lnTo>
                          <a:pt x="902" y="888"/>
                        </a:lnTo>
                        <a:lnTo>
                          <a:pt x="884" y="904"/>
                        </a:lnTo>
                        <a:lnTo>
                          <a:pt x="884" y="904"/>
                        </a:lnTo>
                        <a:close/>
                        <a:moveTo>
                          <a:pt x="4272" y="878"/>
                        </a:moveTo>
                        <a:lnTo>
                          <a:pt x="4272" y="878"/>
                        </a:lnTo>
                        <a:lnTo>
                          <a:pt x="4256" y="862"/>
                        </a:lnTo>
                        <a:lnTo>
                          <a:pt x="4388" y="722"/>
                        </a:lnTo>
                        <a:lnTo>
                          <a:pt x="4388" y="722"/>
                        </a:lnTo>
                        <a:lnTo>
                          <a:pt x="4406" y="740"/>
                        </a:lnTo>
                        <a:lnTo>
                          <a:pt x="4272" y="878"/>
                        </a:lnTo>
                        <a:close/>
                        <a:moveTo>
                          <a:pt x="984" y="808"/>
                        </a:moveTo>
                        <a:lnTo>
                          <a:pt x="856" y="666"/>
                        </a:lnTo>
                        <a:lnTo>
                          <a:pt x="856" y="666"/>
                        </a:lnTo>
                        <a:lnTo>
                          <a:pt x="874" y="650"/>
                        </a:lnTo>
                        <a:lnTo>
                          <a:pt x="1002" y="794"/>
                        </a:lnTo>
                        <a:lnTo>
                          <a:pt x="1002" y="794"/>
                        </a:lnTo>
                        <a:lnTo>
                          <a:pt x="984" y="808"/>
                        </a:lnTo>
                        <a:lnTo>
                          <a:pt x="984" y="808"/>
                        </a:lnTo>
                        <a:close/>
                        <a:moveTo>
                          <a:pt x="4170" y="784"/>
                        </a:moveTo>
                        <a:lnTo>
                          <a:pt x="4170" y="784"/>
                        </a:lnTo>
                        <a:lnTo>
                          <a:pt x="4154" y="768"/>
                        </a:lnTo>
                        <a:lnTo>
                          <a:pt x="4278" y="622"/>
                        </a:lnTo>
                        <a:lnTo>
                          <a:pt x="4278" y="622"/>
                        </a:lnTo>
                        <a:lnTo>
                          <a:pt x="4298" y="638"/>
                        </a:lnTo>
                        <a:lnTo>
                          <a:pt x="4170" y="784"/>
                        </a:lnTo>
                        <a:close/>
                        <a:moveTo>
                          <a:pt x="1090" y="720"/>
                        </a:moveTo>
                        <a:lnTo>
                          <a:pt x="970" y="570"/>
                        </a:lnTo>
                        <a:lnTo>
                          <a:pt x="970" y="570"/>
                        </a:lnTo>
                        <a:lnTo>
                          <a:pt x="990" y="554"/>
                        </a:lnTo>
                        <a:lnTo>
                          <a:pt x="1108" y="704"/>
                        </a:lnTo>
                        <a:lnTo>
                          <a:pt x="1108" y="704"/>
                        </a:lnTo>
                        <a:lnTo>
                          <a:pt x="1090" y="720"/>
                        </a:lnTo>
                        <a:lnTo>
                          <a:pt x="1090" y="720"/>
                        </a:lnTo>
                        <a:close/>
                        <a:moveTo>
                          <a:pt x="4064" y="696"/>
                        </a:moveTo>
                        <a:lnTo>
                          <a:pt x="4064" y="696"/>
                        </a:lnTo>
                        <a:lnTo>
                          <a:pt x="4046" y="682"/>
                        </a:lnTo>
                        <a:lnTo>
                          <a:pt x="4162" y="528"/>
                        </a:lnTo>
                        <a:lnTo>
                          <a:pt x="4162" y="528"/>
                        </a:lnTo>
                        <a:lnTo>
                          <a:pt x="4182" y="544"/>
                        </a:lnTo>
                        <a:lnTo>
                          <a:pt x="4064" y="696"/>
                        </a:lnTo>
                        <a:close/>
                        <a:moveTo>
                          <a:pt x="1200" y="636"/>
                        </a:moveTo>
                        <a:lnTo>
                          <a:pt x="1090" y="480"/>
                        </a:lnTo>
                        <a:lnTo>
                          <a:pt x="1090" y="480"/>
                        </a:lnTo>
                        <a:lnTo>
                          <a:pt x="1110" y="464"/>
                        </a:lnTo>
                        <a:lnTo>
                          <a:pt x="1220" y="622"/>
                        </a:lnTo>
                        <a:lnTo>
                          <a:pt x="1220" y="622"/>
                        </a:lnTo>
                        <a:lnTo>
                          <a:pt x="1200" y="636"/>
                        </a:lnTo>
                        <a:lnTo>
                          <a:pt x="1200" y="636"/>
                        </a:lnTo>
                        <a:close/>
                        <a:moveTo>
                          <a:pt x="3952" y="614"/>
                        </a:moveTo>
                        <a:lnTo>
                          <a:pt x="3952" y="614"/>
                        </a:lnTo>
                        <a:lnTo>
                          <a:pt x="3932" y="600"/>
                        </a:lnTo>
                        <a:lnTo>
                          <a:pt x="4040" y="442"/>
                        </a:lnTo>
                        <a:lnTo>
                          <a:pt x="4040" y="442"/>
                        </a:lnTo>
                        <a:lnTo>
                          <a:pt x="4060" y="456"/>
                        </a:lnTo>
                        <a:lnTo>
                          <a:pt x="3952" y="614"/>
                        </a:lnTo>
                        <a:close/>
                        <a:moveTo>
                          <a:pt x="1316" y="558"/>
                        </a:moveTo>
                        <a:lnTo>
                          <a:pt x="1214" y="396"/>
                        </a:lnTo>
                        <a:lnTo>
                          <a:pt x="1214" y="396"/>
                        </a:lnTo>
                        <a:lnTo>
                          <a:pt x="1234" y="382"/>
                        </a:lnTo>
                        <a:lnTo>
                          <a:pt x="1334" y="546"/>
                        </a:lnTo>
                        <a:lnTo>
                          <a:pt x="1334" y="546"/>
                        </a:lnTo>
                        <a:lnTo>
                          <a:pt x="1316" y="558"/>
                        </a:lnTo>
                        <a:lnTo>
                          <a:pt x="1316" y="558"/>
                        </a:lnTo>
                        <a:close/>
                        <a:moveTo>
                          <a:pt x="3836" y="538"/>
                        </a:moveTo>
                        <a:lnTo>
                          <a:pt x="3836" y="538"/>
                        </a:lnTo>
                        <a:lnTo>
                          <a:pt x="3816" y="526"/>
                        </a:lnTo>
                        <a:lnTo>
                          <a:pt x="3914" y="362"/>
                        </a:lnTo>
                        <a:lnTo>
                          <a:pt x="3914" y="362"/>
                        </a:lnTo>
                        <a:lnTo>
                          <a:pt x="3936" y="374"/>
                        </a:lnTo>
                        <a:lnTo>
                          <a:pt x="3836" y="538"/>
                        </a:lnTo>
                        <a:close/>
                        <a:moveTo>
                          <a:pt x="1434" y="488"/>
                        </a:moveTo>
                        <a:lnTo>
                          <a:pt x="1342" y="320"/>
                        </a:lnTo>
                        <a:lnTo>
                          <a:pt x="1342" y="320"/>
                        </a:lnTo>
                        <a:lnTo>
                          <a:pt x="1364" y="308"/>
                        </a:lnTo>
                        <a:lnTo>
                          <a:pt x="1454" y="478"/>
                        </a:lnTo>
                        <a:lnTo>
                          <a:pt x="1454" y="478"/>
                        </a:lnTo>
                        <a:lnTo>
                          <a:pt x="1434" y="488"/>
                        </a:lnTo>
                        <a:lnTo>
                          <a:pt x="1434" y="488"/>
                        </a:lnTo>
                        <a:close/>
                        <a:moveTo>
                          <a:pt x="3716" y="470"/>
                        </a:moveTo>
                        <a:lnTo>
                          <a:pt x="3716" y="470"/>
                        </a:lnTo>
                        <a:lnTo>
                          <a:pt x="3694" y="460"/>
                        </a:lnTo>
                        <a:lnTo>
                          <a:pt x="3782" y="288"/>
                        </a:lnTo>
                        <a:lnTo>
                          <a:pt x="3782" y="288"/>
                        </a:lnTo>
                        <a:lnTo>
                          <a:pt x="3806" y="300"/>
                        </a:lnTo>
                        <a:lnTo>
                          <a:pt x="3716" y="470"/>
                        </a:lnTo>
                        <a:close/>
                        <a:moveTo>
                          <a:pt x="1558" y="426"/>
                        </a:moveTo>
                        <a:lnTo>
                          <a:pt x="1474" y="252"/>
                        </a:lnTo>
                        <a:lnTo>
                          <a:pt x="1474" y="252"/>
                        </a:lnTo>
                        <a:lnTo>
                          <a:pt x="1496" y="242"/>
                        </a:lnTo>
                        <a:lnTo>
                          <a:pt x="1578" y="416"/>
                        </a:lnTo>
                        <a:lnTo>
                          <a:pt x="1578" y="416"/>
                        </a:lnTo>
                        <a:lnTo>
                          <a:pt x="1558" y="426"/>
                        </a:lnTo>
                        <a:lnTo>
                          <a:pt x="1558" y="426"/>
                        </a:lnTo>
                        <a:close/>
                        <a:moveTo>
                          <a:pt x="3590" y="408"/>
                        </a:moveTo>
                        <a:lnTo>
                          <a:pt x="3590" y="408"/>
                        </a:lnTo>
                        <a:lnTo>
                          <a:pt x="3570" y="398"/>
                        </a:lnTo>
                        <a:lnTo>
                          <a:pt x="3648" y="224"/>
                        </a:lnTo>
                        <a:lnTo>
                          <a:pt x="3648" y="224"/>
                        </a:lnTo>
                        <a:lnTo>
                          <a:pt x="3670" y="234"/>
                        </a:lnTo>
                        <a:lnTo>
                          <a:pt x="3590" y="408"/>
                        </a:lnTo>
                        <a:close/>
                        <a:moveTo>
                          <a:pt x="1684" y="370"/>
                        </a:moveTo>
                        <a:lnTo>
                          <a:pt x="1610" y="192"/>
                        </a:lnTo>
                        <a:lnTo>
                          <a:pt x="1610" y="192"/>
                        </a:lnTo>
                        <a:lnTo>
                          <a:pt x="1634" y="182"/>
                        </a:lnTo>
                        <a:lnTo>
                          <a:pt x="1704" y="360"/>
                        </a:lnTo>
                        <a:lnTo>
                          <a:pt x="1704" y="360"/>
                        </a:lnTo>
                        <a:lnTo>
                          <a:pt x="1684" y="370"/>
                        </a:lnTo>
                        <a:lnTo>
                          <a:pt x="1684" y="370"/>
                        </a:lnTo>
                        <a:close/>
                        <a:moveTo>
                          <a:pt x="3464" y="354"/>
                        </a:moveTo>
                        <a:lnTo>
                          <a:pt x="3464" y="354"/>
                        </a:lnTo>
                        <a:lnTo>
                          <a:pt x="3442" y="346"/>
                        </a:lnTo>
                        <a:lnTo>
                          <a:pt x="3510" y="166"/>
                        </a:lnTo>
                        <a:lnTo>
                          <a:pt x="3510" y="166"/>
                        </a:lnTo>
                        <a:lnTo>
                          <a:pt x="3532" y="176"/>
                        </a:lnTo>
                        <a:lnTo>
                          <a:pt x="3464" y="354"/>
                        </a:lnTo>
                        <a:close/>
                        <a:moveTo>
                          <a:pt x="1814" y="320"/>
                        </a:moveTo>
                        <a:lnTo>
                          <a:pt x="1750" y="138"/>
                        </a:lnTo>
                        <a:lnTo>
                          <a:pt x="1750" y="138"/>
                        </a:lnTo>
                        <a:lnTo>
                          <a:pt x="1774" y="130"/>
                        </a:lnTo>
                        <a:lnTo>
                          <a:pt x="1834" y="314"/>
                        </a:lnTo>
                        <a:lnTo>
                          <a:pt x="1834" y="314"/>
                        </a:lnTo>
                        <a:lnTo>
                          <a:pt x="1814" y="320"/>
                        </a:lnTo>
                        <a:lnTo>
                          <a:pt x="1814" y="320"/>
                        </a:lnTo>
                        <a:close/>
                        <a:moveTo>
                          <a:pt x="3332" y="308"/>
                        </a:moveTo>
                        <a:lnTo>
                          <a:pt x="3332" y="308"/>
                        </a:lnTo>
                        <a:lnTo>
                          <a:pt x="3310" y="300"/>
                        </a:lnTo>
                        <a:lnTo>
                          <a:pt x="3368" y="118"/>
                        </a:lnTo>
                        <a:lnTo>
                          <a:pt x="3368" y="118"/>
                        </a:lnTo>
                        <a:lnTo>
                          <a:pt x="3392" y="126"/>
                        </a:lnTo>
                        <a:lnTo>
                          <a:pt x="3332" y="308"/>
                        </a:lnTo>
                        <a:close/>
                        <a:moveTo>
                          <a:pt x="1946" y="280"/>
                        </a:moveTo>
                        <a:lnTo>
                          <a:pt x="1894" y="94"/>
                        </a:lnTo>
                        <a:lnTo>
                          <a:pt x="1894" y="94"/>
                        </a:lnTo>
                        <a:lnTo>
                          <a:pt x="1918" y="88"/>
                        </a:lnTo>
                        <a:lnTo>
                          <a:pt x="1968" y="274"/>
                        </a:lnTo>
                        <a:lnTo>
                          <a:pt x="1968" y="274"/>
                        </a:lnTo>
                        <a:lnTo>
                          <a:pt x="1946" y="280"/>
                        </a:lnTo>
                        <a:lnTo>
                          <a:pt x="1946" y="280"/>
                        </a:lnTo>
                        <a:close/>
                        <a:moveTo>
                          <a:pt x="3200" y="268"/>
                        </a:moveTo>
                        <a:lnTo>
                          <a:pt x="3200" y="268"/>
                        </a:lnTo>
                        <a:lnTo>
                          <a:pt x="3178" y="264"/>
                        </a:lnTo>
                        <a:lnTo>
                          <a:pt x="3224" y="76"/>
                        </a:lnTo>
                        <a:lnTo>
                          <a:pt x="3224" y="76"/>
                        </a:lnTo>
                        <a:lnTo>
                          <a:pt x="3248" y="84"/>
                        </a:lnTo>
                        <a:lnTo>
                          <a:pt x="3200" y="268"/>
                        </a:lnTo>
                        <a:close/>
                        <a:moveTo>
                          <a:pt x="2080" y="246"/>
                        </a:moveTo>
                        <a:lnTo>
                          <a:pt x="2038" y="58"/>
                        </a:lnTo>
                        <a:lnTo>
                          <a:pt x="2038" y="58"/>
                        </a:lnTo>
                        <a:lnTo>
                          <a:pt x="2064" y="54"/>
                        </a:lnTo>
                        <a:lnTo>
                          <a:pt x="2102" y="242"/>
                        </a:lnTo>
                        <a:lnTo>
                          <a:pt x="2102" y="242"/>
                        </a:lnTo>
                        <a:lnTo>
                          <a:pt x="2080" y="246"/>
                        </a:lnTo>
                        <a:lnTo>
                          <a:pt x="2080" y="246"/>
                        </a:lnTo>
                        <a:close/>
                        <a:moveTo>
                          <a:pt x="3064" y="238"/>
                        </a:moveTo>
                        <a:lnTo>
                          <a:pt x="3064" y="238"/>
                        </a:lnTo>
                        <a:lnTo>
                          <a:pt x="3042" y="234"/>
                        </a:lnTo>
                        <a:lnTo>
                          <a:pt x="3078" y="44"/>
                        </a:lnTo>
                        <a:lnTo>
                          <a:pt x="3078" y="44"/>
                        </a:lnTo>
                        <a:lnTo>
                          <a:pt x="3102" y="50"/>
                        </a:lnTo>
                        <a:lnTo>
                          <a:pt x="3064" y="238"/>
                        </a:lnTo>
                        <a:close/>
                        <a:moveTo>
                          <a:pt x="2216" y="220"/>
                        </a:moveTo>
                        <a:lnTo>
                          <a:pt x="2186" y="32"/>
                        </a:lnTo>
                        <a:lnTo>
                          <a:pt x="2186" y="32"/>
                        </a:lnTo>
                        <a:lnTo>
                          <a:pt x="2210" y="28"/>
                        </a:lnTo>
                        <a:lnTo>
                          <a:pt x="2238" y="218"/>
                        </a:lnTo>
                        <a:lnTo>
                          <a:pt x="2238" y="218"/>
                        </a:lnTo>
                        <a:lnTo>
                          <a:pt x="2216" y="220"/>
                        </a:lnTo>
                        <a:lnTo>
                          <a:pt x="2216" y="220"/>
                        </a:lnTo>
                        <a:close/>
                        <a:moveTo>
                          <a:pt x="2928" y="214"/>
                        </a:moveTo>
                        <a:lnTo>
                          <a:pt x="2928" y="214"/>
                        </a:lnTo>
                        <a:lnTo>
                          <a:pt x="2906" y="212"/>
                        </a:lnTo>
                        <a:lnTo>
                          <a:pt x="2930" y="22"/>
                        </a:lnTo>
                        <a:lnTo>
                          <a:pt x="2930" y="22"/>
                        </a:lnTo>
                        <a:lnTo>
                          <a:pt x="2954" y="24"/>
                        </a:lnTo>
                        <a:lnTo>
                          <a:pt x="2928" y="214"/>
                        </a:lnTo>
                        <a:close/>
                        <a:moveTo>
                          <a:pt x="2352" y="204"/>
                        </a:moveTo>
                        <a:lnTo>
                          <a:pt x="2334" y="12"/>
                        </a:lnTo>
                        <a:lnTo>
                          <a:pt x="2334" y="12"/>
                        </a:lnTo>
                        <a:lnTo>
                          <a:pt x="2358" y="10"/>
                        </a:lnTo>
                        <a:lnTo>
                          <a:pt x="2376" y="202"/>
                        </a:lnTo>
                        <a:lnTo>
                          <a:pt x="2376" y="202"/>
                        </a:lnTo>
                        <a:lnTo>
                          <a:pt x="2352" y="204"/>
                        </a:lnTo>
                        <a:lnTo>
                          <a:pt x="2352" y="204"/>
                        </a:lnTo>
                        <a:close/>
                        <a:moveTo>
                          <a:pt x="2790" y="200"/>
                        </a:moveTo>
                        <a:lnTo>
                          <a:pt x="2790" y="200"/>
                        </a:lnTo>
                        <a:lnTo>
                          <a:pt x="2768" y="198"/>
                        </a:lnTo>
                        <a:lnTo>
                          <a:pt x="2782" y="6"/>
                        </a:lnTo>
                        <a:lnTo>
                          <a:pt x="2782" y="6"/>
                        </a:lnTo>
                        <a:lnTo>
                          <a:pt x="2806" y="8"/>
                        </a:lnTo>
                        <a:lnTo>
                          <a:pt x="2790" y="200"/>
                        </a:lnTo>
                        <a:close/>
                        <a:moveTo>
                          <a:pt x="2490" y="194"/>
                        </a:moveTo>
                        <a:lnTo>
                          <a:pt x="2482" y="2"/>
                        </a:lnTo>
                        <a:lnTo>
                          <a:pt x="2482" y="2"/>
                        </a:lnTo>
                        <a:lnTo>
                          <a:pt x="2508" y="0"/>
                        </a:lnTo>
                        <a:lnTo>
                          <a:pt x="2514" y="192"/>
                        </a:lnTo>
                        <a:lnTo>
                          <a:pt x="2514" y="192"/>
                        </a:lnTo>
                        <a:lnTo>
                          <a:pt x="2490" y="194"/>
                        </a:lnTo>
                        <a:lnTo>
                          <a:pt x="2490" y="194"/>
                        </a:lnTo>
                        <a:close/>
                        <a:moveTo>
                          <a:pt x="2652" y="192"/>
                        </a:moveTo>
                        <a:lnTo>
                          <a:pt x="2652" y="192"/>
                        </a:lnTo>
                        <a:lnTo>
                          <a:pt x="2630" y="192"/>
                        </a:lnTo>
                        <a:lnTo>
                          <a:pt x="2632" y="0"/>
                        </a:lnTo>
                        <a:lnTo>
                          <a:pt x="2632" y="0"/>
                        </a:lnTo>
                        <a:lnTo>
                          <a:pt x="2658" y="0"/>
                        </a:lnTo>
                        <a:lnTo>
                          <a:pt x="2652" y="192"/>
                        </a:lnTo>
                        <a:close/>
                      </a:path>
                    </a:pathLst>
                  </a:custGeom>
                  <a:solidFill>
                    <a:srgbClr val="00AEEF"/>
                  </a:solidFill>
                  <a:ln w="9525">
                    <a:noFill/>
                    <a:round/>
                  </a:ln>
                </p:spPr>
                <p:txBody>
                  <a:bodyPr vert="horz" wrap="square" lIns="91401" tIns="45701" rIns="91401" bIns="45701" numCol="1" anchor="t" anchorCtr="0" compatLnSpc="1"/>
                  <a:lstStyle/>
                  <a:p>
                    <a:pPr defTabSz="913765"/>
                    <a:endParaRPr lang="zh-CN" altLang="en-US" sz="1200" dirty="0"/>
                  </a:p>
                </p:txBody>
              </p:sp>
              <p:sp>
                <p:nvSpPr>
                  <p:cNvPr id="460" name="Freeform 37"/>
                  <p:cNvSpPr>
                    <a:spLocks noEditPoints="1"/>
                  </p:cNvSpPr>
                  <p:nvPr/>
                </p:nvSpPr>
                <p:spPr bwMode="auto">
                  <a:xfrm>
                    <a:off x="-15220952" y="-9969348"/>
                    <a:ext cx="7277105" cy="7277102"/>
                  </a:xfrm>
                  <a:custGeom>
                    <a:avLst/>
                    <a:gdLst/>
                    <a:ahLst/>
                    <a:cxnLst>
                      <a:cxn ang="0">
                        <a:pos x="2178" y="4582"/>
                      </a:cxn>
                      <a:cxn ang="0">
                        <a:pos x="2058" y="4572"/>
                      </a:cxn>
                      <a:cxn ang="0">
                        <a:pos x="1950" y="4536"/>
                      </a:cxn>
                      <a:cxn ang="0">
                        <a:pos x="1848" y="4518"/>
                      </a:cxn>
                      <a:cxn ang="0">
                        <a:pos x="1734" y="4516"/>
                      </a:cxn>
                      <a:cxn ang="0">
                        <a:pos x="3056" y="4454"/>
                      </a:cxn>
                      <a:cxn ang="0">
                        <a:pos x="3152" y="4392"/>
                      </a:cxn>
                      <a:cxn ang="0">
                        <a:pos x="3262" y="4344"/>
                      </a:cxn>
                      <a:cxn ang="0">
                        <a:pos x="3372" y="4314"/>
                      </a:cxn>
                      <a:cxn ang="0">
                        <a:pos x="3462" y="4264"/>
                      </a:cxn>
                      <a:cxn ang="0">
                        <a:pos x="1016" y="4198"/>
                      </a:cxn>
                      <a:cxn ang="0">
                        <a:pos x="918" y="4128"/>
                      </a:cxn>
                      <a:cxn ang="0">
                        <a:pos x="846" y="4040"/>
                      </a:cxn>
                      <a:cxn ang="0">
                        <a:pos x="766" y="3972"/>
                      </a:cxn>
                      <a:cxn ang="0">
                        <a:pos x="670" y="3912"/>
                      </a:cxn>
                      <a:cxn ang="0">
                        <a:pos x="4058" y="3754"/>
                      </a:cxn>
                      <a:cxn ang="0">
                        <a:pos x="4108" y="3650"/>
                      </a:cxn>
                      <a:cxn ang="0">
                        <a:pos x="4178" y="3554"/>
                      </a:cxn>
                      <a:cxn ang="0">
                        <a:pos x="4258" y="3472"/>
                      </a:cxn>
                      <a:cxn ang="0">
                        <a:pos x="4310" y="3380"/>
                      </a:cxn>
                      <a:cxn ang="0">
                        <a:pos x="218" y="3272"/>
                      </a:cxn>
                      <a:cxn ang="0">
                        <a:pos x="170" y="3162"/>
                      </a:cxn>
                      <a:cxn ang="0">
                        <a:pos x="152" y="3048"/>
                      </a:cxn>
                      <a:cxn ang="0">
                        <a:pos x="120" y="2950"/>
                      </a:cxn>
                      <a:cxn ang="0">
                        <a:pos x="68" y="2848"/>
                      </a:cxn>
                      <a:cxn ang="0">
                        <a:pos x="4558" y="2636"/>
                      </a:cxn>
                      <a:cxn ang="0">
                        <a:pos x="4550" y="2522"/>
                      </a:cxn>
                      <a:cxn ang="0">
                        <a:pos x="4558" y="2404"/>
                      </a:cxn>
                      <a:cxn ang="0">
                        <a:pos x="4584" y="2292"/>
                      </a:cxn>
                      <a:cxn ang="0">
                        <a:pos x="4558" y="2190"/>
                      </a:cxn>
                      <a:cxn ang="0">
                        <a:pos x="34" y="2068"/>
                      </a:cxn>
                      <a:cxn ang="0">
                        <a:pos x="24" y="1954"/>
                      </a:cxn>
                      <a:cxn ang="0">
                        <a:pos x="44" y="1836"/>
                      </a:cxn>
                      <a:cxn ang="0">
                        <a:pos x="94" y="1732"/>
                      </a:cxn>
                      <a:cxn ang="0">
                        <a:pos x="120" y="1632"/>
                      </a:cxn>
                      <a:cxn ang="0">
                        <a:pos x="4392" y="1434"/>
                      </a:cxn>
                      <a:cxn ang="0">
                        <a:pos x="4344" y="1324"/>
                      </a:cxn>
                      <a:cxn ang="0">
                        <a:pos x="4316" y="1214"/>
                      </a:cxn>
                      <a:cxn ang="0">
                        <a:pos x="4264" y="1122"/>
                      </a:cxn>
                      <a:cxn ang="0">
                        <a:pos x="4184" y="1040"/>
                      </a:cxn>
                      <a:cxn ang="0">
                        <a:pos x="472" y="938"/>
                      </a:cxn>
                      <a:cxn ang="0">
                        <a:pos x="522" y="836"/>
                      </a:cxn>
                      <a:cxn ang="0">
                        <a:pos x="600" y="744"/>
                      </a:cxn>
                      <a:cxn ang="0">
                        <a:pos x="696" y="680"/>
                      </a:cxn>
                      <a:cxn ang="0">
                        <a:pos x="770" y="610"/>
                      </a:cxn>
                      <a:cxn ang="0">
                        <a:pos x="3652" y="476"/>
                      </a:cxn>
                      <a:cxn ang="0">
                        <a:pos x="3556" y="408"/>
                      </a:cxn>
                      <a:cxn ang="0">
                        <a:pos x="3474" y="326"/>
                      </a:cxn>
                      <a:cxn ang="0">
                        <a:pos x="3382" y="274"/>
                      </a:cxn>
                      <a:cxn ang="0">
                        <a:pos x="3272" y="246"/>
                      </a:cxn>
                      <a:cxn ang="0">
                        <a:pos x="1426" y="194"/>
                      </a:cxn>
                      <a:cxn ang="0">
                        <a:pos x="1522" y="132"/>
                      </a:cxn>
                      <a:cxn ang="0">
                        <a:pos x="1636" y="94"/>
                      </a:cxn>
                      <a:cxn ang="0">
                        <a:pos x="1750" y="88"/>
                      </a:cxn>
                      <a:cxn ang="0">
                        <a:pos x="1852" y="66"/>
                      </a:cxn>
                      <a:cxn ang="0">
                        <a:pos x="2524" y="36"/>
                      </a:cxn>
                      <a:cxn ang="0">
                        <a:pos x="2406" y="26"/>
                      </a:cxn>
                      <a:cxn ang="0">
                        <a:pos x="2294" y="0"/>
                      </a:cxn>
                    </a:cxnLst>
                    <a:rect l="0" t="0" r="r" b="b"/>
                    <a:pathLst>
                      <a:path w="4584" h="4584">
                        <a:moveTo>
                          <a:pt x="2292" y="4584"/>
                        </a:moveTo>
                        <a:lnTo>
                          <a:pt x="2284" y="4584"/>
                        </a:lnTo>
                        <a:lnTo>
                          <a:pt x="2284" y="4560"/>
                        </a:lnTo>
                        <a:lnTo>
                          <a:pt x="2292" y="4560"/>
                        </a:lnTo>
                        <a:lnTo>
                          <a:pt x="2292" y="4584"/>
                        </a:lnTo>
                        <a:close/>
                        <a:moveTo>
                          <a:pt x="2396" y="4582"/>
                        </a:moveTo>
                        <a:lnTo>
                          <a:pt x="2394" y="4558"/>
                        </a:lnTo>
                        <a:lnTo>
                          <a:pt x="2402" y="4558"/>
                        </a:lnTo>
                        <a:lnTo>
                          <a:pt x="2404" y="4582"/>
                        </a:lnTo>
                        <a:lnTo>
                          <a:pt x="2396" y="4582"/>
                        </a:lnTo>
                        <a:close/>
                        <a:moveTo>
                          <a:pt x="2178" y="4582"/>
                        </a:moveTo>
                        <a:lnTo>
                          <a:pt x="2170" y="4582"/>
                        </a:lnTo>
                        <a:lnTo>
                          <a:pt x="2172" y="4558"/>
                        </a:lnTo>
                        <a:lnTo>
                          <a:pt x="2180" y="4558"/>
                        </a:lnTo>
                        <a:lnTo>
                          <a:pt x="2178" y="4582"/>
                        </a:lnTo>
                        <a:close/>
                        <a:moveTo>
                          <a:pt x="2508" y="4574"/>
                        </a:moveTo>
                        <a:lnTo>
                          <a:pt x="2506" y="4550"/>
                        </a:lnTo>
                        <a:lnTo>
                          <a:pt x="2514" y="4550"/>
                        </a:lnTo>
                        <a:lnTo>
                          <a:pt x="2516" y="4574"/>
                        </a:lnTo>
                        <a:lnTo>
                          <a:pt x="2508" y="4574"/>
                        </a:lnTo>
                        <a:close/>
                        <a:moveTo>
                          <a:pt x="2066" y="4574"/>
                        </a:moveTo>
                        <a:lnTo>
                          <a:pt x="2058" y="4572"/>
                        </a:lnTo>
                        <a:lnTo>
                          <a:pt x="2062" y="4550"/>
                        </a:lnTo>
                        <a:lnTo>
                          <a:pt x="2068" y="4550"/>
                        </a:lnTo>
                        <a:lnTo>
                          <a:pt x="2066" y="4574"/>
                        </a:lnTo>
                        <a:close/>
                        <a:moveTo>
                          <a:pt x="2620" y="4562"/>
                        </a:moveTo>
                        <a:lnTo>
                          <a:pt x="2616" y="4538"/>
                        </a:lnTo>
                        <a:lnTo>
                          <a:pt x="2624" y="4536"/>
                        </a:lnTo>
                        <a:lnTo>
                          <a:pt x="2628" y="4560"/>
                        </a:lnTo>
                        <a:lnTo>
                          <a:pt x="2620" y="4562"/>
                        </a:lnTo>
                        <a:close/>
                        <a:moveTo>
                          <a:pt x="1954" y="4560"/>
                        </a:moveTo>
                        <a:lnTo>
                          <a:pt x="1946" y="4558"/>
                        </a:lnTo>
                        <a:lnTo>
                          <a:pt x="1950" y="4536"/>
                        </a:lnTo>
                        <a:lnTo>
                          <a:pt x="1958" y="4536"/>
                        </a:lnTo>
                        <a:lnTo>
                          <a:pt x="1954" y="4560"/>
                        </a:lnTo>
                        <a:close/>
                        <a:moveTo>
                          <a:pt x="2730" y="4542"/>
                        </a:moveTo>
                        <a:lnTo>
                          <a:pt x="2726" y="4520"/>
                        </a:lnTo>
                        <a:lnTo>
                          <a:pt x="2734" y="4518"/>
                        </a:lnTo>
                        <a:lnTo>
                          <a:pt x="2738" y="4542"/>
                        </a:lnTo>
                        <a:lnTo>
                          <a:pt x="2730" y="4542"/>
                        </a:lnTo>
                        <a:close/>
                        <a:moveTo>
                          <a:pt x="1844" y="4540"/>
                        </a:moveTo>
                        <a:lnTo>
                          <a:pt x="1836" y="4540"/>
                        </a:lnTo>
                        <a:lnTo>
                          <a:pt x="1840" y="4516"/>
                        </a:lnTo>
                        <a:lnTo>
                          <a:pt x="1848" y="4518"/>
                        </a:lnTo>
                        <a:lnTo>
                          <a:pt x="1844" y="4540"/>
                        </a:lnTo>
                        <a:close/>
                        <a:moveTo>
                          <a:pt x="2840" y="4518"/>
                        </a:moveTo>
                        <a:lnTo>
                          <a:pt x="2836" y="4496"/>
                        </a:lnTo>
                        <a:lnTo>
                          <a:pt x="2842" y="4494"/>
                        </a:lnTo>
                        <a:lnTo>
                          <a:pt x="2848" y="4516"/>
                        </a:lnTo>
                        <a:lnTo>
                          <a:pt x="2840" y="4518"/>
                        </a:lnTo>
                        <a:close/>
                        <a:moveTo>
                          <a:pt x="1734" y="4516"/>
                        </a:moveTo>
                        <a:lnTo>
                          <a:pt x="1726" y="4514"/>
                        </a:lnTo>
                        <a:lnTo>
                          <a:pt x="1732" y="4492"/>
                        </a:lnTo>
                        <a:lnTo>
                          <a:pt x="1740" y="4492"/>
                        </a:lnTo>
                        <a:lnTo>
                          <a:pt x="1734" y="4516"/>
                        </a:lnTo>
                        <a:close/>
                        <a:moveTo>
                          <a:pt x="2950" y="4488"/>
                        </a:moveTo>
                        <a:lnTo>
                          <a:pt x="2942" y="4466"/>
                        </a:lnTo>
                        <a:lnTo>
                          <a:pt x="2950" y="4464"/>
                        </a:lnTo>
                        <a:lnTo>
                          <a:pt x="2958" y="4486"/>
                        </a:lnTo>
                        <a:lnTo>
                          <a:pt x="2950" y="4488"/>
                        </a:lnTo>
                        <a:close/>
                        <a:moveTo>
                          <a:pt x="1626" y="4486"/>
                        </a:moveTo>
                        <a:lnTo>
                          <a:pt x="1618" y="4484"/>
                        </a:lnTo>
                        <a:lnTo>
                          <a:pt x="1626" y="4460"/>
                        </a:lnTo>
                        <a:lnTo>
                          <a:pt x="1632" y="4464"/>
                        </a:lnTo>
                        <a:lnTo>
                          <a:pt x="1626" y="4486"/>
                        </a:lnTo>
                        <a:close/>
                        <a:moveTo>
                          <a:pt x="3056" y="4454"/>
                        </a:moveTo>
                        <a:lnTo>
                          <a:pt x="3048" y="4432"/>
                        </a:lnTo>
                        <a:lnTo>
                          <a:pt x="3056" y="4428"/>
                        </a:lnTo>
                        <a:lnTo>
                          <a:pt x="3064" y="4452"/>
                        </a:lnTo>
                        <a:lnTo>
                          <a:pt x="3056" y="4454"/>
                        </a:lnTo>
                        <a:close/>
                        <a:moveTo>
                          <a:pt x="1518" y="4450"/>
                        </a:moveTo>
                        <a:lnTo>
                          <a:pt x="1510" y="4448"/>
                        </a:lnTo>
                        <a:lnTo>
                          <a:pt x="1520" y="4426"/>
                        </a:lnTo>
                        <a:lnTo>
                          <a:pt x="1526" y="4428"/>
                        </a:lnTo>
                        <a:lnTo>
                          <a:pt x="1518" y="4450"/>
                        </a:lnTo>
                        <a:close/>
                        <a:moveTo>
                          <a:pt x="3162" y="4414"/>
                        </a:moveTo>
                        <a:lnTo>
                          <a:pt x="3152" y="4392"/>
                        </a:lnTo>
                        <a:lnTo>
                          <a:pt x="3160" y="4388"/>
                        </a:lnTo>
                        <a:lnTo>
                          <a:pt x="3170" y="4410"/>
                        </a:lnTo>
                        <a:lnTo>
                          <a:pt x="3162" y="4414"/>
                        </a:lnTo>
                        <a:close/>
                        <a:moveTo>
                          <a:pt x="1414" y="4410"/>
                        </a:moveTo>
                        <a:lnTo>
                          <a:pt x="1406" y="4408"/>
                        </a:lnTo>
                        <a:lnTo>
                          <a:pt x="1416" y="4384"/>
                        </a:lnTo>
                        <a:lnTo>
                          <a:pt x="1422" y="4388"/>
                        </a:lnTo>
                        <a:lnTo>
                          <a:pt x="1414" y="4410"/>
                        </a:lnTo>
                        <a:close/>
                        <a:moveTo>
                          <a:pt x="3264" y="4368"/>
                        </a:moveTo>
                        <a:lnTo>
                          <a:pt x="3254" y="4348"/>
                        </a:lnTo>
                        <a:lnTo>
                          <a:pt x="3262" y="4344"/>
                        </a:lnTo>
                        <a:lnTo>
                          <a:pt x="3272" y="4366"/>
                        </a:lnTo>
                        <a:lnTo>
                          <a:pt x="3264" y="4368"/>
                        </a:lnTo>
                        <a:close/>
                        <a:moveTo>
                          <a:pt x="1310" y="4364"/>
                        </a:moveTo>
                        <a:lnTo>
                          <a:pt x="1302" y="4360"/>
                        </a:lnTo>
                        <a:lnTo>
                          <a:pt x="1314" y="4340"/>
                        </a:lnTo>
                        <a:lnTo>
                          <a:pt x="1320" y="4342"/>
                        </a:lnTo>
                        <a:lnTo>
                          <a:pt x="1310" y="4364"/>
                        </a:lnTo>
                        <a:close/>
                        <a:moveTo>
                          <a:pt x="3364" y="4318"/>
                        </a:moveTo>
                        <a:lnTo>
                          <a:pt x="3354" y="4298"/>
                        </a:lnTo>
                        <a:lnTo>
                          <a:pt x="3360" y="4294"/>
                        </a:lnTo>
                        <a:lnTo>
                          <a:pt x="3372" y="4314"/>
                        </a:lnTo>
                        <a:lnTo>
                          <a:pt x="3364" y="4318"/>
                        </a:lnTo>
                        <a:close/>
                        <a:moveTo>
                          <a:pt x="1210" y="4314"/>
                        </a:moveTo>
                        <a:lnTo>
                          <a:pt x="1202" y="4310"/>
                        </a:lnTo>
                        <a:lnTo>
                          <a:pt x="1214" y="4288"/>
                        </a:lnTo>
                        <a:lnTo>
                          <a:pt x="1222" y="4292"/>
                        </a:lnTo>
                        <a:lnTo>
                          <a:pt x="1210" y="4314"/>
                        </a:lnTo>
                        <a:close/>
                        <a:moveTo>
                          <a:pt x="3462" y="4264"/>
                        </a:moveTo>
                        <a:lnTo>
                          <a:pt x="3450" y="4242"/>
                        </a:lnTo>
                        <a:lnTo>
                          <a:pt x="3458" y="4238"/>
                        </a:lnTo>
                        <a:lnTo>
                          <a:pt x="3470" y="4260"/>
                        </a:lnTo>
                        <a:lnTo>
                          <a:pt x="3462" y="4264"/>
                        </a:lnTo>
                        <a:close/>
                        <a:moveTo>
                          <a:pt x="1112" y="4258"/>
                        </a:moveTo>
                        <a:lnTo>
                          <a:pt x="1104" y="4254"/>
                        </a:lnTo>
                        <a:lnTo>
                          <a:pt x="1118" y="4234"/>
                        </a:lnTo>
                        <a:lnTo>
                          <a:pt x="1124" y="4238"/>
                        </a:lnTo>
                        <a:lnTo>
                          <a:pt x="1112" y="4258"/>
                        </a:lnTo>
                        <a:close/>
                        <a:moveTo>
                          <a:pt x="3558" y="4204"/>
                        </a:moveTo>
                        <a:lnTo>
                          <a:pt x="3544" y="4184"/>
                        </a:lnTo>
                        <a:lnTo>
                          <a:pt x="3552" y="4180"/>
                        </a:lnTo>
                        <a:lnTo>
                          <a:pt x="3564" y="4200"/>
                        </a:lnTo>
                        <a:lnTo>
                          <a:pt x="3558" y="4204"/>
                        </a:lnTo>
                        <a:close/>
                        <a:moveTo>
                          <a:pt x="1016" y="4198"/>
                        </a:moveTo>
                        <a:lnTo>
                          <a:pt x="1010" y="4192"/>
                        </a:lnTo>
                        <a:lnTo>
                          <a:pt x="1024" y="4172"/>
                        </a:lnTo>
                        <a:lnTo>
                          <a:pt x="1030" y="4178"/>
                        </a:lnTo>
                        <a:lnTo>
                          <a:pt x="1016" y="4198"/>
                        </a:lnTo>
                        <a:close/>
                        <a:moveTo>
                          <a:pt x="3650" y="4140"/>
                        </a:moveTo>
                        <a:lnTo>
                          <a:pt x="3636" y="4120"/>
                        </a:lnTo>
                        <a:lnTo>
                          <a:pt x="3642" y="4116"/>
                        </a:lnTo>
                        <a:lnTo>
                          <a:pt x="3656" y="4134"/>
                        </a:lnTo>
                        <a:lnTo>
                          <a:pt x="3650" y="4140"/>
                        </a:lnTo>
                        <a:close/>
                        <a:moveTo>
                          <a:pt x="924" y="4132"/>
                        </a:moveTo>
                        <a:lnTo>
                          <a:pt x="918" y="4128"/>
                        </a:lnTo>
                        <a:lnTo>
                          <a:pt x="932" y="4108"/>
                        </a:lnTo>
                        <a:lnTo>
                          <a:pt x="938" y="4114"/>
                        </a:lnTo>
                        <a:lnTo>
                          <a:pt x="924" y="4132"/>
                        </a:lnTo>
                        <a:close/>
                        <a:moveTo>
                          <a:pt x="3740" y="4070"/>
                        </a:moveTo>
                        <a:lnTo>
                          <a:pt x="3724" y="4052"/>
                        </a:lnTo>
                        <a:lnTo>
                          <a:pt x="3730" y="4046"/>
                        </a:lnTo>
                        <a:lnTo>
                          <a:pt x="3746" y="4066"/>
                        </a:lnTo>
                        <a:lnTo>
                          <a:pt x="3740" y="4070"/>
                        </a:lnTo>
                        <a:close/>
                        <a:moveTo>
                          <a:pt x="836" y="4062"/>
                        </a:moveTo>
                        <a:lnTo>
                          <a:pt x="830" y="4058"/>
                        </a:lnTo>
                        <a:lnTo>
                          <a:pt x="846" y="4040"/>
                        </a:lnTo>
                        <a:lnTo>
                          <a:pt x="852" y="4044"/>
                        </a:lnTo>
                        <a:lnTo>
                          <a:pt x="836" y="4062"/>
                        </a:lnTo>
                        <a:close/>
                        <a:moveTo>
                          <a:pt x="3824" y="3998"/>
                        </a:moveTo>
                        <a:lnTo>
                          <a:pt x="3808" y="3980"/>
                        </a:lnTo>
                        <a:lnTo>
                          <a:pt x="3814" y="3974"/>
                        </a:lnTo>
                        <a:lnTo>
                          <a:pt x="3830" y="3992"/>
                        </a:lnTo>
                        <a:lnTo>
                          <a:pt x="3824" y="3998"/>
                        </a:lnTo>
                        <a:close/>
                        <a:moveTo>
                          <a:pt x="750" y="3990"/>
                        </a:moveTo>
                        <a:lnTo>
                          <a:pt x="744" y="3984"/>
                        </a:lnTo>
                        <a:lnTo>
                          <a:pt x="762" y="3966"/>
                        </a:lnTo>
                        <a:lnTo>
                          <a:pt x="766" y="3972"/>
                        </a:lnTo>
                        <a:lnTo>
                          <a:pt x="750" y="3990"/>
                        </a:lnTo>
                        <a:close/>
                        <a:moveTo>
                          <a:pt x="3906" y="3920"/>
                        </a:moveTo>
                        <a:lnTo>
                          <a:pt x="3890" y="3902"/>
                        </a:lnTo>
                        <a:lnTo>
                          <a:pt x="3896" y="3898"/>
                        </a:lnTo>
                        <a:lnTo>
                          <a:pt x="3912" y="3914"/>
                        </a:lnTo>
                        <a:lnTo>
                          <a:pt x="3906" y="3920"/>
                        </a:lnTo>
                        <a:close/>
                        <a:moveTo>
                          <a:pt x="670" y="3912"/>
                        </a:moveTo>
                        <a:lnTo>
                          <a:pt x="664" y="3906"/>
                        </a:lnTo>
                        <a:lnTo>
                          <a:pt x="680" y="3888"/>
                        </a:lnTo>
                        <a:lnTo>
                          <a:pt x="686" y="3894"/>
                        </a:lnTo>
                        <a:lnTo>
                          <a:pt x="670" y="3912"/>
                        </a:lnTo>
                        <a:close/>
                        <a:moveTo>
                          <a:pt x="3984" y="3838"/>
                        </a:moveTo>
                        <a:lnTo>
                          <a:pt x="3966" y="3822"/>
                        </a:lnTo>
                        <a:lnTo>
                          <a:pt x="3972" y="3816"/>
                        </a:lnTo>
                        <a:lnTo>
                          <a:pt x="3990" y="3832"/>
                        </a:lnTo>
                        <a:lnTo>
                          <a:pt x="3984" y="3838"/>
                        </a:lnTo>
                        <a:close/>
                        <a:moveTo>
                          <a:pt x="592" y="3830"/>
                        </a:moveTo>
                        <a:lnTo>
                          <a:pt x="586" y="3824"/>
                        </a:lnTo>
                        <a:lnTo>
                          <a:pt x="604" y="3808"/>
                        </a:lnTo>
                        <a:lnTo>
                          <a:pt x="610" y="3814"/>
                        </a:lnTo>
                        <a:lnTo>
                          <a:pt x="592" y="3830"/>
                        </a:lnTo>
                        <a:close/>
                        <a:moveTo>
                          <a:pt x="4058" y="3754"/>
                        </a:moveTo>
                        <a:lnTo>
                          <a:pt x="4040" y="3738"/>
                        </a:lnTo>
                        <a:lnTo>
                          <a:pt x="4044" y="3732"/>
                        </a:lnTo>
                        <a:lnTo>
                          <a:pt x="4064" y="3748"/>
                        </a:lnTo>
                        <a:lnTo>
                          <a:pt x="4058" y="3754"/>
                        </a:lnTo>
                        <a:close/>
                        <a:moveTo>
                          <a:pt x="518" y="3744"/>
                        </a:moveTo>
                        <a:lnTo>
                          <a:pt x="514" y="3738"/>
                        </a:lnTo>
                        <a:lnTo>
                          <a:pt x="532" y="3724"/>
                        </a:lnTo>
                        <a:lnTo>
                          <a:pt x="536" y="3730"/>
                        </a:lnTo>
                        <a:lnTo>
                          <a:pt x="518" y="3744"/>
                        </a:lnTo>
                        <a:close/>
                        <a:moveTo>
                          <a:pt x="4128" y="3666"/>
                        </a:moveTo>
                        <a:lnTo>
                          <a:pt x="4108" y="3650"/>
                        </a:lnTo>
                        <a:lnTo>
                          <a:pt x="4114" y="3644"/>
                        </a:lnTo>
                        <a:lnTo>
                          <a:pt x="4132" y="3658"/>
                        </a:lnTo>
                        <a:lnTo>
                          <a:pt x="4128" y="3666"/>
                        </a:lnTo>
                        <a:close/>
                        <a:moveTo>
                          <a:pt x="450" y="3656"/>
                        </a:moveTo>
                        <a:lnTo>
                          <a:pt x="444" y="3650"/>
                        </a:lnTo>
                        <a:lnTo>
                          <a:pt x="464" y="3636"/>
                        </a:lnTo>
                        <a:lnTo>
                          <a:pt x="468" y="3642"/>
                        </a:lnTo>
                        <a:lnTo>
                          <a:pt x="450" y="3656"/>
                        </a:lnTo>
                        <a:close/>
                        <a:moveTo>
                          <a:pt x="4194" y="3574"/>
                        </a:moveTo>
                        <a:lnTo>
                          <a:pt x="4174" y="3560"/>
                        </a:lnTo>
                        <a:lnTo>
                          <a:pt x="4178" y="3554"/>
                        </a:lnTo>
                        <a:lnTo>
                          <a:pt x="4198" y="3566"/>
                        </a:lnTo>
                        <a:lnTo>
                          <a:pt x="4194" y="3574"/>
                        </a:lnTo>
                        <a:close/>
                        <a:moveTo>
                          <a:pt x="384" y="3564"/>
                        </a:moveTo>
                        <a:lnTo>
                          <a:pt x="380" y="3558"/>
                        </a:lnTo>
                        <a:lnTo>
                          <a:pt x="400" y="3544"/>
                        </a:lnTo>
                        <a:lnTo>
                          <a:pt x="404" y="3550"/>
                        </a:lnTo>
                        <a:lnTo>
                          <a:pt x="384" y="3564"/>
                        </a:lnTo>
                        <a:close/>
                        <a:moveTo>
                          <a:pt x="4254" y="3478"/>
                        </a:moveTo>
                        <a:lnTo>
                          <a:pt x="4234" y="3466"/>
                        </a:lnTo>
                        <a:lnTo>
                          <a:pt x="4238" y="3460"/>
                        </a:lnTo>
                        <a:lnTo>
                          <a:pt x="4258" y="3472"/>
                        </a:lnTo>
                        <a:lnTo>
                          <a:pt x="4254" y="3478"/>
                        </a:lnTo>
                        <a:close/>
                        <a:moveTo>
                          <a:pt x="324" y="3470"/>
                        </a:moveTo>
                        <a:lnTo>
                          <a:pt x="320" y="3462"/>
                        </a:lnTo>
                        <a:lnTo>
                          <a:pt x="340" y="3450"/>
                        </a:lnTo>
                        <a:lnTo>
                          <a:pt x="344" y="3456"/>
                        </a:lnTo>
                        <a:lnTo>
                          <a:pt x="324" y="3470"/>
                        </a:lnTo>
                        <a:close/>
                        <a:moveTo>
                          <a:pt x="4310" y="3380"/>
                        </a:moveTo>
                        <a:lnTo>
                          <a:pt x="4288" y="3370"/>
                        </a:lnTo>
                        <a:lnTo>
                          <a:pt x="4292" y="3362"/>
                        </a:lnTo>
                        <a:lnTo>
                          <a:pt x="4314" y="3374"/>
                        </a:lnTo>
                        <a:lnTo>
                          <a:pt x="4310" y="3380"/>
                        </a:lnTo>
                        <a:close/>
                        <a:moveTo>
                          <a:pt x="268" y="3372"/>
                        </a:moveTo>
                        <a:lnTo>
                          <a:pt x="266" y="3364"/>
                        </a:lnTo>
                        <a:lnTo>
                          <a:pt x="286" y="3354"/>
                        </a:lnTo>
                        <a:lnTo>
                          <a:pt x="290" y="3360"/>
                        </a:lnTo>
                        <a:lnTo>
                          <a:pt x="268" y="3372"/>
                        </a:lnTo>
                        <a:close/>
                        <a:moveTo>
                          <a:pt x="4362" y="3280"/>
                        </a:moveTo>
                        <a:lnTo>
                          <a:pt x="4340" y="3270"/>
                        </a:lnTo>
                        <a:lnTo>
                          <a:pt x="4342" y="3262"/>
                        </a:lnTo>
                        <a:lnTo>
                          <a:pt x="4364" y="3274"/>
                        </a:lnTo>
                        <a:lnTo>
                          <a:pt x="4362" y="3280"/>
                        </a:lnTo>
                        <a:close/>
                        <a:moveTo>
                          <a:pt x="218" y="3272"/>
                        </a:moveTo>
                        <a:lnTo>
                          <a:pt x="214" y="3264"/>
                        </a:lnTo>
                        <a:lnTo>
                          <a:pt x="236" y="3254"/>
                        </a:lnTo>
                        <a:lnTo>
                          <a:pt x="240" y="3260"/>
                        </a:lnTo>
                        <a:lnTo>
                          <a:pt x="218" y="3272"/>
                        </a:lnTo>
                        <a:close/>
                        <a:moveTo>
                          <a:pt x="4408" y="3178"/>
                        </a:moveTo>
                        <a:lnTo>
                          <a:pt x="4386" y="3168"/>
                        </a:lnTo>
                        <a:lnTo>
                          <a:pt x="4388" y="3160"/>
                        </a:lnTo>
                        <a:lnTo>
                          <a:pt x="4410" y="3170"/>
                        </a:lnTo>
                        <a:lnTo>
                          <a:pt x="4408" y="3178"/>
                        </a:lnTo>
                        <a:close/>
                        <a:moveTo>
                          <a:pt x="172" y="3168"/>
                        </a:moveTo>
                        <a:lnTo>
                          <a:pt x="170" y="3162"/>
                        </a:lnTo>
                        <a:lnTo>
                          <a:pt x="192" y="3152"/>
                        </a:lnTo>
                        <a:lnTo>
                          <a:pt x="196" y="3160"/>
                        </a:lnTo>
                        <a:lnTo>
                          <a:pt x="172" y="3168"/>
                        </a:lnTo>
                        <a:close/>
                        <a:moveTo>
                          <a:pt x="4448" y="3072"/>
                        </a:moveTo>
                        <a:lnTo>
                          <a:pt x="4426" y="3064"/>
                        </a:lnTo>
                        <a:lnTo>
                          <a:pt x="4428" y="3056"/>
                        </a:lnTo>
                        <a:lnTo>
                          <a:pt x="4452" y="3064"/>
                        </a:lnTo>
                        <a:lnTo>
                          <a:pt x="4448" y="3072"/>
                        </a:lnTo>
                        <a:close/>
                        <a:moveTo>
                          <a:pt x="132" y="3064"/>
                        </a:moveTo>
                        <a:lnTo>
                          <a:pt x="130" y="3056"/>
                        </a:lnTo>
                        <a:lnTo>
                          <a:pt x="152" y="3048"/>
                        </a:lnTo>
                        <a:lnTo>
                          <a:pt x="156" y="3056"/>
                        </a:lnTo>
                        <a:lnTo>
                          <a:pt x="132" y="3064"/>
                        </a:lnTo>
                        <a:close/>
                        <a:moveTo>
                          <a:pt x="4484" y="2966"/>
                        </a:moveTo>
                        <a:lnTo>
                          <a:pt x="4462" y="2958"/>
                        </a:lnTo>
                        <a:lnTo>
                          <a:pt x="4464" y="2950"/>
                        </a:lnTo>
                        <a:lnTo>
                          <a:pt x="4486" y="2958"/>
                        </a:lnTo>
                        <a:lnTo>
                          <a:pt x="4484" y="2966"/>
                        </a:lnTo>
                        <a:close/>
                        <a:moveTo>
                          <a:pt x="98" y="2956"/>
                        </a:moveTo>
                        <a:lnTo>
                          <a:pt x="94" y="2948"/>
                        </a:lnTo>
                        <a:lnTo>
                          <a:pt x="118" y="2942"/>
                        </a:lnTo>
                        <a:lnTo>
                          <a:pt x="120" y="2950"/>
                        </a:lnTo>
                        <a:lnTo>
                          <a:pt x="98" y="2956"/>
                        </a:lnTo>
                        <a:close/>
                        <a:moveTo>
                          <a:pt x="4514" y="2856"/>
                        </a:moveTo>
                        <a:lnTo>
                          <a:pt x="4492" y="2852"/>
                        </a:lnTo>
                        <a:lnTo>
                          <a:pt x="4494" y="2844"/>
                        </a:lnTo>
                        <a:lnTo>
                          <a:pt x="4516" y="2850"/>
                        </a:lnTo>
                        <a:lnTo>
                          <a:pt x="4514" y="2856"/>
                        </a:lnTo>
                        <a:close/>
                        <a:moveTo>
                          <a:pt x="68" y="2848"/>
                        </a:moveTo>
                        <a:lnTo>
                          <a:pt x="66" y="2840"/>
                        </a:lnTo>
                        <a:lnTo>
                          <a:pt x="88" y="2834"/>
                        </a:lnTo>
                        <a:lnTo>
                          <a:pt x="90" y="2842"/>
                        </a:lnTo>
                        <a:lnTo>
                          <a:pt x="68" y="2848"/>
                        </a:lnTo>
                        <a:close/>
                        <a:moveTo>
                          <a:pt x="4540" y="2748"/>
                        </a:moveTo>
                        <a:lnTo>
                          <a:pt x="4516" y="2742"/>
                        </a:lnTo>
                        <a:lnTo>
                          <a:pt x="4518" y="2734"/>
                        </a:lnTo>
                        <a:lnTo>
                          <a:pt x="4540" y="2740"/>
                        </a:lnTo>
                        <a:lnTo>
                          <a:pt x="4540" y="2748"/>
                        </a:lnTo>
                        <a:close/>
                        <a:moveTo>
                          <a:pt x="42" y="2738"/>
                        </a:moveTo>
                        <a:lnTo>
                          <a:pt x="42" y="2730"/>
                        </a:lnTo>
                        <a:lnTo>
                          <a:pt x="64" y="2726"/>
                        </a:lnTo>
                        <a:lnTo>
                          <a:pt x="66" y="2734"/>
                        </a:lnTo>
                        <a:lnTo>
                          <a:pt x="42" y="2738"/>
                        </a:lnTo>
                        <a:close/>
                        <a:moveTo>
                          <a:pt x="4558" y="2636"/>
                        </a:moveTo>
                        <a:lnTo>
                          <a:pt x="4536" y="2632"/>
                        </a:lnTo>
                        <a:lnTo>
                          <a:pt x="4536" y="2624"/>
                        </a:lnTo>
                        <a:lnTo>
                          <a:pt x="4560" y="2628"/>
                        </a:lnTo>
                        <a:lnTo>
                          <a:pt x="4558" y="2636"/>
                        </a:lnTo>
                        <a:close/>
                        <a:moveTo>
                          <a:pt x="24" y="2628"/>
                        </a:moveTo>
                        <a:lnTo>
                          <a:pt x="22" y="2620"/>
                        </a:lnTo>
                        <a:lnTo>
                          <a:pt x="46" y="2616"/>
                        </a:lnTo>
                        <a:lnTo>
                          <a:pt x="48" y="2624"/>
                        </a:lnTo>
                        <a:lnTo>
                          <a:pt x="24" y="2628"/>
                        </a:lnTo>
                        <a:close/>
                        <a:moveTo>
                          <a:pt x="4572" y="2524"/>
                        </a:moveTo>
                        <a:lnTo>
                          <a:pt x="4550" y="2522"/>
                        </a:lnTo>
                        <a:lnTo>
                          <a:pt x="4550" y="2514"/>
                        </a:lnTo>
                        <a:lnTo>
                          <a:pt x="4574" y="2516"/>
                        </a:lnTo>
                        <a:lnTo>
                          <a:pt x="4572" y="2524"/>
                        </a:lnTo>
                        <a:close/>
                        <a:moveTo>
                          <a:pt x="10" y="2516"/>
                        </a:moveTo>
                        <a:lnTo>
                          <a:pt x="10" y="2508"/>
                        </a:lnTo>
                        <a:lnTo>
                          <a:pt x="34" y="2506"/>
                        </a:lnTo>
                        <a:lnTo>
                          <a:pt x="34" y="2514"/>
                        </a:lnTo>
                        <a:lnTo>
                          <a:pt x="10" y="2516"/>
                        </a:lnTo>
                        <a:close/>
                        <a:moveTo>
                          <a:pt x="4582" y="2412"/>
                        </a:moveTo>
                        <a:lnTo>
                          <a:pt x="4558" y="2412"/>
                        </a:lnTo>
                        <a:lnTo>
                          <a:pt x="4558" y="2404"/>
                        </a:lnTo>
                        <a:lnTo>
                          <a:pt x="4582" y="2404"/>
                        </a:lnTo>
                        <a:lnTo>
                          <a:pt x="4582" y="2412"/>
                        </a:lnTo>
                        <a:close/>
                        <a:moveTo>
                          <a:pt x="2" y="2404"/>
                        </a:moveTo>
                        <a:lnTo>
                          <a:pt x="2" y="2396"/>
                        </a:lnTo>
                        <a:lnTo>
                          <a:pt x="26" y="2394"/>
                        </a:lnTo>
                        <a:lnTo>
                          <a:pt x="26" y="2402"/>
                        </a:lnTo>
                        <a:lnTo>
                          <a:pt x="2" y="2404"/>
                        </a:lnTo>
                        <a:close/>
                        <a:moveTo>
                          <a:pt x="4584" y="2300"/>
                        </a:moveTo>
                        <a:lnTo>
                          <a:pt x="4560" y="2300"/>
                        </a:lnTo>
                        <a:lnTo>
                          <a:pt x="4560" y="2292"/>
                        </a:lnTo>
                        <a:lnTo>
                          <a:pt x="4584" y="2292"/>
                        </a:lnTo>
                        <a:lnTo>
                          <a:pt x="4584" y="2300"/>
                        </a:lnTo>
                        <a:close/>
                        <a:moveTo>
                          <a:pt x="24" y="2290"/>
                        </a:moveTo>
                        <a:lnTo>
                          <a:pt x="0" y="2290"/>
                        </a:lnTo>
                        <a:lnTo>
                          <a:pt x="0" y="2282"/>
                        </a:lnTo>
                        <a:lnTo>
                          <a:pt x="24" y="2282"/>
                        </a:lnTo>
                        <a:lnTo>
                          <a:pt x="24" y="2290"/>
                        </a:lnTo>
                        <a:close/>
                        <a:moveTo>
                          <a:pt x="4558" y="2190"/>
                        </a:moveTo>
                        <a:lnTo>
                          <a:pt x="4558" y="2184"/>
                        </a:lnTo>
                        <a:lnTo>
                          <a:pt x="4582" y="2182"/>
                        </a:lnTo>
                        <a:lnTo>
                          <a:pt x="4582" y="2190"/>
                        </a:lnTo>
                        <a:lnTo>
                          <a:pt x="4558" y="2190"/>
                        </a:lnTo>
                        <a:close/>
                        <a:moveTo>
                          <a:pt x="26" y="2180"/>
                        </a:moveTo>
                        <a:lnTo>
                          <a:pt x="2" y="2178"/>
                        </a:lnTo>
                        <a:lnTo>
                          <a:pt x="2" y="2170"/>
                        </a:lnTo>
                        <a:lnTo>
                          <a:pt x="26" y="2172"/>
                        </a:lnTo>
                        <a:lnTo>
                          <a:pt x="26" y="2180"/>
                        </a:lnTo>
                        <a:close/>
                        <a:moveTo>
                          <a:pt x="4550" y="2080"/>
                        </a:moveTo>
                        <a:lnTo>
                          <a:pt x="4550" y="2072"/>
                        </a:lnTo>
                        <a:lnTo>
                          <a:pt x="4574" y="2070"/>
                        </a:lnTo>
                        <a:lnTo>
                          <a:pt x="4574" y="2078"/>
                        </a:lnTo>
                        <a:lnTo>
                          <a:pt x="4550" y="2080"/>
                        </a:lnTo>
                        <a:close/>
                        <a:moveTo>
                          <a:pt x="34" y="2068"/>
                        </a:moveTo>
                        <a:lnTo>
                          <a:pt x="10" y="2066"/>
                        </a:lnTo>
                        <a:lnTo>
                          <a:pt x="12" y="2058"/>
                        </a:lnTo>
                        <a:lnTo>
                          <a:pt x="36" y="2060"/>
                        </a:lnTo>
                        <a:lnTo>
                          <a:pt x="34" y="2068"/>
                        </a:lnTo>
                        <a:close/>
                        <a:moveTo>
                          <a:pt x="4538" y="1970"/>
                        </a:moveTo>
                        <a:lnTo>
                          <a:pt x="4536" y="1962"/>
                        </a:lnTo>
                        <a:lnTo>
                          <a:pt x="4560" y="1958"/>
                        </a:lnTo>
                        <a:lnTo>
                          <a:pt x="4562" y="1966"/>
                        </a:lnTo>
                        <a:lnTo>
                          <a:pt x="4538" y="1970"/>
                        </a:lnTo>
                        <a:close/>
                        <a:moveTo>
                          <a:pt x="48" y="1958"/>
                        </a:moveTo>
                        <a:lnTo>
                          <a:pt x="24" y="1954"/>
                        </a:lnTo>
                        <a:lnTo>
                          <a:pt x="26" y="1946"/>
                        </a:lnTo>
                        <a:lnTo>
                          <a:pt x="50" y="1950"/>
                        </a:lnTo>
                        <a:lnTo>
                          <a:pt x="48" y="1958"/>
                        </a:lnTo>
                        <a:close/>
                        <a:moveTo>
                          <a:pt x="4520" y="1860"/>
                        </a:moveTo>
                        <a:lnTo>
                          <a:pt x="4518" y="1852"/>
                        </a:lnTo>
                        <a:lnTo>
                          <a:pt x="4542" y="1846"/>
                        </a:lnTo>
                        <a:lnTo>
                          <a:pt x="4542" y="1854"/>
                        </a:lnTo>
                        <a:lnTo>
                          <a:pt x="4520" y="1860"/>
                        </a:lnTo>
                        <a:close/>
                        <a:moveTo>
                          <a:pt x="66" y="1848"/>
                        </a:moveTo>
                        <a:lnTo>
                          <a:pt x="44" y="1844"/>
                        </a:lnTo>
                        <a:lnTo>
                          <a:pt x="44" y="1836"/>
                        </a:lnTo>
                        <a:lnTo>
                          <a:pt x="68" y="1840"/>
                        </a:lnTo>
                        <a:lnTo>
                          <a:pt x="66" y="1848"/>
                        </a:lnTo>
                        <a:close/>
                        <a:moveTo>
                          <a:pt x="4496" y="1750"/>
                        </a:moveTo>
                        <a:lnTo>
                          <a:pt x="4494" y="1742"/>
                        </a:lnTo>
                        <a:lnTo>
                          <a:pt x="4518" y="1738"/>
                        </a:lnTo>
                        <a:lnTo>
                          <a:pt x="4518" y="1744"/>
                        </a:lnTo>
                        <a:lnTo>
                          <a:pt x="4496" y="1750"/>
                        </a:lnTo>
                        <a:close/>
                        <a:moveTo>
                          <a:pt x="92" y="1740"/>
                        </a:moveTo>
                        <a:lnTo>
                          <a:pt x="68" y="1734"/>
                        </a:lnTo>
                        <a:lnTo>
                          <a:pt x="70" y="1726"/>
                        </a:lnTo>
                        <a:lnTo>
                          <a:pt x="94" y="1732"/>
                        </a:lnTo>
                        <a:lnTo>
                          <a:pt x="92" y="1740"/>
                        </a:lnTo>
                        <a:close/>
                        <a:moveTo>
                          <a:pt x="4466" y="1644"/>
                        </a:moveTo>
                        <a:lnTo>
                          <a:pt x="4464" y="1636"/>
                        </a:lnTo>
                        <a:lnTo>
                          <a:pt x="4488" y="1628"/>
                        </a:lnTo>
                        <a:lnTo>
                          <a:pt x="4490" y="1636"/>
                        </a:lnTo>
                        <a:lnTo>
                          <a:pt x="4466" y="1644"/>
                        </a:lnTo>
                        <a:close/>
                        <a:moveTo>
                          <a:pt x="120" y="1632"/>
                        </a:moveTo>
                        <a:lnTo>
                          <a:pt x="98" y="1626"/>
                        </a:lnTo>
                        <a:lnTo>
                          <a:pt x="100" y="1618"/>
                        </a:lnTo>
                        <a:lnTo>
                          <a:pt x="124" y="1624"/>
                        </a:lnTo>
                        <a:lnTo>
                          <a:pt x="120" y="1632"/>
                        </a:lnTo>
                        <a:close/>
                        <a:moveTo>
                          <a:pt x="4432" y="1538"/>
                        </a:moveTo>
                        <a:lnTo>
                          <a:pt x="4430" y="1530"/>
                        </a:lnTo>
                        <a:lnTo>
                          <a:pt x="4452" y="1522"/>
                        </a:lnTo>
                        <a:lnTo>
                          <a:pt x="4454" y="1530"/>
                        </a:lnTo>
                        <a:lnTo>
                          <a:pt x="4432" y="1538"/>
                        </a:lnTo>
                        <a:close/>
                        <a:moveTo>
                          <a:pt x="156" y="1526"/>
                        </a:moveTo>
                        <a:lnTo>
                          <a:pt x="134" y="1518"/>
                        </a:lnTo>
                        <a:lnTo>
                          <a:pt x="136" y="1510"/>
                        </a:lnTo>
                        <a:lnTo>
                          <a:pt x="158" y="1518"/>
                        </a:lnTo>
                        <a:lnTo>
                          <a:pt x="156" y="1526"/>
                        </a:lnTo>
                        <a:close/>
                        <a:moveTo>
                          <a:pt x="4392" y="1434"/>
                        </a:moveTo>
                        <a:lnTo>
                          <a:pt x="4390" y="1426"/>
                        </a:lnTo>
                        <a:lnTo>
                          <a:pt x="4412" y="1416"/>
                        </a:lnTo>
                        <a:lnTo>
                          <a:pt x="4414" y="1424"/>
                        </a:lnTo>
                        <a:lnTo>
                          <a:pt x="4392" y="1434"/>
                        </a:lnTo>
                        <a:close/>
                        <a:moveTo>
                          <a:pt x="196" y="1422"/>
                        </a:moveTo>
                        <a:lnTo>
                          <a:pt x="174" y="1412"/>
                        </a:lnTo>
                        <a:lnTo>
                          <a:pt x="178" y="1406"/>
                        </a:lnTo>
                        <a:lnTo>
                          <a:pt x="200" y="1414"/>
                        </a:lnTo>
                        <a:lnTo>
                          <a:pt x="196" y="1422"/>
                        </a:lnTo>
                        <a:close/>
                        <a:moveTo>
                          <a:pt x="4348" y="1332"/>
                        </a:moveTo>
                        <a:lnTo>
                          <a:pt x="4344" y="1324"/>
                        </a:lnTo>
                        <a:lnTo>
                          <a:pt x="4366" y="1314"/>
                        </a:lnTo>
                        <a:lnTo>
                          <a:pt x="4370" y="1322"/>
                        </a:lnTo>
                        <a:lnTo>
                          <a:pt x="4348" y="1332"/>
                        </a:lnTo>
                        <a:close/>
                        <a:moveTo>
                          <a:pt x="242" y="1320"/>
                        </a:moveTo>
                        <a:lnTo>
                          <a:pt x="220" y="1310"/>
                        </a:lnTo>
                        <a:lnTo>
                          <a:pt x="224" y="1302"/>
                        </a:lnTo>
                        <a:lnTo>
                          <a:pt x="246" y="1312"/>
                        </a:lnTo>
                        <a:lnTo>
                          <a:pt x="242" y="1320"/>
                        </a:lnTo>
                        <a:close/>
                        <a:moveTo>
                          <a:pt x="4298" y="1232"/>
                        </a:moveTo>
                        <a:lnTo>
                          <a:pt x="4294" y="1224"/>
                        </a:lnTo>
                        <a:lnTo>
                          <a:pt x="4316" y="1214"/>
                        </a:lnTo>
                        <a:lnTo>
                          <a:pt x="4320" y="1220"/>
                        </a:lnTo>
                        <a:lnTo>
                          <a:pt x="4298" y="1232"/>
                        </a:lnTo>
                        <a:close/>
                        <a:moveTo>
                          <a:pt x="292" y="1220"/>
                        </a:moveTo>
                        <a:lnTo>
                          <a:pt x="270" y="1210"/>
                        </a:lnTo>
                        <a:lnTo>
                          <a:pt x="274" y="1202"/>
                        </a:lnTo>
                        <a:lnTo>
                          <a:pt x="296" y="1214"/>
                        </a:lnTo>
                        <a:lnTo>
                          <a:pt x="292" y="1220"/>
                        </a:lnTo>
                        <a:close/>
                        <a:moveTo>
                          <a:pt x="4244" y="1136"/>
                        </a:moveTo>
                        <a:lnTo>
                          <a:pt x="4240" y="1128"/>
                        </a:lnTo>
                        <a:lnTo>
                          <a:pt x="4260" y="1116"/>
                        </a:lnTo>
                        <a:lnTo>
                          <a:pt x="4264" y="1122"/>
                        </a:lnTo>
                        <a:lnTo>
                          <a:pt x="4244" y="1136"/>
                        </a:lnTo>
                        <a:close/>
                        <a:moveTo>
                          <a:pt x="348" y="1124"/>
                        </a:moveTo>
                        <a:lnTo>
                          <a:pt x="326" y="1112"/>
                        </a:lnTo>
                        <a:lnTo>
                          <a:pt x="330" y="1104"/>
                        </a:lnTo>
                        <a:lnTo>
                          <a:pt x="352" y="1116"/>
                        </a:lnTo>
                        <a:lnTo>
                          <a:pt x="348" y="1124"/>
                        </a:lnTo>
                        <a:close/>
                        <a:moveTo>
                          <a:pt x="4184" y="1040"/>
                        </a:moveTo>
                        <a:lnTo>
                          <a:pt x="4180" y="1034"/>
                        </a:lnTo>
                        <a:lnTo>
                          <a:pt x="4200" y="1020"/>
                        </a:lnTo>
                        <a:lnTo>
                          <a:pt x="4204" y="1028"/>
                        </a:lnTo>
                        <a:lnTo>
                          <a:pt x="4184" y="1040"/>
                        </a:lnTo>
                        <a:close/>
                        <a:moveTo>
                          <a:pt x="406" y="1030"/>
                        </a:moveTo>
                        <a:lnTo>
                          <a:pt x="386" y="1016"/>
                        </a:lnTo>
                        <a:lnTo>
                          <a:pt x="392" y="1010"/>
                        </a:lnTo>
                        <a:lnTo>
                          <a:pt x="412" y="1022"/>
                        </a:lnTo>
                        <a:lnTo>
                          <a:pt x="406" y="1030"/>
                        </a:lnTo>
                        <a:close/>
                        <a:moveTo>
                          <a:pt x="4120" y="950"/>
                        </a:moveTo>
                        <a:lnTo>
                          <a:pt x="4116" y="944"/>
                        </a:lnTo>
                        <a:lnTo>
                          <a:pt x="4136" y="928"/>
                        </a:lnTo>
                        <a:lnTo>
                          <a:pt x="4140" y="936"/>
                        </a:lnTo>
                        <a:lnTo>
                          <a:pt x="4120" y="950"/>
                        </a:lnTo>
                        <a:close/>
                        <a:moveTo>
                          <a:pt x="472" y="938"/>
                        </a:moveTo>
                        <a:lnTo>
                          <a:pt x="452" y="924"/>
                        </a:lnTo>
                        <a:lnTo>
                          <a:pt x="456" y="918"/>
                        </a:lnTo>
                        <a:lnTo>
                          <a:pt x="476" y="932"/>
                        </a:lnTo>
                        <a:lnTo>
                          <a:pt x="472" y="938"/>
                        </a:lnTo>
                        <a:close/>
                        <a:moveTo>
                          <a:pt x="4052" y="862"/>
                        </a:moveTo>
                        <a:lnTo>
                          <a:pt x="4048" y="856"/>
                        </a:lnTo>
                        <a:lnTo>
                          <a:pt x="4066" y="840"/>
                        </a:lnTo>
                        <a:lnTo>
                          <a:pt x="4072" y="846"/>
                        </a:lnTo>
                        <a:lnTo>
                          <a:pt x="4052" y="862"/>
                        </a:lnTo>
                        <a:close/>
                        <a:moveTo>
                          <a:pt x="540" y="850"/>
                        </a:moveTo>
                        <a:lnTo>
                          <a:pt x="522" y="836"/>
                        </a:lnTo>
                        <a:lnTo>
                          <a:pt x="526" y="830"/>
                        </a:lnTo>
                        <a:lnTo>
                          <a:pt x="546" y="844"/>
                        </a:lnTo>
                        <a:lnTo>
                          <a:pt x="540" y="850"/>
                        </a:lnTo>
                        <a:close/>
                        <a:moveTo>
                          <a:pt x="3980" y="776"/>
                        </a:moveTo>
                        <a:lnTo>
                          <a:pt x="3976" y="770"/>
                        </a:lnTo>
                        <a:lnTo>
                          <a:pt x="3992" y="754"/>
                        </a:lnTo>
                        <a:lnTo>
                          <a:pt x="3998" y="760"/>
                        </a:lnTo>
                        <a:lnTo>
                          <a:pt x="3980" y="776"/>
                        </a:lnTo>
                        <a:close/>
                        <a:moveTo>
                          <a:pt x="612" y="766"/>
                        </a:moveTo>
                        <a:lnTo>
                          <a:pt x="596" y="750"/>
                        </a:lnTo>
                        <a:lnTo>
                          <a:pt x="600" y="744"/>
                        </a:lnTo>
                        <a:lnTo>
                          <a:pt x="618" y="760"/>
                        </a:lnTo>
                        <a:lnTo>
                          <a:pt x="612" y="766"/>
                        </a:lnTo>
                        <a:close/>
                        <a:moveTo>
                          <a:pt x="3904" y="696"/>
                        </a:moveTo>
                        <a:lnTo>
                          <a:pt x="3898" y="690"/>
                        </a:lnTo>
                        <a:lnTo>
                          <a:pt x="3916" y="674"/>
                        </a:lnTo>
                        <a:lnTo>
                          <a:pt x="3922" y="678"/>
                        </a:lnTo>
                        <a:lnTo>
                          <a:pt x="3904" y="696"/>
                        </a:lnTo>
                        <a:close/>
                        <a:moveTo>
                          <a:pt x="690" y="686"/>
                        </a:moveTo>
                        <a:lnTo>
                          <a:pt x="672" y="668"/>
                        </a:lnTo>
                        <a:lnTo>
                          <a:pt x="678" y="664"/>
                        </a:lnTo>
                        <a:lnTo>
                          <a:pt x="696" y="680"/>
                        </a:lnTo>
                        <a:lnTo>
                          <a:pt x="690" y="686"/>
                        </a:lnTo>
                        <a:close/>
                        <a:moveTo>
                          <a:pt x="3824" y="618"/>
                        </a:moveTo>
                        <a:lnTo>
                          <a:pt x="3818" y="614"/>
                        </a:lnTo>
                        <a:lnTo>
                          <a:pt x="3834" y="596"/>
                        </a:lnTo>
                        <a:lnTo>
                          <a:pt x="3840" y="600"/>
                        </a:lnTo>
                        <a:lnTo>
                          <a:pt x="3824" y="618"/>
                        </a:lnTo>
                        <a:close/>
                        <a:moveTo>
                          <a:pt x="770" y="610"/>
                        </a:moveTo>
                        <a:lnTo>
                          <a:pt x="754" y="592"/>
                        </a:lnTo>
                        <a:lnTo>
                          <a:pt x="760" y="586"/>
                        </a:lnTo>
                        <a:lnTo>
                          <a:pt x="776" y="604"/>
                        </a:lnTo>
                        <a:lnTo>
                          <a:pt x="770" y="610"/>
                        </a:lnTo>
                        <a:close/>
                        <a:moveTo>
                          <a:pt x="3740" y="546"/>
                        </a:moveTo>
                        <a:lnTo>
                          <a:pt x="3734" y="540"/>
                        </a:lnTo>
                        <a:lnTo>
                          <a:pt x="3748" y="522"/>
                        </a:lnTo>
                        <a:lnTo>
                          <a:pt x="3756" y="526"/>
                        </a:lnTo>
                        <a:lnTo>
                          <a:pt x="3740" y="546"/>
                        </a:lnTo>
                        <a:close/>
                        <a:moveTo>
                          <a:pt x="854" y="536"/>
                        </a:moveTo>
                        <a:lnTo>
                          <a:pt x="840" y="518"/>
                        </a:lnTo>
                        <a:lnTo>
                          <a:pt x="846" y="512"/>
                        </a:lnTo>
                        <a:lnTo>
                          <a:pt x="862" y="532"/>
                        </a:lnTo>
                        <a:lnTo>
                          <a:pt x="854" y="536"/>
                        </a:lnTo>
                        <a:close/>
                        <a:moveTo>
                          <a:pt x="3652" y="476"/>
                        </a:moveTo>
                        <a:lnTo>
                          <a:pt x="3646" y="472"/>
                        </a:lnTo>
                        <a:lnTo>
                          <a:pt x="3660" y="452"/>
                        </a:lnTo>
                        <a:lnTo>
                          <a:pt x="3666" y="458"/>
                        </a:lnTo>
                        <a:lnTo>
                          <a:pt x="3652" y="476"/>
                        </a:lnTo>
                        <a:close/>
                        <a:moveTo>
                          <a:pt x="942" y="468"/>
                        </a:moveTo>
                        <a:lnTo>
                          <a:pt x="928" y="448"/>
                        </a:lnTo>
                        <a:lnTo>
                          <a:pt x="934" y="444"/>
                        </a:lnTo>
                        <a:lnTo>
                          <a:pt x="950" y="464"/>
                        </a:lnTo>
                        <a:lnTo>
                          <a:pt x="942" y="468"/>
                        </a:lnTo>
                        <a:close/>
                        <a:moveTo>
                          <a:pt x="3562" y="412"/>
                        </a:moveTo>
                        <a:lnTo>
                          <a:pt x="3556" y="408"/>
                        </a:lnTo>
                        <a:lnTo>
                          <a:pt x="3568" y="388"/>
                        </a:lnTo>
                        <a:lnTo>
                          <a:pt x="3576" y="392"/>
                        </a:lnTo>
                        <a:lnTo>
                          <a:pt x="3562" y="412"/>
                        </a:lnTo>
                        <a:close/>
                        <a:moveTo>
                          <a:pt x="1034" y="404"/>
                        </a:moveTo>
                        <a:lnTo>
                          <a:pt x="1020" y="384"/>
                        </a:lnTo>
                        <a:lnTo>
                          <a:pt x="1026" y="380"/>
                        </a:lnTo>
                        <a:lnTo>
                          <a:pt x="1040" y="400"/>
                        </a:lnTo>
                        <a:lnTo>
                          <a:pt x="1034" y="404"/>
                        </a:lnTo>
                        <a:close/>
                        <a:moveTo>
                          <a:pt x="3468" y="352"/>
                        </a:moveTo>
                        <a:lnTo>
                          <a:pt x="3460" y="348"/>
                        </a:lnTo>
                        <a:lnTo>
                          <a:pt x="3474" y="326"/>
                        </a:lnTo>
                        <a:lnTo>
                          <a:pt x="3480" y="330"/>
                        </a:lnTo>
                        <a:lnTo>
                          <a:pt x="3468" y="352"/>
                        </a:lnTo>
                        <a:close/>
                        <a:moveTo>
                          <a:pt x="1128" y="344"/>
                        </a:moveTo>
                        <a:lnTo>
                          <a:pt x="1116" y="324"/>
                        </a:lnTo>
                        <a:lnTo>
                          <a:pt x="1122" y="320"/>
                        </a:lnTo>
                        <a:lnTo>
                          <a:pt x="1134" y="340"/>
                        </a:lnTo>
                        <a:lnTo>
                          <a:pt x="1128" y="344"/>
                        </a:lnTo>
                        <a:close/>
                        <a:moveTo>
                          <a:pt x="3372" y="296"/>
                        </a:moveTo>
                        <a:lnTo>
                          <a:pt x="3364" y="292"/>
                        </a:lnTo>
                        <a:lnTo>
                          <a:pt x="3376" y="272"/>
                        </a:lnTo>
                        <a:lnTo>
                          <a:pt x="3382" y="274"/>
                        </a:lnTo>
                        <a:lnTo>
                          <a:pt x="3372" y="296"/>
                        </a:lnTo>
                        <a:close/>
                        <a:moveTo>
                          <a:pt x="1224" y="290"/>
                        </a:moveTo>
                        <a:lnTo>
                          <a:pt x="1214" y="268"/>
                        </a:lnTo>
                        <a:lnTo>
                          <a:pt x="1220" y="264"/>
                        </a:lnTo>
                        <a:lnTo>
                          <a:pt x="1232" y="286"/>
                        </a:lnTo>
                        <a:lnTo>
                          <a:pt x="1224" y="290"/>
                        </a:lnTo>
                        <a:close/>
                        <a:moveTo>
                          <a:pt x="3272" y="246"/>
                        </a:moveTo>
                        <a:lnTo>
                          <a:pt x="3264" y="242"/>
                        </a:lnTo>
                        <a:lnTo>
                          <a:pt x="3274" y="220"/>
                        </a:lnTo>
                        <a:lnTo>
                          <a:pt x="3282" y="224"/>
                        </a:lnTo>
                        <a:lnTo>
                          <a:pt x="3272" y="246"/>
                        </a:lnTo>
                        <a:close/>
                        <a:moveTo>
                          <a:pt x="1324" y="240"/>
                        </a:moveTo>
                        <a:lnTo>
                          <a:pt x="1314" y="218"/>
                        </a:lnTo>
                        <a:lnTo>
                          <a:pt x="1320" y="214"/>
                        </a:lnTo>
                        <a:lnTo>
                          <a:pt x="1330" y="236"/>
                        </a:lnTo>
                        <a:lnTo>
                          <a:pt x="1324" y="240"/>
                        </a:lnTo>
                        <a:close/>
                        <a:moveTo>
                          <a:pt x="3170" y="200"/>
                        </a:moveTo>
                        <a:lnTo>
                          <a:pt x="3162" y="196"/>
                        </a:lnTo>
                        <a:lnTo>
                          <a:pt x="3172" y="174"/>
                        </a:lnTo>
                        <a:lnTo>
                          <a:pt x="3180" y="178"/>
                        </a:lnTo>
                        <a:lnTo>
                          <a:pt x="3170" y="200"/>
                        </a:lnTo>
                        <a:close/>
                        <a:moveTo>
                          <a:pt x="1426" y="194"/>
                        </a:moveTo>
                        <a:lnTo>
                          <a:pt x="1416" y="172"/>
                        </a:lnTo>
                        <a:lnTo>
                          <a:pt x="1424" y="170"/>
                        </a:lnTo>
                        <a:lnTo>
                          <a:pt x="1432" y="192"/>
                        </a:lnTo>
                        <a:lnTo>
                          <a:pt x="1426" y="194"/>
                        </a:lnTo>
                        <a:close/>
                        <a:moveTo>
                          <a:pt x="3066" y="158"/>
                        </a:moveTo>
                        <a:lnTo>
                          <a:pt x="3058" y="156"/>
                        </a:lnTo>
                        <a:lnTo>
                          <a:pt x="3066" y="134"/>
                        </a:lnTo>
                        <a:lnTo>
                          <a:pt x="3074" y="136"/>
                        </a:lnTo>
                        <a:lnTo>
                          <a:pt x="3066" y="158"/>
                        </a:lnTo>
                        <a:close/>
                        <a:moveTo>
                          <a:pt x="1530" y="154"/>
                        </a:moveTo>
                        <a:lnTo>
                          <a:pt x="1522" y="132"/>
                        </a:lnTo>
                        <a:lnTo>
                          <a:pt x="1528" y="130"/>
                        </a:lnTo>
                        <a:lnTo>
                          <a:pt x="1536" y="152"/>
                        </a:lnTo>
                        <a:lnTo>
                          <a:pt x="1530" y="154"/>
                        </a:lnTo>
                        <a:close/>
                        <a:moveTo>
                          <a:pt x="2960" y="124"/>
                        </a:moveTo>
                        <a:lnTo>
                          <a:pt x="2952" y="122"/>
                        </a:lnTo>
                        <a:lnTo>
                          <a:pt x="2960" y="98"/>
                        </a:lnTo>
                        <a:lnTo>
                          <a:pt x="2968" y="100"/>
                        </a:lnTo>
                        <a:lnTo>
                          <a:pt x="2960" y="124"/>
                        </a:lnTo>
                        <a:close/>
                        <a:moveTo>
                          <a:pt x="1634" y="120"/>
                        </a:moveTo>
                        <a:lnTo>
                          <a:pt x="1628" y="98"/>
                        </a:lnTo>
                        <a:lnTo>
                          <a:pt x="1636" y="94"/>
                        </a:lnTo>
                        <a:lnTo>
                          <a:pt x="1642" y="118"/>
                        </a:lnTo>
                        <a:lnTo>
                          <a:pt x="1634" y="120"/>
                        </a:lnTo>
                        <a:close/>
                        <a:moveTo>
                          <a:pt x="2852" y="94"/>
                        </a:moveTo>
                        <a:lnTo>
                          <a:pt x="2846" y="92"/>
                        </a:lnTo>
                        <a:lnTo>
                          <a:pt x="2850" y="68"/>
                        </a:lnTo>
                        <a:lnTo>
                          <a:pt x="2858" y="70"/>
                        </a:lnTo>
                        <a:lnTo>
                          <a:pt x="2852" y="94"/>
                        </a:lnTo>
                        <a:close/>
                        <a:moveTo>
                          <a:pt x="1742" y="90"/>
                        </a:moveTo>
                        <a:lnTo>
                          <a:pt x="1736" y="68"/>
                        </a:lnTo>
                        <a:lnTo>
                          <a:pt x="1744" y="66"/>
                        </a:lnTo>
                        <a:lnTo>
                          <a:pt x="1750" y="88"/>
                        </a:lnTo>
                        <a:lnTo>
                          <a:pt x="1742" y="90"/>
                        </a:lnTo>
                        <a:close/>
                        <a:moveTo>
                          <a:pt x="2744" y="68"/>
                        </a:moveTo>
                        <a:lnTo>
                          <a:pt x="2736" y="66"/>
                        </a:lnTo>
                        <a:lnTo>
                          <a:pt x="2742" y="44"/>
                        </a:lnTo>
                        <a:lnTo>
                          <a:pt x="2750" y="44"/>
                        </a:lnTo>
                        <a:lnTo>
                          <a:pt x="2744" y="68"/>
                        </a:lnTo>
                        <a:close/>
                        <a:moveTo>
                          <a:pt x="1852" y="66"/>
                        </a:moveTo>
                        <a:lnTo>
                          <a:pt x="1846" y="42"/>
                        </a:lnTo>
                        <a:lnTo>
                          <a:pt x="1854" y="42"/>
                        </a:lnTo>
                        <a:lnTo>
                          <a:pt x="1858" y="64"/>
                        </a:lnTo>
                        <a:lnTo>
                          <a:pt x="1852" y="66"/>
                        </a:lnTo>
                        <a:close/>
                        <a:moveTo>
                          <a:pt x="2634" y="50"/>
                        </a:moveTo>
                        <a:lnTo>
                          <a:pt x="2626" y="48"/>
                        </a:lnTo>
                        <a:lnTo>
                          <a:pt x="2630" y="24"/>
                        </a:lnTo>
                        <a:lnTo>
                          <a:pt x="2638" y="26"/>
                        </a:lnTo>
                        <a:lnTo>
                          <a:pt x="2634" y="50"/>
                        </a:lnTo>
                        <a:close/>
                        <a:moveTo>
                          <a:pt x="1960" y="48"/>
                        </a:moveTo>
                        <a:lnTo>
                          <a:pt x="1958" y="24"/>
                        </a:lnTo>
                        <a:lnTo>
                          <a:pt x="1966" y="22"/>
                        </a:lnTo>
                        <a:lnTo>
                          <a:pt x="1968" y="46"/>
                        </a:lnTo>
                        <a:lnTo>
                          <a:pt x="1960" y="48"/>
                        </a:lnTo>
                        <a:close/>
                        <a:moveTo>
                          <a:pt x="2524" y="36"/>
                        </a:moveTo>
                        <a:lnTo>
                          <a:pt x="2516" y="34"/>
                        </a:lnTo>
                        <a:lnTo>
                          <a:pt x="2518" y="10"/>
                        </a:lnTo>
                        <a:lnTo>
                          <a:pt x="2526" y="12"/>
                        </a:lnTo>
                        <a:lnTo>
                          <a:pt x="2524" y="36"/>
                        </a:lnTo>
                        <a:close/>
                        <a:moveTo>
                          <a:pt x="2072" y="34"/>
                        </a:moveTo>
                        <a:lnTo>
                          <a:pt x="2070" y="10"/>
                        </a:lnTo>
                        <a:lnTo>
                          <a:pt x="2078" y="10"/>
                        </a:lnTo>
                        <a:lnTo>
                          <a:pt x="2080" y="34"/>
                        </a:lnTo>
                        <a:lnTo>
                          <a:pt x="2072" y="34"/>
                        </a:lnTo>
                        <a:close/>
                        <a:moveTo>
                          <a:pt x="2414" y="26"/>
                        </a:moveTo>
                        <a:lnTo>
                          <a:pt x="2406" y="26"/>
                        </a:lnTo>
                        <a:lnTo>
                          <a:pt x="2406" y="2"/>
                        </a:lnTo>
                        <a:lnTo>
                          <a:pt x="2414" y="2"/>
                        </a:lnTo>
                        <a:lnTo>
                          <a:pt x="2414" y="26"/>
                        </a:lnTo>
                        <a:close/>
                        <a:moveTo>
                          <a:pt x="2182" y="26"/>
                        </a:moveTo>
                        <a:lnTo>
                          <a:pt x="2182" y="2"/>
                        </a:lnTo>
                        <a:lnTo>
                          <a:pt x="2190" y="2"/>
                        </a:lnTo>
                        <a:lnTo>
                          <a:pt x="2190" y="26"/>
                        </a:lnTo>
                        <a:lnTo>
                          <a:pt x="2182" y="26"/>
                        </a:lnTo>
                        <a:close/>
                        <a:moveTo>
                          <a:pt x="2302" y="24"/>
                        </a:moveTo>
                        <a:lnTo>
                          <a:pt x="2294" y="24"/>
                        </a:lnTo>
                        <a:lnTo>
                          <a:pt x="2294" y="0"/>
                        </a:lnTo>
                        <a:lnTo>
                          <a:pt x="2302" y="0"/>
                        </a:lnTo>
                        <a:lnTo>
                          <a:pt x="2302" y="24"/>
                        </a:lnTo>
                        <a:close/>
                      </a:path>
                    </a:pathLst>
                  </a:custGeom>
                  <a:solidFill>
                    <a:srgbClr val="00AEEF"/>
                  </a:solidFill>
                  <a:ln w="9525">
                    <a:noFill/>
                    <a:round/>
                  </a:ln>
                </p:spPr>
                <p:txBody>
                  <a:bodyPr vert="horz" wrap="square" lIns="91401" tIns="45701" rIns="91401" bIns="45701" numCol="1" anchor="t" anchorCtr="0" compatLnSpc="1"/>
                  <a:lstStyle/>
                  <a:p>
                    <a:pPr defTabSz="913765"/>
                    <a:endParaRPr lang="zh-CN" altLang="en-US" sz="1200" dirty="0"/>
                  </a:p>
                </p:txBody>
              </p:sp>
              <p:sp>
                <p:nvSpPr>
                  <p:cNvPr id="461" name="Freeform 42"/>
                  <p:cNvSpPr>
                    <a:spLocks noEditPoints="1"/>
                  </p:cNvSpPr>
                  <p:nvPr/>
                </p:nvSpPr>
                <p:spPr bwMode="auto">
                  <a:xfrm>
                    <a:off x="-14947899" y="-10048080"/>
                    <a:ext cx="6731001" cy="6731001"/>
                  </a:xfrm>
                  <a:custGeom>
                    <a:avLst/>
                    <a:gdLst/>
                    <a:ahLst/>
                    <a:cxnLst>
                      <a:cxn ang="0">
                        <a:pos x="2248" y="4236"/>
                      </a:cxn>
                      <a:cxn ang="0">
                        <a:pos x="1856" y="4224"/>
                      </a:cxn>
                      <a:cxn ang="0">
                        <a:pos x="2468" y="4196"/>
                      </a:cxn>
                      <a:cxn ang="0">
                        <a:pos x="1634" y="4184"/>
                      </a:cxn>
                      <a:cxn ang="0">
                        <a:pos x="2686" y="4148"/>
                      </a:cxn>
                      <a:cxn ang="0">
                        <a:pos x="1366" y="4102"/>
                      </a:cxn>
                      <a:cxn ang="0">
                        <a:pos x="2950" y="4056"/>
                      </a:cxn>
                      <a:cxn ang="0">
                        <a:pos x="1168" y="3998"/>
                      </a:cxn>
                      <a:cxn ang="0">
                        <a:pos x="3156" y="3970"/>
                      </a:cxn>
                      <a:cxn ang="0">
                        <a:pos x="974" y="3886"/>
                      </a:cxn>
                      <a:cxn ang="0">
                        <a:pos x="3346" y="3850"/>
                      </a:cxn>
                      <a:cxn ang="0">
                        <a:pos x="838" y="3788"/>
                      </a:cxn>
                      <a:cxn ang="0">
                        <a:pos x="3480" y="3748"/>
                      </a:cxn>
                      <a:cxn ang="0">
                        <a:pos x="658" y="3656"/>
                      </a:cxn>
                      <a:cxn ang="0">
                        <a:pos x="3644" y="3594"/>
                      </a:cxn>
                      <a:cxn ang="0">
                        <a:pos x="3792" y="3424"/>
                      </a:cxn>
                      <a:cxn ang="0">
                        <a:pos x="366" y="3314"/>
                      </a:cxn>
                      <a:cxn ang="0">
                        <a:pos x="3908" y="3232"/>
                      </a:cxn>
                      <a:cxn ang="0">
                        <a:pos x="250" y="3122"/>
                      </a:cxn>
                      <a:cxn ang="0">
                        <a:pos x="4014" y="3036"/>
                      </a:cxn>
                      <a:cxn ang="0">
                        <a:pos x="134" y="2866"/>
                      </a:cxn>
                      <a:cxn ang="0">
                        <a:pos x="4120" y="2778"/>
                      </a:cxn>
                      <a:cxn ang="0">
                        <a:pos x="82" y="2648"/>
                      </a:cxn>
                      <a:cxn ang="0">
                        <a:pos x="4194" y="2566"/>
                      </a:cxn>
                      <a:cxn ang="0">
                        <a:pos x="38" y="2430"/>
                      </a:cxn>
                      <a:cxn ang="0">
                        <a:pos x="4228" y="2344"/>
                      </a:cxn>
                      <a:cxn ang="0">
                        <a:pos x="20" y="2262"/>
                      </a:cxn>
                      <a:cxn ang="0">
                        <a:pos x="4240" y="2176"/>
                      </a:cxn>
                      <a:cxn ang="0">
                        <a:pos x="4224" y="2114"/>
                      </a:cxn>
                      <a:cxn ang="0">
                        <a:pos x="16" y="2040"/>
                      </a:cxn>
                      <a:cxn ang="0">
                        <a:pos x="36" y="1818"/>
                      </a:cxn>
                      <a:cxn ang="0">
                        <a:pos x="4176" y="1670"/>
                      </a:cxn>
                      <a:cxn ang="0">
                        <a:pos x="64" y="1596"/>
                      </a:cxn>
                      <a:cxn ang="0">
                        <a:pos x="4118" y="1456"/>
                      </a:cxn>
                      <a:cxn ang="0">
                        <a:pos x="132" y="1380"/>
                      </a:cxn>
                      <a:cxn ang="0">
                        <a:pos x="4012" y="1198"/>
                      </a:cxn>
                      <a:cxn ang="0">
                        <a:pos x="248" y="1124"/>
                      </a:cxn>
                      <a:cxn ang="0">
                        <a:pos x="3918" y="994"/>
                      </a:cxn>
                      <a:cxn ang="0">
                        <a:pos x="376" y="940"/>
                      </a:cxn>
                      <a:cxn ang="0">
                        <a:pos x="3788" y="810"/>
                      </a:cxn>
                      <a:cxn ang="0">
                        <a:pos x="512" y="762"/>
                      </a:cxn>
                      <a:cxn ang="0">
                        <a:pos x="3680" y="682"/>
                      </a:cxn>
                      <a:cxn ang="0">
                        <a:pos x="624" y="640"/>
                      </a:cxn>
                      <a:cxn ang="0">
                        <a:pos x="3508" y="538"/>
                      </a:cxn>
                      <a:cxn ang="0">
                        <a:pos x="790" y="490"/>
                      </a:cxn>
                      <a:cxn ang="0">
                        <a:pos x="970" y="358"/>
                      </a:cxn>
                      <a:cxn ang="0">
                        <a:pos x="3144" y="280"/>
                      </a:cxn>
                      <a:cxn ang="0">
                        <a:pos x="1154" y="232"/>
                      </a:cxn>
                      <a:cxn ang="0">
                        <a:pos x="2944" y="182"/>
                      </a:cxn>
                      <a:cxn ang="0">
                        <a:pos x="1360" y="140"/>
                      </a:cxn>
                      <a:cxn ang="0">
                        <a:pos x="2680" y="90"/>
                      </a:cxn>
                      <a:cxn ang="0">
                        <a:pos x="1628" y="56"/>
                      </a:cxn>
                      <a:cxn ang="0">
                        <a:pos x="2464" y="28"/>
                      </a:cxn>
                      <a:cxn ang="0">
                        <a:pos x="1850" y="32"/>
                      </a:cxn>
                      <a:cxn ang="0">
                        <a:pos x="2242" y="2"/>
                      </a:cxn>
                      <a:cxn ang="0">
                        <a:pos x="2074" y="16"/>
                      </a:cxn>
                    </a:cxnLst>
                    <a:rect l="0" t="0" r="r" b="b"/>
                    <a:pathLst>
                      <a:path w="4240" h="4240">
                        <a:moveTo>
                          <a:pt x="2080" y="4240"/>
                        </a:moveTo>
                        <a:lnTo>
                          <a:pt x="2080" y="4240"/>
                        </a:lnTo>
                        <a:lnTo>
                          <a:pt x="2024" y="4238"/>
                        </a:lnTo>
                        <a:lnTo>
                          <a:pt x="2024" y="4222"/>
                        </a:lnTo>
                        <a:lnTo>
                          <a:pt x="2024" y="4222"/>
                        </a:lnTo>
                        <a:lnTo>
                          <a:pt x="2080" y="4224"/>
                        </a:lnTo>
                        <a:lnTo>
                          <a:pt x="2080" y="4240"/>
                        </a:lnTo>
                        <a:close/>
                        <a:moveTo>
                          <a:pt x="2248" y="4236"/>
                        </a:moveTo>
                        <a:lnTo>
                          <a:pt x="2248" y="4220"/>
                        </a:lnTo>
                        <a:lnTo>
                          <a:pt x="2248" y="4220"/>
                        </a:lnTo>
                        <a:lnTo>
                          <a:pt x="2302" y="4216"/>
                        </a:lnTo>
                        <a:lnTo>
                          <a:pt x="2304" y="4232"/>
                        </a:lnTo>
                        <a:lnTo>
                          <a:pt x="2304" y="4232"/>
                        </a:lnTo>
                        <a:lnTo>
                          <a:pt x="2248" y="4236"/>
                        </a:lnTo>
                        <a:lnTo>
                          <a:pt x="2248" y="4236"/>
                        </a:lnTo>
                        <a:close/>
                        <a:moveTo>
                          <a:pt x="1856" y="4224"/>
                        </a:moveTo>
                        <a:lnTo>
                          <a:pt x="1856" y="4224"/>
                        </a:lnTo>
                        <a:lnTo>
                          <a:pt x="1800" y="4216"/>
                        </a:lnTo>
                        <a:lnTo>
                          <a:pt x="1802" y="4200"/>
                        </a:lnTo>
                        <a:lnTo>
                          <a:pt x="1802" y="4200"/>
                        </a:lnTo>
                        <a:lnTo>
                          <a:pt x="1858" y="4208"/>
                        </a:lnTo>
                        <a:lnTo>
                          <a:pt x="1856" y="4224"/>
                        </a:lnTo>
                        <a:close/>
                        <a:moveTo>
                          <a:pt x="2472" y="4212"/>
                        </a:moveTo>
                        <a:lnTo>
                          <a:pt x="2468" y="4196"/>
                        </a:lnTo>
                        <a:lnTo>
                          <a:pt x="2468" y="4196"/>
                        </a:lnTo>
                        <a:lnTo>
                          <a:pt x="2524" y="4186"/>
                        </a:lnTo>
                        <a:lnTo>
                          <a:pt x="2526" y="4202"/>
                        </a:lnTo>
                        <a:lnTo>
                          <a:pt x="2526" y="4202"/>
                        </a:lnTo>
                        <a:lnTo>
                          <a:pt x="2472" y="4212"/>
                        </a:lnTo>
                        <a:lnTo>
                          <a:pt x="2472" y="4212"/>
                        </a:lnTo>
                        <a:close/>
                        <a:moveTo>
                          <a:pt x="1634" y="4184"/>
                        </a:moveTo>
                        <a:lnTo>
                          <a:pt x="1634" y="4184"/>
                        </a:lnTo>
                        <a:lnTo>
                          <a:pt x="1580" y="4172"/>
                        </a:lnTo>
                        <a:lnTo>
                          <a:pt x="1584" y="4156"/>
                        </a:lnTo>
                        <a:lnTo>
                          <a:pt x="1584" y="4156"/>
                        </a:lnTo>
                        <a:lnTo>
                          <a:pt x="1638" y="4170"/>
                        </a:lnTo>
                        <a:lnTo>
                          <a:pt x="1634" y="4184"/>
                        </a:lnTo>
                        <a:close/>
                        <a:moveTo>
                          <a:pt x="2690" y="4162"/>
                        </a:moveTo>
                        <a:lnTo>
                          <a:pt x="2686" y="4148"/>
                        </a:lnTo>
                        <a:lnTo>
                          <a:pt x="2686" y="4148"/>
                        </a:lnTo>
                        <a:lnTo>
                          <a:pt x="2740" y="4132"/>
                        </a:lnTo>
                        <a:lnTo>
                          <a:pt x="2744" y="4148"/>
                        </a:lnTo>
                        <a:lnTo>
                          <a:pt x="2744" y="4148"/>
                        </a:lnTo>
                        <a:lnTo>
                          <a:pt x="2690" y="4162"/>
                        </a:lnTo>
                        <a:lnTo>
                          <a:pt x="2690" y="4162"/>
                        </a:lnTo>
                        <a:close/>
                        <a:moveTo>
                          <a:pt x="1418" y="4122"/>
                        </a:moveTo>
                        <a:lnTo>
                          <a:pt x="1418" y="4122"/>
                        </a:lnTo>
                        <a:lnTo>
                          <a:pt x="1366" y="4102"/>
                        </a:lnTo>
                        <a:lnTo>
                          <a:pt x="1372" y="4088"/>
                        </a:lnTo>
                        <a:lnTo>
                          <a:pt x="1372" y="4088"/>
                        </a:lnTo>
                        <a:lnTo>
                          <a:pt x="1424" y="4106"/>
                        </a:lnTo>
                        <a:lnTo>
                          <a:pt x="1418" y="4122"/>
                        </a:lnTo>
                        <a:close/>
                        <a:moveTo>
                          <a:pt x="2904" y="4092"/>
                        </a:moveTo>
                        <a:lnTo>
                          <a:pt x="2898" y="4076"/>
                        </a:lnTo>
                        <a:lnTo>
                          <a:pt x="2898" y="4076"/>
                        </a:lnTo>
                        <a:lnTo>
                          <a:pt x="2950" y="4056"/>
                        </a:lnTo>
                        <a:lnTo>
                          <a:pt x="2956" y="4070"/>
                        </a:lnTo>
                        <a:lnTo>
                          <a:pt x="2956" y="4070"/>
                        </a:lnTo>
                        <a:lnTo>
                          <a:pt x="2904" y="4092"/>
                        </a:lnTo>
                        <a:lnTo>
                          <a:pt x="2904" y="4092"/>
                        </a:lnTo>
                        <a:close/>
                        <a:moveTo>
                          <a:pt x="1210" y="4036"/>
                        </a:moveTo>
                        <a:lnTo>
                          <a:pt x="1210" y="4036"/>
                        </a:lnTo>
                        <a:lnTo>
                          <a:pt x="1160" y="4012"/>
                        </a:lnTo>
                        <a:lnTo>
                          <a:pt x="1168" y="3998"/>
                        </a:lnTo>
                        <a:lnTo>
                          <a:pt x="1168" y="3998"/>
                        </a:lnTo>
                        <a:lnTo>
                          <a:pt x="1218" y="4022"/>
                        </a:lnTo>
                        <a:lnTo>
                          <a:pt x="1210" y="4036"/>
                        </a:lnTo>
                        <a:close/>
                        <a:moveTo>
                          <a:pt x="3108" y="3998"/>
                        </a:moveTo>
                        <a:lnTo>
                          <a:pt x="3100" y="3984"/>
                        </a:lnTo>
                        <a:lnTo>
                          <a:pt x="3100" y="3984"/>
                        </a:lnTo>
                        <a:lnTo>
                          <a:pt x="3148" y="3956"/>
                        </a:lnTo>
                        <a:lnTo>
                          <a:pt x="3156" y="3970"/>
                        </a:lnTo>
                        <a:lnTo>
                          <a:pt x="3156" y="3970"/>
                        </a:lnTo>
                        <a:lnTo>
                          <a:pt x="3108" y="3998"/>
                        </a:lnTo>
                        <a:lnTo>
                          <a:pt x="3108" y="3998"/>
                        </a:lnTo>
                        <a:close/>
                        <a:moveTo>
                          <a:pt x="1012" y="3930"/>
                        </a:moveTo>
                        <a:lnTo>
                          <a:pt x="1012" y="3930"/>
                        </a:lnTo>
                        <a:lnTo>
                          <a:pt x="966" y="3898"/>
                        </a:lnTo>
                        <a:lnTo>
                          <a:pt x="974" y="3886"/>
                        </a:lnTo>
                        <a:lnTo>
                          <a:pt x="974" y="3886"/>
                        </a:lnTo>
                        <a:lnTo>
                          <a:pt x="1022" y="3916"/>
                        </a:lnTo>
                        <a:lnTo>
                          <a:pt x="1012" y="3930"/>
                        </a:lnTo>
                        <a:close/>
                        <a:moveTo>
                          <a:pt x="3300" y="3882"/>
                        </a:moveTo>
                        <a:lnTo>
                          <a:pt x="3292" y="3868"/>
                        </a:lnTo>
                        <a:lnTo>
                          <a:pt x="3292" y="3868"/>
                        </a:lnTo>
                        <a:lnTo>
                          <a:pt x="3338" y="3838"/>
                        </a:lnTo>
                        <a:lnTo>
                          <a:pt x="3346" y="3850"/>
                        </a:lnTo>
                        <a:lnTo>
                          <a:pt x="3346" y="3850"/>
                        </a:lnTo>
                        <a:lnTo>
                          <a:pt x="3300" y="3882"/>
                        </a:lnTo>
                        <a:lnTo>
                          <a:pt x="3300" y="3882"/>
                        </a:lnTo>
                        <a:close/>
                        <a:moveTo>
                          <a:pt x="828" y="3802"/>
                        </a:moveTo>
                        <a:lnTo>
                          <a:pt x="828" y="3802"/>
                        </a:lnTo>
                        <a:lnTo>
                          <a:pt x="784" y="3766"/>
                        </a:lnTo>
                        <a:lnTo>
                          <a:pt x="794" y="3754"/>
                        </a:lnTo>
                        <a:lnTo>
                          <a:pt x="794" y="3754"/>
                        </a:lnTo>
                        <a:lnTo>
                          <a:pt x="838" y="3788"/>
                        </a:lnTo>
                        <a:lnTo>
                          <a:pt x="828" y="3802"/>
                        </a:lnTo>
                        <a:close/>
                        <a:moveTo>
                          <a:pt x="3480" y="3748"/>
                        </a:moveTo>
                        <a:lnTo>
                          <a:pt x="3470" y="3736"/>
                        </a:lnTo>
                        <a:lnTo>
                          <a:pt x="3470" y="3736"/>
                        </a:lnTo>
                        <a:lnTo>
                          <a:pt x="3512" y="3698"/>
                        </a:lnTo>
                        <a:lnTo>
                          <a:pt x="3522" y="3710"/>
                        </a:lnTo>
                        <a:lnTo>
                          <a:pt x="3522" y="3710"/>
                        </a:lnTo>
                        <a:lnTo>
                          <a:pt x="3480" y="3748"/>
                        </a:lnTo>
                        <a:lnTo>
                          <a:pt x="3480" y="3748"/>
                        </a:lnTo>
                        <a:close/>
                        <a:moveTo>
                          <a:pt x="658" y="3656"/>
                        </a:moveTo>
                        <a:lnTo>
                          <a:pt x="658" y="3656"/>
                        </a:lnTo>
                        <a:lnTo>
                          <a:pt x="616" y="3616"/>
                        </a:lnTo>
                        <a:lnTo>
                          <a:pt x="628" y="3604"/>
                        </a:lnTo>
                        <a:lnTo>
                          <a:pt x="628" y="3604"/>
                        </a:lnTo>
                        <a:lnTo>
                          <a:pt x="668" y="3644"/>
                        </a:lnTo>
                        <a:lnTo>
                          <a:pt x="658" y="3656"/>
                        </a:lnTo>
                        <a:close/>
                        <a:moveTo>
                          <a:pt x="3644" y="3594"/>
                        </a:moveTo>
                        <a:lnTo>
                          <a:pt x="3632" y="3584"/>
                        </a:lnTo>
                        <a:lnTo>
                          <a:pt x="3632" y="3584"/>
                        </a:lnTo>
                        <a:lnTo>
                          <a:pt x="3672" y="3542"/>
                        </a:lnTo>
                        <a:lnTo>
                          <a:pt x="3682" y="3554"/>
                        </a:lnTo>
                        <a:lnTo>
                          <a:pt x="3682" y="3554"/>
                        </a:lnTo>
                        <a:lnTo>
                          <a:pt x="3644" y="3594"/>
                        </a:lnTo>
                        <a:lnTo>
                          <a:pt x="3644" y="3594"/>
                        </a:lnTo>
                        <a:close/>
                        <a:moveTo>
                          <a:pt x="502" y="3492"/>
                        </a:moveTo>
                        <a:lnTo>
                          <a:pt x="502" y="3492"/>
                        </a:lnTo>
                        <a:lnTo>
                          <a:pt x="468" y="3448"/>
                        </a:lnTo>
                        <a:lnTo>
                          <a:pt x="480" y="3438"/>
                        </a:lnTo>
                        <a:lnTo>
                          <a:pt x="480" y="3438"/>
                        </a:lnTo>
                        <a:lnTo>
                          <a:pt x="516" y="3482"/>
                        </a:lnTo>
                        <a:lnTo>
                          <a:pt x="502" y="3492"/>
                        </a:lnTo>
                        <a:close/>
                        <a:moveTo>
                          <a:pt x="3792" y="3424"/>
                        </a:moveTo>
                        <a:lnTo>
                          <a:pt x="3780" y="3414"/>
                        </a:lnTo>
                        <a:lnTo>
                          <a:pt x="3780" y="3414"/>
                        </a:lnTo>
                        <a:lnTo>
                          <a:pt x="3812" y="3370"/>
                        </a:lnTo>
                        <a:lnTo>
                          <a:pt x="3826" y="3380"/>
                        </a:lnTo>
                        <a:lnTo>
                          <a:pt x="3826" y="3380"/>
                        </a:lnTo>
                        <a:lnTo>
                          <a:pt x="3792" y="3424"/>
                        </a:lnTo>
                        <a:lnTo>
                          <a:pt x="3792" y="3424"/>
                        </a:lnTo>
                        <a:close/>
                        <a:moveTo>
                          <a:pt x="366" y="3314"/>
                        </a:moveTo>
                        <a:lnTo>
                          <a:pt x="366" y="3314"/>
                        </a:lnTo>
                        <a:lnTo>
                          <a:pt x="336" y="3266"/>
                        </a:lnTo>
                        <a:lnTo>
                          <a:pt x="350" y="3258"/>
                        </a:lnTo>
                        <a:lnTo>
                          <a:pt x="350" y="3258"/>
                        </a:lnTo>
                        <a:lnTo>
                          <a:pt x="380" y="3304"/>
                        </a:lnTo>
                        <a:lnTo>
                          <a:pt x="366" y="3314"/>
                        </a:lnTo>
                        <a:close/>
                        <a:moveTo>
                          <a:pt x="3920" y="3240"/>
                        </a:moveTo>
                        <a:lnTo>
                          <a:pt x="3908" y="3232"/>
                        </a:lnTo>
                        <a:lnTo>
                          <a:pt x="3908" y="3232"/>
                        </a:lnTo>
                        <a:lnTo>
                          <a:pt x="3936" y="3184"/>
                        </a:lnTo>
                        <a:lnTo>
                          <a:pt x="3950" y="3192"/>
                        </a:lnTo>
                        <a:lnTo>
                          <a:pt x="3950" y="3192"/>
                        </a:lnTo>
                        <a:lnTo>
                          <a:pt x="3920" y="3240"/>
                        </a:lnTo>
                        <a:lnTo>
                          <a:pt x="3920" y="3240"/>
                        </a:lnTo>
                        <a:close/>
                        <a:moveTo>
                          <a:pt x="250" y="3122"/>
                        </a:moveTo>
                        <a:lnTo>
                          <a:pt x="250" y="3122"/>
                        </a:lnTo>
                        <a:lnTo>
                          <a:pt x="224" y="3072"/>
                        </a:lnTo>
                        <a:lnTo>
                          <a:pt x="238" y="3064"/>
                        </a:lnTo>
                        <a:lnTo>
                          <a:pt x="238" y="3064"/>
                        </a:lnTo>
                        <a:lnTo>
                          <a:pt x="264" y="3114"/>
                        </a:lnTo>
                        <a:lnTo>
                          <a:pt x="250" y="3122"/>
                        </a:lnTo>
                        <a:close/>
                        <a:moveTo>
                          <a:pt x="4030" y="3044"/>
                        </a:moveTo>
                        <a:lnTo>
                          <a:pt x="4014" y="3036"/>
                        </a:lnTo>
                        <a:lnTo>
                          <a:pt x="4014" y="3036"/>
                        </a:lnTo>
                        <a:lnTo>
                          <a:pt x="4038" y="2986"/>
                        </a:lnTo>
                        <a:lnTo>
                          <a:pt x="4054" y="2992"/>
                        </a:lnTo>
                        <a:lnTo>
                          <a:pt x="4054" y="2992"/>
                        </a:lnTo>
                        <a:lnTo>
                          <a:pt x="4030" y="3044"/>
                        </a:lnTo>
                        <a:lnTo>
                          <a:pt x="4030" y="3044"/>
                        </a:lnTo>
                        <a:close/>
                        <a:moveTo>
                          <a:pt x="154" y="2918"/>
                        </a:moveTo>
                        <a:lnTo>
                          <a:pt x="154" y="2918"/>
                        </a:lnTo>
                        <a:lnTo>
                          <a:pt x="134" y="2866"/>
                        </a:lnTo>
                        <a:lnTo>
                          <a:pt x="150" y="2860"/>
                        </a:lnTo>
                        <a:lnTo>
                          <a:pt x="150" y="2860"/>
                        </a:lnTo>
                        <a:lnTo>
                          <a:pt x="170" y="2912"/>
                        </a:lnTo>
                        <a:lnTo>
                          <a:pt x="154" y="2918"/>
                        </a:lnTo>
                        <a:close/>
                        <a:moveTo>
                          <a:pt x="4116" y="2836"/>
                        </a:moveTo>
                        <a:lnTo>
                          <a:pt x="4102" y="2832"/>
                        </a:lnTo>
                        <a:lnTo>
                          <a:pt x="4102" y="2832"/>
                        </a:lnTo>
                        <a:lnTo>
                          <a:pt x="4120" y="2778"/>
                        </a:lnTo>
                        <a:lnTo>
                          <a:pt x="4134" y="2784"/>
                        </a:lnTo>
                        <a:lnTo>
                          <a:pt x="4134" y="2784"/>
                        </a:lnTo>
                        <a:lnTo>
                          <a:pt x="4116" y="2836"/>
                        </a:lnTo>
                        <a:lnTo>
                          <a:pt x="4116" y="2836"/>
                        </a:lnTo>
                        <a:close/>
                        <a:moveTo>
                          <a:pt x="82" y="2706"/>
                        </a:moveTo>
                        <a:lnTo>
                          <a:pt x="82" y="2706"/>
                        </a:lnTo>
                        <a:lnTo>
                          <a:pt x="66" y="2652"/>
                        </a:lnTo>
                        <a:lnTo>
                          <a:pt x="82" y="2648"/>
                        </a:lnTo>
                        <a:lnTo>
                          <a:pt x="82" y="2648"/>
                        </a:lnTo>
                        <a:lnTo>
                          <a:pt x="96" y="2702"/>
                        </a:lnTo>
                        <a:lnTo>
                          <a:pt x="82" y="2706"/>
                        </a:lnTo>
                        <a:close/>
                        <a:moveTo>
                          <a:pt x="4182" y="2622"/>
                        </a:moveTo>
                        <a:lnTo>
                          <a:pt x="4166" y="2618"/>
                        </a:lnTo>
                        <a:lnTo>
                          <a:pt x="4166" y="2618"/>
                        </a:lnTo>
                        <a:lnTo>
                          <a:pt x="4178" y="2562"/>
                        </a:lnTo>
                        <a:lnTo>
                          <a:pt x="4194" y="2566"/>
                        </a:lnTo>
                        <a:lnTo>
                          <a:pt x="4194" y="2566"/>
                        </a:lnTo>
                        <a:lnTo>
                          <a:pt x="4182" y="2622"/>
                        </a:lnTo>
                        <a:lnTo>
                          <a:pt x="4182" y="2622"/>
                        </a:lnTo>
                        <a:close/>
                        <a:moveTo>
                          <a:pt x="30" y="2486"/>
                        </a:moveTo>
                        <a:lnTo>
                          <a:pt x="30" y="2486"/>
                        </a:lnTo>
                        <a:lnTo>
                          <a:pt x="22" y="2432"/>
                        </a:lnTo>
                        <a:lnTo>
                          <a:pt x="38" y="2430"/>
                        </a:lnTo>
                        <a:lnTo>
                          <a:pt x="38" y="2430"/>
                        </a:lnTo>
                        <a:lnTo>
                          <a:pt x="46" y="2484"/>
                        </a:lnTo>
                        <a:lnTo>
                          <a:pt x="30" y="2486"/>
                        </a:lnTo>
                        <a:close/>
                        <a:moveTo>
                          <a:pt x="4222" y="2400"/>
                        </a:moveTo>
                        <a:lnTo>
                          <a:pt x="4206" y="2398"/>
                        </a:lnTo>
                        <a:lnTo>
                          <a:pt x="4206" y="2398"/>
                        </a:lnTo>
                        <a:lnTo>
                          <a:pt x="4212" y="2342"/>
                        </a:lnTo>
                        <a:lnTo>
                          <a:pt x="4228" y="2344"/>
                        </a:lnTo>
                        <a:lnTo>
                          <a:pt x="4228" y="2344"/>
                        </a:lnTo>
                        <a:lnTo>
                          <a:pt x="4222" y="2400"/>
                        </a:lnTo>
                        <a:lnTo>
                          <a:pt x="4222" y="2400"/>
                        </a:lnTo>
                        <a:close/>
                        <a:moveTo>
                          <a:pt x="4" y="2264"/>
                        </a:moveTo>
                        <a:lnTo>
                          <a:pt x="4" y="2264"/>
                        </a:lnTo>
                        <a:lnTo>
                          <a:pt x="2" y="2208"/>
                        </a:lnTo>
                        <a:lnTo>
                          <a:pt x="18" y="2208"/>
                        </a:lnTo>
                        <a:lnTo>
                          <a:pt x="18" y="2208"/>
                        </a:lnTo>
                        <a:lnTo>
                          <a:pt x="20" y="2262"/>
                        </a:lnTo>
                        <a:lnTo>
                          <a:pt x="4" y="2264"/>
                        </a:lnTo>
                        <a:close/>
                        <a:moveTo>
                          <a:pt x="4240" y="2176"/>
                        </a:moveTo>
                        <a:lnTo>
                          <a:pt x="4224" y="2176"/>
                        </a:lnTo>
                        <a:lnTo>
                          <a:pt x="4224" y="2176"/>
                        </a:lnTo>
                        <a:lnTo>
                          <a:pt x="4224" y="2120"/>
                        </a:lnTo>
                        <a:lnTo>
                          <a:pt x="4240" y="2120"/>
                        </a:lnTo>
                        <a:lnTo>
                          <a:pt x="4240" y="2120"/>
                        </a:lnTo>
                        <a:lnTo>
                          <a:pt x="4240" y="2176"/>
                        </a:lnTo>
                        <a:lnTo>
                          <a:pt x="4240" y="2176"/>
                        </a:lnTo>
                        <a:close/>
                        <a:moveTo>
                          <a:pt x="4224" y="2114"/>
                        </a:moveTo>
                        <a:lnTo>
                          <a:pt x="4224" y="2114"/>
                        </a:lnTo>
                        <a:lnTo>
                          <a:pt x="4224" y="2058"/>
                        </a:lnTo>
                        <a:lnTo>
                          <a:pt x="4240" y="2056"/>
                        </a:lnTo>
                        <a:lnTo>
                          <a:pt x="4240" y="2056"/>
                        </a:lnTo>
                        <a:lnTo>
                          <a:pt x="4240" y="2114"/>
                        </a:lnTo>
                        <a:lnTo>
                          <a:pt x="4224" y="2114"/>
                        </a:lnTo>
                        <a:close/>
                        <a:moveTo>
                          <a:pt x="16" y="2040"/>
                        </a:moveTo>
                        <a:lnTo>
                          <a:pt x="0" y="2040"/>
                        </a:lnTo>
                        <a:lnTo>
                          <a:pt x="0" y="2040"/>
                        </a:lnTo>
                        <a:lnTo>
                          <a:pt x="4" y="1984"/>
                        </a:lnTo>
                        <a:lnTo>
                          <a:pt x="20" y="1984"/>
                        </a:lnTo>
                        <a:lnTo>
                          <a:pt x="20" y="1984"/>
                        </a:lnTo>
                        <a:lnTo>
                          <a:pt x="16" y="2040"/>
                        </a:lnTo>
                        <a:lnTo>
                          <a:pt x="16" y="2040"/>
                        </a:lnTo>
                        <a:close/>
                        <a:moveTo>
                          <a:pt x="4212" y="1890"/>
                        </a:moveTo>
                        <a:lnTo>
                          <a:pt x="4212" y="1890"/>
                        </a:lnTo>
                        <a:lnTo>
                          <a:pt x="4206" y="1836"/>
                        </a:lnTo>
                        <a:lnTo>
                          <a:pt x="4222" y="1832"/>
                        </a:lnTo>
                        <a:lnTo>
                          <a:pt x="4222" y="1832"/>
                        </a:lnTo>
                        <a:lnTo>
                          <a:pt x="4228" y="1888"/>
                        </a:lnTo>
                        <a:lnTo>
                          <a:pt x="4212" y="1890"/>
                        </a:lnTo>
                        <a:close/>
                        <a:moveTo>
                          <a:pt x="36" y="1818"/>
                        </a:moveTo>
                        <a:lnTo>
                          <a:pt x="22" y="1816"/>
                        </a:lnTo>
                        <a:lnTo>
                          <a:pt x="22" y="1816"/>
                        </a:lnTo>
                        <a:lnTo>
                          <a:pt x="30" y="1760"/>
                        </a:lnTo>
                        <a:lnTo>
                          <a:pt x="46" y="1762"/>
                        </a:lnTo>
                        <a:lnTo>
                          <a:pt x="46" y="1762"/>
                        </a:lnTo>
                        <a:lnTo>
                          <a:pt x="36" y="1818"/>
                        </a:lnTo>
                        <a:lnTo>
                          <a:pt x="36" y="1818"/>
                        </a:lnTo>
                        <a:close/>
                        <a:moveTo>
                          <a:pt x="4176" y="1670"/>
                        </a:moveTo>
                        <a:lnTo>
                          <a:pt x="4176" y="1670"/>
                        </a:lnTo>
                        <a:lnTo>
                          <a:pt x="4164" y="1616"/>
                        </a:lnTo>
                        <a:lnTo>
                          <a:pt x="4180" y="1612"/>
                        </a:lnTo>
                        <a:lnTo>
                          <a:pt x="4180" y="1612"/>
                        </a:lnTo>
                        <a:lnTo>
                          <a:pt x="4192" y="1666"/>
                        </a:lnTo>
                        <a:lnTo>
                          <a:pt x="4176" y="1670"/>
                        </a:lnTo>
                        <a:close/>
                        <a:moveTo>
                          <a:pt x="80" y="1598"/>
                        </a:moveTo>
                        <a:lnTo>
                          <a:pt x="64" y="1596"/>
                        </a:lnTo>
                        <a:lnTo>
                          <a:pt x="64" y="1596"/>
                        </a:lnTo>
                        <a:lnTo>
                          <a:pt x="80" y="1540"/>
                        </a:lnTo>
                        <a:lnTo>
                          <a:pt x="94" y="1546"/>
                        </a:lnTo>
                        <a:lnTo>
                          <a:pt x="94" y="1546"/>
                        </a:lnTo>
                        <a:lnTo>
                          <a:pt x="80" y="1598"/>
                        </a:lnTo>
                        <a:lnTo>
                          <a:pt x="80" y="1598"/>
                        </a:lnTo>
                        <a:close/>
                        <a:moveTo>
                          <a:pt x="4118" y="1456"/>
                        </a:moveTo>
                        <a:lnTo>
                          <a:pt x="4118" y="1456"/>
                        </a:lnTo>
                        <a:lnTo>
                          <a:pt x="4100" y="1402"/>
                        </a:lnTo>
                        <a:lnTo>
                          <a:pt x="4114" y="1398"/>
                        </a:lnTo>
                        <a:lnTo>
                          <a:pt x="4114" y="1398"/>
                        </a:lnTo>
                        <a:lnTo>
                          <a:pt x="4132" y="1450"/>
                        </a:lnTo>
                        <a:lnTo>
                          <a:pt x="4118" y="1456"/>
                        </a:lnTo>
                        <a:close/>
                        <a:moveTo>
                          <a:pt x="146" y="1386"/>
                        </a:moveTo>
                        <a:lnTo>
                          <a:pt x="132" y="1380"/>
                        </a:lnTo>
                        <a:lnTo>
                          <a:pt x="132" y="1380"/>
                        </a:lnTo>
                        <a:lnTo>
                          <a:pt x="152" y="1328"/>
                        </a:lnTo>
                        <a:lnTo>
                          <a:pt x="168" y="1334"/>
                        </a:lnTo>
                        <a:lnTo>
                          <a:pt x="168" y="1334"/>
                        </a:lnTo>
                        <a:lnTo>
                          <a:pt x="146" y="1386"/>
                        </a:lnTo>
                        <a:lnTo>
                          <a:pt x="146" y="1386"/>
                        </a:lnTo>
                        <a:close/>
                        <a:moveTo>
                          <a:pt x="4036" y="1248"/>
                        </a:moveTo>
                        <a:lnTo>
                          <a:pt x="4036" y="1248"/>
                        </a:lnTo>
                        <a:lnTo>
                          <a:pt x="4012" y="1198"/>
                        </a:lnTo>
                        <a:lnTo>
                          <a:pt x="4026" y="1190"/>
                        </a:lnTo>
                        <a:lnTo>
                          <a:pt x="4026" y="1190"/>
                        </a:lnTo>
                        <a:lnTo>
                          <a:pt x="4050" y="1242"/>
                        </a:lnTo>
                        <a:lnTo>
                          <a:pt x="4036" y="1248"/>
                        </a:lnTo>
                        <a:close/>
                        <a:moveTo>
                          <a:pt x="236" y="1182"/>
                        </a:moveTo>
                        <a:lnTo>
                          <a:pt x="222" y="1174"/>
                        </a:lnTo>
                        <a:lnTo>
                          <a:pt x="222" y="1174"/>
                        </a:lnTo>
                        <a:lnTo>
                          <a:pt x="248" y="1124"/>
                        </a:lnTo>
                        <a:lnTo>
                          <a:pt x="262" y="1132"/>
                        </a:lnTo>
                        <a:lnTo>
                          <a:pt x="262" y="1132"/>
                        </a:lnTo>
                        <a:lnTo>
                          <a:pt x="236" y="1182"/>
                        </a:lnTo>
                        <a:lnTo>
                          <a:pt x="236" y="1182"/>
                        </a:lnTo>
                        <a:close/>
                        <a:moveTo>
                          <a:pt x="3932" y="1050"/>
                        </a:moveTo>
                        <a:lnTo>
                          <a:pt x="3932" y="1050"/>
                        </a:lnTo>
                        <a:lnTo>
                          <a:pt x="3904" y="1002"/>
                        </a:lnTo>
                        <a:lnTo>
                          <a:pt x="3918" y="994"/>
                        </a:lnTo>
                        <a:lnTo>
                          <a:pt x="3918" y="994"/>
                        </a:lnTo>
                        <a:lnTo>
                          <a:pt x="3946" y="1042"/>
                        </a:lnTo>
                        <a:lnTo>
                          <a:pt x="3932" y="1050"/>
                        </a:lnTo>
                        <a:close/>
                        <a:moveTo>
                          <a:pt x="346" y="988"/>
                        </a:moveTo>
                        <a:lnTo>
                          <a:pt x="332" y="978"/>
                        </a:lnTo>
                        <a:lnTo>
                          <a:pt x="332" y="978"/>
                        </a:lnTo>
                        <a:lnTo>
                          <a:pt x="364" y="932"/>
                        </a:lnTo>
                        <a:lnTo>
                          <a:pt x="376" y="940"/>
                        </a:lnTo>
                        <a:lnTo>
                          <a:pt x="376" y="940"/>
                        </a:lnTo>
                        <a:lnTo>
                          <a:pt x="346" y="988"/>
                        </a:lnTo>
                        <a:lnTo>
                          <a:pt x="346" y="988"/>
                        </a:lnTo>
                        <a:close/>
                        <a:moveTo>
                          <a:pt x="3810" y="864"/>
                        </a:moveTo>
                        <a:lnTo>
                          <a:pt x="3810" y="864"/>
                        </a:lnTo>
                        <a:lnTo>
                          <a:pt x="3776" y="820"/>
                        </a:lnTo>
                        <a:lnTo>
                          <a:pt x="3788" y="810"/>
                        </a:lnTo>
                        <a:lnTo>
                          <a:pt x="3788" y="810"/>
                        </a:lnTo>
                        <a:lnTo>
                          <a:pt x="3822" y="856"/>
                        </a:lnTo>
                        <a:lnTo>
                          <a:pt x="3810" y="864"/>
                        </a:lnTo>
                        <a:close/>
                        <a:moveTo>
                          <a:pt x="476" y="806"/>
                        </a:moveTo>
                        <a:lnTo>
                          <a:pt x="464" y="796"/>
                        </a:lnTo>
                        <a:lnTo>
                          <a:pt x="464" y="796"/>
                        </a:lnTo>
                        <a:lnTo>
                          <a:pt x="500" y="752"/>
                        </a:lnTo>
                        <a:lnTo>
                          <a:pt x="512" y="762"/>
                        </a:lnTo>
                        <a:lnTo>
                          <a:pt x="512" y="762"/>
                        </a:lnTo>
                        <a:lnTo>
                          <a:pt x="476" y="806"/>
                        </a:lnTo>
                        <a:lnTo>
                          <a:pt x="476" y="806"/>
                        </a:lnTo>
                        <a:close/>
                        <a:moveTo>
                          <a:pt x="3668" y="694"/>
                        </a:moveTo>
                        <a:lnTo>
                          <a:pt x="3668" y="694"/>
                        </a:lnTo>
                        <a:lnTo>
                          <a:pt x="3628" y="652"/>
                        </a:lnTo>
                        <a:lnTo>
                          <a:pt x="3640" y="642"/>
                        </a:lnTo>
                        <a:lnTo>
                          <a:pt x="3640" y="642"/>
                        </a:lnTo>
                        <a:lnTo>
                          <a:pt x="3680" y="682"/>
                        </a:lnTo>
                        <a:lnTo>
                          <a:pt x="3668" y="694"/>
                        </a:lnTo>
                        <a:close/>
                        <a:moveTo>
                          <a:pt x="624" y="640"/>
                        </a:moveTo>
                        <a:lnTo>
                          <a:pt x="612" y="628"/>
                        </a:lnTo>
                        <a:lnTo>
                          <a:pt x="612" y="628"/>
                        </a:lnTo>
                        <a:lnTo>
                          <a:pt x="652" y="588"/>
                        </a:lnTo>
                        <a:lnTo>
                          <a:pt x="664" y="600"/>
                        </a:lnTo>
                        <a:lnTo>
                          <a:pt x="664" y="600"/>
                        </a:lnTo>
                        <a:lnTo>
                          <a:pt x="624" y="640"/>
                        </a:lnTo>
                        <a:lnTo>
                          <a:pt x="624" y="640"/>
                        </a:lnTo>
                        <a:close/>
                        <a:moveTo>
                          <a:pt x="3508" y="538"/>
                        </a:moveTo>
                        <a:lnTo>
                          <a:pt x="3508" y="538"/>
                        </a:lnTo>
                        <a:lnTo>
                          <a:pt x="3466" y="502"/>
                        </a:lnTo>
                        <a:lnTo>
                          <a:pt x="3476" y="490"/>
                        </a:lnTo>
                        <a:lnTo>
                          <a:pt x="3476" y="490"/>
                        </a:lnTo>
                        <a:lnTo>
                          <a:pt x="3518" y="526"/>
                        </a:lnTo>
                        <a:lnTo>
                          <a:pt x="3508" y="538"/>
                        </a:lnTo>
                        <a:close/>
                        <a:moveTo>
                          <a:pt x="790" y="490"/>
                        </a:moveTo>
                        <a:lnTo>
                          <a:pt x="780" y="476"/>
                        </a:lnTo>
                        <a:lnTo>
                          <a:pt x="780" y="476"/>
                        </a:lnTo>
                        <a:lnTo>
                          <a:pt x="824" y="442"/>
                        </a:lnTo>
                        <a:lnTo>
                          <a:pt x="832" y="454"/>
                        </a:lnTo>
                        <a:lnTo>
                          <a:pt x="832" y="454"/>
                        </a:lnTo>
                        <a:lnTo>
                          <a:pt x="790" y="490"/>
                        </a:lnTo>
                        <a:lnTo>
                          <a:pt x="790" y="490"/>
                        </a:lnTo>
                        <a:close/>
                        <a:moveTo>
                          <a:pt x="3332" y="400"/>
                        </a:moveTo>
                        <a:lnTo>
                          <a:pt x="3332" y="400"/>
                        </a:lnTo>
                        <a:lnTo>
                          <a:pt x="3286" y="368"/>
                        </a:lnTo>
                        <a:lnTo>
                          <a:pt x="3296" y="354"/>
                        </a:lnTo>
                        <a:lnTo>
                          <a:pt x="3296" y="354"/>
                        </a:lnTo>
                        <a:lnTo>
                          <a:pt x="3342" y="386"/>
                        </a:lnTo>
                        <a:lnTo>
                          <a:pt x="3332" y="400"/>
                        </a:lnTo>
                        <a:close/>
                        <a:moveTo>
                          <a:pt x="970" y="358"/>
                        </a:moveTo>
                        <a:lnTo>
                          <a:pt x="960" y="344"/>
                        </a:lnTo>
                        <a:lnTo>
                          <a:pt x="960" y="344"/>
                        </a:lnTo>
                        <a:lnTo>
                          <a:pt x="1008" y="314"/>
                        </a:lnTo>
                        <a:lnTo>
                          <a:pt x="1016" y="328"/>
                        </a:lnTo>
                        <a:lnTo>
                          <a:pt x="1016" y="328"/>
                        </a:lnTo>
                        <a:lnTo>
                          <a:pt x="970" y="358"/>
                        </a:lnTo>
                        <a:lnTo>
                          <a:pt x="970" y="358"/>
                        </a:lnTo>
                        <a:close/>
                        <a:moveTo>
                          <a:pt x="3144" y="280"/>
                        </a:moveTo>
                        <a:lnTo>
                          <a:pt x="3144" y="280"/>
                        </a:lnTo>
                        <a:lnTo>
                          <a:pt x="3094" y="254"/>
                        </a:lnTo>
                        <a:lnTo>
                          <a:pt x="3102" y="240"/>
                        </a:lnTo>
                        <a:lnTo>
                          <a:pt x="3102" y="240"/>
                        </a:lnTo>
                        <a:lnTo>
                          <a:pt x="3152" y="266"/>
                        </a:lnTo>
                        <a:lnTo>
                          <a:pt x="3144" y="280"/>
                        </a:lnTo>
                        <a:close/>
                        <a:moveTo>
                          <a:pt x="1162" y="246"/>
                        </a:moveTo>
                        <a:lnTo>
                          <a:pt x="1154" y="232"/>
                        </a:lnTo>
                        <a:lnTo>
                          <a:pt x="1154" y="232"/>
                        </a:lnTo>
                        <a:lnTo>
                          <a:pt x="1204" y="206"/>
                        </a:lnTo>
                        <a:lnTo>
                          <a:pt x="1212" y="220"/>
                        </a:lnTo>
                        <a:lnTo>
                          <a:pt x="1212" y="220"/>
                        </a:lnTo>
                        <a:lnTo>
                          <a:pt x="1162" y="246"/>
                        </a:lnTo>
                        <a:lnTo>
                          <a:pt x="1162" y="246"/>
                        </a:lnTo>
                        <a:close/>
                        <a:moveTo>
                          <a:pt x="2944" y="182"/>
                        </a:moveTo>
                        <a:lnTo>
                          <a:pt x="2944" y="182"/>
                        </a:lnTo>
                        <a:lnTo>
                          <a:pt x="2892" y="162"/>
                        </a:lnTo>
                        <a:lnTo>
                          <a:pt x="2898" y="146"/>
                        </a:lnTo>
                        <a:lnTo>
                          <a:pt x="2898" y="146"/>
                        </a:lnTo>
                        <a:lnTo>
                          <a:pt x="2950" y="168"/>
                        </a:lnTo>
                        <a:lnTo>
                          <a:pt x="2944" y="182"/>
                        </a:lnTo>
                        <a:close/>
                        <a:moveTo>
                          <a:pt x="1366" y="154"/>
                        </a:moveTo>
                        <a:lnTo>
                          <a:pt x="1360" y="140"/>
                        </a:lnTo>
                        <a:lnTo>
                          <a:pt x="1360" y="140"/>
                        </a:lnTo>
                        <a:lnTo>
                          <a:pt x="1412" y="120"/>
                        </a:lnTo>
                        <a:lnTo>
                          <a:pt x="1418" y="136"/>
                        </a:lnTo>
                        <a:lnTo>
                          <a:pt x="1418" y="136"/>
                        </a:lnTo>
                        <a:lnTo>
                          <a:pt x="1366" y="154"/>
                        </a:lnTo>
                        <a:lnTo>
                          <a:pt x="1366" y="154"/>
                        </a:lnTo>
                        <a:close/>
                        <a:moveTo>
                          <a:pt x="2734" y="106"/>
                        </a:moveTo>
                        <a:lnTo>
                          <a:pt x="2734" y="106"/>
                        </a:lnTo>
                        <a:lnTo>
                          <a:pt x="2680" y="90"/>
                        </a:lnTo>
                        <a:lnTo>
                          <a:pt x="2684" y="76"/>
                        </a:lnTo>
                        <a:lnTo>
                          <a:pt x="2684" y="76"/>
                        </a:lnTo>
                        <a:lnTo>
                          <a:pt x="2738" y="90"/>
                        </a:lnTo>
                        <a:lnTo>
                          <a:pt x="2734" y="106"/>
                        </a:lnTo>
                        <a:close/>
                        <a:moveTo>
                          <a:pt x="1578" y="86"/>
                        </a:moveTo>
                        <a:lnTo>
                          <a:pt x="1574" y="70"/>
                        </a:lnTo>
                        <a:lnTo>
                          <a:pt x="1574" y="70"/>
                        </a:lnTo>
                        <a:lnTo>
                          <a:pt x="1628" y="56"/>
                        </a:lnTo>
                        <a:lnTo>
                          <a:pt x="1632" y="72"/>
                        </a:lnTo>
                        <a:lnTo>
                          <a:pt x="1632" y="72"/>
                        </a:lnTo>
                        <a:lnTo>
                          <a:pt x="1578" y="86"/>
                        </a:lnTo>
                        <a:lnTo>
                          <a:pt x="1578" y="86"/>
                        </a:lnTo>
                        <a:close/>
                        <a:moveTo>
                          <a:pt x="2516" y="52"/>
                        </a:moveTo>
                        <a:lnTo>
                          <a:pt x="2516" y="52"/>
                        </a:lnTo>
                        <a:lnTo>
                          <a:pt x="2462" y="44"/>
                        </a:lnTo>
                        <a:lnTo>
                          <a:pt x="2464" y="28"/>
                        </a:lnTo>
                        <a:lnTo>
                          <a:pt x="2464" y="28"/>
                        </a:lnTo>
                        <a:lnTo>
                          <a:pt x="2520" y="38"/>
                        </a:lnTo>
                        <a:lnTo>
                          <a:pt x="2516" y="52"/>
                        </a:lnTo>
                        <a:close/>
                        <a:moveTo>
                          <a:pt x="1796" y="40"/>
                        </a:moveTo>
                        <a:lnTo>
                          <a:pt x="1792" y="24"/>
                        </a:lnTo>
                        <a:lnTo>
                          <a:pt x="1792" y="24"/>
                        </a:lnTo>
                        <a:lnTo>
                          <a:pt x="1848" y="16"/>
                        </a:lnTo>
                        <a:lnTo>
                          <a:pt x="1850" y="32"/>
                        </a:lnTo>
                        <a:lnTo>
                          <a:pt x="1850" y="32"/>
                        </a:lnTo>
                        <a:lnTo>
                          <a:pt x="1796" y="40"/>
                        </a:lnTo>
                        <a:lnTo>
                          <a:pt x="1796" y="40"/>
                        </a:lnTo>
                        <a:close/>
                        <a:moveTo>
                          <a:pt x="2296" y="22"/>
                        </a:moveTo>
                        <a:lnTo>
                          <a:pt x="2296" y="22"/>
                        </a:lnTo>
                        <a:lnTo>
                          <a:pt x="2240" y="18"/>
                        </a:lnTo>
                        <a:lnTo>
                          <a:pt x="2242" y="2"/>
                        </a:lnTo>
                        <a:lnTo>
                          <a:pt x="2242" y="2"/>
                        </a:lnTo>
                        <a:lnTo>
                          <a:pt x="2298" y="6"/>
                        </a:lnTo>
                        <a:lnTo>
                          <a:pt x="2296" y="22"/>
                        </a:lnTo>
                        <a:close/>
                        <a:moveTo>
                          <a:pt x="2018" y="18"/>
                        </a:moveTo>
                        <a:lnTo>
                          <a:pt x="2016" y="2"/>
                        </a:lnTo>
                        <a:lnTo>
                          <a:pt x="2016" y="2"/>
                        </a:lnTo>
                        <a:lnTo>
                          <a:pt x="2072" y="0"/>
                        </a:lnTo>
                        <a:lnTo>
                          <a:pt x="2074" y="16"/>
                        </a:lnTo>
                        <a:lnTo>
                          <a:pt x="2074" y="16"/>
                        </a:lnTo>
                        <a:lnTo>
                          <a:pt x="2018" y="18"/>
                        </a:lnTo>
                        <a:lnTo>
                          <a:pt x="2018" y="18"/>
                        </a:lnTo>
                        <a:close/>
                      </a:path>
                    </a:pathLst>
                  </a:custGeom>
                  <a:solidFill>
                    <a:srgbClr val="00AEEF"/>
                  </a:solidFill>
                  <a:ln w="9525">
                    <a:noFill/>
                    <a:round/>
                  </a:ln>
                </p:spPr>
                <p:txBody>
                  <a:bodyPr vert="horz" wrap="square" lIns="91401" tIns="45701" rIns="91401" bIns="45701" numCol="1" anchor="t" anchorCtr="0" compatLnSpc="1"/>
                  <a:lstStyle/>
                  <a:p>
                    <a:pPr defTabSz="913765"/>
                    <a:endParaRPr lang="zh-CN" altLang="en-US" sz="1200" dirty="0"/>
                  </a:p>
                </p:txBody>
              </p:sp>
            </p:grpSp>
            <p:grpSp>
              <p:nvGrpSpPr>
                <p:cNvPr id="452" name="组合 182"/>
                <p:cNvGrpSpPr/>
                <p:nvPr/>
              </p:nvGrpSpPr>
              <p:grpSpPr>
                <a:xfrm>
                  <a:off x="3361573" y="3447209"/>
                  <a:ext cx="938165" cy="937087"/>
                  <a:chOff x="-1657350" y="2511425"/>
                  <a:chExt cx="5524500" cy="5518150"/>
                </a:xfrm>
              </p:grpSpPr>
              <p:sp>
                <p:nvSpPr>
                  <p:cNvPr id="453" name="Freeform 49"/>
                  <p:cNvSpPr/>
                  <p:nvPr/>
                </p:nvSpPr>
                <p:spPr bwMode="auto">
                  <a:xfrm>
                    <a:off x="1184275" y="2511425"/>
                    <a:ext cx="2228850" cy="1428750"/>
                  </a:xfrm>
                  <a:custGeom>
                    <a:avLst/>
                    <a:gdLst/>
                    <a:ahLst/>
                    <a:cxnLst>
                      <a:cxn ang="0">
                        <a:pos x="1252" y="900"/>
                      </a:cxn>
                      <a:cxn ang="0">
                        <a:pos x="1290" y="898"/>
                      </a:cxn>
                      <a:cxn ang="0">
                        <a:pos x="1322" y="888"/>
                      </a:cxn>
                      <a:cxn ang="0">
                        <a:pos x="1340" y="874"/>
                      </a:cxn>
                      <a:cxn ang="0">
                        <a:pos x="1362" y="846"/>
                      </a:cxn>
                      <a:cxn ang="0">
                        <a:pos x="1368" y="820"/>
                      </a:cxn>
                      <a:cxn ang="0">
                        <a:pos x="1368" y="802"/>
                      </a:cxn>
                      <a:cxn ang="0">
                        <a:pos x="1404" y="782"/>
                      </a:cxn>
                      <a:cxn ang="0">
                        <a:pos x="1300" y="640"/>
                      </a:cxn>
                      <a:cxn ang="0">
                        <a:pos x="1180" y="508"/>
                      </a:cxn>
                      <a:cxn ang="0">
                        <a:pos x="1122" y="452"/>
                      </a:cxn>
                      <a:cxn ang="0">
                        <a:pos x="1000" y="350"/>
                      </a:cxn>
                      <a:cxn ang="0">
                        <a:pos x="870" y="260"/>
                      </a:cxn>
                      <a:cxn ang="0">
                        <a:pos x="732" y="182"/>
                      </a:cxn>
                      <a:cxn ang="0">
                        <a:pos x="590" y="118"/>
                      </a:cxn>
                      <a:cxn ang="0">
                        <a:pos x="440" y="68"/>
                      </a:cxn>
                      <a:cxn ang="0">
                        <a:pos x="288" y="30"/>
                      </a:cxn>
                      <a:cxn ang="0">
                        <a:pos x="130" y="6"/>
                      </a:cxn>
                      <a:cxn ang="0">
                        <a:pos x="50" y="42"/>
                      </a:cxn>
                      <a:cxn ang="0">
                        <a:pos x="42" y="46"/>
                      </a:cxn>
                      <a:cxn ang="0">
                        <a:pos x="26" y="58"/>
                      </a:cxn>
                      <a:cxn ang="0">
                        <a:pos x="8" y="84"/>
                      </a:cxn>
                      <a:cxn ang="0">
                        <a:pos x="0" y="124"/>
                      </a:cxn>
                      <a:cxn ang="0">
                        <a:pos x="2" y="140"/>
                      </a:cxn>
                      <a:cxn ang="0">
                        <a:pos x="16" y="174"/>
                      </a:cxn>
                      <a:cxn ang="0">
                        <a:pos x="26" y="192"/>
                      </a:cxn>
                      <a:cxn ang="0">
                        <a:pos x="120" y="198"/>
                      </a:cxn>
                      <a:cxn ang="0">
                        <a:pos x="214" y="212"/>
                      </a:cxn>
                      <a:cxn ang="0">
                        <a:pos x="306" y="230"/>
                      </a:cxn>
                      <a:cxn ang="0">
                        <a:pos x="396" y="256"/>
                      </a:cxn>
                      <a:cxn ang="0">
                        <a:pos x="484" y="284"/>
                      </a:cxn>
                      <a:cxn ang="0">
                        <a:pos x="570" y="318"/>
                      </a:cxn>
                      <a:cxn ang="0">
                        <a:pos x="652" y="358"/>
                      </a:cxn>
                      <a:cxn ang="0">
                        <a:pos x="732" y="402"/>
                      </a:cxn>
                      <a:cxn ang="0">
                        <a:pos x="810" y="450"/>
                      </a:cxn>
                      <a:cxn ang="0">
                        <a:pos x="884" y="502"/>
                      </a:cxn>
                      <a:cxn ang="0">
                        <a:pos x="954" y="560"/>
                      </a:cxn>
                      <a:cxn ang="0">
                        <a:pos x="1020" y="620"/>
                      </a:cxn>
                      <a:cxn ang="0">
                        <a:pos x="1084" y="684"/>
                      </a:cxn>
                      <a:cxn ang="0">
                        <a:pos x="1144" y="754"/>
                      </a:cxn>
                      <a:cxn ang="0">
                        <a:pos x="1200" y="824"/>
                      </a:cxn>
                      <a:cxn ang="0">
                        <a:pos x="1252" y="900"/>
                      </a:cxn>
                    </a:cxnLst>
                    <a:rect l="0" t="0" r="r" b="b"/>
                    <a:pathLst>
                      <a:path w="1404" h="900">
                        <a:moveTo>
                          <a:pt x="1252" y="900"/>
                        </a:moveTo>
                        <a:lnTo>
                          <a:pt x="1252" y="900"/>
                        </a:lnTo>
                        <a:lnTo>
                          <a:pt x="1270" y="900"/>
                        </a:lnTo>
                        <a:lnTo>
                          <a:pt x="1290" y="898"/>
                        </a:lnTo>
                        <a:lnTo>
                          <a:pt x="1306" y="894"/>
                        </a:lnTo>
                        <a:lnTo>
                          <a:pt x="1322" y="888"/>
                        </a:lnTo>
                        <a:lnTo>
                          <a:pt x="1322" y="888"/>
                        </a:lnTo>
                        <a:lnTo>
                          <a:pt x="1340" y="874"/>
                        </a:lnTo>
                        <a:lnTo>
                          <a:pt x="1354" y="860"/>
                        </a:lnTo>
                        <a:lnTo>
                          <a:pt x="1362" y="846"/>
                        </a:lnTo>
                        <a:lnTo>
                          <a:pt x="1366" y="832"/>
                        </a:lnTo>
                        <a:lnTo>
                          <a:pt x="1368" y="820"/>
                        </a:lnTo>
                        <a:lnTo>
                          <a:pt x="1370" y="812"/>
                        </a:lnTo>
                        <a:lnTo>
                          <a:pt x="1368" y="802"/>
                        </a:lnTo>
                        <a:lnTo>
                          <a:pt x="1404" y="782"/>
                        </a:lnTo>
                        <a:lnTo>
                          <a:pt x="1404" y="782"/>
                        </a:lnTo>
                        <a:lnTo>
                          <a:pt x="1354" y="710"/>
                        </a:lnTo>
                        <a:lnTo>
                          <a:pt x="1300" y="640"/>
                        </a:lnTo>
                        <a:lnTo>
                          <a:pt x="1242" y="572"/>
                        </a:lnTo>
                        <a:lnTo>
                          <a:pt x="1180" y="508"/>
                        </a:lnTo>
                        <a:lnTo>
                          <a:pt x="1180" y="508"/>
                        </a:lnTo>
                        <a:lnTo>
                          <a:pt x="1122" y="452"/>
                        </a:lnTo>
                        <a:lnTo>
                          <a:pt x="1062" y="398"/>
                        </a:lnTo>
                        <a:lnTo>
                          <a:pt x="1000" y="350"/>
                        </a:lnTo>
                        <a:lnTo>
                          <a:pt x="936" y="302"/>
                        </a:lnTo>
                        <a:lnTo>
                          <a:pt x="870" y="260"/>
                        </a:lnTo>
                        <a:lnTo>
                          <a:pt x="802" y="220"/>
                        </a:lnTo>
                        <a:lnTo>
                          <a:pt x="732" y="182"/>
                        </a:lnTo>
                        <a:lnTo>
                          <a:pt x="662" y="148"/>
                        </a:lnTo>
                        <a:lnTo>
                          <a:pt x="590" y="118"/>
                        </a:lnTo>
                        <a:lnTo>
                          <a:pt x="516" y="90"/>
                        </a:lnTo>
                        <a:lnTo>
                          <a:pt x="440" y="68"/>
                        </a:lnTo>
                        <a:lnTo>
                          <a:pt x="364" y="46"/>
                        </a:lnTo>
                        <a:lnTo>
                          <a:pt x="288" y="30"/>
                        </a:lnTo>
                        <a:lnTo>
                          <a:pt x="210" y="16"/>
                        </a:lnTo>
                        <a:lnTo>
                          <a:pt x="130" y="6"/>
                        </a:lnTo>
                        <a:lnTo>
                          <a:pt x="50" y="0"/>
                        </a:lnTo>
                        <a:lnTo>
                          <a:pt x="50" y="42"/>
                        </a:lnTo>
                        <a:lnTo>
                          <a:pt x="50" y="42"/>
                        </a:lnTo>
                        <a:lnTo>
                          <a:pt x="42" y="46"/>
                        </a:lnTo>
                        <a:lnTo>
                          <a:pt x="34" y="50"/>
                        </a:lnTo>
                        <a:lnTo>
                          <a:pt x="26" y="58"/>
                        </a:lnTo>
                        <a:lnTo>
                          <a:pt x="16" y="70"/>
                        </a:lnTo>
                        <a:lnTo>
                          <a:pt x="8" y="84"/>
                        </a:lnTo>
                        <a:lnTo>
                          <a:pt x="2" y="102"/>
                        </a:lnTo>
                        <a:lnTo>
                          <a:pt x="0" y="124"/>
                        </a:lnTo>
                        <a:lnTo>
                          <a:pt x="0" y="124"/>
                        </a:lnTo>
                        <a:lnTo>
                          <a:pt x="2" y="140"/>
                        </a:lnTo>
                        <a:lnTo>
                          <a:pt x="8" y="158"/>
                        </a:lnTo>
                        <a:lnTo>
                          <a:pt x="16" y="174"/>
                        </a:lnTo>
                        <a:lnTo>
                          <a:pt x="26" y="192"/>
                        </a:lnTo>
                        <a:lnTo>
                          <a:pt x="26" y="192"/>
                        </a:lnTo>
                        <a:lnTo>
                          <a:pt x="74" y="194"/>
                        </a:lnTo>
                        <a:lnTo>
                          <a:pt x="120" y="198"/>
                        </a:lnTo>
                        <a:lnTo>
                          <a:pt x="168" y="204"/>
                        </a:lnTo>
                        <a:lnTo>
                          <a:pt x="214" y="212"/>
                        </a:lnTo>
                        <a:lnTo>
                          <a:pt x="260" y="220"/>
                        </a:lnTo>
                        <a:lnTo>
                          <a:pt x="306" y="230"/>
                        </a:lnTo>
                        <a:lnTo>
                          <a:pt x="352" y="242"/>
                        </a:lnTo>
                        <a:lnTo>
                          <a:pt x="396" y="256"/>
                        </a:lnTo>
                        <a:lnTo>
                          <a:pt x="440" y="270"/>
                        </a:lnTo>
                        <a:lnTo>
                          <a:pt x="484" y="284"/>
                        </a:lnTo>
                        <a:lnTo>
                          <a:pt x="528" y="300"/>
                        </a:lnTo>
                        <a:lnTo>
                          <a:pt x="570" y="318"/>
                        </a:lnTo>
                        <a:lnTo>
                          <a:pt x="612" y="338"/>
                        </a:lnTo>
                        <a:lnTo>
                          <a:pt x="652" y="358"/>
                        </a:lnTo>
                        <a:lnTo>
                          <a:pt x="692" y="380"/>
                        </a:lnTo>
                        <a:lnTo>
                          <a:pt x="732" y="402"/>
                        </a:lnTo>
                        <a:lnTo>
                          <a:pt x="772" y="426"/>
                        </a:lnTo>
                        <a:lnTo>
                          <a:pt x="810" y="450"/>
                        </a:lnTo>
                        <a:lnTo>
                          <a:pt x="846" y="476"/>
                        </a:lnTo>
                        <a:lnTo>
                          <a:pt x="884" y="502"/>
                        </a:lnTo>
                        <a:lnTo>
                          <a:pt x="918" y="530"/>
                        </a:lnTo>
                        <a:lnTo>
                          <a:pt x="954" y="560"/>
                        </a:lnTo>
                        <a:lnTo>
                          <a:pt x="988" y="590"/>
                        </a:lnTo>
                        <a:lnTo>
                          <a:pt x="1020" y="620"/>
                        </a:lnTo>
                        <a:lnTo>
                          <a:pt x="1054" y="652"/>
                        </a:lnTo>
                        <a:lnTo>
                          <a:pt x="1084" y="684"/>
                        </a:lnTo>
                        <a:lnTo>
                          <a:pt x="1114" y="718"/>
                        </a:lnTo>
                        <a:lnTo>
                          <a:pt x="1144" y="754"/>
                        </a:lnTo>
                        <a:lnTo>
                          <a:pt x="1172" y="788"/>
                        </a:lnTo>
                        <a:lnTo>
                          <a:pt x="1200" y="824"/>
                        </a:lnTo>
                        <a:lnTo>
                          <a:pt x="1226" y="862"/>
                        </a:lnTo>
                        <a:lnTo>
                          <a:pt x="1252" y="900"/>
                        </a:lnTo>
                        <a:lnTo>
                          <a:pt x="1252" y="900"/>
                        </a:lnTo>
                        <a:close/>
                      </a:path>
                    </a:pathLst>
                  </a:custGeom>
                  <a:solidFill>
                    <a:srgbClr val="00AEEF"/>
                  </a:solidFill>
                  <a:ln w="9525">
                    <a:noFill/>
                    <a:round/>
                  </a:ln>
                </p:spPr>
                <p:txBody>
                  <a:bodyPr vert="horz" wrap="square" lIns="91401" tIns="45701" rIns="91401" bIns="45701" numCol="1" anchor="t" anchorCtr="0" compatLnSpc="1"/>
                  <a:lstStyle/>
                  <a:p>
                    <a:pPr defTabSz="913765"/>
                    <a:endParaRPr lang="zh-CN" altLang="en-US" sz="1200" dirty="0"/>
                  </a:p>
                </p:txBody>
              </p:sp>
              <p:sp>
                <p:nvSpPr>
                  <p:cNvPr id="454" name="Freeform 50"/>
                  <p:cNvSpPr/>
                  <p:nvPr/>
                </p:nvSpPr>
                <p:spPr bwMode="auto">
                  <a:xfrm>
                    <a:off x="-1203325" y="2511425"/>
                    <a:ext cx="2228850" cy="1428750"/>
                  </a:xfrm>
                  <a:custGeom>
                    <a:avLst/>
                    <a:gdLst/>
                    <a:ahLst/>
                    <a:cxnLst>
                      <a:cxn ang="0">
                        <a:pos x="1354" y="0"/>
                      </a:cxn>
                      <a:cxn ang="0">
                        <a:pos x="1274" y="6"/>
                      </a:cxn>
                      <a:cxn ang="0">
                        <a:pos x="1116" y="30"/>
                      </a:cxn>
                      <a:cxn ang="0">
                        <a:pos x="964" y="68"/>
                      </a:cxn>
                      <a:cxn ang="0">
                        <a:pos x="814" y="118"/>
                      </a:cxn>
                      <a:cxn ang="0">
                        <a:pos x="672" y="182"/>
                      </a:cxn>
                      <a:cxn ang="0">
                        <a:pos x="534" y="260"/>
                      </a:cxn>
                      <a:cxn ang="0">
                        <a:pos x="404" y="350"/>
                      </a:cxn>
                      <a:cxn ang="0">
                        <a:pos x="282" y="452"/>
                      </a:cxn>
                      <a:cxn ang="0">
                        <a:pos x="224" y="508"/>
                      </a:cxn>
                      <a:cxn ang="0">
                        <a:pos x="104" y="640"/>
                      </a:cxn>
                      <a:cxn ang="0">
                        <a:pos x="0" y="782"/>
                      </a:cxn>
                      <a:cxn ang="0">
                        <a:pos x="36" y="802"/>
                      </a:cxn>
                      <a:cxn ang="0">
                        <a:pos x="36" y="820"/>
                      </a:cxn>
                      <a:cxn ang="0">
                        <a:pos x="42" y="846"/>
                      </a:cxn>
                      <a:cxn ang="0">
                        <a:pos x="64" y="874"/>
                      </a:cxn>
                      <a:cxn ang="0">
                        <a:pos x="82" y="888"/>
                      </a:cxn>
                      <a:cxn ang="0">
                        <a:pos x="114" y="898"/>
                      </a:cxn>
                      <a:cxn ang="0">
                        <a:pos x="152" y="900"/>
                      </a:cxn>
                      <a:cxn ang="0">
                        <a:pos x="178" y="862"/>
                      </a:cxn>
                      <a:cxn ang="0">
                        <a:pos x="232" y="788"/>
                      </a:cxn>
                      <a:cxn ang="0">
                        <a:pos x="290" y="718"/>
                      </a:cxn>
                      <a:cxn ang="0">
                        <a:pos x="350" y="652"/>
                      </a:cxn>
                      <a:cxn ang="0">
                        <a:pos x="416" y="590"/>
                      </a:cxn>
                      <a:cxn ang="0">
                        <a:pos x="486" y="530"/>
                      </a:cxn>
                      <a:cxn ang="0">
                        <a:pos x="558" y="476"/>
                      </a:cxn>
                      <a:cxn ang="0">
                        <a:pos x="632" y="426"/>
                      </a:cxn>
                      <a:cxn ang="0">
                        <a:pos x="712" y="380"/>
                      </a:cxn>
                      <a:cxn ang="0">
                        <a:pos x="792" y="338"/>
                      </a:cxn>
                      <a:cxn ang="0">
                        <a:pos x="876" y="300"/>
                      </a:cxn>
                      <a:cxn ang="0">
                        <a:pos x="964" y="270"/>
                      </a:cxn>
                      <a:cxn ang="0">
                        <a:pos x="1052" y="242"/>
                      </a:cxn>
                      <a:cxn ang="0">
                        <a:pos x="1144" y="220"/>
                      </a:cxn>
                      <a:cxn ang="0">
                        <a:pos x="1236" y="204"/>
                      </a:cxn>
                      <a:cxn ang="0">
                        <a:pos x="1330" y="194"/>
                      </a:cxn>
                      <a:cxn ang="0">
                        <a:pos x="1378" y="192"/>
                      </a:cxn>
                      <a:cxn ang="0">
                        <a:pos x="1396" y="158"/>
                      </a:cxn>
                      <a:cxn ang="0">
                        <a:pos x="1404" y="124"/>
                      </a:cxn>
                      <a:cxn ang="0">
                        <a:pos x="1402" y="102"/>
                      </a:cxn>
                      <a:cxn ang="0">
                        <a:pos x="1388" y="70"/>
                      </a:cxn>
                      <a:cxn ang="0">
                        <a:pos x="1370" y="50"/>
                      </a:cxn>
                      <a:cxn ang="0">
                        <a:pos x="1354" y="42"/>
                      </a:cxn>
                    </a:cxnLst>
                    <a:rect l="0" t="0" r="r" b="b"/>
                    <a:pathLst>
                      <a:path w="1404" h="900">
                        <a:moveTo>
                          <a:pt x="1354" y="42"/>
                        </a:moveTo>
                        <a:lnTo>
                          <a:pt x="1354" y="0"/>
                        </a:lnTo>
                        <a:lnTo>
                          <a:pt x="1354" y="0"/>
                        </a:lnTo>
                        <a:lnTo>
                          <a:pt x="1274" y="6"/>
                        </a:lnTo>
                        <a:lnTo>
                          <a:pt x="1194" y="16"/>
                        </a:lnTo>
                        <a:lnTo>
                          <a:pt x="1116" y="30"/>
                        </a:lnTo>
                        <a:lnTo>
                          <a:pt x="1040" y="46"/>
                        </a:lnTo>
                        <a:lnTo>
                          <a:pt x="964" y="68"/>
                        </a:lnTo>
                        <a:lnTo>
                          <a:pt x="888" y="90"/>
                        </a:lnTo>
                        <a:lnTo>
                          <a:pt x="814" y="118"/>
                        </a:lnTo>
                        <a:lnTo>
                          <a:pt x="742" y="148"/>
                        </a:lnTo>
                        <a:lnTo>
                          <a:pt x="672" y="182"/>
                        </a:lnTo>
                        <a:lnTo>
                          <a:pt x="602" y="220"/>
                        </a:lnTo>
                        <a:lnTo>
                          <a:pt x="534" y="260"/>
                        </a:lnTo>
                        <a:lnTo>
                          <a:pt x="468" y="302"/>
                        </a:lnTo>
                        <a:lnTo>
                          <a:pt x="404" y="350"/>
                        </a:lnTo>
                        <a:lnTo>
                          <a:pt x="342" y="398"/>
                        </a:lnTo>
                        <a:lnTo>
                          <a:pt x="282" y="452"/>
                        </a:lnTo>
                        <a:lnTo>
                          <a:pt x="224" y="508"/>
                        </a:lnTo>
                        <a:lnTo>
                          <a:pt x="224" y="508"/>
                        </a:lnTo>
                        <a:lnTo>
                          <a:pt x="162" y="572"/>
                        </a:lnTo>
                        <a:lnTo>
                          <a:pt x="104" y="640"/>
                        </a:lnTo>
                        <a:lnTo>
                          <a:pt x="50" y="710"/>
                        </a:lnTo>
                        <a:lnTo>
                          <a:pt x="0" y="782"/>
                        </a:lnTo>
                        <a:lnTo>
                          <a:pt x="36" y="802"/>
                        </a:lnTo>
                        <a:lnTo>
                          <a:pt x="36" y="802"/>
                        </a:lnTo>
                        <a:lnTo>
                          <a:pt x="34" y="812"/>
                        </a:lnTo>
                        <a:lnTo>
                          <a:pt x="36" y="820"/>
                        </a:lnTo>
                        <a:lnTo>
                          <a:pt x="38" y="832"/>
                        </a:lnTo>
                        <a:lnTo>
                          <a:pt x="42" y="846"/>
                        </a:lnTo>
                        <a:lnTo>
                          <a:pt x="50" y="860"/>
                        </a:lnTo>
                        <a:lnTo>
                          <a:pt x="64" y="874"/>
                        </a:lnTo>
                        <a:lnTo>
                          <a:pt x="82" y="888"/>
                        </a:lnTo>
                        <a:lnTo>
                          <a:pt x="82" y="888"/>
                        </a:lnTo>
                        <a:lnTo>
                          <a:pt x="98" y="894"/>
                        </a:lnTo>
                        <a:lnTo>
                          <a:pt x="114" y="898"/>
                        </a:lnTo>
                        <a:lnTo>
                          <a:pt x="134" y="900"/>
                        </a:lnTo>
                        <a:lnTo>
                          <a:pt x="152" y="900"/>
                        </a:lnTo>
                        <a:lnTo>
                          <a:pt x="152" y="900"/>
                        </a:lnTo>
                        <a:lnTo>
                          <a:pt x="178" y="862"/>
                        </a:lnTo>
                        <a:lnTo>
                          <a:pt x="204" y="824"/>
                        </a:lnTo>
                        <a:lnTo>
                          <a:pt x="232" y="788"/>
                        </a:lnTo>
                        <a:lnTo>
                          <a:pt x="260" y="754"/>
                        </a:lnTo>
                        <a:lnTo>
                          <a:pt x="290" y="718"/>
                        </a:lnTo>
                        <a:lnTo>
                          <a:pt x="320" y="684"/>
                        </a:lnTo>
                        <a:lnTo>
                          <a:pt x="350" y="652"/>
                        </a:lnTo>
                        <a:lnTo>
                          <a:pt x="384" y="620"/>
                        </a:lnTo>
                        <a:lnTo>
                          <a:pt x="416" y="590"/>
                        </a:lnTo>
                        <a:lnTo>
                          <a:pt x="450" y="560"/>
                        </a:lnTo>
                        <a:lnTo>
                          <a:pt x="486" y="530"/>
                        </a:lnTo>
                        <a:lnTo>
                          <a:pt x="520" y="502"/>
                        </a:lnTo>
                        <a:lnTo>
                          <a:pt x="558" y="476"/>
                        </a:lnTo>
                        <a:lnTo>
                          <a:pt x="594" y="450"/>
                        </a:lnTo>
                        <a:lnTo>
                          <a:pt x="632" y="426"/>
                        </a:lnTo>
                        <a:lnTo>
                          <a:pt x="672" y="402"/>
                        </a:lnTo>
                        <a:lnTo>
                          <a:pt x="712" y="380"/>
                        </a:lnTo>
                        <a:lnTo>
                          <a:pt x="752" y="358"/>
                        </a:lnTo>
                        <a:lnTo>
                          <a:pt x="792" y="338"/>
                        </a:lnTo>
                        <a:lnTo>
                          <a:pt x="834" y="318"/>
                        </a:lnTo>
                        <a:lnTo>
                          <a:pt x="876" y="300"/>
                        </a:lnTo>
                        <a:lnTo>
                          <a:pt x="920" y="284"/>
                        </a:lnTo>
                        <a:lnTo>
                          <a:pt x="964" y="270"/>
                        </a:lnTo>
                        <a:lnTo>
                          <a:pt x="1008" y="256"/>
                        </a:lnTo>
                        <a:lnTo>
                          <a:pt x="1052" y="242"/>
                        </a:lnTo>
                        <a:lnTo>
                          <a:pt x="1098" y="230"/>
                        </a:lnTo>
                        <a:lnTo>
                          <a:pt x="1144" y="220"/>
                        </a:lnTo>
                        <a:lnTo>
                          <a:pt x="1190" y="212"/>
                        </a:lnTo>
                        <a:lnTo>
                          <a:pt x="1236" y="204"/>
                        </a:lnTo>
                        <a:lnTo>
                          <a:pt x="1284" y="198"/>
                        </a:lnTo>
                        <a:lnTo>
                          <a:pt x="1330" y="194"/>
                        </a:lnTo>
                        <a:lnTo>
                          <a:pt x="1378" y="192"/>
                        </a:lnTo>
                        <a:lnTo>
                          <a:pt x="1378" y="192"/>
                        </a:lnTo>
                        <a:lnTo>
                          <a:pt x="1388" y="174"/>
                        </a:lnTo>
                        <a:lnTo>
                          <a:pt x="1396" y="158"/>
                        </a:lnTo>
                        <a:lnTo>
                          <a:pt x="1402" y="140"/>
                        </a:lnTo>
                        <a:lnTo>
                          <a:pt x="1404" y="124"/>
                        </a:lnTo>
                        <a:lnTo>
                          <a:pt x="1404" y="124"/>
                        </a:lnTo>
                        <a:lnTo>
                          <a:pt x="1402" y="102"/>
                        </a:lnTo>
                        <a:lnTo>
                          <a:pt x="1396" y="84"/>
                        </a:lnTo>
                        <a:lnTo>
                          <a:pt x="1388" y="70"/>
                        </a:lnTo>
                        <a:lnTo>
                          <a:pt x="1378" y="58"/>
                        </a:lnTo>
                        <a:lnTo>
                          <a:pt x="1370" y="50"/>
                        </a:lnTo>
                        <a:lnTo>
                          <a:pt x="1362" y="46"/>
                        </a:lnTo>
                        <a:lnTo>
                          <a:pt x="1354" y="42"/>
                        </a:lnTo>
                        <a:lnTo>
                          <a:pt x="1354" y="42"/>
                        </a:lnTo>
                        <a:close/>
                      </a:path>
                    </a:pathLst>
                  </a:custGeom>
                  <a:solidFill>
                    <a:srgbClr val="00AEEF"/>
                  </a:solidFill>
                  <a:ln w="9525">
                    <a:noFill/>
                    <a:round/>
                  </a:ln>
                </p:spPr>
                <p:txBody>
                  <a:bodyPr vert="horz" wrap="square" lIns="91401" tIns="45701" rIns="91401" bIns="45701" numCol="1" anchor="t" anchorCtr="0" compatLnSpc="1"/>
                  <a:lstStyle/>
                  <a:p>
                    <a:pPr defTabSz="913765"/>
                    <a:endParaRPr lang="zh-CN" altLang="en-US" sz="1200" dirty="0"/>
                  </a:p>
                </p:txBody>
              </p:sp>
              <p:sp>
                <p:nvSpPr>
                  <p:cNvPr id="455" name="Freeform 51"/>
                  <p:cNvSpPr/>
                  <p:nvPr/>
                </p:nvSpPr>
                <p:spPr bwMode="auto">
                  <a:xfrm>
                    <a:off x="3292475" y="4029075"/>
                    <a:ext cx="574675" cy="2482850"/>
                  </a:xfrm>
                  <a:custGeom>
                    <a:avLst/>
                    <a:gdLst/>
                    <a:ahLst/>
                    <a:cxnLst>
                      <a:cxn ang="0">
                        <a:pos x="142" y="22"/>
                      </a:cxn>
                      <a:cxn ang="0">
                        <a:pos x="134" y="16"/>
                      </a:cxn>
                      <a:cxn ang="0">
                        <a:pos x="114" y="8"/>
                      </a:cxn>
                      <a:cxn ang="0">
                        <a:pos x="84" y="6"/>
                      </a:cxn>
                      <a:cxn ang="0">
                        <a:pos x="44" y="18"/>
                      </a:cxn>
                      <a:cxn ang="0">
                        <a:pos x="32" y="28"/>
                      </a:cxn>
                      <a:cxn ang="0">
                        <a:pos x="8" y="58"/>
                      </a:cxn>
                      <a:cxn ang="0">
                        <a:pos x="0" y="74"/>
                      </a:cxn>
                      <a:cxn ang="0">
                        <a:pos x="38" y="154"/>
                      </a:cxn>
                      <a:cxn ang="0">
                        <a:pos x="72" y="238"/>
                      </a:cxn>
                      <a:cxn ang="0">
                        <a:pos x="102" y="324"/>
                      </a:cxn>
                      <a:cxn ang="0">
                        <a:pos x="126" y="412"/>
                      </a:cxn>
                      <a:cxn ang="0">
                        <a:pos x="146" y="502"/>
                      </a:cxn>
                      <a:cxn ang="0">
                        <a:pos x="160" y="594"/>
                      </a:cxn>
                      <a:cxn ang="0">
                        <a:pos x="168" y="688"/>
                      </a:cxn>
                      <a:cxn ang="0">
                        <a:pos x="170" y="782"/>
                      </a:cxn>
                      <a:cxn ang="0">
                        <a:pos x="170" y="830"/>
                      </a:cxn>
                      <a:cxn ang="0">
                        <a:pos x="164" y="924"/>
                      </a:cxn>
                      <a:cxn ang="0">
                        <a:pos x="152" y="1016"/>
                      </a:cxn>
                      <a:cxn ang="0">
                        <a:pos x="136" y="1108"/>
                      </a:cxn>
                      <a:cxn ang="0">
                        <a:pos x="114" y="1196"/>
                      </a:cxn>
                      <a:cxn ang="0">
                        <a:pos x="88" y="1284"/>
                      </a:cxn>
                      <a:cxn ang="0">
                        <a:pos x="56" y="1368"/>
                      </a:cxn>
                      <a:cxn ang="0">
                        <a:pos x="20" y="1450"/>
                      </a:cxn>
                      <a:cxn ang="0">
                        <a:pos x="0" y="1490"/>
                      </a:cxn>
                      <a:cxn ang="0">
                        <a:pos x="20" y="1522"/>
                      </a:cxn>
                      <a:cxn ang="0">
                        <a:pos x="44" y="1546"/>
                      </a:cxn>
                      <a:cxn ang="0">
                        <a:pos x="66" y="1554"/>
                      </a:cxn>
                      <a:cxn ang="0">
                        <a:pos x="100" y="1558"/>
                      </a:cxn>
                      <a:cxn ang="0">
                        <a:pos x="126" y="1552"/>
                      </a:cxn>
                      <a:cxn ang="0">
                        <a:pos x="142" y="1542"/>
                      </a:cxn>
                      <a:cxn ang="0">
                        <a:pos x="178" y="1564"/>
                      </a:cxn>
                      <a:cxn ang="0">
                        <a:pos x="220" y="1472"/>
                      </a:cxn>
                      <a:cxn ang="0">
                        <a:pos x="258" y="1380"/>
                      </a:cxn>
                      <a:cxn ang="0">
                        <a:pos x="290" y="1284"/>
                      </a:cxn>
                      <a:cxn ang="0">
                        <a:pos x="316" y="1186"/>
                      </a:cxn>
                      <a:cxn ang="0">
                        <a:pos x="336" y="1088"/>
                      </a:cxn>
                      <a:cxn ang="0">
                        <a:pos x="350" y="986"/>
                      </a:cxn>
                      <a:cxn ang="0">
                        <a:pos x="360" y="886"/>
                      </a:cxn>
                      <a:cxn ang="0">
                        <a:pos x="362" y="782"/>
                      </a:cxn>
                      <a:cxn ang="0">
                        <a:pos x="362" y="730"/>
                      </a:cxn>
                      <a:cxn ang="0">
                        <a:pos x="356" y="628"/>
                      </a:cxn>
                      <a:cxn ang="0">
                        <a:pos x="344" y="526"/>
                      </a:cxn>
                      <a:cxn ang="0">
                        <a:pos x="326" y="426"/>
                      </a:cxn>
                      <a:cxn ang="0">
                        <a:pos x="304" y="328"/>
                      </a:cxn>
                      <a:cxn ang="0">
                        <a:pos x="274" y="232"/>
                      </a:cxn>
                      <a:cxn ang="0">
                        <a:pos x="240" y="138"/>
                      </a:cxn>
                      <a:cxn ang="0">
                        <a:pos x="200" y="46"/>
                      </a:cxn>
                      <a:cxn ang="0">
                        <a:pos x="178" y="0"/>
                      </a:cxn>
                    </a:cxnLst>
                    <a:rect l="0" t="0" r="r" b="b"/>
                    <a:pathLst>
                      <a:path w="362" h="1564">
                        <a:moveTo>
                          <a:pt x="178" y="0"/>
                        </a:moveTo>
                        <a:lnTo>
                          <a:pt x="142" y="22"/>
                        </a:lnTo>
                        <a:lnTo>
                          <a:pt x="142" y="22"/>
                        </a:lnTo>
                        <a:lnTo>
                          <a:pt x="134" y="16"/>
                        </a:lnTo>
                        <a:lnTo>
                          <a:pt x="126" y="12"/>
                        </a:lnTo>
                        <a:lnTo>
                          <a:pt x="114" y="8"/>
                        </a:lnTo>
                        <a:lnTo>
                          <a:pt x="100" y="6"/>
                        </a:lnTo>
                        <a:lnTo>
                          <a:pt x="84" y="6"/>
                        </a:lnTo>
                        <a:lnTo>
                          <a:pt x="66" y="10"/>
                        </a:lnTo>
                        <a:lnTo>
                          <a:pt x="44" y="18"/>
                        </a:lnTo>
                        <a:lnTo>
                          <a:pt x="44" y="18"/>
                        </a:lnTo>
                        <a:lnTo>
                          <a:pt x="32" y="28"/>
                        </a:lnTo>
                        <a:lnTo>
                          <a:pt x="20" y="42"/>
                        </a:lnTo>
                        <a:lnTo>
                          <a:pt x="8" y="58"/>
                        </a:lnTo>
                        <a:lnTo>
                          <a:pt x="0" y="74"/>
                        </a:lnTo>
                        <a:lnTo>
                          <a:pt x="0" y="74"/>
                        </a:lnTo>
                        <a:lnTo>
                          <a:pt x="20" y="114"/>
                        </a:lnTo>
                        <a:lnTo>
                          <a:pt x="38" y="154"/>
                        </a:lnTo>
                        <a:lnTo>
                          <a:pt x="56" y="196"/>
                        </a:lnTo>
                        <a:lnTo>
                          <a:pt x="72" y="238"/>
                        </a:lnTo>
                        <a:lnTo>
                          <a:pt x="88" y="280"/>
                        </a:lnTo>
                        <a:lnTo>
                          <a:pt x="102" y="324"/>
                        </a:lnTo>
                        <a:lnTo>
                          <a:pt x="114" y="368"/>
                        </a:lnTo>
                        <a:lnTo>
                          <a:pt x="126" y="412"/>
                        </a:lnTo>
                        <a:lnTo>
                          <a:pt x="136" y="456"/>
                        </a:lnTo>
                        <a:lnTo>
                          <a:pt x="146" y="502"/>
                        </a:lnTo>
                        <a:lnTo>
                          <a:pt x="152" y="548"/>
                        </a:lnTo>
                        <a:lnTo>
                          <a:pt x="160" y="594"/>
                        </a:lnTo>
                        <a:lnTo>
                          <a:pt x="164" y="640"/>
                        </a:lnTo>
                        <a:lnTo>
                          <a:pt x="168" y="688"/>
                        </a:lnTo>
                        <a:lnTo>
                          <a:pt x="170" y="734"/>
                        </a:lnTo>
                        <a:lnTo>
                          <a:pt x="170" y="782"/>
                        </a:lnTo>
                        <a:lnTo>
                          <a:pt x="170" y="782"/>
                        </a:lnTo>
                        <a:lnTo>
                          <a:pt x="170" y="830"/>
                        </a:lnTo>
                        <a:lnTo>
                          <a:pt x="168" y="876"/>
                        </a:lnTo>
                        <a:lnTo>
                          <a:pt x="164" y="924"/>
                        </a:lnTo>
                        <a:lnTo>
                          <a:pt x="160" y="970"/>
                        </a:lnTo>
                        <a:lnTo>
                          <a:pt x="152" y="1016"/>
                        </a:lnTo>
                        <a:lnTo>
                          <a:pt x="146" y="1062"/>
                        </a:lnTo>
                        <a:lnTo>
                          <a:pt x="136" y="1108"/>
                        </a:lnTo>
                        <a:lnTo>
                          <a:pt x="126" y="1152"/>
                        </a:lnTo>
                        <a:lnTo>
                          <a:pt x="114" y="1196"/>
                        </a:lnTo>
                        <a:lnTo>
                          <a:pt x="102" y="1240"/>
                        </a:lnTo>
                        <a:lnTo>
                          <a:pt x="88" y="1284"/>
                        </a:lnTo>
                        <a:lnTo>
                          <a:pt x="72" y="1326"/>
                        </a:lnTo>
                        <a:lnTo>
                          <a:pt x="56" y="1368"/>
                        </a:lnTo>
                        <a:lnTo>
                          <a:pt x="38" y="1410"/>
                        </a:lnTo>
                        <a:lnTo>
                          <a:pt x="20" y="1450"/>
                        </a:lnTo>
                        <a:lnTo>
                          <a:pt x="0" y="1490"/>
                        </a:lnTo>
                        <a:lnTo>
                          <a:pt x="0" y="1490"/>
                        </a:lnTo>
                        <a:lnTo>
                          <a:pt x="8" y="1506"/>
                        </a:lnTo>
                        <a:lnTo>
                          <a:pt x="20" y="1522"/>
                        </a:lnTo>
                        <a:lnTo>
                          <a:pt x="32" y="1536"/>
                        </a:lnTo>
                        <a:lnTo>
                          <a:pt x="44" y="1546"/>
                        </a:lnTo>
                        <a:lnTo>
                          <a:pt x="44" y="1546"/>
                        </a:lnTo>
                        <a:lnTo>
                          <a:pt x="66" y="1554"/>
                        </a:lnTo>
                        <a:lnTo>
                          <a:pt x="84" y="1558"/>
                        </a:lnTo>
                        <a:lnTo>
                          <a:pt x="100" y="1558"/>
                        </a:lnTo>
                        <a:lnTo>
                          <a:pt x="114" y="1556"/>
                        </a:lnTo>
                        <a:lnTo>
                          <a:pt x="126" y="1552"/>
                        </a:lnTo>
                        <a:lnTo>
                          <a:pt x="134" y="1548"/>
                        </a:lnTo>
                        <a:lnTo>
                          <a:pt x="142" y="1542"/>
                        </a:lnTo>
                        <a:lnTo>
                          <a:pt x="178" y="1564"/>
                        </a:lnTo>
                        <a:lnTo>
                          <a:pt x="178" y="1564"/>
                        </a:lnTo>
                        <a:lnTo>
                          <a:pt x="200" y="1518"/>
                        </a:lnTo>
                        <a:lnTo>
                          <a:pt x="220" y="1472"/>
                        </a:lnTo>
                        <a:lnTo>
                          <a:pt x="240" y="1426"/>
                        </a:lnTo>
                        <a:lnTo>
                          <a:pt x="258" y="1380"/>
                        </a:lnTo>
                        <a:lnTo>
                          <a:pt x="274" y="1332"/>
                        </a:lnTo>
                        <a:lnTo>
                          <a:pt x="290" y="1284"/>
                        </a:lnTo>
                        <a:lnTo>
                          <a:pt x="304" y="1236"/>
                        </a:lnTo>
                        <a:lnTo>
                          <a:pt x="316" y="1186"/>
                        </a:lnTo>
                        <a:lnTo>
                          <a:pt x="326" y="1138"/>
                        </a:lnTo>
                        <a:lnTo>
                          <a:pt x="336" y="1088"/>
                        </a:lnTo>
                        <a:lnTo>
                          <a:pt x="344" y="1038"/>
                        </a:lnTo>
                        <a:lnTo>
                          <a:pt x="350" y="986"/>
                        </a:lnTo>
                        <a:lnTo>
                          <a:pt x="356" y="936"/>
                        </a:lnTo>
                        <a:lnTo>
                          <a:pt x="360" y="886"/>
                        </a:lnTo>
                        <a:lnTo>
                          <a:pt x="362" y="834"/>
                        </a:lnTo>
                        <a:lnTo>
                          <a:pt x="362" y="782"/>
                        </a:lnTo>
                        <a:lnTo>
                          <a:pt x="362" y="782"/>
                        </a:lnTo>
                        <a:lnTo>
                          <a:pt x="362" y="730"/>
                        </a:lnTo>
                        <a:lnTo>
                          <a:pt x="360" y="678"/>
                        </a:lnTo>
                        <a:lnTo>
                          <a:pt x="356" y="628"/>
                        </a:lnTo>
                        <a:lnTo>
                          <a:pt x="350" y="578"/>
                        </a:lnTo>
                        <a:lnTo>
                          <a:pt x="344" y="526"/>
                        </a:lnTo>
                        <a:lnTo>
                          <a:pt x="336" y="476"/>
                        </a:lnTo>
                        <a:lnTo>
                          <a:pt x="326" y="426"/>
                        </a:lnTo>
                        <a:lnTo>
                          <a:pt x="316" y="378"/>
                        </a:lnTo>
                        <a:lnTo>
                          <a:pt x="304" y="328"/>
                        </a:lnTo>
                        <a:lnTo>
                          <a:pt x="290" y="280"/>
                        </a:lnTo>
                        <a:lnTo>
                          <a:pt x="274" y="232"/>
                        </a:lnTo>
                        <a:lnTo>
                          <a:pt x="258" y="184"/>
                        </a:lnTo>
                        <a:lnTo>
                          <a:pt x="240" y="138"/>
                        </a:lnTo>
                        <a:lnTo>
                          <a:pt x="220" y="92"/>
                        </a:lnTo>
                        <a:lnTo>
                          <a:pt x="200" y="46"/>
                        </a:lnTo>
                        <a:lnTo>
                          <a:pt x="178" y="0"/>
                        </a:lnTo>
                        <a:lnTo>
                          <a:pt x="178" y="0"/>
                        </a:lnTo>
                        <a:close/>
                      </a:path>
                    </a:pathLst>
                  </a:custGeom>
                  <a:solidFill>
                    <a:srgbClr val="00AEEF"/>
                  </a:solidFill>
                  <a:ln w="9525">
                    <a:noFill/>
                    <a:round/>
                  </a:ln>
                </p:spPr>
                <p:txBody>
                  <a:bodyPr vert="horz" wrap="square" lIns="91401" tIns="45701" rIns="91401" bIns="45701" numCol="1" anchor="t" anchorCtr="0" compatLnSpc="1"/>
                  <a:lstStyle/>
                  <a:p>
                    <a:pPr defTabSz="913765"/>
                    <a:endParaRPr lang="zh-CN" altLang="en-US" sz="1200" dirty="0"/>
                  </a:p>
                </p:txBody>
              </p:sp>
              <p:sp>
                <p:nvSpPr>
                  <p:cNvPr id="456" name="Freeform 52"/>
                  <p:cNvSpPr/>
                  <p:nvPr/>
                </p:nvSpPr>
                <p:spPr bwMode="auto">
                  <a:xfrm>
                    <a:off x="1184275" y="6600825"/>
                    <a:ext cx="2228850" cy="1428750"/>
                  </a:xfrm>
                  <a:custGeom>
                    <a:avLst/>
                    <a:gdLst/>
                    <a:ahLst/>
                    <a:cxnLst>
                      <a:cxn ang="0">
                        <a:pos x="1322" y="12"/>
                      </a:cxn>
                      <a:cxn ang="0">
                        <a:pos x="1290" y="2"/>
                      </a:cxn>
                      <a:cxn ang="0">
                        <a:pos x="1252" y="0"/>
                      </a:cxn>
                      <a:cxn ang="0">
                        <a:pos x="1226" y="38"/>
                      </a:cxn>
                      <a:cxn ang="0">
                        <a:pos x="1172" y="112"/>
                      </a:cxn>
                      <a:cxn ang="0">
                        <a:pos x="1114" y="182"/>
                      </a:cxn>
                      <a:cxn ang="0">
                        <a:pos x="1054" y="248"/>
                      </a:cxn>
                      <a:cxn ang="0">
                        <a:pos x="988" y="310"/>
                      </a:cxn>
                      <a:cxn ang="0">
                        <a:pos x="918" y="370"/>
                      </a:cxn>
                      <a:cxn ang="0">
                        <a:pos x="846" y="424"/>
                      </a:cxn>
                      <a:cxn ang="0">
                        <a:pos x="772" y="474"/>
                      </a:cxn>
                      <a:cxn ang="0">
                        <a:pos x="692" y="520"/>
                      </a:cxn>
                      <a:cxn ang="0">
                        <a:pos x="612" y="562"/>
                      </a:cxn>
                      <a:cxn ang="0">
                        <a:pos x="528" y="600"/>
                      </a:cxn>
                      <a:cxn ang="0">
                        <a:pos x="440" y="630"/>
                      </a:cxn>
                      <a:cxn ang="0">
                        <a:pos x="352" y="658"/>
                      </a:cxn>
                      <a:cxn ang="0">
                        <a:pos x="260" y="680"/>
                      </a:cxn>
                      <a:cxn ang="0">
                        <a:pos x="168" y="696"/>
                      </a:cxn>
                      <a:cxn ang="0">
                        <a:pos x="74" y="706"/>
                      </a:cxn>
                      <a:cxn ang="0">
                        <a:pos x="26" y="708"/>
                      </a:cxn>
                      <a:cxn ang="0">
                        <a:pos x="8" y="742"/>
                      </a:cxn>
                      <a:cxn ang="0">
                        <a:pos x="0" y="776"/>
                      </a:cxn>
                      <a:cxn ang="0">
                        <a:pos x="2" y="798"/>
                      </a:cxn>
                      <a:cxn ang="0">
                        <a:pos x="16" y="830"/>
                      </a:cxn>
                      <a:cxn ang="0">
                        <a:pos x="34" y="850"/>
                      </a:cxn>
                      <a:cxn ang="0">
                        <a:pos x="50" y="858"/>
                      </a:cxn>
                      <a:cxn ang="0">
                        <a:pos x="50" y="900"/>
                      </a:cxn>
                      <a:cxn ang="0">
                        <a:pos x="210" y="884"/>
                      </a:cxn>
                      <a:cxn ang="0">
                        <a:pos x="364" y="854"/>
                      </a:cxn>
                      <a:cxn ang="0">
                        <a:pos x="516" y="810"/>
                      </a:cxn>
                      <a:cxn ang="0">
                        <a:pos x="662" y="752"/>
                      </a:cxn>
                      <a:cxn ang="0">
                        <a:pos x="802" y="680"/>
                      </a:cxn>
                      <a:cxn ang="0">
                        <a:pos x="936" y="598"/>
                      </a:cxn>
                      <a:cxn ang="0">
                        <a:pos x="1062" y="502"/>
                      </a:cxn>
                      <a:cxn ang="0">
                        <a:pos x="1180" y="392"/>
                      </a:cxn>
                      <a:cxn ang="0">
                        <a:pos x="1242" y="328"/>
                      </a:cxn>
                      <a:cxn ang="0">
                        <a:pos x="1354" y="190"/>
                      </a:cxn>
                      <a:cxn ang="0">
                        <a:pos x="1368" y="98"/>
                      </a:cxn>
                      <a:cxn ang="0">
                        <a:pos x="1370" y="88"/>
                      </a:cxn>
                      <a:cxn ang="0">
                        <a:pos x="1366" y="68"/>
                      </a:cxn>
                      <a:cxn ang="0">
                        <a:pos x="1354" y="40"/>
                      </a:cxn>
                      <a:cxn ang="0">
                        <a:pos x="1322" y="12"/>
                      </a:cxn>
                    </a:cxnLst>
                    <a:rect l="0" t="0" r="r" b="b"/>
                    <a:pathLst>
                      <a:path w="1404" h="900">
                        <a:moveTo>
                          <a:pt x="1322" y="12"/>
                        </a:moveTo>
                        <a:lnTo>
                          <a:pt x="1322" y="12"/>
                        </a:lnTo>
                        <a:lnTo>
                          <a:pt x="1306" y="6"/>
                        </a:lnTo>
                        <a:lnTo>
                          <a:pt x="1290" y="2"/>
                        </a:lnTo>
                        <a:lnTo>
                          <a:pt x="1270" y="0"/>
                        </a:lnTo>
                        <a:lnTo>
                          <a:pt x="1252" y="0"/>
                        </a:lnTo>
                        <a:lnTo>
                          <a:pt x="1252" y="0"/>
                        </a:lnTo>
                        <a:lnTo>
                          <a:pt x="1226" y="38"/>
                        </a:lnTo>
                        <a:lnTo>
                          <a:pt x="1200" y="76"/>
                        </a:lnTo>
                        <a:lnTo>
                          <a:pt x="1172" y="112"/>
                        </a:lnTo>
                        <a:lnTo>
                          <a:pt x="1144" y="146"/>
                        </a:lnTo>
                        <a:lnTo>
                          <a:pt x="1114" y="182"/>
                        </a:lnTo>
                        <a:lnTo>
                          <a:pt x="1084" y="216"/>
                        </a:lnTo>
                        <a:lnTo>
                          <a:pt x="1054" y="248"/>
                        </a:lnTo>
                        <a:lnTo>
                          <a:pt x="1020" y="280"/>
                        </a:lnTo>
                        <a:lnTo>
                          <a:pt x="988" y="310"/>
                        </a:lnTo>
                        <a:lnTo>
                          <a:pt x="954" y="340"/>
                        </a:lnTo>
                        <a:lnTo>
                          <a:pt x="918" y="370"/>
                        </a:lnTo>
                        <a:lnTo>
                          <a:pt x="884" y="398"/>
                        </a:lnTo>
                        <a:lnTo>
                          <a:pt x="846" y="424"/>
                        </a:lnTo>
                        <a:lnTo>
                          <a:pt x="810" y="450"/>
                        </a:lnTo>
                        <a:lnTo>
                          <a:pt x="772" y="474"/>
                        </a:lnTo>
                        <a:lnTo>
                          <a:pt x="732" y="498"/>
                        </a:lnTo>
                        <a:lnTo>
                          <a:pt x="692" y="520"/>
                        </a:lnTo>
                        <a:lnTo>
                          <a:pt x="652" y="542"/>
                        </a:lnTo>
                        <a:lnTo>
                          <a:pt x="612" y="562"/>
                        </a:lnTo>
                        <a:lnTo>
                          <a:pt x="570" y="582"/>
                        </a:lnTo>
                        <a:lnTo>
                          <a:pt x="528" y="600"/>
                        </a:lnTo>
                        <a:lnTo>
                          <a:pt x="484" y="616"/>
                        </a:lnTo>
                        <a:lnTo>
                          <a:pt x="440" y="630"/>
                        </a:lnTo>
                        <a:lnTo>
                          <a:pt x="396" y="644"/>
                        </a:lnTo>
                        <a:lnTo>
                          <a:pt x="352" y="658"/>
                        </a:lnTo>
                        <a:lnTo>
                          <a:pt x="306" y="670"/>
                        </a:lnTo>
                        <a:lnTo>
                          <a:pt x="260" y="680"/>
                        </a:lnTo>
                        <a:lnTo>
                          <a:pt x="214" y="688"/>
                        </a:lnTo>
                        <a:lnTo>
                          <a:pt x="168" y="696"/>
                        </a:lnTo>
                        <a:lnTo>
                          <a:pt x="120" y="702"/>
                        </a:lnTo>
                        <a:lnTo>
                          <a:pt x="74" y="706"/>
                        </a:lnTo>
                        <a:lnTo>
                          <a:pt x="26" y="708"/>
                        </a:lnTo>
                        <a:lnTo>
                          <a:pt x="26" y="708"/>
                        </a:lnTo>
                        <a:lnTo>
                          <a:pt x="16" y="726"/>
                        </a:lnTo>
                        <a:lnTo>
                          <a:pt x="8" y="742"/>
                        </a:lnTo>
                        <a:lnTo>
                          <a:pt x="2" y="760"/>
                        </a:lnTo>
                        <a:lnTo>
                          <a:pt x="0" y="776"/>
                        </a:lnTo>
                        <a:lnTo>
                          <a:pt x="0" y="776"/>
                        </a:lnTo>
                        <a:lnTo>
                          <a:pt x="2" y="798"/>
                        </a:lnTo>
                        <a:lnTo>
                          <a:pt x="8" y="816"/>
                        </a:lnTo>
                        <a:lnTo>
                          <a:pt x="16" y="830"/>
                        </a:lnTo>
                        <a:lnTo>
                          <a:pt x="26" y="842"/>
                        </a:lnTo>
                        <a:lnTo>
                          <a:pt x="34" y="850"/>
                        </a:lnTo>
                        <a:lnTo>
                          <a:pt x="42" y="854"/>
                        </a:lnTo>
                        <a:lnTo>
                          <a:pt x="50" y="858"/>
                        </a:lnTo>
                        <a:lnTo>
                          <a:pt x="50" y="900"/>
                        </a:lnTo>
                        <a:lnTo>
                          <a:pt x="50" y="900"/>
                        </a:lnTo>
                        <a:lnTo>
                          <a:pt x="130" y="894"/>
                        </a:lnTo>
                        <a:lnTo>
                          <a:pt x="210" y="884"/>
                        </a:lnTo>
                        <a:lnTo>
                          <a:pt x="288" y="870"/>
                        </a:lnTo>
                        <a:lnTo>
                          <a:pt x="364" y="854"/>
                        </a:lnTo>
                        <a:lnTo>
                          <a:pt x="440" y="832"/>
                        </a:lnTo>
                        <a:lnTo>
                          <a:pt x="516" y="810"/>
                        </a:lnTo>
                        <a:lnTo>
                          <a:pt x="590" y="782"/>
                        </a:lnTo>
                        <a:lnTo>
                          <a:pt x="662" y="752"/>
                        </a:lnTo>
                        <a:lnTo>
                          <a:pt x="732" y="718"/>
                        </a:lnTo>
                        <a:lnTo>
                          <a:pt x="802" y="680"/>
                        </a:lnTo>
                        <a:lnTo>
                          <a:pt x="870" y="640"/>
                        </a:lnTo>
                        <a:lnTo>
                          <a:pt x="936" y="598"/>
                        </a:lnTo>
                        <a:lnTo>
                          <a:pt x="1000" y="550"/>
                        </a:lnTo>
                        <a:lnTo>
                          <a:pt x="1062" y="502"/>
                        </a:lnTo>
                        <a:lnTo>
                          <a:pt x="1122" y="448"/>
                        </a:lnTo>
                        <a:lnTo>
                          <a:pt x="1180" y="392"/>
                        </a:lnTo>
                        <a:lnTo>
                          <a:pt x="1180" y="392"/>
                        </a:lnTo>
                        <a:lnTo>
                          <a:pt x="1242" y="328"/>
                        </a:lnTo>
                        <a:lnTo>
                          <a:pt x="1300" y="260"/>
                        </a:lnTo>
                        <a:lnTo>
                          <a:pt x="1354" y="190"/>
                        </a:lnTo>
                        <a:lnTo>
                          <a:pt x="1404" y="118"/>
                        </a:lnTo>
                        <a:lnTo>
                          <a:pt x="1368" y="98"/>
                        </a:lnTo>
                        <a:lnTo>
                          <a:pt x="1368" y="98"/>
                        </a:lnTo>
                        <a:lnTo>
                          <a:pt x="1370" y="88"/>
                        </a:lnTo>
                        <a:lnTo>
                          <a:pt x="1368" y="80"/>
                        </a:lnTo>
                        <a:lnTo>
                          <a:pt x="1366" y="68"/>
                        </a:lnTo>
                        <a:lnTo>
                          <a:pt x="1362" y="54"/>
                        </a:lnTo>
                        <a:lnTo>
                          <a:pt x="1354" y="40"/>
                        </a:lnTo>
                        <a:lnTo>
                          <a:pt x="1340" y="26"/>
                        </a:lnTo>
                        <a:lnTo>
                          <a:pt x="1322" y="12"/>
                        </a:lnTo>
                        <a:lnTo>
                          <a:pt x="1322" y="12"/>
                        </a:lnTo>
                        <a:close/>
                      </a:path>
                    </a:pathLst>
                  </a:custGeom>
                  <a:solidFill>
                    <a:srgbClr val="00AEEF"/>
                  </a:solidFill>
                  <a:ln w="9525">
                    <a:noFill/>
                    <a:round/>
                  </a:ln>
                </p:spPr>
                <p:txBody>
                  <a:bodyPr vert="horz" wrap="square" lIns="91401" tIns="45701" rIns="91401" bIns="45701" numCol="1" anchor="t" anchorCtr="0" compatLnSpc="1"/>
                  <a:lstStyle/>
                  <a:p>
                    <a:pPr defTabSz="913765"/>
                    <a:endParaRPr lang="zh-CN" altLang="en-US" sz="1200" dirty="0"/>
                  </a:p>
                </p:txBody>
              </p:sp>
              <p:sp>
                <p:nvSpPr>
                  <p:cNvPr id="457" name="Freeform 53"/>
                  <p:cNvSpPr/>
                  <p:nvPr/>
                </p:nvSpPr>
                <p:spPr bwMode="auto">
                  <a:xfrm>
                    <a:off x="-1203325" y="6600825"/>
                    <a:ext cx="2228850" cy="1428750"/>
                  </a:xfrm>
                  <a:custGeom>
                    <a:avLst/>
                    <a:gdLst/>
                    <a:ahLst/>
                    <a:cxnLst>
                      <a:cxn ang="0">
                        <a:pos x="152" y="0"/>
                      </a:cxn>
                      <a:cxn ang="0">
                        <a:pos x="114" y="2"/>
                      </a:cxn>
                      <a:cxn ang="0">
                        <a:pos x="82" y="12"/>
                      </a:cxn>
                      <a:cxn ang="0">
                        <a:pos x="64" y="26"/>
                      </a:cxn>
                      <a:cxn ang="0">
                        <a:pos x="42" y="54"/>
                      </a:cxn>
                      <a:cxn ang="0">
                        <a:pos x="36" y="80"/>
                      </a:cxn>
                      <a:cxn ang="0">
                        <a:pos x="36" y="98"/>
                      </a:cxn>
                      <a:cxn ang="0">
                        <a:pos x="0" y="118"/>
                      </a:cxn>
                      <a:cxn ang="0">
                        <a:pos x="104" y="260"/>
                      </a:cxn>
                      <a:cxn ang="0">
                        <a:pos x="224" y="392"/>
                      </a:cxn>
                      <a:cxn ang="0">
                        <a:pos x="282" y="448"/>
                      </a:cxn>
                      <a:cxn ang="0">
                        <a:pos x="404" y="550"/>
                      </a:cxn>
                      <a:cxn ang="0">
                        <a:pos x="534" y="640"/>
                      </a:cxn>
                      <a:cxn ang="0">
                        <a:pos x="672" y="718"/>
                      </a:cxn>
                      <a:cxn ang="0">
                        <a:pos x="814" y="782"/>
                      </a:cxn>
                      <a:cxn ang="0">
                        <a:pos x="964" y="832"/>
                      </a:cxn>
                      <a:cxn ang="0">
                        <a:pos x="1116" y="870"/>
                      </a:cxn>
                      <a:cxn ang="0">
                        <a:pos x="1274" y="894"/>
                      </a:cxn>
                      <a:cxn ang="0">
                        <a:pos x="1354" y="858"/>
                      </a:cxn>
                      <a:cxn ang="0">
                        <a:pos x="1362" y="854"/>
                      </a:cxn>
                      <a:cxn ang="0">
                        <a:pos x="1378" y="842"/>
                      </a:cxn>
                      <a:cxn ang="0">
                        <a:pos x="1396" y="816"/>
                      </a:cxn>
                      <a:cxn ang="0">
                        <a:pos x="1404" y="776"/>
                      </a:cxn>
                      <a:cxn ang="0">
                        <a:pos x="1402" y="760"/>
                      </a:cxn>
                      <a:cxn ang="0">
                        <a:pos x="1388" y="726"/>
                      </a:cxn>
                      <a:cxn ang="0">
                        <a:pos x="1378" y="708"/>
                      </a:cxn>
                      <a:cxn ang="0">
                        <a:pos x="1284" y="702"/>
                      </a:cxn>
                      <a:cxn ang="0">
                        <a:pos x="1190" y="688"/>
                      </a:cxn>
                      <a:cxn ang="0">
                        <a:pos x="1098" y="670"/>
                      </a:cxn>
                      <a:cxn ang="0">
                        <a:pos x="1008" y="644"/>
                      </a:cxn>
                      <a:cxn ang="0">
                        <a:pos x="920" y="616"/>
                      </a:cxn>
                      <a:cxn ang="0">
                        <a:pos x="834" y="582"/>
                      </a:cxn>
                      <a:cxn ang="0">
                        <a:pos x="752" y="542"/>
                      </a:cxn>
                      <a:cxn ang="0">
                        <a:pos x="672" y="498"/>
                      </a:cxn>
                      <a:cxn ang="0">
                        <a:pos x="594" y="450"/>
                      </a:cxn>
                      <a:cxn ang="0">
                        <a:pos x="520" y="398"/>
                      </a:cxn>
                      <a:cxn ang="0">
                        <a:pos x="450" y="340"/>
                      </a:cxn>
                      <a:cxn ang="0">
                        <a:pos x="384" y="280"/>
                      </a:cxn>
                      <a:cxn ang="0">
                        <a:pos x="320" y="216"/>
                      </a:cxn>
                      <a:cxn ang="0">
                        <a:pos x="260" y="146"/>
                      </a:cxn>
                      <a:cxn ang="0">
                        <a:pos x="204" y="76"/>
                      </a:cxn>
                      <a:cxn ang="0">
                        <a:pos x="152" y="0"/>
                      </a:cxn>
                    </a:cxnLst>
                    <a:rect l="0" t="0" r="r" b="b"/>
                    <a:pathLst>
                      <a:path w="1404" h="900">
                        <a:moveTo>
                          <a:pt x="152" y="0"/>
                        </a:moveTo>
                        <a:lnTo>
                          <a:pt x="152" y="0"/>
                        </a:lnTo>
                        <a:lnTo>
                          <a:pt x="134" y="0"/>
                        </a:lnTo>
                        <a:lnTo>
                          <a:pt x="114" y="2"/>
                        </a:lnTo>
                        <a:lnTo>
                          <a:pt x="98" y="6"/>
                        </a:lnTo>
                        <a:lnTo>
                          <a:pt x="82" y="12"/>
                        </a:lnTo>
                        <a:lnTo>
                          <a:pt x="82" y="12"/>
                        </a:lnTo>
                        <a:lnTo>
                          <a:pt x="64" y="26"/>
                        </a:lnTo>
                        <a:lnTo>
                          <a:pt x="50" y="40"/>
                        </a:lnTo>
                        <a:lnTo>
                          <a:pt x="42" y="54"/>
                        </a:lnTo>
                        <a:lnTo>
                          <a:pt x="38" y="68"/>
                        </a:lnTo>
                        <a:lnTo>
                          <a:pt x="36" y="80"/>
                        </a:lnTo>
                        <a:lnTo>
                          <a:pt x="34" y="88"/>
                        </a:lnTo>
                        <a:lnTo>
                          <a:pt x="36" y="98"/>
                        </a:lnTo>
                        <a:lnTo>
                          <a:pt x="0" y="118"/>
                        </a:lnTo>
                        <a:lnTo>
                          <a:pt x="0" y="118"/>
                        </a:lnTo>
                        <a:lnTo>
                          <a:pt x="50" y="190"/>
                        </a:lnTo>
                        <a:lnTo>
                          <a:pt x="104" y="260"/>
                        </a:lnTo>
                        <a:lnTo>
                          <a:pt x="162" y="328"/>
                        </a:lnTo>
                        <a:lnTo>
                          <a:pt x="224" y="392"/>
                        </a:lnTo>
                        <a:lnTo>
                          <a:pt x="224" y="392"/>
                        </a:lnTo>
                        <a:lnTo>
                          <a:pt x="282" y="448"/>
                        </a:lnTo>
                        <a:lnTo>
                          <a:pt x="342" y="502"/>
                        </a:lnTo>
                        <a:lnTo>
                          <a:pt x="404" y="550"/>
                        </a:lnTo>
                        <a:lnTo>
                          <a:pt x="468" y="598"/>
                        </a:lnTo>
                        <a:lnTo>
                          <a:pt x="534" y="640"/>
                        </a:lnTo>
                        <a:lnTo>
                          <a:pt x="602" y="680"/>
                        </a:lnTo>
                        <a:lnTo>
                          <a:pt x="672" y="718"/>
                        </a:lnTo>
                        <a:lnTo>
                          <a:pt x="742" y="752"/>
                        </a:lnTo>
                        <a:lnTo>
                          <a:pt x="814" y="782"/>
                        </a:lnTo>
                        <a:lnTo>
                          <a:pt x="888" y="810"/>
                        </a:lnTo>
                        <a:lnTo>
                          <a:pt x="964" y="832"/>
                        </a:lnTo>
                        <a:lnTo>
                          <a:pt x="1040" y="854"/>
                        </a:lnTo>
                        <a:lnTo>
                          <a:pt x="1116" y="870"/>
                        </a:lnTo>
                        <a:lnTo>
                          <a:pt x="1194" y="884"/>
                        </a:lnTo>
                        <a:lnTo>
                          <a:pt x="1274" y="894"/>
                        </a:lnTo>
                        <a:lnTo>
                          <a:pt x="1354" y="900"/>
                        </a:lnTo>
                        <a:lnTo>
                          <a:pt x="1354" y="858"/>
                        </a:lnTo>
                        <a:lnTo>
                          <a:pt x="1354" y="858"/>
                        </a:lnTo>
                        <a:lnTo>
                          <a:pt x="1362" y="854"/>
                        </a:lnTo>
                        <a:lnTo>
                          <a:pt x="1370" y="850"/>
                        </a:lnTo>
                        <a:lnTo>
                          <a:pt x="1378" y="842"/>
                        </a:lnTo>
                        <a:lnTo>
                          <a:pt x="1388" y="830"/>
                        </a:lnTo>
                        <a:lnTo>
                          <a:pt x="1396" y="816"/>
                        </a:lnTo>
                        <a:lnTo>
                          <a:pt x="1402" y="798"/>
                        </a:lnTo>
                        <a:lnTo>
                          <a:pt x="1404" y="776"/>
                        </a:lnTo>
                        <a:lnTo>
                          <a:pt x="1404" y="776"/>
                        </a:lnTo>
                        <a:lnTo>
                          <a:pt x="1402" y="760"/>
                        </a:lnTo>
                        <a:lnTo>
                          <a:pt x="1396" y="742"/>
                        </a:lnTo>
                        <a:lnTo>
                          <a:pt x="1388" y="726"/>
                        </a:lnTo>
                        <a:lnTo>
                          <a:pt x="1378" y="708"/>
                        </a:lnTo>
                        <a:lnTo>
                          <a:pt x="1378" y="708"/>
                        </a:lnTo>
                        <a:lnTo>
                          <a:pt x="1330" y="706"/>
                        </a:lnTo>
                        <a:lnTo>
                          <a:pt x="1284" y="702"/>
                        </a:lnTo>
                        <a:lnTo>
                          <a:pt x="1236" y="696"/>
                        </a:lnTo>
                        <a:lnTo>
                          <a:pt x="1190" y="688"/>
                        </a:lnTo>
                        <a:lnTo>
                          <a:pt x="1144" y="680"/>
                        </a:lnTo>
                        <a:lnTo>
                          <a:pt x="1098" y="670"/>
                        </a:lnTo>
                        <a:lnTo>
                          <a:pt x="1052" y="658"/>
                        </a:lnTo>
                        <a:lnTo>
                          <a:pt x="1008" y="644"/>
                        </a:lnTo>
                        <a:lnTo>
                          <a:pt x="964" y="630"/>
                        </a:lnTo>
                        <a:lnTo>
                          <a:pt x="920" y="616"/>
                        </a:lnTo>
                        <a:lnTo>
                          <a:pt x="876" y="600"/>
                        </a:lnTo>
                        <a:lnTo>
                          <a:pt x="834" y="582"/>
                        </a:lnTo>
                        <a:lnTo>
                          <a:pt x="792" y="562"/>
                        </a:lnTo>
                        <a:lnTo>
                          <a:pt x="752" y="542"/>
                        </a:lnTo>
                        <a:lnTo>
                          <a:pt x="712" y="520"/>
                        </a:lnTo>
                        <a:lnTo>
                          <a:pt x="672" y="498"/>
                        </a:lnTo>
                        <a:lnTo>
                          <a:pt x="632" y="474"/>
                        </a:lnTo>
                        <a:lnTo>
                          <a:pt x="594" y="450"/>
                        </a:lnTo>
                        <a:lnTo>
                          <a:pt x="558" y="424"/>
                        </a:lnTo>
                        <a:lnTo>
                          <a:pt x="520" y="398"/>
                        </a:lnTo>
                        <a:lnTo>
                          <a:pt x="486" y="370"/>
                        </a:lnTo>
                        <a:lnTo>
                          <a:pt x="450" y="340"/>
                        </a:lnTo>
                        <a:lnTo>
                          <a:pt x="416" y="310"/>
                        </a:lnTo>
                        <a:lnTo>
                          <a:pt x="384" y="280"/>
                        </a:lnTo>
                        <a:lnTo>
                          <a:pt x="350" y="248"/>
                        </a:lnTo>
                        <a:lnTo>
                          <a:pt x="320" y="216"/>
                        </a:lnTo>
                        <a:lnTo>
                          <a:pt x="290" y="182"/>
                        </a:lnTo>
                        <a:lnTo>
                          <a:pt x="260" y="146"/>
                        </a:lnTo>
                        <a:lnTo>
                          <a:pt x="232" y="112"/>
                        </a:lnTo>
                        <a:lnTo>
                          <a:pt x="204" y="76"/>
                        </a:lnTo>
                        <a:lnTo>
                          <a:pt x="178" y="38"/>
                        </a:lnTo>
                        <a:lnTo>
                          <a:pt x="152" y="0"/>
                        </a:lnTo>
                        <a:lnTo>
                          <a:pt x="152" y="0"/>
                        </a:lnTo>
                        <a:close/>
                      </a:path>
                    </a:pathLst>
                  </a:custGeom>
                  <a:solidFill>
                    <a:srgbClr val="00AEEF"/>
                  </a:solidFill>
                  <a:ln w="9525">
                    <a:noFill/>
                    <a:round/>
                  </a:ln>
                </p:spPr>
                <p:txBody>
                  <a:bodyPr vert="horz" wrap="square" lIns="91401" tIns="45701" rIns="91401" bIns="45701" numCol="1" anchor="t" anchorCtr="0" compatLnSpc="1"/>
                  <a:lstStyle/>
                  <a:p>
                    <a:pPr defTabSz="913765"/>
                    <a:endParaRPr lang="zh-CN" altLang="en-US" sz="1200" dirty="0"/>
                  </a:p>
                </p:txBody>
              </p:sp>
              <p:sp>
                <p:nvSpPr>
                  <p:cNvPr id="458" name="Freeform 54"/>
                  <p:cNvSpPr/>
                  <p:nvPr/>
                </p:nvSpPr>
                <p:spPr bwMode="auto">
                  <a:xfrm>
                    <a:off x="-1657350" y="4029075"/>
                    <a:ext cx="574675" cy="2482850"/>
                  </a:xfrm>
                  <a:custGeom>
                    <a:avLst/>
                    <a:gdLst/>
                    <a:ahLst/>
                    <a:cxnLst>
                      <a:cxn ang="0">
                        <a:pos x="362" y="1490"/>
                      </a:cxn>
                      <a:cxn ang="0">
                        <a:pos x="324" y="1410"/>
                      </a:cxn>
                      <a:cxn ang="0">
                        <a:pos x="290" y="1326"/>
                      </a:cxn>
                      <a:cxn ang="0">
                        <a:pos x="260" y="1240"/>
                      </a:cxn>
                      <a:cxn ang="0">
                        <a:pos x="236" y="1152"/>
                      </a:cxn>
                      <a:cxn ang="0">
                        <a:pos x="216" y="1062"/>
                      </a:cxn>
                      <a:cxn ang="0">
                        <a:pos x="202" y="970"/>
                      </a:cxn>
                      <a:cxn ang="0">
                        <a:pos x="194" y="876"/>
                      </a:cxn>
                      <a:cxn ang="0">
                        <a:pos x="192" y="782"/>
                      </a:cxn>
                      <a:cxn ang="0">
                        <a:pos x="192" y="734"/>
                      </a:cxn>
                      <a:cxn ang="0">
                        <a:pos x="198" y="640"/>
                      </a:cxn>
                      <a:cxn ang="0">
                        <a:pos x="210" y="548"/>
                      </a:cxn>
                      <a:cxn ang="0">
                        <a:pos x="226" y="456"/>
                      </a:cxn>
                      <a:cxn ang="0">
                        <a:pos x="248" y="368"/>
                      </a:cxn>
                      <a:cxn ang="0">
                        <a:pos x="274" y="280"/>
                      </a:cxn>
                      <a:cxn ang="0">
                        <a:pos x="306" y="196"/>
                      </a:cxn>
                      <a:cxn ang="0">
                        <a:pos x="342" y="114"/>
                      </a:cxn>
                      <a:cxn ang="0">
                        <a:pos x="362" y="74"/>
                      </a:cxn>
                      <a:cxn ang="0">
                        <a:pos x="342" y="42"/>
                      </a:cxn>
                      <a:cxn ang="0">
                        <a:pos x="318" y="18"/>
                      </a:cxn>
                      <a:cxn ang="0">
                        <a:pos x="296" y="10"/>
                      </a:cxn>
                      <a:cxn ang="0">
                        <a:pos x="262" y="6"/>
                      </a:cxn>
                      <a:cxn ang="0">
                        <a:pos x="236" y="12"/>
                      </a:cxn>
                      <a:cxn ang="0">
                        <a:pos x="220" y="22"/>
                      </a:cxn>
                      <a:cxn ang="0">
                        <a:pos x="184" y="0"/>
                      </a:cxn>
                      <a:cxn ang="0">
                        <a:pos x="142" y="92"/>
                      </a:cxn>
                      <a:cxn ang="0">
                        <a:pos x="104" y="184"/>
                      </a:cxn>
                      <a:cxn ang="0">
                        <a:pos x="72" y="280"/>
                      </a:cxn>
                      <a:cxn ang="0">
                        <a:pos x="46" y="378"/>
                      </a:cxn>
                      <a:cxn ang="0">
                        <a:pos x="26" y="476"/>
                      </a:cxn>
                      <a:cxn ang="0">
                        <a:pos x="12" y="578"/>
                      </a:cxn>
                      <a:cxn ang="0">
                        <a:pos x="2" y="678"/>
                      </a:cxn>
                      <a:cxn ang="0">
                        <a:pos x="0" y="782"/>
                      </a:cxn>
                      <a:cxn ang="0">
                        <a:pos x="0" y="834"/>
                      </a:cxn>
                      <a:cxn ang="0">
                        <a:pos x="6" y="936"/>
                      </a:cxn>
                      <a:cxn ang="0">
                        <a:pos x="18" y="1038"/>
                      </a:cxn>
                      <a:cxn ang="0">
                        <a:pos x="36" y="1138"/>
                      </a:cxn>
                      <a:cxn ang="0">
                        <a:pos x="58" y="1236"/>
                      </a:cxn>
                      <a:cxn ang="0">
                        <a:pos x="88" y="1332"/>
                      </a:cxn>
                      <a:cxn ang="0">
                        <a:pos x="122" y="1426"/>
                      </a:cxn>
                      <a:cxn ang="0">
                        <a:pos x="162" y="1518"/>
                      </a:cxn>
                      <a:cxn ang="0">
                        <a:pos x="220" y="1542"/>
                      </a:cxn>
                      <a:cxn ang="0">
                        <a:pos x="228" y="1548"/>
                      </a:cxn>
                      <a:cxn ang="0">
                        <a:pos x="248" y="1556"/>
                      </a:cxn>
                      <a:cxn ang="0">
                        <a:pos x="278" y="1558"/>
                      </a:cxn>
                      <a:cxn ang="0">
                        <a:pos x="318" y="1546"/>
                      </a:cxn>
                      <a:cxn ang="0">
                        <a:pos x="330" y="1536"/>
                      </a:cxn>
                      <a:cxn ang="0">
                        <a:pos x="354" y="1506"/>
                      </a:cxn>
                      <a:cxn ang="0">
                        <a:pos x="362" y="1490"/>
                      </a:cxn>
                    </a:cxnLst>
                    <a:rect l="0" t="0" r="r" b="b"/>
                    <a:pathLst>
                      <a:path w="362" h="1564">
                        <a:moveTo>
                          <a:pt x="362" y="1490"/>
                        </a:moveTo>
                        <a:lnTo>
                          <a:pt x="362" y="1490"/>
                        </a:lnTo>
                        <a:lnTo>
                          <a:pt x="342" y="1450"/>
                        </a:lnTo>
                        <a:lnTo>
                          <a:pt x="324" y="1410"/>
                        </a:lnTo>
                        <a:lnTo>
                          <a:pt x="306" y="1368"/>
                        </a:lnTo>
                        <a:lnTo>
                          <a:pt x="290" y="1326"/>
                        </a:lnTo>
                        <a:lnTo>
                          <a:pt x="274" y="1284"/>
                        </a:lnTo>
                        <a:lnTo>
                          <a:pt x="260" y="1240"/>
                        </a:lnTo>
                        <a:lnTo>
                          <a:pt x="248" y="1196"/>
                        </a:lnTo>
                        <a:lnTo>
                          <a:pt x="236" y="1152"/>
                        </a:lnTo>
                        <a:lnTo>
                          <a:pt x="226" y="1108"/>
                        </a:lnTo>
                        <a:lnTo>
                          <a:pt x="216" y="1062"/>
                        </a:lnTo>
                        <a:lnTo>
                          <a:pt x="210" y="1016"/>
                        </a:lnTo>
                        <a:lnTo>
                          <a:pt x="202" y="970"/>
                        </a:lnTo>
                        <a:lnTo>
                          <a:pt x="198" y="924"/>
                        </a:lnTo>
                        <a:lnTo>
                          <a:pt x="194" y="876"/>
                        </a:lnTo>
                        <a:lnTo>
                          <a:pt x="192" y="830"/>
                        </a:lnTo>
                        <a:lnTo>
                          <a:pt x="192" y="782"/>
                        </a:lnTo>
                        <a:lnTo>
                          <a:pt x="192" y="782"/>
                        </a:lnTo>
                        <a:lnTo>
                          <a:pt x="192" y="734"/>
                        </a:lnTo>
                        <a:lnTo>
                          <a:pt x="194" y="688"/>
                        </a:lnTo>
                        <a:lnTo>
                          <a:pt x="198" y="640"/>
                        </a:lnTo>
                        <a:lnTo>
                          <a:pt x="202" y="594"/>
                        </a:lnTo>
                        <a:lnTo>
                          <a:pt x="210" y="548"/>
                        </a:lnTo>
                        <a:lnTo>
                          <a:pt x="216" y="502"/>
                        </a:lnTo>
                        <a:lnTo>
                          <a:pt x="226" y="456"/>
                        </a:lnTo>
                        <a:lnTo>
                          <a:pt x="236" y="412"/>
                        </a:lnTo>
                        <a:lnTo>
                          <a:pt x="248" y="368"/>
                        </a:lnTo>
                        <a:lnTo>
                          <a:pt x="260" y="324"/>
                        </a:lnTo>
                        <a:lnTo>
                          <a:pt x="274" y="280"/>
                        </a:lnTo>
                        <a:lnTo>
                          <a:pt x="290" y="238"/>
                        </a:lnTo>
                        <a:lnTo>
                          <a:pt x="306" y="196"/>
                        </a:lnTo>
                        <a:lnTo>
                          <a:pt x="324" y="154"/>
                        </a:lnTo>
                        <a:lnTo>
                          <a:pt x="342" y="114"/>
                        </a:lnTo>
                        <a:lnTo>
                          <a:pt x="362" y="74"/>
                        </a:lnTo>
                        <a:lnTo>
                          <a:pt x="362" y="74"/>
                        </a:lnTo>
                        <a:lnTo>
                          <a:pt x="354" y="58"/>
                        </a:lnTo>
                        <a:lnTo>
                          <a:pt x="342" y="42"/>
                        </a:lnTo>
                        <a:lnTo>
                          <a:pt x="330" y="28"/>
                        </a:lnTo>
                        <a:lnTo>
                          <a:pt x="318" y="18"/>
                        </a:lnTo>
                        <a:lnTo>
                          <a:pt x="318" y="18"/>
                        </a:lnTo>
                        <a:lnTo>
                          <a:pt x="296" y="10"/>
                        </a:lnTo>
                        <a:lnTo>
                          <a:pt x="278" y="6"/>
                        </a:lnTo>
                        <a:lnTo>
                          <a:pt x="262" y="6"/>
                        </a:lnTo>
                        <a:lnTo>
                          <a:pt x="248" y="8"/>
                        </a:lnTo>
                        <a:lnTo>
                          <a:pt x="236" y="12"/>
                        </a:lnTo>
                        <a:lnTo>
                          <a:pt x="228" y="16"/>
                        </a:lnTo>
                        <a:lnTo>
                          <a:pt x="220" y="22"/>
                        </a:lnTo>
                        <a:lnTo>
                          <a:pt x="184" y="0"/>
                        </a:lnTo>
                        <a:lnTo>
                          <a:pt x="184" y="0"/>
                        </a:lnTo>
                        <a:lnTo>
                          <a:pt x="162" y="46"/>
                        </a:lnTo>
                        <a:lnTo>
                          <a:pt x="142" y="92"/>
                        </a:lnTo>
                        <a:lnTo>
                          <a:pt x="122" y="138"/>
                        </a:lnTo>
                        <a:lnTo>
                          <a:pt x="104" y="184"/>
                        </a:lnTo>
                        <a:lnTo>
                          <a:pt x="88" y="232"/>
                        </a:lnTo>
                        <a:lnTo>
                          <a:pt x="72" y="280"/>
                        </a:lnTo>
                        <a:lnTo>
                          <a:pt x="58" y="328"/>
                        </a:lnTo>
                        <a:lnTo>
                          <a:pt x="46" y="378"/>
                        </a:lnTo>
                        <a:lnTo>
                          <a:pt x="36" y="426"/>
                        </a:lnTo>
                        <a:lnTo>
                          <a:pt x="26" y="476"/>
                        </a:lnTo>
                        <a:lnTo>
                          <a:pt x="18" y="526"/>
                        </a:lnTo>
                        <a:lnTo>
                          <a:pt x="12" y="578"/>
                        </a:lnTo>
                        <a:lnTo>
                          <a:pt x="6" y="628"/>
                        </a:lnTo>
                        <a:lnTo>
                          <a:pt x="2" y="678"/>
                        </a:lnTo>
                        <a:lnTo>
                          <a:pt x="0" y="730"/>
                        </a:lnTo>
                        <a:lnTo>
                          <a:pt x="0" y="782"/>
                        </a:lnTo>
                        <a:lnTo>
                          <a:pt x="0" y="782"/>
                        </a:lnTo>
                        <a:lnTo>
                          <a:pt x="0" y="834"/>
                        </a:lnTo>
                        <a:lnTo>
                          <a:pt x="2" y="886"/>
                        </a:lnTo>
                        <a:lnTo>
                          <a:pt x="6" y="936"/>
                        </a:lnTo>
                        <a:lnTo>
                          <a:pt x="12" y="986"/>
                        </a:lnTo>
                        <a:lnTo>
                          <a:pt x="18" y="1038"/>
                        </a:lnTo>
                        <a:lnTo>
                          <a:pt x="26" y="1088"/>
                        </a:lnTo>
                        <a:lnTo>
                          <a:pt x="36" y="1138"/>
                        </a:lnTo>
                        <a:lnTo>
                          <a:pt x="46" y="1186"/>
                        </a:lnTo>
                        <a:lnTo>
                          <a:pt x="58" y="1236"/>
                        </a:lnTo>
                        <a:lnTo>
                          <a:pt x="72" y="1284"/>
                        </a:lnTo>
                        <a:lnTo>
                          <a:pt x="88" y="1332"/>
                        </a:lnTo>
                        <a:lnTo>
                          <a:pt x="104" y="1380"/>
                        </a:lnTo>
                        <a:lnTo>
                          <a:pt x="122" y="1426"/>
                        </a:lnTo>
                        <a:lnTo>
                          <a:pt x="142" y="1472"/>
                        </a:lnTo>
                        <a:lnTo>
                          <a:pt x="162" y="1518"/>
                        </a:lnTo>
                        <a:lnTo>
                          <a:pt x="184" y="1564"/>
                        </a:lnTo>
                        <a:lnTo>
                          <a:pt x="220" y="1542"/>
                        </a:lnTo>
                        <a:lnTo>
                          <a:pt x="220" y="1542"/>
                        </a:lnTo>
                        <a:lnTo>
                          <a:pt x="228" y="1548"/>
                        </a:lnTo>
                        <a:lnTo>
                          <a:pt x="236" y="1552"/>
                        </a:lnTo>
                        <a:lnTo>
                          <a:pt x="248" y="1556"/>
                        </a:lnTo>
                        <a:lnTo>
                          <a:pt x="262" y="1558"/>
                        </a:lnTo>
                        <a:lnTo>
                          <a:pt x="278" y="1558"/>
                        </a:lnTo>
                        <a:lnTo>
                          <a:pt x="296" y="1554"/>
                        </a:lnTo>
                        <a:lnTo>
                          <a:pt x="318" y="1546"/>
                        </a:lnTo>
                        <a:lnTo>
                          <a:pt x="318" y="1546"/>
                        </a:lnTo>
                        <a:lnTo>
                          <a:pt x="330" y="1536"/>
                        </a:lnTo>
                        <a:lnTo>
                          <a:pt x="342" y="1522"/>
                        </a:lnTo>
                        <a:lnTo>
                          <a:pt x="354" y="1506"/>
                        </a:lnTo>
                        <a:lnTo>
                          <a:pt x="362" y="1490"/>
                        </a:lnTo>
                        <a:lnTo>
                          <a:pt x="362" y="1490"/>
                        </a:lnTo>
                        <a:close/>
                      </a:path>
                    </a:pathLst>
                  </a:custGeom>
                  <a:solidFill>
                    <a:srgbClr val="00AEEF"/>
                  </a:solidFill>
                  <a:ln w="9525">
                    <a:noFill/>
                    <a:round/>
                  </a:ln>
                </p:spPr>
                <p:txBody>
                  <a:bodyPr vert="horz" wrap="square" lIns="91401" tIns="45701" rIns="91401" bIns="45701" numCol="1" anchor="t" anchorCtr="0" compatLnSpc="1"/>
                  <a:lstStyle/>
                  <a:p>
                    <a:pPr defTabSz="913765"/>
                    <a:endParaRPr lang="zh-CN" altLang="en-US" sz="1200" dirty="0"/>
                  </a:p>
                </p:txBody>
              </p:sp>
            </p:grpSp>
          </p:grpSp>
        </p:grpSp>
      </p:grpSp>
      <p:grpSp>
        <p:nvGrpSpPr>
          <p:cNvPr id="462" name="组合 208"/>
          <p:cNvGrpSpPr/>
          <p:nvPr/>
        </p:nvGrpSpPr>
        <p:grpSpPr>
          <a:xfrm>
            <a:off x="4660496" y="1175998"/>
            <a:ext cx="677061" cy="579720"/>
            <a:chOff x="4434218" y="1131225"/>
            <a:chExt cx="690555" cy="614487"/>
          </a:xfrm>
        </p:grpSpPr>
        <p:grpSp>
          <p:nvGrpSpPr>
            <p:cNvPr id="463" name="组合 157"/>
            <p:cNvGrpSpPr/>
            <p:nvPr/>
          </p:nvGrpSpPr>
          <p:grpSpPr>
            <a:xfrm>
              <a:off x="4434218" y="1131225"/>
              <a:ext cx="690555" cy="614487"/>
              <a:chOff x="7116057" y="5649452"/>
              <a:chExt cx="1968344" cy="1968344"/>
            </a:xfrm>
          </p:grpSpPr>
          <p:sp>
            <p:nvSpPr>
              <p:cNvPr id="467" name="椭圆 158"/>
              <p:cNvSpPr/>
              <p:nvPr/>
            </p:nvSpPr>
            <p:spPr>
              <a:xfrm>
                <a:off x="7487859" y="6008391"/>
                <a:ext cx="1243690" cy="1287150"/>
              </a:xfrm>
              <a:prstGeom prst="ellipse">
                <a:avLst/>
              </a:prstGeom>
              <a:gradFill flip="none" rotWithShape="1">
                <a:gsLst>
                  <a:gs pos="0">
                    <a:srgbClr val="4F81BD">
                      <a:lumMod val="40000"/>
                      <a:lumOff val="60000"/>
                      <a:alpha val="90000"/>
                    </a:srgbClr>
                  </a:gs>
                  <a:gs pos="10000">
                    <a:srgbClr val="226F9E"/>
                  </a:gs>
                  <a:gs pos="62000">
                    <a:srgbClr val="3E6CA4">
                      <a:alpha val="6000"/>
                    </a:srgbClr>
                  </a:gs>
                  <a:gs pos="35000">
                    <a:srgbClr val="4F81BD">
                      <a:lumMod val="75000"/>
                      <a:alpha val="37000"/>
                    </a:srgbClr>
                  </a:gs>
                  <a:gs pos="98000">
                    <a:srgbClr val="4F81BD">
                      <a:lumMod val="50000"/>
                      <a:alpha val="40000"/>
                    </a:srgbClr>
                  </a:gs>
                </a:gsLst>
                <a:lin ang="2700000" scaled="1"/>
                <a:tileRect/>
              </a:gradFill>
              <a:ln w="6350" cap="flat" cmpd="sng" algn="ctr">
                <a:solidFill>
                  <a:srgbClr val="00B0F0"/>
                </a:solid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p:spPr>
            <p:txBody>
              <a:bodyPr anchor="ctr"/>
              <a:lstStyle/>
              <a:p>
                <a:pPr algn="ctr" defTabSz="913765">
                  <a:buClr>
                    <a:srgbClr val="CC9900"/>
                  </a:buClr>
                  <a:buFont typeface="Huawei Sans" panose="05000000000000000000" pitchFamily="2" charset="2"/>
                  <a:buChar char="n"/>
                  <a:defRPr/>
                </a:pPr>
                <a:endParaRPr lang="zh-CN" altLang="en-US" sz="1200" dirty="0"/>
              </a:p>
            </p:txBody>
          </p:sp>
          <p:grpSp>
            <p:nvGrpSpPr>
              <p:cNvPr id="468" name="组合 180"/>
              <p:cNvGrpSpPr/>
              <p:nvPr/>
            </p:nvGrpSpPr>
            <p:grpSpPr>
              <a:xfrm>
                <a:off x="7116057" y="5649452"/>
                <a:ext cx="1968344" cy="1968344"/>
                <a:chOff x="3168057" y="3253154"/>
                <a:chExt cx="1325196" cy="1325196"/>
              </a:xfrm>
            </p:grpSpPr>
            <p:grpSp>
              <p:nvGrpSpPr>
                <p:cNvPr id="469" name="组合 181"/>
                <p:cNvGrpSpPr/>
                <p:nvPr/>
              </p:nvGrpSpPr>
              <p:grpSpPr>
                <a:xfrm>
                  <a:off x="3168057" y="3253154"/>
                  <a:ext cx="1325196" cy="1325196"/>
                  <a:chOff x="-15697200" y="-10797381"/>
                  <a:chExt cx="8229600" cy="8229600"/>
                </a:xfrm>
              </p:grpSpPr>
              <p:sp>
                <p:nvSpPr>
                  <p:cNvPr id="477" name="Freeform 32"/>
                  <p:cNvSpPr>
                    <a:spLocks noEditPoints="1"/>
                  </p:cNvSpPr>
                  <p:nvPr/>
                </p:nvSpPr>
                <p:spPr bwMode="auto">
                  <a:xfrm>
                    <a:off x="-15697200" y="-10797381"/>
                    <a:ext cx="8229600" cy="8229600"/>
                  </a:xfrm>
                  <a:custGeom>
                    <a:avLst/>
                    <a:gdLst/>
                    <a:ahLst/>
                    <a:cxnLst>
                      <a:cxn ang="0">
                        <a:pos x="2464" y="4990"/>
                      </a:cxn>
                      <a:cxn ang="0">
                        <a:pos x="2306" y="5168"/>
                      </a:cxn>
                      <a:cxn ang="0">
                        <a:pos x="2182" y="5152"/>
                      </a:cxn>
                      <a:cxn ang="0">
                        <a:pos x="3050" y="5144"/>
                      </a:cxn>
                      <a:cxn ang="0">
                        <a:pos x="3220" y="5108"/>
                      </a:cxn>
                      <a:cxn ang="0">
                        <a:pos x="3284" y="4892"/>
                      </a:cxn>
                      <a:cxn ang="0">
                        <a:pos x="3482" y="5028"/>
                      </a:cxn>
                      <a:cxn ang="0">
                        <a:pos x="1680" y="4814"/>
                      </a:cxn>
                      <a:cxn ang="0">
                        <a:pos x="1532" y="4746"/>
                      </a:cxn>
                      <a:cxn ang="0">
                        <a:pos x="1336" y="4862"/>
                      </a:cxn>
                      <a:cxn ang="0">
                        <a:pos x="3888" y="4838"/>
                      </a:cxn>
                      <a:cxn ang="0">
                        <a:pos x="4034" y="4746"/>
                      </a:cxn>
                      <a:cxn ang="0">
                        <a:pos x="4040" y="4506"/>
                      </a:cxn>
                      <a:cxn ang="0">
                        <a:pos x="4130" y="4434"/>
                      </a:cxn>
                      <a:cxn ang="0">
                        <a:pos x="852" y="4514"/>
                      </a:cxn>
                      <a:cxn ang="0">
                        <a:pos x="864" y="4258"/>
                      </a:cxn>
                      <a:cxn ang="0">
                        <a:pos x="626" y="4282"/>
                      </a:cxn>
                      <a:cxn ang="0">
                        <a:pos x="546" y="4186"/>
                      </a:cxn>
                      <a:cxn ang="0">
                        <a:pos x="4664" y="4150"/>
                      </a:cxn>
                      <a:cxn ang="0">
                        <a:pos x="4764" y="4006"/>
                      </a:cxn>
                      <a:cxn ang="0">
                        <a:pos x="4664" y="3804"/>
                      </a:cxn>
                      <a:cxn ang="0">
                        <a:pos x="4902" y="3770"/>
                      </a:cxn>
                      <a:cxn ang="0">
                        <a:pos x="410" y="3596"/>
                      </a:cxn>
                      <a:cxn ang="0">
                        <a:pos x="348" y="3448"/>
                      </a:cxn>
                      <a:cxn ang="0">
                        <a:pos x="128" y="3398"/>
                      </a:cxn>
                      <a:cxn ang="0">
                        <a:pos x="5072" y="3354"/>
                      </a:cxn>
                      <a:cxn ang="0">
                        <a:pos x="5116" y="3184"/>
                      </a:cxn>
                      <a:cxn ang="0">
                        <a:pos x="4958" y="3006"/>
                      </a:cxn>
                      <a:cxn ang="0">
                        <a:pos x="4974" y="2892"/>
                      </a:cxn>
                      <a:cxn ang="0">
                        <a:pos x="8" y="2814"/>
                      </a:cxn>
                      <a:cxn ang="0">
                        <a:pos x="192" y="2636"/>
                      </a:cxn>
                      <a:cxn ang="0">
                        <a:pos x="0" y="2516"/>
                      </a:cxn>
                      <a:cxn ang="0">
                        <a:pos x="200" y="2382"/>
                      </a:cxn>
                      <a:cxn ang="0">
                        <a:pos x="5170" y="2322"/>
                      </a:cxn>
                      <a:cxn ang="0">
                        <a:pos x="5148" y="2150"/>
                      </a:cxn>
                      <a:cxn ang="0">
                        <a:pos x="4936" y="2070"/>
                      </a:cxn>
                      <a:cxn ang="0">
                        <a:pos x="272" y="1974"/>
                      </a:cxn>
                      <a:cxn ang="0">
                        <a:pos x="318" y="1820"/>
                      </a:cxn>
                      <a:cxn ang="0">
                        <a:pos x="188" y="1618"/>
                      </a:cxn>
                      <a:cxn ang="0">
                        <a:pos x="238" y="1502"/>
                      </a:cxn>
                      <a:cxn ang="0">
                        <a:pos x="4754" y="1548"/>
                      </a:cxn>
                      <a:cxn ang="0">
                        <a:pos x="4846" y="1310"/>
                      </a:cxn>
                      <a:cxn ang="0">
                        <a:pos x="4608" y="1288"/>
                      </a:cxn>
                      <a:cxn ang="0">
                        <a:pos x="4542" y="1192"/>
                      </a:cxn>
                      <a:cxn ang="0">
                        <a:pos x="702" y="1112"/>
                      </a:cxn>
                      <a:cxn ang="0">
                        <a:pos x="806" y="988"/>
                      </a:cxn>
                      <a:cxn ang="0">
                        <a:pos x="748" y="770"/>
                      </a:cxn>
                      <a:cxn ang="0">
                        <a:pos x="984" y="808"/>
                      </a:cxn>
                      <a:cxn ang="0">
                        <a:pos x="4298" y="638"/>
                      </a:cxn>
                      <a:cxn ang="0">
                        <a:pos x="4162" y="528"/>
                      </a:cxn>
                      <a:cxn ang="0">
                        <a:pos x="3952" y="614"/>
                      </a:cxn>
                      <a:cxn ang="0">
                        <a:pos x="1316" y="558"/>
                      </a:cxn>
                      <a:cxn ang="0">
                        <a:pos x="1454" y="478"/>
                      </a:cxn>
                      <a:cxn ang="0">
                        <a:pos x="1496" y="242"/>
                      </a:cxn>
                      <a:cxn ang="0">
                        <a:pos x="1610" y="192"/>
                      </a:cxn>
                      <a:cxn ang="0">
                        <a:pos x="3464" y="354"/>
                      </a:cxn>
                      <a:cxn ang="0">
                        <a:pos x="3368" y="118"/>
                      </a:cxn>
                      <a:cxn ang="0">
                        <a:pos x="3178" y="264"/>
                      </a:cxn>
                      <a:cxn ang="0">
                        <a:pos x="3064" y="238"/>
                      </a:cxn>
                      <a:cxn ang="0">
                        <a:pos x="2216" y="220"/>
                      </a:cxn>
                      <a:cxn ang="0">
                        <a:pos x="2376" y="202"/>
                      </a:cxn>
                      <a:cxn ang="0">
                        <a:pos x="2482" y="2"/>
                      </a:cxn>
                    </a:cxnLst>
                    <a:rect l="0" t="0" r="r" b="b"/>
                    <a:pathLst>
                      <a:path w="5184" h="5184">
                        <a:moveTo>
                          <a:pt x="2604" y="5184"/>
                        </a:moveTo>
                        <a:lnTo>
                          <a:pt x="2602" y="4992"/>
                        </a:lnTo>
                        <a:lnTo>
                          <a:pt x="2602" y="4992"/>
                        </a:lnTo>
                        <a:lnTo>
                          <a:pt x="2626" y="4992"/>
                        </a:lnTo>
                        <a:lnTo>
                          <a:pt x="2628" y="5184"/>
                        </a:lnTo>
                        <a:lnTo>
                          <a:pt x="2628" y="5184"/>
                        </a:lnTo>
                        <a:lnTo>
                          <a:pt x="2604" y="5184"/>
                        </a:lnTo>
                        <a:lnTo>
                          <a:pt x="2604" y="5184"/>
                        </a:lnTo>
                        <a:close/>
                        <a:moveTo>
                          <a:pt x="2478" y="5182"/>
                        </a:moveTo>
                        <a:lnTo>
                          <a:pt x="2478" y="5182"/>
                        </a:lnTo>
                        <a:lnTo>
                          <a:pt x="2454" y="5180"/>
                        </a:lnTo>
                        <a:lnTo>
                          <a:pt x="2464" y="4990"/>
                        </a:lnTo>
                        <a:lnTo>
                          <a:pt x="2464" y="4990"/>
                        </a:lnTo>
                        <a:lnTo>
                          <a:pt x="2488" y="4990"/>
                        </a:lnTo>
                        <a:lnTo>
                          <a:pt x="2478" y="5182"/>
                        </a:lnTo>
                        <a:close/>
                        <a:moveTo>
                          <a:pt x="2752" y="5180"/>
                        </a:moveTo>
                        <a:lnTo>
                          <a:pt x="2740" y="4988"/>
                        </a:lnTo>
                        <a:lnTo>
                          <a:pt x="2740" y="4988"/>
                        </a:lnTo>
                        <a:lnTo>
                          <a:pt x="2764" y="4986"/>
                        </a:lnTo>
                        <a:lnTo>
                          <a:pt x="2778" y="5178"/>
                        </a:lnTo>
                        <a:lnTo>
                          <a:pt x="2778" y="5178"/>
                        </a:lnTo>
                        <a:lnTo>
                          <a:pt x="2752" y="5180"/>
                        </a:lnTo>
                        <a:lnTo>
                          <a:pt x="2752" y="5180"/>
                        </a:lnTo>
                        <a:close/>
                        <a:moveTo>
                          <a:pt x="2330" y="5172"/>
                        </a:moveTo>
                        <a:lnTo>
                          <a:pt x="2330" y="5172"/>
                        </a:lnTo>
                        <a:lnTo>
                          <a:pt x="2306" y="5168"/>
                        </a:lnTo>
                        <a:lnTo>
                          <a:pt x="2326" y="4978"/>
                        </a:lnTo>
                        <a:lnTo>
                          <a:pt x="2326" y="4978"/>
                        </a:lnTo>
                        <a:lnTo>
                          <a:pt x="2350" y="4980"/>
                        </a:lnTo>
                        <a:lnTo>
                          <a:pt x="2330" y="5172"/>
                        </a:lnTo>
                        <a:close/>
                        <a:moveTo>
                          <a:pt x="2902" y="5166"/>
                        </a:moveTo>
                        <a:lnTo>
                          <a:pt x="2878" y="4976"/>
                        </a:lnTo>
                        <a:lnTo>
                          <a:pt x="2878" y="4976"/>
                        </a:lnTo>
                        <a:lnTo>
                          <a:pt x="2902" y="4972"/>
                        </a:lnTo>
                        <a:lnTo>
                          <a:pt x="2926" y="5164"/>
                        </a:lnTo>
                        <a:lnTo>
                          <a:pt x="2926" y="5164"/>
                        </a:lnTo>
                        <a:lnTo>
                          <a:pt x="2902" y="5166"/>
                        </a:lnTo>
                        <a:lnTo>
                          <a:pt x="2902" y="5166"/>
                        </a:lnTo>
                        <a:close/>
                        <a:moveTo>
                          <a:pt x="2182" y="5152"/>
                        </a:moveTo>
                        <a:lnTo>
                          <a:pt x="2182" y="5152"/>
                        </a:lnTo>
                        <a:lnTo>
                          <a:pt x="2158" y="5148"/>
                        </a:lnTo>
                        <a:lnTo>
                          <a:pt x="2190" y="4958"/>
                        </a:lnTo>
                        <a:lnTo>
                          <a:pt x="2190" y="4958"/>
                        </a:lnTo>
                        <a:lnTo>
                          <a:pt x="2212" y="4962"/>
                        </a:lnTo>
                        <a:lnTo>
                          <a:pt x="2182" y="5152"/>
                        </a:lnTo>
                        <a:close/>
                        <a:moveTo>
                          <a:pt x="3050" y="5144"/>
                        </a:moveTo>
                        <a:lnTo>
                          <a:pt x="3016" y="4956"/>
                        </a:lnTo>
                        <a:lnTo>
                          <a:pt x="3016" y="4956"/>
                        </a:lnTo>
                        <a:lnTo>
                          <a:pt x="3038" y="4952"/>
                        </a:lnTo>
                        <a:lnTo>
                          <a:pt x="3074" y="5140"/>
                        </a:lnTo>
                        <a:lnTo>
                          <a:pt x="3074" y="5140"/>
                        </a:lnTo>
                        <a:lnTo>
                          <a:pt x="3050" y="5144"/>
                        </a:lnTo>
                        <a:lnTo>
                          <a:pt x="3050" y="5144"/>
                        </a:lnTo>
                        <a:close/>
                        <a:moveTo>
                          <a:pt x="2034" y="5124"/>
                        </a:moveTo>
                        <a:lnTo>
                          <a:pt x="2034" y="5124"/>
                        </a:lnTo>
                        <a:lnTo>
                          <a:pt x="2010" y="5120"/>
                        </a:lnTo>
                        <a:lnTo>
                          <a:pt x="2054" y="4932"/>
                        </a:lnTo>
                        <a:lnTo>
                          <a:pt x="2054" y="4932"/>
                        </a:lnTo>
                        <a:lnTo>
                          <a:pt x="2076" y="4938"/>
                        </a:lnTo>
                        <a:lnTo>
                          <a:pt x="2034" y="5124"/>
                        </a:lnTo>
                        <a:close/>
                        <a:moveTo>
                          <a:pt x="3196" y="5114"/>
                        </a:moveTo>
                        <a:lnTo>
                          <a:pt x="3152" y="4928"/>
                        </a:lnTo>
                        <a:lnTo>
                          <a:pt x="3152" y="4928"/>
                        </a:lnTo>
                        <a:lnTo>
                          <a:pt x="3174" y="4922"/>
                        </a:lnTo>
                        <a:lnTo>
                          <a:pt x="3220" y="5108"/>
                        </a:lnTo>
                        <a:lnTo>
                          <a:pt x="3220" y="5108"/>
                        </a:lnTo>
                        <a:lnTo>
                          <a:pt x="3196" y="5114"/>
                        </a:lnTo>
                        <a:lnTo>
                          <a:pt x="3196" y="5114"/>
                        </a:lnTo>
                        <a:close/>
                        <a:moveTo>
                          <a:pt x="1890" y="5088"/>
                        </a:moveTo>
                        <a:lnTo>
                          <a:pt x="1890" y="5088"/>
                        </a:lnTo>
                        <a:lnTo>
                          <a:pt x="1866" y="5082"/>
                        </a:lnTo>
                        <a:lnTo>
                          <a:pt x="1920" y="4898"/>
                        </a:lnTo>
                        <a:lnTo>
                          <a:pt x="1920" y="4898"/>
                        </a:lnTo>
                        <a:lnTo>
                          <a:pt x="1942" y="4904"/>
                        </a:lnTo>
                        <a:lnTo>
                          <a:pt x="1890" y="5088"/>
                        </a:lnTo>
                        <a:close/>
                        <a:moveTo>
                          <a:pt x="3340" y="5074"/>
                        </a:moveTo>
                        <a:lnTo>
                          <a:pt x="3284" y="4892"/>
                        </a:lnTo>
                        <a:lnTo>
                          <a:pt x="3284" y="4892"/>
                        </a:lnTo>
                        <a:lnTo>
                          <a:pt x="3306" y="4884"/>
                        </a:lnTo>
                        <a:lnTo>
                          <a:pt x="3364" y="5068"/>
                        </a:lnTo>
                        <a:lnTo>
                          <a:pt x="3364" y="5068"/>
                        </a:lnTo>
                        <a:lnTo>
                          <a:pt x="3340" y="5074"/>
                        </a:lnTo>
                        <a:lnTo>
                          <a:pt x="3340" y="5074"/>
                        </a:lnTo>
                        <a:close/>
                        <a:moveTo>
                          <a:pt x="1748" y="5044"/>
                        </a:moveTo>
                        <a:lnTo>
                          <a:pt x="1748" y="5044"/>
                        </a:lnTo>
                        <a:lnTo>
                          <a:pt x="1724" y="5036"/>
                        </a:lnTo>
                        <a:lnTo>
                          <a:pt x="1788" y="4854"/>
                        </a:lnTo>
                        <a:lnTo>
                          <a:pt x="1788" y="4854"/>
                        </a:lnTo>
                        <a:lnTo>
                          <a:pt x="1810" y="4862"/>
                        </a:lnTo>
                        <a:lnTo>
                          <a:pt x="1748" y="5044"/>
                        </a:lnTo>
                        <a:close/>
                        <a:moveTo>
                          <a:pt x="3482" y="5028"/>
                        </a:moveTo>
                        <a:lnTo>
                          <a:pt x="3416" y="4848"/>
                        </a:lnTo>
                        <a:lnTo>
                          <a:pt x="3416" y="4848"/>
                        </a:lnTo>
                        <a:lnTo>
                          <a:pt x="3438" y="4840"/>
                        </a:lnTo>
                        <a:lnTo>
                          <a:pt x="3506" y="5020"/>
                        </a:lnTo>
                        <a:lnTo>
                          <a:pt x="3506" y="5020"/>
                        </a:lnTo>
                        <a:lnTo>
                          <a:pt x="3482" y="5028"/>
                        </a:lnTo>
                        <a:lnTo>
                          <a:pt x="3482" y="5028"/>
                        </a:lnTo>
                        <a:close/>
                        <a:moveTo>
                          <a:pt x="1606" y="4990"/>
                        </a:moveTo>
                        <a:lnTo>
                          <a:pt x="1606" y="4990"/>
                        </a:lnTo>
                        <a:lnTo>
                          <a:pt x="1584" y="4982"/>
                        </a:lnTo>
                        <a:lnTo>
                          <a:pt x="1658" y="4804"/>
                        </a:lnTo>
                        <a:lnTo>
                          <a:pt x="1658" y="4804"/>
                        </a:lnTo>
                        <a:lnTo>
                          <a:pt x="1680" y="4814"/>
                        </a:lnTo>
                        <a:lnTo>
                          <a:pt x="1606" y="4990"/>
                        </a:lnTo>
                        <a:close/>
                        <a:moveTo>
                          <a:pt x="3620" y="4972"/>
                        </a:moveTo>
                        <a:lnTo>
                          <a:pt x="3544" y="4796"/>
                        </a:lnTo>
                        <a:lnTo>
                          <a:pt x="3544" y="4796"/>
                        </a:lnTo>
                        <a:lnTo>
                          <a:pt x="3566" y="4788"/>
                        </a:lnTo>
                        <a:lnTo>
                          <a:pt x="3644" y="4962"/>
                        </a:lnTo>
                        <a:lnTo>
                          <a:pt x="3644" y="4962"/>
                        </a:lnTo>
                        <a:lnTo>
                          <a:pt x="3620" y="4972"/>
                        </a:lnTo>
                        <a:lnTo>
                          <a:pt x="3620" y="4972"/>
                        </a:lnTo>
                        <a:close/>
                        <a:moveTo>
                          <a:pt x="1470" y="4930"/>
                        </a:moveTo>
                        <a:lnTo>
                          <a:pt x="1470" y="4930"/>
                        </a:lnTo>
                        <a:lnTo>
                          <a:pt x="1448" y="4918"/>
                        </a:lnTo>
                        <a:lnTo>
                          <a:pt x="1532" y="4746"/>
                        </a:lnTo>
                        <a:lnTo>
                          <a:pt x="1532" y="4746"/>
                        </a:lnTo>
                        <a:lnTo>
                          <a:pt x="1554" y="4756"/>
                        </a:lnTo>
                        <a:lnTo>
                          <a:pt x="1470" y="4930"/>
                        </a:lnTo>
                        <a:close/>
                        <a:moveTo>
                          <a:pt x="3756" y="4910"/>
                        </a:moveTo>
                        <a:lnTo>
                          <a:pt x="3670" y="4738"/>
                        </a:lnTo>
                        <a:lnTo>
                          <a:pt x="3670" y="4738"/>
                        </a:lnTo>
                        <a:lnTo>
                          <a:pt x="3690" y="4728"/>
                        </a:lnTo>
                        <a:lnTo>
                          <a:pt x="3778" y="4898"/>
                        </a:lnTo>
                        <a:lnTo>
                          <a:pt x="3778" y="4898"/>
                        </a:lnTo>
                        <a:lnTo>
                          <a:pt x="3756" y="4910"/>
                        </a:lnTo>
                        <a:lnTo>
                          <a:pt x="3756" y="4910"/>
                        </a:lnTo>
                        <a:close/>
                        <a:moveTo>
                          <a:pt x="1336" y="4862"/>
                        </a:moveTo>
                        <a:lnTo>
                          <a:pt x="1336" y="4862"/>
                        </a:lnTo>
                        <a:lnTo>
                          <a:pt x="1316" y="4848"/>
                        </a:lnTo>
                        <a:lnTo>
                          <a:pt x="1410" y="4682"/>
                        </a:lnTo>
                        <a:lnTo>
                          <a:pt x="1410" y="4682"/>
                        </a:lnTo>
                        <a:lnTo>
                          <a:pt x="1430" y="4694"/>
                        </a:lnTo>
                        <a:lnTo>
                          <a:pt x="1336" y="4862"/>
                        </a:lnTo>
                        <a:close/>
                        <a:moveTo>
                          <a:pt x="3888" y="4838"/>
                        </a:moveTo>
                        <a:lnTo>
                          <a:pt x="3792" y="4672"/>
                        </a:lnTo>
                        <a:lnTo>
                          <a:pt x="3792" y="4672"/>
                        </a:lnTo>
                        <a:lnTo>
                          <a:pt x="3810" y="4660"/>
                        </a:lnTo>
                        <a:lnTo>
                          <a:pt x="3908" y="4826"/>
                        </a:lnTo>
                        <a:lnTo>
                          <a:pt x="3908" y="4826"/>
                        </a:lnTo>
                        <a:lnTo>
                          <a:pt x="3888" y="4838"/>
                        </a:lnTo>
                        <a:lnTo>
                          <a:pt x="3888" y="4838"/>
                        </a:lnTo>
                        <a:close/>
                        <a:moveTo>
                          <a:pt x="1208" y="4784"/>
                        </a:moveTo>
                        <a:lnTo>
                          <a:pt x="1208" y="4784"/>
                        </a:lnTo>
                        <a:lnTo>
                          <a:pt x="1188" y="4772"/>
                        </a:lnTo>
                        <a:lnTo>
                          <a:pt x="1292" y="4610"/>
                        </a:lnTo>
                        <a:lnTo>
                          <a:pt x="1292" y="4610"/>
                        </a:lnTo>
                        <a:lnTo>
                          <a:pt x="1310" y="4622"/>
                        </a:lnTo>
                        <a:lnTo>
                          <a:pt x="1208" y="4784"/>
                        </a:lnTo>
                        <a:close/>
                        <a:moveTo>
                          <a:pt x="4014" y="4760"/>
                        </a:moveTo>
                        <a:lnTo>
                          <a:pt x="3908" y="4600"/>
                        </a:lnTo>
                        <a:lnTo>
                          <a:pt x="3908" y="4600"/>
                        </a:lnTo>
                        <a:lnTo>
                          <a:pt x="3928" y="4586"/>
                        </a:lnTo>
                        <a:lnTo>
                          <a:pt x="4034" y="4746"/>
                        </a:lnTo>
                        <a:lnTo>
                          <a:pt x="4034" y="4746"/>
                        </a:lnTo>
                        <a:lnTo>
                          <a:pt x="4014" y="4760"/>
                        </a:lnTo>
                        <a:lnTo>
                          <a:pt x="4014" y="4760"/>
                        </a:lnTo>
                        <a:close/>
                        <a:moveTo>
                          <a:pt x="1084" y="4702"/>
                        </a:moveTo>
                        <a:lnTo>
                          <a:pt x="1084" y="4702"/>
                        </a:lnTo>
                        <a:lnTo>
                          <a:pt x="1064" y="4686"/>
                        </a:lnTo>
                        <a:lnTo>
                          <a:pt x="1178" y="4532"/>
                        </a:lnTo>
                        <a:lnTo>
                          <a:pt x="1178" y="4532"/>
                        </a:lnTo>
                        <a:lnTo>
                          <a:pt x="1196" y="4546"/>
                        </a:lnTo>
                        <a:lnTo>
                          <a:pt x="1084" y="4702"/>
                        </a:lnTo>
                        <a:close/>
                        <a:moveTo>
                          <a:pt x="4136" y="4674"/>
                        </a:moveTo>
                        <a:lnTo>
                          <a:pt x="4022" y="4520"/>
                        </a:lnTo>
                        <a:lnTo>
                          <a:pt x="4022" y="4520"/>
                        </a:lnTo>
                        <a:lnTo>
                          <a:pt x="4040" y="4506"/>
                        </a:lnTo>
                        <a:lnTo>
                          <a:pt x="4156" y="4660"/>
                        </a:lnTo>
                        <a:lnTo>
                          <a:pt x="4156" y="4660"/>
                        </a:lnTo>
                        <a:lnTo>
                          <a:pt x="4136" y="4674"/>
                        </a:lnTo>
                        <a:lnTo>
                          <a:pt x="4136" y="4674"/>
                        </a:lnTo>
                        <a:close/>
                        <a:moveTo>
                          <a:pt x="966" y="4610"/>
                        </a:moveTo>
                        <a:lnTo>
                          <a:pt x="966" y="4610"/>
                        </a:lnTo>
                        <a:lnTo>
                          <a:pt x="946" y="4594"/>
                        </a:lnTo>
                        <a:lnTo>
                          <a:pt x="1068" y="4446"/>
                        </a:lnTo>
                        <a:lnTo>
                          <a:pt x="1068" y="4446"/>
                        </a:lnTo>
                        <a:lnTo>
                          <a:pt x="1086" y="4462"/>
                        </a:lnTo>
                        <a:lnTo>
                          <a:pt x="966" y="4610"/>
                        </a:lnTo>
                        <a:close/>
                        <a:moveTo>
                          <a:pt x="4254" y="4582"/>
                        </a:moveTo>
                        <a:lnTo>
                          <a:pt x="4130" y="4434"/>
                        </a:lnTo>
                        <a:lnTo>
                          <a:pt x="4130" y="4434"/>
                        </a:lnTo>
                        <a:lnTo>
                          <a:pt x="4148" y="4420"/>
                        </a:lnTo>
                        <a:lnTo>
                          <a:pt x="4272" y="4566"/>
                        </a:lnTo>
                        <a:lnTo>
                          <a:pt x="4272" y="4566"/>
                        </a:lnTo>
                        <a:lnTo>
                          <a:pt x="4254" y="4582"/>
                        </a:lnTo>
                        <a:lnTo>
                          <a:pt x="4254" y="4582"/>
                        </a:lnTo>
                        <a:close/>
                        <a:moveTo>
                          <a:pt x="852" y="4514"/>
                        </a:moveTo>
                        <a:lnTo>
                          <a:pt x="852" y="4514"/>
                        </a:lnTo>
                        <a:lnTo>
                          <a:pt x="834" y="4496"/>
                        </a:lnTo>
                        <a:lnTo>
                          <a:pt x="964" y="4356"/>
                        </a:lnTo>
                        <a:lnTo>
                          <a:pt x="964" y="4356"/>
                        </a:lnTo>
                        <a:lnTo>
                          <a:pt x="980" y="4372"/>
                        </a:lnTo>
                        <a:lnTo>
                          <a:pt x="852" y="4514"/>
                        </a:lnTo>
                        <a:close/>
                        <a:moveTo>
                          <a:pt x="4366" y="4482"/>
                        </a:moveTo>
                        <a:lnTo>
                          <a:pt x="4234" y="4342"/>
                        </a:lnTo>
                        <a:lnTo>
                          <a:pt x="4234" y="4342"/>
                        </a:lnTo>
                        <a:lnTo>
                          <a:pt x="4252" y="4328"/>
                        </a:lnTo>
                        <a:lnTo>
                          <a:pt x="4384" y="4466"/>
                        </a:lnTo>
                        <a:lnTo>
                          <a:pt x="4384" y="4466"/>
                        </a:lnTo>
                        <a:lnTo>
                          <a:pt x="4366" y="4482"/>
                        </a:lnTo>
                        <a:lnTo>
                          <a:pt x="4366" y="4482"/>
                        </a:lnTo>
                        <a:close/>
                        <a:moveTo>
                          <a:pt x="744" y="4410"/>
                        </a:moveTo>
                        <a:lnTo>
                          <a:pt x="744" y="4410"/>
                        </a:lnTo>
                        <a:lnTo>
                          <a:pt x="726" y="4392"/>
                        </a:lnTo>
                        <a:lnTo>
                          <a:pt x="864" y="4258"/>
                        </a:lnTo>
                        <a:lnTo>
                          <a:pt x="864" y="4258"/>
                        </a:lnTo>
                        <a:lnTo>
                          <a:pt x="880" y="4276"/>
                        </a:lnTo>
                        <a:lnTo>
                          <a:pt x="744" y="4410"/>
                        </a:lnTo>
                        <a:close/>
                        <a:moveTo>
                          <a:pt x="4472" y="4378"/>
                        </a:moveTo>
                        <a:lnTo>
                          <a:pt x="4332" y="4246"/>
                        </a:lnTo>
                        <a:lnTo>
                          <a:pt x="4332" y="4246"/>
                        </a:lnTo>
                        <a:lnTo>
                          <a:pt x="4348" y="4228"/>
                        </a:lnTo>
                        <a:lnTo>
                          <a:pt x="4488" y="4360"/>
                        </a:lnTo>
                        <a:lnTo>
                          <a:pt x="4488" y="4360"/>
                        </a:lnTo>
                        <a:lnTo>
                          <a:pt x="4472" y="4378"/>
                        </a:lnTo>
                        <a:lnTo>
                          <a:pt x="4472" y="4378"/>
                        </a:lnTo>
                        <a:close/>
                        <a:moveTo>
                          <a:pt x="642" y="4300"/>
                        </a:moveTo>
                        <a:lnTo>
                          <a:pt x="642" y="4300"/>
                        </a:lnTo>
                        <a:lnTo>
                          <a:pt x="626" y="4282"/>
                        </a:lnTo>
                        <a:lnTo>
                          <a:pt x="772" y="4156"/>
                        </a:lnTo>
                        <a:lnTo>
                          <a:pt x="772" y="4156"/>
                        </a:lnTo>
                        <a:lnTo>
                          <a:pt x="786" y="4174"/>
                        </a:lnTo>
                        <a:lnTo>
                          <a:pt x="642" y="4300"/>
                        </a:lnTo>
                        <a:close/>
                        <a:moveTo>
                          <a:pt x="4572" y="4266"/>
                        </a:moveTo>
                        <a:lnTo>
                          <a:pt x="4424" y="4142"/>
                        </a:lnTo>
                        <a:lnTo>
                          <a:pt x="4424" y="4142"/>
                        </a:lnTo>
                        <a:lnTo>
                          <a:pt x="4440" y="4124"/>
                        </a:lnTo>
                        <a:lnTo>
                          <a:pt x="4588" y="4248"/>
                        </a:lnTo>
                        <a:lnTo>
                          <a:pt x="4588" y="4248"/>
                        </a:lnTo>
                        <a:lnTo>
                          <a:pt x="4572" y="4266"/>
                        </a:lnTo>
                        <a:lnTo>
                          <a:pt x="4572" y="4266"/>
                        </a:lnTo>
                        <a:close/>
                        <a:moveTo>
                          <a:pt x="546" y="4186"/>
                        </a:moveTo>
                        <a:lnTo>
                          <a:pt x="546" y="4186"/>
                        </a:lnTo>
                        <a:lnTo>
                          <a:pt x="532" y="4166"/>
                        </a:lnTo>
                        <a:lnTo>
                          <a:pt x="684" y="4050"/>
                        </a:lnTo>
                        <a:lnTo>
                          <a:pt x="684" y="4050"/>
                        </a:lnTo>
                        <a:lnTo>
                          <a:pt x="698" y="4068"/>
                        </a:lnTo>
                        <a:lnTo>
                          <a:pt x="546" y="4186"/>
                        </a:lnTo>
                        <a:close/>
                        <a:moveTo>
                          <a:pt x="4664" y="4150"/>
                        </a:moveTo>
                        <a:lnTo>
                          <a:pt x="4512" y="4034"/>
                        </a:lnTo>
                        <a:lnTo>
                          <a:pt x="4512" y="4034"/>
                        </a:lnTo>
                        <a:lnTo>
                          <a:pt x="4526" y="4016"/>
                        </a:lnTo>
                        <a:lnTo>
                          <a:pt x="4680" y="4130"/>
                        </a:lnTo>
                        <a:lnTo>
                          <a:pt x="4680" y="4130"/>
                        </a:lnTo>
                        <a:lnTo>
                          <a:pt x="4664" y="4150"/>
                        </a:lnTo>
                        <a:lnTo>
                          <a:pt x="4664" y="4150"/>
                        </a:lnTo>
                        <a:close/>
                        <a:moveTo>
                          <a:pt x="458" y="4066"/>
                        </a:moveTo>
                        <a:lnTo>
                          <a:pt x="458" y="4066"/>
                        </a:lnTo>
                        <a:lnTo>
                          <a:pt x="444" y="4044"/>
                        </a:lnTo>
                        <a:lnTo>
                          <a:pt x="604" y="3936"/>
                        </a:lnTo>
                        <a:lnTo>
                          <a:pt x="604" y="3936"/>
                        </a:lnTo>
                        <a:lnTo>
                          <a:pt x="616" y="3956"/>
                        </a:lnTo>
                        <a:lnTo>
                          <a:pt x="458" y="4066"/>
                        </a:lnTo>
                        <a:close/>
                        <a:moveTo>
                          <a:pt x="4752" y="4028"/>
                        </a:moveTo>
                        <a:lnTo>
                          <a:pt x="4592" y="3920"/>
                        </a:lnTo>
                        <a:lnTo>
                          <a:pt x="4592" y="3920"/>
                        </a:lnTo>
                        <a:lnTo>
                          <a:pt x="4604" y="3902"/>
                        </a:lnTo>
                        <a:lnTo>
                          <a:pt x="4764" y="4006"/>
                        </a:lnTo>
                        <a:lnTo>
                          <a:pt x="4764" y="4006"/>
                        </a:lnTo>
                        <a:lnTo>
                          <a:pt x="4752" y="4028"/>
                        </a:lnTo>
                        <a:lnTo>
                          <a:pt x="4752" y="4028"/>
                        </a:lnTo>
                        <a:close/>
                        <a:moveTo>
                          <a:pt x="376" y="3940"/>
                        </a:moveTo>
                        <a:lnTo>
                          <a:pt x="376" y="3940"/>
                        </a:lnTo>
                        <a:lnTo>
                          <a:pt x="364" y="3918"/>
                        </a:lnTo>
                        <a:lnTo>
                          <a:pt x="528" y="3820"/>
                        </a:lnTo>
                        <a:lnTo>
                          <a:pt x="528" y="3820"/>
                        </a:lnTo>
                        <a:lnTo>
                          <a:pt x="540" y="3840"/>
                        </a:lnTo>
                        <a:lnTo>
                          <a:pt x="376" y="3940"/>
                        </a:lnTo>
                        <a:close/>
                        <a:moveTo>
                          <a:pt x="4830" y="3900"/>
                        </a:moveTo>
                        <a:lnTo>
                          <a:pt x="4664" y="3804"/>
                        </a:lnTo>
                        <a:lnTo>
                          <a:pt x="4664" y="3804"/>
                        </a:lnTo>
                        <a:lnTo>
                          <a:pt x="4676" y="3784"/>
                        </a:lnTo>
                        <a:lnTo>
                          <a:pt x="4844" y="3880"/>
                        </a:lnTo>
                        <a:lnTo>
                          <a:pt x="4844" y="3880"/>
                        </a:lnTo>
                        <a:lnTo>
                          <a:pt x="4830" y="3900"/>
                        </a:lnTo>
                        <a:lnTo>
                          <a:pt x="4830" y="3900"/>
                        </a:lnTo>
                        <a:close/>
                        <a:moveTo>
                          <a:pt x="302" y="3810"/>
                        </a:moveTo>
                        <a:lnTo>
                          <a:pt x="302" y="3810"/>
                        </a:lnTo>
                        <a:lnTo>
                          <a:pt x="292" y="3788"/>
                        </a:lnTo>
                        <a:lnTo>
                          <a:pt x="462" y="3700"/>
                        </a:lnTo>
                        <a:lnTo>
                          <a:pt x="462" y="3700"/>
                        </a:lnTo>
                        <a:lnTo>
                          <a:pt x="472" y="3720"/>
                        </a:lnTo>
                        <a:lnTo>
                          <a:pt x="302" y="3810"/>
                        </a:lnTo>
                        <a:close/>
                        <a:moveTo>
                          <a:pt x="4902" y="3770"/>
                        </a:moveTo>
                        <a:lnTo>
                          <a:pt x="4732" y="3682"/>
                        </a:lnTo>
                        <a:lnTo>
                          <a:pt x="4732" y="3682"/>
                        </a:lnTo>
                        <a:lnTo>
                          <a:pt x="4742" y="3662"/>
                        </a:lnTo>
                        <a:lnTo>
                          <a:pt x="4914" y="3746"/>
                        </a:lnTo>
                        <a:lnTo>
                          <a:pt x="4914" y="3746"/>
                        </a:lnTo>
                        <a:lnTo>
                          <a:pt x="4902" y="3770"/>
                        </a:lnTo>
                        <a:lnTo>
                          <a:pt x="4902" y="3770"/>
                        </a:lnTo>
                        <a:close/>
                        <a:moveTo>
                          <a:pt x="236" y="3676"/>
                        </a:moveTo>
                        <a:lnTo>
                          <a:pt x="236" y="3676"/>
                        </a:lnTo>
                        <a:lnTo>
                          <a:pt x="226" y="3654"/>
                        </a:lnTo>
                        <a:lnTo>
                          <a:pt x="402" y="3576"/>
                        </a:lnTo>
                        <a:lnTo>
                          <a:pt x="402" y="3576"/>
                        </a:lnTo>
                        <a:lnTo>
                          <a:pt x="410" y="3596"/>
                        </a:lnTo>
                        <a:lnTo>
                          <a:pt x="236" y="3676"/>
                        </a:lnTo>
                        <a:close/>
                        <a:moveTo>
                          <a:pt x="4966" y="3634"/>
                        </a:moveTo>
                        <a:lnTo>
                          <a:pt x="4790" y="3556"/>
                        </a:lnTo>
                        <a:lnTo>
                          <a:pt x="4790" y="3556"/>
                        </a:lnTo>
                        <a:lnTo>
                          <a:pt x="4800" y="3536"/>
                        </a:lnTo>
                        <a:lnTo>
                          <a:pt x="4976" y="3610"/>
                        </a:lnTo>
                        <a:lnTo>
                          <a:pt x="4976" y="3610"/>
                        </a:lnTo>
                        <a:lnTo>
                          <a:pt x="4966" y="3634"/>
                        </a:lnTo>
                        <a:lnTo>
                          <a:pt x="4966" y="3634"/>
                        </a:lnTo>
                        <a:close/>
                        <a:moveTo>
                          <a:pt x="178" y="3540"/>
                        </a:moveTo>
                        <a:lnTo>
                          <a:pt x="178" y="3540"/>
                        </a:lnTo>
                        <a:lnTo>
                          <a:pt x="170" y="3516"/>
                        </a:lnTo>
                        <a:lnTo>
                          <a:pt x="348" y="3448"/>
                        </a:lnTo>
                        <a:lnTo>
                          <a:pt x="348" y="3448"/>
                        </a:lnTo>
                        <a:lnTo>
                          <a:pt x="356" y="3470"/>
                        </a:lnTo>
                        <a:lnTo>
                          <a:pt x="178" y="3540"/>
                        </a:lnTo>
                        <a:close/>
                        <a:moveTo>
                          <a:pt x="5022" y="3496"/>
                        </a:moveTo>
                        <a:lnTo>
                          <a:pt x="4842" y="3428"/>
                        </a:lnTo>
                        <a:lnTo>
                          <a:pt x="4842" y="3428"/>
                        </a:lnTo>
                        <a:lnTo>
                          <a:pt x="4850" y="3406"/>
                        </a:lnTo>
                        <a:lnTo>
                          <a:pt x="5032" y="3472"/>
                        </a:lnTo>
                        <a:lnTo>
                          <a:pt x="5032" y="3472"/>
                        </a:lnTo>
                        <a:lnTo>
                          <a:pt x="5022" y="3496"/>
                        </a:lnTo>
                        <a:lnTo>
                          <a:pt x="5022" y="3496"/>
                        </a:lnTo>
                        <a:close/>
                        <a:moveTo>
                          <a:pt x="128" y="3398"/>
                        </a:moveTo>
                        <a:lnTo>
                          <a:pt x="128" y="3398"/>
                        </a:lnTo>
                        <a:lnTo>
                          <a:pt x="120" y="3376"/>
                        </a:lnTo>
                        <a:lnTo>
                          <a:pt x="302" y="3318"/>
                        </a:lnTo>
                        <a:lnTo>
                          <a:pt x="302" y="3318"/>
                        </a:lnTo>
                        <a:lnTo>
                          <a:pt x="310" y="3340"/>
                        </a:lnTo>
                        <a:lnTo>
                          <a:pt x="128" y="3398"/>
                        </a:lnTo>
                        <a:close/>
                        <a:moveTo>
                          <a:pt x="5072" y="3354"/>
                        </a:moveTo>
                        <a:lnTo>
                          <a:pt x="4888" y="3296"/>
                        </a:lnTo>
                        <a:lnTo>
                          <a:pt x="4888" y="3296"/>
                        </a:lnTo>
                        <a:lnTo>
                          <a:pt x="4894" y="3274"/>
                        </a:lnTo>
                        <a:lnTo>
                          <a:pt x="5078" y="3330"/>
                        </a:lnTo>
                        <a:lnTo>
                          <a:pt x="5078" y="3330"/>
                        </a:lnTo>
                        <a:lnTo>
                          <a:pt x="5072" y="3354"/>
                        </a:lnTo>
                        <a:lnTo>
                          <a:pt x="5072" y="3354"/>
                        </a:lnTo>
                        <a:close/>
                        <a:moveTo>
                          <a:pt x="86" y="3256"/>
                        </a:moveTo>
                        <a:lnTo>
                          <a:pt x="86" y="3256"/>
                        </a:lnTo>
                        <a:lnTo>
                          <a:pt x="78" y="3232"/>
                        </a:lnTo>
                        <a:lnTo>
                          <a:pt x="264" y="3184"/>
                        </a:lnTo>
                        <a:lnTo>
                          <a:pt x="264" y="3184"/>
                        </a:lnTo>
                        <a:lnTo>
                          <a:pt x="270" y="3206"/>
                        </a:lnTo>
                        <a:lnTo>
                          <a:pt x="86" y="3256"/>
                        </a:lnTo>
                        <a:close/>
                        <a:moveTo>
                          <a:pt x="5110" y="3208"/>
                        </a:moveTo>
                        <a:lnTo>
                          <a:pt x="4924" y="3164"/>
                        </a:lnTo>
                        <a:lnTo>
                          <a:pt x="4924" y="3164"/>
                        </a:lnTo>
                        <a:lnTo>
                          <a:pt x="4930" y="3140"/>
                        </a:lnTo>
                        <a:lnTo>
                          <a:pt x="5116" y="3184"/>
                        </a:lnTo>
                        <a:lnTo>
                          <a:pt x="5116" y="3184"/>
                        </a:lnTo>
                        <a:lnTo>
                          <a:pt x="5110" y="3208"/>
                        </a:lnTo>
                        <a:lnTo>
                          <a:pt x="5110" y="3208"/>
                        </a:lnTo>
                        <a:close/>
                        <a:moveTo>
                          <a:pt x="52" y="3110"/>
                        </a:moveTo>
                        <a:lnTo>
                          <a:pt x="52" y="3110"/>
                        </a:lnTo>
                        <a:lnTo>
                          <a:pt x="46" y="3086"/>
                        </a:lnTo>
                        <a:lnTo>
                          <a:pt x="234" y="3048"/>
                        </a:lnTo>
                        <a:lnTo>
                          <a:pt x="234" y="3048"/>
                        </a:lnTo>
                        <a:lnTo>
                          <a:pt x="240" y="3072"/>
                        </a:lnTo>
                        <a:lnTo>
                          <a:pt x="52" y="3110"/>
                        </a:lnTo>
                        <a:close/>
                        <a:moveTo>
                          <a:pt x="5142" y="3062"/>
                        </a:moveTo>
                        <a:lnTo>
                          <a:pt x="4954" y="3028"/>
                        </a:lnTo>
                        <a:lnTo>
                          <a:pt x="4954" y="3028"/>
                        </a:lnTo>
                        <a:lnTo>
                          <a:pt x="4958" y="3006"/>
                        </a:lnTo>
                        <a:lnTo>
                          <a:pt x="5146" y="3038"/>
                        </a:lnTo>
                        <a:lnTo>
                          <a:pt x="5146" y="3038"/>
                        </a:lnTo>
                        <a:lnTo>
                          <a:pt x="5142" y="3062"/>
                        </a:lnTo>
                        <a:lnTo>
                          <a:pt x="5142" y="3062"/>
                        </a:lnTo>
                        <a:close/>
                        <a:moveTo>
                          <a:pt x="26" y="2962"/>
                        </a:moveTo>
                        <a:lnTo>
                          <a:pt x="26" y="2962"/>
                        </a:lnTo>
                        <a:lnTo>
                          <a:pt x="22" y="2938"/>
                        </a:lnTo>
                        <a:lnTo>
                          <a:pt x="212" y="2912"/>
                        </a:lnTo>
                        <a:lnTo>
                          <a:pt x="212" y="2912"/>
                        </a:lnTo>
                        <a:lnTo>
                          <a:pt x="216" y="2936"/>
                        </a:lnTo>
                        <a:lnTo>
                          <a:pt x="26" y="2962"/>
                        </a:lnTo>
                        <a:close/>
                        <a:moveTo>
                          <a:pt x="5164" y="2914"/>
                        </a:moveTo>
                        <a:lnTo>
                          <a:pt x="4974" y="2892"/>
                        </a:lnTo>
                        <a:lnTo>
                          <a:pt x="4974" y="2892"/>
                        </a:lnTo>
                        <a:lnTo>
                          <a:pt x="4976" y="2868"/>
                        </a:lnTo>
                        <a:lnTo>
                          <a:pt x="5168" y="2890"/>
                        </a:lnTo>
                        <a:lnTo>
                          <a:pt x="5168" y="2890"/>
                        </a:lnTo>
                        <a:lnTo>
                          <a:pt x="5164" y="2914"/>
                        </a:lnTo>
                        <a:lnTo>
                          <a:pt x="5164" y="2914"/>
                        </a:lnTo>
                        <a:close/>
                        <a:moveTo>
                          <a:pt x="8" y="2814"/>
                        </a:moveTo>
                        <a:lnTo>
                          <a:pt x="8" y="2814"/>
                        </a:lnTo>
                        <a:lnTo>
                          <a:pt x="6" y="2790"/>
                        </a:lnTo>
                        <a:lnTo>
                          <a:pt x="198" y="2774"/>
                        </a:lnTo>
                        <a:lnTo>
                          <a:pt x="198" y="2774"/>
                        </a:lnTo>
                        <a:lnTo>
                          <a:pt x="200" y="2798"/>
                        </a:lnTo>
                        <a:lnTo>
                          <a:pt x="8" y="2814"/>
                        </a:lnTo>
                        <a:close/>
                        <a:moveTo>
                          <a:pt x="5178" y="2766"/>
                        </a:moveTo>
                        <a:lnTo>
                          <a:pt x="4988" y="2754"/>
                        </a:lnTo>
                        <a:lnTo>
                          <a:pt x="4988" y="2754"/>
                        </a:lnTo>
                        <a:lnTo>
                          <a:pt x="4988" y="2730"/>
                        </a:lnTo>
                        <a:lnTo>
                          <a:pt x="5180" y="2742"/>
                        </a:lnTo>
                        <a:lnTo>
                          <a:pt x="5180" y="2742"/>
                        </a:lnTo>
                        <a:lnTo>
                          <a:pt x="5178" y="2766"/>
                        </a:lnTo>
                        <a:lnTo>
                          <a:pt x="5178" y="2766"/>
                        </a:lnTo>
                        <a:close/>
                        <a:moveTo>
                          <a:pt x="0" y="2664"/>
                        </a:moveTo>
                        <a:lnTo>
                          <a:pt x="0" y="2664"/>
                        </a:lnTo>
                        <a:lnTo>
                          <a:pt x="0" y="2640"/>
                        </a:lnTo>
                        <a:lnTo>
                          <a:pt x="192" y="2636"/>
                        </a:lnTo>
                        <a:lnTo>
                          <a:pt x="192" y="2636"/>
                        </a:lnTo>
                        <a:lnTo>
                          <a:pt x="192" y="2660"/>
                        </a:lnTo>
                        <a:lnTo>
                          <a:pt x="0" y="2664"/>
                        </a:lnTo>
                        <a:close/>
                        <a:moveTo>
                          <a:pt x="5184" y="2616"/>
                        </a:moveTo>
                        <a:lnTo>
                          <a:pt x="4992" y="2616"/>
                        </a:lnTo>
                        <a:lnTo>
                          <a:pt x="4992" y="2616"/>
                        </a:lnTo>
                        <a:lnTo>
                          <a:pt x="4992" y="2592"/>
                        </a:lnTo>
                        <a:lnTo>
                          <a:pt x="5184" y="2592"/>
                        </a:lnTo>
                        <a:lnTo>
                          <a:pt x="5184" y="2592"/>
                        </a:lnTo>
                        <a:lnTo>
                          <a:pt x="5184" y="2616"/>
                        </a:lnTo>
                        <a:lnTo>
                          <a:pt x="5184" y="2616"/>
                        </a:lnTo>
                        <a:close/>
                        <a:moveTo>
                          <a:pt x="192" y="2520"/>
                        </a:moveTo>
                        <a:lnTo>
                          <a:pt x="0" y="2516"/>
                        </a:lnTo>
                        <a:lnTo>
                          <a:pt x="0" y="2516"/>
                        </a:lnTo>
                        <a:lnTo>
                          <a:pt x="2" y="2490"/>
                        </a:lnTo>
                        <a:lnTo>
                          <a:pt x="194" y="2498"/>
                        </a:lnTo>
                        <a:lnTo>
                          <a:pt x="194" y="2498"/>
                        </a:lnTo>
                        <a:lnTo>
                          <a:pt x="192" y="2520"/>
                        </a:lnTo>
                        <a:lnTo>
                          <a:pt x="192" y="2520"/>
                        </a:lnTo>
                        <a:close/>
                        <a:moveTo>
                          <a:pt x="4990" y="2480"/>
                        </a:moveTo>
                        <a:lnTo>
                          <a:pt x="4990" y="2480"/>
                        </a:lnTo>
                        <a:lnTo>
                          <a:pt x="4988" y="2458"/>
                        </a:lnTo>
                        <a:lnTo>
                          <a:pt x="5180" y="2446"/>
                        </a:lnTo>
                        <a:lnTo>
                          <a:pt x="5180" y="2446"/>
                        </a:lnTo>
                        <a:lnTo>
                          <a:pt x="5182" y="2472"/>
                        </a:lnTo>
                        <a:lnTo>
                          <a:pt x="4990" y="2480"/>
                        </a:lnTo>
                        <a:close/>
                        <a:moveTo>
                          <a:pt x="200" y="2382"/>
                        </a:moveTo>
                        <a:lnTo>
                          <a:pt x="10" y="2366"/>
                        </a:lnTo>
                        <a:lnTo>
                          <a:pt x="10" y="2366"/>
                        </a:lnTo>
                        <a:lnTo>
                          <a:pt x="12" y="2342"/>
                        </a:lnTo>
                        <a:lnTo>
                          <a:pt x="202" y="2360"/>
                        </a:lnTo>
                        <a:lnTo>
                          <a:pt x="202" y="2360"/>
                        </a:lnTo>
                        <a:lnTo>
                          <a:pt x="200" y="2382"/>
                        </a:lnTo>
                        <a:lnTo>
                          <a:pt x="200" y="2382"/>
                        </a:lnTo>
                        <a:close/>
                        <a:moveTo>
                          <a:pt x="4980" y="2342"/>
                        </a:moveTo>
                        <a:lnTo>
                          <a:pt x="4980" y="2342"/>
                        </a:lnTo>
                        <a:lnTo>
                          <a:pt x="4978" y="2320"/>
                        </a:lnTo>
                        <a:lnTo>
                          <a:pt x="5168" y="2298"/>
                        </a:lnTo>
                        <a:lnTo>
                          <a:pt x="5168" y="2298"/>
                        </a:lnTo>
                        <a:lnTo>
                          <a:pt x="5170" y="2322"/>
                        </a:lnTo>
                        <a:lnTo>
                          <a:pt x="4980" y="2342"/>
                        </a:lnTo>
                        <a:close/>
                        <a:moveTo>
                          <a:pt x="216" y="2246"/>
                        </a:moveTo>
                        <a:lnTo>
                          <a:pt x="26" y="2218"/>
                        </a:lnTo>
                        <a:lnTo>
                          <a:pt x="26" y="2218"/>
                        </a:lnTo>
                        <a:lnTo>
                          <a:pt x="30" y="2194"/>
                        </a:lnTo>
                        <a:lnTo>
                          <a:pt x="220" y="2222"/>
                        </a:lnTo>
                        <a:lnTo>
                          <a:pt x="220" y="2222"/>
                        </a:lnTo>
                        <a:lnTo>
                          <a:pt x="216" y="2246"/>
                        </a:lnTo>
                        <a:lnTo>
                          <a:pt x="216" y="2246"/>
                        </a:lnTo>
                        <a:close/>
                        <a:moveTo>
                          <a:pt x="4962" y="2206"/>
                        </a:moveTo>
                        <a:lnTo>
                          <a:pt x="4962" y="2206"/>
                        </a:lnTo>
                        <a:lnTo>
                          <a:pt x="4958" y="2182"/>
                        </a:lnTo>
                        <a:lnTo>
                          <a:pt x="5148" y="2150"/>
                        </a:lnTo>
                        <a:lnTo>
                          <a:pt x="5148" y="2150"/>
                        </a:lnTo>
                        <a:lnTo>
                          <a:pt x="5152" y="2174"/>
                        </a:lnTo>
                        <a:lnTo>
                          <a:pt x="4962" y="2206"/>
                        </a:lnTo>
                        <a:close/>
                        <a:moveTo>
                          <a:pt x="240" y="2108"/>
                        </a:moveTo>
                        <a:lnTo>
                          <a:pt x="52" y="2070"/>
                        </a:lnTo>
                        <a:lnTo>
                          <a:pt x="52" y="2070"/>
                        </a:lnTo>
                        <a:lnTo>
                          <a:pt x="56" y="2046"/>
                        </a:lnTo>
                        <a:lnTo>
                          <a:pt x="244" y="2086"/>
                        </a:lnTo>
                        <a:lnTo>
                          <a:pt x="244" y="2086"/>
                        </a:lnTo>
                        <a:lnTo>
                          <a:pt x="240" y="2108"/>
                        </a:lnTo>
                        <a:lnTo>
                          <a:pt x="240" y="2108"/>
                        </a:lnTo>
                        <a:close/>
                        <a:moveTo>
                          <a:pt x="4936" y="2070"/>
                        </a:moveTo>
                        <a:lnTo>
                          <a:pt x="4936" y="2070"/>
                        </a:lnTo>
                        <a:lnTo>
                          <a:pt x="4930" y="2046"/>
                        </a:lnTo>
                        <a:lnTo>
                          <a:pt x="5118" y="2004"/>
                        </a:lnTo>
                        <a:lnTo>
                          <a:pt x="5118" y="2004"/>
                        </a:lnTo>
                        <a:lnTo>
                          <a:pt x="5122" y="2028"/>
                        </a:lnTo>
                        <a:lnTo>
                          <a:pt x="4936" y="2070"/>
                        </a:lnTo>
                        <a:close/>
                        <a:moveTo>
                          <a:pt x="272" y="1974"/>
                        </a:moveTo>
                        <a:lnTo>
                          <a:pt x="86" y="1924"/>
                        </a:lnTo>
                        <a:lnTo>
                          <a:pt x="86" y="1924"/>
                        </a:lnTo>
                        <a:lnTo>
                          <a:pt x="92" y="1900"/>
                        </a:lnTo>
                        <a:lnTo>
                          <a:pt x="278" y="1952"/>
                        </a:lnTo>
                        <a:lnTo>
                          <a:pt x="278" y="1952"/>
                        </a:lnTo>
                        <a:lnTo>
                          <a:pt x="272" y="1974"/>
                        </a:lnTo>
                        <a:lnTo>
                          <a:pt x="272" y="1974"/>
                        </a:lnTo>
                        <a:close/>
                        <a:moveTo>
                          <a:pt x="4902" y="1936"/>
                        </a:moveTo>
                        <a:lnTo>
                          <a:pt x="4902" y="1936"/>
                        </a:lnTo>
                        <a:lnTo>
                          <a:pt x="4896" y="1912"/>
                        </a:lnTo>
                        <a:lnTo>
                          <a:pt x="5080" y="1858"/>
                        </a:lnTo>
                        <a:lnTo>
                          <a:pt x="5080" y="1858"/>
                        </a:lnTo>
                        <a:lnTo>
                          <a:pt x="5086" y="1882"/>
                        </a:lnTo>
                        <a:lnTo>
                          <a:pt x="4902" y="1936"/>
                        </a:lnTo>
                        <a:close/>
                        <a:moveTo>
                          <a:pt x="310" y="1842"/>
                        </a:moveTo>
                        <a:lnTo>
                          <a:pt x="128" y="1782"/>
                        </a:lnTo>
                        <a:lnTo>
                          <a:pt x="128" y="1782"/>
                        </a:lnTo>
                        <a:lnTo>
                          <a:pt x="136" y="1758"/>
                        </a:lnTo>
                        <a:lnTo>
                          <a:pt x="318" y="1820"/>
                        </a:lnTo>
                        <a:lnTo>
                          <a:pt x="318" y="1820"/>
                        </a:lnTo>
                        <a:lnTo>
                          <a:pt x="310" y="1842"/>
                        </a:lnTo>
                        <a:lnTo>
                          <a:pt x="310" y="1842"/>
                        </a:lnTo>
                        <a:close/>
                        <a:moveTo>
                          <a:pt x="4860" y="1804"/>
                        </a:moveTo>
                        <a:lnTo>
                          <a:pt x="4860" y="1804"/>
                        </a:lnTo>
                        <a:lnTo>
                          <a:pt x="4852" y="1782"/>
                        </a:lnTo>
                        <a:lnTo>
                          <a:pt x="5034" y="1716"/>
                        </a:lnTo>
                        <a:lnTo>
                          <a:pt x="5034" y="1716"/>
                        </a:lnTo>
                        <a:lnTo>
                          <a:pt x="5042" y="1740"/>
                        </a:lnTo>
                        <a:lnTo>
                          <a:pt x="4860" y="1804"/>
                        </a:lnTo>
                        <a:close/>
                        <a:moveTo>
                          <a:pt x="358" y="1712"/>
                        </a:moveTo>
                        <a:lnTo>
                          <a:pt x="180" y="1640"/>
                        </a:lnTo>
                        <a:lnTo>
                          <a:pt x="180" y="1640"/>
                        </a:lnTo>
                        <a:lnTo>
                          <a:pt x="188" y="1618"/>
                        </a:lnTo>
                        <a:lnTo>
                          <a:pt x="366" y="1690"/>
                        </a:lnTo>
                        <a:lnTo>
                          <a:pt x="366" y="1690"/>
                        </a:lnTo>
                        <a:lnTo>
                          <a:pt x="358" y="1712"/>
                        </a:lnTo>
                        <a:lnTo>
                          <a:pt x="358" y="1712"/>
                        </a:lnTo>
                        <a:close/>
                        <a:moveTo>
                          <a:pt x="4810" y="1674"/>
                        </a:moveTo>
                        <a:lnTo>
                          <a:pt x="4810" y="1674"/>
                        </a:lnTo>
                        <a:lnTo>
                          <a:pt x="4802" y="1652"/>
                        </a:lnTo>
                        <a:lnTo>
                          <a:pt x="4978" y="1578"/>
                        </a:lnTo>
                        <a:lnTo>
                          <a:pt x="4978" y="1578"/>
                        </a:lnTo>
                        <a:lnTo>
                          <a:pt x="4988" y="1600"/>
                        </a:lnTo>
                        <a:lnTo>
                          <a:pt x="4810" y="1674"/>
                        </a:lnTo>
                        <a:close/>
                        <a:moveTo>
                          <a:pt x="412" y="1584"/>
                        </a:moveTo>
                        <a:lnTo>
                          <a:pt x="238" y="1502"/>
                        </a:lnTo>
                        <a:lnTo>
                          <a:pt x="238" y="1502"/>
                        </a:lnTo>
                        <a:lnTo>
                          <a:pt x="250" y="1480"/>
                        </a:lnTo>
                        <a:lnTo>
                          <a:pt x="422" y="1562"/>
                        </a:lnTo>
                        <a:lnTo>
                          <a:pt x="422" y="1562"/>
                        </a:lnTo>
                        <a:lnTo>
                          <a:pt x="412" y="1584"/>
                        </a:lnTo>
                        <a:lnTo>
                          <a:pt x="412" y="1584"/>
                        </a:lnTo>
                        <a:close/>
                        <a:moveTo>
                          <a:pt x="4754" y="1548"/>
                        </a:moveTo>
                        <a:lnTo>
                          <a:pt x="4754" y="1548"/>
                        </a:lnTo>
                        <a:lnTo>
                          <a:pt x="4744" y="1528"/>
                        </a:lnTo>
                        <a:lnTo>
                          <a:pt x="4916" y="1442"/>
                        </a:lnTo>
                        <a:lnTo>
                          <a:pt x="4916" y="1442"/>
                        </a:lnTo>
                        <a:lnTo>
                          <a:pt x="4928" y="1464"/>
                        </a:lnTo>
                        <a:lnTo>
                          <a:pt x="4754" y="1548"/>
                        </a:lnTo>
                        <a:close/>
                        <a:moveTo>
                          <a:pt x="474" y="1460"/>
                        </a:moveTo>
                        <a:lnTo>
                          <a:pt x="306" y="1368"/>
                        </a:lnTo>
                        <a:lnTo>
                          <a:pt x="306" y="1368"/>
                        </a:lnTo>
                        <a:lnTo>
                          <a:pt x="318" y="1348"/>
                        </a:lnTo>
                        <a:lnTo>
                          <a:pt x="486" y="1440"/>
                        </a:lnTo>
                        <a:lnTo>
                          <a:pt x="486" y="1440"/>
                        </a:lnTo>
                        <a:lnTo>
                          <a:pt x="474" y="1460"/>
                        </a:lnTo>
                        <a:lnTo>
                          <a:pt x="474" y="1460"/>
                        </a:lnTo>
                        <a:close/>
                        <a:moveTo>
                          <a:pt x="4690" y="1426"/>
                        </a:moveTo>
                        <a:lnTo>
                          <a:pt x="4690" y="1426"/>
                        </a:lnTo>
                        <a:lnTo>
                          <a:pt x="4680" y="1406"/>
                        </a:lnTo>
                        <a:lnTo>
                          <a:pt x="4846" y="1310"/>
                        </a:lnTo>
                        <a:lnTo>
                          <a:pt x="4846" y="1310"/>
                        </a:lnTo>
                        <a:lnTo>
                          <a:pt x="4858" y="1332"/>
                        </a:lnTo>
                        <a:lnTo>
                          <a:pt x="4690" y="1426"/>
                        </a:lnTo>
                        <a:close/>
                        <a:moveTo>
                          <a:pt x="544" y="1340"/>
                        </a:moveTo>
                        <a:lnTo>
                          <a:pt x="380" y="1240"/>
                        </a:lnTo>
                        <a:lnTo>
                          <a:pt x="380" y="1240"/>
                        </a:lnTo>
                        <a:lnTo>
                          <a:pt x="394" y="1218"/>
                        </a:lnTo>
                        <a:lnTo>
                          <a:pt x="556" y="1320"/>
                        </a:lnTo>
                        <a:lnTo>
                          <a:pt x="556" y="1320"/>
                        </a:lnTo>
                        <a:lnTo>
                          <a:pt x="544" y="1340"/>
                        </a:lnTo>
                        <a:lnTo>
                          <a:pt x="544" y="1340"/>
                        </a:lnTo>
                        <a:close/>
                        <a:moveTo>
                          <a:pt x="4620" y="1306"/>
                        </a:moveTo>
                        <a:lnTo>
                          <a:pt x="4620" y="1306"/>
                        </a:lnTo>
                        <a:lnTo>
                          <a:pt x="4608" y="1288"/>
                        </a:lnTo>
                        <a:lnTo>
                          <a:pt x="4768" y="1182"/>
                        </a:lnTo>
                        <a:lnTo>
                          <a:pt x="4768" y="1182"/>
                        </a:lnTo>
                        <a:lnTo>
                          <a:pt x="4782" y="1204"/>
                        </a:lnTo>
                        <a:lnTo>
                          <a:pt x="4620" y="1306"/>
                        </a:lnTo>
                        <a:close/>
                        <a:moveTo>
                          <a:pt x="620" y="1224"/>
                        </a:moveTo>
                        <a:lnTo>
                          <a:pt x="462" y="1114"/>
                        </a:lnTo>
                        <a:lnTo>
                          <a:pt x="462" y="1114"/>
                        </a:lnTo>
                        <a:lnTo>
                          <a:pt x="476" y="1094"/>
                        </a:lnTo>
                        <a:lnTo>
                          <a:pt x="632" y="1204"/>
                        </a:lnTo>
                        <a:lnTo>
                          <a:pt x="632" y="1204"/>
                        </a:lnTo>
                        <a:lnTo>
                          <a:pt x="620" y="1224"/>
                        </a:lnTo>
                        <a:lnTo>
                          <a:pt x="620" y="1224"/>
                        </a:lnTo>
                        <a:close/>
                        <a:moveTo>
                          <a:pt x="4542" y="1192"/>
                        </a:moveTo>
                        <a:lnTo>
                          <a:pt x="4542" y="1192"/>
                        </a:lnTo>
                        <a:lnTo>
                          <a:pt x="4528" y="1174"/>
                        </a:lnTo>
                        <a:lnTo>
                          <a:pt x="4684" y="1060"/>
                        </a:lnTo>
                        <a:lnTo>
                          <a:pt x="4684" y="1060"/>
                        </a:lnTo>
                        <a:lnTo>
                          <a:pt x="4698" y="1080"/>
                        </a:lnTo>
                        <a:lnTo>
                          <a:pt x="4542" y="1192"/>
                        </a:lnTo>
                        <a:close/>
                        <a:moveTo>
                          <a:pt x="702" y="1112"/>
                        </a:moveTo>
                        <a:lnTo>
                          <a:pt x="550" y="994"/>
                        </a:lnTo>
                        <a:lnTo>
                          <a:pt x="550" y="994"/>
                        </a:lnTo>
                        <a:lnTo>
                          <a:pt x="566" y="974"/>
                        </a:lnTo>
                        <a:lnTo>
                          <a:pt x="716" y="1094"/>
                        </a:lnTo>
                        <a:lnTo>
                          <a:pt x="716" y="1094"/>
                        </a:lnTo>
                        <a:lnTo>
                          <a:pt x="702" y="1112"/>
                        </a:lnTo>
                        <a:lnTo>
                          <a:pt x="702" y="1112"/>
                        </a:lnTo>
                        <a:close/>
                        <a:moveTo>
                          <a:pt x="4458" y="1082"/>
                        </a:moveTo>
                        <a:lnTo>
                          <a:pt x="4458" y="1082"/>
                        </a:lnTo>
                        <a:lnTo>
                          <a:pt x="4444" y="1064"/>
                        </a:lnTo>
                        <a:lnTo>
                          <a:pt x="4592" y="942"/>
                        </a:lnTo>
                        <a:lnTo>
                          <a:pt x="4592" y="942"/>
                        </a:lnTo>
                        <a:lnTo>
                          <a:pt x="4608" y="962"/>
                        </a:lnTo>
                        <a:lnTo>
                          <a:pt x="4458" y="1082"/>
                        </a:lnTo>
                        <a:close/>
                        <a:moveTo>
                          <a:pt x="790" y="1006"/>
                        </a:moveTo>
                        <a:lnTo>
                          <a:pt x="646" y="878"/>
                        </a:lnTo>
                        <a:lnTo>
                          <a:pt x="646" y="878"/>
                        </a:lnTo>
                        <a:lnTo>
                          <a:pt x="662" y="860"/>
                        </a:lnTo>
                        <a:lnTo>
                          <a:pt x="806" y="988"/>
                        </a:lnTo>
                        <a:lnTo>
                          <a:pt x="806" y="988"/>
                        </a:lnTo>
                        <a:lnTo>
                          <a:pt x="790" y="1006"/>
                        </a:lnTo>
                        <a:lnTo>
                          <a:pt x="790" y="1006"/>
                        </a:lnTo>
                        <a:close/>
                        <a:moveTo>
                          <a:pt x="4368" y="978"/>
                        </a:moveTo>
                        <a:lnTo>
                          <a:pt x="4368" y="978"/>
                        </a:lnTo>
                        <a:lnTo>
                          <a:pt x="4352" y="960"/>
                        </a:lnTo>
                        <a:lnTo>
                          <a:pt x="4494" y="830"/>
                        </a:lnTo>
                        <a:lnTo>
                          <a:pt x="4494" y="830"/>
                        </a:lnTo>
                        <a:lnTo>
                          <a:pt x="4510" y="848"/>
                        </a:lnTo>
                        <a:lnTo>
                          <a:pt x="4368" y="978"/>
                        </a:lnTo>
                        <a:close/>
                        <a:moveTo>
                          <a:pt x="884" y="904"/>
                        </a:moveTo>
                        <a:lnTo>
                          <a:pt x="748" y="770"/>
                        </a:lnTo>
                        <a:lnTo>
                          <a:pt x="748" y="770"/>
                        </a:lnTo>
                        <a:lnTo>
                          <a:pt x="766" y="752"/>
                        </a:lnTo>
                        <a:lnTo>
                          <a:pt x="902" y="888"/>
                        </a:lnTo>
                        <a:lnTo>
                          <a:pt x="902" y="888"/>
                        </a:lnTo>
                        <a:lnTo>
                          <a:pt x="884" y="904"/>
                        </a:lnTo>
                        <a:lnTo>
                          <a:pt x="884" y="904"/>
                        </a:lnTo>
                        <a:close/>
                        <a:moveTo>
                          <a:pt x="4272" y="878"/>
                        </a:moveTo>
                        <a:lnTo>
                          <a:pt x="4272" y="878"/>
                        </a:lnTo>
                        <a:lnTo>
                          <a:pt x="4256" y="862"/>
                        </a:lnTo>
                        <a:lnTo>
                          <a:pt x="4388" y="722"/>
                        </a:lnTo>
                        <a:lnTo>
                          <a:pt x="4388" y="722"/>
                        </a:lnTo>
                        <a:lnTo>
                          <a:pt x="4406" y="740"/>
                        </a:lnTo>
                        <a:lnTo>
                          <a:pt x="4272" y="878"/>
                        </a:lnTo>
                        <a:close/>
                        <a:moveTo>
                          <a:pt x="984" y="808"/>
                        </a:moveTo>
                        <a:lnTo>
                          <a:pt x="856" y="666"/>
                        </a:lnTo>
                        <a:lnTo>
                          <a:pt x="856" y="666"/>
                        </a:lnTo>
                        <a:lnTo>
                          <a:pt x="874" y="650"/>
                        </a:lnTo>
                        <a:lnTo>
                          <a:pt x="1002" y="794"/>
                        </a:lnTo>
                        <a:lnTo>
                          <a:pt x="1002" y="794"/>
                        </a:lnTo>
                        <a:lnTo>
                          <a:pt x="984" y="808"/>
                        </a:lnTo>
                        <a:lnTo>
                          <a:pt x="984" y="808"/>
                        </a:lnTo>
                        <a:close/>
                        <a:moveTo>
                          <a:pt x="4170" y="784"/>
                        </a:moveTo>
                        <a:lnTo>
                          <a:pt x="4170" y="784"/>
                        </a:lnTo>
                        <a:lnTo>
                          <a:pt x="4154" y="768"/>
                        </a:lnTo>
                        <a:lnTo>
                          <a:pt x="4278" y="622"/>
                        </a:lnTo>
                        <a:lnTo>
                          <a:pt x="4278" y="622"/>
                        </a:lnTo>
                        <a:lnTo>
                          <a:pt x="4298" y="638"/>
                        </a:lnTo>
                        <a:lnTo>
                          <a:pt x="4170" y="784"/>
                        </a:lnTo>
                        <a:close/>
                        <a:moveTo>
                          <a:pt x="1090" y="720"/>
                        </a:moveTo>
                        <a:lnTo>
                          <a:pt x="970" y="570"/>
                        </a:lnTo>
                        <a:lnTo>
                          <a:pt x="970" y="570"/>
                        </a:lnTo>
                        <a:lnTo>
                          <a:pt x="990" y="554"/>
                        </a:lnTo>
                        <a:lnTo>
                          <a:pt x="1108" y="704"/>
                        </a:lnTo>
                        <a:lnTo>
                          <a:pt x="1108" y="704"/>
                        </a:lnTo>
                        <a:lnTo>
                          <a:pt x="1090" y="720"/>
                        </a:lnTo>
                        <a:lnTo>
                          <a:pt x="1090" y="720"/>
                        </a:lnTo>
                        <a:close/>
                        <a:moveTo>
                          <a:pt x="4064" y="696"/>
                        </a:moveTo>
                        <a:lnTo>
                          <a:pt x="4064" y="696"/>
                        </a:lnTo>
                        <a:lnTo>
                          <a:pt x="4046" y="682"/>
                        </a:lnTo>
                        <a:lnTo>
                          <a:pt x="4162" y="528"/>
                        </a:lnTo>
                        <a:lnTo>
                          <a:pt x="4162" y="528"/>
                        </a:lnTo>
                        <a:lnTo>
                          <a:pt x="4182" y="544"/>
                        </a:lnTo>
                        <a:lnTo>
                          <a:pt x="4064" y="696"/>
                        </a:lnTo>
                        <a:close/>
                        <a:moveTo>
                          <a:pt x="1200" y="636"/>
                        </a:moveTo>
                        <a:lnTo>
                          <a:pt x="1090" y="480"/>
                        </a:lnTo>
                        <a:lnTo>
                          <a:pt x="1090" y="480"/>
                        </a:lnTo>
                        <a:lnTo>
                          <a:pt x="1110" y="464"/>
                        </a:lnTo>
                        <a:lnTo>
                          <a:pt x="1220" y="622"/>
                        </a:lnTo>
                        <a:lnTo>
                          <a:pt x="1220" y="622"/>
                        </a:lnTo>
                        <a:lnTo>
                          <a:pt x="1200" y="636"/>
                        </a:lnTo>
                        <a:lnTo>
                          <a:pt x="1200" y="636"/>
                        </a:lnTo>
                        <a:close/>
                        <a:moveTo>
                          <a:pt x="3952" y="614"/>
                        </a:moveTo>
                        <a:lnTo>
                          <a:pt x="3952" y="614"/>
                        </a:lnTo>
                        <a:lnTo>
                          <a:pt x="3932" y="600"/>
                        </a:lnTo>
                        <a:lnTo>
                          <a:pt x="4040" y="442"/>
                        </a:lnTo>
                        <a:lnTo>
                          <a:pt x="4040" y="442"/>
                        </a:lnTo>
                        <a:lnTo>
                          <a:pt x="4060" y="456"/>
                        </a:lnTo>
                        <a:lnTo>
                          <a:pt x="3952" y="614"/>
                        </a:lnTo>
                        <a:close/>
                        <a:moveTo>
                          <a:pt x="1316" y="558"/>
                        </a:moveTo>
                        <a:lnTo>
                          <a:pt x="1214" y="396"/>
                        </a:lnTo>
                        <a:lnTo>
                          <a:pt x="1214" y="396"/>
                        </a:lnTo>
                        <a:lnTo>
                          <a:pt x="1234" y="382"/>
                        </a:lnTo>
                        <a:lnTo>
                          <a:pt x="1334" y="546"/>
                        </a:lnTo>
                        <a:lnTo>
                          <a:pt x="1334" y="546"/>
                        </a:lnTo>
                        <a:lnTo>
                          <a:pt x="1316" y="558"/>
                        </a:lnTo>
                        <a:lnTo>
                          <a:pt x="1316" y="558"/>
                        </a:lnTo>
                        <a:close/>
                        <a:moveTo>
                          <a:pt x="3836" y="538"/>
                        </a:moveTo>
                        <a:lnTo>
                          <a:pt x="3836" y="538"/>
                        </a:lnTo>
                        <a:lnTo>
                          <a:pt x="3816" y="526"/>
                        </a:lnTo>
                        <a:lnTo>
                          <a:pt x="3914" y="362"/>
                        </a:lnTo>
                        <a:lnTo>
                          <a:pt x="3914" y="362"/>
                        </a:lnTo>
                        <a:lnTo>
                          <a:pt x="3936" y="374"/>
                        </a:lnTo>
                        <a:lnTo>
                          <a:pt x="3836" y="538"/>
                        </a:lnTo>
                        <a:close/>
                        <a:moveTo>
                          <a:pt x="1434" y="488"/>
                        </a:moveTo>
                        <a:lnTo>
                          <a:pt x="1342" y="320"/>
                        </a:lnTo>
                        <a:lnTo>
                          <a:pt x="1342" y="320"/>
                        </a:lnTo>
                        <a:lnTo>
                          <a:pt x="1364" y="308"/>
                        </a:lnTo>
                        <a:lnTo>
                          <a:pt x="1454" y="478"/>
                        </a:lnTo>
                        <a:lnTo>
                          <a:pt x="1454" y="478"/>
                        </a:lnTo>
                        <a:lnTo>
                          <a:pt x="1434" y="488"/>
                        </a:lnTo>
                        <a:lnTo>
                          <a:pt x="1434" y="488"/>
                        </a:lnTo>
                        <a:close/>
                        <a:moveTo>
                          <a:pt x="3716" y="470"/>
                        </a:moveTo>
                        <a:lnTo>
                          <a:pt x="3716" y="470"/>
                        </a:lnTo>
                        <a:lnTo>
                          <a:pt x="3694" y="460"/>
                        </a:lnTo>
                        <a:lnTo>
                          <a:pt x="3782" y="288"/>
                        </a:lnTo>
                        <a:lnTo>
                          <a:pt x="3782" y="288"/>
                        </a:lnTo>
                        <a:lnTo>
                          <a:pt x="3806" y="300"/>
                        </a:lnTo>
                        <a:lnTo>
                          <a:pt x="3716" y="470"/>
                        </a:lnTo>
                        <a:close/>
                        <a:moveTo>
                          <a:pt x="1558" y="426"/>
                        </a:moveTo>
                        <a:lnTo>
                          <a:pt x="1474" y="252"/>
                        </a:lnTo>
                        <a:lnTo>
                          <a:pt x="1474" y="252"/>
                        </a:lnTo>
                        <a:lnTo>
                          <a:pt x="1496" y="242"/>
                        </a:lnTo>
                        <a:lnTo>
                          <a:pt x="1578" y="416"/>
                        </a:lnTo>
                        <a:lnTo>
                          <a:pt x="1578" y="416"/>
                        </a:lnTo>
                        <a:lnTo>
                          <a:pt x="1558" y="426"/>
                        </a:lnTo>
                        <a:lnTo>
                          <a:pt x="1558" y="426"/>
                        </a:lnTo>
                        <a:close/>
                        <a:moveTo>
                          <a:pt x="3590" y="408"/>
                        </a:moveTo>
                        <a:lnTo>
                          <a:pt x="3590" y="408"/>
                        </a:lnTo>
                        <a:lnTo>
                          <a:pt x="3570" y="398"/>
                        </a:lnTo>
                        <a:lnTo>
                          <a:pt x="3648" y="224"/>
                        </a:lnTo>
                        <a:lnTo>
                          <a:pt x="3648" y="224"/>
                        </a:lnTo>
                        <a:lnTo>
                          <a:pt x="3670" y="234"/>
                        </a:lnTo>
                        <a:lnTo>
                          <a:pt x="3590" y="408"/>
                        </a:lnTo>
                        <a:close/>
                        <a:moveTo>
                          <a:pt x="1684" y="370"/>
                        </a:moveTo>
                        <a:lnTo>
                          <a:pt x="1610" y="192"/>
                        </a:lnTo>
                        <a:lnTo>
                          <a:pt x="1610" y="192"/>
                        </a:lnTo>
                        <a:lnTo>
                          <a:pt x="1634" y="182"/>
                        </a:lnTo>
                        <a:lnTo>
                          <a:pt x="1704" y="360"/>
                        </a:lnTo>
                        <a:lnTo>
                          <a:pt x="1704" y="360"/>
                        </a:lnTo>
                        <a:lnTo>
                          <a:pt x="1684" y="370"/>
                        </a:lnTo>
                        <a:lnTo>
                          <a:pt x="1684" y="370"/>
                        </a:lnTo>
                        <a:close/>
                        <a:moveTo>
                          <a:pt x="3464" y="354"/>
                        </a:moveTo>
                        <a:lnTo>
                          <a:pt x="3464" y="354"/>
                        </a:lnTo>
                        <a:lnTo>
                          <a:pt x="3442" y="346"/>
                        </a:lnTo>
                        <a:lnTo>
                          <a:pt x="3510" y="166"/>
                        </a:lnTo>
                        <a:lnTo>
                          <a:pt x="3510" y="166"/>
                        </a:lnTo>
                        <a:lnTo>
                          <a:pt x="3532" y="176"/>
                        </a:lnTo>
                        <a:lnTo>
                          <a:pt x="3464" y="354"/>
                        </a:lnTo>
                        <a:close/>
                        <a:moveTo>
                          <a:pt x="1814" y="320"/>
                        </a:moveTo>
                        <a:lnTo>
                          <a:pt x="1750" y="138"/>
                        </a:lnTo>
                        <a:lnTo>
                          <a:pt x="1750" y="138"/>
                        </a:lnTo>
                        <a:lnTo>
                          <a:pt x="1774" y="130"/>
                        </a:lnTo>
                        <a:lnTo>
                          <a:pt x="1834" y="314"/>
                        </a:lnTo>
                        <a:lnTo>
                          <a:pt x="1834" y="314"/>
                        </a:lnTo>
                        <a:lnTo>
                          <a:pt x="1814" y="320"/>
                        </a:lnTo>
                        <a:lnTo>
                          <a:pt x="1814" y="320"/>
                        </a:lnTo>
                        <a:close/>
                        <a:moveTo>
                          <a:pt x="3332" y="308"/>
                        </a:moveTo>
                        <a:lnTo>
                          <a:pt x="3332" y="308"/>
                        </a:lnTo>
                        <a:lnTo>
                          <a:pt x="3310" y="300"/>
                        </a:lnTo>
                        <a:lnTo>
                          <a:pt x="3368" y="118"/>
                        </a:lnTo>
                        <a:lnTo>
                          <a:pt x="3368" y="118"/>
                        </a:lnTo>
                        <a:lnTo>
                          <a:pt x="3392" y="126"/>
                        </a:lnTo>
                        <a:lnTo>
                          <a:pt x="3332" y="308"/>
                        </a:lnTo>
                        <a:close/>
                        <a:moveTo>
                          <a:pt x="1946" y="280"/>
                        </a:moveTo>
                        <a:lnTo>
                          <a:pt x="1894" y="94"/>
                        </a:lnTo>
                        <a:lnTo>
                          <a:pt x="1894" y="94"/>
                        </a:lnTo>
                        <a:lnTo>
                          <a:pt x="1918" y="88"/>
                        </a:lnTo>
                        <a:lnTo>
                          <a:pt x="1968" y="274"/>
                        </a:lnTo>
                        <a:lnTo>
                          <a:pt x="1968" y="274"/>
                        </a:lnTo>
                        <a:lnTo>
                          <a:pt x="1946" y="280"/>
                        </a:lnTo>
                        <a:lnTo>
                          <a:pt x="1946" y="280"/>
                        </a:lnTo>
                        <a:close/>
                        <a:moveTo>
                          <a:pt x="3200" y="268"/>
                        </a:moveTo>
                        <a:lnTo>
                          <a:pt x="3200" y="268"/>
                        </a:lnTo>
                        <a:lnTo>
                          <a:pt x="3178" y="264"/>
                        </a:lnTo>
                        <a:lnTo>
                          <a:pt x="3224" y="76"/>
                        </a:lnTo>
                        <a:lnTo>
                          <a:pt x="3224" y="76"/>
                        </a:lnTo>
                        <a:lnTo>
                          <a:pt x="3248" y="84"/>
                        </a:lnTo>
                        <a:lnTo>
                          <a:pt x="3200" y="268"/>
                        </a:lnTo>
                        <a:close/>
                        <a:moveTo>
                          <a:pt x="2080" y="246"/>
                        </a:moveTo>
                        <a:lnTo>
                          <a:pt x="2038" y="58"/>
                        </a:lnTo>
                        <a:lnTo>
                          <a:pt x="2038" y="58"/>
                        </a:lnTo>
                        <a:lnTo>
                          <a:pt x="2064" y="54"/>
                        </a:lnTo>
                        <a:lnTo>
                          <a:pt x="2102" y="242"/>
                        </a:lnTo>
                        <a:lnTo>
                          <a:pt x="2102" y="242"/>
                        </a:lnTo>
                        <a:lnTo>
                          <a:pt x="2080" y="246"/>
                        </a:lnTo>
                        <a:lnTo>
                          <a:pt x="2080" y="246"/>
                        </a:lnTo>
                        <a:close/>
                        <a:moveTo>
                          <a:pt x="3064" y="238"/>
                        </a:moveTo>
                        <a:lnTo>
                          <a:pt x="3064" y="238"/>
                        </a:lnTo>
                        <a:lnTo>
                          <a:pt x="3042" y="234"/>
                        </a:lnTo>
                        <a:lnTo>
                          <a:pt x="3078" y="44"/>
                        </a:lnTo>
                        <a:lnTo>
                          <a:pt x="3078" y="44"/>
                        </a:lnTo>
                        <a:lnTo>
                          <a:pt x="3102" y="50"/>
                        </a:lnTo>
                        <a:lnTo>
                          <a:pt x="3064" y="238"/>
                        </a:lnTo>
                        <a:close/>
                        <a:moveTo>
                          <a:pt x="2216" y="220"/>
                        </a:moveTo>
                        <a:lnTo>
                          <a:pt x="2186" y="32"/>
                        </a:lnTo>
                        <a:lnTo>
                          <a:pt x="2186" y="32"/>
                        </a:lnTo>
                        <a:lnTo>
                          <a:pt x="2210" y="28"/>
                        </a:lnTo>
                        <a:lnTo>
                          <a:pt x="2238" y="218"/>
                        </a:lnTo>
                        <a:lnTo>
                          <a:pt x="2238" y="218"/>
                        </a:lnTo>
                        <a:lnTo>
                          <a:pt x="2216" y="220"/>
                        </a:lnTo>
                        <a:lnTo>
                          <a:pt x="2216" y="220"/>
                        </a:lnTo>
                        <a:close/>
                        <a:moveTo>
                          <a:pt x="2928" y="214"/>
                        </a:moveTo>
                        <a:lnTo>
                          <a:pt x="2928" y="214"/>
                        </a:lnTo>
                        <a:lnTo>
                          <a:pt x="2906" y="212"/>
                        </a:lnTo>
                        <a:lnTo>
                          <a:pt x="2930" y="22"/>
                        </a:lnTo>
                        <a:lnTo>
                          <a:pt x="2930" y="22"/>
                        </a:lnTo>
                        <a:lnTo>
                          <a:pt x="2954" y="24"/>
                        </a:lnTo>
                        <a:lnTo>
                          <a:pt x="2928" y="214"/>
                        </a:lnTo>
                        <a:close/>
                        <a:moveTo>
                          <a:pt x="2352" y="204"/>
                        </a:moveTo>
                        <a:lnTo>
                          <a:pt x="2334" y="12"/>
                        </a:lnTo>
                        <a:lnTo>
                          <a:pt x="2334" y="12"/>
                        </a:lnTo>
                        <a:lnTo>
                          <a:pt x="2358" y="10"/>
                        </a:lnTo>
                        <a:lnTo>
                          <a:pt x="2376" y="202"/>
                        </a:lnTo>
                        <a:lnTo>
                          <a:pt x="2376" y="202"/>
                        </a:lnTo>
                        <a:lnTo>
                          <a:pt x="2352" y="204"/>
                        </a:lnTo>
                        <a:lnTo>
                          <a:pt x="2352" y="204"/>
                        </a:lnTo>
                        <a:close/>
                        <a:moveTo>
                          <a:pt x="2790" y="200"/>
                        </a:moveTo>
                        <a:lnTo>
                          <a:pt x="2790" y="200"/>
                        </a:lnTo>
                        <a:lnTo>
                          <a:pt x="2768" y="198"/>
                        </a:lnTo>
                        <a:lnTo>
                          <a:pt x="2782" y="6"/>
                        </a:lnTo>
                        <a:lnTo>
                          <a:pt x="2782" y="6"/>
                        </a:lnTo>
                        <a:lnTo>
                          <a:pt x="2806" y="8"/>
                        </a:lnTo>
                        <a:lnTo>
                          <a:pt x="2790" y="200"/>
                        </a:lnTo>
                        <a:close/>
                        <a:moveTo>
                          <a:pt x="2490" y="194"/>
                        </a:moveTo>
                        <a:lnTo>
                          <a:pt x="2482" y="2"/>
                        </a:lnTo>
                        <a:lnTo>
                          <a:pt x="2482" y="2"/>
                        </a:lnTo>
                        <a:lnTo>
                          <a:pt x="2508" y="0"/>
                        </a:lnTo>
                        <a:lnTo>
                          <a:pt x="2514" y="192"/>
                        </a:lnTo>
                        <a:lnTo>
                          <a:pt x="2514" y="192"/>
                        </a:lnTo>
                        <a:lnTo>
                          <a:pt x="2490" y="194"/>
                        </a:lnTo>
                        <a:lnTo>
                          <a:pt x="2490" y="194"/>
                        </a:lnTo>
                        <a:close/>
                        <a:moveTo>
                          <a:pt x="2652" y="192"/>
                        </a:moveTo>
                        <a:lnTo>
                          <a:pt x="2652" y="192"/>
                        </a:lnTo>
                        <a:lnTo>
                          <a:pt x="2630" y="192"/>
                        </a:lnTo>
                        <a:lnTo>
                          <a:pt x="2632" y="0"/>
                        </a:lnTo>
                        <a:lnTo>
                          <a:pt x="2632" y="0"/>
                        </a:lnTo>
                        <a:lnTo>
                          <a:pt x="2658" y="0"/>
                        </a:lnTo>
                        <a:lnTo>
                          <a:pt x="2652" y="192"/>
                        </a:lnTo>
                        <a:close/>
                      </a:path>
                    </a:pathLst>
                  </a:custGeom>
                  <a:solidFill>
                    <a:srgbClr val="00AEEF"/>
                  </a:solidFill>
                  <a:ln w="9525">
                    <a:noFill/>
                    <a:round/>
                  </a:ln>
                </p:spPr>
                <p:txBody>
                  <a:bodyPr vert="horz" wrap="square" lIns="91401" tIns="45701" rIns="91401" bIns="45701" numCol="1" anchor="t" anchorCtr="0" compatLnSpc="1"/>
                  <a:lstStyle/>
                  <a:p>
                    <a:pPr defTabSz="913765"/>
                    <a:endParaRPr lang="zh-CN" altLang="en-US" sz="1200" dirty="0"/>
                  </a:p>
                </p:txBody>
              </p:sp>
              <p:sp>
                <p:nvSpPr>
                  <p:cNvPr id="478" name="Freeform 37"/>
                  <p:cNvSpPr>
                    <a:spLocks noEditPoints="1"/>
                  </p:cNvSpPr>
                  <p:nvPr/>
                </p:nvSpPr>
                <p:spPr bwMode="auto">
                  <a:xfrm>
                    <a:off x="-15220952" y="-9969348"/>
                    <a:ext cx="7277105" cy="7277102"/>
                  </a:xfrm>
                  <a:custGeom>
                    <a:avLst/>
                    <a:gdLst/>
                    <a:ahLst/>
                    <a:cxnLst>
                      <a:cxn ang="0">
                        <a:pos x="2178" y="4582"/>
                      </a:cxn>
                      <a:cxn ang="0">
                        <a:pos x="2058" y="4572"/>
                      </a:cxn>
                      <a:cxn ang="0">
                        <a:pos x="1950" y="4536"/>
                      </a:cxn>
                      <a:cxn ang="0">
                        <a:pos x="1848" y="4518"/>
                      </a:cxn>
                      <a:cxn ang="0">
                        <a:pos x="1734" y="4516"/>
                      </a:cxn>
                      <a:cxn ang="0">
                        <a:pos x="3056" y="4454"/>
                      </a:cxn>
                      <a:cxn ang="0">
                        <a:pos x="3152" y="4392"/>
                      </a:cxn>
                      <a:cxn ang="0">
                        <a:pos x="3262" y="4344"/>
                      </a:cxn>
                      <a:cxn ang="0">
                        <a:pos x="3372" y="4314"/>
                      </a:cxn>
                      <a:cxn ang="0">
                        <a:pos x="3462" y="4264"/>
                      </a:cxn>
                      <a:cxn ang="0">
                        <a:pos x="1016" y="4198"/>
                      </a:cxn>
                      <a:cxn ang="0">
                        <a:pos x="918" y="4128"/>
                      </a:cxn>
                      <a:cxn ang="0">
                        <a:pos x="846" y="4040"/>
                      </a:cxn>
                      <a:cxn ang="0">
                        <a:pos x="766" y="3972"/>
                      </a:cxn>
                      <a:cxn ang="0">
                        <a:pos x="670" y="3912"/>
                      </a:cxn>
                      <a:cxn ang="0">
                        <a:pos x="4058" y="3754"/>
                      </a:cxn>
                      <a:cxn ang="0">
                        <a:pos x="4108" y="3650"/>
                      </a:cxn>
                      <a:cxn ang="0">
                        <a:pos x="4178" y="3554"/>
                      </a:cxn>
                      <a:cxn ang="0">
                        <a:pos x="4258" y="3472"/>
                      </a:cxn>
                      <a:cxn ang="0">
                        <a:pos x="4310" y="3380"/>
                      </a:cxn>
                      <a:cxn ang="0">
                        <a:pos x="218" y="3272"/>
                      </a:cxn>
                      <a:cxn ang="0">
                        <a:pos x="170" y="3162"/>
                      </a:cxn>
                      <a:cxn ang="0">
                        <a:pos x="152" y="3048"/>
                      </a:cxn>
                      <a:cxn ang="0">
                        <a:pos x="120" y="2950"/>
                      </a:cxn>
                      <a:cxn ang="0">
                        <a:pos x="68" y="2848"/>
                      </a:cxn>
                      <a:cxn ang="0">
                        <a:pos x="4558" y="2636"/>
                      </a:cxn>
                      <a:cxn ang="0">
                        <a:pos x="4550" y="2522"/>
                      </a:cxn>
                      <a:cxn ang="0">
                        <a:pos x="4558" y="2404"/>
                      </a:cxn>
                      <a:cxn ang="0">
                        <a:pos x="4584" y="2292"/>
                      </a:cxn>
                      <a:cxn ang="0">
                        <a:pos x="4558" y="2190"/>
                      </a:cxn>
                      <a:cxn ang="0">
                        <a:pos x="34" y="2068"/>
                      </a:cxn>
                      <a:cxn ang="0">
                        <a:pos x="24" y="1954"/>
                      </a:cxn>
                      <a:cxn ang="0">
                        <a:pos x="44" y="1836"/>
                      </a:cxn>
                      <a:cxn ang="0">
                        <a:pos x="94" y="1732"/>
                      </a:cxn>
                      <a:cxn ang="0">
                        <a:pos x="120" y="1632"/>
                      </a:cxn>
                      <a:cxn ang="0">
                        <a:pos x="4392" y="1434"/>
                      </a:cxn>
                      <a:cxn ang="0">
                        <a:pos x="4344" y="1324"/>
                      </a:cxn>
                      <a:cxn ang="0">
                        <a:pos x="4316" y="1214"/>
                      </a:cxn>
                      <a:cxn ang="0">
                        <a:pos x="4264" y="1122"/>
                      </a:cxn>
                      <a:cxn ang="0">
                        <a:pos x="4184" y="1040"/>
                      </a:cxn>
                      <a:cxn ang="0">
                        <a:pos x="472" y="938"/>
                      </a:cxn>
                      <a:cxn ang="0">
                        <a:pos x="522" y="836"/>
                      </a:cxn>
                      <a:cxn ang="0">
                        <a:pos x="600" y="744"/>
                      </a:cxn>
                      <a:cxn ang="0">
                        <a:pos x="696" y="680"/>
                      </a:cxn>
                      <a:cxn ang="0">
                        <a:pos x="770" y="610"/>
                      </a:cxn>
                      <a:cxn ang="0">
                        <a:pos x="3652" y="476"/>
                      </a:cxn>
                      <a:cxn ang="0">
                        <a:pos x="3556" y="408"/>
                      </a:cxn>
                      <a:cxn ang="0">
                        <a:pos x="3474" y="326"/>
                      </a:cxn>
                      <a:cxn ang="0">
                        <a:pos x="3382" y="274"/>
                      </a:cxn>
                      <a:cxn ang="0">
                        <a:pos x="3272" y="246"/>
                      </a:cxn>
                      <a:cxn ang="0">
                        <a:pos x="1426" y="194"/>
                      </a:cxn>
                      <a:cxn ang="0">
                        <a:pos x="1522" y="132"/>
                      </a:cxn>
                      <a:cxn ang="0">
                        <a:pos x="1636" y="94"/>
                      </a:cxn>
                      <a:cxn ang="0">
                        <a:pos x="1750" y="88"/>
                      </a:cxn>
                      <a:cxn ang="0">
                        <a:pos x="1852" y="66"/>
                      </a:cxn>
                      <a:cxn ang="0">
                        <a:pos x="2524" y="36"/>
                      </a:cxn>
                      <a:cxn ang="0">
                        <a:pos x="2406" y="26"/>
                      </a:cxn>
                      <a:cxn ang="0">
                        <a:pos x="2294" y="0"/>
                      </a:cxn>
                    </a:cxnLst>
                    <a:rect l="0" t="0" r="r" b="b"/>
                    <a:pathLst>
                      <a:path w="4584" h="4584">
                        <a:moveTo>
                          <a:pt x="2292" y="4584"/>
                        </a:moveTo>
                        <a:lnTo>
                          <a:pt x="2284" y="4584"/>
                        </a:lnTo>
                        <a:lnTo>
                          <a:pt x="2284" y="4560"/>
                        </a:lnTo>
                        <a:lnTo>
                          <a:pt x="2292" y="4560"/>
                        </a:lnTo>
                        <a:lnTo>
                          <a:pt x="2292" y="4584"/>
                        </a:lnTo>
                        <a:close/>
                        <a:moveTo>
                          <a:pt x="2396" y="4582"/>
                        </a:moveTo>
                        <a:lnTo>
                          <a:pt x="2394" y="4558"/>
                        </a:lnTo>
                        <a:lnTo>
                          <a:pt x="2402" y="4558"/>
                        </a:lnTo>
                        <a:lnTo>
                          <a:pt x="2404" y="4582"/>
                        </a:lnTo>
                        <a:lnTo>
                          <a:pt x="2396" y="4582"/>
                        </a:lnTo>
                        <a:close/>
                        <a:moveTo>
                          <a:pt x="2178" y="4582"/>
                        </a:moveTo>
                        <a:lnTo>
                          <a:pt x="2170" y="4582"/>
                        </a:lnTo>
                        <a:lnTo>
                          <a:pt x="2172" y="4558"/>
                        </a:lnTo>
                        <a:lnTo>
                          <a:pt x="2180" y="4558"/>
                        </a:lnTo>
                        <a:lnTo>
                          <a:pt x="2178" y="4582"/>
                        </a:lnTo>
                        <a:close/>
                        <a:moveTo>
                          <a:pt x="2508" y="4574"/>
                        </a:moveTo>
                        <a:lnTo>
                          <a:pt x="2506" y="4550"/>
                        </a:lnTo>
                        <a:lnTo>
                          <a:pt x="2514" y="4550"/>
                        </a:lnTo>
                        <a:lnTo>
                          <a:pt x="2516" y="4574"/>
                        </a:lnTo>
                        <a:lnTo>
                          <a:pt x="2508" y="4574"/>
                        </a:lnTo>
                        <a:close/>
                        <a:moveTo>
                          <a:pt x="2066" y="4574"/>
                        </a:moveTo>
                        <a:lnTo>
                          <a:pt x="2058" y="4572"/>
                        </a:lnTo>
                        <a:lnTo>
                          <a:pt x="2062" y="4550"/>
                        </a:lnTo>
                        <a:lnTo>
                          <a:pt x="2068" y="4550"/>
                        </a:lnTo>
                        <a:lnTo>
                          <a:pt x="2066" y="4574"/>
                        </a:lnTo>
                        <a:close/>
                        <a:moveTo>
                          <a:pt x="2620" y="4562"/>
                        </a:moveTo>
                        <a:lnTo>
                          <a:pt x="2616" y="4538"/>
                        </a:lnTo>
                        <a:lnTo>
                          <a:pt x="2624" y="4536"/>
                        </a:lnTo>
                        <a:lnTo>
                          <a:pt x="2628" y="4560"/>
                        </a:lnTo>
                        <a:lnTo>
                          <a:pt x="2620" y="4562"/>
                        </a:lnTo>
                        <a:close/>
                        <a:moveTo>
                          <a:pt x="1954" y="4560"/>
                        </a:moveTo>
                        <a:lnTo>
                          <a:pt x="1946" y="4558"/>
                        </a:lnTo>
                        <a:lnTo>
                          <a:pt x="1950" y="4536"/>
                        </a:lnTo>
                        <a:lnTo>
                          <a:pt x="1958" y="4536"/>
                        </a:lnTo>
                        <a:lnTo>
                          <a:pt x="1954" y="4560"/>
                        </a:lnTo>
                        <a:close/>
                        <a:moveTo>
                          <a:pt x="2730" y="4542"/>
                        </a:moveTo>
                        <a:lnTo>
                          <a:pt x="2726" y="4520"/>
                        </a:lnTo>
                        <a:lnTo>
                          <a:pt x="2734" y="4518"/>
                        </a:lnTo>
                        <a:lnTo>
                          <a:pt x="2738" y="4542"/>
                        </a:lnTo>
                        <a:lnTo>
                          <a:pt x="2730" y="4542"/>
                        </a:lnTo>
                        <a:close/>
                        <a:moveTo>
                          <a:pt x="1844" y="4540"/>
                        </a:moveTo>
                        <a:lnTo>
                          <a:pt x="1836" y="4540"/>
                        </a:lnTo>
                        <a:lnTo>
                          <a:pt x="1840" y="4516"/>
                        </a:lnTo>
                        <a:lnTo>
                          <a:pt x="1848" y="4518"/>
                        </a:lnTo>
                        <a:lnTo>
                          <a:pt x="1844" y="4540"/>
                        </a:lnTo>
                        <a:close/>
                        <a:moveTo>
                          <a:pt x="2840" y="4518"/>
                        </a:moveTo>
                        <a:lnTo>
                          <a:pt x="2836" y="4496"/>
                        </a:lnTo>
                        <a:lnTo>
                          <a:pt x="2842" y="4494"/>
                        </a:lnTo>
                        <a:lnTo>
                          <a:pt x="2848" y="4516"/>
                        </a:lnTo>
                        <a:lnTo>
                          <a:pt x="2840" y="4518"/>
                        </a:lnTo>
                        <a:close/>
                        <a:moveTo>
                          <a:pt x="1734" y="4516"/>
                        </a:moveTo>
                        <a:lnTo>
                          <a:pt x="1726" y="4514"/>
                        </a:lnTo>
                        <a:lnTo>
                          <a:pt x="1732" y="4492"/>
                        </a:lnTo>
                        <a:lnTo>
                          <a:pt x="1740" y="4492"/>
                        </a:lnTo>
                        <a:lnTo>
                          <a:pt x="1734" y="4516"/>
                        </a:lnTo>
                        <a:close/>
                        <a:moveTo>
                          <a:pt x="2950" y="4488"/>
                        </a:moveTo>
                        <a:lnTo>
                          <a:pt x="2942" y="4466"/>
                        </a:lnTo>
                        <a:lnTo>
                          <a:pt x="2950" y="4464"/>
                        </a:lnTo>
                        <a:lnTo>
                          <a:pt x="2958" y="4486"/>
                        </a:lnTo>
                        <a:lnTo>
                          <a:pt x="2950" y="4488"/>
                        </a:lnTo>
                        <a:close/>
                        <a:moveTo>
                          <a:pt x="1626" y="4486"/>
                        </a:moveTo>
                        <a:lnTo>
                          <a:pt x="1618" y="4484"/>
                        </a:lnTo>
                        <a:lnTo>
                          <a:pt x="1626" y="4460"/>
                        </a:lnTo>
                        <a:lnTo>
                          <a:pt x="1632" y="4464"/>
                        </a:lnTo>
                        <a:lnTo>
                          <a:pt x="1626" y="4486"/>
                        </a:lnTo>
                        <a:close/>
                        <a:moveTo>
                          <a:pt x="3056" y="4454"/>
                        </a:moveTo>
                        <a:lnTo>
                          <a:pt x="3048" y="4432"/>
                        </a:lnTo>
                        <a:lnTo>
                          <a:pt x="3056" y="4428"/>
                        </a:lnTo>
                        <a:lnTo>
                          <a:pt x="3064" y="4452"/>
                        </a:lnTo>
                        <a:lnTo>
                          <a:pt x="3056" y="4454"/>
                        </a:lnTo>
                        <a:close/>
                        <a:moveTo>
                          <a:pt x="1518" y="4450"/>
                        </a:moveTo>
                        <a:lnTo>
                          <a:pt x="1510" y="4448"/>
                        </a:lnTo>
                        <a:lnTo>
                          <a:pt x="1520" y="4426"/>
                        </a:lnTo>
                        <a:lnTo>
                          <a:pt x="1526" y="4428"/>
                        </a:lnTo>
                        <a:lnTo>
                          <a:pt x="1518" y="4450"/>
                        </a:lnTo>
                        <a:close/>
                        <a:moveTo>
                          <a:pt x="3162" y="4414"/>
                        </a:moveTo>
                        <a:lnTo>
                          <a:pt x="3152" y="4392"/>
                        </a:lnTo>
                        <a:lnTo>
                          <a:pt x="3160" y="4388"/>
                        </a:lnTo>
                        <a:lnTo>
                          <a:pt x="3170" y="4410"/>
                        </a:lnTo>
                        <a:lnTo>
                          <a:pt x="3162" y="4414"/>
                        </a:lnTo>
                        <a:close/>
                        <a:moveTo>
                          <a:pt x="1414" y="4410"/>
                        </a:moveTo>
                        <a:lnTo>
                          <a:pt x="1406" y="4408"/>
                        </a:lnTo>
                        <a:lnTo>
                          <a:pt x="1416" y="4384"/>
                        </a:lnTo>
                        <a:lnTo>
                          <a:pt x="1422" y="4388"/>
                        </a:lnTo>
                        <a:lnTo>
                          <a:pt x="1414" y="4410"/>
                        </a:lnTo>
                        <a:close/>
                        <a:moveTo>
                          <a:pt x="3264" y="4368"/>
                        </a:moveTo>
                        <a:lnTo>
                          <a:pt x="3254" y="4348"/>
                        </a:lnTo>
                        <a:lnTo>
                          <a:pt x="3262" y="4344"/>
                        </a:lnTo>
                        <a:lnTo>
                          <a:pt x="3272" y="4366"/>
                        </a:lnTo>
                        <a:lnTo>
                          <a:pt x="3264" y="4368"/>
                        </a:lnTo>
                        <a:close/>
                        <a:moveTo>
                          <a:pt x="1310" y="4364"/>
                        </a:moveTo>
                        <a:lnTo>
                          <a:pt x="1302" y="4360"/>
                        </a:lnTo>
                        <a:lnTo>
                          <a:pt x="1314" y="4340"/>
                        </a:lnTo>
                        <a:lnTo>
                          <a:pt x="1320" y="4342"/>
                        </a:lnTo>
                        <a:lnTo>
                          <a:pt x="1310" y="4364"/>
                        </a:lnTo>
                        <a:close/>
                        <a:moveTo>
                          <a:pt x="3364" y="4318"/>
                        </a:moveTo>
                        <a:lnTo>
                          <a:pt x="3354" y="4298"/>
                        </a:lnTo>
                        <a:lnTo>
                          <a:pt x="3360" y="4294"/>
                        </a:lnTo>
                        <a:lnTo>
                          <a:pt x="3372" y="4314"/>
                        </a:lnTo>
                        <a:lnTo>
                          <a:pt x="3364" y="4318"/>
                        </a:lnTo>
                        <a:close/>
                        <a:moveTo>
                          <a:pt x="1210" y="4314"/>
                        </a:moveTo>
                        <a:lnTo>
                          <a:pt x="1202" y="4310"/>
                        </a:lnTo>
                        <a:lnTo>
                          <a:pt x="1214" y="4288"/>
                        </a:lnTo>
                        <a:lnTo>
                          <a:pt x="1222" y="4292"/>
                        </a:lnTo>
                        <a:lnTo>
                          <a:pt x="1210" y="4314"/>
                        </a:lnTo>
                        <a:close/>
                        <a:moveTo>
                          <a:pt x="3462" y="4264"/>
                        </a:moveTo>
                        <a:lnTo>
                          <a:pt x="3450" y="4242"/>
                        </a:lnTo>
                        <a:lnTo>
                          <a:pt x="3458" y="4238"/>
                        </a:lnTo>
                        <a:lnTo>
                          <a:pt x="3470" y="4260"/>
                        </a:lnTo>
                        <a:lnTo>
                          <a:pt x="3462" y="4264"/>
                        </a:lnTo>
                        <a:close/>
                        <a:moveTo>
                          <a:pt x="1112" y="4258"/>
                        </a:moveTo>
                        <a:lnTo>
                          <a:pt x="1104" y="4254"/>
                        </a:lnTo>
                        <a:lnTo>
                          <a:pt x="1118" y="4234"/>
                        </a:lnTo>
                        <a:lnTo>
                          <a:pt x="1124" y="4238"/>
                        </a:lnTo>
                        <a:lnTo>
                          <a:pt x="1112" y="4258"/>
                        </a:lnTo>
                        <a:close/>
                        <a:moveTo>
                          <a:pt x="3558" y="4204"/>
                        </a:moveTo>
                        <a:lnTo>
                          <a:pt x="3544" y="4184"/>
                        </a:lnTo>
                        <a:lnTo>
                          <a:pt x="3552" y="4180"/>
                        </a:lnTo>
                        <a:lnTo>
                          <a:pt x="3564" y="4200"/>
                        </a:lnTo>
                        <a:lnTo>
                          <a:pt x="3558" y="4204"/>
                        </a:lnTo>
                        <a:close/>
                        <a:moveTo>
                          <a:pt x="1016" y="4198"/>
                        </a:moveTo>
                        <a:lnTo>
                          <a:pt x="1010" y="4192"/>
                        </a:lnTo>
                        <a:lnTo>
                          <a:pt x="1024" y="4172"/>
                        </a:lnTo>
                        <a:lnTo>
                          <a:pt x="1030" y="4178"/>
                        </a:lnTo>
                        <a:lnTo>
                          <a:pt x="1016" y="4198"/>
                        </a:lnTo>
                        <a:close/>
                        <a:moveTo>
                          <a:pt x="3650" y="4140"/>
                        </a:moveTo>
                        <a:lnTo>
                          <a:pt x="3636" y="4120"/>
                        </a:lnTo>
                        <a:lnTo>
                          <a:pt x="3642" y="4116"/>
                        </a:lnTo>
                        <a:lnTo>
                          <a:pt x="3656" y="4134"/>
                        </a:lnTo>
                        <a:lnTo>
                          <a:pt x="3650" y="4140"/>
                        </a:lnTo>
                        <a:close/>
                        <a:moveTo>
                          <a:pt x="924" y="4132"/>
                        </a:moveTo>
                        <a:lnTo>
                          <a:pt x="918" y="4128"/>
                        </a:lnTo>
                        <a:lnTo>
                          <a:pt x="932" y="4108"/>
                        </a:lnTo>
                        <a:lnTo>
                          <a:pt x="938" y="4114"/>
                        </a:lnTo>
                        <a:lnTo>
                          <a:pt x="924" y="4132"/>
                        </a:lnTo>
                        <a:close/>
                        <a:moveTo>
                          <a:pt x="3740" y="4070"/>
                        </a:moveTo>
                        <a:lnTo>
                          <a:pt x="3724" y="4052"/>
                        </a:lnTo>
                        <a:lnTo>
                          <a:pt x="3730" y="4046"/>
                        </a:lnTo>
                        <a:lnTo>
                          <a:pt x="3746" y="4066"/>
                        </a:lnTo>
                        <a:lnTo>
                          <a:pt x="3740" y="4070"/>
                        </a:lnTo>
                        <a:close/>
                        <a:moveTo>
                          <a:pt x="836" y="4062"/>
                        </a:moveTo>
                        <a:lnTo>
                          <a:pt x="830" y="4058"/>
                        </a:lnTo>
                        <a:lnTo>
                          <a:pt x="846" y="4040"/>
                        </a:lnTo>
                        <a:lnTo>
                          <a:pt x="852" y="4044"/>
                        </a:lnTo>
                        <a:lnTo>
                          <a:pt x="836" y="4062"/>
                        </a:lnTo>
                        <a:close/>
                        <a:moveTo>
                          <a:pt x="3824" y="3998"/>
                        </a:moveTo>
                        <a:lnTo>
                          <a:pt x="3808" y="3980"/>
                        </a:lnTo>
                        <a:lnTo>
                          <a:pt x="3814" y="3974"/>
                        </a:lnTo>
                        <a:lnTo>
                          <a:pt x="3830" y="3992"/>
                        </a:lnTo>
                        <a:lnTo>
                          <a:pt x="3824" y="3998"/>
                        </a:lnTo>
                        <a:close/>
                        <a:moveTo>
                          <a:pt x="750" y="3990"/>
                        </a:moveTo>
                        <a:lnTo>
                          <a:pt x="744" y="3984"/>
                        </a:lnTo>
                        <a:lnTo>
                          <a:pt x="762" y="3966"/>
                        </a:lnTo>
                        <a:lnTo>
                          <a:pt x="766" y="3972"/>
                        </a:lnTo>
                        <a:lnTo>
                          <a:pt x="750" y="3990"/>
                        </a:lnTo>
                        <a:close/>
                        <a:moveTo>
                          <a:pt x="3906" y="3920"/>
                        </a:moveTo>
                        <a:lnTo>
                          <a:pt x="3890" y="3902"/>
                        </a:lnTo>
                        <a:lnTo>
                          <a:pt x="3896" y="3898"/>
                        </a:lnTo>
                        <a:lnTo>
                          <a:pt x="3912" y="3914"/>
                        </a:lnTo>
                        <a:lnTo>
                          <a:pt x="3906" y="3920"/>
                        </a:lnTo>
                        <a:close/>
                        <a:moveTo>
                          <a:pt x="670" y="3912"/>
                        </a:moveTo>
                        <a:lnTo>
                          <a:pt x="664" y="3906"/>
                        </a:lnTo>
                        <a:lnTo>
                          <a:pt x="680" y="3888"/>
                        </a:lnTo>
                        <a:lnTo>
                          <a:pt x="686" y="3894"/>
                        </a:lnTo>
                        <a:lnTo>
                          <a:pt x="670" y="3912"/>
                        </a:lnTo>
                        <a:close/>
                        <a:moveTo>
                          <a:pt x="3984" y="3838"/>
                        </a:moveTo>
                        <a:lnTo>
                          <a:pt x="3966" y="3822"/>
                        </a:lnTo>
                        <a:lnTo>
                          <a:pt x="3972" y="3816"/>
                        </a:lnTo>
                        <a:lnTo>
                          <a:pt x="3990" y="3832"/>
                        </a:lnTo>
                        <a:lnTo>
                          <a:pt x="3984" y="3838"/>
                        </a:lnTo>
                        <a:close/>
                        <a:moveTo>
                          <a:pt x="592" y="3830"/>
                        </a:moveTo>
                        <a:lnTo>
                          <a:pt x="586" y="3824"/>
                        </a:lnTo>
                        <a:lnTo>
                          <a:pt x="604" y="3808"/>
                        </a:lnTo>
                        <a:lnTo>
                          <a:pt x="610" y="3814"/>
                        </a:lnTo>
                        <a:lnTo>
                          <a:pt x="592" y="3830"/>
                        </a:lnTo>
                        <a:close/>
                        <a:moveTo>
                          <a:pt x="4058" y="3754"/>
                        </a:moveTo>
                        <a:lnTo>
                          <a:pt x="4040" y="3738"/>
                        </a:lnTo>
                        <a:lnTo>
                          <a:pt x="4044" y="3732"/>
                        </a:lnTo>
                        <a:lnTo>
                          <a:pt x="4064" y="3748"/>
                        </a:lnTo>
                        <a:lnTo>
                          <a:pt x="4058" y="3754"/>
                        </a:lnTo>
                        <a:close/>
                        <a:moveTo>
                          <a:pt x="518" y="3744"/>
                        </a:moveTo>
                        <a:lnTo>
                          <a:pt x="514" y="3738"/>
                        </a:lnTo>
                        <a:lnTo>
                          <a:pt x="532" y="3724"/>
                        </a:lnTo>
                        <a:lnTo>
                          <a:pt x="536" y="3730"/>
                        </a:lnTo>
                        <a:lnTo>
                          <a:pt x="518" y="3744"/>
                        </a:lnTo>
                        <a:close/>
                        <a:moveTo>
                          <a:pt x="4128" y="3666"/>
                        </a:moveTo>
                        <a:lnTo>
                          <a:pt x="4108" y="3650"/>
                        </a:lnTo>
                        <a:lnTo>
                          <a:pt x="4114" y="3644"/>
                        </a:lnTo>
                        <a:lnTo>
                          <a:pt x="4132" y="3658"/>
                        </a:lnTo>
                        <a:lnTo>
                          <a:pt x="4128" y="3666"/>
                        </a:lnTo>
                        <a:close/>
                        <a:moveTo>
                          <a:pt x="450" y="3656"/>
                        </a:moveTo>
                        <a:lnTo>
                          <a:pt x="444" y="3650"/>
                        </a:lnTo>
                        <a:lnTo>
                          <a:pt x="464" y="3636"/>
                        </a:lnTo>
                        <a:lnTo>
                          <a:pt x="468" y="3642"/>
                        </a:lnTo>
                        <a:lnTo>
                          <a:pt x="450" y="3656"/>
                        </a:lnTo>
                        <a:close/>
                        <a:moveTo>
                          <a:pt x="4194" y="3574"/>
                        </a:moveTo>
                        <a:lnTo>
                          <a:pt x="4174" y="3560"/>
                        </a:lnTo>
                        <a:lnTo>
                          <a:pt x="4178" y="3554"/>
                        </a:lnTo>
                        <a:lnTo>
                          <a:pt x="4198" y="3566"/>
                        </a:lnTo>
                        <a:lnTo>
                          <a:pt x="4194" y="3574"/>
                        </a:lnTo>
                        <a:close/>
                        <a:moveTo>
                          <a:pt x="384" y="3564"/>
                        </a:moveTo>
                        <a:lnTo>
                          <a:pt x="380" y="3558"/>
                        </a:lnTo>
                        <a:lnTo>
                          <a:pt x="400" y="3544"/>
                        </a:lnTo>
                        <a:lnTo>
                          <a:pt x="404" y="3550"/>
                        </a:lnTo>
                        <a:lnTo>
                          <a:pt x="384" y="3564"/>
                        </a:lnTo>
                        <a:close/>
                        <a:moveTo>
                          <a:pt x="4254" y="3478"/>
                        </a:moveTo>
                        <a:lnTo>
                          <a:pt x="4234" y="3466"/>
                        </a:lnTo>
                        <a:lnTo>
                          <a:pt x="4238" y="3460"/>
                        </a:lnTo>
                        <a:lnTo>
                          <a:pt x="4258" y="3472"/>
                        </a:lnTo>
                        <a:lnTo>
                          <a:pt x="4254" y="3478"/>
                        </a:lnTo>
                        <a:close/>
                        <a:moveTo>
                          <a:pt x="324" y="3470"/>
                        </a:moveTo>
                        <a:lnTo>
                          <a:pt x="320" y="3462"/>
                        </a:lnTo>
                        <a:lnTo>
                          <a:pt x="340" y="3450"/>
                        </a:lnTo>
                        <a:lnTo>
                          <a:pt x="344" y="3456"/>
                        </a:lnTo>
                        <a:lnTo>
                          <a:pt x="324" y="3470"/>
                        </a:lnTo>
                        <a:close/>
                        <a:moveTo>
                          <a:pt x="4310" y="3380"/>
                        </a:moveTo>
                        <a:lnTo>
                          <a:pt x="4288" y="3370"/>
                        </a:lnTo>
                        <a:lnTo>
                          <a:pt x="4292" y="3362"/>
                        </a:lnTo>
                        <a:lnTo>
                          <a:pt x="4314" y="3374"/>
                        </a:lnTo>
                        <a:lnTo>
                          <a:pt x="4310" y="3380"/>
                        </a:lnTo>
                        <a:close/>
                        <a:moveTo>
                          <a:pt x="268" y="3372"/>
                        </a:moveTo>
                        <a:lnTo>
                          <a:pt x="266" y="3364"/>
                        </a:lnTo>
                        <a:lnTo>
                          <a:pt x="286" y="3354"/>
                        </a:lnTo>
                        <a:lnTo>
                          <a:pt x="290" y="3360"/>
                        </a:lnTo>
                        <a:lnTo>
                          <a:pt x="268" y="3372"/>
                        </a:lnTo>
                        <a:close/>
                        <a:moveTo>
                          <a:pt x="4362" y="3280"/>
                        </a:moveTo>
                        <a:lnTo>
                          <a:pt x="4340" y="3270"/>
                        </a:lnTo>
                        <a:lnTo>
                          <a:pt x="4342" y="3262"/>
                        </a:lnTo>
                        <a:lnTo>
                          <a:pt x="4364" y="3274"/>
                        </a:lnTo>
                        <a:lnTo>
                          <a:pt x="4362" y="3280"/>
                        </a:lnTo>
                        <a:close/>
                        <a:moveTo>
                          <a:pt x="218" y="3272"/>
                        </a:moveTo>
                        <a:lnTo>
                          <a:pt x="214" y="3264"/>
                        </a:lnTo>
                        <a:lnTo>
                          <a:pt x="236" y="3254"/>
                        </a:lnTo>
                        <a:lnTo>
                          <a:pt x="240" y="3260"/>
                        </a:lnTo>
                        <a:lnTo>
                          <a:pt x="218" y="3272"/>
                        </a:lnTo>
                        <a:close/>
                        <a:moveTo>
                          <a:pt x="4408" y="3178"/>
                        </a:moveTo>
                        <a:lnTo>
                          <a:pt x="4386" y="3168"/>
                        </a:lnTo>
                        <a:lnTo>
                          <a:pt x="4388" y="3160"/>
                        </a:lnTo>
                        <a:lnTo>
                          <a:pt x="4410" y="3170"/>
                        </a:lnTo>
                        <a:lnTo>
                          <a:pt x="4408" y="3178"/>
                        </a:lnTo>
                        <a:close/>
                        <a:moveTo>
                          <a:pt x="172" y="3168"/>
                        </a:moveTo>
                        <a:lnTo>
                          <a:pt x="170" y="3162"/>
                        </a:lnTo>
                        <a:lnTo>
                          <a:pt x="192" y="3152"/>
                        </a:lnTo>
                        <a:lnTo>
                          <a:pt x="196" y="3160"/>
                        </a:lnTo>
                        <a:lnTo>
                          <a:pt x="172" y="3168"/>
                        </a:lnTo>
                        <a:close/>
                        <a:moveTo>
                          <a:pt x="4448" y="3072"/>
                        </a:moveTo>
                        <a:lnTo>
                          <a:pt x="4426" y="3064"/>
                        </a:lnTo>
                        <a:lnTo>
                          <a:pt x="4428" y="3056"/>
                        </a:lnTo>
                        <a:lnTo>
                          <a:pt x="4452" y="3064"/>
                        </a:lnTo>
                        <a:lnTo>
                          <a:pt x="4448" y="3072"/>
                        </a:lnTo>
                        <a:close/>
                        <a:moveTo>
                          <a:pt x="132" y="3064"/>
                        </a:moveTo>
                        <a:lnTo>
                          <a:pt x="130" y="3056"/>
                        </a:lnTo>
                        <a:lnTo>
                          <a:pt x="152" y="3048"/>
                        </a:lnTo>
                        <a:lnTo>
                          <a:pt x="156" y="3056"/>
                        </a:lnTo>
                        <a:lnTo>
                          <a:pt x="132" y="3064"/>
                        </a:lnTo>
                        <a:close/>
                        <a:moveTo>
                          <a:pt x="4484" y="2966"/>
                        </a:moveTo>
                        <a:lnTo>
                          <a:pt x="4462" y="2958"/>
                        </a:lnTo>
                        <a:lnTo>
                          <a:pt x="4464" y="2950"/>
                        </a:lnTo>
                        <a:lnTo>
                          <a:pt x="4486" y="2958"/>
                        </a:lnTo>
                        <a:lnTo>
                          <a:pt x="4484" y="2966"/>
                        </a:lnTo>
                        <a:close/>
                        <a:moveTo>
                          <a:pt x="98" y="2956"/>
                        </a:moveTo>
                        <a:lnTo>
                          <a:pt x="94" y="2948"/>
                        </a:lnTo>
                        <a:lnTo>
                          <a:pt x="118" y="2942"/>
                        </a:lnTo>
                        <a:lnTo>
                          <a:pt x="120" y="2950"/>
                        </a:lnTo>
                        <a:lnTo>
                          <a:pt x="98" y="2956"/>
                        </a:lnTo>
                        <a:close/>
                        <a:moveTo>
                          <a:pt x="4514" y="2856"/>
                        </a:moveTo>
                        <a:lnTo>
                          <a:pt x="4492" y="2852"/>
                        </a:lnTo>
                        <a:lnTo>
                          <a:pt x="4494" y="2844"/>
                        </a:lnTo>
                        <a:lnTo>
                          <a:pt x="4516" y="2850"/>
                        </a:lnTo>
                        <a:lnTo>
                          <a:pt x="4514" y="2856"/>
                        </a:lnTo>
                        <a:close/>
                        <a:moveTo>
                          <a:pt x="68" y="2848"/>
                        </a:moveTo>
                        <a:lnTo>
                          <a:pt x="66" y="2840"/>
                        </a:lnTo>
                        <a:lnTo>
                          <a:pt x="88" y="2834"/>
                        </a:lnTo>
                        <a:lnTo>
                          <a:pt x="90" y="2842"/>
                        </a:lnTo>
                        <a:lnTo>
                          <a:pt x="68" y="2848"/>
                        </a:lnTo>
                        <a:close/>
                        <a:moveTo>
                          <a:pt x="4540" y="2748"/>
                        </a:moveTo>
                        <a:lnTo>
                          <a:pt x="4516" y="2742"/>
                        </a:lnTo>
                        <a:lnTo>
                          <a:pt x="4518" y="2734"/>
                        </a:lnTo>
                        <a:lnTo>
                          <a:pt x="4540" y="2740"/>
                        </a:lnTo>
                        <a:lnTo>
                          <a:pt x="4540" y="2748"/>
                        </a:lnTo>
                        <a:close/>
                        <a:moveTo>
                          <a:pt x="42" y="2738"/>
                        </a:moveTo>
                        <a:lnTo>
                          <a:pt x="42" y="2730"/>
                        </a:lnTo>
                        <a:lnTo>
                          <a:pt x="64" y="2726"/>
                        </a:lnTo>
                        <a:lnTo>
                          <a:pt x="66" y="2734"/>
                        </a:lnTo>
                        <a:lnTo>
                          <a:pt x="42" y="2738"/>
                        </a:lnTo>
                        <a:close/>
                        <a:moveTo>
                          <a:pt x="4558" y="2636"/>
                        </a:moveTo>
                        <a:lnTo>
                          <a:pt x="4536" y="2632"/>
                        </a:lnTo>
                        <a:lnTo>
                          <a:pt x="4536" y="2624"/>
                        </a:lnTo>
                        <a:lnTo>
                          <a:pt x="4560" y="2628"/>
                        </a:lnTo>
                        <a:lnTo>
                          <a:pt x="4558" y="2636"/>
                        </a:lnTo>
                        <a:close/>
                        <a:moveTo>
                          <a:pt x="24" y="2628"/>
                        </a:moveTo>
                        <a:lnTo>
                          <a:pt x="22" y="2620"/>
                        </a:lnTo>
                        <a:lnTo>
                          <a:pt x="46" y="2616"/>
                        </a:lnTo>
                        <a:lnTo>
                          <a:pt x="48" y="2624"/>
                        </a:lnTo>
                        <a:lnTo>
                          <a:pt x="24" y="2628"/>
                        </a:lnTo>
                        <a:close/>
                        <a:moveTo>
                          <a:pt x="4572" y="2524"/>
                        </a:moveTo>
                        <a:lnTo>
                          <a:pt x="4550" y="2522"/>
                        </a:lnTo>
                        <a:lnTo>
                          <a:pt x="4550" y="2514"/>
                        </a:lnTo>
                        <a:lnTo>
                          <a:pt x="4574" y="2516"/>
                        </a:lnTo>
                        <a:lnTo>
                          <a:pt x="4572" y="2524"/>
                        </a:lnTo>
                        <a:close/>
                        <a:moveTo>
                          <a:pt x="10" y="2516"/>
                        </a:moveTo>
                        <a:lnTo>
                          <a:pt x="10" y="2508"/>
                        </a:lnTo>
                        <a:lnTo>
                          <a:pt x="34" y="2506"/>
                        </a:lnTo>
                        <a:lnTo>
                          <a:pt x="34" y="2514"/>
                        </a:lnTo>
                        <a:lnTo>
                          <a:pt x="10" y="2516"/>
                        </a:lnTo>
                        <a:close/>
                        <a:moveTo>
                          <a:pt x="4582" y="2412"/>
                        </a:moveTo>
                        <a:lnTo>
                          <a:pt x="4558" y="2412"/>
                        </a:lnTo>
                        <a:lnTo>
                          <a:pt x="4558" y="2404"/>
                        </a:lnTo>
                        <a:lnTo>
                          <a:pt x="4582" y="2404"/>
                        </a:lnTo>
                        <a:lnTo>
                          <a:pt x="4582" y="2412"/>
                        </a:lnTo>
                        <a:close/>
                        <a:moveTo>
                          <a:pt x="2" y="2404"/>
                        </a:moveTo>
                        <a:lnTo>
                          <a:pt x="2" y="2396"/>
                        </a:lnTo>
                        <a:lnTo>
                          <a:pt x="26" y="2394"/>
                        </a:lnTo>
                        <a:lnTo>
                          <a:pt x="26" y="2402"/>
                        </a:lnTo>
                        <a:lnTo>
                          <a:pt x="2" y="2404"/>
                        </a:lnTo>
                        <a:close/>
                        <a:moveTo>
                          <a:pt x="4584" y="2300"/>
                        </a:moveTo>
                        <a:lnTo>
                          <a:pt x="4560" y="2300"/>
                        </a:lnTo>
                        <a:lnTo>
                          <a:pt x="4560" y="2292"/>
                        </a:lnTo>
                        <a:lnTo>
                          <a:pt x="4584" y="2292"/>
                        </a:lnTo>
                        <a:lnTo>
                          <a:pt x="4584" y="2300"/>
                        </a:lnTo>
                        <a:close/>
                        <a:moveTo>
                          <a:pt x="24" y="2290"/>
                        </a:moveTo>
                        <a:lnTo>
                          <a:pt x="0" y="2290"/>
                        </a:lnTo>
                        <a:lnTo>
                          <a:pt x="0" y="2282"/>
                        </a:lnTo>
                        <a:lnTo>
                          <a:pt x="24" y="2282"/>
                        </a:lnTo>
                        <a:lnTo>
                          <a:pt x="24" y="2290"/>
                        </a:lnTo>
                        <a:close/>
                        <a:moveTo>
                          <a:pt x="4558" y="2190"/>
                        </a:moveTo>
                        <a:lnTo>
                          <a:pt x="4558" y="2184"/>
                        </a:lnTo>
                        <a:lnTo>
                          <a:pt x="4582" y="2182"/>
                        </a:lnTo>
                        <a:lnTo>
                          <a:pt x="4582" y="2190"/>
                        </a:lnTo>
                        <a:lnTo>
                          <a:pt x="4558" y="2190"/>
                        </a:lnTo>
                        <a:close/>
                        <a:moveTo>
                          <a:pt x="26" y="2180"/>
                        </a:moveTo>
                        <a:lnTo>
                          <a:pt x="2" y="2178"/>
                        </a:lnTo>
                        <a:lnTo>
                          <a:pt x="2" y="2170"/>
                        </a:lnTo>
                        <a:lnTo>
                          <a:pt x="26" y="2172"/>
                        </a:lnTo>
                        <a:lnTo>
                          <a:pt x="26" y="2180"/>
                        </a:lnTo>
                        <a:close/>
                        <a:moveTo>
                          <a:pt x="4550" y="2080"/>
                        </a:moveTo>
                        <a:lnTo>
                          <a:pt x="4550" y="2072"/>
                        </a:lnTo>
                        <a:lnTo>
                          <a:pt x="4574" y="2070"/>
                        </a:lnTo>
                        <a:lnTo>
                          <a:pt x="4574" y="2078"/>
                        </a:lnTo>
                        <a:lnTo>
                          <a:pt x="4550" y="2080"/>
                        </a:lnTo>
                        <a:close/>
                        <a:moveTo>
                          <a:pt x="34" y="2068"/>
                        </a:moveTo>
                        <a:lnTo>
                          <a:pt x="10" y="2066"/>
                        </a:lnTo>
                        <a:lnTo>
                          <a:pt x="12" y="2058"/>
                        </a:lnTo>
                        <a:lnTo>
                          <a:pt x="36" y="2060"/>
                        </a:lnTo>
                        <a:lnTo>
                          <a:pt x="34" y="2068"/>
                        </a:lnTo>
                        <a:close/>
                        <a:moveTo>
                          <a:pt x="4538" y="1970"/>
                        </a:moveTo>
                        <a:lnTo>
                          <a:pt x="4536" y="1962"/>
                        </a:lnTo>
                        <a:lnTo>
                          <a:pt x="4560" y="1958"/>
                        </a:lnTo>
                        <a:lnTo>
                          <a:pt x="4562" y="1966"/>
                        </a:lnTo>
                        <a:lnTo>
                          <a:pt x="4538" y="1970"/>
                        </a:lnTo>
                        <a:close/>
                        <a:moveTo>
                          <a:pt x="48" y="1958"/>
                        </a:moveTo>
                        <a:lnTo>
                          <a:pt x="24" y="1954"/>
                        </a:lnTo>
                        <a:lnTo>
                          <a:pt x="26" y="1946"/>
                        </a:lnTo>
                        <a:lnTo>
                          <a:pt x="50" y="1950"/>
                        </a:lnTo>
                        <a:lnTo>
                          <a:pt x="48" y="1958"/>
                        </a:lnTo>
                        <a:close/>
                        <a:moveTo>
                          <a:pt x="4520" y="1860"/>
                        </a:moveTo>
                        <a:lnTo>
                          <a:pt x="4518" y="1852"/>
                        </a:lnTo>
                        <a:lnTo>
                          <a:pt x="4542" y="1846"/>
                        </a:lnTo>
                        <a:lnTo>
                          <a:pt x="4542" y="1854"/>
                        </a:lnTo>
                        <a:lnTo>
                          <a:pt x="4520" y="1860"/>
                        </a:lnTo>
                        <a:close/>
                        <a:moveTo>
                          <a:pt x="66" y="1848"/>
                        </a:moveTo>
                        <a:lnTo>
                          <a:pt x="44" y="1844"/>
                        </a:lnTo>
                        <a:lnTo>
                          <a:pt x="44" y="1836"/>
                        </a:lnTo>
                        <a:lnTo>
                          <a:pt x="68" y="1840"/>
                        </a:lnTo>
                        <a:lnTo>
                          <a:pt x="66" y="1848"/>
                        </a:lnTo>
                        <a:close/>
                        <a:moveTo>
                          <a:pt x="4496" y="1750"/>
                        </a:moveTo>
                        <a:lnTo>
                          <a:pt x="4494" y="1742"/>
                        </a:lnTo>
                        <a:lnTo>
                          <a:pt x="4518" y="1738"/>
                        </a:lnTo>
                        <a:lnTo>
                          <a:pt x="4518" y="1744"/>
                        </a:lnTo>
                        <a:lnTo>
                          <a:pt x="4496" y="1750"/>
                        </a:lnTo>
                        <a:close/>
                        <a:moveTo>
                          <a:pt x="92" y="1740"/>
                        </a:moveTo>
                        <a:lnTo>
                          <a:pt x="68" y="1734"/>
                        </a:lnTo>
                        <a:lnTo>
                          <a:pt x="70" y="1726"/>
                        </a:lnTo>
                        <a:lnTo>
                          <a:pt x="94" y="1732"/>
                        </a:lnTo>
                        <a:lnTo>
                          <a:pt x="92" y="1740"/>
                        </a:lnTo>
                        <a:close/>
                        <a:moveTo>
                          <a:pt x="4466" y="1644"/>
                        </a:moveTo>
                        <a:lnTo>
                          <a:pt x="4464" y="1636"/>
                        </a:lnTo>
                        <a:lnTo>
                          <a:pt x="4488" y="1628"/>
                        </a:lnTo>
                        <a:lnTo>
                          <a:pt x="4490" y="1636"/>
                        </a:lnTo>
                        <a:lnTo>
                          <a:pt x="4466" y="1644"/>
                        </a:lnTo>
                        <a:close/>
                        <a:moveTo>
                          <a:pt x="120" y="1632"/>
                        </a:moveTo>
                        <a:lnTo>
                          <a:pt x="98" y="1626"/>
                        </a:lnTo>
                        <a:lnTo>
                          <a:pt x="100" y="1618"/>
                        </a:lnTo>
                        <a:lnTo>
                          <a:pt x="124" y="1624"/>
                        </a:lnTo>
                        <a:lnTo>
                          <a:pt x="120" y="1632"/>
                        </a:lnTo>
                        <a:close/>
                        <a:moveTo>
                          <a:pt x="4432" y="1538"/>
                        </a:moveTo>
                        <a:lnTo>
                          <a:pt x="4430" y="1530"/>
                        </a:lnTo>
                        <a:lnTo>
                          <a:pt x="4452" y="1522"/>
                        </a:lnTo>
                        <a:lnTo>
                          <a:pt x="4454" y="1530"/>
                        </a:lnTo>
                        <a:lnTo>
                          <a:pt x="4432" y="1538"/>
                        </a:lnTo>
                        <a:close/>
                        <a:moveTo>
                          <a:pt x="156" y="1526"/>
                        </a:moveTo>
                        <a:lnTo>
                          <a:pt x="134" y="1518"/>
                        </a:lnTo>
                        <a:lnTo>
                          <a:pt x="136" y="1510"/>
                        </a:lnTo>
                        <a:lnTo>
                          <a:pt x="158" y="1518"/>
                        </a:lnTo>
                        <a:lnTo>
                          <a:pt x="156" y="1526"/>
                        </a:lnTo>
                        <a:close/>
                        <a:moveTo>
                          <a:pt x="4392" y="1434"/>
                        </a:moveTo>
                        <a:lnTo>
                          <a:pt x="4390" y="1426"/>
                        </a:lnTo>
                        <a:lnTo>
                          <a:pt x="4412" y="1416"/>
                        </a:lnTo>
                        <a:lnTo>
                          <a:pt x="4414" y="1424"/>
                        </a:lnTo>
                        <a:lnTo>
                          <a:pt x="4392" y="1434"/>
                        </a:lnTo>
                        <a:close/>
                        <a:moveTo>
                          <a:pt x="196" y="1422"/>
                        </a:moveTo>
                        <a:lnTo>
                          <a:pt x="174" y="1412"/>
                        </a:lnTo>
                        <a:lnTo>
                          <a:pt x="178" y="1406"/>
                        </a:lnTo>
                        <a:lnTo>
                          <a:pt x="200" y="1414"/>
                        </a:lnTo>
                        <a:lnTo>
                          <a:pt x="196" y="1422"/>
                        </a:lnTo>
                        <a:close/>
                        <a:moveTo>
                          <a:pt x="4348" y="1332"/>
                        </a:moveTo>
                        <a:lnTo>
                          <a:pt x="4344" y="1324"/>
                        </a:lnTo>
                        <a:lnTo>
                          <a:pt x="4366" y="1314"/>
                        </a:lnTo>
                        <a:lnTo>
                          <a:pt x="4370" y="1322"/>
                        </a:lnTo>
                        <a:lnTo>
                          <a:pt x="4348" y="1332"/>
                        </a:lnTo>
                        <a:close/>
                        <a:moveTo>
                          <a:pt x="242" y="1320"/>
                        </a:moveTo>
                        <a:lnTo>
                          <a:pt x="220" y="1310"/>
                        </a:lnTo>
                        <a:lnTo>
                          <a:pt x="224" y="1302"/>
                        </a:lnTo>
                        <a:lnTo>
                          <a:pt x="246" y="1312"/>
                        </a:lnTo>
                        <a:lnTo>
                          <a:pt x="242" y="1320"/>
                        </a:lnTo>
                        <a:close/>
                        <a:moveTo>
                          <a:pt x="4298" y="1232"/>
                        </a:moveTo>
                        <a:lnTo>
                          <a:pt x="4294" y="1224"/>
                        </a:lnTo>
                        <a:lnTo>
                          <a:pt x="4316" y="1214"/>
                        </a:lnTo>
                        <a:lnTo>
                          <a:pt x="4320" y="1220"/>
                        </a:lnTo>
                        <a:lnTo>
                          <a:pt x="4298" y="1232"/>
                        </a:lnTo>
                        <a:close/>
                        <a:moveTo>
                          <a:pt x="292" y="1220"/>
                        </a:moveTo>
                        <a:lnTo>
                          <a:pt x="270" y="1210"/>
                        </a:lnTo>
                        <a:lnTo>
                          <a:pt x="274" y="1202"/>
                        </a:lnTo>
                        <a:lnTo>
                          <a:pt x="296" y="1214"/>
                        </a:lnTo>
                        <a:lnTo>
                          <a:pt x="292" y="1220"/>
                        </a:lnTo>
                        <a:close/>
                        <a:moveTo>
                          <a:pt x="4244" y="1136"/>
                        </a:moveTo>
                        <a:lnTo>
                          <a:pt x="4240" y="1128"/>
                        </a:lnTo>
                        <a:lnTo>
                          <a:pt x="4260" y="1116"/>
                        </a:lnTo>
                        <a:lnTo>
                          <a:pt x="4264" y="1122"/>
                        </a:lnTo>
                        <a:lnTo>
                          <a:pt x="4244" y="1136"/>
                        </a:lnTo>
                        <a:close/>
                        <a:moveTo>
                          <a:pt x="348" y="1124"/>
                        </a:moveTo>
                        <a:lnTo>
                          <a:pt x="326" y="1112"/>
                        </a:lnTo>
                        <a:lnTo>
                          <a:pt x="330" y="1104"/>
                        </a:lnTo>
                        <a:lnTo>
                          <a:pt x="352" y="1116"/>
                        </a:lnTo>
                        <a:lnTo>
                          <a:pt x="348" y="1124"/>
                        </a:lnTo>
                        <a:close/>
                        <a:moveTo>
                          <a:pt x="4184" y="1040"/>
                        </a:moveTo>
                        <a:lnTo>
                          <a:pt x="4180" y="1034"/>
                        </a:lnTo>
                        <a:lnTo>
                          <a:pt x="4200" y="1020"/>
                        </a:lnTo>
                        <a:lnTo>
                          <a:pt x="4204" y="1028"/>
                        </a:lnTo>
                        <a:lnTo>
                          <a:pt x="4184" y="1040"/>
                        </a:lnTo>
                        <a:close/>
                        <a:moveTo>
                          <a:pt x="406" y="1030"/>
                        </a:moveTo>
                        <a:lnTo>
                          <a:pt x="386" y="1016"/>
                        </a:lnTo>
                        <a:lnTo>
                          <a:pt x="392" y="1010"/>
                        </a:lnTo>
                        <a:lnTo>
                          <a:pt x="412" y="1022"/>
                        </a:lnTo>
                        <a:lnTo>
                          <a:pt x="406" y="1030"/>
                        </a:lnTo>
                        <a:close/>
                        <a:moveTo>
                          <a:pt x="4120" y="950"/>
                        </a:moveTo>
                        <a:lnTo>
                          <a:pt x="4116" y="944"/>
                        </a:lnTo>
                        <a:lnTo>
                          <a:pt x="4136" y="928"/>
                        </a:lnTo>
                        <a:lnTo>
                          <a:pt x="4140" y="936"/>
                        </a:lnTo>
                        <a:lnTo>
                          <a:pt x="4120" y="950"/>
                        </a:lnTo>
                        <a:close/>
                        <a:moveTo>
                          <a:pt x="472" y="938"/>
                        </a:moveTo>
                        <a:lnTo>
                          <a:pt x="452" y="924"/>
                        </a:lnTo>
                        <a:lnTo>
                          <a:pt x="456" y="918"/>
                        </a:lnTo>
                        <a:lnTo>
                          <a:pt x="476" y="932"/>
                        </a:lnTo>
                        <a:lnTo>
                          <a:pt x="472" y="938"/>
                        </a:lnTo>
                        <a:close/>
                        <a:moveTo>
                          <a:pt x="4052" y="862"/>
                        </a:moveTo>
                        <a:lnTo>
                          <a:pt x="4048" y="856"/>
                        </a:lnTo>
                        <a:lnTo>
                          <a:pt x="4066" y="840"/>
                        </a:lnTo>
                        <a:lnTo>
                          <a:pt x="4072" y="846"/>
                        </a:lnTo>
                        <a:lnTo>
                          <a:pt x="4052" y="862"/>
                        </a:lnTo>
                        <a:close/>
                        <a:moveTo>
                          <a:pt x="540" y="850"/>
                        </a:moveTo>
                        <a:lnTo>
                          <a:pt x="522" y="836"/>
                        </a:lnTo>
                        <a:lnTo>
                          <a:pt x="526" y="830"/>
                        </a:lnTo>
                        <a:lnTo>
                          <a:pt x="546" y="844"/>
                        </a:lnTo>
                        <a:lnTo>
                          <a:pt x="540" y="850"/>
                        </a:lnTo>
                        <a:close/>
                        <a:moveTo>
                          <a:pt x="3980" y="776"/>
                        </a:moveTo>
                        <a:lnTo>
                          <a:pt x="3976" y="770"/>
                        </a:lnTo>
                        <a:lnTo>
                          <a:pt x="3992" y="754"/>
                        </a:lnTo>
                        <a:lnTo>
                          <a:pt x="3998" y="760"/>
                        </a:lnTo>
                        <a:lnTo>
                          <a:pt x="3980" y="776"/>
                        </a:lnTo>
                        <a:close/>
                        <a:moveTo>
                          <a:pt x="612" y="766"/>
                        </a:moveTo>
                        <a:lnTo>
                          <a:pt x="596" y="750"/>
                        </a:lnTo>
                        <a:lnTo>
                          <a:pt x="600" y="744"/>
                        </a:lnTo>
                        <a:lnTo>
                          <a:pt x="618" y="760"/>
                        </a:lnTo>
                        <a:lnTo>
                          <a:pt x="612" y="766"/>
                        </a:lnTo>
                        <a:close/>
                        <a:moveTo>
                          <a:pt x="3904" y="696"/>
                        </a:moveTo>
                        <a:lnTo>
                          <a:pt x="3898" y="690"/>
                        </a:lnTo>
                        <a:lnTo>
                          <a:pt x="3916" y="674"/>
                        </a:lnTo>
                        <a:lnTo>
                          <a:pt x="3922" y="678"/>
                        </a:lnTo>
                        <a:lnTo>
                          <a:pt x="3904" y="696"/>
                        </a:lnTo>
                        <a:close/>
                        <a:moveTo>
                          <a:pt x="690" y="686"/>
                        </a:moveTo>
                        <a:lnTo>
                          <a:pt x="672" y="668"/>
                        </a:lnTo>
                        <a:lnTo>
                          <a:pt x="678" y="664"/>
                        </a:lnTo>
                        <a:lnTo>
                          <a:pt x="696" y="680"/>
                        </a:lnTo>
                        <a:lnTo>
                          <a:pt x="690" y="686"/>
                        </a:lnTo>
                        <a:close/>
                        <a:moveTo>
                          <a:pt x="3824" y="618"/>
                        </a:moveTo>
                        <a:lnTo>
                          <a:pt x="3818" y="614"/>
                        </a:lnTo>
                        <a:lnTo>
                          <a:pt x="3834" y="596"/>
                        </a:lnTo>
                        <a:lnTo>
                          <a:pt x="3840" y="600"/>
                        </a:lnTo>
                        <a:lnTo>
                          <a:pt x="3824" y="618"/>
                        </a:lnTo>
                        <a:close/>
                        <a:moveTo>
                          <a:pt x="770" y="610"/>
                        </a:moveTo>
                        <a:lnTo>
                          <a:pt x="754" y="592"/>
                        </a:lnTo>
                        <a:lnTo>
                          <a:pt x="760" y="586"/>
                        </a:lnTo>
                        <a:lnTo>
                          <a:pt x="776" y="604"/>
                        </a:lnTo>
                        <a:lnTo>
                          <a:pt x="770" y="610"/>
                        </a:lnTo>
                        <a:close/>
                        <a:moveTo>
                          <a:pt x="3740" y="546"/>
                        </a:moveTo>
                        <a:lnTo>
                          <a:pt x="3734" y="540"/>
                        </a:lnTo>
                        <a:lnTo>
                          <a:pt x="3748" y="522"/>
                        </a:lnTo>
                        <a:lnTo>
                          <a:pt x="3756" y="526"/>
                        </a:lnTo>
                        <a:lnTo>
                          <a:pt x="3740" y="546"/>
                        </a:lnTo>
                        <a:close/>
                        <a:moveTo>
                          <a:pt x="854" y="536"/>
                        </a:moveTo>
                        <a:lnTo>
                          <a:pt x="840" y="518"/>
                        </a:lnTo>
                        <a:lnTo>
                          <a:pt x="846" y="512"/>
                        </a:lnTo>
                        <a:lnTo>
                          <a:pt x="862" y="532"/>
                        </a:lnTo>
                        <a:lnTo>
                          <a:pt x="854" y="536"/>
                        </a:lnTo>
                        <a:close/>
                        <a:moveTo>
                          <a:pt x="3652" y="476"/>
                        </a:moveTo>
                        <a:lnTo>
                          <a:pt x="3646" y="472"/>
                        </a:lnTo>
                        <a:lnTo>
                          <a:pt x="3660" y="452"/>
                        </a:lnTo>
                        <a:lnTo>
                          <a:pt x="3666" y="458"/>
                        </a:lnTo>
                        <a:lnTo>
                          <a:pt x="3652" y="476"/>
                        </a:lnTo>
                        <a:close/>
                        <a:moveTo>
                          <a:pt x="942" y="468"/>
                        </a:moveTo>
                        <a:lnTo>
                          <a:pt x="928" y="448"/>
                        </a:lnTo>
                        <a:lnTo>
                          <a:pt x="934" y="444"/>
                        </a:lnTo>
                        <a:lnTo>
                          <a:pt x="950" y="464"/>
                        </a:lnTo>
                        <a:lnTo>
                          <a:pt x="942" y="468"/>
                        </a:lnTo>
                        <a:close/>
                        <a:moveTo>
                          <a:pt x="3562" y="412"/>
                        </a:moveTo>
                        <a:lnTo>
                          <a:pt x="3556" y="408"/>
                        </a:lnTo>
                        <a:lnTo>
                          <a:pt x="3568" y="388"/>
                        </a:lnTo>
                        <a:lnTo>
                          <a:pt x="3576" y="392"/>
                        </a:lnTo>
                        <a:lnTo>
                          <a:pt x="3562" y="412"/>
                        </a:lnTo>
                        <a:close/>
                        <a:moveTo>
                          <a:pt x="1034" y="404"/>
                        </a:moveTo>
                        <a:lnTo>
                          <a:pt x="1020" y="384"/>
                        </a:lnTo>
                        <a:lnTo>
                          <a:pt x="1026" y="380"/>
                        </a:lnTo>
                        <a:lnTo>
                          <a:pt x="1040" y="400"/>
                        </a:lnTo>
                        <a:lnTo>
                          <a:pt x="1034" y="404"/>
                        </a:lnTo>
                        <a:close/>
                        <a:moveTo>
                          <a:pt x="3468" y="352"/>
                        </a:moveTo>
                        <a:lnTo>
                          <a:pt x="3460" y="348"/>
                        </a:lnTo>
                        <a:lnTo>
                          <a:pt x="3474" y="326"/>
                        </a:lnTo>
                        <a:lnTo>
                          <a:pt x="3480" y="330"/>
                        </a:lnTo>
                        <a:lnTo>
                          <a:pt x="3468" y="352"/>
                        </a:lnTo>
                        <a:close/>
                        <a:moveTo>
                          <a:pt x="1128" y="344"/>
                        </a:moveTo>
                        <a:lnTo>
                          <a:pt x="1116" y="324"/>
                        </a:lnTo>
                        <a:lnTo>
                          <a:pt x="1122" y="320"/>
                        </a:lnTo>
                        <a:lnTo>
                          <a:pt x="1134" y="340"/>
                        </a:lnTo>
                        <a:lnTo>
                          <a:pt x="1128" y="344"/>
                        </a:lnTo>
                        <a:close/>
                        <a:moveTo>
                          <a:pt x="3372" y="296"/>
                        </a:moveTo>
                        <a:lnTo>
                          <a:pt x="3364" y="292"/>
                        </a:lnTo>
                        <a:lnTo>
                          <a:pt x="3376" y="272"/>
                        </a:lnTo>
                        <a:lnTo>
                          <a:pt x="3382" y="274"/>
                        </a:lnTo>
                        <a:lnTo>
                          <a:pt x="3372" y="296"/>
                        </a:lnTo>
                        <a:close/>
                        <a:moveTo>
                          <a:pt x="1224" y="290"/>
                        </a:moveTo>
                        <a:lnTo>
                          <a:pt x="1214" y="268"/>
                        </a:lnTo>
                        <a:lnTo>
                          <a:pt x="1220" y="264"/>
                        </a:lnTo>
                        <a:lnTo>
                          <a:pt x="1232" y="286"/>
                        </a:lnTo>
                        <a:lnTo>
                          <a:pt x="1224" y="290"/>
                        </a:lnTo>
                        <a:close/>
                        <a:moveTo>
                          <a:pt x="3272" y="246"/>
                        </a:moveTo>
                        <a:lnTo>
                          <a:pt x="3264" y="242"/>
                        </a:lnTo>
                        <a:lnTo>
                          <a:pt x="3274" y="220"/>
                        </a:lnTo>
                        <a:lnTo>
                          <a:pt x="3282" y="224"/>
                        </a:lnTo>
                        <a:lnTo>
                          <a:pt x="3272" y="246"/>
                        </a:lnTo>
                        <a:close/>
                        <a:moveTo>
                          <a:pt x="1324" y="240"/>
                        </a:moveTo>
                        <a:lnTo>
                          <a:pt x="1314" y="218"/>
                        </a:lnTo>
                        <a:lnTo>
                          <a:pt x="1320" y="214"/>
                        </a:lnTo>
                        <a:lnTo>
                          <a:pt x="1330" y="236"/>
                        </a:lnTo>
                        <a:lnTo>
                          <a:pt x="1324" y="240"/>
                        </a:lnTo>
                        <a:close/>
                        <a:moveTo>
                          <a:pt x="3170" y="200"/>
                        </a:moveTo>
                        <a:lnTo>
                          <a:pt x="3162" y="196"/>
                        </a:lnTo>
                        <a:lnTo>
                          <a:pt x="3172" y="174"/>
                        </a:lnTo>
                        <a:lnTo>
                          <a:pt x="3180" y="178"/>
                        </a:lnTo>
                        <a:lnTo>
                          <a:pt x="3170" y="200"/>
                        </a:lnTo>
                        <a:close/>
                        <a:moveTo>
                          <a:pt x="1426" y="194"/>
                        </a:moveTo>
                        <a:lnTo>
                          <a:pt x="1416" y="172"/>
                        </a:lnTo>
                        <a:lnTo>
                          <a:pt x="1424" y="170"/>
                        </a:lnTo>
                        <a:lnTo>
                          <a:pt x="1432" y="192"/>
                        </a:lnTo>
                        <a:lnTo>
                          <a:pt x="1426" y="194"/>
                        </a:lnTo>
                        <a:close/>
                        <a:moveTo>
                          <a:pt x="3066" y="158"/>
                        </a:moveTo>
                        <a:lnTo>
                          <a:pt x="3058" y="156"/>
                        </a:lnTo>
                        <a:lnTo>
                          <a:pt x="3066" y="134"/>
                        </a:lnTo>
                        <a:lnTo>
                          <a:pt x="3074" y="136"/>
                        </a:lnTo>
                        <a:lnTo>
                          <a:pt x="3066" y="158"/>
                        </a:lnTo>
                        <a:close/>
                        <a:moveTo>
                          <a:pt x="1530" y="154"/>
                        </a:moveTo>
                        <a:lnTo>
                          <a:pt x="1522" y="132"/>
                        </a:lnTo>
                        <a:lnTo>
                          <a:pt x="1528" y="130"/>
                        </a:lnTo>
                        <a:lnTo>
                          <a:pt x="1536" y="152"/>
                        </a:lnTo>
                        <a:lnTo>
                          <a:pt x="1530" y="154"/>
                        </a:lnTo>
                        <a:close/>
                        <a:moveTo>
                          <a:pt x="2960" y="124"/>
                        </a:moveTo>
                        <a:lnTo>
                          <a:pt x="2952" y="122"/>
                        </a:lnTo>
                        <a:lnTo>
                          <a:pt x="2960" y="98"/>
                        </a:lnTo>
                        <a:lnTo>
                          <a:pt x="2968" y="100"/>
                        </a:lnTo>
                        <a:lnTo>
                          <a:pt x="2960" y="124"/>
                        </a:lnTo>
                        <a:close/>
                        <a:moveTo>
                          <a:pt x="1634" y="120"/>
                        </a:moveTo>
                        <a:lnTo>
                          <a:pt x="1628" y="98"/>
                        </a:lnTo>
                        <a:lnTo>
                          <a:pt x="1636" y="94"/>
                        </a:lnTo>
                        <a:lnTo>
                          <a:pt x="1642" y="118"/>
                        </a:lnTo>
                        <a:lnTo>
                          <a:pt x="1634" y="120"/>
                        </a:lnTo>
                        <a:close/>
                        <a:moveTo>
                          <a:pt x="2852" y="94"/>
                        </a:moveTo>
                        <a:lnTo>
                          <a:pt x="2846" y="92"/>
                        </a:lnTo>
                        <a:lnTo>
                          <a:pt x="2850" y="68"/>
                        </a:lnTo>
                        <a:lnTo>
                          <a:pt x="2858" y="70"/>
                        </a:lnTo>
                        <a:lnTo>
                          <a:pt x="2852" y="94"/>
                        </a:lnTo>
                        <a:close/>
                        <a:moveTo>
                          <a:pt x="1742" y="90"/>
                        </a:moveTo>
                        <a:lnTo>
                          <a:pt x="1736" y="68"/>
                        </a:lnTo>
                        <a:lnTo>
                          <a:pt x="1744" y="66"/>
                        </a:lnTo>
                        <a:lnTo>
                          <a:pt x="1750" y="88"/>
                        </a:lnTo>
                        <a:lnTo>
                          <a:pt x="1742" y="90"/>
                        </a:lnTo>
                        <a:close/>
                        <a:moveTo>
                          <a:pt x="2744" y="68"/>
                        </a:moveTo>
                        <a:lnTo>
                          <a:pt x="2736" y="66"/>
                        </a:lnTo>
                        <a:lnTo>
                          <a:pt x="2742" y="44"/>
                        </a:lnTo>
                        <a:lnTo>
                          <a:pt x="2750" y="44"/>
                        </a:lnTo>
                        <a:lnTo>
                          <a:pt x="2744" y="68"/>
                        </a:lnTo>
                        <a:close/>
                        <a:moveTo>
                          <a:pt x="1852" y="66"/>
                        </a:moveTo>
                        <a:lnTo>
                          <a:pt x="1846" y="42"/>
                        </a:lnTo>
                        <a:lnTo>
                          <a:pt x="1854" y="42"/>
                        </a:lnTo>
                        <a:lnTo>
                          <a:pt x="1858" y="64"/>
                        </a:lnTo>
                        <a:lnTo>
                          <a:pt x="1852" y="66"/>
                        </a:lnTo>
                        <a:close/>
                        <a:moveTo>
                          <a:pt x="2634" y="50"/>
                        </a:moveTo>
                        <a:lnTo>
                          <a:pt x="2626" y="48"/>
                        </a:lnTo>
                        <a:lnTo>
                          <a:pt x="2630" y="24"/>
                        </a:lnTo>
                        <a:lnTo>
                          <a:pt x="2638" y="26"/>
                        </a:lnTo>
                        <a:lnTo>
                          <a:pt x="2634" y="50"/>
                        </a:lnTo>
                        <a:close/>
                        <a:moveTo>
                          <a:pt x="1960" y="48"/>
                        </a:moveTo>
                        <a:lnTo>
                          <a:pt x="1958" y="24"/>
                        </a:lnTo>
                        <a:lnTo>
                          <a:pt x="1966" y="22"/>
                        </a:lnTo>
                        <a:lnTo>
                          <a:pt x="1968" y="46"/>
                        </a:lnTo>
                        <a:lnTo>
                          <a:pt x="1960" y="48"/>
                        </a:lnTo>
                        <a:close/>
                        <a:moveTo>
                          <a:pt x="2524" y="36"/>
                        </a:moveTo>
                        <a:lnTo>
                          <a:pt x="2516" y="34"/>
                        </a:lnTo>
                        <a:lnTo>
                          <a:pt x="2518" y="10"/>
                        </a:lnTo>
                        <a:lnTo>
                          <a:pt x="2526" y="12"/>
                        </a:lnTo>
                        <a:lnTo>
                          <a:pt x="2524" y="36"/>
                        </a:lnTo>
                        <a:close/>
                        <a:moveTo>
                          <a:pt x="2072" y="34"/>
                        </a:moveTo>
                        <a:lnTo>
                          <a:pt x="2070" y="10"/>
                        </a:lnTo>
                        <a:lnTo>
                          <a:pt x="2078" y="10"/>
                        </a:lnTo>
                        <a:lnTo>
                          <a:pt x="2080" y="34"/>
                        </a:lnTo>
                        <a:lnTo>
                          <a:pt x="2072" y="34"/>
                        </a:lnTo>
                        <a:close/>
                        <a:moveTo>
                          <a:pt x="2414" y="26"/>
                        </a:moveTo>
                        <a:lnTo>
                          <a:pt x="2406" y="26"/>
                        </a:lnTo>
                        <a:lnTo>
                          <a:pt x="2406" y="2"/>
                        </a:lnTo>
                        <a:lnTo>
                          <a:pt x="2414" y="2"/>
                        </a:lnTo>
                        <a:lnTo>
                          <a:pt x="2414" y="26"/>
                        </a:lnTo>
                        <a:close/>
                        <a:moveTo>
                          <a:pt x="2182" y="26"/>
                        </a:moveTo>
                        <a:lnTo>
                          <a:pt x="2182" y="2"/>
                        </a:lnTo>
                        <a:lnTo>
                          <a:pt x="2190" y="2"/>
                        </a:lnTo>
                        <a:lnTo>
                          <a:pt x="2190" y="26"/>
                        </a:lnTo>
                        <a:lnTo>
                          <a:pt x="2182" y="26"/>
                        </a:lnTo>
                        <a:close/>
                        <a:moveTo>
                          <a:pt x="2302" y="24"/>
                        </a:moveTo>
                        <a:lnTo>
                          <a:pt x="2294" y="24"/>
                        </a:lnTo>
                        <a:lnTo>
                          <a:pt x="2294" y="0"/>
                        </a:lnTo>
                        <a:lnTo>
                          <a:pt x="2302" y="0"/>
                        </a:lnTo>
                        <a:lnTo>
                          <a:pt x="2302" y="24"/>
                        </a:lnTo>
                        <a:close/>
                      </a:path>
                    </a:pathLst>
                  </a:custGeom>
                  <a:solidFill>
                    <a:srgbClr val="00AEEF"/>
                  </a:solidFill>
                  <a:ln w="9525">
                    <a:noFill/>
                    <a:round/>
                  </a:ln>
                </p:spPr>
                <p:txBody>
                  <a:bodyPr vert="horz" wrap="square" lIns="91401" tIns="45701" rIns="91401" bIns="45701" numCol="1" anchor="t" anchorCtr="0" compatLnSpc="1"/>
                  <a:lstStyle/>
                  <a:p>
                    <a:pPr defTabSz="913765"/>
                    <a:endParaRPr lang="zh-CN" altLang="en-US" sz="1200" dirty="0"/>
                  </a:p>
                </p:txBody>
              </p:sp>
              <p:sp>
                <p:nvSpPr>
                  <p:cNvPr id="479" name="Freeform 42"/>
                  <p:cNvSpPr>
                    <a:spLocks noEditPoints="1"/>
                  </p:cNvSpPr>
                  <p:nvPr/>
                </p:nvSpPr>
                <p:spPr bwMode="auto">
                  <a:xfrm>
                    <a:off x="-14947899" y="-10048080"/>
                    <a:ext cx="6731001" cy="6731001"/>
                  </a:xfrm>
                  <a:custGeom>
                    <a:avLst/>
                    <a:gdLst/>
                    <a:ahLst/>
                    <a:cxnLst>
                      <a:cxn ang="0">
                        <a:pos x="2248" y="4236"/>
                      </a:cxn>
                      <a:cxn ang="0">
                        <a:pos x="1856" y="4224"/>
                      </a:cxn>
                      <a:cxn ang="0">
                        <a:pos x="2468" y="4196"/>
                      </a:cxn>
                      <a:cxn ang="0">
                        <a:pos x="1634" y="4184"/>
                      </a:cxn>
                      <a:cxn ang="0">
                        <a:pos x="2686" y="4148"/>
                      </a:cxn>
                      <a:cxn ang="0">
                        <a:pos x="1366" y="4102"/>
                      </a:cxn>
                      <a:cxn ang="0">
                        <a:pos x="2950" y="4056"/>
                      </a:cxn>
                      <a:cxn ang="0">
                        <a:pos x="1168" y="3998"/>
                      </a:cxn>
                      <a:cxn ang="0">
                        <a:pos x="3156" y="3970"/>
                      </a:cxn>
                      <a:cxn ang="0">
                        <a:pos x="974" y="3886"/>
                      </a:cxn>
                      <a:cxn ang="0">
                        <a:pos x="3346" y="3850"/>
                      </a:cxn>
                      <a:cxn ang="0">
                        <a:pos x="838" y="3788"/>
                      </a:cxn>
                      <a:cxn ang="0">
                        <a:pos x="3480" y="3748"/>
                      </a:cxn>
                      <a:cxn ang="0">
                        <a:pos x="658" y="3656"/>
                      </a:cxn>
                      <a:cxn ang="0">
                        <a:pos x="3644" y="3594"/>
                      </a:cxn>
                      <a:cxn ang="0">
                        <a:pos x="3792" y="3424"/>
                      </a:cxn>
                      <a:cxn ang="0">
                        <a:pos x="366" y="3314"/>
                      </a:cxn>
                      <a:cxn ang="0">
                        <a:pos x="3908" y="3232"/>
                      </a:cxn>
                      <a:cxn ang="0">
                        <a:pos x="250" y="3122"/>
                      </a:cxn>
                      <a:cxn ang="0">
                        <a:pos x="4014" y="3036"/>
                      </a:cxn>
                      <a:cxn ang="0">
                        <a:pos x="134" y="2866"/>
                      </a:cxn>
                      <a:cxn ang="0">
                        <a:pos x="4120" y="2778"/>
                      </a:cxn>
                      <a:cxn ang="0">
                        <a:pos x="82" y="2648"/>
                      </a:cxn>
                      <a:cxn ang="0">
                        <a:pos x="4194" y="2566"/>
                      </a:cxn>
                      <a:cxn ang="0">
                        <a:pos x="38" y="2430"/>
                      </a:cxn>
                      <a:cxn ang="0">
                        <a:pos x="4228" y="2344"/>
                      </a:cxn>
                      <a:cxn ang="0">
                        <a:pos x="20" y="2262"/>
                      </a:cxn>
                      <a:cxn ang="0">
                        <a:pos x="4240" y="2176"/>
                      </a:cxn>
                      <a:cxn ang="0">
                        <a:pos x="4224" y="2114"/>
                      </a:cxn>
                      <a:cxn ang="0">
                        <a:pos x="16" y="2040"/>
                      </a:cxn>
                      <a:cxn ang="0">
                        <a:pos x="36" y="1818"/>
                      </a:cxn>
                      <a:cxn ang="0">
                        <a:pos x="4176" y="1670"/>
                      </a:cxn>
                      <a:cxn ang="0">
                        <a:pos x="64" y="1596"/>
                      </a:cxn>
                      <a:cxn ang="0">
                        <a:pos x="4118" y="1456"/>
                      </a:cxn>
                      <a:cxn ang="0">
                        <a:pos x="132" y="1380"/>
                      </a:cxn>
                      <a:cxn ang="0">
                        <a:pos x="4012" y="1198"/>
                      </a:cxn>
                      <a:cxn ang="0">
                        <a:pos x="248" y="1124"/>
                      </a:cxn>
                      <a:cxn ang="0">
                        <a:pos x="3918" y="994"/>
                      </a:cxn>
                      <a:cxn ang="0">
                        <a:pos x="376" y="940"/>
                      </a:cxn>
                      <a:cxn ang="0">
                        <a:pos x="3788" y="810"/>
                      </a:cxn>
                      <a:cxn ang="0">
                        <a:pos x="512" y="762"/>
                      </a:cxn>
                      <a:cxn ang="0">
                        <a:pos x="3680" y="682"/>
                      </a:cxn>
                      <a:cxn ang="0">
                        <a:pos x="624" y="640"/>
                      </a:cxn>
                      <a:cxn ang="0">
                        <a:pos x="3508" y="538"/>
                      </a:cxn>
                      <a:cxn ang="0">
                        <a:pos x="790" y="490"/>
                      </a:cxn>
                      <a:cxn ang="0">
                        <a:pos x="970" y="358"/>
                      </a:cxn>
                      <a:cxn ang="0">
                        <a:pos x="3144" y="280"/>
                      </a:cxn>
                      <a:cxn ang="0">
                        <a:pos x="1154" y="232"/>
                      </a:cxn>
                      <a:cxn ang="0">
                        <a:pos x="2944" y="182"/>
                      </a:cxn>
                      <a:cxn ang="0">
                        <a:pos x="1360" y="140"/>
                      </a:cxn>
                      <a:cxn ang="0">
                        <a:pos x="2680" y="90"/>
                      </a:cxn>
                      <a:cxn ang="0">
                        <a:pos x="1628" y="56"/>
                      </a:cxn>
                      <a:cxn ang="0">
                        <a:pos x="2464" y="28"/>
                      </a:cxn>
                      <a:cxn ang="0">
                        <a:pos x="1850" y="32"/>
                      </a:cxn>
                      <a:cxn ang="0">
                        <a:pos x="2242" y="2"/>
                      </a:cxn>
                      <a:cxn ang="0">
                        <a:pos x="2074" y="16"/>
                      </a:cxn>
                    </a:cxnLst>
                    <a:rect l="0" t="0" r="r" b="b"/>
                    <a:pathLst>
                      <a:path w="4240" h="4240">
                        <a:moveTo>
                          <a:pt x="2080" y="4240"/>
                        </a:moveTo>
                        <a:lnTo>
                          <a:pt x="2080" y="4240"/>
                        </a:lnTo>
                        <a:lnTo>
                          <a:pt x="2024" y="4238"/>
                        </a:lnTo>
                        <a:lnTo>
                          <a:pt x="2024" y="4222"/>
                        </a:lnTo>
                        <a:lnTo>
                          <a:pt x="2024" y="4222"/>
                        </a:lnTo>
                        <a:lnTo>
                          <a:pt x="2080" y="4224"/>
                        </a:lnTo>
                        <a:lnTo>
                          <a:pt x="2080" y="4240"/>
                        </a:lnTo>
                        <a:close/>
                        <a:moveTo>
                          <a:pt x="2248" y="4236"/>
                        </a:moveTo>
                        <a:lnTo>
                          <a:pt x="2248" y="4220"/>
                        </a:lnTo>
                        <a:lnTo>
                          <a:pt x="2248" y="4220"/>
                        </a:lnTo>
                        <a:lnTo>
                          <a:pt x="2302" y="4216"/>
                        </a:lnTo>
                        <a:lnTo>
                          <a:pt x="2304" y="4232"/>
                        </a:lnTo>
                        <a:lnTo>
                          <a:pt x="2304" y="4232"/>
                        </a:lnTo>
                        <a:lnTo>
                          <a:pt x="2248" y="4236"/>
                        </a:lnTo>
                        <a:lnTo>
                          <a:pt x="2248" y="4236"/>
                        </a:lnTo>
                        <a:close/>
                        <a:moveTo>
                          <a:pt x="1856" y="4224"/>
                        </a:moveTo>
                        <a:lnTo>
                          <a:pt x="1856" y="4224"/>
                        </a:lnTo>
                        <a:lnTo>
                          <a:pt x="1800" y="4216"/>
                        </a:lnTo>
                        <a:lnTo>
                          <a:pt x="1802" y="4200"/>
                        </a:lnTo>
                        <a:lnTo>
                          <a:pt x="1802" y="4200"/>
                        </a:lnTo>
                        <a:lnTo>
                          <a:pt x="1858" y="4208"/>
                        </a:lnTo>
                        <a:lnTo>
                          <a:pt x="1856" y="4224"/>
                        </a:lnTo>
                        <a:close/>
                        <a:moveTo>
                          <a:pt x="2472" y="4212"/>
                        </a:moveTo>
                        <a:lnTo>
                          <a:pt x="2468" y="4196"/>
                        </a:lnTo>
                        <a:lnTo>
                          <a:pt x="2468" y="4196"/>
                        </a:lnTo>
                        <a:lnTo>
                          <a:pt x="2524" y="4186"/>
                        </a:lnTo>
                        <a:lnTo>
                          <a:pt x="2526" y="4202"/>
                        </a:lnTo>
                        <a:lnTo>
                          <a:pt x="2526" y="4202"/>
                        </a:lnTo>
                        <a:lnTo>
                          <a:pt x="2472" y="4212"/>
                        </a:lnTo>
                        <a:lnTo>
                          <a:pt x="2472" y="4212"/>
                        </a:lnTo>
                        <a:close/>
                        <a:moveTo>
                          <a:pt x="1634" y="4184"/>
                        </a:moveTo>
                        <a:lnTo>
                          <a:pt x="1634" y="4184"/>
                        </a:lnTo>
                        <a:lnTo>
                          <a:pt x="1580" y="4172"/>
                        </a:lnTo>
                        <a:lnTo>
                          <a:pt x="1584" y="4156"/>
                        </a:lnTo>
                        <a:lnTo>
                          <a:pt x="1584" y="4156"/>
                        </a:lnTo>
                        <a:lnTo>
                          <a:pt x="1638" y="4170"/>
                        </a:lnTo>
                        <a:lnTo>
                          <a:pt x="1634" y="4184"/>
                        </a:lnTo>
                        <a:close/>
                        <a:moveTo>
                          <a:pt x="2690" y="4162"/>
                        </a:moveTo>
                        <a:lnTo>
                          <a:pt x="2686" y="4148"/>
                        </a:lnTo>
                        <a:lnTo>
                          <a:pt x="2686" y="4148"/>
                        </a:lnTo>
                        <a:lnTo>
                          <a:pt x="2740" y="4132"/>
                        </a:lnTo>
                        <a:lnTo>
                          <a:pt x="2744" y="4148"/>
                        </a:lnTo>
                        <a:lnTo>
                          <a:pt x="2744" y="4148"/>
                        </a:lnTo>
                        <a:lnTo>
                          <a:pt x="2690" y="4162"/>
                        </a:lnTo>
                        <a:lnTo>
                          <a:pt x="2690" y="4162"/>
                        </a:lnTo>
                        <a:close/>
                        <a:moveTo>
                          <a:pt x="1418" y="4122"/>
                        </a:moveTo>
                        <a:lnTo>
                          <a:pt x="1418" y="4122"/>
                        </a:lnTo>
                        <a:lnTo>
                          <a:pt x="1366" y="4102"/>
                        </a:lnTo>
                        <a:lnTo>
                          <a:pt x="1372" y="4088"/>
                        </a:lnTo>
                        <a:lnTo>
                          <a:pt x="1372" y="4088"/>
                        </a:lnTo>
                        <a:lnTo>
                          <a:pt x="1424" y="4106"/>
                        </a:lnTo>
                        <a:lnTo>
                          <a:pt x="1418" y="4122"/>
                        </a:lnTo>
                        <a:close/>
                        <a:moveTo>
                          <a:pt x="2904" y="4092"/>
                        </a:moveTo>
                        <a:lnTo>
                          <a:pt x="2898" y="4076"/>
                        </a:lnTo>
                        <a:lnTo>
                          <a:pt x="2898" y="4076"/>
                        </a:lnTo>
                        <a:lnTo>
                          <a:pt x="2950" y="4056"/>
                        </a:lnTo>
                        <a:lnTo>
                          <a:pt x="2956" y="4070"/>
                        </a:lnTo>
                        <a:lnTo>
                          <a:pt x="2956" y="4070"/>
                        </a:lnTo>
                        <a:lnTo>
                          <a:pt x="2904" y="4092"/>
                        </a:lnTo>
                        <a:lnTo>
                          <a:pt x="2904" y="4092"/>
                        </a:lnTo>
                        <a:close/>
                        <a:moveTo>
                          <a:pt x="1210" y="4036"/>
                        </a:moveTo>
                        <a:lnTo>
                          <a:pt x="1210" y="4036"/>
                        </a:lnTo>
                        <a:lnTo>
                          <a:pt x="1160" y="4012"/>
                        </a:lnTo>
                        <a:lnTo>
                          <a:pt x="1168" y="3998"/>
                        </a:lnTo>
                        <a:lnTo>
                          <a:pt x="1168" y="3998"/>
                        </a:lnTo>
                        <a:lnTo>
                          <a:pt x="1218" y="4022"/>
                        </a:lnTo>
                        <a:lnTo>
                          <a:pt x="1210" y="4036"/>
                        </a:lnTo>
                        <a:close/>
                        <a:moveTo>
                          <a:pt x="3108" y="3998"/>
                        </a:moveTo>
                        <a:lnTo>
                          <a:pt x="3100" y="3984"/>
                        </a:lnTo>
                        <a:lnTo>
                          <a:pt x="3100" y="3984"/>
                        </a:lnTo>
                        <a:lnTo>
                          <a:pt x="3148" y="3956"/>
                        </a:lnTo>
                        <a:lnTo>
                          <a:pt x="3156" y="3970"/>
                        </a:lnTo>
                        <a:lnTo>
                          <a:pt x="3156" y="3970"/>
                        </a:lnTo>
                        <a:lnTo>
                          <a:pt x="3108" y="3998"/>
                        </a:lnTo>
                        <a:lnTo>
                          <a:pt x="3108" y="3998"/>
                        </a:lnTo>
                        <a:close/>
                        <a:moveTo>
                          <a:pt x="1012" y="3930"/>
                        </a:moveTo>
                        <a:lnTo>
                          <a:pt x="1012" y="3930"/>
                        </a:lnTo>
                        <a:lnTo>
                          <a:pt x="966" y="3898"/>
                        </a:lnTo>
                        <a:lnTo>
                          <a:pt x="974" y="3886"/>
                        </a:lnTo>
                        <a:lnTo>
                          <a:pt x="974" y="3886"/>
                        </a:lnTo>
                        <a:lnTo>
                          <a:pt x="1022" y="3916"/>
                        </a:lnTo>
                        <a:lnTo>
                          <a:pt x="1012" y="3930"/>
                        </a:lnTo>
                        <a:close/>
                        <a:moveTo>
                          <a:pt x="3300" y="3882"/>
                        </a:moveTo>
                        <a:lnTo>
                          <a:pt x="3292" y="3868"/>
                        </a:lnTo>
                        <a:lnTo>
                          <a:pt x="3292" y="3868"/>
                        </a:lnTo>
                        <a:lnTo>
                          <a:pt x="3338" y="3838"/>
                        </a:lnTo>
                        <a:lnTo>
                          <a:pt x="3346" y="3850"/>
                        </a:lnTo>
                        <a:lnTo>
                          <a:pt x="3346" y="3850"/>
                        </a:lnTo>
                        <a:lnTo>
                          <a:pt x="3300" y="3882"/>
                        </a:lnTo>
                        <a:lnTo>
                          <a:pt x="3300" y="3882"/>
                        </a:lnTo>
                        <a:close/>
                        <a:moveTo>
                          <a:pt x="828" y="3802"/>
                        </a:moveTo>
                        <a:lnTo>
                          <a:pt x="828" y="3802"/>
                        </a:lnTo>
                        <a:lnTo>
                          <a:pt x="784" y="3766"/>
                        </a:lnTo>
                        <a:lnTo>
                          <a:pt x="794" y="3754"/>
                        </a:lnTo>
                        <a:lnTo>
                          <a:pt x="794" y="3754"/>
                        </a:lnTo>
                        <a:lnTo>
                          <a:pt x="838" y="3788"/>
                        </a:lnTo>
                        <a:lnTo>
                          <a:pt x="828" y="3802"/>
                        </a:lnTo>
                        <a:close/>
                        <a:moveTo>
                          <a:pt x="3480" y="3748"/>
                        </a:moveTo>
                        <a:lnTo>
                          <a:pt x="3470" y="3736"/>
                        </a:lnTo>
                        <a:lnTo>
                          <a:pt x="3470" y="3736"/>
                        </a:lnTo>
                        <a:lnTo>
                          <a:pt x="3512" y="3698"/>
                        </a:lnTo>
                        <a:lnTo>
                          <a:pt x="3522" y="3710"/>
                        </a:lnTo>
                        <a:lnTo>
                          <a:pt x="3522" y="3710"/>
                        </a:lnTo>
                        <a:lnTo>
                          <a:pt x="3480" y="3748"/>
                        </a:lnTo>
                        <a:lnTo>
                          <a:pt x="3480" y="3748"/>
                        </a:lnTo>
                        <a:close/>
                        <a:moveTo>
                          <a:pt x="658" y="3656"/>
                        </a:moveTo>
                        <a:lnTo>
                          <a:pt x="658" y="3656"/>
                        </a:lnTo>
                        <a:lnTo>
                          <a:pt x="616" y="3616"/>
                        </a:lnTo>
                        <a:lnTo>
                          <a:pt x="628" y="3604"/>
                        </a:lnTo>
                        <a:lnTo>
                          <a:pt x="628" y="3604"/>
                        </a:lnTo>
                        <a:lnTo>
                          <a:pt x="668" y="3644"/>
                        </a:lnTo>
                        <a:lnTo>
                          <a:pt x="658" y="3656"/>
                        </a:lnTo>
                        <a:close/>
                        <a:moveTo>
                          <a:pt x="3644" y="3594"/>
                        </a:moveTo>
                        <a:lnTo>
                          <a:pt x="3632" y="3584"/>
                        </a:lnTo>
                        <a:lnTo>
                          <a:pt x="3632" y="3584"/>
                        </a:lnTo>
                        <a:lnTo>
                          <a:pt x="3672" y="3542"/>
                        </a:lnTo>
                        <a:lnTo>
                          <a:pt x="3682" y="3554"/>
                        </a:lnTo>
                        <a:lnTo>
                          <a:pt x="3682" y="3554"/>
                        </a:lnTo>
                        <a:lnTo>
                          <a:pt x="3644" y="3594"/>
                        </a:lnTo>
                        <a:lnTo>
                          <a:pt x="3644" y="3594"/>
                        </a:lnTo>
                        <a:close/>
                        <a:moveTo>
                          <a:pt x="502" y="3492"/>
                        </a:moveTo>
                        <a:lnTo>
                          <a:pt x="502" y="3492"/>
                        </a:lnTo>
                        <a:lnTo>
                          <a:pt x="468" y="3448"/>
                        </a:lnTo>
                        <a:lnTo>
                          <a:pt x="480" y="3438"/>
                        </a:lnTo>
                        <a:lnTo>
                          <a:pt x="480" y="3438"/>
                        </a:lnTo>
                        <a:lnTo>
                          <a:pt x="516" y="3482"/>
                        </a:lnTo>
                        <a:lnTo>
                          <a:pt x="502" y="3492"/>
                        </a:lnTo>
                        <a:close/>
                        <a:moveTo>
                          <a:pt x="3792" y="3424"/>
                        </a:moveTo>
                        <a:lnTo>
                          <a:pt x="3780" y="3414"/>
                        </a:lnTo>
                        <a:lnTo>
                          <a:pt x="3780" y="3414"/>
                        </a:lnTo>
                        <a:lnTo>
                          <a:pt x="3812" y="3370"/>
                        </a:lnTo>
                        <a:lnTo>
                          <a:pt x="3826" y="3380"/>
                        </a:lnTo>
                        <a:lnTo>
                          <a:pt x="3826" y="3380"/>
                        </a:lnTo>
                        <a:lnTo>
                          <a:pt x="3792" y="3424"/>
                        </a:lnTo>
                        <a:lnTo>
                          <a:pt x="3792" y="3424"/>
                        </a:lnTo>
                        <a:close/>
                        <a:moveTo>
                          <a:pt x="366" y="3314"/>
                        </a:moveTo>
                        <a:lnTo>
                          <a:pt x="366" y="3314"/>
                        </a:lnTo>
                        <a:lnTo>
                          <a:pt x="336" y="3266"/>
                        </a:lnTo>
                        <a:lnTo>
                          <a:pt x="350" y="3258"/>
                        </a:lnTo>
                        <a:lnTo>
                          <a:pt x="350" y="3258"/>
                        </a:lnTo>
                        <a:lnTo>
                          <a:pt x="380" y="3304"/>
                        </a:lnTo>
                        <a:lnTo>
                          <a:pt x="366" y="3314"/>
                        </a:lnTo>
                        <a:close/>
                        <a:moveTo>
                          <a:pt x="3920" y="3240"/>
                        </a:moveTo>
                        <a:lnTo>
                          <a:pt x="3908" y="3232"/>
                        </a:lnTo>
                        <a:lnTo>
                          <a:pt x="3908" y="3232"/>
                        </a:lnTo>
                        <a:lnTo>
                          <a:pt x="3936" y="3184"/>
                        </a:lnTo>
                        <a:lnTo>
                          <a:pt x="3950" y="3192"/>
                        </a:lnTo>
                        <a:lnTo>
                          <a:pt x="3950" y="3192"/>
                        </a:lnTo>
                        <a:lnTo>
                          <a:pt x="3920" y="3240"/>
                        </a:lnTo>
                        <a:lnTo>
                          <a:pt x="3920" y="3240"/>
                        </a:lnTo>
                        <a:close/>
                        <a:moveTo>
                          <a:pt x="250" y="3122"/>
                        </a:moveTo>
                        <a:lnTo>
                          <a:pt x="250" y="3122"/>
                        </a:lnTo>
                        <a:lnTo>
                          <a:pt x="224" y="3072"/>
                        </a:lnTo>
                        <a:lnTo>
                          <a:pt x="238" y="3064"/>
                        </a:lnTo>
                        <a:lnTo>
                          <a:pt x="238" y="3064"/>
                        </a:lnTo>
                        <a:lnTo>
                          <a:pt x="264" y="3114"/>
                        </a:lnTo>
                        <a:lnTo>
                          <a:pt x="250" y="3122"/>
                        </a:lnTo>
                        <a:close/>
                        <a:moveTo>
                          <a:pt x="4030" y="3044"/>
                        </a:moveTo>
                        <a:lnTo>
                          <a:pt x="4014" y="3036"/>
                        </a:lnTo>
                        <a:lnTo>
                          <a:pt x="4014" y="3036"/>
                        </a:lnTo>
                        <a:lnTo>
                          <a:pt x="4038" y="2986"/>
                        </a:lnTo>
                        <a:lnTo>
                          <a:pt x="4054" y="2992"/>
                        </a:lnTo>
                        <a:lnTo>
                          <a:pt x="4054" y="2992"/>
                        </a:lnTo>
                        <a:lnTo>
                          <a:pt x="4030" y="3044"/>
                        </a:lnTo>
                        <a:lnTo>
                          <a:pt x="4030" y="3044"/>
                        </a:lnTo>
                        <a:close/>
                        <a:moveTo>
                          <a:pt x="154" y="2918"/>
                        </a:moveTo>
                        <a:lnTo>
                          <a:pt x="154" y="2918"/>
                        </a:lnTo>
                        <a:lnTo>
                          <a:pt x="134" y="2866"/>
                        </a:lnTo>
                        <a:lnTo>
                          <a:pt x="150" y="2860"/>
                        </a:lnTo>
                        <a:lnTo>
                          <a:pt x="150" y="2860"/>
                        </a:lnTo>
                        <a:lnTo>
                          <a:pt x="170" y="2912"/>
                        </a:lnTo>
                        <a:lnTo>
                          <a:pt x="154" y="2918"/>
                        </a:lnTo>
                        <a:close/>
                        <a:moveTo>
                          <a:pt x="4116" y="2836"/>
                        </a:moveTo>
                        <a:lnTo>
                          <a:pt x="4102" y="2832"/>
                        </a:lnTo>
                        <a:lnTo>
                          <a:pt x="4102" y="2832"/>
                        </a:lnTo>
                        <a:lnTo>
                          <a:pt x="4120" y="2778"/>
                        </a:lnTo>
                        <a:lnTo>
                          <a:pt x="4134" y="2784"/>
                        </a:lnTo>
                        <a:lnTo>
                          <a:pt x="4134" y="2784"/>
                        </a:lnTo>
                        <a:lnTo>
                          <a:pt x="4116" y="2836"/>
                        </a:lnTo>
                        <a:lnTo>
                          <a:pt x="4116" y="2836"/>
                        </a:lnTo>
                        <a:close/>
                        <a:moveTo>
                          <a:pt x="82" y="2706"/>
                        </a:moveTo>
                        <a:lnTo>
                          <a:pt x="82" y="2706"/>
                        </a:lnTo>
                        <a:lnTo>
                          <a:pt x="66" y="2652"/>
                        </a:lnTo>
                        <a:lnTo>
                          <a:pt x="82" y="2648"/>
                        </a:lnTo>
                        <a:lnTo>
                          <a:pt x="82" y="2648"/>
                        </a:lnTo>
                        <a:lnTo>
                          <a:pt x="96" y="2702"/>
                        </a:lnTo>
                        <a:lnTo>
                          <a:pt x="82" y="2706"/>
                        </a:lnTo>
                        <a:close/>
                        <a:moveTo>
                          <a:pt x="4182" y="2622"/>
                        </a:moveTo>
                        <a:lnTo>
                          <a:pt x="4166" y="2618"/>
                        </a:lnTo>
                        <a:lnTo>
                          <a:pt x="4166" y="2618"/>
                        </a:lnTo>
                        <a:lnTo>
                          <a:pt x="4178" y="2562"/>
                        </a:lnTo>
                        <a:lnTo>
                          <a:pt x="4194" y="2566"/>
                        </a:lnTo>
                        <a:lnTo>
                          <a:pt x="4194" y="2566"/>
                        </a:lnTo>
                        <a:lnTo>
                          <a:pt x="4182" y="2622"/>
                        </a:lnTo>
                        <a:lnTo>
                          <a:pt x="4182" y="2622"/>
                        </a:lnTo>
                        <a:close/>
                        <a:moveTo>
                          <a:pt x="30" y="2486"/>
                        </a:moveTo>
                        <a:lnTo>
                          <a:pt x="30" y="2486"/>
                        </a:lnTo>
                        <a:lnTo>
                          <a:pt x="22" y="2432"/>
                        </a:lnTo>
                        <a:lnTo>
                          <a:pt x="38" y="2430"/>
                        </a:lnTo>
                        <a:lnTo>
                          <a:pt x="38" y="2430"/>
                        </a:lnTo>
                        <a:lnTo>
                          <a:pt x="46" y="2484"/>
                        </a:lnTo>
                        <a:lnTo>
                          <a:pt x="30" y="2486"/>
                        </a:lnTo>
                        <a:close/>
                        <a:moveTo>
                          <a:pt x="4222" y="2400"/>
                        </a:moveTo>
                        <a:lnTo>
                          <a:pt x="4206" y="2398"/>
                        </a:lnTo>
                        <a:lnTo>
                          <a:pt x="4206" y="2398"/>
                        </a:lnTo>
                        <a:lnTo>
                          <a:pt x="4212" y="2342"/>
                        </a:lnTo>
                        <a:lnTo>
                          <a:pt x="4228" y="2344"/>
                        </a:lnTo>
                        <a:lnTo>
                          <a:pt x="4228" y="2344"/>
                        </a:lnTo>
                        <a:lnTo>
                          <a:pt x="4222" y="2400"/>
                        </a:lnTo>
                        <a:lnTo>
                          <a:pt x="4222" y="2400"/>
                        </a:lnTo>
                        <a:close/>
                        <a:moveTo>
                          <a:pt x="4" y="2264"/>
                        </a:moveTo>
                        <a:lnTo>
                          <a:pt x="4" y="2264"/>
                        </a:lnTo>
                        <a:lnTo>
                          <a:pt x="2" y="2208"/>
                        </a:lnTo>
                        <a:lnTo>
                          <a:pt x="18" y="2208"/>
                        </a:lnTo>
                        <a:lnTo>
                          <a:pt x="18" y="2208"/>
                        </a:lnTo>
                        <a:lnTo>
                          <a:pt x="20" y="2262"/>
                        </a:lnTo>
                        <a:lnTo>
                          <a:pt x="4" y="2264"/>
                        </a:lnTo>
                        <a:close/>
                        <a:moveTo>
                          <a:pt x="4240" y="2176"/>
                        </a:moveTo>
                        <a:lnTo>
                          <a:pt x="4224" y="2176"/>
                        </a:lnTo>
                        <a:lnTo>
                          <a:pt x="4224" y="2176"/>
                        </a:lnTo>
                        <a:lnTo>
                          <a:pt x="4224" y="2120"/>
                        </a:lnTo>
                        <a:lnTo>
                          <a:pt x="4240" y="2120"/>
                        </a:lnTo>
                        <a:lnTo>
                          <a:pt x="4240" y="2120"/>
                        </a:lnTo>
                        <a:lnTo>
                          <a:pt x="4240" y="2176"/>
                        </a:lnTo>
                        <a:lnTo>
                          <a:pt x="4240" y="2176"/>
                        </a:lnTo>
                        <a:close/>
                        <a:moveTo>
                          <a:pt x="4224" y="2114"/>
                        </a:moveTo>
                        <a:lnTo>
                          <a:pt x="4224" y="2114"/>
                        </a:lnTo>
                        <a:lnTo>
                          <a:pt x="4224" y="2058"/>
                        </a:lnTo>
                        <a:lnTo>
                          <a:pt x="4240" y="2056"/>
                        </a:lnTo>
                        <a:lnTo>
                          <a:pt x="4240" y="2056"/>
                        </a:lnTo>
                        <a:lnTo>
                          <a:pt x="4240" y="2114"/>
                        </a:lnTo>
                        <a:lnTo>
                          <a:pt x="4224" y="2114"/>
                        </a:lnTo>
                        <a:close/>
                        <a:moveTo>
                          <a:pt x="16" y="2040"/>
                        </a:moveTo>
                        <a:lnTo>
                          <a:pt x="0" y="2040"/>
                        </a:lnTo>
                        <a:lnTo>
                          <a:pt x="0" y="2040"/>
                        </a:lnTo>
                        <a:lnTo>
                          <a:pt x="4" y="1984"/>
                        </a:lnTo>
                        <a:lnTo>
                          <a:pt x="20" y="1984"/>
                        </a:lnTo>
                        <a:lnTo>
                          <a:pt x="20" y="1984"/>
                        </a:lnTo>
                        <a:lnTo>
                          <a:pt x="16" y="2040"/>
                        </a:lnTo>
                        <a:lnTo>
                          <a:pt x="16" y="2040"/>
                        </a:lnTo>
                        <a:close/>
                        <a:moveTo>
                          <a:pt x="4212" y="1890"/>
                        </a:moveTo>
                        <a:lnTo>
                          <a:pt x="4212" y="1890"/>
                        </a:lnTo>
                        <a:lnTo>
                          <a:pt x="4206" y="1836"/>
                        </a:lnTo>
                        <a:lnTo>
                          <a:pt x="4222" y="1832"/>
                        </a:lnTo>
                        <a:lnTo>
                          <a:pt x="4222" y="1832"/>
                        </a:lnTo>
                        <a:lnTo>
                          <a:pt x="4228" y="1888"/>
                        </a:lnTo>
                        <a:lnTo>
                          <a:pt x="4212" y="1890"/>
                        </a:lnTo>
                        <a:close/>
                        <a:moveTo>
                          <a:pt x="36" y="1818"/>
                        </a:moveTo>
                        <a:lnTo>
                          <a:pt x="22" y="1816"/>
                        </a:lnTo>
                        <a:lnTo>
                          <a:pt x="22" y="1816"/>
                        </a:lnTo>
                        <a:lnTo>
                          <a:pt x="30" y="1760"/>
                        </a:lnTo>
                        <a:lnTo>
                          <a:pt x="46" y="1762"/>
                        </a:lnTo>
                        <a:lnTo>
                          <a:pt x="46" y="1762"/>
                        </a:lnTo>
                        <a:lnTo>
                          <a:pt x="36" y="1818"/>
                        </a:lnTo>
                        <a:lnTo>
                          <a:pt x="36" y="1818"/>
                        </a:lnTo>
                        <a:close/>
                        <a:moveTo>
                          <a:pt x="4176" y="1670"/>
                        </a:moveTo>
                        <a:lnTo>
                          <a:pt x="4176" y="1670"/>
                        </a:lnTo>
                        <a:lnTo>
                          <a:pt x="4164" y="1616"/>
                        </a:lnTo>
                        <a:lnTo>
                          <a:pt x="4180" y="1612"/>
                        </a:lnTo>
                        <a:lnTo>
                          <a:pt x="4180" y="1612"/>
                        </a:lnTo>
                        <a:lnTo>
                          <a:pt x="4192" y="1666"/>
                        </a:lnTo>
                        <a:lnTo>
                          <a:pt x="4176" y="1670"/>
                        </a:lnTo>
                        <a:close/>
                        <a:moveTo>
                          <a:pt x="80" y="1598"/>
                        </a:moveTo>
                        <a:lnTo>
                          <a:pt x="64" y="1596"/>
                        </a:lnTo>
                        <a:lnTo>
                          <a:pt x="64" y="1596"/>
                        </a:lnTo>
                        <a:lnTo>
                          <a:pt x="80" y="1540"/>
                        </a:lnTo>
                        <a:lnTo>
                          <a:pt x="94" y="1546"/>
                        </a:lnTo>
                        <a:lnTo>
                          <a:pt x="94" y="1546"/>
                        </a:lnTo>
                        <a:lnTo>
                          <a:pt x="80" y="1598"/>
                        </a:lnTo>
                        <a:lnTo>
                          <a:pt x="80" y="1598"/>
                        </a:lnTo>
                        <a:close/>
                        <a:moveTo>
                          <a:pt x="4118" y="1456"/>
                        </a:moveTo>
                        <a:lnTo>
                          <a:pt x="4118" y="1456"/>
                        </a:lnTo>
                        <a:lnTo>
                          <a:pt x="4100" y="1402"/>
                        </a:lnTo>
                        <a:lnTo>
                          <a:pt x="4114" y="1398"/>
                        </a:lnTo>
                        <a:lnTo>
                          <a:pt x="4114" y="1398"/>
                        </a:lnTo>
                        <a:lnTo>
                          <a:pt x="4132" y="1450"/>
                        </a:lnTo>
                        <a:lnTo>
                          <a:pt x="4118" y="1456"/>
                        </a:lnTo>
                        <a:close/>
                        <a:moveTo>
                          <a:pt x="146" y="1386"/>
                        </a:moveTo>
                        <a:lnTo>
                          <a:pt x="132" y="1380"/>
                        </a:lnTo>
                        <a:lnTo>
                          <a:pt x="132" y="1380"/>
                        </a:lnTo>
                        <a:lnTo>
                          <a:pt x="152" y="1328"/>
                        </a:lnTo>
                        <a:lnTo>
                          <a:pt x="168" y="1334"/>
                        </a:lnTo>
                        <a:lnTo>
                          <a:pt x="168" y="1334"/>
                        </a:lnTo>
                        <a:lnTo>
                          <a:pt x="146" y="1386"/>
                        </a:lnTo>
                        <a:lnTo>
                          <a:pt x="146" y="1386"/>
                        </a:lnTo>
                        <a:close/>
                        <a:moveTo>
                          <a:pt x="4036" y="1248"/>
                        </a:moveTo>
                        <a:lnTo>
                          <a:pt x="4036" y="1248"/>
                        </a:lnTo>
                        <a:lnTo>
                          <a:pt x="4012" y="1198"/>
                        </a:lnTo>
                        <a:lnTo>
                          <a:pt x="4026" y="1190"/>
                        </a:lnTo>
                        <a:lnTo>
                          <a:pt x="4026" y="1190"/>
                        </a:lnTo>
                        <a:lnTo>
                          <a:pt x="4050" y="1242"/>
                        </a:lnTo>
                        <a:lnTo>
                          <a:pt x="4036" y="1248"/>
                        </a:lnTo>
                        <a:close/>
                        <a:moveTo>
                          <a:pt x="236" y="1182"/>
                        </a:moveTo>
                        <a:lnTo>
                          <a:pt x="222" y="1174"/>
                        </a:lnTo>
                        <a:lnTo>
                          <a:pt x="222" y="1174"/>
                        </a:lnTo>
                        <a:lnTo>
                          <a:pt x="248" y="1124"/>
                        </a:lnTo>
                        <a:lnTo>
                          <a:pt x="262" y="1132"/>
                        </a:lnTo>
                        <a:lnTo>
                          <a:pt x="262" y="1132"/>
                        </a:lnTo>
                        <a:lnTo>
                          <a:pt x="236" y="1182"/>
                        </a:lnTo>
                        <a:lnTo>
                          <a:pt x="236" y="1182"/>
                        </a:lnTo>
                        <a:close/>
                        <a:moveTo>
                          <a:pt x="3932" y="1050"/>
                        </a:moveTo>
                        <a:lnTo>
                          <a:pt x="3932" y="1050"/>
                        </a:lnTo>
                        <a:lnTo>
                          <a:pt x="3904" y="1002"/>
                        </a:lnTo>
                        <a:lnTo>
                          <a:pt x="3918" y="994"/>
                        </a:lnTo>
                        <a:lnTo>
                          <a:pt x="3918" y="994"/>
                        </a:lnTo>
                        <a:lnTo>
                          <a:pt x="3946" y="1042"/>
                        </a:lnTo>
                        <a:lnTo>
                          <a:pt x="3932" y="1050"/>
                        </a:lnTo>
                        <a:close/>
                        <a:moveTo>
                          <a:pt x="346" y="988"/>
                        </a:moveTo>
                        <a:lnTo>
                          <a:pt x="332" y="978"/>
                        </a:lnTo>
                        <a:lnTo>
                          <a:pt x="332" y="978"/>
                        </a:lnTo>
                        <a:lnTo>
                          <a:pt x="364" y="932"/>
                        </a:lnTo>
                        <a:lnTo>
                          <a:pt x="376" y="940"/>
                        </a:lnTo>
                        <a:lnTo>
                          <a:pt x="376" y="940"/>
                        </a:lnTo>
                        <a:lnTo>
                          <a:pt x="346" y="988"/>
                        </a:lnTo>
                        <a:lnTo>
                          <a:pt x="346" y="988"/>
                        </a:lnTo>
                        <a:close/>
                        <a:moveTo>
                          <a:pt x="3810" y="864"/>
                        </a:moveTo>
                        <a:lnTo>
                          <a:pt x="3810" y="864"/>
                        </a:lnTo>
                        <a:lnTo>
                          <a:pt x="3776" y="820"/>
                        </a:lnTo>
                        <a:lnTo>
                          <a:pt x="3788" y="810"/>
                        </a:lnTo>
                        <a:lnTo>
                          <a:pt x="3788" y="810"/>
                        </a:lnTo>
                        <a:lnTo>
                          <a:pt x="3822" y="856"/>
                        </a:lnTo>
                        <a:lnTo>
                          <a:pt x="3810" y="864"/>
                        </a:lnTo>
                        <a:close/>
                        <a:moveTo>
                          <a:pt x="476" y="806"/>
                        </a:moveTo>
                        <a:lnTo>
                          <a:pt x="464" y="796"/>
                        </a:lnTo>
                        <a:lnTo>
                          <a:pt x="464" y="796"/>
                        </a:lnTo>
                        <a:lnTo>
                          <a:pt x="500" y="752"/>
                        </a:lnTo>
                        <a:lnTo>
                          <a:pt x="512" y="762"/>
                        </a:lnTo>
                        <a:lnTo>
                          <a:pt x="512" y="762"/>
                        </a:lnTo>
                        <a:lnTo>
                          <a:pt x="476" y="806"/>
                        </a:lnTo>
                        <a:lnTo>
                          <a:pt x="476" y="806"/>
                        </a:lnTo>
                        <a:close/>
                        <a:moveTo>
                          <a:pt x="3668" y="694"/>
                        </a:moveTo>
                        <a:lnTo>
                          <a:pt x="3668" y="694"/>
                        </a:lnTo>
                        <a:lnTo>
                          <a:pt x="3628" y="652"/>
                        </a:lnTo>
                        <a:lnTo>
                          <a:pt x="3640" y="642"/>
                        </a:lnTo>
                        <a:lnTo>
                          <a:pt x="3640" y="642"/>
                        </a:lnTo>
                        <a:lnTo>
                          <a:pt x="3680" y="682"/>
                        </a:lnTo>
                        <a:lnTo>
                          <a:pt x="3668" y="694"/>
                        </a:lnTo>
                        <a:close/>
                        <a:moveTo>
                          <a:pt x="624" y="640"/>
                        </a:moveTo>
                        <a:lnTo>
                          <a:pt x="612" y="628"/>
                        </a:lnTo>
                        <a:lnTo>
                          <a:pt x="612" y="628"/>
                        </a:lnTo>
                        <a:lnTo>
                          <a:pt x="652" y="588"/>
                        </a:lnTo>
                        <a:lnTo>
                          <a:pt x="664" y="600"/>
                        </a:lnTo>
                        <a:lnTo>
                          <a:pt x="664" y="600"/>
                        </a:lnTo>
                        <a:lnTo>
                          <a:pt x="624" y="640"/>
                        </a:lnTo>
                        <a:lnTo>
                          <a:pt x="624" y="640"/>
                        </a:lnTo>
                        <a:close/>
                        <a:moveTo>
                          <a:pt x="3508" y="538"/>
                        </a:moveTo>
                        <a:lnTo>
                          <a:pt x="3508" y="538"/>
                        </a:lnTo>
                        <a:lnTo>
                          <a:pt x="3466" y="502"/>
                        </a:lnTo>
                        <a:lnTo>
                          <a:pt x="3476" y="490"/>
                        </a:lnTo>
                        <a:lnTo>
                          <a:pt x="3476" y="490"/>
                        </a:lnTo>
                        <a:lnTo>
                          <a:pt x="3518" y="526"/>
                        </a:lnTo>
                        <a:lnTo>
                          <a:pt x="3508" y="538"/>
                        </a:lnTo>
                        <a:close/>
                        <a:moveTo>
                          <a:pt x="790" y="490"/>
                        </a:moveTo>
                        <a:lnTo>
                          <a:pt x="780" y="476"/>
                        </a:lnTo>
                        <a:lnTo>
                          <a:pt x="780" y="476"/>
                        </a:lnTo>
                        <a:lnTo>
                          <a:pt x="824" y="442"/>
                        </a:lnTo>
                        <a:lnTo>
                          <a:pt x="832" y="454"/>
                        </a:lnTo>
                        <a:lnTo>
                          <a:pt x="832" y="454"/>
                        </a:lnTo>
                        <a:lnTo>
                          <a:pt x="790" y="490"/>
                        </a:lnTo>
                        <a:lnTo>
                          <a:pt x="790" y="490"/>
                        </a:lnTo>
                        <a:close/>
                        <a:moveTo>
                          <a:pt x="3332" y="400"/>
                        </a:moveTo>
                        <a:lnTo>
                          <a:pt x="3332" y="400"/>
                        </a:lnTo>
                        <a:lnTo>
                          <a:pt x="3286" y="368"/>
                        </a:lnTo>
                        <a:lnTo>
                          <a:pt x="3296" y="354"/>
                        </a:lnTo>
                        <a:lnTo>
                          <a:pt x="3296" y="354"/>
                        </a:lnTo>
                        <a:lnTo>
                          <a:pt x="3342" y="386"/>
                        </a:lnTo>
                        <a:lnTo>
                          <a:pt x="3332" y="400"/>
                        </a:lnTo>
                        <a:close/>
                        <a:moveTo>
                          <a:pt x="970" y="358"/>
                        </a:moveTo>
                        <a:lnTo>
                          <a:pt x="960" y="344"/>
                        </a:lnTo>
                        <a:lnTo>
                          <a:pt x="960" y="344"/>
                        </a:lnTo>
                        <a:lnTo>
                          <a:pt x="1008" y="314"/>
                        </a:lnTo>
                        <a:lnTo>
                          <a:pt x="1016" y="328"/>
                        </a:lnTo>
                        <a:lnTo>
                          <a:pt x="1016" y="328"/>
                        </a:lnTo>
                        <a:lnTo>
                          <a:pt x="970" y="358"/>
                        </a:lnTo>
                        <a:lnTo>
                          <a:pt x="970" y="358"/>
                        </a:lnTo>
                        <a:close/>
                        <a:moveTo>
                          <a:pt x="3144" y="280"/>
                        </a:moveTo>
                        <a:lnTo>
                          <a:pt x="3144" y="280"/>
                        </a:lnTo>
                        <a:lnTo>
                          <a:pt x="3094" y="254"/>
                        </a:lnTo>
                        <a:lnTo>
                          <a:pt x="3102" y="240"/>
                        </a:lnTo>
                        <a:lnTo>
                          <a:pt x="3102" y="240"/>
                        </a:lnTo>
                        <a:lnTo>
                          <a:pt x="3152" y="266"/>
                        </a:lnTo>
                        <a:lnTo>
                          <a:pt x="3144" y="280"/>
                        </a:lnTo>
                        <a:close/>
                        <a:moveTo>
                          <a:pt x="1162" y="246"/>
                        </a:moveTo>
                        <a:lnTo>
                          <a:pt x="1154" y="232"/>
                        </a:lnTo>
                        <a:lnTo>
                          <a:pt x="1154" y="232"/>
                        </a:lnTo>
                        <a:lnTo>
                          <a:pt x="1204" y="206"/>
                        </a:lnTo>
                        <a:lnTo>
                          <a:pt x="1212" y="220"/>
                        </a:lnTo>
                        <a:lnTo>
                          <a:pt x="1212" y="220"/>
                        </a:lnTo>
                        <a:lnTo>
                          <a:pt x="1162" y="246"/>
                        </a:lnTo>
                        <a:lnTo>
                          <a:pt x="1162" y="246"/>
                        </a:lnTo>
                        <a:close/>
                        <a:moveTo>
                          <a:pt x="2944" y="182"/>
                        </a:moveTo>
                        <a:lnTo>
                          <a:pt x="2944" y="182"/>
                        </a:lnTo>
                        <a:lnTo>
                          <a:pt x="2892" y="162"/>
                        </a:lnTo>
                        <a:lnTo>
                          <a:pt x="2898" y="146"/>
                        </a:lnTo>
                        <a:lnTo>
                          <a:pt x="2898" y="146"/>
                        </a:lnTo>
                        <a:lnTo>
                          <a:pt x="2950" y="168"/>
                        </a:lnTo>
                        <a:lnTo>
                          <a:pt x="2944" y="182"/>
                        </a:lnTo>
                        <a:close/>
                        <a:moveTo>
                          <a:pt x="1366" y="154"/>
                        </a:moveTo>
                        <a:lnTo>
                          <a:pt x="1360" y="140"/>
                        </a:lnTo>
                        <a:lnTo>
                          <a:pt x="1360" y="140"/>
                        </a:lnTo>
                        <a:lnTo>
                          <a:pt x="1412" y="120"/>
                        </a:lnTo>
                        <a:lnTo>
                          <a:pt x="1418" y="136"/>
                        </a:lnTo>
                        <a:lnTo>
                          <a:pt x="1418" y="136"/>
                        </a:lnTo>
                        <a:lnTo>
                          <a:pt x="1366" y="154"/>
                        </a:lnTo>
                        <a:lnTo>
                          <a:pt x="1366" y="154"/>
                        </a:lnTo>
                        <a:close/>
                        <a:moveTo>
                          <a:pt x="2734" y="106"/>
                        </a:moveTo>
                        <a:lnTo>
                          <a:pt x="2734" y="106"/>
                        </a:lnTo>
                        <a:lnTo>
                          <a:pt x="2680" y="90"/>
                        </a:lnTo>
                        <a:lnTo>
                          <a:pt x="2684" y="76"/>
                        </a:lnTo>
                        <a:lnTo>
                          <a:pt x="2684" y="76"/>
                        </a:lnTo>
                        <a:lnTo>
                          <a:pt x="2738" y="90"/>
                        </a:lnTo>
                        <a:lnTo>
                          <a:pt x="2734" y="106"/>
                        </a:lnTo>
                        <a:close/>
                        <a:moveTo>
                          <a:pt x="1578" y="86"/>
                        </a:moveTo>
                        <a:lnTo>
                          <a:pt x="1574" y="70"/>
                        </a:lnTo>
                        <a:lnTo>
                          <a:pt x="1574" y="70"/>
                        </a:lnTo>
                        <a:lnTo>
                          <a:pt x="1628" y="56"/>
                        </a:lnTo>
                        <a:lnTo>
                          <a:pt x="1632" y="72"/>
                        </a:lnTo>
                        <a:lnTo>
                          <a:pt x="1632" y="72"/>
                        </a:lnTo>
                        <a:lnTo>
                          <a:pt x="1578" y="86"/>
                        </a:lnTo>
                        <a:lnTo>
                          <a:pt x="1578" y="86"/>
                        </a:lnTo>
                        <a:close/>
                        <a:moveTo>
                          <a:pt x="2516" y="52"/>
                        </a:moveTo>
                        <a:lnTo>
                          <a:pt x="2516" y="52"/>
                        </a:lnTo>
                        <a:lnTo>
                          <a:pt x="2462" y="44"/>
                        </a:lnTo>
                        <a:lnTo>
                          <a:pt x="2464" y="28"/>
                        </a:lnTo>
                        <a:lnTo>
                          <a:pt x="2464" y="28"/>
                        </a:lnTo>
                        <a:lnTo>
                          <a:pt x="2520" y="38"/>
                        </a:lnTo>
                        <a:lnTo>
                          <a:pt x="2516" y="52"/>
                        </a:lnTo>
                        <a:close/>
                        <a:moveTo>
                          <a:pt x="1796" y="40"/>
                        </a:moveTo>
                        <a:lnTo>
                          <a:pt x="1792" y="24"/>
                        </a:lnTo>
                        <a:lnTo>
                          <a:pt x="1792" y="24"/>
                        </a:lnTo>
                        <a:lnTo>
                          <a:pt x="1848" y="16"/>
                        </a:lnTo>
                        <a:lnTo>
                          <a:pt x="1850" y="32"/>
                        </a:lnTo>
                        <a:lnTo>
                          <a:pt x="1850" y="32"/>
                        </a:lnTo>
                        <a:lnTo>
                          <a:pt x="1796" y="40"/>
                        </a:lnTo>
                        <a:lnTo>
                          <a:pt x="1796" y="40"/>
                        </a:lnTo>
                        <a:close/>
                        <a:moveTo>
                          <a:pt x="2296" y="22"/>
                        </a:moveTo>
                        <a:lnTo>
                          <a:pt x="2296" y="22"/>
                        </a:lnTo>
                        <a:lnTo>
                          <a:pt x="2240" y="18"/>
                        </a:lnTo>
                        <a:lnTo>
                          <a:pt x="2242" y="2"/>
                        </a:lnTo>
                        <a:lnTo>
                          <a:pt x="2242" y="2"/>
                        </a:lnTo>
                        <a:lnTo>
                          <a:pt x="2298" y="6"/>
                        </a:lnTo>
                        <a:lnTo>
                          <a:pt x="2296" y="22"/>
                        </a:lnTo>
                        <a:close/>
                        <a:moveTo>
                          <a:pt x="2018" y="18"/>
                        </a:moveTo>
                        <a:lnTo>
                          <a:pt x="2016" y="2"/>
                        </a:lnTo>
                        <a:lnTo>
                          <a:pt x="2016" y="2"/>
                        </a:lnTo>
                        <a:lnTo>
                          <a:pt x="2072" y="0"/>
                        </a:lnTo>
                        <a:lnTo>
                          <a:pt x="2074" y="16"/>
                        </a:lnTo>
                        <a:lnTo>
                          <a:pt x="2074" y="16"/>
                        </a:lnTo>
                        <a:lnTo>
                          <a:pt x="2018" y="18"/>
                        </a:lnTo>
                        <a:lnTo>
                          <a:pt x="2018" y="18"/>
                        </a:lnTo>
                        <a:close/>
                      </a:path>
                    </a:pathLst>
                  </a:custGeom>
                  <a:solidFill>
                    <a:srgbClr val="00AEEF"/>
                  </a:solidFill>
                  <a:ln w="9525">
                    <a:noFill/>
                    <a:round/>
                  </a:ln>
                </p:spPr>
                <p:txBody>
                  <a:bodyPr vert="horz" wrap="square" lIns="91401" tIns="45701" rIns="91401" bIns="45701" numCol="1" anchor="t" anchorCtr="0" compatLnSpc="1"/>
                  <a:lstStyle/>
                  <a:p>
                    <a:pPr defTabSz="913765"/>
                    <a:endParaRPr lang="zh-CN" altLang="en-US" sz="1200" dirty="0"/>
                  </a:p>
                </p:txBody>
              </p:sp>
            </p:grpSp>
            <p:grpSp>
              <p:nvGrpSpPr>
                <p:cNvPr id="470" name="组合 182"/>
                <p:cNvGrpSpPr/>
                <p:nvPr/>
              </p:nvGrpSpPr>
              <p:grpSpPr>
                <a:xfrm>
                  <a:off x="3361573" y="3447209"/>
                  <a:ext cx="938165" cy="937087"/>
                  <a:chOff x="-1657350" y="2511425"/>
                  <a:chExt cx="5524500" cy="5518150"/>
                </a:xfrm>
              </p:grpSpPr>
              <p:sp>
                <p:nvSpPr>
                  <p:cNvPr id="471" name="Freeform 49"/>
                  <p:cNvSpPr/>
                  <p:nvPr/>
                </p:nvSpPr>
                <p:spPr bwMode="auto">
                  <a:xfrm>
                    <a:off x="1184275" y="2511425"/>
                    <a:ext cx="2228850" cy="1428750"/>
                  </a:xfrm>
                  <a:custGeom>
                    <a:avLst/>
                    <a:gdLst/>
                    <a:ahLst/>
                    <a:cxnLst>
                      <a:cxn ang="0">
                        <a:pos x="1252" y="900"/>
                      </a:cxn>
                      <a:cxn ang="0">
                        <a:pos x="1290" y="898"/>
                      </a:cxn>
                      <a:cxn ang="0">
                        <a:pos x="1322" y="888"/>
                      </a:cxn>
                      <a:cxn ang="0">
                        <a:pos x="1340" y="874"/>
                      </a:cxn>
                      <a:cxn ang="0">
                        <a:pos x="1362" y="846"/>
                      </a:cxn>
                      <a:cxn ang="0">
                        <a:pos x="1368" y="820"/>
                      </a:cxn>
                      <a:cxn ang="0">
                        <a:pos x="1368" y="802"/>
                      </a:cxn>
                      <a:cxn ang="0">
                        <a:pos x="1404" y="782"/>
                      </a:cxn>
                      <a:cxn ang="0">
                        <a:pos x="1300" y="640"/>
                      </a:cxn>
                      <a:cxn ang="0">
                        <a:pos x="1180" y="508"/>
                      </a:cxn>
                      <a:cxn ang="0">
                        <a:pos x="1122" y="452"/>
                      </a:cxn>
                      <a:cxn ang="0">
                        <a:pos x="1000" y="350"/>
                      </a:cxn>
                      <a:cxn ang="0">
                        <a:pos x="870" y="260"/>
                      </a:cxn>
                      <a:cxn ang="0">
                        <a:pos x="732" y="182"/>
                      </a:cxn>
                      <a:cxn ang="0">
                        <a:pos x="590" y="118"/>
                      </a:cxn>
                      <a:cxn ang="0">
                        <a:pos x="440" y="68"/>
                      </a:cxn>
                      <a:cxn ang="0">
                        <a:pos x="288" y="30"/>
                      </a:cxn>
                      <a:cxn ang="0">
                        <a:pos x="130" y="6"/>
                      </a:cxn>
                      <a:cxn ang="0">
                        <a:pos x="50" y="42"/>
                      </a:cxn>
                      <a:cxn ang="0">
                        <a:pos x="42" y="46"/>
                      </a:cxn>
                      <a:cxn ang="0">
                        <a:pos x="26" y="58"/>
                      </a:cxn>
                      <a:cxn ang="0">
                        <a:pos x="8" y="84"/>
                      </a:cxn>
                      <a:cxn ang="0">
                        <a:pos x="0" y="124"/>
                      </a:cxn>
                      <a:cxn ang="0">
                        <a:pos x="2" y="140"/>
                      </a:cxn>
                      <a:cxn ang="0">
                        <a:pos x="16" y="174"/>
                      </a:cxn>
                      <a:cxn ang="0">
                        <a:pos x="26" y="192"/>
                      </a:cxn>
                      <a:cxn ang="0">
                        <a:pos x="120" y="198"/>
                      </a:cxn>
                      <a:cxn ang="0">
                        <a:pos x="214" y="212"/>
                      </a:cxn>
                      <a:cxn ang="0">
                        <a:pos x="306" y="230"/>
                      </a:cxn>
                      <a:cxn ang="0">
                        <a:pos x="396" y="256"/>
                      </a:cxn>
                      <a:cxn ang="0">
                        <a:pos x="484" y="284"/>
                      </a:cxn>
                      <a:cxn ang="0">
                        <a:pos x="570" y="318"/>
                      </a:cxn>
                      <a:cxn ang="0">
                        <a:pos x="652" y="358"/>
                      </a:cxn>
                      <a:cxn ang="0">
                        <a:pos x="732" y="402"/>
                      </a:cxn>
                      <a:cxn ang="0">
                        <a:pos x="810" y="450"/>
                      </a:cxn>
                      <a:cxn ang="0">
                        <a:pos x="884" y="502"/>
                      </a:cxn>
                      <a:cxn ang="0">
                        <a:pos x="954" y="560"/>
                      </a:cxn>
                      <a:cxn ang="0">
                        <a:pos x="1020" y="620"/>
                      </a:cxn>
                      <a:cxn ang="0">
                        <a:pos x="1084" y="684"/>
                      </a:cxn>
                      <a:cxn ang="0">
                        <a:pos x="1144" y="754"/>
                      </a:cxn>
                      <a:cxn ang="0">
                        <a:pos x="1200" y="824"/>
                      </a:cxn>
                      <a:cxn ang="0">
                        <a:pos x="1252" y="900"/>
                      </a:cxn>
                    </a:cxnLst>
                    <a:rect l="0" t="0" r="r" b="b"/>
                    <a:pathLst>
                      <a:path w="1404" h="900">
                        <a:moveTo>
                          <a:pt x="1252" y="900"/>
                        </a:moveTo>
                        <a:lnTo>
                          <a:pt x="1252" y="900"/>
                        </a:lnTo>
                        <a:lnTo>
                          <a:pt x="1270" y="900"/>
                        </a:lnTo>
                        <a:lnTo>
                          <a:pt x="1290" y="898"/>
                        </a:lnTo>
                        <a:lnTo>
                          <a:pt x="1306" y="894"/>
                        </a:lnTo>
                        <a:lnTo>
                          <a:pt x="1322" y="888"/>
                        </a:lnTo>
                        <a:lnTo>
                          <a:pt x="1322" y="888"/>
                        </a:lnTo>
                        <a:lnTo>
                          <a:pt x="1340" y="874"/>
                        </a:lnTo>
                        <a:lnTo>
                          <a:pt x="1354" y="860"/>
                        </a:lnTo>
                        <a:lnTo>
                          <a:pt x="1362" y="846"/>
                        </a:lnTo>
                        <a:lnTo>
                          <a:pt x="1366" y="832"/>
                        </a:lnTo>
                        <a:lnTo>
                          <a:pt x="1368" y="820"/>
                        </a:lnTo>
                        <a:lnTo>
                          <a:pt x="1370" y="812"/>
                        </a:lnTo>
                        <a:lnTo>
                          <a:pt x="1368" y="802"/>
                        </a:lnTo>
                        <a:lnTo>
                          <a:pt x="1404" y="782"/>
                        </a:lnTo>
                        <a:lnTo>
                          <a:pt x="1404" y="782"/>
                        </a:lnTo>
                        <a:lnTo>
                          <a:pt x="1354" y="710"/>
                        </a:lnTo>
                        <a:lnTo>
                          <a:pt x="1300" y="640"/>
                        </a:lnTo>
                        <a:lnTo>
                          <a:pt x="1242" y="572"/>
                        </a:lnTo>
                        <a:lnTo>
                          <a:pt x="1180" y="508"/>
                        </a:lnTo>
                        <a:lnTo>
                          <a:pt x="1180" y="508"/>
                        </a:lnTo>
                        <a:lnTo>
                          <a:pt x="1122" y="452"/>
                        </a:lnTo>
                        <a:lnTo>
                          <a:pt x="1062" y="398"/>
                        </a:lnTo>
                        <a:lnTo>
                          <a:pt x="1000" y="350"/>
                        </a:lnTo>
                        <a:lnTo>
                          <a:pt x="936" y="302"/>
                        </a:lnTo>
                        <a:lnTo>
                          <a:pt x="870" y="260"/>
                        </a:lnTo>
                        <a:lnTo>
                          <a:pt x="802" y="220"/>
                        </a:lnTo>
                        <a:lnTo>
                          <a:pt x="732" y="182"/>
                        </a:lnTo>
                        <a:lnTo>
                          <a:pt x="662" y="148"/>
                        </a:lnTo>
                        <a:lnTo>
                          <a:pt x="590" y="118"/>
                        </a:lnTo>
                        <a:lnTo>
                          <a:pt x="516" y="90"/>
                        </a:lnTo>
                        <a:lnTo>
                          <a:pt x="440" y="68"/>
                        </a:lnTo>
                        <a:lnTo>
                          <a:pt x="364" y="46"/>
                        </a:lnTo>
                        <a:lnTo>
                          <a:pt x="288" y="30"/>
                        </a:lnTo>
                        <a:lnTo>
                          <a:pt x="210" y="16"/>
                        </a:lnTo>
                        <a:lnTo>
                          <a:pt x="130" y="6"/>
                        </a:lnTo>
                        <a:lnTo>
                          <a:pt x="50" y="0"/>
                        </a:lnTo>
                        <a:lnTo>
                          <a:pt x="50" y="42"/>
                        </a:lnTo>
                        <a:lnTo>
                          <a:pt x="50" y="42"/>
                        </a:lnTo>
                        <a:lnTo>
                          <a:pt x="42" y="46"/>
                        </a:lnTo>
                        <a:lnTo>
                          <a:pt x="34" y="50"/>
                        </a:lnTo>
                        <a:lnTo>
                          <a:pt x="26" y="58"/>
                        </a:lnTo>
                        <a:lnTo>
                          <a:pt x="16" y="70"/>
                        </a:lnTo>
                        <a:lnTo>
                          <a:pt x="8" y="84"/>
                        </a:lnTo>
                        <a:lnTo>
                          <a:pt x="2" y="102"/>
                        </a:lnTo>
                        <a:lnTo>
                          <a:pt x="0" y="124"/>
                        </a:lnTo>
                        <a:lnTo>
                          <a:pt x="0" y="124"/>
                        </a:lnTo>
                        <a:lnTo>
                          <a:pt x="2" y="140"/>
                        </a:lnTo>
                        <a:lnTo>
                          <a:pt x="8" y="158"/>
                        </a:lnTo>
                        <a:lnTo>
                          <a:pt x="16" y="174"/>
                        </a:lnTo>
                        <a:lnTo>
                          <a:pt x="26" y="192"/>
                        </a:lnTo>
                        <a:lnTo>
                          <a:pt x="26" y="192"/>
                        </a:lnTo>
                        <a:lnTo>
                          <a:pt x="74" y="194"/>
                        </a:lnTo>
                        <a:lnTo>
                          <a:pt x="120" y="198"/>
                        </a:lnTo>
                        <a:lnTo>
                          <a:pt x="168" y="204"/>
                        </a:lnTo>
                        <a:lnTo>
                          <a:pt x="214" y="212"/>
                        </a:lnTo>
                        <a:lnTo>
                          <a:pt x="260" y="220"/>
                        </a:lnTo>
                        <a:lnTo>
                          <a:pt x="306" y="230"/>
                        </a:lnTo>
                        <a:lnTo>
                          <a:pt x="352" y="242"/>
                        </a:lnTo>
                        <a:lnTo>
                          <a:pt x="396" y="256"/>
                        </a:lnTo>
                        <a:lnTo>
                          <a:pt x="440" y="270"/>
                        </a:lnTo>
                        <a:lnTo>
                          <a:pt x="484" y="284"/>
                        </a:lnTo>
                        <a:lnTo>
                          <a:pt x="528" y="300"/>
                        </a:lnTo>
                        <a:lnTo>
                          <a:pt x="570" y="318"/>
                        </a:lnTo>
                        <a:lnTo>
                          <a:pt x="612" y="338"/>
                        </a:lnTo>
                        <a:lnTo>
                          <a:pt x="652" y="358"/>
                        </a:lnTo>
                        <a:lnTo>
                          <a:pt x="692" y="380"/>
                        </a:lnTo>
                        <a:lnTo>
                          <a:pt x="732" y="402"/>
                        </a:lnTo>
                        <a:lnTo>
                          <a:pt x="772" y="426"/>
                        </a:lnTo>
                        <a:lnTo>
                          <a:pt x="810" y="450"/>
                        </a:lnTo>
                        <a:lnTo>
                          <a:pt x="846" y="476"/>
                        </a:lnTo>
                        <a:lnTo>
                          <a:pt x="884" y="502"/>
                        </a:lnTo>
                        <a:lnTo>
                          <a:pt x="918" y="530"/>
                        </a:lnTo>
                        <a:lnTo>
                          <a:pt x="954" y="560"/>
                        </a:lnTo>
                        <a:lnTo>
                          <a:pt x="988" y="590"/>
                        </a:lnTo>
                        <a:lnTo>
                          <a:pt x="1020" y="620"/>
                        </a:lnTo>
                        <a:lnTo>
                          <a:pt x="1054" y="652"/>
                        </a:lnTo>
                        <a:lnTo>
                          <a:pt x="1084" y="684"/>
                        </a:lnTo>
                        <a:lnTo>
                          <a:pt x="1114" y="718"/>
                        </a:lnTo>
                        <a:lnTo>
                          <a:pt x="1144" y="754"/>
                        </a:lnTo>
                        <a:lnTo>
                          <a:pt x="1172" y="788"/>
                        </a:lnTo>
                        <a:lnTo>
                          <a:pt x="1200" y="824"/>
                        </a:lnTo>
                        <a:lnTo>
                          <a:pt x="1226" y="862"/>
                        </a:lnTo>
                        <a:lnTo>
                          <a:pt x="1252" y="900"/>
                        </a:lnTo>
                        <a:lnTo>
                          <a:pt x="1252" y="900"/>
                        </a:lnTo>
                        <a:close/>
                      </a:path>
                    </a:pathLst>
                  </a:custGeom>
                  <a:solidFill>
                    <a:srgbClr val="00AEEF"/>
                  </a:solidFill>
                  <a:ln w="9525">
                    <a:noFill/>
                    <a:round/>
                  </a:ln>
                </p:spPr>
                <p:txBody>
                  <a:bodyPr vert="horz" wrap="square" lIns="91401" tIns="45701" rIns="91401" bIns="45701" numCol="1" anchor="t" anchorCtr="0" compatLnSpc="1"/>
                  <a:lstStyle/>
                  <a:p>
                    <a:pPr defTabSz="913765"/>
                    <a:endParaRPr lang="zh-CN" altLang="en-US" sz="1200" dirty="0"/>
                  </a:p>
                </p:txBody>
              </p:sp>
              <p:sp>
                <p:nvSpPr>
                  <p:cNvPr id="472" name="Freeform 50"/>
                  <p:cNvSpPr/>
                  <p:nvPr/>
                </p:nvSpPr>
                <p:spPr bwMode="auto">
                  <a:xfrm>
                    <a:off x="-1203325" y="2511425"/>
                    <a:ext cx="2228850" cy="1428750"/>
                  </a:xfrm>
                  <a:custGeom>
                    <a:avLst/>
                    <a:gdLst/>
                    <a:ahLst/>
                    <a:cxnLst>
                      <a:cxn ang="0">
                        <a:pos x="1354" y="0"/>
                      </a:cxn>
                      <a:cxn ang="0">
                        <a:pos x="1274" y="6"/>
                      </a:cxn>
                      <a:cxn ang="0">
                        <a:pos x="1116" y="30"/>
                      </a:cxn>
                      <a:cxn ang="0">
                        <a:pos x="964" y="68"/>
                      </a:cxn>
                      <a:cxn ang="0">
                        <a:pos x="814" y="118"/>
                      </a:cxn>
                      <a:cxn ang="0">
                        <a:pos x="672" y="182"/>
                      </a:cxn>
                      <a:cxn ang="0">
                        <a:pos x="534" y="260"/>
                      </a:cxn>
                      <a:cxn ang="0">
                        <a:pos x="404" y="350"/>
                      </a:cxn>
                      <a:cxn ang="0">
                        <a:pos x="282" y="452"/>
                      </a:cxn>
                      <a:cxn ang="0">
                        <a:pos x="224" y="508"/>
                      </a:cxn>
                      <a:cxn ang="0">
                        <a:pos x="104" y="640"/>
                      </a:cxn>
                      <a:cxn ang="0">
                        <a:pos x="0" y="782"/>
                      </a:cxn>
                      <a:cxn ang="0">
                        <a:pos x="36" y="802"/>
                      </a:cxn>
                      <a:cxn ang="0">
                        <a:pos x="36" y="820"/>
                      </a:cxn>
                      <a:cxn ang="0">
                        <a:pos x="42" y="846"/>
                      </a:cxn>
                      <a:cxn ang="0">
                        <a:pos x="64" y="874"/>
                      </a:cxn>
                      <a:cxn ang="0">
                        <a:pos x="82" y="888"/>
                      </a:cxn>
                      <a:cxn ang="0">
                        <a:pos x="114" y="898"/>
                      </a:cxn>
                      <a:cxn ang="0">
                        <a:pos x="152" y="900"/>
                      </a:cxn>
                      <a:cxn ang="0">
                        <a:pos x="178" y="862"/>
                      </a:cxn>
                      <a:cxn ang="0">
                        <a:pos x="232" y="788"/>
                      </a:cxn>
                      <a:cxn ang="0">
                        <a:pos x="290" y="718"/>
                      </a:cxn>
                      <a:cxn ang="0">
                        <a:pos x="350" y="652"/>
                      </a:cxn>
                      <a:cxn ang="0">
                        <a:pos x="416" y="590"/>
                      </a:cxn>
                      <a:cxn ang="0">
                        <a:pos x="486" y="530"/>
                      </a:cxn>
                      <a:cxn ang="0">
                        <a:pos x="558" y="476"/>
                      </a:cxn>
                      <a:cxn ang="0">
                        <a:pos x="632" y="426"/>
                      </a:cxn>
                      <a:cxn ang="0">
                        <a:pos x="712" y="380"/>
                      </a:cxn>
                      <a:cxn ang="0">
                        <a:pos x="792" y="338"/>
                      </a:cxn>
                      <a:cxn ang="0">
                        <a:pos x="876" y="300"/>
                      </a:cxn>
                      <a:cxn ang="0">
                        <a:pos x="964" y="270"/>
                      </a:cxn>
                      <a:cxn ang="0">
                        <a:pos x="1052" y="242"/>
                      </a:cxn>
                      <a:cxn ang="0">
                        <a:pos x="1144" y="220"/>
                      </a:cxn>
                      <a:cxn ang="0">
                        <a:pos x="1236" y="204"/>
                      </a:cxn>
                      <a:cxn ang="0">
                        <a:pos x="1330" y="194"/>
                      </a:cxn>
                      <a:cxn ang="0">
                        <a:pos x="1378" y="192"/>
                      </a:cxn>
                      <a:cxn ang="0">
                        <a:pos x="1396" y="158"/>
                      </a:cxn>
                      <a:cxn ang="0">
                        <a:pos x="1404" y="124"/>
                      </a:cxn>
                      <a:cxn ang="0">
                        <a:pos x="1402" y="102"/>
                      </a:cxn>
                      <a:cxn ang="0">
                        <a:pos x="1388" y="70"/>
                      </a:cxn>
                      <a:cxn ang="0">
                        <a:pos x="1370" y="50"/>
                      </a:cxn>
                      <a:cxn ang="0">
                        <a:pos x="1354" y="42"/>
                      </a:cxn>
                    </a:cxnLst>
                    <a:rect l="0" t="0" r="r" b="b"/>
                    <a:pathLst>
                      <a:path w="1404" h="900">
                        <a:moveTo>
                          <a:pt x="1354" y="42"/>
                        </a:moveTo>
                        <a:lnTo>
                          <a:pt x="1354" y="0"/>
                        </a:lnTo>
                        <a:lnTo>
                          <a:pt x="1354" y="0"/>
                        </a:lnTo>
                        <a:lnTo>
                          <a:pt x="1274" y="6"/>
                        </a:lnTo>
                        <a:lnTo>
                          <a:pt x="1194" y="16"/>
                        </a:lnTo>
                        <a:lnTo>
                          <a:pt x="1116" y="30"/>
                        </a:lnTo>
                        <a:lnTo>
                          <a:pt x="1040" y="46"/>
                        </a:lnTo>
                        <a:lnTo>
                          <a:pt x="964" y="68"/>
                        </a:lnTo>
                        <a:lnTo>
                          <a:pt x="888" y="90"/>
                        </a:lnTo>
                        <a:lnTo>
                          <a:pt x="814" y="118"/>
                        </a:lnTo>
                        <a:lnTo>
                          <a:pt x="742" y="148"/>
                        </a:lnTo>
                        <a:lnTo>
                          <a:pt x="672" y="182"/>
                        </a:lnTo>
                        <a:lnTo>
                          <a:pt x="602" y="220"/>
                        </a:lnTo>
                        <a:lnTo>
                          <a:pt x="534" y="260"/>
                        </a:lnTo>
                        <a:lnTo>
                          <a:pt x="468" y="302"/>
                        </a:lnTo>
                        <a:lnTo>
                          <a:pt x="404" y="350"/>
                        </a:lnTo>
                        <a:lnTo>
                          <a:pt x="342" y="398"/>
                        </a:lnTo>
                        <a:lnTo>
                          <a:pt x="282" y="452"/>
                        </a:lnTo>
                        <a:lnTo>
                          <a:pt x="224" y="508"/>
                        </a:lnTo>
                        <a:lnTo>
                          <a:pt x="224" y="508"/>
                        </a:lnTo>
                        <a:lnTo>
                          <a:pt x="162" y="572"/>
                        </a:lnTo>
                        <a:lnTo>
                          <a:pt x="104" y="640"/>
                        </a:lnTo>
                        <a:lnTo>
                          <a:pt x="50" y="710"/>
                        </a:lnTo>
                        <a:lnTo>
                          <a:pt x="0" y="782"/>
                        </a:lnTo>
                        <a:lnTo>
                          <a:pt x="36" y="802"/>
                        </a:lnTo>
                        <a:lnTo>
                          <a:pt x="36" y="802"/>
                        </a:lnTo>
                        <a:lnTo>
                          <a:pt x="34" y="812"/>
                        </a:lnTo>
                        <a:lnTo>
                          <a:pt x="36" y="820"/>
                        </a:lnTo>
                        <a:lnTo>
                          <a:pt x="38" y="832"/>
                        </a:lnTo>
                        <a:lnTo>
                          <a:pt x="42" y="846"/>
                        </a:lnTo>
                        <a:lnTo>
                          <a:pt x="50" y="860"/>
                        </a:lnTo>
                        <a:lnTo>
                          <a:pt x="64" y="874"/>
                        </a:lnTo>
                        <a:lnTo>
                          <a:pt x="82" y="888"/>
                        </a:lnTo>
                        <a:lnTo>
                          <a:pt x="82" y="888"/>
                        </a:lnTo>
                        <a:lnTo>
                          <a:pt x="98" y="894"/>
                        </a:lnTo>
                        <a:lnTo>
                          <a:pt x="114" y="898"/>
                        </a:lnTo>
                        <a:lnTo>
                          <a:pt x="134" y="900"/>
                        </a:lnTo>
                        <a:lnTo>
                          <a:pt x="152" y="900"/>
                        </a:lnTo>
                        <a:lnTo>
                          <a:pt x="152" y="900"/>
                        </a:lnTo>
                        <a:lnTo>
                          <a:pt x="178" y="862"/>
                        </a:lnTo>
                        <a:lnTo>
                          <a:pt x="204" y="824"/>
                        </a:lnTo>
                        <a:lnTo>
                          <a:pt x="232" y="788"/>
                        </a:lnTo>
                        <a:lnTo>
                          <a:pt x="260" y="754"/>
                        </a:lnTo>
                        <a:lnTo>
                          <a:pt x="290" y="718"/>
                        </a:lnTo>
                        <a:lnTo>
                          <a:pt x="320" y="684"/>
                        </a:lnTo>
                        <a:lnTo>
                          <a:pt x="350" y="652"/>
                        </a:lnTo>
                        <a:lnTo>
                          <a:pt x="384" y="620"/>
                        </a:lnTo>
                        <a:lnTo>
                          <a:pt x="416" y="590"/>
                        </a:lnTo>
                        <a:lnTo>
                          <a:pt x="450" y="560"/>
                        </a:lnTo>
                        <a:lnTo>
                          <a:pt x="486" y="530"/>
                        </a:lnTo>
                        <a:lnTo>
                          <a:pt x="520" y="502"/>
                        </a:lnTo>
                        <a:lnTo>
                          <a:pt x="558" y="476"/>
                        </a:lnTo>
                        <a:lnTo>
                          <a:pt x="594" y="450"/>
                        </a:lnTo>
                        <a:lnTo>
                          <a:pt x="632" y="426"/>
                        </a:lnTo>
                        <a:lnTo>
                          <a:pt x="672" y="402"/>
                        </a:lnTo>
                        <a:lnTo>
                          <a:pt x="712" y="380"/>
                        </a:lnTo>
                        <a:lnTo>
                          <a:pt x="752" y="358"/>
                        </a:lnTo>
                        <a:lnTo>
                          <a:pt x="792" y="338"/>
                        </a:lnTo>
                        <a:lnTo>
                          <a:pt x="834" y="318"/>
                        </a:lnTo>
                        <a:lnTo>
                          <a:pt x="876" y="300"/>
                        </a:lnTo>
                        <a:lnTo>
                          <a:pt x="920" y="284"/>
                        </a:lnTo>
                        <a:lnTo>
                          <a:pt x="964" y="270"/>
                        </a:lnTo>
                        <a:lnTo>
                          <a:pt x="1008" y="256"/>
                        </a:lnTo>
                        <a:lnTo>
                          <a:pt x="1052" y="242"/>
                        </a:lnTo>
                        <a:lnTo>
                          <a:pt x="1098" y="230"/>
                        </a:lnTo>
                        <a:lnTo>
                          <a:pt x="1144" y="220"/>
                        </a:lnTo>
                        <a:lnTo>
                          <a:pt x="1190" y="212"/>
                        </a:lnTo>
                        <a:lnTo>
                          <a:pt x="1236" y="204"/>
                        </a:lnTo>
                        <a:lnTo>
                          <a:pt x="1284" y="198"/>
                        </a:lnTo>
                        <a:lnTo>
                          <a:pt x="1330" y="194"/>
                        </a:lnTo>
                        <a:lnTo>
                          <a:pt x="1378" y="192"/>
                        </a:lnTo>
                        <a:lnTo>
                          <a:pt x="1378" y="192"/>
                        </a:lnTo>
                        <a:lnTo>
                          <a:pt x="1388" y="174"/>
                        </a:lnTo>
                        <a:lnTo>
                          <a:pt x="1396" y="158"/>
                        </a:lnTo>
                        <a:lnTo>
                          <a:pt x="1402" y="140"/>
                        </a:lnTo>
                        <a:lnTo>
                          <a:pt x="1404" y="124"/>
                        </a:lnTo>
                        <a:lnTo>
                          <a:pt x="1404" y="124"/>
                        </a:lnTo>
                        <a:lnTo>
                          <a:pt x="1402" y="102"/>
                        </a:lnTo>
                        <a:lnTo>
                          <a:pt x="1396" y="84"/>
                        </a:lnTo>
                        <a:lnTo>
                          <a:pt x="1388" y="70"/>
                        </a:lnTo>
                        <a:lnTo>
                          <a:pt x="1378" y="58"/>
                        </a:lnTo>
                        <a:lnTo>
                          <a:pt x="1370" y="50"/>
                        </a:lnTo>
                        <a:lnTo>
                          <a:pt x="1362" y="46"/>
                        </a:lnTo>
                        <a:lnTo>
                          <a:pt x="1354" y="42"/>
                        </a:lnTo>
                        <a:lnTo>
                          <a:pt x="1354" y="42"/>
                        </a:lnTo>
                        <a:close/>
                      </a:path>
                    </a:pathLst>
                  </a:custGeom>
                  <a:solidFill>
                    <a:srgbClr val="00AEEF"/>
                  </a:solidFill>
                  <a:ln w="9525">
                    <a:noFill/>
                    <a:round/>
                  </a:ln>
                </p:spPr>
                <p:txBody>
                  <a:bodyPr vert="horz" wrap="square" lIns="91401" tIns="45701" rIns="91401" bIns="45701" numCol="1" anchor="t" anchorCtr="0" compatLnSpc="1"/>
                  <a:lstStyle/>
                  <a:p>
                    <a:pPr defTabSz="913765"/>
                    <a:endParaRPr lang="zh-CN" altLang="en-US" sz="1200" dirty="0"/>
                  </a:p>
                </p:txBody>
              </p:sp>
              <p:sp>
                <p:nvSpPr>
                  <p:cNvPr id="473" name="Freeform 51"/>
                  <p:cNvSpPr/>
                  <p:nvPr/>
                </p:nvSpPr>
                <p:spPr bwMode="auto">
                  <a:xfrm>
                    <a:off x="3292475" y="4029075"/>
                    <a:ext cx="574675" cy="2482850"/>
                  </a:xfrm>
                  <a:custGeom>
                    <a:avLst/>
                    <a:gdLst/>
                    <a:ahLst/>
                    <a:cxnLst>
                      <a:cxn ang="0">
                        <a:pos x="142" y="22"/>
                      </a:cxn>
                      <a:cxn ang="0">
                        <a:pos x="134" y="16"/>
                      </a:cxn>
                      <a:cxn ang="0">
                        <a:pos x="114" y="8"/>
                      </a:cxn>
                      <a:cxn ang="0">
                        <a:pos x="84" y="6"/>
                      </a:cxn>
                      <a:cxn ang="0">
                        <a:pos x="44" y="18"/>
                      </a:cxn>
                      <a:cxn ang="0">
                        <a:pos x="32" y="28"/>
                      </a:cxn>
                      <a:cxn ang="0">
                        <a:pos x="8" y="58"/>
                      </a:cxn>
                      <a:cxn ang="0">
                        <a:pos x="0" y="74"/>
                      </a:cxn>
                      <a:cxn ang="0">
                        <a:pos x="38" y="154"/>
                      </a:cxn>
                      <a:cxn ang="0">
                        <a:pos x="72" y="238"/>
                      </a:cxn>
                      <a:cxn ang="0">
                        <a:pos x="102" y="324"/>
                      </a:cxn>
                      <a:cxn ang="0">
                        <a:pos x="126" y="412"/>
                      </a:cxn>
                      <a:cxn ang="0">
                        <a:pos x="146" y="502"/>
                      </a:cxn>
                      <a:cxn ang="0">
                        <a:pos x="160" y="594"/>
                      </a:cxn>
                      <a:cxn ang="0">
                        <a:pos x="168" y="688"/>
                      </a:cxn>
                      <a:cxn ang="0">
                        <a:pos x="170" y="782"/>
                      </a:cxn>
                      <a:cxn ang="0">
                        <a:pos x="170" y="830"/>
                      </a:cxn>
                      <a:cxn ang="0">
                        <a:pos x="164" y="924"/>
                      </a:cxn>
                      <a:cxn ang="0">
                        <a:pos x="152" y="1016"/>
                      </a:cxn>
                      <a:cxn ang="0">
                        <a:pos x="136" y="1108"/>
                      </a:cxn>
                      <a:cxn ang="0">
                        <a:pos x="114" y="1196"/>
                      </a:cxn>
                      <a:cxn ang="0">
                        <a:pos x="88" y="1284"/>
                      </a:cxn>
                      <a:cxn ang="0">
                        <a:pos x="56" y="1368"/>
                      </a:cxn>
                      <a:cxn ang="0">
                        <a:pos x="20" y="1450"/>
                      </a:cxn>
                      <a:cxn ang="0">
                        <a:pos x="0" y="1490"/>
                      </a:cxn>
                      <a:cxn ang="0">
                        <a:pos x="20" y="1522"/>
                      </a:cxn>
                      <a:cxn ang="0">
                        <a:pos x="44" y="1546"/>
                      </a:cxn>
                      <a:cxn ang="0">
                        <a:pos x="66" y="1554"/>
                      </a:cxn>
                      <a:cxn ang="0">
                        <a:pos x="100" y="1558"/>
                      </a:cxn>
                      <a:cxn ang="0">
                        <a:pos x="126" y="1552"/>
                      </a:cxn>
                      <a:cxn ang="0">
                        <a:pos x="142" y="1542"/>
                      </a:cxn>
                      <a:cxn ang="0">
                        <a:pos x="178" y="1564"/>
                      </a:cxn>
                      <a:cxn ang="0">
                        <a:pos x="220" y="1472"/>
                      </a:cxn>
                      <a:cxn ang="0">
                        <a:pos x="258" y="1380"/>
                      </a:cxn>
                      <a:cxn ang="0">
                        <a:pos x="290" y="1284"/>
                      </a:cxn>
                      <a:cxn ang="0">
                        <a:pos x="316" y="1186"/>
                      </a:cxn>
                      <a:cxn ang="0">
                        <a:pos x="336" y="1088"/>
                      </a:cxn>
                      <a:cxn ang="0">
                        <a:pos x="350" y="986"/>
                      </a:cxn>
                      <a:cxn ang="0">
                        <a:pos x="360" y="886"/>
                      </a:cxn>
                      <a:cxn ang="0">
                        <a:pos x="362" y="782"/>
                      </a:cxn>
                      <a:cxn ang="0">
                        <a:pos x="362" y="730"/>
                      </a:cxn>
                      <a:cxn ang="0">
                        <a:pos x="356" y="628"/>
                      </a:cxn>
                      <a:cxn ang="0">
                        <a:pos x="344" y="526"/>
                      </a:cxn>
                      <a:cxn ang="0">
                        <a:pos x="326" y="426"/>
                      </a:cxn>
                      <a:cxn ang="0">
                        <a:pos x="304" y="328"/>
                      </a:cxn>
                      <a:cxn ang="0">
                        <a:pos x="274" y="232"/>
                      </a:cxn>
                      <a:cxn ang="0">
                        <a:pos x="240" y="138"/>
                      </a:cxn>
                      <a:cxn ang="0">
                        <a:pos x="200" y="46"/>
                      </a:cxn>
                      <a:cxn ang="0">
                        <a:pos x="178" y="0"/>
                      </a:cxn>
                    </a:cxnLst>
                    <a:rect l="0" t="0" r="r" b="b"/>
                    <a:pathLst>
                      <a:path w="362" h="1564">
                        <a:moveTo>
                          <a:pt x="178" y="0"/>
                        </a:moveTo>
                        <a:lnTo>
                          <a:pt x="142" y="22"/>
                        </a:lnTo>
                        <a:lnTo>
                          <a:pt x="142" y="22"/>
                        </a:lnTo>
                        <a:lnTo>
                          <a:pt x="134" y="16"/>
                        </a:lnTo>
                        <a:lnTo>
                          <a:pt x="126" y="12"/>
                        </a:lnTo>
                        <a:lnTo>
                          <a:pt x="114" y="8"/>
                        </a:lnTo>
                        <a:lnTo>
                          <a:pt x="100" y="6"/>
                        </a:lnTo>
                        <a:lnTo>
                          <a:pt x="84" y="6"/>
                        </a:lnTo>
                        <a:lnTo>
                          <a:pt x="66" y="10"/>
                        </a:lnTo>
                        <a:lnTo>
                          <a:pt x="44" y="18"/>
                        </a:lnTo>
                        <a:lnTo>
                          <a:pt x="44" y="18"/>
                        </a:lnTo>
                        <a:lnTo>
                          <a:pt x="32" y="28"/>
                        </a:lnTo>
                        <a:lnTo>
                          <a:pt x="20" y="42"/>
                        </a:lnTo>
                        <a:lnTo>
                          <a:pt x="8" y="58"/>
                        </a:lnTo>
                        <a:lnTo>
                          <a:pt x="0" y="74"/>
                        </a:lnTo>
                        <a:lnTo>
                          <a:pt x="0" y="74"/>
                        </a:lnTo>
                        <a:lnTo>
                          <a:pt x="20" y="114"/>
                        </a:lnTo>
                        <a:lnTo>
                          <a:pt x="38" y="154"/>
                        </a:lnTo>
                        <a:lnTo>
                          <a:pt x="56" y="196"/>
                        </a:lnTo>
                        <a:lnTo>
                          <a:pt x="72" y="238"/>
                        </a:lnTo>
                        <a:lnTo>
                          <a:pt x="88" y="280"/>
                        </a:lnTo>
                        <a:lnTo>
                          <a:pt x="102" y="324"/>
                        </a:lnTo>
                        <a:lnTo>
                          <a:pt x="114" y="368"/>
                        </a:lnTo>
                        <a:lnTo>
                          <a:pt x="126" y="412"/>
                        </a:lnTo>
                        <a:lnTo>
                          <a:pt x="136" y="456"/>
                        </a:lnTo>
                        <a:lnTo>
                          <a:pt x="146" y="502"/>
                        </a:lnTo>
                        <a:lnTo>
                          <a:pt x="152" y="548"/>
                        </a:lnTo>
                        <a:lnTo>
                          <a:pt x="160" y="594"/>
                        </a:lnTo>
                        <a:lnTo>
                          <a:pt x="164" y="640"/>
                        </a:lnTo>
                        <a:lnTo>
                          <a:pt x="168" y="688"/>
                        </a:lnTo>
                        <a:lnTo>
                          <a:pt x="170" y="734"/>
                        </a:lnTo>
                        <a:lnTo>
                          <a:pt x="170" y="782"/>
                        </a:lnTo>
                        <a:lnTo>
                          <a:pt x="170" y="782"/>
                        </a:lnTo>
                        <a:lnTo>
                          <a:pt x="170" y="830"/>
                        </a:lnTo>
                        <a:lnTo>
                          <a:pt x="168" y="876"/>
                        </a:lnTo>
                        <a:lnTo>
                          <a:pt x="164" y="924"/>
                        </a:lnTo>
                        <a:lnTo>
                          <a:pt x="160" y="970"/>
                        </a:lnTo>
                        <a:lnTo>
                          <a:pt x="152" y="1016"/>
                        </a:lnTo>
                        <a:lnTo>
                          <a:pt x="146" y="1062"/>
                        </a:lnTo>
                        <a:lnTo>
                          <a:pt x="136" y="1108"/>
                        </a:lnTo>
                        <a:lnTo>
                          <a:pt x="126" y="1152"/>
                        </a:lnTo>
                        <a:lnTo>
                          <a:pt x="114" y="1196"/>
                        </a:lnTo>
                        <a:lnTo>
                          <a:pt x="102" y="1240"/>
                        </a:lnTo>
                        <a:lnTo>
                          <a:pt x="88" y="1284"/>
                        </a:lnTo>
                        <a:lnTo>
                          <a:pt x="72" y="1326"/>
                        </a:lnTo>
                        <a:lnTo>
                          <a:pt x="56" y="1368"/>
                        </a:lnTo>
                        <a:lnTo>
                          <a:pt x="38" y="1410"/>
                        </a:lnTo>
                        <a:lnTo>
                          <a:pt x="20" y="1450"/>
                        </a:lnTo>
                        <a:lnTo>
                          <a:pt x="0" y="1490"/>
                        </a:lnTo>
                        <a:lnTo>
                          <a:pt x="0" y="1490"/>
                        </a:lnTo>
                        <a:lnTo>
                          <a:pt x="8" y="1506"/>
                        </a:lnTo>
                        <a:lnTo>
                          <a:pt x="20" y="1522"/>
                        </a:lnTo>
                        <a:lnTo>
                          <a:pt x="32" y="1536"/>
                        </a:lnTo>
                        <a:lnTo>
                          <a:pt x="44" y="1546"/>
                        </a:lnTo>
                        <a:lnTo>
                          <a:pt x="44" y="1546"/>
                        </a:lnTo>
                        <a:lnTo>
                          <a:pt x="66" y="1554"/>
                        </a:lnTo>
                        <a:lnTo>
                          <a:pt x="84" y="1558"/>
                        </a:lnTo>
                        <a:lnTo>
                          <a:pt x="100" y="1558"/>
                        </a:lnTo>
                        <a:lnTo>
                          <a:pt x="114" y="1556"/>
                        </a:lnTo>
                        <a:lnTo>
                          <a:pt x="126" y="1552"/>
                        </a:lnTo>
                        <a:lnTo>
                          <a:pt x="134" y="1548"/>
                        </a:lnTo>
                        <a:lnTo>
                          <a:pt x="142" y="1542"/>
                        </a:lnTo>
                        <a:lnTo>
                          <a:pt x="178" y="1564"/>
                        </a:lnTo>
                        <a:lnTo>
                          <a:pt x="178" y="1564"/>
                        </a:lnTo>
                        <a:lnTo>
                          <a:pt x="200" y="1518"/>
                        </a:lnTo>
                        <a:lnTo>
                          <a:pt x="220" y="1472"/>
                        </a:lnTo>
                        <a:lnTo>
                          <a:pt x="240" y="1426"/>
                        </a:lnTo>
                        <a:lnTo>
                          <a:pt x="258" y="1380"/>
                        </a:lnTo>
                        <a:lnTo>
                          <a:pt x="274" y="1332"/>
                        </a:lnTo>
                        <a:lnTo>
                          <a:pt x="290" y="1284"/>
                        </a:lnTo>
                        <a:lnTo>
                          <a:pt x="304" y="1236"/>
                        </a:lnTo>
                        <a:lnTo>
                          <a:pt x="316" y="1186"/>
                        </a:lnTo>
                        <a:lnTo>
                          <a:pt x="326" y="1138"/>
                        </a:lnTo>
                        <a:lnTo>
                          <a:pt x="336" y="1088"/>
                        </a:lnTo>
                        <a:lnTo>
                          <a:pt x="344" y="1038"/>
                        </a:lnTo>
                        <a:lnTo>
                          <a:pt x="350" y="986"/>
                        </a:lnTo>
                        <a:lnTo>
                          <a:pt x="356" y="936"/>
                        </a:lnTo>
                        <a:lnTo>
                          <a:pt x="360" y="886"/>
                        </a:lnTo>
                        <a:lnTo>
                          <a:pt x="362" y="834"/>
                        </a:lnTo>
                        <a:lnTo>
                          <a:pt x="362" y="782"/>
                        </a:lnTo>
                        <a:lnTo>
                          <a:pt x="362" y="782"/>
                        </a:lnTo>
                        <a:lnTo>
                          <a:pt x="362" y="730"/>
                        </a:lnTo>
                        <a:lnTo>
                          <a:pt x="360" y="678"/>
                        </a:lnTo>
                        <a:lnTo>
                          <a:pt x="356" y="628"/>
                        </a:lnTo>
                        <a:lnTo>
                          <a:pt x="350" y="578"/>
                        </a:lnTo>
                        <a:lnTo>
                          <a:pt x="344" y="526"/>
                        </a:lnTo>
                        <a:lnTo>
                          <a:pt x="336" y="476"/>
                        </a:lnTo>
                        <a:lnTo>
                          <a:pt x="326" y="426"/>
                        </a:lnTo>
                        <a:lnTo>
                          <a:pt x="316" y="378"/>
                        </a:lnTo>
                        <a:lnTo>
                          <a:pt x="304" y="328"/>
                        </a:lnTo>
                        <a:lnTo>
                          <a:pt x="290" y="280"/>
                        </a:lnTo>
                        <a:lnTo>
                          <a:pt x="274" y="232"/>
                        </a:lnTo>
                        <a:lnTo>
                          <a:pt x="258" y="184"/>
                        </a:lnTo>
                        <a:lnTo>
                          <a:pt x="240" y="138"/>
                        </a:lnTo>
                        <a:lnTo>
                          <a:pt x="220" y="92"/>
                        </a:lnTo>
                        <a:lnTo>
                          <a:pt x="200" y="46"/>
                        </a:lnTo>
                        <a:lnTo>
                          <a:pt x="178" y="0"/>
                        </a:lnTo>
                        <a:lnTo>
                          <a:pt x="178" y="0"/>
                        </a:lnTo>
                        <a:close/>
                      </a:path>
                    </a:pathLst>
                  </a:custGeom>
                  <a:solidFill>
                    <a:srgbClr val="00AEEF"/>
                  </a:solidFill>
                  <a:ln w="9525">
                    <a:noFill/>
                    <a:round/>
                  </a:ln>
                </p:spPr>
                <p:txBody>
                  <a:bodyPr vert="horz" wrap="square" lIns="91401" tIns="45701" rIns="91401" bIns="45701" numCol="1" anchor="t" anchorCtr="0" compatLnSpc="1"/>
                  <a:lstStyle/>
                  <a:p>
                    <a:pPr defTabSz="913765"/>
                    <a:endParaRPr lang="zh-CN" altLang="en-US" sz="1200" dirty="0"/>
                  </a:p>
                </p:txBody>
              </p:sp>
              <p:sp>
                <p:nvSpPr>
                  <p:cNvPr id="474" name="Freeform 52"/>
                  <p:cNvSpPr/>
                  <p:nvPr/>
                </p:nvSpPr>
                <p:spPr bwMode="auto">
                  <a:xfrm>
                    <a:off x="1184275" y="6600825"/>
                    <a:ext cx="2228850" cy="1428750"/>
                  </a:xfrm>
                  <a:custGeom>
                    <a:avLst/>
                    <a:gdLst/>
                    <a:ahLst/>
                    <a:cxnLst>
                      <a:cxn ang="0">
                        <a:pos x="1322" y="12"/>
                      </a:cxn>
                      <a:cxn ang="0">
                        <a:pos x="1290" y="2"/>
                      </a:cxn>
                      <a:cxn ang="0">
                        <a:pos x="1252" y="0"/>
                      </a:cxn>
                      <a:cxn ang="0">
                        <a:pos x="1226" y="38"/>
                      </a:cxn>
                      <a:cxn ang="0">
                        <a:pos x="1172" y="112"/>
                      </a:cxn>
                      <a:cxn ang="0">
                        <a:pos x="1114" y="182"/>
                      </a:cxn>
                      <a:cxn ang="0">
                        <a:pos x="1054" y="248"/>
                      </a:cxn>
                      <a:cxn ang="0">
                        <a:pos x="988" y="310"/>
                      </a:cxn>
                      <a:cxn ang="0">
                        <a:pos x="918" y="370"/>
                      </a:cxn>
                      <a:cxn ang="0">
                        <a:pos x="846" y="424"/>
                      </a:cxn>
                      <a:cxn ang="0">
                        <a:pos x="772" y="474"/>
                      </a:cxn>
                      <a:cxn ang="0">
                        <a:pos x="692" y="520"/>
                      </a:cxn>
                      <a:cxn ang="0">
                        <a:pos x="612" y="562"/>
                      </a:cxn>
                      <a:cxn ang="0">
                        <a:pos x="528" y="600"/>
                      </a:cxn>
                      <a:cxn ang="0">
                        <a:pos x="440" y="630"/>
                      </a:cxn>
                      <a:cxn ang="0">
                        <a:pos x="352" y="658"/>
                      </a:cxn>
                      <a:cxn ang="0">
                        <a:pos x="260" y="680"/>
                      </a:cxn>
                      <a:cxn ang="0">
                        <a:pos x="168" y="696"/>
                      </a:cxn>
                      <a:cxn ang="0">
                        <a:pos x="74" y="706"/>
                      </a:cxn>
                      <a:cxn ang="0">
                        <a:pos x="26" y="708"/>
                      </a:cxn>
                      <a:cxn ang="0">
                        <a:pos x="8" y="742"/>
                      </a:cxn>
                      <a:cxn ang="0">
                        <a:pos x="0" y="776"/>
                      </a:cxn>
                      <a:cxn ang="0">
                        <a:pos x="2" y="798"/>
                      </a:cxn>
                      <a:cxn ang="0">
                        <a:pos x="16" y="830"/>
                      </a:cxn>
                      <a:cxn ang="0">
                        <a:pos x="34" y="850"/>
                      </a:cxn>
                      <a:cxn ang="0">
                        <a:pos x="50" y="858"/>
                      </a:cxn>
                      <a:cxn ang="0">
                        <a:pos x="50" y="900"/>
                      </a:cxn>
                      <a:cxn ang="0">
                        <a:pos x="210" y="884"/>
                      </a:cxn>
                      <a:cxn ang="0">
                        <a:pos x="364" y="854"/>
                      </a:cxn>
                      <a:cxn ang="0">
                        <a:pos x="516" y="810"/>
                      </a:cxn>
                      <a:cxn ang="0">
                        <a:pos x="662" y="752"/>
                      </a:cxn>
                      <a:cxn ang="0">
                        <a:pos x="802" y="680"/>
                      </a:cxn>
                      <a:cxn ang="0">
                        <a:pos x="936" y="598"/>
                      </a:cxn>
                      <a:cxn ang="0">
                        <a:pos x="1062" y="502"/>
                      </a:cxn>
                      <a:cxn ang="0">
                        <a:pos x="1180" y="392"/>
                      </a:cxn>
                      <a:cxn ang="0">
                        <a:pos x="1242" y="328"/>
                      </a:cxn>
                      <a:cxn ang="0">
                        <a:pos x="1354" y="190"/>
                      </a:cxn>
                      <a:cxn ang="0">
                        <a:pos x="1368" y="98"/>
                      </a:cxn>
                      <a:cxn ang="0">
                        <a:pos x="1370" y="88"/>
                      </a:cxn>
                      <a:cxn ang="0">
                        <a:pos x="1366" y="68"/>
                      </a:cxn>
                      <a:cxn ang="0">
                        <a:pos x="1354" y="40"/>
                      </a:cxn>
                      <a:cxn ang="0">
                        <a:pos x="1322" y="12"/>
                      </a:cxn>
                    </a:cxnLst>
                    <a:rect l="0" t="0" r="r" b="b"/>
                    <a:pathLst>
                      <a:path w="1404" h="900">
                        <a:moveTo>
                          <a:pt x="1322" y="12"/>
                        </a:moveTo>
                        <a:lnTo>
                          <a:pt x="1322" y="12"/>
                        </a:lnTo>
                        <a:lnTo>
                          <a:pt x="1306" y="6"/>
                        </a:lnTo>
                        <a:lnTo>
                          <a:pt x="1290" y="2"/>
                        </a:lnTo>
                        <a:lnTo>
                          <a:pt x="1270" y="0"/>
                        </a:lnTo>
                        <a:lnTo>
                          <a:pt x="1252" y="0"/>
                        </a:lnTo>
                        <a:lnTo>
                          <a:pt x="1252" y="0"/>
                        </a:lnTo>
                        <a:lnTo>
                          <a:pt x="1226" y="38"/>
                        </a:lnTo>
                        <a:lnTo>
                          <a:pt x="1200" y="76"/>
                        </a:lnTo>
                        <a:lnTo>
                          <a:pt x="1172" y="112"/>
                        </a:lnTo>
                        <a:lnTo>
                          <a:pt x="1144" y="146"/>
                        </a:lnTo>
                        <a:lnTo>
                          <a:pt x="1114" y="182"/>
                        </a:lnTo>
                        <a:lnTo>
                          <a:pt x="1084" y="216"/>
                        </a:lnTo>
                        <a:lnTo>
                          <a:pt x="1054" y="248"/>
                        </a:lnTo>
                        <a:lnTo>
                          <a:pt x="1020" y="280"/>
                        </a:lnTo>
                        <a:lnTo>
                          <a:pt x="988" y="310"/>
                        </a:lnTo>
                        <a:lnTo>
                          <a:pt x="954" y="340"/>
                        </a:lnTo>
                        <a:lnTo>
                          <a:pt x="918" y="370"/>
                        </a:lnTo>
                        <a:lnTo>
                          <a:pt x="884" y="398"/>
                        </a:lnTo>
                        <a:lnTo>
                          <a:pt x="846" y="424"/>
                        </a:lnTo>
                        <a:lnTo>
                          <a:pt x="810" y="450"/>
                        </a:lnTo>
                        <a:lnTo>
                          <a:pt x="772" y="474"/>
                        </a:lnTo>
                        <a:lnTo>
                          <a:pt x="732" y="498"/>
                        </a:lnTo>
                        <a:lnTo>
                          <a:pt x="692" y="520"/>
                        </a:lnTo>
                        <a:lnTo>
                          <a:pt x="652" y="542"/>
                        </a:lnTo>
                        <a:lnTo>
                          <a:pt x="612" y="562"/>
                        </a:lnTo>
                        <a:lnTo>
                          <a:pt x="570" y="582"/>
                        </a:lnTo>
                        <a:lnTo>
                          <a:pt x="528" y="600"/>
                        </a:lnTo>
                        <a:lnTo>
                          <a:pt x="484" y="616"/>
                        </a:lnTo>
                        <a:lnTo>
                          <a:pt x="440" y="630"/>
                        </a:lnTo>
                        <a:lnTo>
                          <a:pt x="396" y="644"/>
                        </a:lnTo>
                        <a:lnTo>
                          <a:pt x="352" y="658"/>
                        </a:lnTo>
                        <a:lnTo>
                          <a:pt x="306" y="670"/>
                        </a:lnTo>
                        <a:lnTo>
                          <a:pt x="260" y="680"/>
                        </a:lnTo>
                        <a:lnTo>
                          <a:pt x="214" y="688"/>
                        </a:lnTo>
                        <a:lnTo>
                          <a:pt x="168" y="696"/>
                        </a:lnTo>
                        <a:lnTo>
                          <a:pt x="120" y="702"/>
                        </a:lnTo>
                        <a:lnTo>
                          <a:pt x="74" y="706"/>
                        </a:lnTo>
                        <a:lnTo>
                          <a:pt x="26" y="708"/>
                        </a:lnTo>
                        <a:lnTo>
                          <a:pt x="26" y="708"/>
                        </a:lnTo>
                        <a:lnTo>
                          <a:pt x="16" y="726"/>
                        </a:lnTo>
                        <a:lnTo>
                          <a:pt x="8" y="742"/>
                        </a:lnTo>
                        <a:lnTo>
                          <a:pt x="2" y="760"/>
                        </a:lnTo>
                        <a:lnTo>
                          <a:pt x="0" y="776"/>
                        </a:lnTo>
                        <a:lnTo>
                          <a:pt x="0" y="776"/>
                        </a:lnTo>
                        <a:lnTo>
                          <a:pt x="2" y="798"/>
                        </a:lnTo>
                        <a:lnTo>
                          <a:pt x="8" y="816"/>
                        </a:lnTo>
                        <a:lnTo>
                          <a:pt x="16" y="830"/>
                        </a:lnTo>
                        <a:lnTo>
                          <a:pt x="26" y="842"/>
                        </a:lnTo>
                        <a:lnTo>
                          <a:pt x="34" y="850"/>
                        </a:lnTo>
                        <a:lnTo>
                          <a:pt x="42" y="854"/>
                        </a:lnTo>
                        <a:lnTo>
                          <a:pt x="50" y="858"/>
                        </a:lnTo>
                        <a:lnTo>
                          <a:pt x="50" y="900"/>
                        </a:lnTo>
                        <a:lnTo>
                          <a:pt x="50" y="900"/>
                        </a:lnTo>
                        <a:lnTo>
                          <a:pt x="130" y="894"/>
                        </a:lnTo>
                        <a:lnTo>
                          <a:pt x="210" y="884"/>
                        </a:lnTo>
                        <a:lnTo>
                          <a:pt x="288" y="870"/>
                        </a:lnTo>
                        <a:lnTo>
                          <a:pt x="364" y="854"/>
                        </a:lnTo>
                        <a:lnTo>
                          <a:pt x="440" y="832"/>
                        </a:lnTo>
                        <a:lnTo>
                          <a:pt x="516" y="810"/>
                        </a:lnTo>
                        <a:lnTo>
                          <a:pt x="590" y="782"/>
                        </a:lnTo>
                        <a:lnTo>
                          <a:pt x="662" y="752"/>
                        </a:lnTo>
                        <a:lnTo>
                          <a:pt x="732" y="718"/>
                        </a:lnTo>
                        <a:lnTo>
                          <a:pt x="802" y="680"/>
                        </a:lnTo>
                        <a:lnTo>
                          <a:pt x="870" y="640"/>
                        </a:lnTo>
                        <a:lnTo>
                          <a:pt x="936" y="598"/>
                        </a:lnTo>
                        <a:lnTo>
                          <a:pt x="1000" y="550"/>
                        </a:lnTo>
                        <a:lnTo>
                          <a:pt x="1062" y="502"/>
                        </a:lnTo>
                        <a:lnTo>
                          <a:pt x="1122" y="448"/>
                        </a:lnTo>
                        <a:lnTo>
                          <a:pt x="1180" y="392"/>
                        </a:lnTo>
                        <a:lnTo>
                          <a:pt x="1180" y="392"/>
                        </a:lnTo>
                        <a:lnTo>
                          <a:pt x="1242" y="328"/>
                        </a:lnTo>
                        <a:lnTo>
                          <a:pt x="1300" y="260"/>
                        </a:lnTo>
                        <a:lnTo>
                          <a:pt x="1354" y="190"/>
                        </a:lnTo>
                        <a:lnTo>
                          <a:pt x="1404" y="118"/>
                        </a:lnTo>
                        <a:lnTo>
                          <a:pt x="1368" y="98"/>
                        </a:lnTo>
                        <a:lnTo>
                          <a:pt x="1368" y="98"/>
                        </a:lnTo>
                        <a:lnTo>
                          <a:pt x="1370" y="88"/>
                        </a:lnTo>
                        <a:lnTo>
                          <a:pt x="1368" y="80"/>
                        </a:lnTo>
                        <a:lnTo>
                          <a:pt x="1366" y="68"/>
                        </a:lnTo>
                        <a:lnTo>
                          <a:pt x="1362" y="54"/>
                        </a:lnTo>
                        <a:lnTo>
                          <a:pt x="1354" y="40"/>
                        </a:lnTo>
                        <a:lnTo>
                          <a:pt x="1340" y="26"/>
                        </a:lnTo>
                        <a:lnTo>
                          <a:pt x="1322" y="12"/>
                        </a:lnTo>
                        <a:lnTo>
                          <a:pt x="1322" y="12"/>
                        </a:lnTo>
                        <a:close/>
                      </a:path>
                    </a:pathLst>
                  </a:custGeom>
                  <a:solidFill>
                    <a:srgbClr val="00AEEF"/>
                  </a:solidFill>
                  <a:ln w="9525">
                    <a:noFill/>
                    <a:round/>
                  </a:ln>
                </p:spPr>
                <p:txBody>
                  <a:bodyPr vert="horz" wrap="square" lIns="91401" tIns="45701" rIns="91401" bIns="45701" numCol="1" anchor="t" anchorCtr="0" compatLnSpc="1"/>
                  <a:lstStyle/>
                  <a:p>
                    <a:pPr defTabSz="913765"/>
                    <a:endParaRPr lang="zh-CN" altLang="en-US" sz="1200" dirty="0"/>
                  </a:p>
                </p:txBody>
              </p:sp>
              <p:sp>
                <p:nvSpPr>
                  <p:cNvPr id="475" name="Freeform 53"/>
                  <p:cNvSpPr/>
                  <p:nvPr/>
                </p:nvSpPr>
                <p:spPr bwMode="auto">
                  <a:xfrm>
                    <a:off x="-1203325" y="6600825"/>
                    <a:ext cx="2228850" cy="1428750"/>
                  </a:xfrm>
                  <a:custGeom>
                    <a:avLst/>
                    <a:gdLst/>
                    <a:ahLst/>
                    <a:cxnLst>
                      <a:cxn ang="0">
                        <a:pos x="152" y="0"/>
                      </a:cxn>
                      <a:cxn ang="0">
                        <a:pos x="114" y="2"/>
                      </a:cxn>
                      <a:cxn ang="0">
                        <a:pos x="82" y="12"/>
                      </a:cxn>
                      <a:cxn ang="0">
                        <a:pos x="64" y="26"/>
                      </a:cxn>
                      <a:cxn ang="0">
                        <a:pos x="42" y="54"/>
                      </a:cxn>
                      <a:cxn ang="0">
                        <a:pos x="36" y="80"/>
                      </a:cxn>
                      <a:cxn ang="0">
                        <a:pos x="36" y="98"/>
                      </a:cxn>
                      <a:cxn ang="0">
                        <a:pos x="0" y="118"/>
                      </a:cxn>
                      <a:cxn ang="0">
                        <a:pos x="104" y="260"/>
                      </a:cxn>
                      <a:cxn ang="0">
                        <a:pos x="224" y="392"/>
                      </a:cxn>
                      <a:cxn ang="0">
                        <a:pos x="282" y="448"/>
                      </a:cxn>
                      <a:cxn ang="0">
                        <a:pos x="404" y="550"/>
                      </a:cxn>
                      <a:cxn ang="0">
                        <a:pos x="534" y="640"/>
                      </a:cxn>
                      <a:cxn ang="0">
                        <a:pos x="672" y="718"/>
                      </a:cxn>
                      <a:cxn ang="0">
                        <a:pos x="814" y="782"/>
                      </a:cxn>
                      <a:cxn ang="0">
                        <a:pos x="964" y="832"/>
                      </a:cxn>
                      <a:cxn ang="0">
                        <a:pos x="1116" y="870"/>
                      </a:cxn>
                      <a:cxn ang="0">
                        <a:pos x="1274" y="894"/>
                      </a:cxn>
                      <a:cxn ang="0">
                        <a:pos x="1354" y="858"/>
                      </a:cxn>
                      <a:cxn ang="0">
                        <a:pos x="1362" y="854"/>
                      </a:cxn>
                      <a:cxn ang="0">
                        <a:pos x="1378" y="842"/>
                      </a:cxn>
                      <a:cxn ang="0">
                        <a:pos x="1396" y="816"/>
                      </a:cxn>
                      <a:cxn ang="0">
                        <a:pos x="1404" y="776"/>
                      </a:cxn>
                      <a:cxn ang="0">
                        <a:pos x="1402" y="760"/>
                      </a:cxn>
                      <a:cxn ang="0">
                        <a:pos x="1388" y="726"/>
                      </a:cxn>
                      <a:cxn ang="0">
                        <a:pos x="1378" y="708"/>
                      </a:cxn>
                      <a:cxn ang="0">
                        <a:pos x="1284" y="702"/>
                      </a:cxn>
                      <a:cxn ang="0">
                        <a:pos x="1190" y="688"/>
                      </a:cxn>
                      <a:cxn ang="0">
                        <a:pos x="1098" y="670"/>
                      </a:cxn>
                      <a:cxn ang="0">
                        <a:pos x="1008" y="644"/>
                      </a:cxn>
                      <a:cxn ang="0">
                        <a:pos x="920" y="616"/>
                      </a:cxn>
                      <a:cxn ang="0">
                        <a:pos x="834" y="582"/>
                      </a:cxn>
                      <a:cxn ang="0">
                        <a:pos x="752" y="542"/>
                      </a:cxn>
                      <a:cxn ang="0">
                        <a:pos x="672" y="498"/>
                      </a:cxn>
                      <a:cxn ang="0">
                        <a:pos x="594" y="450"/>
                      </a:cxn>
                      <a:cxn ang="0">
                        <a:pos x="520" y="398"/>
                      </a:cxn>
                      <a:cxn ang="0">
                        <a:pos x="450" y="340"/>
                      </a:cxn>
                      <a:cxn ang="0">
                        <a:pos x="384" y="280"/>
                      </a:cxn>
                      <a:cxn ang="0">
                        <a:pos x="320" y="216"/>
                      </a:cxn>
                      <a:cxn ang="0">
                        <a:pos x="260" y="146"/>
                      </a:cxn>
                      <a:cxn ang="0">
                        <a:pos x="204" y="76"/>
                      </a:cxn>
                      <a:cxn ang="0">
                        <a:pos x="152" y="0"/>
                      </a:cxn>
                    </a:cxnLst>
                    <a:rect l="0" t="0" r="r" b="b"/>
                    <a:pathLst>
                      <a:path w="1404" h="900">
                        <a:moveTo>
                          <a:pt x="152" y="0"/>
                        </a:moveTo>
                        <a:lnTo>
                          <a:pt x="152" y="0"/>
                        </a:lnTo>
                        <a:lnTo>
                          <a:pt x="134" y="0"/>
                        </a:lnTo>
                        <a:lnTo>
                          <a:pt x="114" y="2"/>
                        </a:lnTo>
                        <a:lnTo>
                          <a:pt x="98" y="6"/>
                        </a:lnTo>
                        <a:lnTo>
                          <a:pt x="82" y="12"/>
                        </a:lnTo>
                        <a:lnTo>
                          <a:pt x="82" y="12"/>
                        </a:lnTo>
                        <a:lnTo>
                          <a:pt x="64" y="26"/>
                        </a:lnTo>
                        <a:lnTo>
                          <a:pt x="50" y="40"/>
                        </a:lnTo>
                        <a:lnTo>
                          <a:pt x="42" y="54"/>
                        </a:lnTo>
                        <a:lnTo>
                          <a:pt x="38" y="68"/>
                        </a:lnTo>
                        <a:lnTo>
                          <a:pt x="36" y="80"/>
                        </a:lnTo>
                        <a:lnTo>
                          <a:pt x="34" y="88"/>
                        </a:lnTo>
                        <a:lnTo>
                          <a:pt x="36" y="98"/>
                        </a:lnTo>
                        <a:lnTo>
                          <a:pt x="0" y="118"/>
                        </a:lnTo>
                        <a:lnTo>
                          <a:pt x="0" y="118"/>
                        </a:lnTo>
                        <a:lnTo>
                          <a:pt x="50" y="190"/>
                        </a:lnTo>
                        <a:lnTo>
                          <a:pt x="104" y="260"/>
                        </a:lnTo>
                        <a:lnTo>
                          <a:pt x="162" y="328"/>
                        </a:lnTo>
                        <a:lnTo>
                          <a:pt x="224" y="392"/>
                        </a:lnTo>
                        <a:lnTo>
                          <a:pt x="224" y="392"/>
                        </a:lnTo>
                        <a:lnTo>
                          <a:pt x="282" y="448"/>
                        </a:lnTo>
                        <a:lnTo>
                          <a:pt x="342" y="502"/>
                        </a:lnTo>
                        <a:lnTo>
                          <a:pt x="404" y="550"/>
                        </a:lnTo>
                        <a:lnTo>
                          <a:pt x="468" y="598"/>
                        </a:lnTo>
                        <a:lnTo>
                          <a:pt x="534" y="640"/>
                        </a:lnTo>
                        <a:lnTo>
                          <a:pt x="602" y="680"/>
                        </a:lnTo>
                        <a:lnTo>
                          <a:pt x="672" y="718"/>
                        </a:lnTo>
                        <a:lnTo>
                          <a:pt x="742" y="752"/>
                        </a:lnTo>
                        <a:lnTo>
                          <a:pt x="814" y="782"/>
                        </a:lnTo>
                        <a:lnTo>
                          <a:pt x="888" y="810"/>
                        </a:lnTo>
                        <a:lnTo>
                          <a:pt x="964" y="832"/>
                        </a:lnTo>
                        <a:lnTo>
                          <a:pt x="1040" y="854"/>
                        </a:lnTo>
                        <a:lnTo>
                          <a:pt x="1116" y="870"/>
                        </a:lnTo>
                        <a:lnTo>
                          <a:pt x="1194" y="884"/>
                        </a:lnTo>
                        <a:lnTo>
                          <a:pt x="1274" y="894"/>
                        </a:lnTo>
                        <a:lnTo>
                          <a:pt x="1354" y="900"/>
                        </a:lnTo>
                        <a:lnTo>
                          <a:pt x="1354" y="858"/>
                        </a:lnTo>
                        <a:lnTo>
                          <a:pt x="1354" y="858"/>
                        </a:lnTo>
                        <a:lnTo>
                          <a:pt x="1362" y="854"/>
                        </a:lnTo>
                        <a:lnTo>
                          <a:pt x="1370" y="850"/>
                        </a:lnTo>
                        <a:lnTo>
                          <a:pt x="1378" y="842"/>
                        </a:lnTo>
                        <a:lnTo>
                          <a:pt x="1388" y="830"/>
                        </a:lnTo>
                        <a:lnTo>
                          <a:pt x="1396" y="816"/>
                        </a:lnTo>
                        <a:lnTo>
                          <a:pt x="1402" y="798"/>
                        </a:lnTo>
                        <a:lnTo>
                          <a:pt x="1404" y="776"/>
                        </a:lnTo>
                        <a:lnTo>
                          <a:pt x="1404" y="776"/>
                        </a:lnTo>
                        <a:lnTo>
                          <a:pt x="1402" y="760"/>
                        </a:lnTo>
                        <a:lnTo>
                          <a:pt x="1396" y="742"/>
                        </a:lnTo>
                        <a:lnTo>
                          <a:pt x="1388" y="726"/>
                        </a:lnTo>
                        <a:lnTo>
                          <a:pt x="1378" y="708"/>
                        </a:lnTo>
                        <a:lnTo>
                          <a:pt x="1378" y="708"/>
                        </a:lnTo>
                        <a:lnTo>
                          <a:pt x="1330" y="706"/>
                        </a:lnTo>
                        <a:lnTo>
                          <a:pt x="1284" y="702"/>
                        </a:lnTo>
                        <a:lnTo>
                          <a:pt x="1236" y="696"/>
                        </a:lnTo>
                        <a:lnTo>
                          <a:pt x="1190" y="688"/>
                        </a:lnTo>
                        <a:lnTo>
                          <a:pt x="1144" y="680"/>
                        </a:lnTo>
                        <a:lnTo>
                          <a:pt x="1098" y="670"/>
                        </a:lnTo>
                        <a:lnTo>
                          <a:pt x="1052" y="658"/>
                        </a:lnTo>
                        <a:lnTo>
                          <a:pt x="1008" y="644"/>
                        </a:lnTo>
                        <a:lnTo>
                          <a:pt x="964" y="630"/>
                        </a:lnTo>
                        <a:lnTo>
                          <a:pt x="920" y="616"/>
                        </a:lnTo>
                        <a:lnTo>
                          <a:pt x="876" y="600"/>
                        </a:lnTo>
                        <a:lnTo>
                          <a:pt x="834" y="582"/>
                        </a:lnTo>
                        <a:lnTo>
                          <a:pt x="792" y="562"/>
                        </a:lnTo>
                        <a:lnTo>
                          <a:pt x="752" y="542"/>
                        </a:lnTo>
                        <a:lnTo>
                          <a:pt x="712" y="520"/>
                        </a:lnTo>
                        <a:lnTo>
                          <a:pt x="672" y="498"/>
                        </a:lnTo>
                        <a:lnTo>
                          <a:pt x="632" y="474"/>
                        </a:lnTo>
                        <a:lnTo>
                          <a:pt x="594" y="450"/>
                        </a:lnTo>
                        <a:lnTo>
                          <a:pt x="558" y="424"/>
                        </a:lnTo>
                        <a:lnTo>
                          <a:pt x="520" y="398"/>
                        </a:lnTo>
                        <a:lnTo>
                          <a:pt x="486" y="370"/>
                        </a:lnTo>
                        <a:lnTo>
                          <a:pt x="450" y="340"/>
                        </a:lnTo>
                        <a:lnTo>
                          <a:pt x="416" y="310"/>
                        </a:lnTo>
                        <a:lnTo>
                          <a:pt x="384" y="280"/>
                        </a:lnTo>
                        <a:lnTo>
                          <a:pt x="350" y="248"/>
                        </a:lnTo>
                        <a:lnTo>
                          <a:pt x="320" y="216"/>
                        </a:lnTo>
                        <a:lnTo>
                          <a:pt x="290" y="182"/>
                        </a:lnTo>
                        <a:lnTo>
                          <a:pt x="260" y="146"/>
                        </a:lnTo>
                        <a:lnTo>
                          <a:pt x="232" y="112"/>
                        </a:lnTo>
                        <a:lnTo>
                          <a:pt x="204" y="76"/>
                        </a:lnTo>
                        <a:lnTo>
                          <a:pt x="178" y="38"/>
                        </a:lnTo>
                        <a:lnTo>
                          <a:pt x="152" y="0"/>
                        </a:lnTo>
                        <a:lnTo>
                          <a:pt x="152" y="0"/>
                        </a:lnTo>
                        <a:close/>
                      </a:path>
                    </a:pathLst>
                  </a:custGeom>
                  <a:solidFill>
                    <a:srgbClr val="00AEEF"/>
                  </a:solidFill>
                  <a:ln w="9525">
                    <a:noFill/>
                    <a:round/>
                  </a:ln>
                </p:spPr>
                <p:txBody>
                  <a:bodyPr vert="horz" wrap="square" lIns="91401" tIns="45701" rIns="91401" bIns="45701" numCol="1" anchor="t" anchorCtr="0" compatLnSpc="1"/>
                  <a:lstStyle/>
                  <a:p>
                    <a:pPr defTabSz="913765"/>
                    <a:endParaRPr lang="zh-CN" altLang="en-US" sz="1200" dirty="0"/>
                  </a:p>
                </p:txBody>
              </p:sp>
              <p:sp>
                <p:nvSpPr>
                  <p:cNvPr id="476" name="Freeform 54"/>
                  <p:cNvSpPr/>
                  <p:nvPr/>
                </p:nvSpPr>
                <p:spPr bwMode="auto">
                  <a:xfrm>
                    <a:off x="-1657350" y="4029075"/>
                    <a:ext cx="574675" cy="2482850"/>
                  </a:xfrm>
                  <a:custGeom>
                    <a:avLst/>
                    <a:gdLst/>
                    <a:ahLst/>
                    <a:cxnLst>
                      <a:cxn ang="0">
                        <a:pos x="362" y="1490"/>
                      </a:cxn>
                      <a:cxn ang="0">
                        <a:pos x="324" y="1410"/>
                      </a:cxn>
                      <a:cxn ang="0">
                        <a:pos x="290" y="1326"/>
                      </a:cxn>
                      <a:cxn ang="0">
                        <a:pos x="260" y="1240"/>
                      </a:cxn>
                      <a:cxn ang="0">
                        <a:pos x="236" y="1152"/>
                      </a:cxn>
                      <a:cxn ang="0">
                        <a:pos x="216" y="1062"/>
                      </a:cxn>
                      <a:cxn ang="0">
                        <a:pos x="202" y="970"/>
                      </a:cxn>
                      <a:cxn ang="0">
                        <a:pos x="194" y="876"/>
                      </a:cxn>
                      <a:cxn ang="0">
                        <a:pos x="192" y="782"/>
                      </a:cxn>
                      <a:cxn ang="0">
                        <a:pos x="192" y="734"/>
                      </a:cxn>
                      <a:cxn ang="0">
                        <a:pos x="198" y="640"/>
                      </a:cxn>
                      <a:cxn ang="0">
                        <a:pos x="210" y="548"/>
                      </a:cxn>
                      <a:cxn ang="0">
                        <a:pos x="226" y="456"/>
                      </a:cxn>
                      <a:cxn ang="0">
                        <a:pos x="248" y="368"/>
                      </a:cxn>
                      <a:cxn ang="0">
                        <a:pos x="274" y="280"/>
                      </a:cxn>
                      <a:cxn ang="0">
                        <a:pos x="306" y="196"/>
                      </a:cxn>
                      <a:cxn ang="0">
                        <a:pos x="342" y="114"/>
                      </a:cxn>
                      <a:cxn ang="0">
                        <a:pos x="362" y="74"/>
                      </a:cxn>
                      <a:cxn ang="0">
                        <a:pos x="342" y="42"/>
                      </a:cxn>
                      <a:cxn ang="0">
                        <a:pos x="318" y="18"/>
                      </a:cxn>
                      <a:cxn ang="0">
                        <a:pos x="296" y="10"/>
                      </a:cxn>
                      <a:cxn ang="0">
                        <a:pos x="262" y="6"/>
                      </a:cxn>
                      <a:cxn ang="0">
                        <a:pos x="236" y="12"/>
                      </a:cxn>
                      <a:cxn ang="0">
                        <a:pos x="220" y="22"/>
                      </a:cxn>
                      <a:cxn ang="0">
                        <a:pos x="184" y="0"/>
                      </a:cxn>
                      <a:cxn ang="0">
                        <a:pos x="142" y="92"/>
                      </a:cxn>
                      <a:cxn ang="0">
                        <a:pos x="104" y="184"/>
                      </a:cxn>
                      <a:cxn ang="0">
                        <a:pos x="72" y="280"/>
                      </a:cxn>
                      <a:cxn ang="0">
                        <a:pos x="46" y="378"/>
                      </a:cxn>
                      <a:cxn ang="0">
                        <a:pos x="26" y="476"/>
                      </a:cxn>
                      <a:cxn ang="0">
                        <a:pos x="12" y="578"/>
                      </a:cxn>
                      <a:cxn ang="0">
                        <a:pos x="2" y="678"/>
                      </a:cxn>
                      <a:cxn ang="0">
                        <a:pos x="0" y="782"/>
                      </a:cxn>
                      <a:cxn ang="0">
                        <a:pos x="0" y="834"/>
                      </a:cxn>
                      <a:cxn ang="0">
                        <a:pos x="6" y="936"/>
                      </a:cxn>
                      <a:cxn ang="0">
                        <a:pos x="18" y="1038"/>
                      </a:cxn>
                      <a:cxn ang="0">
                        <a:pos x="36" y="1138"/>
                      </a:cxn>
                      <a:cxn ang="0">
                        <a:pos x="58" y="1236"/>
                      </a:cxn>
                      <a:cxn ang="0">
                        <a:pos x="88" y="1332"/>
                      </a:cxn>
                      <a:cxn ang="0">
                        <a:pos x="122" y="1426"/>
                      </a:cxn>
                      <a:cxn ang="0">
                        <a:pos x="162" y="1518"/>
                      </a:cxn>
                      <a:cxn ang="0">
                        <a:pos x="220" y="1542"/>
                      </a:cxn>
                      <a:cxn ang="0">
                        <a:pos x="228" y="1548"/>
                      </a:cxn>
                      <a:cxn ang="0">
                        <a:pos x="248" y="1556"/>
                      </a:cxn>
                      <a:cxn ang="0">
                        <a:pos x="278" y="1558"/>
                      </a:cxn>
                      <a:cxn ang="0">
                        <a:pos x="318" y="1546"/>
                      </a:cxn>
                      <a:cxn ang="0">
                        <a:pos x="330" y="1536"/>
                      </a:cxn>
                      <a:cxn ang="0">
                        <a:pos x="354" y="1506"/>
                      </a:cxn>
                      <a:cxn ang="0">
                        <a:pos x="362" y="1490"/>
                      </a:cxn>
                    </a:cxnLst>
                    <a:rect l="0" t="0" r="r" b="b"/>
                    <a:pathLst>
                      <a:path w="362" h="1564">
                        <a:moveTo>
                          <a:pt x="362" y="1490"/>
                        </a:moveTo>
                        <a:lnTo>
                          <a:pt x="362" y="1490"/>
                        </a:lnTo>
                        <a:lnTo>
                          <a:pt x="342" y="1450"/>
                        </a:lnTo>
                        <a:lnTo>
                          <a:pt x="324" y="1410"/>
                        </a:lnTo>
                        <a:lnTo>
                          <a:pt x="306" y="1368"/>
                        </a:lnTo>
                        <a:lnTo>
                          <a:pt x="290" y="1326"/>
                        </a:lnTo>
                        <a:lnTo>
                          <a:pt x="274" y="1284"/>
                        </a:lnTo>
                        <a:lnTo>
                          <a:pt x="260" y="1240"/>
                        </a:lnTo>
                        <a:lnTo>
                          <a:pt x="248" y="1196"/>
                        </a:lnTo>
                        <a:lnTo>
                          <a:pt x="236" y="1152"/>
                        </a:lnTo>
                        <a:lnTo>
                          <a:pt x="226" y="1108"/>
                        </a:lnTo>
                        <a:lnTo>
                          <a:pt x="216" y="1062"/>
                        </a:lnTo>
                        <a:lnTo>
                          <a:pt x="210" y="1016"/>
                        </a:lnTo>
                        <a:lnTo>
                          <a:pt x="202" y="970"/>
                        </a:lnTo>
                        <a:lnTo>
                          <a:pt x="198" y="924"/>
                        </a:lnTo>
                        <a:lnTo>
                          <a:pt x="194" y="876"/>
                        </a:lnTo>
                        <a:lnTo>
                          <a:pt x="192" y="830"/>
                        </a:lnTo>
                        <a:lnTo>
                          <a:pt x="192" y="782"/>
                        </a:lnTo>
                        <a:lnTo>
                          <a:pt x="192" y="782"/>
                        </a:lnTo>
                        <a:lnTo>
                          <a:pt x="192" y="734"/>
                        </a:lnTo>
                        <a:lnTo>
                          <a:pt x="194" y="688"/>
                        </a:lnTo>
                        <a:lnTo>
                          <a:pt x="198" y="640"/>
                        </a:lnTo>
                        <a:lnTo>
                          <a:pt x="202" y="594"/>
                        </a:lnTo>
                        <a:lnTo>
                          <a:pt x="210" y="548"/>
                        </a:lnTo>
                        <a:lnTo>
                          <a:pt x="216" y="502"/>
                        </a:lnTo>
                        <a:lnTo>
                          <a:pt x="226" y="456"/>
                        </a:lnTo>
                        <a:lnTo>
                          <a:pt x="236" y="412"/>
                        </a:lnTo>
                        <a:lnTo>
                          <a:pt x="248" y="368"/>
                        </a:lnTo>
                        <a:lnTo>
                          <a:pt x="260" y="324"/>
                        </a:lnTo>
                        <a:lnTo>
                          <a:pt x="274" y="280"/>
                        </a:lnTo>
                        <a:lnTo>
                          <a:pt x="290" y="238"/>
                        </a:lnTo>
                        <a:lnTo>
                          <a:pt x="306" y="196"/>
                        </a:lnTo>
                        <a:lnTo>
                          <a:pt x="324" y="154"/>
                        </a:lnTo>
                        <a:lnTo>
                          <a:pt x="342" y="114"/>
                        </a:lnTo>
                        <a:lnTo>
                          <a:pt x="362" y="74"/>
                        </a:lnTo>
                        <a:lnTo>
                          <a:pt x="362" y="74"/>
                        </a:lnTo>
                        <a:lnTo>
                          <a:pt x="354" y="58"/>
                        </a:lnTo>
                        <a:lnTo>
                          <a:pt x="342" y="42"/>
                        </a:lnTo>
                        <a:lnTo>
                          <a:pt x="330" y="28"/>
                        </a:lnTo>
                        <a:lnTo>
                          <a:pt x="318" y="18"/>
                        </a:lnTo>
                        <a:lnTo>
                          <a:pt x="318" y="18"/>
                        </a:lnTo>
                        <a:lnTo>
                          <a:pt x="296" y="10"/>
                        </a:lnTo>
                        <a:lnTo>
                          <a:pt x="278" y="6"/>
                        </a:lnTo>
                        <a:lnTo>
                          <a:pt x="262" y="6"/>
                        </a:lnTo>
                        <a:lnTo>
                          <a:pt x="248" y="8"/>
                        </a:lnTo>
                        <a:lnTo>
                          <a:pt x="236" y="12"/>
                        </a:lnTo>
                        <a:lnTo>
                          <a:pt x="228" y="16"/>
                        </a:lnTo>
                        <a:lnTo>
                          <a:pt x="220" y="22"/>
                        </a:lnTo>
                        <a:lnTo>
                          <a:pt x="184" y="0"/>
                        </a:lnTo>
                        <a:lnTo>
                          <a:pt x="184" y="0"/>
                        </a:lnTo>
                        <a:lnTo>
                          <a:pt x="162" y="46"/>
                        </a:lnTo>
                        <a:lnTo>
                          <a:pt x="142" y="92"/>
                        </a:lnTo>
                        <a:lnTo>
                          <a:pt x="122" y="138"/>
                        </a:lnTo>
                        <a:lnTo>
                          <a:pt x="104" y="184"/>
                        </a:lnTo>
                        <a:lnTo>
                          <a:pt x="88" y="232"/>
                        </a:lnTo>
                        <a:lnTo>
                          <a:pt x="72" y="280"/>
                        </a:lnTo>
                        <a:lnTo>
                          <a:pt x="58" y="328"/>
                        </a:lnTo>
                        <a:lnTo>
                          <a:pt x="46" y="378"/>
                        </a:lnTo>
                        <a:lnTo>
                          <a:pt x="36" y="426"/>
                        </a:lnTo>
                        <a:lnTo>
                          <a:pt x="26" y="476"/>
                        </a:lnTo>
                        <a:lnTo>
                          <a:pt x="18" y="526"/>
                        </a:lnTo>
                        <a:lnTo>
                          <a:pt x="12" y="578"/>
                        </a:lnTo>
                        <a:lnTo>
                          <a:pt x="6" y="628"/>
                        </a:lnTo>
                        <a:lnTo>
                          <a:pt x="2" y="678"/>
                        </a:lnTo>
                        <a:lnTo>
                          <a:pt x="0" y="730"/>
                        </a:lnTo>
                        <a:lnTo>
                          <a:pt x="0" y="782"/>
                        </a:lnTo>
                        <a:lnTo>
                          <a:pt x="0" y="782"/>
                        </a:lnTo>
                        <a:lnTo>
                          <a:pt x="0" y="834"/>
                        </a:lnTo>
                        <a:lnTo>
                          <a:pt x="2" y="886"/>
                        </a:lnTo>
                        <a:lnTo>
                          <a:pt x="6" y="936"/>
                        </a:lnTo>
                        <a:lnTo>
                          <a:pt x="12" y="986"/>
                        </a:lnTo>
                        <a:lnTo>
                          <a:pt x="18" y="1038"/>
                        </a:lnTo>
                        <a:lnTo>
                          <a:pt x="26" y="1088"/>
                        </a:lnTo>
                        <a:lnTo>
                          <a:pt x="36" y="1138"/>
                        </a:lnTo>
                        <a:lnTo>
                          <a:pt x="46" y="1186"/>
                        </a:lnTo>
                        <a:lnTo>
                          <a:pt x="58" y="1236"/>
                        </a:lnTo>
                        <a:lnTo>
                          <a:pt x="72" y="1284"/>
                        </a:lnTo>
                        <a:lnTo>
                          <a:pt x="88" y="1332"/>
                        </a:lnTo>
                        <a:lnTo>
                          <a:pt x="104" y="1380"/>
                        </a:lnTo>
                        <a:lnTo>
                          <a:pt x="122" y="1426"/>
                        </a:lnTo>
                        <a:lnTo>
                          <a:pt x="142" y="1472"/>
                        </a:lnTo>
                        <a:lnTo>
                          <a:pt x="162" y="1518"/>
                        </a:lnTo>
                        <a:lnTo>
                          <a:pt x="184" y="1564"/>
                        </a:lnTo>
                        <a:lnTo>
                          <a:pt x="220" y="1542"/>
                        </a:lnTo>
                        <a:lnTo>
                          <a:pt x="220" y="1542"/>
                        </a:lnTo>
                        <a:lnTo>
                          <a:pt x="228" y="1548"/>
                        </a:lnTo>
                        <a:lnTo>
                          <a:pt x="236" y="1552"/>
                        </a:lnTo>
                        <a:lnTo>
                          <a:pt x="248" y="1556"/>
                        </a:lnTo>
                        <a:lnTo>
                          <a:pt x="262" y="1558"/>
                        </a:lnTo>
                        <a:lnTo>
                          <a:pt x="278" y="1558"/>
                        </a:lnTo>
                        <a:lnTo>
                          <a:pt x="296" y="1554"/>
                        </a:lnTo>
                        <a:lnTo>
                          <a:pt x="318" y="1546"/>
                        </a:lnTo>
                        <a:lnTo>
                          <a:pt x="318" y="1546"/>
                        </a:lnTo>
                        <a:lnTo>
                          <a:pt x="330" y="1536"/>
                        </a:lnTo>
                        <a:lnTo>
                          <a:pt x="342" y="1522"/>
                        </a:lnTo>
                        <a:lnTo>
                          <a:pt x="354" y="1506"/>
                        </a:lnTo>
                        <a:lnTo>
                          <a:pt x="362" y="1490"/>
                        </a:lnTo>
                        <a:lnTo>
                          <a:pt x="362" y="1490"/>
                        </a:lnTo>
                        <a:close/>
                      </a:path>
                    </a:pathLst>
                  </a:custGeom>
                  <a:solidFill>
                    <a:srgbClr val="00AEEF"/>
                  </a:solidFill>
                  <a:ln w="9525">
                    <a:noFill/>
                    <a:round/>
                  </a:ln>
                </p:spPr>
                <p:txBody>
                  <a:bodyPr vert="horz" wrap="square" lIns="91401" tIns="45701" rIns="91401" bIns="45701" numCol="1" anchor="t" anchorCtr="0" compatLnSpc="1"/>
                  <a:lstStyle/>
                  <a:p>
                    <a:pPr defTabSz="913765"/>
                    <a:endParaRPr lang="zh-CN" altLang="en-US" sz="1200" dirty="0"/>
                  </a:p>
                </p:txBody>
              </p:sp>
            </p:grpSp>
          </p:grpSp>
        </p:grpSp>
        <p:grpSp>
          <p:nvGrpSpPr>
            <p:cNvPr id="464" name="组合 141"/>
            <p:cNvGrpSpPr/>
            <p:nvPr/>
          </p:nvGrpSpPr>
          <p:grpSpPr>
            <a:xfrm>
              <a:off x="4604068" y="1292580"/>
              <a:ext cx="357502" cy="301238"/>
              <a:chOff x="2792413" y="2185300"/>
              <a:chExt cx="501650" cy="488950"/>
            </a:xfrm>
            <a:solidFill>
              <a:schemeClr val="tx2">
                <a:lumMod val="60000"/>
                <a:lumOff val="40000"/>
              </a:schemeClr>
            </a:solidFill>
          </p:grpSpPr>
          <p:sp>
            <p:nvSpPr>
              <p:cNvPr id="465" name="Freeform 17"/>
              <p:cNvSpPr>
                <a:spLocks noEditPoints="1"/>
              </p:cNvSpPr>
              <p:nvPr/>
            </p:nvSpPr>
            <p:spPr bwMode="auto">
              <a:xfrm>
                <a:off x="2792413" y="2185300"/>
                <a:ext cx="473075" cy="476250"/>
              </a:xfrm>
              <a:custGeom>
                <a:avLst/>
                <a:gdLst/>
                <a:ahLst/>
                <a:cxnLst>
                  <a:cxn ang="0">
                    <a:pos x="8160" y="8364"/>
                  </a:cxn>
                  <a:cxn ang="0">
                    <a:pos x="12036" y="9792"/>
                  </a:cxn>
                  <a:cxn ang="0">
                    <a:pos x="13464" y="9282"/>
                  </a:cxn>
                  <a:cxn ang="0">
                    <a:pos x="12240" y="11016"/>
                  </a:cxn>
                  <a:cxn ang="0">
                    <a:pos x="14178" y="9996"/>
                  </a:cxn>
                  <a:cxn ang="0">
                    <a:pos x="15096" y="7650"/>
                  </a:cxn>
                  <a:cxn ang="0">
                    <a:pos x="15096" y="6018"/>
                  </a:cxn>
                  <a:cxn ang="0">
                    <a:pos x="14076" y="3672"/>
                  </a:cxn>
                  <a:cxn ang="0">
                    <a:pos x="12444" y="1836"/>
                  </a:cxn>
                  <a:cxn ang="0">
                    <a:pos x="11016" y="816"/>
                  </a:cxn>
                  <a:cxn ang="0">
                    <a:pos x="7242" y="0"/>
                  </a:cxn>
                  <a:cxn ang="0">
                    <a:pos x="4386" y="714"/>
                  </a:cxn>
                  <a:cxn ang="0">
                    <a:pos x="2346" y="2142"/>
                  </a:cxn>
                  <a:cxn ang="0">
                    <a:pos x="816" y="4182"/>
                  </a:cxn>
                  <a:cxn ang="0">
                    <a:pos x="0" y="6630"/>
                  </a:cxn>
                  <a:cxn ang="0">
                    <a:pos x="102" y="9078"/>
                  </a:cxn>
                  <a:cxn ang="0">
                    <a:pos x="918" y="11322"/>
                  </a:cxn>
                  <a:cxn ang="0">
                    <a:pos x="3162" y="13872"/>
                  </a:cxn>
                  <a:cxn ang="0">
                    <a:pos x="6528" y="15198"/>
                  </a:cxn>
                  <a:cxn ang="0">
                    <a:pos x="8262" y="15300"/>
                  </a:cxn>
                  <a:cxn ang="0">
                    <a:pos x="13260" y="5508"/>
                  </a:cxn>
                  <a:cxn ang="0">
                    <a:pos x="12240" y="7242"/>
                  </a:cxn>
                  <a:cxn ang="0">
                    <a:pos x="13260" y="5508"/>
                  </a:cxn>
                  <a:cxn ang="0">
                    <a:pos x="12648" y="4182"/>
                  </a:cxn>
                  <a:cxn ang="0">
                    <a:pos x="11934" y="3366"/>
                  </a:cxn>
                  <a:cxn ang="0">
                    <a:pos x="9180" y="1734"/>
                  </a:cxn>
                  <a:cxn ang="0">
                    <a:pos x="9384" y="3468"/>
                  </a:cxn>
                  <a:cxn ang="0">
                    <a:pos x="8160" y="4386"/>
                  </a:cxn>
                  <a:cxn ang="0">
                    <a:pos x="11118" y="6018"/>
                  </a:cxn>
                  <a:cxn ang="0">
                    <a:pos x="8160" y="4386"/>
                  </a:cxn>
                  <a:cxn ang="0">
                    <a:pos x="6324" y="1734"/>
                  </a:cxn>
                  <a:cxn ang="0">
                    <a:pos x="6018" y="3366"/>
                  </a:cxn>
                  <a:cxn ang="0">
                    <a:pos x="3264" y="3366"/>
                  </a:cxn>
                  <a:cxn ang="0">
                    <a:pos x="3774" y="3774"/>
                  </a:cxn>
                  <a:cxn ang="0">
                    <a:pos x="1530" y="7140"/>
                  </a:cxn>
                  <a:cxn ang="0">
                    <a:pos x="1734" y="6120"/>
                  </a:cxn>
                  <a:cxn ang="0">
                    <a:pos x="3570" y="4896"/>
                  </a:cxn>
                  <a:cxn ang="0">
                    <a:pos x="1428" y="7242"/>
                  </a:cxn>
                  <a:cxn ang="0">
                    <a:pos x="1632" y="9180"/>
                  </a:cxn>
                  <a:cxn ang="0">
                    <a:pos x="3468" y="9486"/>
                  </a:cxn>
                  <a:cxn ang="0">
                    <a:pos x="1938" y="9894"/>
                  </a:cxn>
                  <a:cxn ang="0">
                    <a:pos x="3978" y="11730"/>
                  </a:cxn>
                  <a:cxn ang="0">
                    <a:pos x="3264" y="12036"/>
                  </a:cxn>
                  <a:cxn ang="0">
                    <a:pos x="7140" y="4386"/>
                  </a:cxn>
                  <a:cxn ang="0">
                    <a:pos x="4488" y="5916"/>
                  </a:cxn>
                  <a:cxn ang="0">
                    <a:pos x="7140" y="8364"/>
                  </a:cxn>
                  <a:cxn ang="0">
                    <a:pos x="4795" y="10914"/>
                  </a:cxn>
                </a:cxnLst>
                <a:rect l="0" t="0" r="r" b="b"/>
                <a:pathLst>
                  <a:path w="15198" h="15300">
                    <a:moveTo>
                      <a:pt x="4998" y="11730"/>
                    </a:moveTo>
                    <a:lnTo>
                      <a:pt x="8160" y="10914"/>
                    </a:lnTo>
                    <a:lnTo>
                      <a:pt x="8160" y="8364"/>
                    </a:lnTo>
                    <a:lnTo>
                      <a:pt x="11118" y="8364"/>
                    </a:lnTo>
                    <a:lnTo>
                      <a:pt x="10914" y="10098"/>
                    </a:lnTo>
                    <a:lnTo>
                      <a:pt x="12036" y="9792"/>
                    </a:lnTo>
                    <a:lnTo>
                      <a:pt x="12138" y="8364"/>
                    </a:lnTo>
                    <a:lnTo>
                      <a:pt x="13668" y="8364"/>
                    </a:lnTo>
                    <a:lnTo>
                      <a:pt x="13464" y="9282"/>
                    </a:lnTo>
                    <a:lnTo>
                      <a:pt x="13260" y="9996"/>
                    </a:lnTo>
                    <a:lnTo>
                      <a:pt x="12444" y="10302"/>
                    </a:lnTo>
                    <a:lnTo>
                      <a:pt x="12240" y="11016"/>
                    </a:lnTo>
                    <a:lnTo>
                      <a:pt x="13056" y="10812"/>
                    </a:lnTo>
                    <a:lnTo>
                      <a:pt x="13668" y="10506"/>
                    </a:lnTo>
                    <a:lnTo>
                      <a:pt x="14178" y="9996"/>
                    </a:lnTo>
                    <a:lnTo>
                      <a:pt x="14586" y="9384"/>
                    </a:lnTo>
                    <a:lnTo>
                      <a:pt x="14994" y="8568"/>
                    </a:lnTo>
                    <a:lnTo>
                      <a:pt x="15096" y="7650"/>
                    </a:lnTo>
                    <a:lnTo>
                      <a:pt x="15198" y="6936"/>
                    </a:lnTo>
                    <a:lnTo>
                      <a:pt x="15096" y="6120"/>
                    </a:lnTo>
                    <a:lnTo>
                      <a:pt x="15096" y="6018"/>
                    </a:lnTo>
                    <a:lnTo>
                      <a:pt x="14789" y="5202"/>
                    </a:lnTo>
                    <a:lnTo>
                      <a:pt x="14484" y="4488"/>
                    </a:lnTo>
                    <a:lnTo>
                      <a:pt x="14076" y="3672"/>
                    </a:lnTo>
                    <a:lnTo>
                      <a:pt x="13668" y="3060"/>
                    </a:lnTo>
                    <a:lnTo>
                      <a:pt x="13056" y="2346"/>
                    </a:lnTo>
                    <a:lnTo>
                      <a:pt x="12444" y="1836"/>
                    </a:lnTo>
                    <a:lnTo>
                      <a:pt x="11832" y="1327"/>
                    </a:lnTo>
                    <a:lnTo>
                      <a:pt x="11118" y="816"/>
                    </a:lnTo>
                    <a:lnTo>
                      <a:pt x="11016" y="816"/>
                    </a:lnTo>
                    <a:lnTo>
                      <a:pt x="9894" y="408"/>
                    </a:lnTo>
                    <a:lnTo>
                      <a:pt x="8568" y="102"/>
                    </a:lnTo>
                    <a:lnTo>
                      <a:pt x="7242" y="0"/>
                    </a:lnTo>
                    <a:lnTo>
                      <a:pt x="6018" y="204"/>
                    </a:lnTo>
                    <a:lnTo>
                      <a:pt x="5202" y="408"/>
                    </a:lnTo>
                    <a:lnTo>
                      <a:pt x="4386" y="714"/>
                    </a:lnTo>
                    <a:lnTo>
                      <a:pt x="3672" y="1122"/>
                    </a:lnTo>
                    <a:lnTo>
                      <a:pt x="2958" y="1632"/>
                    </a:lnTo>
                    <a:lnTo>
                      <a:pt x="2346" y="2142"/>
                    </a:lnTo>
                    <a:lnTo>
                      <a:pt x="1734" y="2754"/>
                    </a:lnTo>
                    <a:lnTo>
                      <a:pt x="1224" y="3468"/>
                    </a:lnTo>
                    <a:lnTo>
                      <a:pt x="816" y="4182"/>
                    </a:lnTo>
                    <a:lnTo>
                      <a:pt x="816" y="4284"/>
                    </a:lnTo>
                    <a:lnTo>
                      <a:pt x="306" y="5406"/>
                    </a:lnTo>
                    <a:lnTo>
                      <a:pt x="0" y="6630"/>
                    </a:lnTo>
                    <a:lnTo>
                      <a:pt x="0" y="6732"/>
                    </a:lnTo>
                    <a:lnTo>
                      <a:pt x="0" y="7956"/>
                    </a:lnTo>
                    <a:lnTo>
                      <a:pt x="102" y="9078"/>
                    </a:lnTo>
                    <a:lnTo>
                      <a:pt x="102" y="9180"/>
                    </a:lnTo>
                    <a:lnTo>
                      <a:pt x="408" y="10302"/>
                    </a:lnTo>
                    <a:lnTo>
                      <a:pt x="918" y="11322"/>
                    </a:lnTo>
                    <a:lnTo>
                      <a:pt x="1428" y="12240"/>
                    </a:lnTo>
                    <a:lnTo>
                      <a:pt x="2142" y="13056"/>
                    </a:lnTo>
                    <a:lnTo>
                      <a:pt x="3162" y="13872"/>
                    </a:lnTo>
                    <a:lnTo>
                      <a:pt x="4182" y="14484"/>
                    </a:lnTo>
                    <a:lnTo>
                      <a:pt x="5304" y="14994"/>
                    </a:lnTo>
                    <a:lnTo>
                      <a:pt x="6528" y="15198"/>
                    </a:lnTo>
                    <a:lnTo>
                      <a:pt x="6630" y="15198"/>
                    </a:lnTo>
                    <a:lnTo>
                      <a:pt x="7446" y="15300"/>
                    </a:lnTo>
                    <a:lnTo>
                      <a:pt x="8262" y="15300"/>
                    </a:lnTo>
                    <a:lnTo>
                      <a:pt x="5304" y="12138"/>
                    </a:lnTo>
                    <a:lnTo>
                      <a:pt x="4998" y="11730"/>
                    </a:lnTo>
                    <a:close/>
                    <a:moveTo>
                      <a:pt x="13260" y="5508"/>
                    </a:moveTo>
                    <a:lnTo>
                      <a:pt x="13566" y="6324"/>
                    </a:lnTo>
                    <a:lnTo>
                      <a:pt x="13668" y="7242"/>
                    </a:lnTo>
                    <a:lnTo>
                      <a:pt x="12240" y="7242"/>
                    </a:lnTo>
                    <a:lnTo>
                      <a:pt x="12138" y="6222"/>
                    </a:lnTo>
                    <a:lnTo>
                      <a:pt x="12036" y="5100"/>
                    </a:lnTo>
                    <a:lnTo>
                      <a:pt x="13260" y="5508"/>
                    </a:lnTo>
                    <a:close/>
                    <a:moveTo>
                      <a:pt x="11934" y="3366"/>
                    </a:moveTo>
                    <a:lnTo>
                      <a:pt x="12444" y="3978"/>
                    </a:lnTo>
                    <a:lnTo>
                      <a:pt x="12648" y="4182"/>
                    </a:lnTo>
                    <a:lnTo>
                      <a:pt x="11730" y="3876"/>
                    </a:lnTo>
                    <a:lnTo>
                      <a:pt x="11526" y="2958"/>
                    </a:lnTo>
                    <a:lnTo>
                      <a:pt x="11934" y="3366"/>
                    </a:lnTo>
                    <a:close/>
                    <a:moveTo>
                      <a:pt x="8160" y="1530"/>
                    </a:moveTo>
                    <a:lnTo>
                      <a:pt x="8364" y="1632"/>
                    </a:lnTo>
                    <a:lnTo>
                      <a:pt x="9180" y="1734"/>
                    </a:lnTo>
                    <a:lnTo>
                      <a:pt x="9996" y="2040"/>
                    </a:lnTo>
                    <a:lnTo>
                      <a:pt x="10608" y="3672"/>
                    </a:lnTo>
                    <a:lnTo>
                      <a:pt x="9384" y="3468"/>
                    </a:lnTo>
                    <a:lnTo>
                      <a:pt x="8160" y="3366"/>
                    </a:lnTo>
                    <a:lnTo>
                      <a:pt x="8160" y="1530"/>
                    </a:lnTo>
                    <a:close/>
                    <a:moveTo>
                      <a:pt x="8160" y="4386"/>
                    </a:moveTo>
                    <a:lnTo>
                      <a:pt x="9486" y="4488"/>
                    </a:lnTo>
                    <a:lnTo>
                      <a:pt x="10914" y="4794"/>
                    </a:lnTo>
                    <a:lnTo>
                      <a:pt x="11118" y="6018"/>
                    </a:lnTo>
                    <a:lnTo>
                      <a:pt x="11118" y="7242"/>
                    </a:lnTo>
                    <a:lnTo>
                      <a:pt x="8160" y="7242"/>
                    </a:lnTo>
                    <a:lnTo>
                      <a:pt x="8160" y="4386"/>
                    </a:lnTo>
                    <a:close/>
                    <a:moveTo>
                      <a:pt x="5610" y="1938"/>
                    </a:moveTo>
                    <a:lnTo>
                      <a:pt x="6222" y="1734"/>
                    </a:lnTo>
                    <a:lnTo>
                      <a:pt x="6324" y="1734"/>
                    </a:lnTo>
                    <a:lnTo>
                      <a:pt x="7140" y="1530"/>
                    </a:lnTo>
                    <a:lnTo>
                      <a:pt x="7140" y="3366"/>
                    </a:lnTo>
                    <a:lnTo>
                      <a:pt x="6018" y="3366"/>
                    </a:lnTo>
                    <a:lnTo>
                      <a:pt x="4998" y="3570"/>
                    </a:lnTo>
                    <a:lnTo>
                      <a:pt x="5610" y="1938"/>
                    </a:lnTo>
                    <a:close/>
                    <a:moveTo>
                      <a:pt x="3264" y="3366"/>
                    </a:moveTo>
                    <a:lnTo>
                      <a:pt x="3876" y="2857"/>
                    </a:lnTo>
                    <a:lnTo>
                      <a:pt x="4182" y="2652"/>
                    </a:lnTo>
                    <a:lnTo>
                      <a:pt x="3774" y="3774"/>
                    </a:lnTo>
                    <a:lnTo>
                      <a:pt x="2550" y="4182"/>
                    </a:lnTo>
                    <a:lnTo>
                      <a:pt x="3264" y="3366"/>
                    </a:lnTo>
                    <a:close/>
                    <a:moveTo>
                      <a:pt x="1530" y="7140"/>
                    </a:moveTo>
                    <a:lnTo>
                      <a:pt x="1530" y="6936"/>
                    </a:lnTo>
                    <a:lnTo>
                      <a:pt x="1530" y="6834"/>
                    </a:lnTo>
                    <a:lnTo>
                      <a:pt x="1734" y="6120"/>
                    </a:lnTo>
                    <a:lnTo>
                      <a:pt x="1836" y="5610"/>
                    </a:lnTo>
                    <a:lnTo>
                      <a:pt x="2652" y="5202"/>
                    </a:lnTo>
                    <a:lnTo>
                      <a:pt x="3570" y="4896"/>
                    </a:lnTo>
                    <a:lnTo>
                      <a:pt x="3366" y="6120"/>
                    </a:lnTo>
                    <a:lnTo>
                      <a:pt x="3366" y="7242"/>
                    </a:lnTo>
                    <a:lnTo>
                      <a:pt x="1428" y="7242"/>
                    </a:lnTo>
                    <a:lnTo>
                      <a:pt x="1530" y="7140"/>
                    </a:lnTo>
                    <a:close/>
                    <a:moveTo>
                      <a:pt x="1938" y="9894"/>
                    </a:moveTo>
                    <a:lnTo>
                      <a:pt x="1632" y="9180"/>
                    </a:lnTo>
                    <a:lnTo>
                      <a:pt x="1530" y="8364"/>
                    </a:lnTo>
                    <a:lnTo>
                      <a:pt x="3366" y="8364"/>
                    </a:lnTo>
                    <a:lnTo>
                      <a:pt x="3468" y="9486"/>
                    </a:lnTo>
                    <a:lnTo>
                      <a:pt x="3672" y="10608"/>
                    </a:lnTo>
                    <a:lnTo>
                      <a:pt x="2754" y="10302"/>
                    </a:lnTo>
                    <a:lnTo>
                      <a:pt x="1938" y="9894"/>
                    </a:lnTo>
                    <a:close/>
                    <a:moveTo>
                      <a:pt x="3264" y="12036"/>
                    </a:moveTo>
                    <a:lnTo>
                      <a:pt x="2754" y="11424"/>
                    </a:lnTo>
                    <a:lnTo>
                      <a:pt x="3978" y="11730"/>
                    </a:lnTo>
                    <a:lnTo>
                      <a:pt x="4182" y="12750"/>
                    </a:lnTo>
                    <a:lnTo>
                      <a:pt x="3672" y="12445"/>
                    </a:lnTo>
                    <a:lnTo>
                      <a:pt x="3264" y="12036"/>
                    </a:lnTo>
                    <a:close/>
                    <a:moveTo>
                      <a:pt x="4692" y="4692"/>
                    </a:moveTo>
                    <a:lnTo>
                      <a:pt x="5916" y="4488"/>
                    </a:lnTo>
                    <a:lnTo>
                      <a:pt x="7140" y="4386"/>
                    </a:lnTo>
                    <a:lnTo>
                      <a:pt x="7140" y="7242"/>
                    </a:lnTo>
                    <a:lnTo>
                      <a:pt x="4386" y="7242"/>
                    </a:lnTo>
                    <a:lnTo>
                      <a:pt x="4488" y="5916"/>
                    </a:lnTo>
                    <a:lnTo>
                      <a:pt x="4692" y="4692"/>
                    </a:lnTo>
                    <a:close/>
                    <a:moveTo>
                      <a:pt x="4386" y="8364"/>
                    </a:moveTo>
                    <a:lnTo>
                      <a:pt x="7140" y="8364"/>
                    </a:lnTo>
                    <a:lnTo>
                      <a:pt x="7140" y="11118"/>
                    </a:lnTo>
                    <a:lnTo>
                      <a:pt x="5916" y="11016"/>
                    </a:lnTo>
                    <a:lnTo>
                      <a:pt x="4795" y="10914"/>
                    </a:lnTo>
                    <a:lnTo>
                      <a:pt x="4590" y="9588"/>
                    </a:lnTo>
                    <a:lnTo>
                      <a:pt x="4386" y="8364"/>
                    </a:lnTo>
                    <a:close/>
                  </a:path>
                </a:pathLst>
              </a:custGeom>
              <a:grpFill/>
              <a:ln w="9525">
                <a:solidFill>
                  <a:schemeClr val="accent1"/>
                </a:solidFill>
                <a:round/>
              </a:ln>
            </p:spPr>
            <p:txBody>
              <a:bodyPr vert="horz" wrap="square" lIns="91401" tIns="45701" rIns="91401" bIns="45701" numCol="1" anchor="t" anchorCtr="0" compatLnSpc="1"/>
              <a:lstStyle/>
              <a:p>
                <a:pPr defTabSz="913765"/>
                <a:endParaRPr lang="zh-CN" altLang="en-US" sz="1800"/>
              </a:p>
            </p:txBody>
          </p:sp>
          <p:sp>
            <p:nvSpPr>
              <p:cNvPr id="466" name="Freeform 18"/>
              <p:cNvSpPr/>
              <p:nvPr/>
            </p:nvSpPr>
            <p:spPr bwMode="auto">
              <a:xfrm>
                <a:off x="3011488" y="2423425"/>
                <a:ext cx="282575" cy="250825"/>
              </a:xfrm>
              <a:custGeom>
                <a:avLst/>
                <a:gdLst/>
                <a:ahLst/>
                <a:cxnLst>
                  <a:cxn ang="0">
                    <a:pos x="4080" y="4488"/>
                  </a:cxn>
                  <a:cxn ang="0">
                    <a:pos x="4386" y="3366"/>
                  </a:cxn>
                  <a:cxn ang="0">
                    <a:pos x="0" y="4590"/>
                  </a:cxn>
                  <a:cxn ang="0">
                    <a:pos x="3162" y="8058"/>
                  </a:cxn>
                  <a:cxn ang="0">
                    <a:pos x="3468" y="6936"/>
                  </a:cxn>
                  <a:cxn ang="0">
                    <a:pos x="4080" y="6936"/>
                  </a:cxn>
                  <a:cxn ang="0">
                    <a:pos x="4692" y="6834"/>
                  </a:cxn>
                  <a:cxn ang="0">
                    <a:pos x="5304" y="6630"/>
                  </a:cxn>
                  <a:cxn ang="0">
                    <a:pos x="5815" y="6426"/>
                  </a:cxn>
                  <a:cxn ang="0">
                    <a:pos x="6324" y="6120"/>
                  </a:cxn>
                  <a:cxn ang="0">
                    <a:pos x="6732" y="5814"/>
                  </a:cxn>
                  <a:cxn ang="0">
                    <a:pos x="7140" y="5406"/>
                  </a:cxn>
                  <a:cxn ang="0">
                    <a:pos x="7548" y="4998"/>
                  </a:cxn>
                  <a:cxn ang="0">
                    <a:pos x="8160" y="3978"/>
                  </a:cxn>
                  <a:cxn ang="0">
                    <a:pos x="8670" y="2754"/>
                  </a:cxn>
                  <a:cxn ang="0">
                    <a:pos x="8976" y="1428"/>
                  </a:cxn>
                  <a:cxn ang="0">
                    <a:pos x="9078" y="0"/>
                  </a:cxn>
                  <a:cxn ang="0">
                    <a:pos x="8874" y="1122"/>
                  </a:cxn>
                  <a:cxn ang="0">
                    <a:pos x="8568" y="2040"/>
                  </a:cxn>
                  <a:cxn ang="0">
                    <a:pos x="8058" y="2856"/>
                  </a:cxn>
                  <a:cxn ang="0">
                    <a:pos x="7446" y="3468"/>
                  </a:cxn>
                  <a:cxn ang="0">
                    <a:pos x="6732" y="3978"/>
                  </a:cxn>
                  <a:cxn ang="0">
                    <a:pos x="5916" y="4284"/>
                  </a:cxn>
                  <a:cxn ang="0">
                    <a:pos x="4998" y="4488"/>
                  </a:cxn>
                  <a:cxn ang="0">
                    <a:pos x="4080" y="4488"/>
                  </a:cxn>
                </a:cxnLst>
                <a:rect l="0" t="0" r="r" b="b"/>
                <a:pathLst>
                  <a:path w="9078" h="8058">
                    <a:moveTo>
                      <a:pt x="4080" y="4488"/>
                    </a:moveTo>
                    <a:lnTo>
                      <a:pt x="4386" y="3366"/>
                    </a:lnTo>
                    <a:lnTo>
                      <a:pt x="0" y="4590"/>
                    </a:lnTo>
                    <a:lnTo>
                      <a:pt x="3162" y="8058"/>
                    </a:lnTo>
                    <a:lnTo>
                      <a:pt x="3468" y="6936"/>
                    </a:lnTo>
                    <a:lnTo>
                      <a:pt x="4080" y="6936"/>
                    </a:lnTo>
                    <a:lnTo>
                      <a:pt x="4692" y="6834"/>
                    </a:lnTo>
                    <a:lnTo>
                      <a:pt x="5304" y="6630"/>
                    </a:lnTo>
                    <a:lnTo>
                      <a:pt x="5815" y="6426"/>
                    </a:lnTo>
                    <a:lnTo>
                      <a:pt x="6324" y="6120"/>
                    </a:lnTo>
                    <a:lnTo>
                      <a:pt x="6732" y="5814"/>
                    </a:lnTo>
                    <a:lnTo>
                      <a:pt x="7140" y="5406"/>
                    </a:lnTo>
                    <a:lnTo>
                      <a:pt x="7548" y="4998"/>
                    </a:lnTo>
                    <a:lnTo>
                      <a:pt x="8160" y="3978"/>
                    </a:lnTo>
                    <a:lnTo>
                      <a:pt x="8670" y="2754"/>
                    </a:lnTo>
                    <a:lnTo>
                      <a:pt x="8976" y="1428"/>
                    </a:lnTo>
                    <a:lnTo>
                      <a:pt x="9078" y="0"/>
                    </a:lnTo>
                    <a:lnTo>
                      <a:pt x="8874" y="1122"/>
                    </a:lnTo>
                    <a:lnTo>
                      <a:pt x="8568" y="2040"/>
                    </a:lnTo>
                    <a:lnTo>
                      <a:pt x="8058" y="2856"/>
                    </a:lnTo>
                    <a:lnTo>
                      <a:pt x="7446" y="3468"/>
                    </a:lnTo>
                    <a:lnTo>
                      <a:pt x="6732" y="3978"/>
                    </a:lnTo>
                    <a:lnTo>
                      <a:pt x="5916" y="4284"/>
                    </a:lnTo>
                    <a:lnTo>
                      <a:pt x="4998" y="4488"/>
                    </a:lnTo>
                    <a:lnTo>
                      <a:pt x="4080" y="4488"/>
                    </a:lnTo>
                    <a:close/>
                  </a:path>
                </a:pathLst>
              </a:custGeom>
              <a:grpFill/>
              <a:ln w="9525">
                <a:solidFill>
                  <a:schemeClr val="accent1"/>
                </a:solidFill>
                <a:round/>
              </a:ln>
            </p:spPr>
            <p:txBody>
              <a:bodyPr vert="horz" wrap="square" lIns="91401" tIns="45701" rIns="91401" bIns="45701" numCol="1" anchor="t" anchorCtr="0" compatLnSpc="1"/>
              <a:lstStyle/>
              <a:p>
                <a:pPr defTabSz="913765"/>
                <a:endParaRPr lang="zh-CN" altLang="en-US" sz="1800"/>
              </a:p>
            </p:txBody>
          </p:sp>
        </p:grpSp>
      </p:grpSp>
      <p:sp>
        <p:nvSpPr>
          <p:cNvPr id="480" name="TextBox 173"/>
          <p:cNvSpPr txBox="1"/>
          <p:nvPr/>
        </p:nvSpPr>
        <p:spPr>
          <a:xfrm>
            <a:off x="6699472" y="1765289"/>
            <a:ext cx="705928" cy="192060"/>
          </a:xfrm>
          <a:prstGeom prst="rect">
            <a:avLst/>
          </a:prstGeom>
          <a:noFill/>
        </p:spPr>
        <p:txBody>
          <a:bodyPr wrap="square" lIns="0" tIns="0" rIns="0" bIns="25680" rtlCol="0">
            <a:spAutoFit/>
          </a:bodyPr>
          <a:lstStyle/>
          <a:p>
            <a:pPr algn="ctr" defTabSz="913765">
              <a:lnSpc>
                <a:spcPct val="90000"/>
              </a:lnSpc>
              <a:spcBef>
                <a:spcPct val="20000"/>
              </a:spcBef>
            </a:pPr>
            <a:r>
              <a:rPr kumimoji="1" lang="zh-CN" altLang="en-US" sz="1200" b="1" dirty="0">
                <a:cs typeface="Huawei Sans" panose="020C0503030203020204" pitchFamily="34" charset="0"/>
                <a:sym typeface="Huawei Sans" panose="020C0503030203020204" pitchFamily="34" charset="0"/>
              </a:rPr>
              <a:t>电力云</a:t>
            </a:r>
            <a:endParaRPr kumimoji="1" lang="en-US" altLang="zh-CN" sz="1200" b="1" dirty="0">
              <a:cs typeface="Huawei Sans" panose="020C0503030203020204" pitchFamily="34" charset="0"/>
              <a:sym typeface="Huawei Sans" panose="020C0503030203020204" pitchFamily="34" charset="0"/>
            </a:endParaRPr>
          </a:p>
        </p:txBody>
      </p:sp>
      <p:sp>
        <p:nvSpPr>
          <p:cNvPr id="481" name="TextBox 173"/>
          <p:cNvSpPr txBox="1"/>
          <p:nvPr/>
        </p:nvSpPr>
        <p:spPr>
          <a:xfrm>
            <a:off x="3545077" y="1782041"/>
            <a:ext cx="705928" cy="192060"/>
          </a:xfrm>
          <a:prstGeom prst="rect">
            <a:avLst/>
          </a:prstGeom>
          <a:noFill/>
        </p:spPr>
        <p:txBody>
          <a:bodyPr wrap="square" lIns="0" tIns="0" rIns="0" bIns="25680" rtlCol="0">
            <a:spAutoFit/>
          </a:bodyPr>
          <a:lstStyle/>
          <a:p>
            <a:pPr algn="ctr" defTabSz="913765">
              <a:lnSpc>
                <a:spcPct val="90000"/>
              </a:lnSpc>
              <a:spcBef>
                <a:spcPct val="20000"/>
              </a:spcBef>
            </a:pPr>
            <a:r>
              <a:rPr kumimoji="1" lang="zh-CN" altLang="en-US" sz="1200" b="1" dirty="0">
                <a:cs typeface="Huawei Sans" panose="020C0503030203020204" pitchFamily="34" charset="0"/>
                <a:sym typeface="Huawei Sans" panose="020C0503030203020204" pitchFamily="34" charset="0"/>
              </a:rPr>
              <a:t>政务云</a:t>
            </a:r>
            <a:endParaRPr kumimoji="1" lang="en-US" altLang="zh-CN" sz="1200" b="1" dirty="0">
              <a:cs typeface="Huawei Sans" panose="020C0503030203020204" pitchFamily="34" charset="0"/>
              <a:sym typeface="Huawei Sans" panose="020C0503030203020204" pitchFamily="34" charset="0"/>
            </a:endParaRPr>
          </a:p>
        </p:txBody>
      </p:sp>
      <p:sp>
        <p:nvSpPr>
          <p:cNvPr id="482" name="TextBox 173"/>
          <p:cNvSpPr txBox="1"/>
          <p:nvPr/>
        </p:nvSpPr>
        <p:spPr>
          <a:xfrm>
            <a:off x="4629245" y="1782041"/>
            <a:ext cx="705928" cy="192060"/>
          </a:xfrm>
          <a:prstGeom prst="rect">
            <a:avLst/>
          </a:prstGeom>
          <a:noFill/>
        </p:spPr>
        <p:txBody>
          <a:bodyPr wrap="square" lIns="0" tIns="0" rIns="0" bIns="25680" rtlCol="0">
            <a:spAutoFit/>
          </a:bodyPr>
          <a:lstStyle/>
          <a:p>
            <a:pPr algn="ctr" defTabSz="913765">
              <a:lnSpc>
                <a:spcPct val="90000"/>
              </a:lnSpc>
              <a:spcBef>
                <a:spcPct val="20000"/>
              </a:spcBef>
            </a:pPr>
            <a:r>
              <a:rPr kumimoji="1" lang="zh-CN" altLang="en-US" sz="1200" b="1" dirty="0" smtClean="0">
                <a:cs typeface="Huawei Sans" panose="020C0503030203020204" pitchFamily="34" charset="0"/>
                <a:sym typeface="Huawei Sans" panose="020C0503030203020204" pitchFamily="34" charset="0"/>
              </a:rPr>
              <a:t>警务云</a:t>
            </a:r>
            <a:endParaRPr kumimoji="1" lang="en-US" altLang="zh-CN" sz="1200" b="1" dirty="0">
              <a:cs typeface="Huawei Sans" panose="020C0503030203020204" pitchFamily="34" charset="0"/>
              <a:sym typeface="Huawei Sans" panose="020C0503030203020204" pitchFamily="34" charset="0"/>
            </a:endParaRPr>
          </a:p>
        </p:txBody>
      </p:sp>
      <p:sp>
        <p:nvSpPr>
          <p:cNvPr id="483" name="TextBox 173"/>
          <p:cNvSpPr txBox="1"/>
          <p:nvPr/>
        </p:nvSpPr>
        <p:spPr>
          <a:xfrm>
            <a:off x="5628694" y="1782041"/>
            <a:ext cx="705928" cy="192060"/>
          </a:xfrm>
          <a:prstGeom prst="rect">
            <a:avLst/>
          </a:prstGeom>
          <a:noFill/>
        </p:spPr>
        <p:txBody>
          <a:bodyPr wrap="square" lIns="0" tIns="0" rIns="0" bIns="25680" rtlCol="0">
            <a:spAutoFit/>
          </a:bodyPr>
          <a:lstStyle/>
          <a:p>
            <a:pPr algn="ctr" defTabSz="913765">
              <a:lnSpc>
                <a:spcPct val="90000"/>
              </a:lnSpc>
              <a:spcBef>
                <a:spcPct val="20000"/>
              </a:spcBef>
            </a:pPr>
            <a:r>
              <a:rPr kumimoji="1" lang="zh-CN" altLang="en-US" sz="1200" b="1" dirty="0">
                <a:cs typeface="Huawei Sans" panose="020C0503030203020204" pitchFamily="34" charset="0"/>
                <a:sym typeface="Huawei Sans" panose="020C0503030203020204" pitchFamily="34" charset="0"/>
              </a:rPr>
              <a:t>金融云</a:t>
            </a:r>
            <a:endParaRPr kumimoji="1" lang="en-US" altLang="zh-CN" sz="1200" b="1" dirty="0">
              <a:cs typeface="Huawei Sans" panose="020C0503030203020204" pitchFamily="34" charset="0"/>
              <a:sym typeface="Huawei Sans" panose="020C0503030203020204" pitchFamily="34" charset="0"/>
            </a:endParaRPr>
          </a:p>
        </p:txBody>
      </p:sp>
      <p:grpSp>
        <p:nvGrpSpPr>
          <p:cNvPr id="484" name="组合 483"/>
          <p:cNvGrpSpPr/>
          <p:nvPr/>
        </p:nvGrpSpPr>
        <p:grpSpPr>
          <a:xfrm>
            <a:off x="7786793" y="1216348"/>
            <a:ext cx="677061" cy="579720"/>
            <a:chOff x="6440980" y="1311817"/>
            <a:chExt cx="677344" cy="579963"/>
          </a:xfrm>
        </p:grpSpPr>
        <p:grpSp>
          <p:nvGrpSpPr>
            <p:cNvPr id="485" name="组合 157"/>
            <p:cNvGrpSpPr/>
            <p:nvPr/>
          </p:nvGrpSpPr>
          <p:grpSpPr>
            <a:xfrm>
              <a:off x="6440980" y="1311817"/>
              <a:ext cx="677344" cy="579963"/>
              <a:chOff x="7116057" y="5649452"/>
              <a:chExt cx="1968344" cy="1968344"/>
            </a:xfrm>
          </p:grpSpPr>
          <p:sp>
            <p:nvSpPr>
              <p:cNvPr id="490" name="椭圆 158"/>
              <p:cNvSpPr/>
              <p:nvPr/>
            </p:nvSpPr>
            <p:spPr>
              <a:xfrm>
                <a:off x="7534299" y="5945775"/>
                <a:ext cx="1243690" cy="1287148"/>
              </a:xfrm>
              <a:prstGeom prst="ellipse">
                <a:avLst/>
              </a:prstGeom>
              <a:gradFill flip="none" rotWithShape="1">
                <a:gsLst>
                  <a:gs pos="0">
                    <a:srgbClr val="4F81BD">
                      <a:lumMod val="40000"/>
                      <a:lumOff val="60000"/>
                      <a:alpha val="90000"/>
                    </a:srgbClr>
                  </a:gs>
                  <a:gs pos="10000">
                    <a:srgbClr val="226F9E"/>
                  </a:gs>
                  <a:gs pos="62000">
                    <a:srgbClr val="3E6CA4">
                      <a:alpha val="6000"/>
                    </a:srgbClr>
                  </a:gs>
                  <a:gs pos="35000">
                    <a:srgbClr val="4F81BD">
                      <a:lumMod val="75000"/>
                      <a:alpha val="37000"/>
                    </a:srgbClr>
                  </a:gs>
                  <a:gs pos="98000">
                    <a:srgbClr val="4F81BD">
                      <a:lumMod val="50000"/>
                      <a:alpha val="40000"/>
                    </a:srgbClr>
                  </a:gs>
                </a:gsLst>
                <a:lin ang="2700000" scaled="1"/>
                <a:tileRect/>
              </a:gradFill>
              <a:ln w="6350" cap="flat" cmpd="sng" algn="ctr">
                <a:solidFill>
                  <a:srgbClr val="00B0F0"/>
                </a:solid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p:spPr>
            <p:txBody>
              <a:bodyPr anchor="ctr"/>
              <a:lstStyle/>
              <a:p>
                <a:pPr algn="ctr" defTabSz="913765">
                  <a:buClr>
                    <a:srgbClr val="CC9900"/>
                  </a:buClr>
                  <a:defRPr/>
                </a:pPr>
                <a:endParaRPr lang="zh-CN" altLang="en-US" sz="1200" dirty="0"/>
              </a:p>
            </p:txBody>
          </p:sp>
          <p:grpSp>
            <p:nvGrpSpPr>
              <p:cNvPr id="491" name="组合 180"/>
              <p:cNvGrpSpPr/>
              <p:nvPr/>
            </p:nvGrpSpPr>
            <p:grpSpPr>
              <a:xfrm>
                <a:off x="7116057" y="5649452"/>
                <a:ext cx="1968344" cy="1968344"/>
                <a:chOff x="3168057" y="3253154"/>
                <a:chExt cx="1325196" cy="1325196"/>
              </a:xfrm>
            </p:grpSpPr>
            <p:grpSp>
              <p:nvGrpSpPr>
                <p:cNvPr id="492" name="组合 181"/>
                <p:cNvGrpSpPr/>
                <p:nvPr/>
              </p:nvGrpSpPr>
              <p:grpSpPr>
                <a:xfrm>
                  <a:off x="3168057" y="3253154"/>
                  <a:ext cx="1325196" cy="1325196"/>
                  <a:chOff x="-15697200" y="-10797381"/>
                  <a:chExt cx="8229600" cy="8229600"/>
                </a:xfrm>
              </p:grpSpPr>
              <p:sp>
                <p:nvSpPr>
                  <p:cNvPr id="500" name="Freeform 32"/>
                  <p:cNvSpPr>
                    <a:spLocks noEditPoints="1"/>
                  </p:cNvSpPr>
                  <p:nvPr/>
                </p:nvSpPr>
                <p:spPr bwMode="auto">
                  <a:xfrm>
                    <a:off x="-15697200" y="-10797381"/>
                    <a:ext cx="8229600" cy="8229600"/>
                  </a:xfrm>
                  <a:custGeom>
                    <a:avLst/>
                    <a:gdLst/>
                    <a:ahLst/>
                    <a:cxnLst>
                      <a:cxn ang="0">
                        <a:pos x="2464" y="4990"/>
                      </a:cxn>
                      <a:cxn ang="0">
                        <a:pos x="2306" y="5168"/>
                      </a:cxn>
                      <a:cxn ang="0">
                        <a:pos x="2182" y="5152"/>
                      </a:cxn>
                      <a:cxn ang="0">
                        <a:pos x="3050" y="5144"/>
                      </a:cxn>
                      <a:cxn ang="0">
                        <a:pos x="3220" y="5108"/>
                      </a:cxn>
                      <a:cxn ang="0">
                        <a:pos x="3284" y="4892"/>
                      </a:cxn>
                      <a:cxn ang="0">
                        <a:pos x="3482" y="5028"/>
                      </a:cxn>
                      <a:cxn ang="0">
                        <a:pos x="1680" y="4814"/>
                      </a:cxn>
                      <a:cxn ang="0">
                        <a:pos x="1532" y="4746"/>
                      </a:cxn>
                      <a:cxn ang="0">
                        <a:pos x="1336" y="4862"/>
                      </a:cxn>
                      <a:cxn ang="0">
                        <a:pos x="3888" y="4838"/>
                      </a:cxn>
                      <a:cxn ang="0">
                        <a:pos x="4034" y="4746"/>
                      </a:cxn>
                      <a:cxn ang="0">
                        <a:pos x="4040" y="4506"/>
                      </a:cxn>
                      <a:cxn ang="0">
                        <a:pos x="4130" y="4434"/>
                      </a:cxn>
                      <a:cxn ang="0">
                        <a:pos x="852" y="4514"/>
                      </a:cxn>
                      <a:cxn ang="0">
                        <a:pos x="864" y="4258"/>
                      </a:cxn>
                      <a:cxn ang="0">
                        <a:pos x="626" y="4282"/>
                      </a:cxn>
                      <a:cxn ang="0">
                        <a:pos x="546" y="4186"/>
                      </a:cxn>
                      <a:cxn ang="0">
                        <a:pos x="4664" y="4150"/>
                      </a:cxn>
                      <a:cxn ang="0">
                        <a:pos x="4764" y="4006"/>
                      </a:cxn>
                      <a:cxn ang="0">
                        <a:pos x="4664" y="3804"/>
                      </a:cxn>
                      <a:cxn ang="0">
                        <a:pos x="4902" y="3770"/>
                      </a:cxn>
                      <a:cxn ang="0">
                        <a:pos x="410" y="3596"/>
                      </a:cxn>
                      <a:cxn ang="0">
                        <a:pos x="348" y="3448"/>
                      </a:cxn>
                      <a:cxn ang="0">
                        <a:pos x="128" y="3398"/>
                      </a:cxn>
                      <a:cxn ang="0">
                        <a:pos x="5072" y="3354"/>
                      </a:cxn>
                      <a:cxn ang="0">
                        <a:pos x="5116" y="3184"/>
                      </a:cxn>
                      <a:cxn ang="0">
                        <a:pos x="4958" y="3006"/>
                      </a:cxn>
                      <a:cxn ang="0">
                        <a:pos x="4974" y="2892"/>
                      </a:cxn>
                      <a:cxn ang="0">
                        <a:pos x="8" y="2814"/>
                      </a:cxn>
                      <a:cxn ang="0">
                        <a:pos x="192" y="2636"/>
                      </a:cxn>
                      <a:cxn ang="0">
                        <a:pos x="0" y="2516"/>
                      </a:cxn>
                      <a:cxn ang="0">
                        <a:pos x="200" y="2382"/>
                      </a:cxn>
                      <a:cxn ang="0">
                        <a:pos x="5170" y="2322"/>
                      </a:cxn>
                      <a:cxn ang="0">
                        <a:pos x="5148" y="2150"/>
                      </a:cxn>
                      <a:cxn ang="0">
                        <a:pos x="4936" y="2070"/>
                      </a:cxn>
                      <a:cxn ang="0">
                        <a:pos x="272" y="1974"/>
                      </a:cxn>
                      <a:cxn ang="0">
                        <a:pos x="318" y="1820"/>
                      </a:cxn>
                      <a:cxn ang="0">
                        <a:pos x="188" y="1618"/>
                      </a:cxn>
                      <a:cxn ang="0">
                        <a:pos x="238" y="1502"/>
                      </a:cxn>
                      <a:cxn ang="0">
                        <a:pos x="4754" y="1548"/>
                      </a:cxn>
                      <a:cxn ang="0">
                        <a:pos x="4846" y="1310"/>
                      </a:cxn>
                      <a:cxn ang="0">
                        <a:pos x="4608" y="1288"/>
                      </a:cxn>
                      <a:cxn ang="0">
                        <a:pos x="4542" y="1192"/>
                      </a:cxn>
                      <a:cxn ang="0">
                        <a:pos x="702" y="1112"/>
                      </a:cxn>
                      <a:cxn ang="0">
                        <a:pos x="806" y="988"/>
                      </a:cxn>
                      <a:cxn ang="0">
                        <a:pos x="748" y="770"/>
                      </a:cxn>
                      <a:cxn ang="0">
                        <a:pos x="984" y="808"/>
                      </a:cxn>
                      <a:cxn ang="0">
                        <a:pos x="4298" y="638"/>
                      </a:cxn>
                      <a:cxn ang="0">
                        <a:pos x="4162" y="528"/>
                      </a:cxn>
                      <a:cxn ang="0">
                        <a:pos x="3952" y="614"/>
                      </a:cxn>
                      <a:cxn ang="0">
                        <a:pos x="1316" y="558"/>
                      </a:cxn>
                      <a:cxn ang="0">
                        <a:pos x="1454" y="478"/>
                      </a:cxn>
                      <a:cxn ang="0">
                        <a:pos x="1496" y="242"/>
                      </a:cxn>
                      <a:cxn ang="0">
                        <a:pos x="1610" y="192"/>
                      </a:cxn>
                      <a:cxn ang="0">
                        <a:pos x="3464" y="354"/>
                      </a:cxn>
                      <a:cxn ang="0">
                        <a:pos x="3368" y="118"/>
                      </a:cxn>
                      <a:cxn ang="0">
                        <a:pos x="3178" y="264"/>
                      </a:cxn>
                      <a:cxn ang="0">
                        <a:pos x="3064" y="238"/>
                      </a:cxn>
                      <a:cxn ang="0">
                        <a:pos x="2216" y="220"/>
                      </a:cxn>
                      <a:cxn ang="0">
                        <a:pos x="2376" y="202"/>
                      </a:cxn>
                      <a:cxn ang="0">
                        <a:pos x="2482" y="2"/>
                      </a:cxn>
                    </a:cxnLst>
                    <a:rect l="0" t="0" r="r" b="b"/>
                    <a:pathLst>
                      <a:path w="5184" h="5184">
                        <a:moveTo>
                          <a:pt x="2604" y="5184"/>
                        </a:moveTo>
                        <a:lnTo>
                          <a:pt x="2602" y="4992"/>
                        </a:lnTo>
                        <a:lnTo>
                          <a:pt x="2602" y="4992"/>
                        </a:lnTo>
                        <a:lnTo>
                          <a:pt x="2626" y="4992"/>
                        </a:lnTo>
                        <a:lnTo>
                          <a:pt x="2628" y="5184"/>
                        </a:lnTo>
                        <a:lnTo>
                          <a:pt x="2628" y="5184"/>
                        </a:lnTo>
                        <a:lnTo>
                          <a:pt x="2604" y="5184"/>
                        </a:lnTo>
                        <a:lnTo>
                          <a:pt x="2604" y="5184"/>
                        </a:lnTo>
                        <a:close/>
                        <a:moveTo>
                          <a:pt x="2478" y="5182"/>
                        </a:moveTo>
                        <a:lnTo>
                          <a:pt x="2478" y="5182"/>
                        </a:lnTo>
                        <a:lnTo>
                          <a:pt x="2454" y="5180"/>
                        </a:lnTo>
                        <a:lnTo>
                          <a:pt x="2464" y="4990"/>
                        </a:lnTo>
                        <a:lnTo>
                          <a:pt x="2464" y="4990"/>
                        </a:lnTo>
                        <a:lnTo>
                          <a:pt x="2488" y="4990"/>
                        </a:lnTo>
                        <a:lnTo>
                          <a:pt x="2478" y="5182"/>
                        </a:lnTo>
                        <a:close/>
                        <a:moveTo>
                          <a:pt x="2752" y="5180"/>
                        </a:moveTo>
                        <a:lnTo>
                          <a:pt x="2740" y="4988"/>
                        </a:lnTo>
                        <a:lnTo>
                          <a:pt x="2740" y="4988"/>
                        </a:lnTo>
                        <a:lnTo>
                          <a:pt x="2764" y="4986"/>
                        </a:lnTo>
                        <a:lnTo>
                          <a:pt x="2778" y="5178"/>
                        </a:lnTo>
                        <a:lnTo>
                          <a:pt x="2778" y="5178"/>
                        </a:lnTo>
                        <a:lnTo>
                          <a:pt x="2752" y="5180"/>
                        </a:lnTo>
                        <a:lnTo>
                          <a:pt x="2752" y="5180"/>
                        </a:lnTo>
                        <a:close/>
                        <a:moveTo>
                          <a:pt x="2330" y="5172"/>
                        </a:moveTo>
                        <a:lnTo>
                          <a:pt x="2330" y="5172"/>
                        </a:lnTo>
                        <a:lnTo>
                          <a:pt x="2306" y="5168"/>
                        </a:lnTo>
                        <a:lnTo>
                          <a:pt x="2326" y="4978"/>
                        </a:lnTo>
                        <a:lnTo>
                          <a:pt x="2326" y="4978"/>
                        </a:lnTo>
                        <a:lnTo>
                          <a:pt x="2350" y="4980"/>
                        </a:lnTo>
                        <a:lnTo>
                          <a:pt x="2330" y="5172"/>
                        </a:lnTo>
                        <a:close/>
                        <a:moveTo>
                          <a:pt x="2902" y="5166"/>
                        </a:moveTo>
                        <a:lnTo>
                          <a:pt x="2878" y="4976"/>
                        </a:lnTo>
                        <a:lnTo>
                          <a:pt x="2878" y="4976"/>
                        </a:lnTo>
                        <a:lnTo>
                          <a:pt x="2902" y="4972"/>
                        </a:lnTo>
                        <a:lnTo>
                          <a:pt x="2926" y="5164"/>
                        </a:lnTo>
                        <a:lnTo>
                          <a:pt x="2926" y="5164"/>
                        </a:lnTo>
                        <a:lnTo>
                          <a:pt x="2902" y="5166"/>
                        </a:lnTo>
                        <a:lnTo>
                          <a:pt x="2902" y="5166"/>
                        </a:lnTo>
                        <a:close/>
                        <a:moveTo>
                          <a:pt x="2182" y="5152"/>
                        </a:moveTo>
                        <a:lnTo>
                          <a:pt x="2182" y="5152"/>
                        </a:lnTo>
                        <a:lnTo>
                          <a:pt x="2158" y="5148"/>
                        </a:lnTo>
                        <a:lnTo>
                          <a:pt x="2190" y="4958"/>
                        </a:lnTo>
                        <a:lnTo>
                          <a:pt x="2190" y="4958"/>
                        </a:lnTo>
                        <a:lnTo>
                          <a:pt x="2212" y="4962"/>
                        </a:lnTo>
                        <a:lnTo>
                          <a:pt x="2182" y="5152"/>
                        </a:lnTo>
                        <a:close/>
                        <a:moveTo>
                          <a:pt x="3050" y="5144"/>
                        </a:moveTo>
                        <a:lnTo>
                          <a:pt x="3016" y="4956"/>
                        </a:lnTo>
                        <a:lnTo>
                          <a:pt x="3016" y="4956"/>
                        </a:lnTo>
                        <a:lnTo>
                          <a:pt x="3038" y="4952"/>
                        </a:lnTo>
                        <a:lnTo>
                          <a:pt x="3074" y="5140"/>
                        </a:lnTo>
                        <a:lnTo>
                          <a:pt x="3074" y="5140"/>
                        </a:lnTo>
                        <a:lnTo>
                          <a:pt x="3050" y="5144"/>
                        </a:lnTo>
                        <a:lnTo>
                          <a:pt x="3050" y="5144"/>
                        </a:lnTo>
                        <a:close/>
                        <a:moveTo>
                          <a:pt x="2034" y="5124"/>
                        </a:moveTo>
                        <a:lnTo>
                          <a:pt x="2034" y="5124"/>
                        </a:lnTo>
                        <a:lnTo>
                          <a:pt x="2010" y="5120"/>
                        </a:lnTo>
                        <a:lnTo>
                          <a:pt x="2054" y="4932"/>
                        </a:lnTo>
                        <a:lnTo>
                          <a:pt x="2054" y="4932"/>
                        </a:lnTo>
                        <a:lnTo>
                          <a:pt x="2076" y="4938"/>
                        </a:lnTo>
                        <a:lnTo>
                          <a:pt x="2034" y="5124"/>
                        </a:lnTo>
                        <a:close/>
                        <a:moveTo>
                          <a:pt x="3196" y="5114"/>
                        </a:moveTo>
                        <a:lnTo>
                          <a:pt x="3152" y="4928"/>
                        </a:lnTo>
                        <a:lnTo>
                          <a:pt x="3152" y="4928"/>
                        </a:lnTo>
                        <a:lnTo>
                          <a:pt x="3174" y="4922"/>
                        </a:lnTo>
                        <a:lnTo>
                          <a:pt x="3220" y="5108"/>
                        </a:lnTo>
                        <a:lnTo>
                          <a:pt x="3220" y="5108"/>
                        </a:lnTo>
                        <a:lnTo>
                          <a:pt x="3196" y="5114"/>
                        </a:lnTo>
                        <a:lnTo>
                          <a:pt x="3196" y="5114"/>
                        </a:lnTo>
                        <a:close/>
                        <a:moveTo>
                          <a:pt x="1890" y="5088"/>
                        </a:moveTo>
                        <a:lnTo>
                          <a:pt x="1890" y="5088"/>
                        </a:lnTo>
                        <a:lnTo>
                          <a:pt x="1866" y="5082"/>
                        </a:lnTo>
                        <a:lnTo>
                          <a:pt x="1920" y="4898"/>
                        </a:lnTo>
                        <a:lnTo>
                          <a:pt x="1920" y="4898"/>
                        </a:lnTo>
                        <a:lnTo>
                          <a:pt x="1942" y="4904"/>
                        </a:lnTo>
                        <a:lnTo>
                          <a:pt x="1890" y="5088"/>
                        </a:lnTo>
                        <a:close/>
                        <a:moveTo>
                          <a:pt x="3340" y="5074"/>
                        </a:moveTo>
                        <a:lnTo>
                          <a:pt x="3284" y="4892"/>
                        </a:lnTo>
                        <a:lnTo>
                          <a:pt x="3284" y="4892"/>
                        </a:lnTo>
                        <a:lnTo>
                          <a:pt x="3306" y="4884"/>
                        </a:lnTo>
                        <a:lnTo>
                          <a:pt x="3364" y="5068"/>
                        </a:lnTo>
                        <a:lnTo>
                          <a:pt x="3364" y="5068"/>
                        </a:lnTo>
                        <a:lnTo>
                          <a:pt x="3340" y="5074"/>
                        </a:lnTo>
                        <a:lnTo>
                          <a:pt x="3340" y="5074"/>
                        </a:lnTo>
                        <a:close/>
                        <a:moveTo>
                          <a:pt x="1748" y="5044"/>
                        </a:moveTo>
                        <a:lnTo>
                          <a:pt x="1748" y="5044"/>
                        </a:lnTo>
                        <a:lnTo>
                          <a:pt x="1724" y="5036"/>
                        </a:lnTo>
                        <a:lnTo>
                          <a:pt x="1788" y="4854"/>
                        </a:lnTo>
                        <a:lnTo>
                          <a:pt x="1788" y="4854"/>
                        </a:lnTo>
                        <a:lnTo>
                          <a:pt x="1810" y="4862"/>
                        </a:lnTo>
                        <a:lnTo>
                          <a:pt x="1748" y="5044"/>
                        </a:lnTo>
                        <a:close/>
                        <a:moveTo>
                          <a:pt x="3482" y="5028"/>
                        </a:moveTo>
                        <a:lnTo>
                          <a:pt x="3416" y="4848"/>
                        </a:lnTo>
                        <a:lnTo>
                          <a:pt x="3416" y="4848"/>
                        </a:lnTo>
                        <a:lnTo>
                          <a:pt x="3438" y="4840"/>
                        </a:lnTo>
                        <a:lnTo>
                          <a:pt x="3506" y="5020"/>
                        </a:lnTo>
                        <a:lnTo>
                          <a:pt x="3506" y="5020"/>
                        </a:lnTo>
                        <a:lnTo>
                          <a:pt x="3482" y="5028"/>
                        </a:lnTo>
                        <a:lnTo>
                          <a:pt x="3482" y="5028"/>
                        </a:lnTo>
                        <a:close/>
                        <a:moveTo>
                          <a:pt x="1606" y="4990"/>
                        </a:moveTo>
                        <a:lnTo>
                          <a:pt x="1606" y="4990"/>
                        </a:lnTo>
                        <a:lnTo>
                          <a:pt x="1584" y="4982"/>
                        </a:lnTo>
                        <a:lnTo>
                          <a:pt x="1658" y="4804"/>
                        </a:lnTo>
                        <a:lnTo>
                          <a:pt x="1658" y="4804"/>
                        </a:lnTo>
                        <a:lnTo>
                          <a:pt x="1680" y="4814"/>
                        </a:lnTo>
                        <a:lnTo>
                          <a:pt x="1606" y="4990"/>
                        </a:lnTo>
                        <a:close/>
                        <a:moveTo>
                          <a:pt x="3620" y="4972"/>
                        </a:moveTo>
                        <a:lnTo>
                          <a:pt x="3544" y="4796"/>
                        </a:lnTo>
                        <a:lnTo>
                          <a:pt x="3544" y="4796"/>
                        </a:lnTo>
                        <a:lnTo>
                          <a:pt x="3566" y="4788"/>
                        </a:lnTo>
                        <a:lnTo>
                          <a:pt x="3644" y="4962"/>
                        </a:lnTo>
                        <a:lnTo>
                          <a:pt x="3644" y="4962"/>
                        </a:lnTo>
                        <a:lnTo>
                          <a:pt x="3620" y="4972"/>
                        </a:lnTo>
                        <a:lnTo>
                          <a:pt x="3620" y="4972"/>
                        </a:lnTo>
                        <a:close/>
                        <a:moveTo>
                          <a:pt x="1470" y="4930"/>
                        </a:moveTo>
                        <a:lnTo>
                          <a:pt x="1470" y="4930"/>
                        </a:lnTo>
                        <a:lnTo>
                          <a:pt x="1448" y="4918"/>
                        </a:lnTo>
                        <a:lnTo>
                          <a:pt x="1532" y="4746"/>
                        </a:lnTo>
                        <a:lnTo>
                          <a:pt x="1532" y="4746"/>
                        </a:lnTo>
                        <a:lnTo>
                          <a:pt x="1554" y="4756"/>
                        </a:lnTo>
                        <a:lnTo>
                          <a:pt x="1470" y="4930"/>
                        </a:lnTo>
                        <a:close/>
                        <a:moveTo>
                          <a:pt x="3756" y="4910"/>
                        </a:moveTo>
                        <a:lnTo>
                          <a:pt x="3670" y="4738"/>
                        </a:lnTo>
                        <a:lnTo>
                          <a:pt x="3670" y="4738"/>
                        </a:lnTo>
                        <a:lnTo>
                          <a:pt x="3690" y="4728"/>
                        </a:lnTo>
                        <a:lnTo>
                          <a:pt x="3778" y="4898"/>
                        </a:lnTo>
                        <a:lnTo>
                          <a:pt x="3778" y="4898"/>
                        </a:lnTo>
                        <a:lnTo>
                          <a:pt x="3756" y="4910"/>
                        </a:lnTo>
                        <a:lnTo>
                          <a:pt x="3756" y="4910"/>
                        </a:lnTo>
                        <a:close/>
                        <a:moveTo>
                          <a:pt x="1336" y="4862"/>
                        </a:moveTo>
                        <a:lnTo>
                          <a:pt x="1336" y="4862"/>
                        </a:lnTo>
                        <a:lnTo>
                          <a:pt x="1316" y="4848"/>
                        </a:lnTo>
                        <a:lnTo>
                          <a:pt x="1410" y="4682"/>
                        </a:lnTo>
                        <a:lnTo>
                          <a:pt x="1410" y="4682"/>
                        </a:lnTo>
                        <a:lnTo>
                          <a:pt x="1430" y="4694"/>
                        </a:lnTo>
                        <a:lnTo>
                          <a:pt x="1336" y="4862"/>
                        </a:lnTo>
                        <a:close/>
                        <a:moveTo>
                          <a:pt x="3888" y="4838"/>
                        </a:moveTo>
                        <a:lnTo>
                          <a:pt x="3792" y="4672"/>
                        </a:lnTo>
                        <a:lnTo>
                          <a:pt x="3792" y="4672"/>
                        </a:lnTo>
                        <a:lnTo>
                          <a:pt x="3810" y="4660"/>
                        </a:lnTo>
                        <a:lnTo>
                          <a:pt x="3908" y="4826"/>
                        </a:lnTo>
                        <a:lnTo>
                          <a:pt x="3908" y="4826"/>
                        </a:lnTo>
                        <a:lnTo>
                          <a:pt x="3888" y="4838"/>
                        </a:lnTo>
                        <a:lnTo>
                          <a:pt x="3888" y="4838"/>
                        </a:lnTo>
                        <a:close/>
                        <a:moveTo>
                          <a:pt x="1208" y="4784"/>
                        </a:moveTo>
                        <a:lnTo>
                          <a:pt x="1208" y="4784"/>
                        </a:lnTo>
                        <a:lnTo>
                          <a:pt x="1188" y="4772"/>
                        </a:lnTo>
                        <a:lnTo>
                          <a:pt x="1292" y="4610"/>
                        </a:lnTo>
                        <a:lnTo>
                          <a:pt x="1292" y="4610"/>
                        </a:lnTo>
                        <a:lnTo>
                          <a:pt x="1310" y="4622"/>
                        </a:lnTo>
                        <a:lnTo>
                          <a:pt x="1208" y="4784"/>
                        </a:lnTo>
                        <a:close/>
                        <a:moveTo>
                          <a:pt x="4014" y="4760"/>
                        </a:moveTo>
                        <a:lnTo>
                          <a:pt x="3908" y="4600"/>
                        </a:lnTo>
                        <a:lnTo>
                          <a:pt x="3908" y="4600"/>
                        </a:lnTo>
                        <a:lnTo>
                          <a:pt x="3928" y="4586"/>
                        </a:lnTo>
                        <a:lnTo>
                          <a:pt x="4034" y="4746"/>
                        </a:lnTo>
                        <a:lnTo>
                          <a:pt x="4034" y="4746"/>
                        </a:lnTo>
                        <a:lnTo>
                          <a:pt x="4014" y="4760"/>
                        </a:lnTo>
                        <a:lnTo>
                          <a:pt x="4014" y="4760"/>
                        </a:lnTo>
                        <a:close/>
                        <a:moveTo>
                          <a:pt x="1084" y="4702"/>
                        </a:moveTo>
                        <a:lnTo>
                          <a:pt x="1084" y="4702"/>
                        </a:lnTo>
                        <a:lnTo>
                          <a:pt x="1064" y="4686"/>
                        </a:lnTo>
                        <a:lnTo>
                          <a:pt x="1178" y="4532"/>
                        </a:lnTo>
                        <a:lnTo>
                          <a:pt x="1178" y="4532"/>
                        </a:lnTo>
                        <a:lnTo>
                          <a:pt x="1196" y="4546"/>
                        </a:lnTo>
                        <a:lnTo>
                          <a:pt x="1084" y="4702"/>
                        </a:lnTo>
                        <a:close/>
                        <a:moveTo>
                          <a:pt x="4136" y="4674"/>
                        </a:moveTo>
                        <a:lnTo>
                          <a:pt x="4022" y="4520"/>
                        </a:lnTo>
                        <a:lnTo>
                          <a:pt x="4022" y="4520"/>
                        </a:lnTo>
                        <a:lnTo>
                          <a:pt x="4040" y="4506"/>
                        </a:lnTo>
                        <a:lnTo>
                          <a:pt x="4156" y="4660"/>
                        </a:lnTo>
                        <a:lnTo>
                          <a:pt x="4156" y="4660"/>
                        </a:lnTo>
                        <a:lnTo>
                          <a:pt x="4136" y="4674"/>
                        </a:lnTo>
                        <a:lnTo>
                          <a:pt x="4136" y="4674"/>
                        </a:lnTo>
                        <a:close/>
                        <a:moveTo>
                          <a:pt x="966" y="4610"/>
                        </a:moveTo>
                        <a:lnTo>
                          <a:pt x="966" y="4610"/>
                        </a:lnTo>
                        <a:lnTo>
                          <a:pt x="946" y="4594"/>
                        </a:lnTo>
                        <a:lnTo>
                          <a:pt x="1068" y="4446"/>
                        </a:lnTo>
                        <a:lnTo>
                          <a:pt x="1068" y="4446"/>
                        </a:lnTo>
                        <a:lnTo>
                          <a:pt x="1086" y="4462"/>
                        </a:lnTo>
                        <a:lnTo>
                          <a:pt x="966" y="4610"/>
                        </a:lnTo>
                        <a:close/>
                        <a:moveTo>
                          <a:pt x="4254" y="4582"/>
                        </a:moveTo>
                        <a:lnTo>
                          <a:pt x="4130" y="4434"/>
                        </a:lnTo>
                        <a:lnTo>
                          <a:pt x="4130" y="4434"/>
                        </a:lnTo>
                        <a:lnTo>
                          <a:pt x="4148" y="4420"/>
                        </a:lnTo>
                        <a:lnTo>
                          <a:pt x="4272" y="4566"/>
                        </a:lnTo>
                        <a:lnTo>
                          <a:pt x="4272" y="4566"/>
                        </a:lnTo>
                        <a:lnTo>
                          <a:pt x="4254" y="4582"/>
                        </a:lnTo>
                        <a:lnTo>
                          <a:pt x="4254" y="4582"/>
                        </a:lnTo>
                        <a:close/>
                        <a:moveTo>
                          <a:pt x="852" y="4514"/>
                        </a:moveTo>
                        <a:lnTo>
                          <a:pt x="852" y="4514"/>
                        </a:lnTo>
                        <a:lnTo>
                          <a:pt x="834" y="4496"/>
                        </a:lnTo>
                        <a:lnTo>
                          <a:pt x="964" y="4356"/>
                        </a:lnTo>
                        <a:lnTo>
                          <a:pt x="964" y="4356"/>
                        </a:lnTo>
                        <a:lnTo>
                          <a:pt x="980" y="4372"/>
                        </a:lnTo>
                        <a:lnTo>
                          <a:pt x="852" y="4514"/>
                        </a:lnTo>
                        <a:close/>
                        <a:moveTo>
                          <a:pt x="4366" y="4482"/>
                        </a:moveTo>
                        <a:lnTo>
                          <a:pt x="4234" y="4342"/>
                        </a:lnTo>
                        <a:lnTo>
                          <a:pt x="4234" y="4342"/>
                        </a:lnTo>
                        <a:lnTo>
                          <a:pt x="4252" y="4328"/>
                        </a:lnTo>
                        <a:lnTo>
                          <a:pt x="4384" y="4466"/>
                        </a:lnTo>
                        <a:lnTo>
                          <a:pt x="4384" y="4466"/>
                        </a:lnTo>
                        <a:lnTo>
                          <a:pt x="4366" y="4482"/>
                        </a:lnTo>
                        <a:lnTo>
                          <a:pt x="4366" y="4482"/>
                        </a:lnTo>
                        <a:close/>
                        <a:moveTo>
                          <a:pt x="744" y="4410"/>
                        </a:moveTo>
                        <a:lnTo>
                          <a:pt x="744" y="4410"/>
                        </a:lnTo>
                        <a:lnTo>
                          <a:pt x="726" y="4392"/>
                        </a:lnTo>
                        <a:lnTo>
                          <a:pt x="864" y="4258"/>
                        </a:lnTo>
                        <a:lnTo>
                          <a:pt x="864" y="4258"/>
                        </a:lnTo>
                        <a:lnTo>
                          <a:pt x="880" y="4276"/>
                        </a:lnTo>
                        <a:lnTo>
                          <a:pt x="744" y="4410"/>
                        </a:lnTo>
                        <a:close/>
                        <a:moveTo>
                          <a:pt x="4472" y="4378"/>
                        </a:moveTo>
                        <a:lnTo>
                          <a:pt x="4332" y="4246"/>
                        </a:lnTo>
                        <a:lnTo>
                          <a:pt x="4332" y="4246"/>
                        </a:lnTo>
                        <a:lnTo>
                          <a:pt x="4348" y="4228"/>
                        </a:lnTo>
                        <a:lnTo>
                          <a:pt x="4488" y="4360"/>
                        </a:lnTo>
                        <a:lnTo>
                          <a:pt x="4488" y="4360"/>
                        </a:lnTo>
                        <a:lnTo>
                          <a:pt x="4472" y="4378"/>
                        </a:lnTo>
                        <a:lnTo>
                          <a:pt x="4472" y="4378"/>
                        </a:lnTo>
                        <a:close/>
                        <a:moveTo>
                          <a:pt x="642" y="4300"/>
                        </a:moveTo>
                        <a:lnTo>
                          <a:pt x="642" y="4300"/>
                        </a:lnTo>
                        <a:lnTo>
                          <a:pt x="626" y="4282"/>
                        </a:lnTo>
                        <a:lnTo>
                          <a:pt x="772" y="4156"/>
                        </a:lnTo>
                        <a:lnTo>
                          <a:pt x="772" y="4156"/>
                        </a:lnTo>
                        <a:lnTo>
                          <a:pt x="786" y="4174"/>
                        </a:lnTo>
                        <a:lnTo>
                          <a:pt x="642" y="4300"/>
                        </a:lnTo>
                        <a:close/>
                        <a:moveTo>
                          <a:pt x="4572" y="4266"/>
                        </a:moveTo>
                        <a:lnTo>
                          <a:pt x="4424" y="4142"/>
                        </a:lnTo>
                        <a:lnTo>
                          <a:pt x="4424" y="4142"/>
                        </a:lnTo>
                        <a:lnTo>
                          <a:pt x="4440" y="4124"/>
                        </a:lnTo>
                        <a:lnTo>
                          <a:pt x="4588" y="4248"/>
                        </a:lnTo>
                        <a:lnTo>
                          <a:pt x="4588" y="4248"/>
                        </a:lnTo>
                        <a:lnTo>
                          <a:pt x="4572" y="4266"/>
                        </a:lnTo>
                        <a:lnTo>
                          <a:pt x="4572" y="4266"/>
                        </a:lnTo>
                        <a:close/>
                        <a:moveTo>
                          <a:pt x="546" y="4186"/>
                        </a:moveTo>
                        <a:lnTo>
                          <a:pt x="546" y="4186"/>
                        </a:lnTo>
                        <a:lnTo>
                          <a:pt x="532" y="4166"/>
                        </a:lnTo>
                        <a:lnTo>
                          <a:pt x="684" y="4050"/>
                        </a:lnTo>
                        <a:lnTo>
                          <a:pt x="684" y="4050"/>
                        </a:lnTo>
                        <a:lnTo>
                          <a:pt x="698" y="4068"/>
                        </a:lnTo>
                        <a:lnTo>
                          <a:pt x="546" y="4186"/>
                        </a:lnTo>
                        <a:close/>
                        <a:moveTo>
                          <a:pt x="4664" y="4150"/>
                        </a:moveTo>
                        <a:lnTo>
                          <a:pt x="4512" y="4034"/>
                        </a:lnTo>
                        <a:lnTo>
                          <a:pt x="4512" y="4034"/>
                        </a:lnTo>
                        <a:lnTo>
                          <a:pt x="4526" y="4016"/>
                        </a:lnTo>
                        <a:lnTo>
                          <a:pt x="4680" y="4130"/>
                        </a:lnTo>
                        <a:lnTo>
                          <a:pt x="4680" y="4130"/>
                        </a:lnTo>
                        <a:lnTo>
                          <a:pt x="4664" y="4150"/>
                        </a:lnTo>
                        <a:lnTo>
                          <a:pt x="4664" y="4150"/>
                        </a:lnTo>
                        <a:close/>
                        <a:moveTo>
                          <a:pt x="458" y="4066"/>
                        </a:moveTo>
                        <a:lnTo>
                          <a:pt x="458" y="4066"/>
                        </a:lnTo>
                        <a:lnTo>
                          <a:pt x="444" y="4044"/>
                        </a:lnTo>
                        <a:lnTo>
                          <a:pt x="604" y="3936"/>
                        </a:lnTo>
                        <a:lnTo>
                          <a:pt x="604" y="3936"/>
                        </a:lnTo>
                        <a:lnTo>
                          <a:pt x="616" y="3956"/>
                        </a:lnTo>
                        <a:lnTo>
                          <a:pt x="458" y="4066"/>
                        </a:lnTo>
                        <a:close/>
                        <a:moveTo>
                          <a:pt x="4752" y="4028"/>
                        </a:moveTo>
                        <a:lnTo>
                          <a:pt x="4592" y="3920"/>
                        </a:lnTo>
                        <a:lnTo>
                          <a:pt x="4592" y="3920"/>
                        </a:lnTo>
                        <a:lnTo>
                          <a:pt x="4604" y="3902"/>
                        </a:lnTo>
                        <a:lnTo>
                          <a:pt x="4764" y="4006"/>
                        </a:lnTo>
                        <a:lnTo>
                          <a:pt x="4764" y="4006"/>
                        </a:lnTo>
                        <a:lnTo>
                          <a:pt x="4752" y="4028"/>
                        </a:lnTo>
                        <a:lnTo>
                          <a:pt x="4752" y="4028"/>
                        </a:lnTo>
                        <a:close/>
                        <a:moveTo>
                          <a:pt x="376" y="3940"/>
                        </a:moveTo>
                        <a:lnTo>
                          <a:pt x="376" y="3940"/>
                        </a:lnTo>
                        <a:lnTo>
                          <a:pt x="364" y="3918"/>
                        </a:lnTo>
                        <a:lnTo>
                          <a:pt x="528" y="3820"/>
                        </a:lnTo>
                        <a:lnTo>
                          <a:pt x="528" y="3820"/>
                        </a:lnTo>
                        <a:lnTo>
                          <a:pt x="540" y="3840"/>
                        </a:lnTo>
                        <a:lnTo>
                          <a:pt x="376" y="3940"/>
                        </a:lnTo>
                        <a:close/>
                        <a:moveTo>
                          <a:pt x="4830" y="3900"/>
                        </a:moveTo>
                        <a:lnTo>
                          <a:pt x="4664" y="3804"/>
                        </a:lnTo>
                        <a:lnTo>
                          <a:pt x="4664" y="3804"/>
                        </a:lnTo>
                        <a:lnTo>
                          <a:pt x="4676" y="3784"/>
                        </a:lnTo>
                        <a:lnTo>
                          <a:pt x="4844" y="3880"/>
                        </a:lnTo>
                        <a:lnTo>
                          <a:pt x="4844" y="3880"/>
                        </a:lnTo>
                        <a:lnTo>
                          <a:pt x="4830" y="3900"/>
                        </a:lnTo>
                        <a:lnTo>
                          <a:pt x="4830" y="3900"/>
                        </a:lnTo>
                        <a:close/>
                        <a:moveTo>
                          <a:pt x="302" y="3810"/>
                        </a:moveTo>
                        <a:lnTo>
                          <a:pt x="302" y="3810"/>
                        </a:lnTo>
                        <a:lnTo>
                          <a:pt x="292" y="3788"/>
                        </a:lnTo>
                        <a:lnTo>
                          <a:pt x="462" y="3700"/>
                        </a:lnTo>
                        <a:lnTo>
                          <a:pt x="462" y="3700"/>
                        </a:lnTo>
                        <a:lnTo>
                          <a:pt x="472" y="3720"/>
                        </a:lnTo>
                        <a:lnTo>
                          <a:pt x="302" y="3810"/>
                        </a:lnTo>
                        <a:close/>
                        <a:moveTo>
                          <a:pt x="4902" y="3770"/>
                        </a:moveTo>
                        <a:lnTo>
                          <a:pt x="4732" y="3682"/>
                        </a:lnTo>
                        <a:lnTo>
                          <a:pt x="4732" y="3682"/>
                        </a:lnTo>
                        <a:lnTo>
                          <a:pt x="4742" y="3662"/>
                        </a:lnTo>
                        <a:lnTo>
                          <a:pt x="4914" y="3746"/>
                        </a:lnTo>
                        <a:lnTo>
                          <a:pt x="4914" y="3746"/>
                        </a:lnTo>
                        <a:lnTo>
                          <a:pt x="4902" y="3770"/>
                        </a:lnTo>
                        <a:lnTo>
                          <a:pt x="4902" y="3770"/>
                        </a:lnTo>
                        <a:close/>
                        <a:moveTo>
                          <a:pt x="236" y="3676"/>
                        </a:moveTo>
                        <a:lnTo>
                          <a:pt x="236" y="3676"/>
                        </a:lnTo>
                        <a:lnTo>
                          <a:pt x="226" y="3654"/>
                        </a:lnTo>
                        <a:lnTo>
                          <a:pt x="402" y="3576"/>
                        </a:lnTo>
                        <a:lnTo>
                          <a:pt x="402" y="3576"/>
                        </a:lnTo>
                        <a:lnTo>
                          <a:pt x="410" y="3596"/>
                        </a:lnTo>
                        <a:lnTo>
                          <a:pt x="236" y="3676"/>
                        </a:lnTo>
                        <a:close/>
                        <a:moveTo>
                          <a:pt x="4966" y="3634"/>
                        </a:moveTo>
                        <a:lnTo>
                          <a:pt x="4790" y="3556"/>
                        </a:lnTo>
                        <a:lnTo>
                          <a:pt x="4790" y="3556"/>
                        </a:lnTo>
                        <a:lnTo>
                          <a:pt x="4800" y="3536"/>
                        </a:lnTo>
                        <a:lnTo>
                          <a:pt x="4976" y="3610"/>
                        </a:lnTo>
                        <a:lnTo>
                          <a:pt x="4976" y="3610"/>
                        </a:lnTo>
                        <a:lnTo>
                          <a:pt x="4966" y="3634"/>
                        </a:lnTo>
                        <a:lnTo>
                          <a:pt x="4966" y="3634"/>
                        </a:lnTo>
                        <a:close/>
                        <a:moveTo>
                          <a:pt x="178" y="3540"/>
                        </a:moveTo>
                        <a:lnTo>
                          <a:pt x="178" y="3540"/>
                        </a:lnTo>
                        <a:lnTo>
                          <a:pt x="170" y="3516"/>
                        </a:lnTo>
                        <a:lnTo>
                          <a:pt x="348" y="3448"/>
                        </a:lnTo>
                        <a:lnTo>
                          <a:pt x="348" y="3448"/>
                        </a:lnTo>
                        <a:lnTo>
                          <a:pt x="356" y="3470"/>
                        </a:lnTo>
                        <a:lnTo>
                          <a:pt x="178" y="3540"/>
                        </a:lnTo>
                        <a:close/>
                        <a:moveTo>
                          <a:pt x="5022" y="3496"/>
                        </a:moveTo>
                        <a:lnTo>
                          <a:pt x="4842" y="3428"/>
                        </a:lnTo>
                        <a:lnTo>
                          <a:pt x="4842" y="3428"/>
                        </a:lnTo>
                        <a:lnTo>
                          <a:pt x="4850" y="3406"/>
                        </a:lnTo>
                        <a:lnTo>
                          <a:pt x="5032" y="3472"/>
                        </a:lnTo>
                        <a:lnTo>
                          <a:pt x="5032" y="3472"/>
                        </a:lnTo>
                        <a:lnTo>
                          <a:pt x="5022" y="3496"/>
                        </a:lnTo>
                        <a:lnTo>
                          <a:pt x="5022" y="3496"/>
                        </a:lnTo>
                        <a:close/>
                        <a:moveTo>
                          <a:pt x="128" y="3398"/>
                        </a:moveTo>
                        <a:lnTo>
                          <a:pt x="128" y="3398"/>
                        </a:lnTo>
                        <a:lnTo>
                          <a:pt x="120" y="3376"/>
                        </a:lnTo>
                        <a:lnTo>
                          <a:pt x="302" y="3318"/>
                        </a:lnTo>
                        <a:lnTo>
                          <a:pt x="302" y="3318"/>
                        </a:lnTo>
                        <a:lnTo>
                          <a:pt x="310" y="3340"/>
                        </a:lnTo>
                        <a:lnTo>
                          <a:pt x="128" y="3398"/>
                        </a:lnTo>
                        <a:close/>
                        <a:moveTo>
                          <a:pt x="5072" y="3354"/>
                        </a:moveTo>
                        <a:lnTo>
                          <a:pt x="4888" y="3296"/>
                        </a:lnTo>
                        <a:lnTo>
                          <a:pt x="4888" y="3296"/>
                        </a:lnTo>
                        <a:lnTo>
                          <a:pt x="4894" y="3274"/>
                        </a:lnTo>
                        <a:lnTo>
                          <a:pt x="5078" y="3330"/>
                        </a:lnTo>
                        <a:lnTo>
                          <a:pt x="5078" y="3330"/>
                        </a:lnTo>
                        <a:lnTo>
                          <a:pt x="5072" y="3354"/>
                        </a:lnTo>
                        <a:lnTo>
                          <a:pt x="5072" y="3354"/>
                        </a:lnTo>
                        <a:close/>
                        <a:moveTo>
                          <a:pt x="86" y="3256"/>
                        </a:moveTo>
                        <a:lnTo>
                          <a:pt x="86" y="3256"/>
                        </a:lnTo>
                        <a:lnTo>
                          <a:pt x="78" y="3232"/>
                        </a:lnTo>
                        <a:lnTo>
                          <a:pt x="264" y="3184"/>
                        </a:lnTo>
                        <a:lnTo>
                          <a:pt x="264" y="3184"/>
                        </a:lnTo>
                        <a:lnTo>
                          <a:pt x="270" y="3206"/>
                        </a:lnTo>
                        <a:lnTo>
                          <a:pt x="86" y="3256"/>
                        </a:lnTo>
                        <a:close/>
                        <a:moveTo>
                          <a:pt x="5110" y="3208"/>
                        </a:moveTo>
                        <a:lnTo>
                          <a:pt x="4924" y="3164"/>
                        </a:lnTo>
                        <a:lnTo>
                          <a:pt x="4924" y="3164"/>
                        </a:lnTo>
                        <a:lnTo>
                          <a:pt x="4930" y="3140"/>
                        </a:lnTo>
                        <a:lnTo>
                          <a:pt x="5116" y="3184"/>
                        </a:lnTo>
                        <a:lnTo>
                          <a:pt x="5116" y="3184"/>
                        </a:lnTo>
                        <a:lnTo>
                          <a:pt x="5110" y="3208"/>
                        </a:lnTo>
                        <a:lnTo>
                          <a:pt x="5110" y="3208"/>
                        </a:lnTo>
                        <a:close/>
                        <a:moveTo>
                          <a:pt x="52" y="3110"/>
                        </a:moveTo>
                        <a:lnTo>
                          <a:pt x="52" y="3110"/>
                        </a:lnTo>
                        <a:lnTo>
                          <a:pt x="46" y="3086"/>
                        </a:lnTo>
                        <a:lnTo>
                          <a:pt x="234" y="3048"/>
                        </a:lnTo>
                        <a:lnTo>
                          <a:pt x="234" y="3048"/>
                        </a:lnTo>
                        <a:lnTo>
                          <a:pt x="240" y="3072"/>
                        </a:lnTo>
                        <a:lnTo>
                          <a:pt x="52" y="3110"/>
                        </a:lnTo>
                        <a:close/>
                        <a:moveTo>
                          <a:pt x="5142" y="3062"/>
                        </a:moveTo>
                        <a:lnTo>
                          <a:pt x="4954" y="3028"/>
                        </a:lnTo>
                        <a:lnTo>
                          <a:pt x="4954" y="3028"/>
                        </a:lnTo>
                        <a:lnTo>
                          <a:pt x="4958" y="3006"/>
                        </a:lnTo>
                        <a:lnTo>
                          <a:pt x="5146" y="3038"/>
                        </a:lnTo>
                        <a:lnTo>
                          <a:pt x="5146" y="3038"/>
                        </a:lnTo>
                        <a:lnTo>
                          <a:pt x="5142" y="3062"/>
                        </a:lnTo>
                        <a:lnTo>
                          <a:pt x="5142" y="3062"/>
                        </a:lnTo>
                        <a:close/>
                        <a:moveTo>
                          <a:pt x="26" y="2962"/>
                        </a:moveTo>
                        <a:lnTo>
                          <a:pt x="26" y="2962"/>
                        </a:lnTo>
                        <a:lnTo>
                          <a:pt x="22" y="2938"/>
                        </a:lnTo>
                        <a:lnTo>
                          <a:pt x="212" y="2912"/>
                        </a:lnTo>
                        <a:lnTo>
                          <a:pt x="212" y="2912"/>
                        </a:lnTo>
                        <a:lnTo>
                          <a:pt x="216" y="2936"/>
                        </a:lnTo>
                        <a:lnTo>
                          <a:pt x="26" y="2962"/>
                        </a:lnTo>
                        <a:close/>
                        <a:moveTo>
                          <a:pt x="5164" y="2914"/>
                        </a:moveTo>
                        <a:lnTo>
                          <a:pt x="4974" y="2892"/>
                        </a:lnTo>
                        <a:lnTo>
                          <a:pt x="4974" y="2892"/>
                        </a:lnTo>
                        <a:lnTo>
                          <a:pt x="4976" y="2868"/>
                        </a:lnTo>
                        <a:lnTo>
                          <a:pt x="5168" y="2890"/>
                        </a:lnTo>
                        <a:lnTo>
                          <a:pt x="5168" y="2890"/>
                        </a:lnTo>
                        <a:lnTo>
                          <a:pt x="5164" y="2914"/>
                        </a:lnTo>
                        <a:lnTo>
                          <a:pt x="5164" y="2914"/>
                        </a:lnTo>
                        <a:close/>
                        <a:moveTo>
                          <a:pt x="8" y="2814"/>
                        </a:moveTo>
                        <a:lnTo>
                          <a:pt x="8" y="2814"/>
                        </a:lnTo>
                        <a:lnTo>
                          <a:pt x="6" y="2790"/>
                        </a:lnTo>
                        <a:lnTo>
                          <a:pt x="198" y="2774"/>
                        </a:lnTo>
                        <a:lnTo>
                          <a:pt x="198" y="2774"/>
                        </a:lnTo>
                        <a:lnTo>
                          <a:pt x="200" y="2798"/>
                        </a:lnTo>
                        <a:lnTo>
                          <a:pt x="8" y="2814"/>
                        </a:lnTo>
                        <a:close/>
                        <a:moveTo>
                          <a:pt x="5178" y="2766"/>
                        </a:moveTo>
                        <a:lnTo>
                          <a:pt x="4988" y="2754"/>
                        </a:lnTo>
                        <a:lnTo>
                          <a:pt x="4988" y="2754"/>
                        </a:lnTo>
                        <a:lnTo>
                          <a:pt x="4988" y="2730"/>
                        </a:lnTo>
                        <a:lnTo>
                          <a:pt x="5180" y="2742"/>
                        </a:lnTo>
                        <a:lnTo>
                          <a:pt x="5180" y="2742"/>
                        </a:lnTo>
                        <a:lnTo>
                          <a:pt x="5178" y="2766"/>
                        </a:lnTo>
                        <a:lnTo>
                          <a:pt x="5178" y="2766"/>
                        </a:lnTo>
                        <a:close/>
                        <a:moveTo>
                          <a:pt x="0" y="2664"/>
                        </a:moveTo>
                        <a:lnTo>
                          <a:pt x="0" y="2664"/>
                        </a:lnTo>
                        <a:lnTo>
                          <a:pt x="0" y="2640"/>
                        </a:lnTo>
                        <a:lnTo>
                          <a:pt x="192" y="2636"/>
                        </a:lnTo>
                        <a:lnTo>
                          <a:pt x="192" y="2636"/>
                        </a:lnTo>
                        <a:lnTo>
                          <a:pt x="192" y="2660"/>
                        </a:lnTo>
                        <a:lnTo>
                          <a:pt x="0" y="2664"/>
                        </a:lnTo>
                        <a:close/>
                        <a:moveTo>
                          <a:pt x="5184" y="2616"/>
                        </a:moveTo>
                        <a:lnTo>
                          <a:pt x="4992" y="2616"/>
                        </a:lnTo>
                        <a:lnTo>
                          <a:pt x="4992" y="2616"/>
                        </a:lnTo>
                        <a:lnTo>
                          <a:pt x="4992" y="2592"/>
                        </a:lnTo>
                        <a:lnTo>
                          <a:pt x="5184" y="2592"/>
                        </a:lnTo>
                        <a:lnTo>
                          <a:pt x="5184" y="2592"/>
                        </a:lnTo>
                        <a:lnTo>
                          <a:pt x="5184" y="2616"/>
                        </a:lnTo>
                        <a:lnTo>
                          <a:pt x="5184" y="2616"/>
                        </a:lnTo>
                        <a:close/>
                        <a:moveTo>
                          <a:pt x="192" y="2520"/>
                        </a:moveTo>
                        <a:lnTo>
                          <a:pt x="0" y="2516"/>
                        </a:lnTo>
                        <a:lnTo>
                          <a:pt x="0" y="2516"/>
                        </a:lnTo>
                        <a:lnTo>
                          <a:pt x="2" y="2490"/>
                        </a:lnTo>
                        <a:lnTo>
                          <a:pt x="194" y="2498"/>
                        </a:lnTo>
                        <a:lnTo>
                          <a:pt x="194" y="2498"/>
                        </a:lnTo>
                        <a:lnTo>
                          <a:pt x="192" y="2520"/>
                        </a:lnTo>
                        <a:lnTo>
                          <a:pt x="192" y="2520"/>
                        </a:lnTo>
                        <a:close/>
                        <a:moveTo>
                          <a:pt x="4990" y="2480"/>
                        </a:moveTo>
                        <a:lnTo>
                          <a:pt x="4990" y="2480"/>
                        </a:lnTo>
                        <a:lnTo>
                          <a:pt x="4988" y="2458"/>
                        </a:lnTo>
                        <a:lnTo>
                          <a:pt x="5180" y="2446"/>
                        </a:lnTo>
                        <a:lnTo>
                          <a:pt x="5180" y="2446"/>
                        </a:lnTo>
                        <a:lnTo>
                          <a:pt x="5182" y="2472"/>
                        </a:lnTo>
                        <a:lnTo>
                          <a:pt x="4990" y="2480"/>
                        </a:lnTo>
                        <a:close/>
                        <a:moveTo>
                          <a:pt x="200" y="2382"/>
                        </a:moveTo>
                        <a:lnTo>
                          <a:pt x="10" y="2366"/>
                        </a:lnTo>
                        <a:lnTo>
                          <a:pt x="10" y="2366"/>
                        </a:lnTo>
                        <a:lnTo>
                          <a:pt x="12" y="2342"/>
                        </a:lnTo>
                        <a:lnTo>
                          <a:pt x="202" y="2360"/>
                        </a:lnTo>
                        <a:lnTo>
                          <a:pt x="202" y="2360"/>
                        </a:lnTo>
                        <a:lnTo>
                          <a:pt x="200" y="2382"/>
                        </a:lnTo>
                        <a:lnTo>
                          <a:pt x="200" y="2382"/>
                        </a:lnTo>
                        <a:close/>
                        <a:moveTo>
                          <a:pt x="4980" y="2342"/>
                        </a:moveTo>
                        <a:lnTo>
                          <a:pt x="4980" y="2342"/>
                        </a:lnTo>
                        <a:lnTo>
                          <a:pt x="4978" y="2320"/>
                        </a:lnTo>
                        <a:lnTo>
                          <a:pt x="5168" y="2298"/>
                        </a:lnTo>
                        <a:lnTo>
                          <a:pt x="5168" y="2298"/>
                        </a:lnTo>
                        <a:lnTo>
                          <a:pt x="5170" y="2322"/>
                        </a:lnTo>
                        <a:lnTo>
                          <a:pt x="4980" y="2342"/>
                        </a:lnTo>
                        <a:close/>
                        <a:moveTo>
                          <a:pt x="216" y="2246"/>
                        </a:moveTo>
                        <a:lnTo>
                          <a:pt x="26" y="2218"/>
                        </a:lnTo>
                        <a:lnTo>
                          <a:pt x="26" y="2218"/>
                        </a:lnTo>
                        <a:lnTo>
                          <a:pt x="30" y="2194"/>
                        </a:lnTo>
                        <a:lnTo>
                          <a:pt x="220" y="2222"/>
                        </a:lnTo>
                        <a:lnTo>
                          <a:pt x="220" y="2222"/>
                        </a:lnTo>
                        <a:lnTo>
                          <a:pt x="216" y="2246"/>
                        </a:lnTo>
                        <a:lnTo>
                          <a:pt x="216" y="2246"/>
                        </a:lnTo>
                        <a:close/>
                        <a:moveTo>
                          <a:pt x="4962" y="2206"/>
                        </a:moveTo>
                        <a:lnTo>
                          <a:pt x="4962" y="2206"/>
                        </a:lnTo>
                        <a:lnTo>
                          <a:pt x="4958" y="2182"/>
                        </a:lnTo>
                        <a:lnTo>
                          <a:pt x="5148" y="2150"/>
                        </a:lnTo>
                        <a:lnTo>
                          <a:pt x="5148" y="2150"/>
                        </a:lnTo>
                        <a:lnTo>
                          <a:pt x="5152" y="2174"/>
                        </a:lnTo>
                        <a:lnTo>
                          <a:pt x="4962" y="2206"/>
                        </a:lnTo>
                        <a:close/>
                        <a:moveTo>
                          <a:pt x="240" y="2108"/>
                        </a:moveTo>
                        <a:lnTo>
                          <a:pt x="52" y="2070"/>
                        </a:lnTo>
                        <a:lnTo>
                          <a:pt x="52" y="2070"/>
                        </a:lnTo>
                        <a:lnTo>
                          <a:pt x="56" y="2046"/>
                        </a:lnTo>
                        <a:lnTo>
                          <a:pt x="244" y="2086"/>
                        </a:lnTo>
                        <a:lnTo>
                          <a:pt x="244" y="2086"/>
                        </a:lnTo>
                        <a:lnTo>
                          <a:pt x="240" y="2108"/>
                        </a:lnTo>
                        <a:lnTo>
                          <a:pt x="240" y="2108"/>
                        </a:lnTo>
                        <a:close/>
                        <a:moveTo>
                          <a:pt x="4936" y="2070"/>
                        </a:moveTo>
                        <a:lnTo>
                          <a:pt x="4936" y="2070"/>
                        </a:lnTo>
                        <a:lnTo>
                          <a:pt x="4930" y="2046"/>
                        </a:lnTo>
                        <a:lnTo>
                          <a:pt x="5118" y="2004"/>
                        </a:lnTo>
                        <a:lnTo>
                          <a:pt x="5118" y="2004"/>
                        </a:lnTo>
                        <a:lnTo>
                          <a:pt x="5122" y="2028"/>
                        </a:lnTo>
                        <a:lnTo>
                          <a:pt x="4936" y="2070"/>
                        </a:lnTo>
                        <a:close/>
                        <a:moveTo>
                          <a:pt x="272" y="1974"/>
                        </a:moveTo>
                        <a:lnTo>
                          <a:pt x="86" y="1924"/>
                        </a:lnTo>
                        <a:lnTo>
                          <a:pt x="86" y="1924"/>
                        </a:lnTo>
                        <a:lnTo>
                          <a:pt x="92" y="1900"/>
                        </a:lnTo>
                        <a:lnTo>
                          <a:pt x="278" y="1952"/>
                        </a:lnTo>
                        <a:lnTo>
                          <a:pt x="278" y="1952"/>
                        </a:lnTo>
                        <a:lnTo>
                          <a:pt x="272" y="1974"/>
                        </a:lnTo>
                        <a:lnTo>
                          <a:pt x="272" y="1974"/>
                        </a:lnTo>
                        <a:close/>
                        <a:moveTo>
                          <a:pt x="4902" y="1936"/>
                        </a:moveTo>
                        <a:lnTo>
                          <a:pt x="4902" y="1936"/>
                        </a:lnTo>
                        <a:lnTo>
                          <a:pt x="4896" y="1912"/>
                        </a:lnTo>
                        <a:lnTo>
                          <a:pt x="5080" y="1858"/>
                        </a:lnTo>
                        <a:lnTo>
                          <a:pt x="5080" y="1858"/>
                        </a:lnTo>
                        <a:lnTo>
                          <a:pt x="5086" y="1882"/>
                        </a:lnTo>
                        <a:lnTo>
                          <a:pt x="4902" y="1936"/>
                        </a:lnTo>
                        <a:close/>
                        <a:moveTo>
                          <a:pt x="310" y="1842"/>
                        </a:moveTo>
                        <a:lnTo>
                          <a:pt x="128" y="1782"/>
                        </a:lnTo>
                        <a:lnTo>
                          <a:pt x="128" y="1782"/>
                        </a:lnTo>
                        <a:lnTo>
                          <a:pt x="136" y="1758"/>
                        </a:lnTo>
                        <a:lnTo>
                          <a:pt x="318" y="1820"/>
                        </a:lnTo>
                        <a:lnTo>
                          <a:pt x="318" y="1820"/>
                        </a:lnTo>
                        <a:lnTo>
                          <a:pt x="310" y="1842"/>
                        </a:lnTo>
                        <a:lnTo>
                          <a:pt x="310" y="1842"/>
                        </a:lnTo>
                        <a:close/>
                        <a:moveTo>
                          <a:pt x="4860" y="1804"/>
                        </a:moveTo>
                        <a:lnTo>
                          <a:pt x="4860" y="1804"/>
                        </a:lnTo>
                        <a:lnTo>
                          <a:pt x="4852" y="1782"/>
                        </a:lnTo>
                        <a:lnTo>
                          <a:pt x="5034" y="1716"/>
                        </a:lnTo>
                        <a:lnTo>
                          <a:pt x="5034" y="1716"/>
                        </a:lnTo>
                        <a:lnTo>
                          <a:pt x="5042" y="1740"/>
                        </a:lnTo>
                        <a:lnTo>
                          <a:pt x="4860" y="1804"/>
                        </a:lnTo>
                        <a:close/>
                        <a:moveTo>
                          <a:pt x="358" y="1712"/>
                        </a:moveTo>
                        <a:lnTo>
                          <a:pt x="180" y="1640"/>
                        </a:lnTo>
                        <a:lnTo>
                          <a:pt x="180" y="1640"/>
                        </a:lnTo>
                        <a:lnTo>
                          <a:pt x="188" y="1618"/>
                        </a:lnTo>
                        <a:lnTo>
                          <a:pt x="366" y="1690"/>
                        </a:lnTo>
                        <a:lnTo>
                          <a:pt x="366" y="1690"/>
                        </a:lnTo>
                        <a:lnTo>
                          <a:pt x="358" y="1712"/>
                        </a:lnTo>
                        <a:lnTo>
                          <a:pt x="358" y="1712"/>
                        </a:lnTo>
                        <a:close/>
                        <a:moveTo>
                          <a:pt x="4810" y="1674"/>
                        </a:moveTo>
                        <a:lnTo>
                          <a:pt x="4810" y="1674"/>
                        </a:lnTo>
                        <a:lnTo>
                          <a:pt x="4802" y="1652"/>
                        </a:lnTo>
                        <a:lnTo>
                          <a:pt x="4978" y="1578"/>
                        </a:lnTo>
                        <a:lnTo>
                          <a:pt x="4978" y="1578"/>
                        </a:lnTo>
                        <a:lnTo>
                          <a:pt x="4988" y="1600"/>
                        </a:lnTo>
                        <a:lnTo>
                          <a:pt x="4810" y="1674"/>
                        </a:lnTo>
                        <a:close/>
                        <a:moveTo>
                          <a:pt x="412" y="1584"/>
                        </a:moveTo>
                        <a:lnTo>
                          <a:pt x="238" y="1502"/>
                        </a:lnTo>
                        <a:lnTo>
                          <a:pt x="238" y="1502"/>
                        </a:lnTo>
                        <a:lnTo>
                          <a:pt x="250" y="1480"/>
                        </a:lnTo>
                        <a:lnTo>
                          <a:pt x="422" y="1562"/>
                        </a:lnTo>
                        <a:lnTo>
                          <a:pt x="422" y="1562"/>
                        </a:lnTo>
                        <a:lnTo>
                          <a:pt x="412" y="1584"/>
                        </a:lnTo>
                        <a:lnTo>
                          <a:pt x="412" y="1584"/>
                        </a:lnTo>
                        <a:close/>
                        <a:moveTo>
                          <a:pt x="4754" y="1548"/>
                        </a:moveTo>
                        <a:lnTo>
                          <a:pt x="4754" y="1548"/>
                        </a:lnTo>
                        <a:lnTo>
                          <a:pt x="4744" y="1528"/>
                        </a:lnTo>
                        <a:lnTo>
                          <a:pt x="4916" y="1442"/>
                        </a:lnTo>
                        <a:lnTo>
                          <a:pt x="4916" y="1442"/>
                        </a:lnTo>
                        <a:lnTo>
                          <a:pt x="4928" y="1464"/>
                        </a:lnTo>
                        <a:lnTo>
                          <a:pt x="4754" y="1548"/>
                        </a:lnTo>
                        <a:close/>
                        <a:moveTo>
                          <a:pt x="474" y="1460"/>
                        </a:moveTo>
                        <a:lnTo>
                          <a:pt x="306" y="1368"/>
                        </a:lnTo>
                        <a:lnTo>
                          <a:pt x="306" y="1368"/>
                        </a:lnTo>
                        <a:lnTo>
                          <a:pt x="318" y="1348"/>
                        </a:lnTo>
                        <a:lnTo>
                          <a:pt x="486" y="1440"/>
                        </a:lnTo>
                        <a:lnTo>
                          <a:pt x="486" y="1440"/>
                        </a:lnTo>
                        <a:lnTo>
                          <a:pt x="474" y="1460"/>
                        </a:lnTo>
                        <a:lnTo>
                          <a:pt x="474" y="1460"/>
                        </a:lnTo>
                        <a:close/>
                        <a:moveTo>
                          <a:pt x="4690" y="1426"/>
                        </a:moveTo>
                        <a:lnTo>
                          <a:pt x="4690" y="1426"/>
                        </a:lnTo>
                        <a:lnTo>
                          <a:pt x="4680" y="1406"/>
                        </a:lnTo>
                        <a:lnTo>
                          <a:pt x="4846" y="1310"/>
                        </a:lnTo>
                        <a:lnTo>
                          <a:pt x="4846" y="1310"/>
                        </a:lnTo>
                        <a:lnTo>
                          <a:pt x="4858" y="1332"/>
                        </a:lnTo>
                        <a:lnTo>
                          <a:pt x="4690" y="1426"/>
                        </a:lnTo>
                        <a:close/>
                        <a:moveTo>
                          <a:pt x="544" y="1340"/>
                        </a:moveTo>
                        <a:lnTo>
                          <a:pt x="380" y="1240"/>
                        </a:lnTo>
                        <a:lnTo>
                          <a:pt x="380" y="1240"/>
                        </a:lnTo>
                        <a:lnTo>
                          <a:pt x="394" y="1218"/>
                        </a:lnTo>
                        <a:lnTo>
                          <a:pt x="556" y="1320"/>
                        </a:lnTo>
                        <a:lnTo>
                          <a:pt x="556" y="1320"/>
                        </a:lnTo>
                        <a:lnTo>
                          <a:pt x="544" y="1340"/>
                        </a:lnTo>
                        <a:lnTo>
                          <a:pt x="544" y="1340"/>
                        </a:lnTo>
                        <a:close/>
                        <a:moveTo>
                          <a:pt x="4620" y="1306"/>
                        </a:moveTo>
                        <a:lnTo>
                          <a:pt x="4620" y="1306"/>
                        </a:lnTo>
                        <a:lnTo>
                          <a:pt x="4608" y="1288"/>
                        </a:lnTo>
                        <a:lnTo>
                          <a:pt x="4768" y="1182"/>
                        </a:lnTo>
                        <a:lnTo>
                          <a:pt x="4768" y="1182"/>
                        </a:lnTo>
                        <a:lnTo>
                          <a:pt x="4782" y="1204"/>
                        </a:lnTo>
                        <a:lnTo>
                          <a:pt x="4620" y="1306"/>
                        </a:lnTo>
                        <a:close/>
                        <a:moveTo>
                          <a:pt x="620" y="1224"/>
                        </a:moveTo>
                        <a:lnTo>
                          <a:pt x="462" y="1114"/>
                        </a:lnTo>
                        <a:lnTo>
                          <a:pt x="462" y="1114"/>
                        </a:lnTo>
                        <a:lnTo>
                          <a:pt x="476" y="1094"/>
                        </a:lnTo>
                        <a:lnTo>
                          <a:pt x="632" y="1204"/>
                        </a:lnTo>
                        <a:lnTo>
                          <a:pt x="632" y="1204"/>
                        </a:lnTo>
                        <a:lnTo>
                          <a:pt x="620" y="1224"/>
                        </a:lnTo>
                        <a:lnTo>
                          <a:pt x="620" y="1224"/>
                        </a:lnTo>
                        <a:close/>
                        <a:moveTo>
                          <a:pt x="4542" y="1192"/>
                        </a:moveTo>
                        <a:lnTo>
                          <a:pt x="4542" y="1192"/>
                        </a:lnTo>
                        <a:lnTo>
                          <a:pt x="4528" y="1174"/>
                        </a:lnTo>
                        <a:lnTo>
                          <a:pt x="4684" y="1060"/>
                        </a:lnTo>
                        <a:lnTo>
                          <a:pt x="4684" y="1060"/>
                        </a:lnTo>
                        <a:lnTo>
                          <a:pt x="4698" y="1080"/>
                        </a:lnTo>
                        <a:lnTo>
                          <a:pt x="4542" y="1192"/>
                        </a:lnTo>
                        <a:close/>
                        <a:moveTo>
                          <a:pt x="702" y="1112"/>
                        </a:moveTo>
                        <a:lnTo>
                          <a:pt x="550" y="994"/>
                        </a:lnTo>
                        <a:lnTo>
                          <a:pt x="550" y="994"/>
                        </a:lnTo>
                        <a:lnTo>
                          <a:pt x="566" y="974"/>
                        </a:lnTo>
                        <a:lnTo>
                          <a:pt x="716" y="1094"/>
                        </a:lnTo>
                        <a:lnTo>
                          <a:pt x="716" y="1094"/>
                        </a:lnTo>
                        <a:lnTo>
                          <a:pt x="702" y="1112"/>
                        </a:lnTo>
                        <a:lnTo>
                          <a:pt x="702" y="1112"/>
                        </a:lnTo>
                        <a:close/>
                        <a:moveTo>
                          <a:pt x="4458" y="1082"/>
                        </a:moveTo>
                        <a:lnTo>
                          <a:pt x="4458" y="1082"/>
                        </a:lnTo>
                        <a:lnTo>
                          <a:pt x="4444" y="1064"/>
                        </a:lnTo>
                        <a:lnTo>
                          <a:pt x="4592" y="942"/>
                        </a:lnTo>
                        <a:lnTo>
                          <a:pt x="4592" y="942"/>
                        </a:lnTo>
                        <a:lnTo>
                          <a:pt x="4608" y="962"/>
                        </a:lnTo>
                        <a:lnTo>
                          <a:pt x="4458" y="1082"/>
                        </a:lnTo>
                        <a:close/>
                        <a:moveTo>
                          <a:pt x="790" y="1006"/>
                        </a:moveTo>
                        <a:lnTo>
                          <a:pt x="646" y="878"/>
                        </a:lnTo>
                        <a:lnTo>
                          <a:pt x="646" y="878"/>
                        </a:lnTo>
                        <a:lnTo>
                          <a:pt x="662" y="860"/>
                        </a:lnTo>
                        <a:lnTo>
                          <a:pt x="806" y="988"/>
                        </a:lnTo>
                        <a:lnTo>
                          <a:pt x="806" y="988"/>
                        </a:lnTo>
                        <a:lnTo>
                          <a:pt x="790" y="1006"/>
                        </a:lnTo>
                        <a:lnTo>
                          <a:pt x="790" y="1006"/>
                        </a:lnTo>
                        <a:close/>
                        <a:moveTo>
                          <a:pt x="4368" y="978"/>
                        </a:moveTo>
                        <a:lnTo>
                          <a:pt x="4368" y="978"/>
                        </a:lnTo>
                        <a:lnTo>
                          <a:pt x="4352" y="960"/>
                        </a:lnTo>
                        <a:lnTo>
                          <a:pt x="4494" y="830"/>
                        </a:lnTo>
                        <a:lnTo>
                          <a:pt x="4494" y="830"/>
                        </a:lnTo>
                        <a:lnTo>
                          <a:pt x="4510" y="848"/>
                        </a:lnTo>
                        <a:lnTo>
                          <a:pt x="4368" y="978"/>
                        </a:lnTo>
                        <a:close/>
                        <a:moveTo>
                          <a:pt x="884" y="904"/>
                        </a:moveTo>
                        <a:lnTo>
                          <a:pt x="748" y="770"/>
                        </a:lnTo>
                        <a:lnTo>
                          <a:pt x="748" y="770"/>
                        </a:lnTo>
                        <a:lnTo>
                          <a:pt x="766" y="752"/>
                        </a:lnTo>
                        <a:lnTo>
                          <a:pt x="902" y="888"/>
                        </a:lnTo>
                        <a:lnTo>
                          <a:pt x="902" y="888"/>
                        </a:lnTo>
                        <a:lnTo>
                          <a:pt x="884" y="904"/>
                        </a:lnTo>
                        <a:lnTo>
                          <a:pt x="884" y="904"/>
                        </a:lnTo>
                        <a:close/>
                        <a:moveTo>
                          <a:pt x="4272" y="878"/>
                        </a:moveTo>
                        <a:lnTo>
                          <a:pt x="4272" y="878"/>
                        </a:lnTo>
                        <a:lnTo>
                          <a:pt x="4256" y="862"/>
                        </a:lnTo>
                        <a:lnTo>
                          <a:pt x="4388" y="722"/>
                        </a:lnTo>
                        <a:lnTo>
                          <a:pt x="4388" y="722"/>
                        </a:lnTo>
                        <a:lnTo>
                          <a:pt x="4406" y="740"/>
                        </a:lnTo>
                        <a:lnTo>
                          <a:pt x="4272" y="878"/>
                        </a:lnTo>
                        <a:close/>
                        <a:moveTo>
                          <a:pt x="984" y="808"/>
                        </a:moveTo>
                        <a:lnTo>
                          <a:pt x="856" y="666"/>
                        </a:lnTo>
                        <a:lnTo>
                          <a:pt x="856" y="666"/>
                        </a:lnTo>
                        <a:lnTo>
                          <a:pt x="874" y="650"/>
                        </a:lnTo>
                        <a:lnTo>
                          <a:pt x="1002" y="794"/>
                        </a:lnTo>
                        <a:lnTo>
                          <a:pt x="1002" y="794"/>
                        </a:lnTo>
                        <a:lnTo>
                          <a:pt x="984" y="808"/>
                        </a:lnTo>
                        <a:lnTo>
                          <a:pt x="984" y="808"/>
                        </a:lnTo>
                        <a:close/>
                        <a:moveTo>
                          <a:pt x="4170" y="784"/>
                        </a:moveTo>
                        <a:lnTo>
                          <a:pt x="4170" y="784"/>
                        </a:lnTo>
                        <a:lnTo>
                          <a:pt x="4154" y="768"/>
                        </a:lnTo>
                        <a:lnTo>
                          <a:pt x="4278" y="622"/>
                        </a:lnTo>
                        <a:lnTo>
                          <a:pt x="4278" y="622"/>
                        </a:lnTo>
                        <a:lnTo>
                          <a:pt x="4298" y="638"/>
                        </a:lnTo>
                        <a:lnTo>
                          <a:pt x="4170" y="784"/>
                        </a:lnTo>
                        <a:close/>
                        <a:moveTo>
                          <a:pt x="1090" y="720"/>
                        </a:moveTo>
                        <a:lnTo>
                          <a:pt x="970" y="570"/>
                        </a:lnTo>
                        <a:lnTo>
                          <a:pt x="970" y="570"/>
                        </a:lnTo>
                        <a:lnTo>
                          <a:pt x="990" y="554"/>
                        </a:lnTo>
                        <a:lnTo>
                          <a:pt x="1108" y="704"/>
                        </a:lnTo>
                        <a:lnTo>
                          <a:pt x="1108" y="704"/>
                        </a:lnTo>
                        <a:lnTo>
                          <a:pt x="1090" y="720"/>
                        </a:lnTo>
                        <a:lnTo>
                          <a:pt x="1090" y="720"/>
                        </a:lnTo>
                        <a:close/>
                        <a:moveTo>
                          <a:pt x="4064" y="696"/>
                        </a:moveTo>
                        <a:lnTo>
                          <a:pt x="4064" y="696"/>
                        </a:lnTo>
                        <a:lnTo>
                          <a:pt x="4046" y="682"/>
                        </a:lnTo>
                        <a:lnTo>
                          <a:pt x="4162" y="528"/>
                        </a:lnTo>
                        <a:lnTo>
                          <a:pt x="4162" y="528"/>
                        </a:lnTo>
                        <a:lnTo>
                          <a:pt x="4182" y="544"/>
                        </a:lnTo>
                        <a:lnTo>
                          <a:pt x="4064" y="696"/>
                        </a:lnTo>
                        <a:close/>
                        <a:moveTo>
                          <a:pt x="1200" y="636"/>
                        </a:moveTo>
                        <a:lnTo>
                          <a:pt x="1090" y="480"/>
                        </a:lnTo>
                        <a:lnTo>
                          <a:pt x="1090" y="480"/>
                        </a:lnTo>
                        <a:lnTo>
                          <a:pt x="1110" y="464"/>
                        </a:lnTo>
                        <a:lnTo>
                          <a:pt x="1220" y="622"/>
                        </a:lnTo>
                        <a:lnTo>
                          <a:pt x="1220" y="622"/>
                        </a:lnTo>
                        <a:lnTo>
                          <a:pt x="1200" y="636"/>
                        </a:lnTo>
                        <a:lnTo>
                          <a:pt x="1200" y="636"/>
                        </a:lnTo>
                        <a:close/>
                        <a:moveTo>
                          <a:pt x="3952" y="614"/>
                        </a:moveTo>
                        <a:lnTo>
                          <a:pt x="3952" y="614"/>
                        </a:lnTo>
                        <a:lnTo>
                          <a:pt x="3932" y="600"/>
                        </a:lnTo>
                        <a:lnTo>
                          <a:pt x="4040" y="442"/>
                        </a:lnTo>
                        <a:lnTo>
                          <a:pt x="4040" y="442"/>
                        </a:lnTo>
                        <a:lnTo>
                          <a:pt x="4060" y="456"/>
                        </a:lnTo>
                        <a:lnTo>
                          <a:pt x="3952" y="614"/>
                        </a:lnTo>
                        <a:close/>
                        <a:moveTo>
                          <a:pt x="1316" y="558"/>
                        </a:moveTo>
                        <a:lnTo>
                          <a:pt x="1214" y="396"/>
                        </a:lnTo>
                        <a:lnTo>
                          <a:pt x="1214" y="396"/>
                        </a:lnTo>
                        <a:lnTo>
                          <a:pt x="1234" y="382"/>
                        </a:lnTo>
                        <a:lnTo>
                          <a:pt x="1334" y="546"/>
                        </a:lnTo>
                        <a:lnTo>
                          <a:pt x="1334" y="546"/>
                        </a:lnTo>
                        <a:lnTo>
                          <a:pt x="1316" y="558"/>
                        </a:lnTo>
                        <a:lnTo>
                          <a:pt x="1316" y="558"/>
                        </a:lnTo>
                        <a:close/>
                        <a:moveTo>
                          <a:pt x="3836" y="538"/>
                        </a:moveTo>
                        <a:lnTo>
                          <a:pt x="3836" y="538"/>
                        </a:lnTo>
                        <a:lnTo>
                          <a:pt x="3816" y="526"/>
                        </a:lnTo>
                        <a:lnTo>
                          <a:pt x="3914" y="362"/>
                        </a:lnTo>
                        <a:lnTo>
                          <a:pt x="3914" y="362"/>
                        </a:lnTo>
                        <a:lnTo>
                          <a:pt x="3936" y="374"/>
                        </a:lnTo>
                        <a:lnTo>
                          <a:pt x="3836" y="538"/>
                        </a:lnTo>
                        <a:close/>
                        <a:moveTo>
                          <a:pt x="1434" y="488"/>
                        </a:moveTo>
                        <a:lnTo>
                          <a:pt x="1342" y="320"/>
                        </a:lnTo>
                        <a:lnTo>
                          <a:pt x="1342" y="320"/>
                        </a:lnTo>
                        <a:lnTo>
                          <a:pt x="1364" y="308"/>
                        </a:lnTo>
                        <a:lnTo>
                          <a:pt x="1454" y="478"/>
                        </a:lnTo>
                        <a:lnTo>
                          <a:pt x="1454" y="478"/>
                        </a:lnTo>
                        <a:lnTo>
                          <a:pt x="1434" y="488"/>
                        </a:lnTo>
                        <a:lnTo>
                          <a:pt x="1434" y="488"/>
                        </a:lnTo>
                        <a:close/>
                        <a:moveTo>
                          <a:pt x="3716" y="470"/>
                        </a:moveTo>
                        <a:lnTo>
                          <a:pt x="3716" y="470"/>
                        </a:lnTo>
                        <a:lnTo>
                          <a:pt x="3694" y="460"/>
                        </a:lnTo>
                        <a:lnTo>
                          <a:pt x="3782" y="288"/>
                        </a:lnTo>
                        <a:lnTo>
                          <a:pt x="3782" y="288"/>
                        </a:lnTo>
                        <a:lnTo>
                          <a:pt x="3806" y="300"/>
                        </a:lnTo>
                        <a:lnTo>
                          <a:pt x="3716" y="470"/>
                        </a:lnTo>
                        <a:close/>
                        <a:moveTo>
                          <a:pt x="1558" y="426"/>
                        </a:moveTo>
                        <a:lnTo>
                          <a:pt x="1474" y="252"/>
                        </a:lnTo>
                        <a:lnTo>
                          <a:pt x="1474" y="252"/>
                        </a:lnTo>
                        <a:lnTo>
                          <a:pt x="1496" y="242"/>
                        </a:lnTo>
                        <a:lnTo>
                          <a:pt x="1578" y="416"/>
                        </a:lnTo>
                        <a:lnTo>
                          <a:pt x="1578" y="416"/>
                        </a:lnTo>
                        <a:lnTo>
                          <a:pt x="1558" y="426"/>
                        </a:lnTo>
                        <a:lnTo>
                          <a:pt x="1558" y="426"/>
                        </a:lnTo>
                        <a:close/>
                        <a:moveTo>
                          <a:pt x="3590" y="408"/>
                        </a:moveTo>
                        <a:lnTo>
                          <a:pt x="3590" y="408"/>
                        </a:lnTo>
                        <a:lnTo>
                          <a:pt x="3570" y="398"/>
                        </a:lnTo>
                        <a:lnTo>
                          <a:pt x="3648" y="224"/>
                        </a:lnTo>
                        <a:lnTo>
                          <a:pt x="3648" y="224"/>
                        </a:lnTo>
                        <a:lnTo>
                          <a:pt x="3670" y="234"/>
                        </a:lnTo>
                        <a:lnTo>
                          <a:pt x="3590" y="408"/>
                        </a:lnTo>
                        <a:close/>
                        <a:moveTo>
                          <a:pt x="1684" y="370"/>
                        </a:moveTo>
                        <a:lnTo>
                          <a:pt x="1610" y="192"/>
                        </a:lnTo>
                        <a:lnTo>
                          <a:pt x="1610" y="192"/>
                        </a:lnTo>
                        <a:lnTo>
                          <a:pt x="1634" y="182"/>
                        </a:lnTo>
                        <a:lnTo>
                          <a:pt x="1704" y="360"/>
                        </a:lnTo>
                        <a:lnTo>
                          <a:pt x="1704" y="360"/>
                        </a:lnTo>
                        <a:lnTo>
                          <a:pt x="1684" y="370"/>
                        </a:lnTo>
                        <a:lnTo>
                          <a:pt x="1684" y="370"/>
                        </a:lnTo>
                        <a:close/>
                        <a:moveTo>
                          <a:pt x="3464" y="354"/>
                        </a:moveTo>
                        <a:lnTo>
                          <a:pt x="3464" y="354"/>
                        </a:lnTo>
                        <a:lnTo>
                          <a:pt x="3442" y="346"/>
                        </a:lnTo>
                        <a:lnTo>
                          <a:pt x="3510" y="166"/>
                        </a:lnTo>
                        <a:lnTo>
                          <a:pt x="3510" y="166"/>
                        </a:lnTo>
                        <a:lnTo>
                          <a:pt x="3532" y="176"/>
                        </a:lnTo>
                        <a:lnTo>
                          <a:pt x="3464" y="354"/>
                        </a:lnTo>
                        <a:close/>
                        <a:moveTo>
                          <a:pt x="1814" y="320"/>
                        </a:moveTo>
                        <a:lnTo>
                          <a:pt x="1750" y="138"/>
                        </a:lnTo>
                        <a:lnTo>
                          <a:pt x="1750" y="138"/>
                        </a:lnTo>
                        <a:lnTo>
                          <a:pt x="1774" y="130"/>
                        </a:lnTo>
                        <a:lnTo>
                          <a:pt x="1834" y="314"/>
                        </a:lnTo>
                        <a:lnTo>
                          <a:pt x="1834" y="314"/>
                        </a:lnTo>
                        <a:lnTo>
                          <a:pt x="1814" y="320"/>
                        </a:lnTo>
                        <a:lnTo>
                          <a:pt x="1814" y="320"/>
                        </a:lnTo>
                        <a:close/>
                        <a:moveTo>
                          <a:pt x="3332" y="308"/>
                        </a:moveTo>
                        <a:lnTo>
                          <a:pt x="3332" y="308"/>
                        </a:lnTo>
                        <a:lnTo>
                          <a:pt x="3310" y="300"/>
                        </a:lnTo>
                        <a:lnTo>
                          <a:pt x="3368" y="118"/>
                        </a:lnTo>
                        <a:lnTo>
                          <a:pt x="3368" y="118"/>
                        </a:lnTo>
                        <a:lnTo>
                          <a:pt x="3392" y="126"/>
                        </a:lnTo>
                        <a:lnTo>
                          <a:pt x="3332" y="308"/>
                        </a:lnTo>
                        <a:close/>
                        <a:moveTo>
                          <a:pt x="1946" y="280"/>
                        </a:moveTo>
                        <a:lnTo>
                          <a:pt x="1894" y="94"/>
                        </a:lnTo>
                        <a:lnTo>
                          <a:pt x="1894" y="94"/>
                        </a:lnTo>
                        <a:lnTo>
                          <a:pt x="1918" y="88"/>
                        </a:lnTo>
                        <a:lnTo>
                          <a:pt x="1968" y="274"/>
                        </a:lnTo>
                        <a:lnTo>
                          <a:pt x="1968" y="274"/>
                        </a:lnTo>
                        <a:lnTo>
                          <a:pt x="1946" y="280"/>
                        </a:lnTo>
                        <a:lnTo>
                          <a:pt x="1946" y="280"/>
                        </a:lnTo>
                        <a:close/>
                        <a:moveTo>
                          <a:pt x="3200" y="268"/>
                        </a:moveTo>
                        <a:lnTo>
                          <a:pt x="3200" y="268"/>
                        </a:lnTo>
                        <a:lnTo>
                          <a:pt x="3178" y="264"/>
                        </a:lnTo>
                        <a:lnTo>
                          <a:pt x="3224" y="76"/>
                        </a:lnTo>
                        <a:lnTo>
                          <a:pt x="3224" y="76"/>
                        </a:lnTo>
                        <a:lnTo>
                          <a:pt x="3248" y="84"/>
                        </a:lnTo>
                        <a:lnTo>
                          <a:pt x="3200" y="268"/>
                        </a:lnTo>
                        <a:close/>
                        <a:moveTo>
                          <a:pt x="2080" y="246"/>
                        </a:moveTo>
                        <a:lnTo>
                          <a:pt x="2038" y="58"/>
                        </a:lnTo>
                        <a:lnTo>
                          <a:pt x="2038" y="58"/>
                        </a:lnTo>
                        <a:lnTo>
                          <a:pt x="2064" y="54"/>
                        </a:lnTo>
                        <a:lnTo>
                          <a:pt x="2102" y="242"/>
                        </a:lnTo>
                        <a:lnTo>
                          <a:pt x="2102" y="242"/>
                        </a:lnTo>
                        <a:lnTo>
                          <a:pt x="2080" y="246"/>
                        </a:lnTo>
                        <a:lnTo>
                          <a:pt x="2080" y="246"/>
                        </a:lnTo>
                        <a:close/>
                        <a:moveTo>
                          <a:pt x="3064" y="238"/>
                        </a:moveTo>
                        <a:lnTo>
                          <a:pt x="3064" y="238"/>
                        </a:lnTo>
                        <a:lnTo>
                          <a:pt x="3042" y="234"/>
                        </a:lnTo>
                        <a:lnTo>
                          <a:pt x="3078" y="44"/>
                        </a:lnTo>
                        <a:lnTo>
                          <a:pt x="3078" y="44"/>
                        </a:lnTo>
                        <a:lnTo>
                          <a:pt x="3102" y="50"/>
                        </a:lnTo>
                        <a:lnTo>
                          <a:pt x="3064" y="238"/>
                        </a:lnTo>
                        <a:close/>
                        <a:moveTo>
                          <a:pt x="2216" y="220"/>
                        </a:moveTo>
                        <a:lnTo>
                          <a:pt x="2186" y="32"/>
                        </a:lnTo>
                        <a:lnTo>
                          <a:pt x="2186" y="32"/>
                        </a:lnTo>
                        <a:lnTo>
                          <a:pt x="2210" y="28"/>
                        </a:lnTo>
                        <a:lnTo>
                          <a:pt x="2238" y="218"/>
                        </a:lnTo>
                        <a:lnTo>
                          <a:pt x="2238" y="218"/>
                        </a:lnTo>
                        <a:lnTo>
                          <a:pt x="2216" y="220"/>
                        </a:lnTo>
                        <a:lnTo>
                          <a:pt x="2216" y="220"/>
                        </a:lnTo>
                        <a:close/>
                        <a:moveTo>
                          <a:pt x="2928" y="214"/>
                        </a:moveTo>
                        <a:lnTo>
                          <a:pt x="2928" y="214"/>
                        </a:lnTo>
                        <a:lnTo>
                          <a:pt x="2906" y="212"/>
                        </a:lnTo>
                        <a:lnTo>
                          <a:pt x="2930" y="22"/>
                        </a:lnTo>
                        <a:lnTo>
                          <a:pt x="2930" y="22"/>
                        </a:lnTo>
                        <a:lnTo>
                          <a:pt x="2954" y="24"/>
                        </a:lnTo>
                        <a:lnTo>
                          <a:pt x="2928" y="214"/>
                        </a:lnTo>
                        <a:close/>
                        <a:moveTo>
                          <a:pt x="2352" y="204"/>
                        </a:moveTo>
                        <a:lnTo>
                          <a:pt x="2334" y="12"/>
                        </a:lnTo>
                        <a:lnTo>
                          <a:pt x="2334" y="12"/>
                        </a:lnTo>
                        <a:lnTo>
                          <a:pt x="2358" y="10"/>
                        </a:lnTo>
                        <a:lnTo>
                          <a:pt x="2376" y="202"/>
                        </a:lnTo>
                        <a:lnTo>
                          <a:pt x="2376" y="202"/>
                        </a:lnTo>
                        <a:lnTo>
                          <a:pt x="2352" y="204"/>
                        </a:lnTo>
                        <a:lnTo>
                          <a:pt x="2352" y="204"/>
                        </a:lnTo>
                        <a:close/>
                        <a:moveTo>
                          <a:pt x="2790" y="200"/>
                        </a:moveTo>
                        <a:lnTo>
                          <a:pt x="2790" y="200"/>
                        </a:lnTo>
                        <a:lnTo>
                          <a:pt x="2768" y="198"/>
                        </a:lnTo>
                        <a:lnTo>
                          <a:pt x="2782" y="6"/>
                        </a:lnTo>
                        <a:lnTo>
                          <a:pt x="2782" y="6"/>
                        </a:lnTo>
                        <a:lnTo>
                          <a:pt x="2806" y="8"/>
                        </a:lnTo>
                        <a:lnTo>
                          <a:pt x="2790" y="200"/>
                        </a:lnTo>
                        <a:close/>
                        <a:moveTo>
                          <a:pt x="2490" y="194"/>
                        </a:moveTo>
                        <a:lnTo>
                          <a:pt x="2482" y="2"/>
                        </a:lnTo>
                        <a:lnTo>
                          <a:pt x="2482" y="2"/>
                        </a:lnTo>
                        <a:lnTo>
                          <a:pt x="2508" y="0"/>
                        </a:lnTo>
                        <a:lnTo>
                          <a:pt x="2514" y="192"/>
                        </a:lnTo>
                        <a:lnTo>
                          <a:pt x="2514" y="192"/>
                        </a:lnTo>
                        <a:lnTo>
                          <a:pt x="2490" y="194"/>
                        </a:lnTo>
                        <a:lnTo>
                          <a:pt x="2490" y="194"/>
                        </a:lnTo>
                        <a:close/>
                        <a:moveTo>
                          <a:pt x="2652" y="192"/>
                        </a:moveTo>
                        <a:lnTo>
                          <a:pt x="2652" y="192"/>
                        </a:lnTo>
                        <a:lnTo>
                          <a:pt x="2630" y="192"/>
                        </a:lnTo>
                        <a:lnTo>
                          <a:pt x="2632" y="0"/>
                        </a:lnTo>
                        <a:lnTo>
                          <a:pt x="2632" y="0"/>
                        </a:lnTo>
                        <a:lnTo>
                          <a:pt x="2658" y="0"/>
                        </a:lnTo>
                        <a:lnTo>
                          <a:pt x="2652" y="192"/>
                        </a:lnTo>
                        <a:close/>
                      </a:path>
                    </a:pathLst>
                  </a:custGeom>
                  <a:solidFill>
                    <a:srgbClr val="00AEEF"/>
                  </a:solidFill>
                  <a:ln w="9525">
                    <a:noFill/>
                    <a:round/>
                  </a:ln>
                </p:spPr>
                <p:txBody>
                  <a:bodyPr vert="horz" wrap="square" lIns="91401" tIns="45701" rIns="91401" bIns="45701" numCol="1" anchor="t" anchorCtr="0" compatLnSpc="1"/>
                  <a:lstStyle/>
                  <a:p>
                    <a:pPr defTabSz="913765"/>
                    <a:endParaRPr lang="zh-CN" altLang="en-US" sz="1200" dirty="0"/>
                  </a:p>
                </p:txBody>
              </p:sp>
              <p:sp>
                <p:nvSpPr>
                  <p:cNvPr id="501" name="Freeform 37"/>
                  <p:cNvSpPr>
                    <a:spLocks noEditPoints="1"/>
                  </p:cNvSpPr>
                  <p:nvPr/>
                </p:nvSpPr>
                <p:spPr bwMode="auto">
                  <a:xfrm>
                    <a:off x="-15220952" y="-9969348"/>
                    <a:ext cx="7277105" cy="7277102"/>
                  </a:xfrm>
                  <a:custGeom>
                    <a:avLst/>
                    <a:gdLst/>
                    <a:ahLst/>
                    <a:cxnLst>
                      <a:cxn ang="0">
                        <a:pos x="2178" y="4582"/>
                      </a:cxn>
                      <a:cxn ang="0">
                        <a:pos x="2058" y="4572"/>
                      </a:cxn>
                      <a:cxn ang="0">
                        <a:pos x="1950" y="4536"/>
                      </a:cxn>
                      <a:cxn ang="0">
                        <a:pos x="1848" y="4518"/>
                      </a:cxn>
                      <a:cxn ang="0">
                        <a:pos x="1734" y="4516"/>
                      </a:cxn>
                      <a:cxn ang="0">
                        <a:pos x="3056" y="4454"/>
                      </a:cxn>
                      <a:cxn ang="0">
                        <a:pos x="3152" y="4392"/>
                      </a:cxn>
                      <a:cxn ang="0">
                        <a:pos x="3262" y="4344"/>
                      </a:cxn>
                      <a:cxn ang="0">
                        <a:pos x="3372" y="4314"/>
                      </a:cxn>
                      <a:cxn ang="0">
                        <a:pos x="3462" y="4264"/>
                      </a:cxn>
                      <a:cxn ang="0">
                        <a:pos x="1016" y="4198"/>
                      </a:cxn>
                      <a:cxn ang="0">
                        <a:pos x="918" y="4128"/>
                      </a:cxn>
                      <a:cxn ang="0">
                        <a:pos x="846" y="4040"/>
                      </a:cxn>
                      <a:cxn ang="0">
                        <a:pos x="766" y="3972"/>
                      </a:cxn>
                      <a:cxn ang="0">
                        <a:pos x="670" y="3912"/>
                      </a:cxn>
                      <a:cxn ang="0">
                        <a:pos x="4058" y="3754"/>
                      </a:cxn>
                      <a:cxn ang="0">
                        <a:pos x="4108" y="3650"/>
                      </a:cxn>
                      <a:cxn ang="0">
                        <a:pos x="4178" y="3554"/>
                      </a:cxn>
                      <a:cxn ang="0">
                        <a:pos x="4258" y="3472"/>
                      </a:cxn>
                      <a:cxn ang="0">
                        <a:pos x="4310" y="3380"/>
                      </a:cxn>
                      <a:cxn ang="0">
                        <a:pos x="218" y="3272"/>
                      </a:cxn>
                      <a:cxn ang="0">
                        <a:pos x="170" y="3162"/>
                      </a:cxn>
                      <a:cxn ang="0">
                        <a:pos x="152" y="3048"/>
                      </a:cxn>
                      <a:cxn ang="0">
                        <a:pos x="120" y="2950"/>
                      </a:cxn>
                      <a:cxn ang="0">
                        <a:pos x="68" y="2848"/>
                      </a:cxn>
                      <a:cxn ang="0">
                        <a:pos x="4558" y="2636"/>
                      </a:cxn>
                      <a:cxn ang="0">
                        <a:pos x="4550" y="2522"/>
                      </a:cxn>
                      <a:cxn ang="0">
                        <a:pos x="4558" y="2404"/>
                      </a:cxn>
                      <a:cxn ang="0">
                        <a:pos x="4584" y="2292"/>
                      </a:cxn>
                      <a:cxn ang="0">
                        <a:pos x="4558" y="2190"/>
                      </a:cxn>
                      <a:cxn ang="0">
                        <a:pos x="34" y="2068"/>
                      </a:cxn>
                      <a:cxn ang="0">
                        <a:pos x="24" y="1954"/>
                      </a:cxn>
                      <a:cxn ang="0">
                        <a:pos x="44" y="1836"/>
                      </a:cxn>
                      <a:cxn ang="0">
                        <a:pos x="94" y="1732"/>
                      </a:cxn>
                      <a:cxn ang="0">
                        <a:pos x="120" y="1632"/>
                      </a:cxn>
                      <a:cxn ang="0">
                        <a:pos x="4392" y="1434"/>
                      </a:cxn>
                      <a:cxn ang="0">
                        <a:pos x="4344" y="1324"/>
                      </a:cxn>
                      <a:cxn ang="0">
                        <a:pos x="4316" y="1214"/>
                      </a:cxn>
                      <a:cxn ang="0">
                        <a:pos x="4264" y="1122"/>
                      </a:cxn>
                      <a:cxn ang="0">
                        <a:pos x="4184" y="1040"/>
                      </a:cxn>
                      <a:cxn ang="0">
                        <a:pos x="472" y="938"/>
                      </a:cxn>
                      <a:cxn ang="0">
                        <a:pos x="522" y="836"/>
                      </a:cxn>
                      <a:cxn ang="0">
                        <a:pos x="600" y="744"/>
                      </a:cxn>
                      <a:cxn ang="0">
                        <a:pos x="696" y="680"/>
                      </a:cxn>
                      <a:cxn ang="0">
                        <a:pos x="770" y="610"/>
                      </a:cxn>
                      <a:cxn ang="0">
                        <a:pos x="3652" y="476"/>
                      </a:cxn>
                      <a:cxn ang="0">
                        <a:pos x="3556" y="408"/>
                      </a:cxn>
                      <a:cxn ang="0">
                        <a:pos x="3474" y="326"/>
                      </a:cxn>
                      <a:cxn ang="0">
                        <a:pos x="3382" y="274"/>
                      </a:cxn>
                      <a:cxn ang="0">
                        <a:pos x="3272" y="246"/>
                      </a:cxn>
                      <a:cxn ang="0">
                        <a:pos x="1426" y="194"/>
                      </a:cxn>
                      <a:cxn ang="0">
                        <a:pos x="1522" y="132"/>
                      </a:cxn>
                      <a:cxn ang="0">
                        <a:pos x="1636" y="94"/>
                      </a:cxn>
                      <a:cxn ang="0">
                        <a:pos x="1750" y="88"/>
                      </a:cxn>
                      <a:cxn ang="0">
                        <a:pos x="1852" y="66"/>
                      </a:cxn>
                      <a:cxn ang="0">
                        <a:pos x="2524" y="36"/>
                      </a:cxn>
                      <a:cxn ang="0">
                        <a:pos x="2406" y="26"/>
                      </a:cxn>
                      <a:cxn ang="0">
                        <a:pos x="2294" y="0"/>
                      </a:cxn>
                    </a:cxnLst>
                    <a:rect l="0" t="0" r="r" b="b"/>
                    <a:pathLst>
                      <a:path w="4584" h="4584">
                        <a:moveTo>
                          <a:pt x="2292" y="4584"/>
                        </a:moveTo>
                        <a:lnTo>
                          <a:pt x="2284" y="4584"/>
                        </a:lnTo>
                        <a:lnTo>
                          <a:pt x="2284" y="4560"/>
                        </a:lnTo>
                        <a:lnTo>
                          <a:pt x="2292" y="4560"/>
                        </a:lnTo>
                        <a:lnTo>
                          <a:pt x="2292" y="4584"/>
                        </a:lnTo>
                        <a:close/>
                        <a:moveTo>
                          <a:pt x="2396" y="4582"/>
                        </a:moveTo>
                        <a:lnTo>
                          <a:pt x="2394" y="4558"/>
                        </a:lnTo>
                        <a:lnTo>
                          <a:pt x="2402" y="4558"/>
                        </a:lnTo>
                        <a:lnTo>
                          <a:pt x="2404" y="4582"/>
                        </a:lnTo>
                        <a:lnTo>
                          <a:pt x="2396" y="4582"/>
                        </a:lnTo>
                        <a:close/>
                        <a:moveTo>
                          <a:pt x="2178" y="4582"/>
                        </a:moveTo>
                        <a:lnTo>
                          <a:pt x="2170" y="4582"/>
                        </a:lnTo>
                        <a:lnTo>
                          <a:pt x="2172" y="4558"/>
                        </a:lnTo>
                        <a:lnTo>
                          <a:pt x="2180" y="4558"/>
                        </a:lnTo>
                        <a:lnTo>
                          <a:pt x="2178" y="4582"/>
                        </a:lnTo>
                        <a:close/>
                        <a:moveTo>
                          <a:pt x="2508" y="4574"/>
                        </a:moveTo>
                        <a:lnTo>
                          <a:pt x="2506" y="4550"/>
                        </a:lnTo>
                        <a:lnTo>
                          <a:pt x="2514" y="4550"/>
                        </a:lnTo>
                        <a:lnTo>
                          <a:pt x="2516" y="4574"/>
                        </a:lnTo>
                        <a:lnTo>
                          <a:pt x="2508" y="4574"/>
                        </a:lnTo>
                        <a:close/>
                        <a:moveTo>
                          <a:pt x="2066" y="4574"/>
                        </a:moveTo>
                        <a:lnTo>
                          <a:pt x="2058" y="4572"/>
                        </a:lnTo>
                        <a:lnTo>
                          <a:pt x="2062" y="4550"/>
                        </a:lnTo>
                        <a:lnTo>
                          <a:pt x="2068" y="4550"/>
                        </a:lnTo>
                        <a:lnTo>
                          <a:pt x="2066" y="4574"/>
                        </a:lnTo>
                        <a:close/>
                        <a:moveTo>
                          <a:pt x="2620" y="4562"/>
                        </a:moveTo>
                        <a:lnTo>
                          <a:pt x="2616" y="4538"/>
                        </a:lnTo>
                        <a:lnTo>
                          <a:pt x="2624" y="4536"/>
                        </a:lnTo>
                        <a:lnTo>
                          <a:pt x="2628" y="4560"/>
                        </a:lnTo>
                        <a:lnTo>
                          <a:pt x="2620" y="4562"/>
                        </a:lnTo>
                        <a:close/>
                        <a:moveTo>
                          <a:pt x="1954" y="4560"/>
                        </a:moveTo>
                        <a:lnTo>
                          <a:pt x="1946" y="4558"/>
                        </a:lnTo>
                        <a:lnTo>
                          <a:pt x="1950" y="4536"/>
                        </a:lnTo>
                        <a:lnTo>
                          <a:pt x="1958" y="4536"/>
                        </a:lnTo>
                        <a:lnTo>
                          <a:pt x="1954" y="4560"/>
                        </a:lnTo>
                        <a:close/>
                        <a:moveTo>
                          <a:pt x="2730" y="4542"/>
                        </a:moveTo>
                        <a:lnTo>
                          <a:pt x="2726" y="4520"/>
                        </a:lnTo>
                        <a:lnTo>
                          <a:pt x="2734" y="4518"/>
                        </a:lnTo>
                        <a:lnTo>
                          <a:pt x="2738" y="4542"/>
                        </a:lnTo>
                        <a:lnTo>
                          <a:pt x="2730" y="4542"/>
                        </a:lnTo>
                        <a:close/>
                        <a:moveTo>
                          <a:pt x="1844" y="4540"/>
                        </a:moveTo>
                        <a:lnTo>
                          <a:pt x="1836" y="4540"/>
                        </a:lnTo>
                        <a:lnTo>
                          <a:pt x="1840" y="4516"/>
                        </a:lnTo>
                        <a:lnTo>
                          <a:pt x="1848" y="4518"/>
                        </a:lnTo>
                        <a:lnTo>
                          <a:pt x="1844" y="4540"/>
                        </a:lnTo>
                        <a:close/>
                        <a:moveTo>
                          <a:pt x="2840" y="4518"/>
                        </a:moveTo>
                        <a:lnTo>
                          <a:pt x="2836" y="4496"/>
                        </a:lnTo>
                        <a:lnTo>
                          <a:pt x="2842" y="4494"/>
                        </a:lnTo>
                        <a:lnTo>
                          <a:pt x="2848" y="4516"/>
                        </a:lnTo>
                        <a:lnTo>
                          <a:pt x="2840" y="4518"/>
                        </a:lnTo>
                        <a:close/>
                        <a:moveTo>
                          <a:pt x="1734" y="4516"/>
                        </a:moveTo>
                        <a:lnTo>
                          <a:pt x="1726" y="4514"/>
                        </a:lnTo>
                        <a:lnTo>
                          <a:pt x="1732" y="4492"/>
                        </a:lnTo>
                        <a:lnTo>
                          <a:pt x="1740" y="4492"/>
                        </a:lnTo>
                        <a:lnTo>
                          <a:pt x="1734" y="4516"/>
                        </a:lnTo>
                        <a:close/>
                        <a:moveTo>
                          <a:pt x="2950" y="4488"/>
                        </a:moveTo>
                        <a:lnTo>
                          <a:pt x="2942" y="4466"/>
                        </a:lnTo>
                        <a:lnTo>
                          <a:pt x="2950" y="4464"/>
                        </a:lnTo>
                        <a:lnTo>
                          <a:pt x="2958" y="4486"/>
                        </a:lnTo>
                        <a:lnTo>
                          <a:pt x="2950" y="4488"/>
                        </a:lnTo>
                        <a:close/>
                        <a:moveTo>
                          <a:pt x="1626" y="4486"/>
                        </a:moveTo>
                        <a:lnTo>
                          <a:pt x="1618" y="4484"/>
                        </a:lnTo>
                        <a:lnTo>
                          <a:pt x="1626" y="4460"/>
                        </a:lnTo>
                        <a:lnTo>
                          <a:pt x="1632" y="4464"/>
                        </a:lnTo>
                        <a:lnTo>
                          <a:pt x="1626" y="4486"/>
                        </a:lnTo>
                        <a:close/>
                        <a:moveTo>
                          <a:pt x="3056" y="4454"/>
                        </a:moveTo>
                        <a:lnTo>
                          <a:pt x="3048" y="4432"/>
                        </a:lnTo>
                        <a:lnTo>
                          <a:pt x="3056" y="4428"/>
                        </a:lnTo>
                        <a:lnTo>
                          <a:pt x="3064" y="4452"/>
                        </a:lnTo>
                        <a:lnTo>
                          <a:pt x="3056" y="4454"/>
                        </a:lnTo>
                        <a:close/>
                        <a:moveTo>
                          <a:pt x="1518" y="4450"/>
                        </a:moveTo>
                        <a:lnTo>
                          <a:pt x="1510" y="4448"/>
                        </a:lnTo>
                        <a:lnTo>
                          <a:pt x="1520" y="4426"/>
                        </a:lnTo>
                        <a:lnTo>
                          <a:pt x="1526" y="4428"/>
                        </a:lnTo>
                        <a:lnTo>
                          <a:pt x="1518" y="4450"/>
                        </a:lnTo>
                        <a:close/>
                        <a:moveTo>
                          <a:pt x="3162" y="4414"/>
                        </a:moveTo>
                        <a:lnTo>
                          <a:pt x="3152" y="4392"/>
                        </a:lnTo>
                        <a:lnTo>
                          <a:pt x="3160" y="4388"/>
                        </a:lnTo>
                        <a:lnTo>
                          <a:pt x="3170" y="4410"/>
                        </a:lnTo>
                        <a:lnTo>
                          <a:pt x="3162" y="4414"/>
                        </a:lnTo>
                        <a:close/>
                        <a:moveTo>
                          <a:pt x="1414" y="4410"/>
                        </a:moveTo>
                        <a:lnTo>
                          <a:pt x="1406" y="4408"/>
                        </a:lnTo>
                        <a:lnTo>
                          <a:pt x="1416" y="4384"/>
                        </a:lnTo>
                        <a:lnTo>
                          <a:pt x="1422" y="4388"/>
                        </a:lnTo>
                        <a:lnTo>
                          <a:pt x="1414" y="4410"/>
                        </a:lnTo>
                        <a:close/>
                        <a:moveTo>
                          <a:pt x="3264" y="4368"/>
                        </a:moveTo>
                        <a:lnTo>
                          <a:pt x="3254" y="4348"/>
                        </a:lnTo>
                        <a:lnTo>
                          <a:pt x="3262" y="4344"/>
                        </a:lnTo>
                        <a:lnTo>
                          <a:pt x="3272" y="4366"/>
                        </a:lnTo>
                        <a:lnTo>
                          <a:pt x="3264" y="4368"/>
                        </a:lnTo>
                        <a:close/>
                        <a:moveTo>
                          <a:pt x="1310" y="4364"/>
                        </a:moveTo>
                        <a:lnTo>
                          <a:pt x="1302" y="4360"/>
                        </a:lnTo>
                        <a:lnTo>
                          <a:pt x="1314" y="4340"/>
                        </a:lnTo>
                        <a:lnTo>
                          <a:pt x="1320" y="4342"/>
                        </a:lnTo>
                        <a:lnTo>
                          <a:pt x="1310" y="4364"/>
                        </a:lnTo>
                        <a:close/>
                        <a:moveTo>
                          <a:pt x="3364" y="4318"/>
                        </a:moveTo>
                        <a:lnTo>
                          <a:pt x="3354" y="4298"/>
                        </a:lnTo>
                        <a:lnTo>
                          <a:pt x="3360" y="4294"/>
                        </a:lnTo>
                        <a:lnTo>
                          <a:pt x="3372" y="4314"/>
                        </a:lnTo>
                        <a:lnTo>
                          <a:pt x="3364" y="4318"/>
                        </a:lnTo>
                        <a:close/>
                        <a:moveTo>
                          <a:pt x="1210" y="4314"/>
                        </a:moveTo>
                        <a:lnTo>
                          <a:pt x="1202" y="4310"/>
                        </a:lnTo>
                        <a:lnTo>
                          <a:pt x="1214" y="4288"/>
                        </a:lnTo>
                        <a:lnTo>
                          <a:pt x="1222" y="4292"/>
                        </a:lnTo>
                        <a:lnTo>
                          <a:pt x="1210" y="4314"/>
                        </a:lnTo>
                        <a:close/>
                        <a:moveTo>
                          <a:pt x="3462" y="4264"/>
                        </a:moveTo>
                        <a:lnTo>
                          <a:pt x="3450" y="4242"/>
                        </a:lnTo>
                        <a:lnTo>
                          <a:pt x="3458" y="4238"/>
                        </a:lnTo>
                        <a:lnTo>
                          <a:pt x="3470" y="4260"/>
                        </a:lnTo>
                        <a:lnTo>
                          <a:pt x="3462" y="4264"/>
                        </a:lnTo>
                        <a:close/>
                        <a:moveTo>
                          <a:pt x="1112" y="4258"/>
                        </a:moveTo>
                        <a:lnTo>
                          <a:pt x="1104" y="4254"/>
                        </a:lnTo>
                        <a:lnTo>
                          <a:pt x="1118" y="4234"/>
                        </a:lnTo>
                        <a:lnTo>
                          <a:pt x="1124" y="4238"/>
                        </a:lnTo>
                        <a:lnTo>
                          <a:pt x="1112" y="4258"/>
                        </a:lnTo>
                        <a:close/>
                        <a:moveTo>
                          <a:pt x="3558" y="4204"/>
                        </a:moveTo>
                        <a:lnTo>
                          <a:pt x="3544" y="4184"/>
                        </a:lnTo>
                        <a:lnTo>
                          <a:pt x="3552" y="4180"/>
                        </a:lnTo>
                        <a:lnTo>
                          <a:pt x="3564" y="4200"/>
                        </a:lnTo>
                        <a:lnTo>
                          <a:pt x="3558" y="4204"/>
                        </a:lnTo>
                        <a:close/>
                        <a:moveTo>
                          <a:pt x="1016" y="4198"/>
                        </a:moveTo>
                        <a:lnTo>
                          <a:pt x="1010" y="4192"/>
                        </a:lnTo>
                        <a:lnTo>
                          <a:pt x="1024" y="4172"/>
                        </a:lnTo>
                        <a:lnTo>
                          <a:pt x="1030" y="4178"/>
                        </a:lnTo>
                        <a:lnTo>
                          <a:pt x="1016" y="4198"/>
                        </a:lnTo>
                        <a:close/>
                        <a:moveTo>
                          <a:pt x="3650" y="4140"/>
                        </a:moveTo>
                        <a:lnTo>
                          <a:pt x="3636" y="4120"/>
                        </a:lnTo>
                        <a:lnTo>
                          <a:pt x="3642" y="4116"/>
                        </a:lnTo>
                        <a:lnTo>
                          <a:pt x="3656" y="4134"/>
                        </a:lnTo>
                        <a:lnTo>
                          <a:pt x="3650" y="4140"/>
                        </a:lnTo>
                        <a:close/>
                        <a:moveTo>
                          <a:pt x="924" y="4132"/>
                        </a:moveTo>
                        <a:lnTo>
                          <a:pt x="918" y="4128"/>
                        </a:lnTo>
                        <a:lnTo>
                          <a:pt x="932" y="4108"/>
                        </a:lnTo>
                        <a:lnTo>
                          <a:pt x="938" y="4114"/>
                        </a:lnTo>
                        <a:lnTo>
                          <a:pt x="924" y="4132"/>
                        </a:lnTo>
                        <a:close/>
                        <a:moveTo>
                          <a:pt x="3740" y="4070"/>
                        </a:moveTo>
                        <a:lnTo>
                          <a:pt x="3724" y="4052"/>
                        </a:lnTo>
                        <a:lnTo>
                          <a:pt x="3730" y="4046"/>
                        </a:lnTo>
                        <a:lnTo>
                          <a:pt x="3746" y="4066"/>
                        </a:lnTo>
                        <a:lnTo>
                          <a:pt x="3740" y="4070"/>
                        </a:lnTo>
                        <a:close/>
                        <a:moveTo>
                          <a:pt x="836" y="4062"/>
                        </a:moveTo>
                        <a:lnTo>
                          <a:pt x="830" y="4058"/>
                        </a:lnTo>
                        <a:lnTo>
                          <a:pt x="846" y="4040"/>
                        </a:lnTo>
                        <a:lnTo>
                          <a:pt x="852" y="4044"/>
                        </a:lnTo>
                        <a:lnTo>
                          <a:pt x="836" y="4062"/>
                        </a:lnTo>
                        <a:close/>
                        <a:moveTo>
                          <a:pt x="3824" y="3998"/>
                        </a:moveTo>
                        <a:lnTo>
                          <a:pt x="3808" y="3980"/>
                        </a:lnTo>
                        <a:lnTo>
                          <a:pt x="3814" y="3974"/>
                        </a:lnTo>
                        <a:lnTo>
                          <a:pt x="3830" y="3992"/>
                        </a:lnTo>
                        <a:lnTo>
                          <a:pt x="3824" y="3998"/>
                        </a:lnTo>
                        <a:close/>
                        <a:moveTo>
                          <a:pt x="750" y="3990"/>
                        </a:moveTo>
                        <a:lnTo>
                          <a:pt x="744" y="3984"/>
                        </a:lnTo>
                        <a:lnTo>
                          <a:pt x="762" y="3966"/>
                        </a:lnTo>
                        <a:lnTo>
                          <a:pt x="766" y="3972"/>
                        </a:lnTo>
                        <a:lnTo>
                          <a:pt x="750" y="3990"/>
                        </a:lnTo>
                        <a:close/>
                        <a:moveTo>
                          <a:pt x="3906" y="3920"/>
                        </a:moveTo>
                        <a:lnTo>
                          <a:pt x="3890" y="3902"/>
                        </a:lnTo>
                        <a:lnTo>
                          <a:pt x="3896" y="3898"/>
                        </a:lnTo>
                        <a:lnTo>
                          <a:pt x="3912" y="3914"/>
                        </a:lnTo>
                        <a:lnTo>
                          <a:pt x="3906" y="3920"/>
                        </a:lnTo>
                        <a:close/>
                        <a:moveTo>
                          <a:pt x="670" y="3912"/>
                        </a:moveTo>
                        <a:lnTo>
                          <a:pt x="664" y="3906"/>
                        </a:lnTo>
                        <a:lnTo>
                          <a:pt x="680" y="3888"/>
                        </a:lnTo>
                        <a:lnTo>
                          <a:pt x="686" y="3894"/>
                        </a:lnTo>
                        <a:lnTo>
                          <a:pt x="670" y="3912"/>
                        </a:lnTo>
                        <a:close/>
                        <a:moveTo>
                          <a:pt x="3984" y="3838"/>
                        </a:moveTo>
                        <a:lnTo>
                          <a:pt x="3966" y="3822"/>
                        </a:lnTo>
                        <a:lnTo>
                          <a:pt x="3972" y="3816"/>
                        </a:lnTo>
                        <a:lnTo>
                          <a:pt x="3990" y="3832"/>
                        </a:lnTo>
                        <a:lnTo>
                          <a:pt x="3984" y="3838"/>
                        </a:lnTo>
                        <a:close/>
                        <a:moveTo>
                          <a:pt x="592" y="3830"/>
                        </a:moveTo>
                        <a:lnTo>
                          <a:pt x="586" y="3824"/>
                        </a:lnTo>
                        <a:lnTo>
                          <a:pt x="604" y="3808"/>
                        </a:lnTo>
                        <a:lnTo>
                          <a:pt x="610" y="3814"/>
                        </a:lnTo>
                        <a:lnTo>
                          <a:pt x="592" y="3830"/>
                        </a:lnTo>
                        <a:close/>
                        <a:moveTo>
                          <a:pt x="4058" y="3754"/>
                        </a:moveTo>
                        <a:lnTo>
                          <a:pt x="4040" y="3738"/>
                        </a:lnTo>
                        <a:lnTo>
                          <a:pt x="4044" y="3732"/>
                        </a:lnTo>
                        <a:lnTo>
                          <a:pt x="4064" y="3748"/>
                        </a:lnTo>
                        <a:lnTo>
                          <a:pt x="4058" y="3754"/>
                        </a:lnTo>
                        <a:close/>
                        <a:moveTo>
                          <a:pt x="518" y="3744"/>
                        </a:moveTo>
                        <a:lnTo>
                          <a:pt x="514" y="3738"/>
                        </a:lnTo>
                        <a:lnTo>
                          <a:pt x="532" y="3724"/>
                        </a:lnTo>
                        <a:lnTo>
                          <a:pt x="536" y="3730"/>
                        </a:lnTo>
                        <a:lnTo>
                          <a:pt x="518" y="3744"/>
                        </a:lnTo>
                        <a:close/>
                        <a:moveTo>
                          <a:pt x="4128" y="3666"/>
                        </a:moveTo>
                        <a:lnTo>
                          <a:pt x="4108" y="3650"/>
                        </a:lnTo>
                        <a:lnTo>
                          <a:pt x="4114" y="3644"/>
                        </a:lnTo>
                        <a:lnTo>
                          <a:pt x="4132" y="3658"/>
                        </a:lnTo>
                        <a:lnTo>
                          <a:pt x="4128" y="3666"/>
                        </a:lnTo>
                        <a:close/>
                        <a:moveTo>
                          <a:pt x="450" y="3656"/>
                        </a:moveTo>
                        <a:lnTo>
                          <a:pt x="444" y="3650"/>
                        </a:lnTo>
                        <a:lnTo>
                          <a:pt x="464" y="3636"/>
                        </a:lnTo>
                        <a:lnTo>
                          <a:pt x="468" y="3642"/>
                        </a:lnTo>
                        <a:lnTo>
                          <a:pt x="450" y="3656"/>
                        </a:lnTo>
                        <a:close/>
                        <a:moveTo>
                          <a:pt x="4194" y="3574"/>
                        </a:moveTo>
                        <a:lnTo>
                          <a:pt x="4174" y="3560"/>
                        </a:lnTo>
                        <a:lnTo>
                          <a:pt x="4178" y="3554"/>
                        </a:lnTo>
                        <a:lnTo>
                          <a:pt x="4198" y="3566"/>
                        </a:lnTo>
                        <a:lnTo>
                          <a:pt x="4194" y="3574"/>
                        </a:lnTo>
                        <a:close/>
                        <a:moveTo>
                          <a:pt x="384" y="3564"/>
                        </a:moveTo>
                        <a:lnTo>
                          <a:pt x="380" y="3558"/>
                        </a:lnTo>
                        <a:lnTo>
                          <a:pt x="400" y="3544"/>
                        </a:lnTo>
                        <a:lnTo>
                          <a:pt x="404" y="3550"/>
                        </a:lnTo>
                        <a:lnTo>
                          <a:pt x="384" y="3564"/>
                        </a:lnTo>
                        <a:close/>
                        <a:moveTo>
                          <a:pt x="4254" y="3478"/>
                        </a:moveTo>
                        <a:lnTo>
                          <a:pt x="4234" y="3466"/>
                        </a:lnTo>
                        <a:lnTo>
                          <a:pt x="4238" y="3460"/>
                        </a:lnTo>
                        <a:lnTo>
                          <a:pt x="4258" y="3472"/>
                        </a:lnTo>
                        <a:lnTo>
                          <a:pt x="4254" y="3478"/>
                        </a:lnTo>
                        <a:close/>
                        <a:moveTo>
                          <a:pt x="324" y="3470"/>
                        </a:moveTo>
                        <a:lnTo>
                          <a:pt x="320" y="3462"/>
                        </a:lnTo>
                        <a:lnTo>
                          <a:pt x="340" y="3450"/>
                        </a:lnTo>
                        <a:lnTo>
                          <a:pt x="344" y="3456"/>
                        </a:lnTo>
                        <a:lnTo>
                          <a:pt x="324" y="3470"/>
                        </a:lnTo>
                        <a:close/>
                        <a:moveTo>
                          <a:pt x="4310" y="3380"/>
                        </a:moveTo>
                        <a:lnTo>
                          <a:pt x="4288" y="3370"/>
                        </a:lnTo>
                        <a:lnTo>
                          <a:pt x="4292" y="3362"/>
                        </a:lnTo>
                        <a:lnTo>
                          <a:pt x="4314" y="3374"/>
                        </a:lnTo>
                        <a:lnTo>
                          <a:pt x="4310" y="3380"/>
                        </a:lnTo>
                        <a:close/>
                        <a:moveTo>
                          <a:pt x="268" y="3372"/>
                        </a:moveTo>
                        <a:lnTo>
                          <a:pt x="266" y="3364"/>
                        </a:lnTo>
                        <a:lnTo>
                          <a:pt x="286" y="3354"/>
                        </a:lnTo>
                        <a:lnTo>
                          <a:pt x="290" y="3360"/>
                        </a:lnTo>
                        <a:lnTo>
                          <a:pt x="268" y="3372"/>
                        </a:lnTo>
                        <a:close/>
                        <a:moveTo>
                          <a:pt x="4362" y="3280"/>
                        </a:moveTo>
                        <a:lnTo>
                          <a:pt x="4340" y="3270"/>
                        </a:lnTo>
                        <a:lnTo>
                          <a:pt x="4342" y="3262"/>
                        </a:lnTo>
                        <a:lnTo>
                          <a:pt x="4364" y="3274"/>
                        </a:lnTo>
                        <a:lnTo>
                          <a:pt x="4362" y="3280"/>
                        </a:lnTo>
                        <a:close/>
                        <a:moveTo>
                          <a:pt x="218" y="3272"/>
                        </a:moveTo>
                        <a:lnTo>
                          <a:pt x="214" y="3264"/>
                        </a:lnTo>
                        <a:lnTo>
                          <a:pt x="236" y="3254"/>
                        </a:lnTo>
                        <a:lnTo>
                          <a:pt x="240" y="3260"/>
                        </a:lnTo>
                        <a:lnTo>
                          <a:pt x="218" y="3272"/>
                        </a:lnTo>
                        <a:close/>
                        <a:moveTo>
                          <a:pt x="4408" y="3178"/>
                        </a:moveTo>
                        <a:lnTo>
                          <a:pt x="4386" y="3168"/>
                        </a:lnTo>
                        <a:lnTo>
                          <a:pt x="4388" y="3160"/>
                        </a:lnTo>
                        <a:lnTo>
                          <a:pt x="4410" y="3170"/>
                        </a:lnTo>
                        <a:lnTo>
                          <a:pt x="4408" y="3178"/>
                        </a:lnTo>
                        <a:close/>
                        <a:moveTo>
                          <a:pt x="172" y="3168"/>
                        </a:moveTo>
                        <a:lnTo>
                          <a:pt x="170" y="3162"/>
                        </a:lnTo>
                        <a:lnTo>
                          <a:pt x="192" y="3152"/>
                        </a:lnTo>
                        <a:lnTo>
                          <a:pt x="196" y="3160"/>
                        </a:lnTo>
                        <a:lnTo>
                          <a:pt x="172" y="3168"/>
                        </a:lnTo>
                        <a:close/>
                        <a:moveTo>
                          <a:pt x="4448" y="3072"/>
                        </a:moveTo>
                        <a:lnTo>
                          <a:pt x="4426" y="3064"/>
                        </a:lnTo>
                        <a:lnTo>
                          <a:pt x="4428" y="3056"/>
                        </a:lnTo>
                        <a:lnTo>
                          <a:pt x="4452" y="3064"/>
                        </a:lnTo>
                        <a:lnTo>
                          <a:pt x="4448" y="3072"/>
                        </a:lnTo>
                        <a:close/>
                        <a:moveTo>
                          <a:pt x="132" y="3064"/>
                        </a:moveTo>
                        <a:lnTo>
                          <a:pt x="130" y="3056"/>
                        </a:lnTo>
                        <a:lnTo>
                          <a:pt x="152" y="3048"/>
                        </a:lnTo>
                        <a:lnTo>
                          <a:pt x="156" y="3056"/>
                        </a:lnTo>
                        <a:lnTo>
                          <a:pt x="132" y="3064"/>
                        </a:lnTo>
                        <a:close/>
                        <a:moveTo>
                          <a:pt x="4484" y="2966"/>
                        </a:moveTo>
                        <a:lnTo>
                          <a:pt x="4462" y="2958"/>
                        </a:lnTo>
                        <a:lnTo>
                          <a:pt x="4464" y="2950"/>
                        </a:lnTo>
                        <a:lnTo>
                          <a:pt x="4486" y="2958"/>
                        </a:lnTo>
                        <a:lnTo>
                          <a:pt x="4484" y="2966"/>
                        </a:lnTo>
                        <a:close/>
                        <a:moveTo>
                          <a:pt x="98" y="2956"/>
                        </a:moveTo>
                        <a:lnTo>
                          <a:pt x="94" y="2948"/>
                        </a:lnTo>
                        <a:lnTo>
                          <a:pt x="118" y="2942"/>
                        </a:lnTo>
                        <a:lnTo>
                          <a:pt x="120" y="2950"/>
                        </a:lnTo>
                        <a:lnTo>
                          <a:pt x="98" y="2956"/>
                        </a:lnTo>
                        <a:close/>
                        <a:moveTo>
                          <a:pt x="4514" y="2856"/>
                        </a:moveTo>
                        <a:lnTo>
                          <a:pt x="4492" y="2852"/>
                        </a:lnTo>
                        <a:lnTo>
                          <a:pt x="4494" y="2844"/>
                        </a:lnTo>
                        <a:lnTo>
                          <a:pt x="4516" y="2850"/>
                        </a:lnTo>
                        <a:lnTo>
                          <a:pt x="4514" y="2856"/>
                        </a:lnTo>
                        <a:close/>
                        <a:moveTo>
                          <a:pt x="68" y="2848"/>
                        </a:moveTo>
                        <a:lnTo>
                          <a:pt x="66" y="2840"/>
                        </a:lnTo>
                        <a:lnTo>
                          <a:pt x="88" y="2834"/>
                        </a:lnTo>
                        <a:lnTo>
                          <a:pt x="90" y="2842"/>
                        </a:lnTo>
                        <a:lnTo>
                          <a:pt x="68" y="2848"/>
                        </a:lnTo>
                        <a:close/>
                        <a:moveTo>
                          <a:pt x="4540" y="2748"/>
                        </a:moveTo>
                        <a:lnTo>
                          <a:pt x="4516" y="2742"/>
                        </a:lnTo>
                        <a:lnTo>
                          <a:pt x="4518" y="2734"/>
                        </a:lnTo>
                        <a:lnTo>
                          <a:pt x="4540" y="2740"/>
                        </a:lnTo>
                        <a:lnTo>
                          <a:pt x="4540" y="2748"/>
                        </a:lnTo>
                        <a:close/>
                        <a:moveTo>
                          <a:pt x="42" y="2738"/>
                        </a:moveTo>
                        <a:lnTo>
                          <a:pt x="42" y="2730"/>
                        </a:lnTo>
                        <a:lnTo>
                          <a:pt x="64" y="2726"/>
                        </a:lnTo>
                        <a:lnTo>
                          <a:pt x="66" y="2734"/>
                        </a:lnTo>
                        <a:lnTo>
                          <a:pt x="42" y="2738"/>
                        </a:lnTo>
                        <a:close/>
                        <a:moveTo>
                          <a:pt x="4558" y="2636"/>
                        </a:moveTo>
                        <a:lnTo>
                          <a:pt x="4536" y="2632"/>
                        </a:lnTo>
                        <a:lnTo>
                          <a:pt x="4536" y="2624"/>
                        </a:lnTo>
                        <a:lnTo>
                          <a:pt x="4560" y="2628"/>
                        </a:lnTo>
                        <a:lnTo>
                          <a:pt x="4558" y="2636"/>
                        </a:lnTo>
                        <a:close/>
                        <a:moveTo>
                          <a:pt x="24" y="2628"/>
                        </a:moveTo>
                        <a:lnTo>
                          <a:pt x="22" y="2620"/>
                        </a:lnTo>
                        <a:lnTo>
                          <a:pt x="46" y="2616"/>
                        </a:lnTo>
                        <a:lnTo>
                          <a:pt x="48" y="2624"/>
                        </a:lnTo>
                        <a:lnTo>
                          <a:pt x="24" y="2628"/>
                        </a:lnTo>
                        <a:close/>
                        <a:moveTo>
                          <a:pt x="4572" y="2524"/>
                        </a:moveTo>
                        <a:lnTo>
                          <a:pt x="4550" y="2522"/>
                        </a:lnTo>
                        <a:lnTo>
                          <a:pt x="4550" y="2514"/>
                        </a:lnTo>
                        <a:lnTo>
                          <a:pt x="4574" y="2516"/>
                        </a:lnTo>
                        <a:lnTo>
                          <a:pt x="4572" y="2524"/>
                        </a:lnTo>
                        <a:close/>
                        <a:moveTo>
                          <a:pt x="10" y="2516"/>
                        </a:moveTo>
                        <a:lnTo>
                          <a:pt x="10" y="2508"/>
                        </a:lnTo>
                        <a:lnTo>
                          <a:pt x="34" y="2506"/>
                        </a:lnTo>
                        <a:lnTo>
                          <a:pt x="34" y="2514"/>
                        </a:lnTo>
                        <a:lnTo>
                          <a:pt x="10" y="2516"/>
                        </a:lnTo>
                        <a:close/>
                        <a:moveTo>
                          <a:pt x="4582" y="2412"/>
                        </a:moveTo>
                        <a:lnTo>
                          <a:pt x="4558" y="2412"/>
                        </a:lnTo>
                        <a:lnTo>
                          <a:pt x="4558" y="2404"/>
                        </a:lnTo>
                        <a:lnTo>
                          <a:pt x="4582" y="2404"/>
                        </a:lnTo>
                        <a:lnTo>
                          <a:pt x="4582" y="2412"/>
                        </a:lnTo>
                        <a:close/>
                        <a:moveTo>
                          <a:pt x="2" y="2404"/>
                        </a:moveTo>
                        <a:lnTo>
                          <a:pt x="2" y="2396"/>
                        </a:lnTo>
                        <a:lnTo>
                          <a:pt x="26" y="2394"/>
                        </a:lnTo>
                        <a:lnTo>
                          <a:pt x="26" y="2402"/>
                        </a:lnTo>
                        <a:lnTo>
                          <a:pt x="2" y="2404"/>
                        </a:lnTo>
                        <a:close/>
                        <a:moveTo>
                          <a:pt x="4584" y="2300"/>
                        </a:moveTo>
                        <a:lnTo>
                          <a:pt x="4560" y="2300"/>
                        </a:lnTo>
                        <a:lnTo>
                          <a:pt x="4560" y="2292"/>
                        </a:lnTo>
                        <a:lnTo>
                          <a:pt x="4584" y="2292"/>
                        </a:lnTo>
                        <a:lnTo>
                          <a:pt x="4584" y="2300"/>
                        </a:lnTo>
                        <a:close/>
                        <a:moveTo>
                          <a:pt x="24" y="2290"/>
                        </a:moveTo>
                        <a:lnTo>
                          <a:pt x="0" y="2290"/>
                        </a:lnTo>
                        <a:lnTo>
                          <a:pt x="0" y="2282"/>
                        </a:lnTo>
                        <a:lnTo>
                          <a:pt x="24" y="2282"/>
                        </a:lnTo>
                        <a:lnTo>
                          <a:pt x="24" y="2290"/>
                        </a:lnTo>
                        <a:close/>
                        <a:moveTo>
                          <a:pt x="4558" y="2190"/>
                        </a:moveTo>
                        <a:lnTo>
                          <a:pt x="4558" y="2184"/>
                        </a:lnTo>
                        <a:lnTo>
                          <a:pt x="4582" y="2182"/>
                        </a:lnTo>
                        <a:lnTo>
                          <a:pt x="4582" y="2190"/>
                        </a:lnTo>
                        <a:lnTo>
                          <a:pt x="4558" y="2190"/>
                        </a:lnTo>
                        <a:close/>
                        <a:moveTo>
                          <a:pt x="26" y="2180"/>
                        </a:moveTo>
                        <a:lnTo>
                          <a:pt x="2" y="2178"/>
                        </a:lnTo>
                        <a:lnTo>
                          <a:pt x="2" y="2170"/>
                        </a:lnTo>
                        <a:lnTo>
                          <a:pt x="26" y="2172"/>
                        </a:lnTo>
                        <a:lnTo>
                          <a:pt x="26" y="2180"/>
                        </a:lnTo>
                        <a:close/>
                        <a:moveTo>
                          <a:pt x="4550" y="2080"/>
                        </a:moveTo>
                        <a:lnTo>
                          <a:pt x="4550" y="2072"/>
                        </a:lnTo>
                        <a:lnTo>
                          <a:pt x="4574" y="2070"/>
                        </a:lnTo>
                        <a:lnTo>
                          <a:pt x="4574" y="2078"/>
                        </a:lnTo>
                        <a:lnTo>
                          <a:pt x="4550" y="2080"/>
                        </a:lnTo>
                        <a:close/>
                        <a:moveTo>
                          <a:pt x="34" y="2068"/>
                        </a:moveTo>
                        <a:lnTo>
                          <a:pt x="10" y="2066"/>
                        </a:lnTo>
                        <a:lnTo>
                          <a:pt x="12" y="2058"/>
                        </a:lnTo>
                        <a:lnTo>
                          <a:pt x="36" y="2060"/>
                        </a:lnTo>
                        <a:lnTo>
                          <a:pt x="34" y="2068"/>
                        </a:lnTo>
                        <a:close/>
                        <a:moveTo>
                          <a:pt x="4538" y="1970"/>
                        </a:moveTo>
                        <a:lnTo>
                          <a:pt x="4536" y="1962"/>
                        </a:lnTo>
                        <a:lnTo>
                          <a:pt x="4560" y="1958"/>
                        </a:lnTo>
                        <a:lnTo>
                          <a:pt x="4562" y="1966"/>
                        </a:lnTo>
                        <a:lnTo>
                          <a:pt x="4538" y="1970"/>
                        </a:lnTo>
                        <a:close/>
                        <a:moveTo>
                          <a:pt x="48" y="1958"/>
                        </a:moveTo>
                        <a:lnTo>
                          <a:pt x="24" y="1954"/>
                        </a:lnTo>
                        <a:lnTo>
                          <a:pt x="26" y="1946"/>
                        </a:lnTo>
                        <a:lnTo>
                          <a:pt x="50" y="1950"/>
                        </a:lnTo>
                        <a:lnTo>
                          <a:pt x="48" y="1958"/>
                        </a:lnTo>
                        <a:close/>
                        <a:moveTo>
                          <a:pt x="4520" y="1860"/>
                        </a:moveTo>
                        <a:lnTo>
                          <a:pt x="4518" y="1852"/>
                        </a:lnTo>
                        <a:lnTo>
                          <a:pt x="4542" y="1846"/>
                        </a:lnTo>
                        <a:lnTo>
                          <a:pt x="4542" y="1854"/>
                        </a:lnTo>
                        <a:lnTo>
                          <a:pt x="4520" y="1860"/>
                        </a:lnTo>
                        <a:close/>
                        <a:moveTo>
                          <a:pt x="66" y="1848"/>
                        </a:moveTo>
                        <a:lnTo>
                          <a:pt x="44" y="1844"/>
                        </a:lnTo>
                        <a:lnTo>
                          <a:pt x="44" y="1836"/>
                        </a:lnTo>
                        <a:lnTo>
                          <a:pt x="68" y="1840"/>
                        </a:lnTo>
                        <a:lnTo>
                          <a:pt x="66" y="1848"/>
                        </a:lnTo>
                        <a:close/>
                        <a:moveTo>
                          <a:pt x="4496" y="1750"/>
                        </a:moveTo>
                        <a:lnTo>
                          <a:pt x="4494" y="1742"/>
                        </a:lnTo>
                        <a:lnTo>
                          <a:pt x="4518" y="1738"/>
                        </a:lnTo>
                        <a:lnTo>
                          <a:pt x="4518" y="1744"/>
                        </a:lnTo>
                        <a:lnTo>
                          <a:pt x="4496" y="1750"/>
                        </a:lnTo>
                        <a:close/>
                        <a:moveTo>
                          <a:pt x="92" y="1740"/>
                        </a:moveTo>
                        <a:lnTo>
                          <a:pt x="68" y="1734"/>
                        </a:lnTo>
                        <a:lnTo>
                          <a:pt x="70" y="1726"/>
                        </a:lnTo>
                        <a:lnTo>
                          <a:pt x="94" y="1732"/>
                        </a:lnTo>
                        <a:lnTo>
                          <a:pt x="92" y="1740"/>
                        </a:lnTo>
                        <a:close/>
                        <a:moveTo>
                          <a:pt x="4466" y="1644"/>
                        </a:moveTo>
                        <a:lnTo>
                          <a:pt x="4464" y="1636"/>
                        </a:lnTo>
                        <a:lnTo>
                          <a:pt x="4488" y="1628"/>
                        </a:lnTo>
                        <a:lnTo>
                          <a:pt x="4490" y="1636"/>
                        </a:lnTo>
                        <a:lnTo>
                          <a:pt x="4466" y="1644"/>
                        </a:lnTo>
                        <a:close/>
                        <a:moveTo>
                          <a:pt x="120" y="1632"/>
                        </a:moveTo>
                        <a:lnTo>
                          <a:pt x="98" y="1626"/>
                        </a:lnTo>
                        <a:lnTo>
                          <a:pt x="100" y="1618"/>
                        </a:lnTo>
                        <a:lnTo>
                          <a:pt x="124" y="1624"/>
                        </a:lnTo>
                        <a:lnTo>
                          <a:pt x="120" y="1632"/>
                        </a:lnTo>
                        <a:close/>
                        <a:moveTo>
                          <a:pt x="4432" y="1538"/>
                        </a:moveTo>
                        <a:lnTo>
                          <a:pt x="4430" y="1530"/>
                        </a:lnTo>
                        <a:lnTo>
                          <a:pt x="4452" y="1522"/>
                        </a:lnTo>
                        <a:lnTo>
                          <a:pt x="4454" y="1530"/>
                        </a:lnTo>
                        <a:lnTo>
                          <a:pt x="4432" y="1538"/>
                        </a:lnTo>
                        <a:close/>
                        <a:moveTo>
                          <a:pt x="156" y="1526"/>
                        </a:moveTo>
                        <a:lnTo>
                          <a:pt x="134" y="1518"/>
                        </a:lnTo>
                        <a:lnTo>
                          <a:pt x="136" y="1510"/>
                        </a:lnTo>
                        <a:lnTo>
                          <a:pt x="158" y="1518"/>
                        </a:lnTo>
                        <a:lnTo>
                          <a:pt x="156" y="1526"/>
                        </a:lnTo>
                        <a:close/>
                        <a:moveTo>
                          <a:pt x="4392" y="1434"/>
                        </a:moveTo>
                        <a:lnTo>
                          <a:pt x="4390" y="1426"/>
                        </a:lnTo>
                        <a:lnTo>
                          <a:pt x="4412" y="1416"/>
                        </a:lnTo>
                        <a:lnTo>
                          <a:pt x="4414" y="1424"/>
                        </a:lnTo>
                        <a:lnTo>
                          <a:pt x="4392" y="1434"/>
                        </a:lnTo>
                        <a:close/>
                        <a:moveTo>
                          <a:pt x="196" y="1422"/>
                        </a:moveTo>
                        <a:lnTo>
                          <a:pt x="174" y="1412"/>
                        </a:lnTo>
                        <a:lnTo>
                          <a:pt x="178" y="1406"/>
                        </a:lnTo>
                        <a:lnTo>
                          <a:pt x="200" y="1414"/>
                        </a:lnTo>
                        <a:lnTo>
                          <a:pt x="196" y="1422"/>
                        </a:lnTo>
                        <a:close/>
                        <a:moveTo>
                          <a:pt x="4348" y="1332"/>
                        </a:moveTo>
                        <a:lnTo>
                          <a:pt x="4344" y="1324"/>
                        </a:lnTo>
                        <a:lnTo>
                          <a:pt x="4366" y="1314"/>
                        </a:lnTo>
                        <a:lnTo>
                          <a:pt x="4370" y="1322"/>
                        </a:lnTo>
                        <a:lnTo>
                          <a:pt x="4348" y="1332"/>
                        </a:lnTo>
                        <a:close/>
                        <a:moveTo>
                          <a:pt x="242" y="1320"/>
                        </a:moveTo>
                        <a:lnTo>
                          <a:pt x="220" y="1310"/>
                        </a:lnTo>
                        <a:lnTo>
                          <a:pt x="224" y="1302"/>
                        </a:lnTo>
                        <a:lnTo>
                          <a:pt x="246" y="1312"/>
                        </a:lnTo>
                        <a:lnTo>
                          <a:pt x="242" y="1320"/>
                        </a:lnTo>
                        <a:close/>
                        <a:moveTo>
                          <a:pt x="4298" y="1232"/>
                        </a:moveTo>
                        <a:lnTo>
                          <a:pt x="4294" y="1224"/>
                        </a:lnTo>
                        <a:lnTo>
                          <a:pt x="4316" y="1214"/>
                        </a:lnTo>
                        <a:lnTo>
                          <a:pt x="4320" y="1220"/>
                        </a:lnTo>
                        <a:lnTo>
                          <a:pt x="4298" y="1232"/>
                        </a:lnTo>
                        <a:close/>
                        <a:moveTo>
                          <a:pt x="292" y="1220"/>
                        </a:moveTo>
                        <a:lnTo>
                          <a:pt x="270" y="1210"/>
                        </a:lnTo>
                        <a:lnTo>
                          <a:pt x="274" y="1202"/>
                        </a:lnTo>
                        <a:lnTo>
                          <a:pt x="296" y="1214"/>
                        </a:lnTo>
                        <a:lnTo>
                          <a:pt x="292" y="1220"/>
                        </a:lnTo>
                        <a:close/>
                        <a:moveTo>
                          <a:pt x="4244" y="1136"/>
                        </a:moveTo>
                        <a:lnTo>
                          <a:pt x="4240" y="1128"/>
                        </a:lnTo>
                        <a:lnTo>
                          <a:pt x="4260" y="1116"/>
                        </a:lnTo>
                        <a:lnTo>
                          <a:pt x="4264" y="1122"/>
                        </a:lnTo>
                        <a:lnTo>
                          <a:pt x="4244" y="1136"/>
                        </a:lnTo>
                        <a:close/>
                        <a:moveTo>
                          <a:pt x="348" y="1124"/>
                        </a:moveTo>
                        <a:lnTo>
                          <a:pt x="326" y="1112"/>
                        </a:lnTo>
                        <a:lnTo>
                          <a:pt x="330" y="1104"/>
                        </a:lnTo>
                        <a:lnTo>
                          <a:pt x="352" y="1116"/>
                        </a:lnTo>
                        <a:lnTo>
                          <a:pt x="348" y="1124"/>
                        </a:lnTo>
                        <a:close/>
                        <a:moveTo>
                          <a:pt x="4184" y="1040"/>
                        </a:moveTo>
                        <a:lnTo>
                          <a:pt x="4180" y="1034"/>
                        </a:lnTo>
                        <a:lnTo>
                          <a:pt x="4200" y="1020"/>
                        </a:lnTo>
                        <a:lnTo>
                          <a:pt x="4204" y="1028"/>
                        </a:lnTo>
                        <a:lnTo>
                          <a:pt x="4184" y="1040"/>
                        </a:lnTo>
                        <a:close/>
                        <a:moveTo>
                          <a:pt x="406" y="1030"/>
                        </a:moveTo>
                        <a:lnTo>
                          <a:pt x="386" y="1016"/>
                        </a:lnTo>
                        <a:lnTo>
                          <a:pt x="392" y="1010"/>
                        </a:lnTo>
                        <a:lnTo>
                          <a:pt x="412" y="1022"/>
                        </a:lnTo>
                        <a:lnTo>
                          <a:pt x="406" y="1030"/>
                        </a:lnTo>
                        <a:close/>
                        <a:moveTo>
                          <a:pt x="4120" y="950"/>
                        </a:moveTo>
                        <a:lnTo>
                          <a:pt x="4116" y="944"/>
                        </a:lnTo>
                        <a:lnTo>
                          <a:pt x="4136" y="928"/>
                        </a:lnTo>
                        <a:lnTo>
                          <a:pt x="4140" y="936"/>
                        </a:lnTo>
                        <a:lnTo>
                          <a:pt x="4120" y="950"/>
                        </a:lnTo>
                        <a:close/>
                        <a:moveTo>
                          <a:pt x="472" y="938"/>
                        </a:moveTo>
                        <a:lnTo>
                          <a:pt x="452" y="924"/>
                        </a:lnTo>
                        <a:lnTo>
                          <a:pt x="456" y="918"/>
                        </a:lnTo>
                        <a:lnTo>
                          <a:pt x="476" y="932"/>
                        </a:lnTo>
                        <a:lnTo>
                          <a:pt x="472" y="938"/>
                        </a:lnTo>
                        <a:close/>
                        <a:moveTo>
                          <a:pt x="4052" y="862"/>
                        </a:moveTo>
                        <a:lnTo>
                          <a:pt x="4048" y="856"/>
                        </a:lnTo>
                        <a:lnTo>
                          <a:pt x="4066" y="840"/>
                        </a:lnTo>
                        <a:lnTo>
                          <a:pt x="4072" y="846"/>
                        </a:lnTo>
                        <a:lnTo>
                          <a:pt x="4052" y="862"/>
                        </a:lnTo>
                        <a:close/>
                        <a:moveTo>
                          <a:pt x="540" y="850"/>
                        </a:moveTo>
                        <a:lnTo>
                          <a:pt x="522" y="836"/>
                        </a:lnTo>
                        <a:lnTo>
                          <a:pt x="526" y="830"/>
                        </a:lnTo>
                        <a:lnTo>
                          <a:pt x="546" y="844"/>
                        </a:lnTo>
                        <a:lnTo>
                          <a:pt x="540" y="850"/>
                        </a:lnTo>
                        <a:close/>
                        <a:moveTo>
                          <a:pt x="3980" y="776"/>
                        </a:moveTo>
                        <a:lnTo>
                          <a:pt x="3976" y="770"/>
                        </a:lnTo>
                        <a:lnTo>
                          <a:pt x="3992" y="754"/>
                        </a:lnTo>
                        <a:lnTo>
                          <a:pt x="3998" y="760"/>
                        </a:lnTo>
                        <a:lnTo>
                          <a:pt x="3980" y="776"/>
                        </a:lnTo>
                        <a:close/>
                        <a:moveTo>
                          <a:pt x="612" y="766"/>
                        </a:moveTo>
                        <a:lnTo>
                          <a:pt x="596" y="750"/>
                        </a:lnTo>
                        <a:lnTo>
                          <a:pt x="600" y="744"/>
                        </a:lnTo>
                        <a:lnTo>
                          <a:pt x="618" y="760"/>
                        </a:lnTo>
                        <a:lnTo>
                          <a:pt x="612" y="766"/>
                        </a:lnTo>
                        <a:close/>
                        <a:moveTo>
                          <a:pt x="3904" y="696"/>
                        </a:moveTo>
                        <a:lnTo>
                          <a:pt x="3898" y="690"/>
                        </a:lnTo>
                        <a:lnTo>
                          <a:pt x="3916" y="674"/>
                        </a:lnTo>
                        <a:lnTo>
                          <a:pt x="3922" y="678"/>
                        </a:lnTo>
                        <a:lnTo>
                          <a:pt x="3904" y="696"/>
                        </a:lnTo>
                        <a:close/>
                        <a:moveTo>
                          <a:pt x="690" y="686"/>
                        </a:moveTo>
                        <a:lnTo>
                          <a:pt x="672" y="668"/>
                        </a:lnTo>
                        <a:lnTo>
                          <a:pt x="678" y="664"/>
                        </a:lnTo>
                        <a:lnTo>
                          <a:pt x="696" y="680"/>
                        </a:lnTo>
                        <a:lnTo>
                          <a:pt x="690" y="686"/>
                        </a:lnTo>
                        <a:close/>
                        <a:moveTo>
                          <a:pt x="3824" y="618"/>
                        </a:moveTo>
                        <a:lnTo>
                          <a:pt x="3818" y="614"/>
                        </a:lnTo>
                        <a:lnTo>
                          <a:pt x="3834" y="596"/>
                        </a:lnTo>
                        <a:lnTo>
                          <a:pt x="3840" y="600"/>
                        </a:lnTo>
                        <a:lnTo>
                          <a:pt x="3824" y="618"/>
                        </a:lnTo>
                        <a:close/>
                        <a:moveTo>
                          <a:pt x="770" y="610"/>
                        </a:moveTo>
                        <a:lnTo>
                          <a:pt x="754" y="592"/>
                        </a:lnTo>
                        <a:lnTo>
                          <a:pt x="760" y="586"/>
                        </a:lnTo>
                        <a:lnTo>
                          <a:pt x="776" y="604"/>
                        </a:lnTo>
                        <a:lnTo>
                          <a:pt x="770" y="610"/>
                        </a:lnTo>
                        <a:close/>
                        <a:moveTo>
                          <a:pt x="3740" y="546"/>
                        </a:moveTo>
                        <a:lnTo>
                          <a:pt x="3734" y="540"/>
                        </a:lnTo>
                        <a:lnTo>
                          <a:pt x="3748" y="522"/>
                        </a:lnTo>
                        <a:lnTo>
                          <a:pt x="3756" y="526"/>
                        </a:lnTo>
                        <a:lnTo>
                          <a:pt x="3740" y="546"/>
                        </a:lnTo>
                        <a:close/>
                        <a:moveTo>
                          <a:pt x="854" y="536"/>
                        </a:moveTo>
                        <a:lnTo>
                          <a:pt x="840" y="518"/>
                        </a:lnTo>
                        <a:lnTo>
                          <a:pt x="846" y="512"/>
                        </a:lnTo>
                        <a:lnTo>
                          <a:pt x="862" y="532"/>
                        </a:lnTo>
                        <a:lnTo>
                          <a:pt x="854" y="536"/>
                        </a:lnTo>
                        <a:close/>
                        <a:moveTo>
                          <a:pt x="3652" y="476"/>
                        </a:moveTo>
                        <a:lnTo>
                          <a:pt x="3646" y="472"/>
                        </a:lnTo>
                        <a:lnTo>
                          <a:pt x="3660" y="452"/>
                        </a:lnTo>
                        <a:lnTo>
                          <a:pt x="3666" y="458"/>
                        </a:lnTo>
                        <a:lnTo>
                          <a:pt x="3652" y="476"/>
                        </a:lnTo>
                        <a:close/>
                        <a:moveTo>
                          <a:pt x="942" y="468"/>
                        </a:moveTo>
                        <a:lnTo>
                          <a:pt x="928" y="448"/>
                        </a:lnTo>
                        <a:lnTo>
                          <a:pt x="934" y="444"/>
                        </a:lnTo>
                        <a:lnTo>
                          <a:pt x="950" y="464"/>
                        </a:lnTo>
                        <a:lnTo>
                          <a:pt x="942" y="468"/>
                        </a:lnTo>
                        <a:close/>
                        <a:moveTo>
                          <a:pt x="3562" y="412"/>
                        </a:moveTo>
                        <a:lnTo>
                          <a:pt x="3556" y="408"/>
                        </a:lnTo>
                        <a:lnTo>
                          <a:pt x="3568" y="388"/>
                        </a:lnTo>
                        <a:lnTo>
                          <a:pt x="3576" y="392"/>
                        </a:lnTo>
                        <a:lnTo>
                          <a:pt x="3562" y="412"/>
                        </a:lnTo>
                        <a:close/>
                        <a:moveTo>
                          <a:pt x="1034" y="404"/>
                        </a:moveTo>
                        <a:lnTo>
                          <a:pt x="1020" y="384"/>
                        </a:lnTo>
                        <a:lnTo>
                          <a:pt x="1026" y="380"/>
                        </a:lnTo>
                        <a:lnTo>
                          <a:pt x="1040" y="400"/>
                        </a:lnTo>
                        <a:lnTo>
                          <a:pt x="1034" y="404"/>
                        </a:lnTo>
                        <a:close/>
                        <a:moveTo>
                          <a:pt x="3468" y="352"/>
                        </a:moveTo>
                        <a:lnTo>
                          <a:pt x="3460" y="348"/>
                        </a:lnTo>
                        <a:lnTo>
                          <a:pt x="3474" y="326"/>
                        </a:lnTo>
                        <a:lnTo>
                          <a:pt x="3480" y="330"/>
                        </a:lnTo>
                        <a:lnTo>
                          <a:pt x="3468" y="352"/>
                        </a:lnTo>
                        <a:close/>
                        <a:moveTo>
                          <a:pt x="1128" y="344"/>
                        </a:moveTo>
                        <a:lnTo>
                          <a:pt x="1116" y="324"/>
                        </a:lnTo>
                        <a:lnTo>
                          <a:pt x="1122" y="320"/>
                        </a:lnTo>
                        <a:lnTo>
                          <a:pt x="1134" y="340"/>
                        </a:lnTo>
                        <a:lnTo>
                          <a:pt x="1128" y="344"/>
                        </a:lnTo>
                        <a:close/>
                        <a:moveTo>
                          <a:pt x="3372" y="296"/>
                        </a:moveTo>
                        <a:lnTo>
                          <a:pt x="3364" y="292"/>
                        </a:lnTo>
                        <a:lnTo>
                          <a:pt x="3376" y="272"/>
                        </a:lnTo>
                        <a:lnTo>
                          <a:pt x="3382" y="274"/>
                        </a:lnTo>
                        <a:lnTo>
                          <a:pt x="3372" y="296"/>
                        </a:lnTo>
                        <a:close/>
                        <a:moveTo>
                          <a:pt x="1224" y="290"/>
                        </a:moveTo>
                        <a:lnTo>
                          <a:pt x="1214" y="268"/>
                        </a:lnTo>
                        <a:lnTo>
                          <a:pt x="1220" y="264"/>
                        </a:lnTo>
                        <a:lnTo>
                          <a:pt x="1232" y="286"/>
                        </a:lnTo>
                        <a:lnTo>
                          <a:pt x="1224" y="290"/>
                        </a:lnTo>
                        <a:close/>
                        <a:moveTo>
                          <a:pt x="3272" y="246"/>
                        </a:moveTo>
                        <a:lnTo>
                          <a:pt x="3264" y="242"/>
                        </a:lnTo>
                        <a:lnTo>
                          <a:pt x="3274" y="220"/>
                        </a:lnTo>
                        <a:lnTo>
                          <a:pt x="3282" y="224"/>
                        </a:lnTo>
                        <a:lnTo>
                          <a:pt x="3272" y="246"/>
                        </a:lnTo>
                        <a:close/>
                        <a:moveTo>
                          <a:pt x="1324" y="240"/>
                        </a:moveTo>
                        <a:lnTo>
                          <a:pt x="1314" y="218"/>
                        </a:lnTo>
                        <a:lnTo>
                          <a:pt x="1320" y="214"/>
                        </a:lnTo>
                        <a:lnTo>
                          <a:pt x="1330" y="236"/>
                        </a:lnTo>
                        <a:lnTo>
                          <a:pt x="1324" y="240"/>
                        </a:lnTo>
                        <a:close/>
                        <a:moveTo>
                          <a:pt x="3170" y="200"/>
                        </a:moveTo>
                        <a:lnTo>
                          <a:pt x="3162" y="196"/>
                        </a:lnTo>
                        <a:lnTo>
                          <a:pt x="3172" y="174"/>
                        </a:lnTo>
                        <a:lnTo>
                          <a:pt x="3180" y="178"/>
                        </a:lnTo>
                        <a:lnTo>
                          <a:pt x="3170" y="200"/>
                        </a:lnTo>
                        <a:close/>
                        <a:moveTo>
                          <a:pt x="1426" y="194"/>
                        </a:moveTo>
                        <a:lnTo>
                          <a:pt x="1416" y="172"/>
                        </a:lnTo>
                        <a:lnTo>
                          <a:pt x="1424" y="170"/>
                        </a:lnTo>
                        <a:lnTo>
                          <a:pt x="1432" y="192"/>
                        </a:lnTo>
                        <a:lnTo>
                          <a:pt x="1426" y="194"/>
                        </a:lnTo>
                        <a:close/>
                        <a:moveTo>
                          <a:pt x="3066" y="158"/>
                        </a:moveTo>
                        <a:lnTo>
                          <a:pt x="3058" y="156"/>
                        </a:lnTo>
                        <a:lnTo>
                          <a:pt x="3066" y="134"/>
                        </a:lnTo>
                        <a:lnTo>
                          <a:pt x="3074" y="136"/>
                        </a:lnTo>
                        <a:lnTo>
                          <a:pt x="3066" y="158"/>
                        </a:lnTo>
                        <a:close/>
                        <a:moveTo>
                          <a:pt x="1530" y="154"/>
                        </a:moveTo>
                        <a:lnTo>
                          <a:pt x="1522" y="132"/>
                        </a:lnTo>
                        <a:lnTo>
                          <a:pt x="1528" y="130"/>
                        </a:lnTo>
                        <a:lnTo>
                          <a:pt x="1536" y="152"/>
                        </a:lnTo>
                        <a:lnTo>
                          <a:pt x="1530" y="154"/>
                        </a:lnTo>
                        <a:close/>
                        <a:moveTo>
                          <a:pt x="2960" y="124"/>
                        </a:moveTo>
                        <a:lnTo>
                          <a:pt x="2952" y="122"/>
                        </a:lnTo>
                        <a:lnTo>
                          <a:pt x="2960" y="98"/>
                        </a:lnTo>
                        <a:lnTo>
                          <a:pt x="2968" y="100"/>
                        </a:lnTo>
                        <a:lnTo>
                          <a:pt x="2960" y="124"/>
                        </a:lnTo>
                        <a:close/>
                        <a:moveTo>
                          <a:pt x="1634" y="120"/>
                        </a:moveTo>
                        <a:lnTo>
                          <a:pt x="1628" y="98"/>
                        </a:lnTo>
                        <a:lnTo>
                          <a:pt x="1636" y="94"/>
                        </a:lnTo>
                        <a:lnTo>
                          <a:pt x="1642" y="118"/>
                        </a:lnTo>
                        <a:lnTo>
                          <a:pt x="1634" y="120"/>
                        </a:lnTo>
                        <a:close/>
                        <a:moveTo>
                          <a:pt x="2852" y="94"/>
                        </a:moveTo>
                        <a:lnTo>
                          <a:pt x="2846" y="92"/>
                        </a:lnTo>
                        <a:lnTo>
                          <a:pt x="2850" y="68"/>
                        </a:lnTo>
                        <a:lnTo>
                          <a:pt x="2858" y="70"/>
                        </a:lnTo>
                        <a:lnTo>
                          <a:pt x="2852" y="94"/>
                        </a:lnTo>
                        <a:close/>
                        <a:moveTo>
                          <a:pt x="1742" y="90"/>
                        </a:moveTo>
                        <a:lnTo>
                          <a:pt x="1736" y="68"/>
                        </a:lnTo>
                        <a:lnTo>
                          <a:pt x="1744" y="66"/>
                        </a:lnTo>
                        <a:lnTo>
                          <a:pt x="1750" y="88"/>
                        </a:lnTo>
                        <a:lnTo>
                          <a:pt x="1742" y="90"/>
                        </a:lnTo>
                        <a:close/>
                        <a:moveTo>
                          <a:pt x="2744" y="68"/>
                        </a:moveTo>
                        <a:lnTo>
                          <a:pt x="2736" y="66"/>
                        </a:lnTo>
                        <a:lnTo>
                          <a:pt x="2742" y="44"/>
                        </a:lnTo>
                        <a:lnTo>
                          <a:pt x="2750" y="44"/>
                        </a:lnTo>
                        <a:lnTo>
                          <a:pt x="2744" y="68"/>
                        </a:lnTo>
                        <a:close/>
                        <a:moveTo>
                          <a:pt x="1852" y="66"/>
                        </a:moveTo>
                        <a:lnTo>
                          <a:pt x="1846" y="42"/>
                        </a:lnTo>
                        <a:lnTo>
                          <a:pt x="1854" y="42"/>
                        </a:lnTo>
                        <a:lnTo>
                          <a:pt x="1858" y="64"/>
                        </a:lnTo>
                        <a:lnTo>
                          <a:pt x="1852" y="66"/>
                        </a:lnTo>
                        <a:close/>
                        <a:moveTo>
                          <a:pt x="2634" y="50"/>
                        </a:moveTo>
                        <a:lnTo>
                          <a:pt x="2626" y="48"/>
                        </a:lnTo>
                        <a:lnTo>
                          <a:pt x="2630" y="24"/>
                        </a:lnTo>
                        <a:lnTo>
                          <a:pt x="2638" y="26"/>
                        </a:lnTo>
                        <a:lnTo>
                          <a:pt x="2634" y="50"/>
                        </a:lnTo>
                        <a:close/>
                        <a:moveTo>
                          <a:pt x="1960" y="48"/>
                        </a:moveTo>
                        <a:lnTo>
                          <a:pt x="1958" y="24"/>
                        </a:lnTo>
                        <a:lnTo>
                          <a:pt x="1966" y="22"/>
                        </a:lnTo>
                        <a:lnTo>
                          <a:pt x="1968" y="46"/>
                        </a:lnTo>
                        <a:lnTo>
                          <a:pt x="1960" y="48"/>
                        </a:lnTo>
                        <a:close/>
                        <a:moveTo>
                          <a:pt x="2524" y="36"/>
                        </a:moveTo>
                        <a:lnTo>
                          <a:pt x="2516" y="34"/>
                        </a:lnTo>
                        <a:lnTo>
                          <a:pt x="2518" y="10"/>
                        </a:lnTo>
                        <a:lnTo>
                          <a:pt x="2526" y="12"/>
                        </a:lnTo>
                        <a:lnTo>
                          <a:pt x="2524" y="36"/>
                        </a:lnTo>
                        <a:close/>
                        <a:moveTo>
                          <a:pt x="2072" y="34"/>
                        </a:moveTo>
                        <a:lnTo>
                          <a:pt x="2070" y="10"/>
                        </a:lnTo>
                        <a:lnTo>
                          <a:pt x="2078" y="10"/>
                        </a:lnTo>
                        <a:lnTo>
                          <a:pt x="2080" y="34"/>
                        </a:lnTo>
                        <a:lnTo>
                          <a:pt x="2072" y="34"/>
                        </a:lnTo>
                        <a:close/>
                        <a:moveTo>
                          <a:pt x="2414" y="26"/>
                        </a:moveTo>
                        <a:lnTo>
                          <a:pt x="2406" y="26"/>
                        </a:lnTo>
                        <a:lnTo>
                          <a:pt x="2406" y="2"/>
                        </a:lnTo>
                        <a:lnTo>
                          <a:pt x="2414" y="2"/>
                        </a:lnTo>
                        <a:lnTo>
                          <a:pt x="2414" y="26"/>
                        </a:lnTo>
                        <a:close/>
                        <a:moveTo>
                          <a:pt x="2182" y="26"/>
                        </a:moveTo>
                        <a:lnTo>
                          <a:pt x="2182" y="2"/>
                        </a:lnTo>
                        <a:lnTo>
                          <a:pt x="2190" y="2"/>
                        </a:lnTo>
                        <a:lnTo>
                          <a:pt x="2190" y="26"/>
                        </a:lnTo>
                        <a:lnTo>
                          <a:pt x="2182" y="26"/>
                        </a:lnTo>
                        <a:close/>
                        <a:moveTo>
                          <a:pt x="2302" y="24"/>
                        </a:moveTo>
                        <a:lnTo>
                          <a:pt x="2294" y="24"/>
                        </a:lnTo>
                        <a:lnTo>
                          <a:pt x="2294" y="0"/>
                        </a:lnTo>
                        <a:lnTo>
                          <a:pt x="2302" y="0"/>
                        </a:lnTo>
                        <a:lnTo>
                          <a:pt x="2302" y="24"/>
                        </a:lnTo>
                        <a:close/>
                      </a:path>
                    </a:pathLst>
                  </a:custGeom>
                  <a:solidFill>
                    <a:srgbClr val="00AEEF"/>
                  </a:solidFill>
                  <a:ln w="9525">
                    <a:noFill/>
                    <a:round/>
                  </a:ln>
                </p:spPr>
                <p:txBody>
                  <a:bodyPr vert="horz" wrap="square" lIns="91401" tIns="45701" rIns="91401" bIns="45701" numCol="1" anchor="t" anchorCtr="0" compatLnSpc="1"/>
                  <a:lstStyle/>
                  <a:p>
                    <a:pPr defTabSz="913765"/>
                    <a:endParaRPr lang="zh-CN" altLang="en-US" sz="1200" dirty="0"/>
                  </a:p>
                </p:txBody>
              </p:sp>
              <p:sp>
                <p:nvSpPr>
                  <p:cNvPr id="502" name="Freeform 42"/>
                  <p:cNvSpPr>
                    <a:spLocks noEditPoints="1"/>
                  </p:cNvSpPr>
                  <p:nvPr/>
                </p:nvSpPr>
                <p:spPr bwMode="auto">
                  <a:xfrm>
                    <a:off x="-14947899" y="-10048080"/>
                    <a:ext cx="6731001" cy="6731001"/>
                  </a:xfrm>
                  <a:custGeom>
                    <a:avLst/>
                    <a:gdLst/>
                    <a:ahLst/>
                    <a:cxnLst>
                      <a:cxn ang="0">
                        <a:pos x="2248" y="4236"/>
                      </a:cxn>
                      <a:cxn ang="0">
                        <a:pos x="1856" y="4224"/>
                      </a:cxn>
                      <a:cxn ang="0">
                        <a:pos x="2468" y="4196"/>
                      </a:cxn>
                      <a:cxn ang="0">
                        <a:pos x="1634" y="4184"/>
                      </a:cxn>
                      <a:cxn ang="0">
                        <a:pos x="2686" y="4148"/>
                      </a:cxn>
                      <a:cxn ang="0">
                        <a:pos x="1366" y="4102"/>
                      </a:cxn>
                      <a:cxn ang="0">
                        <a:pos x="2950" y="4056"/>
                      </a:cxn>
                      <a:cxn ang="0">
                        <a:pos x="1168" y="3998"/>
                      </a:cxn>
                      <a:cxn ang="0">
                        <a:pos x="3156" y="3970"/>
                      </a:cxn>
                      <a:cxn ang="0">
                        <a:pos x="974" y="3886"/>
                      </a:cxn>
                      <a:cxn ang="0">
                        <a:pos x="3346" y="3850"/>
                      </a:cxn>
                      <a:cxn ang="0">
                        <a:pos x="838" y="3788"/>
                      </a:cxn>
                      <a:cxn ang="0">
                        <a:pos x="3480" y="3748"/>
                      </a:cxn>
                      <a:cxn ang="0">
                        <a:pos x="658" y="3656"/>
                      </a:cxn>
                      <a:cxn ang="0">
                        <a:pos x="3644" y="3594"/>
                      </a:cxn>
                      <a:cxn ang="0">
                        <a:pos x="3792" y="3424"/>
                      </a:cxn>
                      <a:cxn ang="0">
                        <a:pos x="366" y="3314"/>
                      </a:cxn>
                      <a:cxn ang="0">
                        <a:pos x="3908" y="3232"/>
                      </a:cxn>
                      <a:cxn ang="0">
                        <a:pos x="250" y="3122"/>
                      </a:cxn>
                      <a:cxn ang="0">
                        <a:pos x="4014" y="3036"/>
                      </a:cxn>
                      <a:cxn ang="0">
                        <a:pos x="134" y="2866"/>
                      </a:cxn>
                      <a:cxn ang="0">
                        <a:pos x="4120" y="2778"/>
                      </a:cxn>
                      <a:cxn ang="0">
                        <a:pos x="82" y="2648"/>
                      </a:cxn>
                      <a:cxn ang="0">
                        <a:pos x="4194" y="2566"/>
                      </a:cxn>
                      <a:cxn ang="0">
                        <a:pos x="38" y="2430"/>
                      </a:cxn>
                      <a:cxn ang="0">
                        <a:pos x="4228" y="2344"/>
                      </a:cxn>
                      <a:cxn ang="0">
                        <a:pos x="20" y="2262"/>
                      </a:cxn>
                      <a:cxn ang="0">
                        <a:pos x="4240" y="2176"/>
                      </a:cxn>
                      <a:cxn ang="0">
                        <a:pos x="4224" y="2114"/>
                      </a:cxn>
                      <a:cxn ang="0">
                        <a:pos x="16" y="2040"/>
                      </a:cxn>
                      <a:cxn ang="0">
                        <a:pos x="36" y="1818"/>
                      </a:cxn>
                      <a:cxn ang="0">
                        <a:pos x="4176" y="1670"/>
                      </a:cxn>
                      <a:cxn ang="0">
                        <a:pos x="64" y="1596"/>
                      </a:cxn>
                      <a:cxn ang="0">
                        <a:pos x="4118" y="1456"/>
                      </a:cxn>
                      <a:cxn ang="0">
                        <a:pos x="132" y="1380"/>
                      </a:cxn>
                      <a:cxn ang="0">
                        <a:pos x="4012" y="1198"/>
                      </a:cxn>
                      <a:cxn ang="0">
                        <a:pos x="248" y="1124"/>
                      </a:cxn>
                      <a:cxn ang="0">
                        <a:pos x="3918" y="994"/>
                      </a:cxn>
                      <a:cxn ang="0">
                        <a:pos x="376" y="940"/>
                      </a:cxn>
                      <a:cxn ang="0">
                        <a:pos x="3788" y="810"/>
                      </a:cxn>
                      <a:cxn ang="0">
                        <a:pos x="512" y="762"/>
                      </a:cxn>
                      <a:cxn ang="0">
                        <a:pos x="3680" y="682"/>
                      </a:cxn>
                      <a:cxn ang="0">
                        <a:pos x="624" y="640"/>
                      </a:cxn>
                      <a:cxn ang="0">
                        <a:pos x="3508" y="538"/>
                      </a:cxn>
                      <a:cxn ang="0">
                        <a:pos x="790" y="490"/>
                      </a:cxn>
                      <a:cxn ang="0">
                        <a:pos x="970" y="358"/>
                      </a:cxn>
                      <a:cxn ang="0">
                        <a:pos x="3144" y="280"/>
                      </a:cxn>
                      <a:cxn ang="0">
                        <a:pos x="1154" y="232"/>
                      </a:cxn>
                      <a:cxn ang="0">
                        <a:pos x="2944" y="182"/>
                      </a:cxn>
                      <a:cxn ang="0">
                        <a:pos x="1360" y="140"/>
                      </a:cxn>
                      <a:cxn ang="0">
                        <a:pos x="2680" y="90"/>
                      </a:cxn>
                      <a:cxn ang="0">
                        <a:pos x="1628" y="56"/>
                      </a:cxn>
                      <a:cxn ang="0">
                        <a:pos x="2464" y="28"/>
                      </a:cxn>
                      <a:cxn ang="0">
                        <a:pos x="1850" y="32"/>
                      </a:cxn>
                      <a:cxn ang="0">
                        <a:pos x="2242" y="2"/>
                      </a:cxn>
                      <a:cxn ang="0">
                        <a:pos x="2074" y="16"/>
                      </a:cxn>
                    </a:cxnLst>
                    <a:rect l="0" t="0" r="r" b="b"/>
                    <a:pathLst>
                      <a:path w="4240" h="4240">
                        <a:moveTo>
                          <a:pt x="2080" y="4240"/>
                        </a:moveTo>
                        <a:lnTo>
                          <a:pt x="2080" y="4240"/>
                        </a:lnTo>
                        <a:lnTo>
                          <a:pt x="2024" y="4238"/>
                        </a:lnTo>
                        <a:lnTo>
                          <a:pt x="2024" y="4222"/>
                        </a:lnTo>
                        <a:lnTo>
                          <a:pt x="2024" y="4222"/>
                        </a:lnTo>
                        <a:lnTo>
                          <a:pt x="2080" y="4224"/>
                        </a:lnTo>
                        <a:lnTo>
                          <a:pt x="2080" y="4240"/>
                        </a:lnTo>
                        <a:close/>
                        <a:moveTo>
                          <a:pt x="2248" y="4236"/>
                        </a:moveTo>
                        <a:lnTo>
                          <a:pt x="2248" y="4220"/>
                        </a:lnTo>
                        <a:lnTo>
                          <a:pt x="2248" y="4220"/>
                        </a:lnTo>
                        <a:lnTo>
                          <a:pt x="2302" y="4216"/>
                        </a:lnTo>
                        <a:lnTo>
                          <a:pt x="2304" y="4232"/>
                        </a:lnTo>
                        <a:lnTo>
                          <a:pt x="2304" y="4232"/>
                        </a:lnTo>
                        <a:lnTo>
                          <a:pt x="2248" y="4236"/>
                        </a:lnTo>
                        <a:lnTo>
                          <a:pt x="2248" y="4236"/>
                        </a:lnTo>
                        <a:close/>
                        <a:moveTo>
                          <a:pt x="1856" y="4224"/>
                        </a:moveTo>
                        <a:lnTo>
                          <a:pt x="1856" y="4224"/>
                        </a:lnTo>
                        <a:lnTo>
                          <a:pt x="1800" y="4216"/>
                        </a:lnTo>
                        <a:lnTo>
                          <a:pt x="1802" y="4200"/>
                        </a:lnTo>
                        <a:lnTo>
                          <a:pt x="1802" y="4200"/>
                        </a:lnTo>
                        <a:lnTo>
                          <a:pt x="1858" y="4208"/>
                        </a:lnTo>
                        <a:lnTo>
                          <a:pt x="1856" y="4224"/>
                        </a:lnTo>
                        <a:close/>
                        <a:moveTo>
                          <a:pt x="2472" y="4212"/>
                        </a:moveTo>
                        <a:lnTo>
                          <a:pt x="2468" y="4196"/>
                        </a:lnTo>
                        <a:lnTo>
                          <a:pt x="2468" y="4196"/>
                        </a:lnTo>
                        <a:lnTo>
                          <a:pt x="2524" y="4186"/>
                        </a:lnTo>
                        <a:lnTo>
                          <a:pt x="2526" y="4202"/>
                        </a:lnTo>
                        <a:lnTo>
                          <a:pt x="2526" y="4202"/>
                        </a:lnTo>
                        <a:lnTo>
                          <a:pt x="2472" y="4212"/>
                        </a:lnTo>
                        <a:lnTo>
                          <a:pt x="2472" y="4212"/>
                        </a:lnTo>
                        <a:close/>
                        <a:moveTo>
                          <a:pt x="1634" y="4184"/>
                        </a:moveTo>
                        <a:lnTo>
                          <a:pt x="1634" y="4184"/>
                        </a:lnTo>
                        <a:lnTo>
                          <a:pt x="1580" y="4172"/>
                        </a:lnTo>
                        <a:lnTo>
                          <a:pt x="1584" y="4156"/>
                        </a:lnTo>
                        <a:lnTo>
                          <a:pt x="1584" y="4156"/>
                        </a:lnTo>
                        <a:lnTo>
                          <a:pt x="1638" y="4170"/>
                        </a:lnTo>
                        <a:lnTo>
                          <a:pt x="1634" y="4184"/>
                        </a:lnTo>
                        <a:close/>
                        <a:moveTo>
                          <a:pt x="2690" y="4162"/>
                        </a:moveTo>
                        <a:lnTo>
                          <a:pt x="2686" y="4148"/>
                        </a:lnTo>
                        <a:lnTo>
                          <a:pt x="2686" y="4148"/>
                        </a:lnTo>
                        <a:lnTo>
                          <a:pt x="2740" y="4132"/>
                        </a:lnTo>
                        <a:lnTo>
                          <a:pt x="2744" y="4148"/>
                        </a:lnTo>
                        <a:lnTo>
                          <a:pt x="2744" y="4148"/>
                        </a:lnTo>
                        <a:lnTo>
                          <a:pt x="2690" y="4162"/>
                        </a:lnTo>
                        <a:lnTo>
                          <a:pt x="2690" y="4162"/>
                        </a:lnTo>
                        <a:close/>
                        <a:moveTo>
                          <a:pt x="1418" y="4122"/>
                        </a:moveTo>
                        <a:lnTo>
                          <a:pt x="1418" y="4122"/>
                        </a:lnTo>
                        <a:lnTo>
                          <a:pt x="1366" y="4102"/>
                        </a:lnTo>
                        <a:lnTo>
                          <a:pt x="1372" y="4088"/>
                        </a:lnTo>
                        <a:lnTo>
                          <a:pt x="1372" y="4088"/>
                        </a:lnTo>
                        <a:lnTo>
                          <a:pt x="1424" y="4106"/>
                        </a:lnTo>
                        <a:lnTo>
                          <a:pt x="1418" y="4122"/>
                        </a:lnTo>
                        <a:close/>
                        <a:moveTo>
                          <a:pt x="2904" y="4092"/>
                        </a:moveTo>
                        <a:lnTo>
                          <a:pt x="2898" y="4076"/>
                        </a:lnTo>
                        <a:lnTo>
                          <a:pt x="2898" y="4076"/>
                        </a:lnTo>
                        <a:lnTo>
                          <a:pt x="2950" y="4056"/>
                        </a:lnTo>
                        <a:lnTo>
                          <a:pt x="2956" y="4070"/>
                        </a:lnTo>
                        <a:lnTo>
                          <a:pt x="2956" y="4070"/>
                        </a:lnTo>
                        <a:lnTo>
                          <a:pt x="2904" y="4092"/>
                        </a:lnTo>
                        <a:lnTo>
                          <a:pt x="2904" y="4092"/>
                        </a:lnTo>
                        <a:close/>
                        <a:moveTo>
                          <a:pt x="1210" y="4036"/>
                        </a:moveTo>
                        <a:lnTo>
                          <a:pt x="1210" y="4036"/>
                        </a:lnTo>
                        <a:lnTo>
                          <a:pt x="1160" y="4012"/>
                        </a:lnTo>
                        <a:lnTo>
                          <a:pt x="1168" y="3998"/>
                        </a:lnTo>
                        <a:lnTo>
                          <a:pt x="1168" y="3998"/>
                        </a:lnTo>
                        <a:lnTo>
                          <a:pt x="1218" y="4022"/>
                        </a:lnTo>
                        <a:lnTo>
                          <a:pt x="1210" y="4036"/>
                        </a:lnTo>
                        <a:close/>
                        <a:moveTo>
                          <a:pt x="3108" y="3998"/>
                        </a:moveTo>
                        <a:lnTo>
                          <a:pt x="3100" y="3984"/>
                        </a:lnTo>
                        <a:lnTo>
                          <a:pt x="3100" y="3984"/>
                        </a:lnTo>
                        <a:lnTo>
                          <a:pt x="3148" y="3956"/>
                        </a:lnTo>
                        <a:lnTo>
                          <a:pt x="3156" y="3970"/>
                        </a:lnTo>
                        <a:lnTo>
                          <a:pt x="3156" y="3970"/>
                        </a:lnTo>
                        <a:lnTo>
                          <a:pt x="3108" y="3998"/>
                        </a:lnTo>
                        <a:lnTo>
                          <a:pt x="3108" y="3998"/>
                        </a:lnTo>
                        <a:close/>
                        <a:moveTo>
                          <a:pt x="1012" y="3930"/>
                        </a:moveTo>
                        <a:lnTo>
                          <a:pt x="1012" y="3930"/>
                        </a:lnTo>
                        <a:lnTo>
                          <a:pt x="966" y="3898"/>
                        </a:lnTo>
                        <a:lnTo>
                          <a:pt x="974" y="3886"/>
                        </a:lnTo>
                        <a:lnTo>
                          <a:pt x="974" y="3886"/>
                        </a:lnTo>
                        <a:lnTo>
                          <a:pt x="1022" y="3916"/>
                        </a:lnTo>
                        <a:lnTo>
                          <a:pt x="1012" y="3930"/>
                        </a:lnTo>
                        <a:close/>
                        <a:moveTo>
                          <a:pt x="3300" y="3882"/>
                        </a:moveTo>
                        <a:lnTo>
                          <a:pt x="3292" y="3868"/>
                        </a:lnTo>
                        <a:lnTo>
                          <a:pt x="3292" y="3868"/>
                        </a:lnTo>
                        <a:lnTo>
                          <a:pt x="3338" y="3838"/>
                        </a:lnTo>
                        <a:lnTo>
                          <a:pt x="3346" y="3850"/>
                        </a:lnTo>
                        <a:lnTo>
                          <a:pt x="3346" y="3850"/>
                        </a:lnTo>
                        <a:lnTo>
                          <a:pt x="3300" y="3882"/>
                        </a:lnTo>
                        <a:lnTo>
                          <a:pt x="3300" y="3882"/>
                        </a:lnTo>
                        <a:close/>
                        <a:moveTo>
                          <a:pt x="828" y="3802"/>
                        </a:moveTo>
                        <a:lnTo>
                          <a:pt x="828" y="3802"/>
                        </a:lnTo>
                        <a:lnTo>
                          <a:pt x="784" y="3766"/>
                        </a:lnTo>
                        <a:lnTo>
                          <a:pt x="794" y="3754"/>
                        </a:lnTo>
                        <a:lnTo>
                          <a:pt x="794" y="3754"/>
                        </a:lnTo>
                        <a:lnTo>
                          <a:pt x="838" y="3788"/>
                        </a:lnTo>
                        <a:lnTo>
                          <a:pt x="828" y="3802"/>
                        </a:lnTo>
                        <a:close/>
                        <a:moveTo>
                          <a:pt x="3480" y="3748"/>
                        </a:moveTo>
                        <a:lnTo>
                          <a:pt x="3470" y="3736"/>
                        </a:lnTo>
                        <a:lnTo>
                          <a:pt x="3470" y="3736"/>
                        </a:lnTo>
                        <a:lnTo>
                          <a:pt x="3512" y="3698"/>
                        </a:lnTo>
                        <a:lnTo>
                          <a:pt x="3522" y="3710"/>
                        </a:lnTo>
                        <a:lnTo>
                          <a:pt x="3522" y="3710"/>
                        </a:lnTo>
                        <a:lnTo>
                          <a:pt x="3480" y="3748"/>
                        </a:lnTo>
                        <a:lnTo>
                          <a:pt x="3480" y="3748"/>
                        </a:lnTo>
                        <a:close/>
                        <a:moveTo>
                          <a:pt x="658" y="3656"/>
                        </a:moveTo>
                        <a:lnTo>
                          <a:pt x="658" y="3656"/>
                        </a:lnTo>
                        <a:lnTo>
                          <a:pt x="616" y="3616"/>
                        </a:lnTo>
                        <a:lnTo>
                          <a:pt x="628" y="3604"/>
                        </a:lnTo>
                        <a:lnTo>
                          <a:pt x="628" y="3604"/>
                        </a:lnTo>
                        <a:lnTo>
                          <a:pt x="668" y="3644"/>
                        </a:lnTo>
                        <a:lnTo>
                          <a:pt x="658" y="3656"/>
                        </a:lnTo>
                        <a:close/>
                        <a:moveTo>
                          <a:pt x="3644" y="3594"/>
                        </a:moveTo>
                        <a:lnTo>
                          <a:pt x="3632" y="3584"/>
                        </a:lnTo>
                        <a:lnTo>
                          <a:pt x="3632" y="3584"/>
                        </a:lnTo>
                        <a:lnTo>
                          <a:pt x="3672" y="3542"/>
                        </a:lnTo>
                        <a:lnTo>
                          <a:pt x="3682" y="3554"/>
                        </a:lnTo>
                        <a:lnTo>
                          <a:pt x="3682" y="3554"/>
                        </a:lnTo>
                        <a:lnTo>
                          <a:pt x="3644" y="3594"/>
                        </a:lnTo>
                        <a:lnTo>
                          <a:pt x="3644" y="3594"/>
                        </a:lnTo>
                        <a:close/>
                        <a:moveTo>
                          <a:pt x="502" y="3492"/>
                        </a:moveTo>
                        <a:lnTo>
                          <a:pt x="502" y="3492"/>
                        </a:lnTo>
                        <a:lnTo>
                          <a:pt x="468" y="3448"/>
                        </a:lnTo>
                        <a:lnTo>
                          <a:pt x="480" y="3438"/>
                        </a:lnTo>
                        <a:lnTo>
                          <a:pt x="480" y="3438"/>
                        </a:lnTo>
                        <a:lnTo>
                          <a:pt x="516" y="3482"/>
                        </a:lnTo>
                        <a:lnTo>
                          <a:pt x="502" y="3492"/>
                        </a:lnTo>
                        <a:close/>
                        <a:moveTo>
                          <a:pt x="3792" y="3424"/>
                        </a:moveTo>
                        <a:lnTo>
                          <a:pt x="3780" y="3414"/>
                        </a:lnTo>
                        <a:lnTo>
                          <a:pt x="3780" y="3414"/>
                        </a:lnTo>
                        <a:lnTo>
                          <a:pt x="3812" y="3370"/>
                        </a:lnTo>
                        <a:lnTo>
                          <a:pt x="3826" y="3380"/>
                        </a:lnTo>
                        <a:lnTo>
                          <a:pt x="3826" y="3380"/>
                        </a:lnTo>
                        <a:lnTo>
                          <a:pt x="3792" y="3424"/>
                        </a:lnTo>
                        <a:lnTo>
                          <a:pt x="3792" y="3424"/>
                        </a:lnTo>
                        <a:close/>
                        <a:moveTo>
                          <a:pt x="366" y="3314"/>
                        </a:moveTo>
                        <a:lnTo>
                          <a:pt x="366" y="3314"/>
                        </a:lnTo>
                        <a:lnTo>
                          <a:pt x="336" y="3266"/>
                        </a:lnTo>
                        <a:lnTo>
                          <a:pt x="350" y="3258"/>
                        </a:lnTo>
                        <a:lnTo>
                          <a:pt x="350" y="3258"/>
                        </a:lnTo>
                        <a:lnTo>
                          <a:pt x="380" y="3304"/>
                        </a:lnTo>
                        <a:lnTo>
                          <a:pt x="366" y="3314"/>
                        </a:lnTo>
                        <a:close/>
                        <a:moveTo>
                          <a:pt x="3920" y="3240"/>
                        </a:moveTo>
                        <a:lnTo>
                          <a:pt x="3908" y="3232"/>
                        </a:lnTo>
                        <a:lnTo>
                          <a:pt x="3908" y="3232"/>
                        </a:lnTo>
                        <a:lnTo>
                          <a:pt x="3936" y="3184"/>
                        </a:lnTo>
                        <a:lnTo>
                          <a:pt x="3950" y="3192"/>
                        </a:lnTo>
                        <a:lnTo>
                          <a:pt x="3950" y="3192"/>
                        </a:lnTo>
                        <a:lnTo>
                          <a:pt x="3920" y="3240"/>
                        </a:lnTo>
                        <a:lnTo>
                          <a:pt x="3920" y="3240"/>
                        </a:lnTo>
                        <a:close/>
                        <a:moveTo>
                          <a:pt x="250" y="3122"/>
                        </a:moveTo>
                        <a:lnTo>
                          <a:pt x="250" y="3122"/>
                        </a:lnTo>
                        <a:lnTo>
                          <a:pt x="224" y="3072"/>
                        </a:lnTo>
                        <a:lnTo>
                          <a:pt x="238" y="3064"/>
                        </a:lnTo>
                        <a:lnTo>
                          <a:pt x="238" y="3064"/>
                        </a:lnTo>
                        <a:lnTo>
                          <a:pt x="264" y="3114"/>
                        </a:lnTo>
                        <a:lnTo>
                          <a:pt x="250" y="3122"/>
                        </a:lnTo>
                        <a:close/>
                        <a:moveTo>
                          <a:pt x="4030" y="3044"/>
                        </a:moveTo>
                        <a:lnTo>
                          <a:pt x="4014" y="3036"/>
                        </a:lnTo>
                        <a:lnTo>
                          <a:pt x="4014" y="3036"/>
                        </a:lnTo>
                        <a:lnTo>
                          <a:pt x="4038" y="2986"/>
                        </a:lnTo>
                        <a:lnTo>
                          <a:pt x="4054" y="2992"/>
                        </a:lnTo>
                        <a:lnTo>
                          <a:pt x="4054" y="2992"/>
                        </a:lnTo>
                        <a:lnTo>
                          <a:pt x="4030" y="3044"/>
                        </a:lnTo>
                        <a:lnTo>
                          <a:pt x="4030" y="3044"/>
                        </a:lnTo>
                        <a:close/>
                        <a:moveTo>
                          <a:pt x="154" y="2918"/>
                        </a:moveTo>
                        <a:lnTo>
                          <a:pt x="154" y="2918"/>
                        </a:lnTo>
                        <a:lnTo>
                          <a:pt x="134" y="2866"/>
                        </a:lnTo>
                        <a:lnTo>
                          <a:pt x="150" y="2860"/>
                        </a:lnTo>
                        <a:lnTo>
                          <a:pt x="150" y="2860"/>
                        </a:lnTo>
                        <a:lnTo>
                          <a:pt x="170" y="2912"/>
                        </a:lnTo>
                        <a:lnTo>
                          <a:pt x="154" y="2918"/>
                        </a:lnTo>
                        <a:close/>
                        <a:moveTo>
                          <a:pt x="4116" y="2836"/>
                        </a:moveTo>
                        <a:lnTo>
                          <a:pt x="4102" y="2832"/>
                        </a:lnTo>
                        <a:lnTo>
                          <a:pt x="4102" y="2832"/>
                        </a:lnTo>
                        <a:lnTo>
                          <a:pt x="4120" y="2778"/>
                        </a:lnTo>
                        <a:lnTo>
                          <a:pt x="4134" y="2784"/>
                        </a:lnTo>
                        <a:lnTo>
                          <a:pt x="4134" y="2784"/>
                        </a:lnTo>
                        <a:lnTo>
                          <a:pt x="4116" y="2836"/>
                        </a:lnTo>
                        <a:lnTo>
                          <a:pt x="4116" y="2836"/>
                        </a:lnTo>
                        <a:close/>
                        <a:moveTo>
                          <a:pt x="82" y="2706"/>
                        </a:moveTo>
                        <a:lnTo>
                          <a:pt x="82" y="2706"/>
                        </a:lnTo>
                        <a:lnTo>
                          <a:pt x="66" y="2652"/>
                        </a:lnTo>
                        <a:lnTo>
                          <a:pt x="82" y="2648"/>
                        </a:lnTo>
                        <a:lnTo>
                          <a:pt x="82" y="2648"/>
                        </a:lnTo>
                        <a:lnTo>
                          <a:pt x="96" y="2702"/>
                        </a:lnTo>
                        <a:lnTo>
                          <a:pt x="82" y="2706"/>
                        </a:lnTo>
                        <a:close/>
                        <a:moveTo>
                          <a:pt x="4182" y="2622"/>
                        </a:moveTo>
                        <a:lnTo>
                          <a:pt x="4166" y="2618"/>
                        </a:lnTo>
                        <a:lnTo>
                          <a:pt x="4166" y="2618"/>
                        </a:lnTo>
                        <a:lnTo>
                          <a:pt x="4178" y="2562"/>
                        </a:lnTo>
                        <a:lnTo>
                          <a:pt x="4194" y="2566"/>
                        </a:lnTo>
                        <a:lnTo>
                          <a:pt x="4194" y="2566"/>
                        </a:lnTo>
                        <a:lnTo>
                          <a:pt x="4182" y="2622"/>
                        </a:lnTo>
                        <a:lnTo>
                          <a:pt x="4182" y="2622"/>
                        </a:lnTo>
                        <a:close/>
                        <a:moveTo>
                          <a:pt x="30" y="2486"/>
                        </a:moveTo>
                        <a:lnTo>
                          <a:pt x="30" y="2486"/>
                        </a:lnTo>
                        <a:lnTo>
                          <a:pt x="22" y="2432"/>
                        </a:lnTo>
                        <a:lnTo>
                          <a:pt x="38" y="2430"/>
                        </a:lnTo>
                        <a:lnTo>
                          <a:pt x="38" y="2430"/>
                        </a:lnTo>
                        <a:lnTo>
                          <a:pt x="46" y="2484"/>
                        </a:lnTo>
                        <a:lnTo>
                          <a:pt x="30" y="2486"/>
                        </a:lnTo>
                        <a:close/>
                        <a:moveTo>
                          <a:pt x="4222" y="2400"/>
                        </a:moveTo>
                        <a:lnTo>
                          <a:pt x="4206" y="2398"/>
                        </a:lnTo>
                        <a:lnTo>
                          <a:pt x="4206" y="2398"/>
                        </a:lnTo>
                        <a:lnTo>
                          <a:pt x="4212" y="2342"/>
                        </a:lnTo>
                        <a:lnTo>
                          <a:pt x="4228" y="2344"/>
                        </a:lnTo>
                        <a:lnTo>
                          <a:pt x="4228" y="2344"/>
                        </a:lnTo>
                        <a:lnTo>
                          <a:pt x="4222" y="2400"/>
                        </a:lnTo>
                        <a:lnTo>
                          <a:pt x="4222" y="2400"/>
                        </a:lnTo>
                        <a:close/>
                        <a:moveTo>
                          <a:pt x="4" y="2264"/>
                        </a:moveTo>
                        <a:lnTo>
                          <a:pt x="4" y="2264"/>
                        </a:lnTo>
                        <a:lnTo>
                          <a:pt x="2" y="2208"/>
                        </a:lnTo>
                        <a:lnTo>
                          <a:pt x="18" y="2208"/>
                        </a:lnTo>
                        <a:lnTo>
                          <a:pt x="18" y="2208"/>
                        </a:lnTo>
                        <a:lnTo>
                          <a:pt x="20" y="2262"/>
                        </a:lnTo>
                        <a:lnTo>
                          <a:pt x="4" y="2264"/>
                        </a:lnTo>
                        <a:close/>
                        <a:moveTo>
                          <a:pt x="4240" y="2176"/>
                        </a:moveTo>
                        <a:lnTo>
                          <a:pt x="4224" y="2176"/>
                        </a:lnTo>
                        <a:lnTo>
                          <a:pt x="4224" y="2176"/>
                        </a:lnTo>
                        <a:lnTo>
                          <a:pt x="4224" y="2120"/>
                        </a:lnTo>
                        <a:lnTo>
                          <a:pt x="4240" y="2120"/>
                        </a:lnTo>
                        <a:lnTo>
                          <a:pt x="4240" y="2120"/>
                        </a:lnTo>
                        <a:lnTo>
                          <a:pt x="4240" y="2176"/>
                        </a:lnTo>
                        <a:lnTo>
                          <a:pt x="4240" y="2176"/>
                        </a:lnTo>
                        <a:close/>
                        <a:moveTo>
                          <a:pt x="4224" y="2114"/>
                        </a:moveTo>
                        <a:lnTo>
                          <a:pt x="4224" y="2114"/>
                        </a:lnTo>
                        <a:lnTo>
                          <a:pt x="4224" y="2058"/>
                        </a:lnTo>
                        <a:lnTo>
                          <a:pt x="4240" y="2056"/>
                        </a:lnTo>
                        <a:lnTo>
                          <a:pt x="4240" y="2056"/>
                        </a:lnTo>
                        <a:lnTo>
                          <a:pt x="4240" y="2114"/>
                        </a:lnTo>
                        <a:lnTo>
                          <a:pt x="4224" y="2114"/>
                        </a:lnTo>
                        <a:close/>
                        <a:moveTo>
                          <a:pt x="16" y="2040"/>
                        </a:moveTo>
                        <a:lnTo>
                          <a:pt x="0" y="2040"/>
                        </a:lnTo>
                        <a:lnTo>
                          <a:pt x="0" y="2040"/>
                        </a:lnTo>
                        <a:lnTo>
                          <a:pt x="4" y="1984"/>
                        </a:lnTo>
                        <a:lnTo>
                          <a:pt x="20" y="1984"/>
                        </a:lnTo>
                        <a:lnTo>
                          <a:pt x="20" y="1984"/>
                        </a:lnTo>
                        <a:lnTo>
                          <a:pt x="16" y="2040"/>
                        </a:lnTo>
                        <a:lnTo>
                          <a:pt x="16" y="2040"/>
                        </a:lnTo>
                        <a:close/>
                        <a:moveTo>
                          <a:pt x="4212" y="1890"/>
                        </a:moveTo>
                        <a:lnTo>
                          <a:pt x="4212" y="1890"/>
                        </a:lnTo>
                        <a:lnTo>
                          <a:pt x="4206" y="1836"/>
                        </a:lnTo>
                        <a:lnTo>
                          <a:pt x="4222" y="1832"/>
                        </a:lnTo>
                        <a:lnTo>
                          <a:pt x="4222" y="1832"/>
                        </a:lnTo>
                        <a:lnTo>
                          <a:pt x="4228" y="1888"/>
                        </a:lnTo>
                        <a:lnTo>
                          <a:pt x="4212" y="1890"/>
                        </a:lnTo>
                        <a:close/>
                        <a:moveTo>
                          <a:pt x="36" y="1818"/>
                        </a:moveTo>
                        <a:lnTo>
                          <a:pt x="22" y="1816"/>
                        </a:lnTo>
                        <a:lnTo>
                          <a:pt x="22" y="1816"/>
                        </a:lnTo>
                        <a:lnTo>
                          <a:pt x="30" y="1760"/>
                        </a:lnTo>
                        <a:lnTo>
                          <a:pt x="46" y="1762"/>
                        </a:lnTo>
                        <a:lnTo>
                          <a:pt x="46" y="1762"/>
                        </a:lnTo>
                        <a:lnTo>
                          <a:pt x="36" y="1818"/>
                        </a:lnTo>
                        <a:lnTo>
                          <a:pt x="36" y="1818"/>
                        </a:lnTo>
                        <a:close/>
                        <a:moveTo>
                          <a:pt x="4176" y="1670"/>
                        </a:moveTo>
                        <a:lnTo>
                          <a:pt x="4176" y="1670"/>
                        </a:lnTo>
                        <a:lnTo>
                          <a:pt x="4164" y="1616"/>
                        </a:lnTo>
                        <a:lnTo>
                          <a:pt x="4180" y="1612"/>
                        </a:lnTo>
                        <a:lnTo>
                          <a:pt x="4180" y="1612"/>
                        </a:lnTo>
                        <a:lnTo>
                          <a:pt x="4192" y="1666"/>
                        </a:lnTo>
                        <a:lnTo>
                          <a:pt x="4176" y="1670"/>
                        </a:lnTo>
                        <a:close/>
                        <a:moveTo>
                          <a:pt x="80" y="1598"/>
                        </a:moveTo>
                        <a:lnTo>
                          <a:pt x="64" y="1596"/>
                        </a:lnTo>
                        <a:lnTo>
                          <a:pt x="64" y="1596"/>
                        </a:lnTo>
                        <a:lnTo>
                          <a:pt x="80" y="1540"/>
                        </a:lnTo>
                        <a:lnTo>
                          <a:pt x="94" y="1546"/>
                        </a:lnTo>
                        <a:lnTo>
                          <a:pt x="94" y="1546"/>
                        </a:lnTo>
                        <a:lnTo>
                          <a:pt x="80" y="1598"/>
                        </a:lnTo>
                        <a:lnTo>
                          <a:pt x="80" y="1598"/>
                        </a:lnTo>
                        <a:close/>
                        <a:moveTo>
                          <a:pt x="4118" y="1456"/>
                        </a:moveTo>
                        <a:lnTo>
                          <a:pt x="4118" y="1456"/>
                        </a:lnTo>
                        <a:lnTo>
                          <a:pt x="4100" y="1402"/>
                        </a:lnTo>
                        <a:lnTo>
                          <a:pt x="4114" y="1398"/>
                        </a:lnTo>
                        <a:lnTo>
                          <a:pt x="4114" y="1398"/>
                        </a:lnTo>
                        <a:lnTo>
                          <a:pt x="4132" y="1450"/>
                        </a:lnTo>
                        <a:lnTo>
                          <a:pt x="4118" y="1456"/>
                        </a:lnTo>
                        <a:close/>
                        <a:moveTo>
                          <a:pt x="146" y="1386"/>
                        </a:moveTo>
                        <a:lnTo>
                          <a:pt x="132" y="1380"/>
                        </a:lnTo>
                        <a:lnTo>
                          <a:pt x="132" y="1380"/>
                        </a:lnTo>
                        <a:lnTo>
                          <a:pt x="152" y="1328"/>
                        </a:lnTo>
                        <a:lnTo>
                          <a:pt x="168" y="1334"/>
                        </a:lnTo>
                        <a:lnTo>
                          <a:pt x="168" y="1334"/>
                        </a:lnTo>
                        <a:lnTo>
                          <a:pt x="146" y="1386"/>
                        </a:lnTo>
                        <a:lnTo>
                          <a:pt x="146" y="1386"/>
                        </a:lnTo>
                        <a:close/>
                        <a:moveTo>
                          <a:pt x="4036" y="1248"/>
                        </a:moveTo>
                        <a:lnTo>
                          <a:pt x="4036" y="1248"/>
                        </a:lnTo>
                        <a:lnTo>
                          <a:pt x="4012" y="1198"/>
                        </a:lnTo>
                        <a:lnTo>
                          <a:pt x="4026" y="1190"/>
                        </a:lnTo>
                        <a:lnTo>
                          <a:pt x="4026" y="1190"/>
                        </a:lnTo>
                        <a:lnTo>
                          <a:pt x="4050" y="1242"/>
                        </a:lnTo>
                        <a:lnTo>
                          <a:pt x="4036" y="1248"/>
                        </a:lnTo>
                        <a:close/>
                        <a:moveTo>
                          <a:pt x="236" y="1182"/>
                        </a:moveTo>
                        <a:lnTo>
                          <a:pt x="222" y="1174"/>
                        </a:lnTo>
                        <a:lnTo>
                          <a:pt x="222" y="1174"/>
                        </a:lnTo>
                        <a:lnTo>
                          <a:pt x="248" y="1124"/>
                        </a:lnTo>
                        <a:lnTo>
                          <a:pt x="262" y="1132"/>
                        </a:lnTo>
                        <a:lnTo>
                          <a:pt x="262" y="1132"/>
                        </a:lnTo>
                        <a:lnTo>
                          <a:pt x="236" y="1182"/>
                        </a:lnTo>
                        <a:lnTo>
                          <a:pt x="236" y="1182"/>
                        </a:lnTo>
                        <a:close/>
                        <a:moveTo>
                          <a:pt x="3932" y="1050"/>
                        </a:moveTo>
                        <a:lnTo>
                          <a:pt x="3932" y="1050"/>
                        </a:lnTo>
                        <a:lnTo>
                          <a:pt x="3904" y="1002"/>
                        </a:lnTo>
                        <a:lnTo>
                          <a:pt x="3918" y="994"/>
                        </a:lnTo>
                        <a:lnTo>
                          <a:pt x="3918" y="994"/>
                        </a:lnTo>
                        <a:lnTo>
                          <a:pt x="3946" y="1042"/>
                        </a:lnTo>
                        <a:lnTo>
                          <a:pt x="3932" y="1050"/>
                        </a:lnTo>
                        <a:close/>
                        <a:moveTo>
                          <a:pt x="346" y="988"/>
                        </a:moveTo>
                        <a:lnTo>
                          <a:pt x="332" y="978"/>
                        </a:lnTo>
                        <a:lnTo>
                          <a:pt x="332" y="978"/>
                        </a:lnTo>
                        <a:lnTo>
                          <a:pt x="364" y="932"/>
                        </a:lnTo>
                        <a:lnTo>
                          <a:pt x="376" y="940"/>
                        </a:lnTo>
                        <a:lnTo>
                          <a:pt x="376" y="940"/>
                        </a:lnTo>
                        <a:lnTo>
                          <a:pt x="346" y="988"/>
                        </a:lnTo>
                        <a:lnTo>
                          <a:pt x="346" y="988"/>
                        </a:lnTo>
                        <a:close/>
                        <a:moveTo>
                          <a:pt x="3810" y="864"/>
                        </a:moveTo>
                        <a:lnTo>
                          <a:pt x="3810" y="864"/>
                        </a:lnTo>
                        <a:lnTo>
                          <a:pt x="3776" y="820"/>
                        </a:lnTo>
                        <a:lnTo>
                          <a:pt x="3788" y="810"/>
                        </a:lnTo>
                        <a:lnTo>
                          <a:pt x="3788" y="810"/>
                        </a:lnTo>
                        <a:lnTo>
                          <a:pt x="3822" y="856"/>
                        </a:lnTo>
                        <a:lnTo>
                          <a:pt x="3810" y="864"/>
                        </a:lnTo>
                        <a:close/>
                        <a:moveTo>
                          <a:pt x="476" y="806"/>
                        </a:moveTo>
                        <a:lnTo>
                          <a:pt x="464" y="796"/>
                        </a:lnTo>
                        <a:lnTo>
                          <a:pt x="464" y="796"/>
                        </a:lnTo>
                        <a:lnTo>
                          <a:pt x="500" y="752"/>
                        </a:lnTo>
                        <a:lnTo>
                          <a:pt x="512" y="762"/>
                        </a:lnTo>
                        <a:lnTo>
                          <a:pt x="512" y="762"/>
                        </a:lnTo>
                        <a:lnTo>
                          <a:pt x="476" y="806"/>
                        </a:lnTo>
                        <a:lnTo>
                          <a:pt x="476" y="806"/>
                        </a:lnTo>
                        <a:close/>
                        <a:moveTo>
                          <a:pt x="3668" y="694"/>
                        </a:moveTo>
                        <a:lnTo>
                          <a:pt x="3668" y="694"/>
                        </a:lnTo>
                        <a:lnTo>
                          <a:pt x="3628" y="652"/>
                        </a:lnTo>
                        <a:lnTo>
                          <a:pt x="3640" y="642"/>
                        </a:lnTo>
                        <a:lnTo>
                          <a:pt x="3640" y="642"/>
                        </a:lnTo>
                        <a:lnTo>
                          <a:pt x="3680" y="682"/>
                        </a:lnTo>
                        <a:lnTo>
                          <a:pt x="3668" y="694"/>
                        </a:lnTo>
                        <a:close/>
                        <a:moveTo>
                          <a:pt x="624" y="640"/>
                        </a:moveTo>
                        <a:lnTo>
                          <a:pt x="612" y="628"/>
                        </a:lnTo>
                        <a:lnTo>
                          <a:pt x="612" y="628"/>
                        </a:lnTo>
                        <a:lnTo>
                          <a:pt x="652" y="588"/>
                        </a:lnTo>
                        <a:lnTo>
                          <a:pt x="664" y="600"/>
                        </a:lnTo>
                        <a:lnTo>
                          <a:pt x="664" y="600"/>
                        </a:lnTo>
                        <a:lnTo>
                          <a:pt x="624" y="640"/>
                        </a:lnTo>
                        <a:lnTo>
                          <a:pt x="624" y="640"/>
                        </a:lnTo>
                        <a:close/>
                        <a:moveTo>
                          <a:pt x="3508" y="538"/>
                        </a:moveTo>
                        <a:lnTo>
                          <a:pt x="3508" y="538"/>
                        </a:lnTo>
                        <a:lnTo>
                          <a:pt x="3466" y="502"/>
                        </a:lnTo>
                        <a:lnTo>
                          <a:pt x="3476" y="490"/>
                        </a:lnTo>
                        <a:lnTo>
                          <a:pt x="3476" y="490"/>
                        </a:lnTo>
                        <a:lnTo>
                          <a:pt x="3518" y="526"/>
                        </a:lnTo>
                        <a:lnTo>
                          <a:pt x="3508" y="538"/>
                        </a:lnTo>
                        <a:close/>
                        <a:moveTo>
                          <a:pt x="790" y="490"/>
                        </a:moveTo>
                        <a:lnTo>
                          <a:pt x="780" y="476"/>
                        </a:lnTo>
                        <a:lnTo>
                          <a:pt x="780" y="476"/>
                        </a:lnTo>
                        <a:lnTo>
                          <a:pt x="824" y="442"/>
                        </a:lnTo>
                        <a:lnTo>
                          <a:pt x="832" y="454"/>
                        </a:lnTo>
                        <a:lnTo>
                          <a:pt x="832" y="454"/>
                        </a:lnTo>
                        <a:lnTo>
                          <a:pt x="790" y="490"/>
                        </a:lnTo>
                        <a:lnTo>
                          <a:pt x="790" y="490"/>
                        </a:lnTo>
                        <a:close/>
                        <a:moveTo>
                          <a:pt x="3332" y="400"/>
                        </a:moveTo>
                        <a:lnTo>
                          <a:pt x="3332" y="400"/>
                        </a:lnTo>
                        <a:lnTo>
                          <a:pt x="3286" y="368"/>
                        </a:lnTo>
                        <a:lnTo>
                          <a:pt x="3296" y="354"/>
                        </a:lnTo>
                        <a:lnTo>
                          <a:pt x="3296" y="354"/>
                        </a:lnTo>
                        <a:lnTo>
                          <a:pt x="3342" y="386"/>
                        </a:lnTo>
                        <a:lnTo>
                          <a:pt x="3332" y="400"/>
                        </a:lnTo>
                        <a:close/>
                        <a:moveTo>
                          <a:pt x="970" y="358"/>
                        </a:moveTo>
                        <a:lnTo>
                          <a:pt x="960" y="344"/>
                        </a:lnTo>
                        <a:lnTo>
                          <a:pt x="960" y="344"/>
                        </a:lnTo>
                        <a:lnTo>
                          <a:pt x="1008" y="314"/>
                        </a:lnTo>
                        <a:lnTo>
                          <a:pt x="1016" y="328"/>
                        </a:lnTo>
                        <a:lnTo>
                          <a:pt x="1016" y="328"/>
                        </a:lnTo>
                        <a:lnTo>
                          <a:pt x="970" y="358"/>
                        </a:lnTo>
                        <a:lnTo>
                          <a:pt x="970" y="358"/>
                        </a:lnTo>
                        <a:close/>
                        <a:moveTo>
                          <a:pt x="3144" y="280"/>
                        </a:moveTo>
                        <a:lnTo>
                          <a:pt x="3144" y="280"/>
                        </a:lnTo>
                        <a:lnTo>
                          <a:pt x="3094" y="254"/>
                        </a:lnTo>
                        <a:lnTo>
                          <a:pt x="3102" y="240"/>
                        </a:lnTo>
                        <a:lnTo>
                          <a:pt x="3102" y="240"/>
                        </a:lnTo>
                        <a:lnTo>
                          <a:pt x="3152" y="266"/>
                        </a:lnTo>
                        <a:lnTo>
                          <a:pt x="3144" y="280"/>
                        </a:lnTo>
                        <a:close/>
                        <a:moveTo>
                          <a:pt x="1162" y="246"/>
                        </a:moveTo>
                        <a:lnTo>
                          <a:pt x="1154" y="232"/>
                        </a:lnTo>
                        <a:lnTo>
                          <a:pt x="1154" y="232"/>
                        </a:lnTo>
                        <a:lnTo>
                          <a:pt x="1204" y="206"/>
                        </a:lnTo>
                        <a:lnTo>
                          <a:pt x="1212" y="220"/>
                        </a:lnTo>
                        <a:lnTo>
                          <a:pt x="1212" y="220"/>
                        </a:lnTo>
                        <a:lnTo>
                          <a:pt x="1162" y="246"/>
                        </a:lnTo>
                        <a:lnTo>
                          <a:pt x="1162" y="246"/>
                        </a:lnTo>
                        <a:close/>
                        <a:moveTo>
                          <a:pt x="2944" y="182"/>
                        </a:moveTo>
                        <a:lnTo>
                          <a:pt x="2944" y="182"/>
                        </a:lnTo>
                        <a:lnTo>
                          <a:pt x="2892" y="162"/>
                        </a:lnTo>
                        <a:lnTo>
                          <a:pt x="2898" y="146"/>
                        </a:lnTo>
                        <a:lnTo>
                          <a:pt x="2898" y="146"/>
                        </a:lnTo>
                        <a:lnTo>
                          <a:pt x="2950" y="168"/>
                        </a:lnTo>
                        <a:lnTo>
                          <a:pt x="2944" y="182"/>
                        </a:lnTo>
                        <a:close/>
                        <a:moveTo>
                          <a:pt x="1366" y="154"/>
                        </a:moveTo>
                        <a:lnTo>
                          <a:pt x="1360" y="140"/>
                        </a:lnTo>
                        <a:lnTo>
                          <a:pt x="1360" y="140"/>
                        </a:lnTo>
                        <a:lnTo>
                          <a:pt x="1412" y="120"/>
                        </a:lnTo>
                        <a:lnTo>
                          <a:pt x="1418" y="136"/>
                        </a:lnTo>
                        <a:lnTo>
                          <a:pt x="1418" y="136"/>
                        </a:lnTo>
                        <a:lnTo>
                          <a:pt x="1366" y="154"/>
                        </a:lnTo>
                        <a:lnTo>
                          <a:pt x="1366" y="154"/>
                        </a:lnTo>
                        <a:close/>
                        <a:moveTo>
                          <a:pt x="2734" y="106"/>
                        </a:moveTo>
                        <a:lnTo>
                          <a:pt x="2734" y="106"/>
                        </a:lnTo>
                        <a:lnTo>
                          <a:pt x="2680" y="90"/>
                        </a:lnTo>
                        <a:lnTo>
                          <a:pt x="2684" y="76"/>
                        </a:lnTo>
                        <a:lnTo>
                          <a:pt x="2684" y="76"/>
                        </a:lnTo>
                        <a:lnTo>
                          <a:pt x="2738" y="90"/>
                        </a:lnTo>
                        <a:lnTo>
                          <a:pt x="2734" y="106"/>
                        </a:lnTo>
                        <a:close/>
                        <a:moveTo>
                          <a:pt x="1578" y="86"/>
                        </a:moveTo>
                        <a:lnTo>
                          <a:pt x="1574" y="70"/>
                        </a:lnTo>
                        <a:lnTo>
                          <a:pt x="1574" y="70"/>
                        </a:lnTo>
                        <a:lnTo>
                          <a:pt x="1628" y="56"/>
                        </a:lnTo>
                        <a:lnTo>
                          <a:pt x="1632" y="72"/>
                        </a:lnTo>
                        <a:lnTo>
                          <a:pt x="1632" y="72"/>
                        </a:lnTo>
                        <a:lnTo>
                          <a:pt x="1578" y="86"/>
                        </a:lnTo>
                        <a:lnTo>
                          <a:pt x="1578" y="86"/>
                        </a:lnTo>
                        <a:close/>
                        <a:moveTo>
                          <a:pt x="2516" y="52"/>
                        </a:moveTo>
                        <a:lnTo>
                          <a:pt x="2516" y="52"/>
                        </a:lnTo>
                        <a:lnTo>
                          <a:pt x="2462" y="44"/>
                        </a:lnTo>
                        <a:lnTo>
                          <a:pt x="2464" y="28"/>
                        </a:lnTo>
                        <a:lnTo>
                          <a:pt x="2464" y="28"/>
                        </a:lnTo>
                        <a:lnTo>
                          <a:pt x="2520" y="38"/>
                        </a:lnTo>
                        <a:lnTo>
                          <a:pt x="2516" y="52"/>
                        </a:lnTo>
                        <a:close/>
                        <a:moveTo>
                          <a:pt x="1796" y="40"/>
                        </a:moveTo>
                        <a:lnTo>
                          <a:pt x="1792" y="24"/>
                        </a:lnTo>
                        <a:lnTo>
                          <a:pt x="1792" y="24"/>
                        </a:lnTo>
                        <a:lnTo>
                          <a:pt x="1848" y="16"/>
                        </a:lnTo>
                        <a:lnTo>
                          <a:pt x="1850" y="32"/>
                        </a:lnTo>
                        <a:lnTo>
                          <a:pt x="1850" y="32"/>
                        </a:lnTo>
                        <a:lnTo>
                          <a:pt x="1796" y="40"/>
                        </a:lnTo>
                        <a:lnTo>
                          <a:pt x="1796" y="40"/>
                        </a:lnTo>
                        <a:close/>
                        <a:moveTo>
                          <a:pt x="2296" y="22"/>
                        </a:moveTo>
                        <a:lnTo>
                          <a:pt x="2296" y="22"/>
                        </a:lnTo>
                        <a:lnTo>
                          <a:pt x="2240" y="18"/>
                        </a:lnTo>
                        <a:lnTo>
                          <a:pt x="2242" y="2"/>
                        </a:lnTo>
                        <a:lnTo>
                          <a:pt x="2242" y="2"/>
                        </a:lnTo>
                        <a:lnTo>
                          <a:pt x="2298" y="6"/>
                        </a:lnTo>
                        <a:lnTo>
                          <a:pt x="2296" y="22"/>
                        </a:lnTo>
                        <a:close/>
                        <a:moveTo>
                          <a:pt x="2018" y="18"/>
                        </a:moveTo>
                        <a:lnTo>
                          <a:pt x="2016" y="2"/>
                        </a:lnTo>
                        <a:lnTo>
                          <a:pt x="2016" y="2"/>
                        </a:lnTo>
                        <a:lnTo>
                          <a:pt x="2072" y="0"/>
                        </a:lnTo>
                        <a:lnTo>
                          <a:pt x="2074" y="16"/>
                        </a:lnTo>
                        <a:lnTo>
                          <a:pt x="2074" y="16"/>
                        </a:lnTo>
                        <a:lnTo>
                          <a:pt x="2018" y="18"/>
                        </a:lnTo>
                        <a:lnTo>
                          <a:pt x="2018" y="18"/>
                        </a:lnTo>
                        <a:close/>
                      </a:path>
                    </a:pathLst>
                  </a:custGeom>
                  <a:solidFill>
                    <a:srgbClr val="00AEEF"/>
                  </a:solidFill>
                  <a:ln w="9525">
                    <a:noFill/>
                    <a:round/>
                  </a:ln>
                </p:spPr>
                <p:txBody>
                  <a:bodyPr vert="horz" wrap="square" lIns="91401" tIns="45701" rIns="91401" bIns="45701" numCol="1" anchor="t" anchorCtr="0" compatLnSpc="1"/>
                  <a:lstStyle/>
                  <a:p>
                    <a:pPr defTabSz="913765"/>
                    <a:endParaRPr lang="zh-CN" altLang="en-US" sz="1200" dirty="0"/>
                  </a:p>
                </p:txBody>
              </p:sp>
            </p:grpSp>
            <p:grpSp>
              <p:nvGrpSpPr>
                <p:cNvPr id="493" name="组合 182"/>
                <p:cNvGrpSpPr/>
                <p:nvPr/>
              </p:nvGrpSpPr>
              <p:grpSpPr>
                <a:xfrm>
                  <a:off x="3361573" y="3447209"/>
                  <a:ext cx="938165" cy="937087"/>
                  <a:chOff x="-1657350" y="2511425"/>
                  <a:chExt cx="5524500" cy="5518150"/>
                </a:xfrm>
              </p:grpSpPr>
              <p:sp>
                <p:nvSpPr>
                  <p:cNvPr id="494" name="Freeform 49"/>
                  <p:cNvSpPr/>
                  <p:nvPr/>
                </p:nvSpPr>
                <p:spPr bwMode="auto">
                  <a:xfrm>
                    <a:off x="1184275" y="2511425"/>
                    <a:ext cx="2228850" cy="1428750"/>
                  </a:xfrm>
                  <a:custGeom>
                    <a:avLst/>
                    <a:gdLst/>
                    <a:ahLst/>
                    <a:cxnLst>
                      <a:cxn ang="0">
                        <a:pos x="1252" y="900"/>
                      </a:cxn>
                      <a:cxn ang="0">
                        <a:pos x="1290" y="898"/>
                      </a:cxn>
                      <a:cxn ang="0">
                        <a:pos x="1322" y="888"/>
                      </a:cxn>
                      <a:cxn ang="0">
                        <a:pos x="1340" y="874"/>
                      </a:cxn>
                      <a:cxn ang="0">
                        <a:pos x="1362" y="846"/>
                      </a:cxn>
                      <a:cxn ang="0">
                        <a:pos x="1368" y="820"/>
                      </a:cxn>
                      <a:cxn ang="0">
                        <a:pos x="1368" y="802"/>
                      </a:cxn>
                      <a:cxn ang="0">
                        <a:pos x="1404" y="782"/>
                      </a:cxn>
                      <a:cxn ang="0">
                        <a:pos x="1300" y="640"/>
                      </a:cxn>
                      <a:cxn ang="0">
                        <a:pos x="1180" y="508"/>
                      </a:cxn>
                      <a:cxn ang="0">
                        <a:pos x="1122" y="452"/>
                      </a:cxn>
                      <a:cxn ang="0">
                        <a:pos x="1000" y="350"/>
                      </a:cxn>
                      <a:cxn ang="0">
                        <a:pos x="870" y="260"/>
                      </a:cxn>
                      <a:cxn ang="0">
                        <a:pos x="732" y="182"/>
                      </a:cxn>
                      <a:cxn ang="0">
                        <a:pos x="590" y="118"/>
                      </a:cxn>
                      <a:cxn ang="0">
                        <a:pos x="440" y="68"/>
                      </a:cxn>
                      <a:cxn ang="0">
                        <a:pos x="288" y="30"/>
                      </a:cxn>
                      <a:cxn ang="0">
                        <a:pos x="130" y="6"/>
                      </a:cxn>
                      <a:cxn ang="0">
                        <a:pos x="50" y="42"/>
                      </a:cxn>
                      <a:cxn ang="0">
                        <a:pos x="42" y="46"/>
                      </a:cxn>
                      <a:cxn ang="0">
                        <a:pos x="26" y="58"/>
                      </a:cxn>
                      <a:cxn ang="0">
                        <a:pos x="8" y="84"/>
                      </a:cxn>
                      <a:cxn ang="0">
                        <a:pos x="0" y="124"/>
                      </a:cxn>
                      <a:cxn ang="0">
                        <a:pos x="2" y="140"/>
                      </a:cxn>
                      <a:cxn ang="0">
                        <a:pos x="16" y="174"/>
                      </a:cxn>
                      <a:cxn ang="0">
                        <a:pos x="26" y="192"/>
                      </a:cxn>
                      <a:cxn ang="0">
                        <a:pos x="120" y="198"/>
                      </a:cxn>
                      <a:cxn ang="0">
                        <a:pos x="214" y="212"/>
                      </a:cxn>
                      <a:cxn ang="0">
                        <a:pos x="306" y="230"/>
                      </a:cxn>
                      <a:cxn ang="0">
                        <a:pos x="396" y="256"/>
                      </a:cxn>
                      <a:cxn ang="0">
                        <a:pos x="484" y="284"/>
                      </a:cxn>
                      <a:cxn ang="0">
                        <a:pos x="570" y="318"/>
                      </a:cxn>
                      <a:cxn ang="0">
                        <a:pos x="652" y="358"/>
                      </a:cxn>
                      <a:cxn ang="0">
                        <a:pos x="732" y="402"/>
                      </a:cxn>
                      <a:cxn ang="0">
                        <a:pos x="810" y="450"/>
                      </a:cxn>
                      <a:cxn ang="0">
                        <a:pos x="884" y="502"/>
                      </a:cxn>
                      <a:cxn ang="0">
                        <a:pos x="954" y="560"/>
                      </a:cxn>
                      <a:cxn ang="0">
                        <a:pos x="1020" y="620"/>
                      </a:cxn>
                      <a:cxn ang="0">
                        <a:pos x="1084" y="684"/>
                      </a:cxn>
                      <a:cxn ang="0">
                        <a:pos x="1144" y="754"/>
                      </a:cxn>
                      <a:cxn ang="0">
                        <a:pos x="1200" y="824"/>
                      </a:cxn>
                      <a:cxn ang="0">
                        <a:pos x="1252" y="900"/>
                      </a:cxn>
                    </a:cxnLst>
                    <a:rect l="0" t="0" r="r" b="b"/>
                    <a:pathLst>
                      <a:path w="1404" h="900">
                        <a:moveTo>
                          <a:pt x="1252" y="900"/>
                        </a:moveTo>
                        <a:lnTo>
                          <a:pt x="1252" y="900"/>
                        </a:lnTo>
                        <a:lnTo>
                          <a:pt x="1270" y="900"/>
                        </a:lnTo>
                        <a:lnTo>
                          <a:pt x="1290" y="898"/>
                        </a:lnTo>
                        <a:lnTo>
                          <a:pt x="1306" y="894"/>
                        </a:lnTo>
                        <a:lnTo>
                          <a:pt x="1322" y="888"/>
                        </a:lnTo>
                        <a:lnTo>
                          <a:pt x="1322" y="888"/>
                        </a:lnTo>
                        <a:lnTo>
                          <a:pt x="1340" y="874"/>
                        </a:lnTo>
                        <a:lnTo>
                          <a:pt x="1354" y="860"/>
                        </a:lnTo>
                        <a:lnTo>
                          <a:pt x="1362" y="846"/>
                        </a:lnTo>
                        <a:lnTo>
                          <a:pt x="1366" y="832"/>
                        </a:lnTo>
                        <a:lnTo>
                          <a:pt x="1368" y="820"/>
                        </a:lnTo>
                        <a:lnTo>
                          <a:pt x="1370" y="812"/>
                        </a:lnTo>
                        <a:lnTo>
                          <a:pt x="1368" y="802"/>
                        </a:lnTo>
                        <a:lnTo>
                          <a:pt x="1404" y="782"/>
                        </a:lnTo>
                        <a:lnTo>
                          <a:pt x="1404" y="782"/>
                        </a:lnTo>
                        <a:lnTo>
                          <a:pt x="1354" y="710"/>
                        </a:lnTo>
                        <a:lnTo>
                          <a:pt x="1300" y="640"/>
                        </a:lnTo>
                        <a:lnTo>
                          <a:pt x="1242" y="572"/>
                        </a:lnTo>
                        <a:lnTo>
                          <a:pt x="1180" y="508"/>
                        </a:lnTo>
                        <a:lnTo>
                          <a:pt x="1180" y="508"/>
                        </a:lnTo>
                        <a:lnTo>
                          <a:pt x="1122" y="452"/>
                        </a:lnTo>
                        <a:lnTo>
                          <a:pt x="1062" y="398"/>
                        </a:lnTo>
                        <a:lnTo>
                          <a:pt x="1000" y="350"/>
                        </a:lnTo>
                        <a:lnTo>
                          <a:pt x="936" y="302"/>
                        </a:lnTo>
                        <a:lnTo>
                          <a:pt x="870" y="260"/>
                        </a:lnTo>
                        <a:lnTo>
                          <a:pt x="802" y="220"/>
                        </a:lnTo>
                        <a:lnTo>
                          <a:pt x="732" y="182"/>
                        </a:lnTo>
                        <a:lnTo>
                          <a:pt x="662" y="148"/>
                        </a:lnTo>
                        <a:lnTo>
                          <a:pt x="590" y="118"/>
                        </a:lnTo>
                        <a:lnTo>
                          <a:pt x="516" y="90"/>
                        </a:lnTo>
                        <a:lnTo>
                          <a:pt x="440" y="68"/>
                        </a:lnTo>
                        <a:lnTo>
                          <a:pt x="364" y="46"/>
                        </a:lnTo>
                        <a:lnTo>
                          <a:pt x="288" y="30"/>
                        </a:lnTo>
                        <a:lnTo>
                          <a:pt x="210" y="16"/>
                        </a:lnTo>
                        <a:lnTo>
                          <a:pt x="130" y="6"/>
                        </a:lnTo>
                        <a:lnTo>
                          <a:pt x="50" y="0"/>
                        </a:lnTo>
                        <a:lnTo>
                          <a:pt x="50" y="42"/>
                        </a:lnTo>
                        <a:lnTo>
                          <a:pt x="50" y="42"/>
                        </a:lnTo>
                        <a:lnTo>
                          <a:pt x="42" y="46"/>
                        </a:lnTo>
                        <a:lnTo>
                          <a:pt x="34" y="50"/>
                        </a:lnTo>
                        <a:lnTo>
                          <a:pt x="26" y="58"/>
                        </a:lnTo>
                        <a:lnTo>
                          <a:pt x="16" y="70"/>
                        </a:lnTo>
                        <a:lnTo>
                          <a:pt x="8" y="84"/>
                        </a:lnTo>
                        <a:lnTo>
                          <a:pt x="2" y="102"/>
                        </a:lnTo>
                        <a:lnTo>
                          <a:pt x="0" y="124"/>
                        </a:lnTo>
                        <a:lnTo>
                          <a:pt x="0" y="124"/>
                        </a:lnTo>
                        <a:lnTo>
                          <a:pt x="2" y="140"/>
                        </a:lnTo>
                        <a:lnTo>
                          <a:pt x="8" y="158"/>
                        </a:lnTo>
                        <a:lnTo>
                          <a:pt x="16" y="174"/>
                        </a:lnTo>
                        <a:lnTo>
                          <a:pt x="26" y="192"/>
                        </a:lnTo>
                        <a:lnTo>
                          <a:pt x="26" y="192"/>
                        </a:lnTo>
                        <a:lnTo>
                          <a:pt x="74" y="194"/>
                        </a:lnTo>
                        <a:lnTo>
                          <a:pt x="120" y="198"/>
                        </a:lnTo>
                        <a:lnTo>
                          <a:pt x="168" y="204"/>
                        </a:lnTo>
                        <a:lnTo>
                          <a:pt x="214" y="212"/>
                        </a:lnTo>
                        <a:lnTo>
                          <a:pt x="260" y="220"/>
                        </a:lnTo>
                        <a:lnTo>
                          <a:pt x="306" y="230"/>
                        </a:lnTo>
                        <a:lnTo>
                          <a:pt x="352" y="242"/>
                        </a:lnTo>
                        <a:lnTo>
                          <a:pt x="396" y="256"/>
                        </a:lnTo>
                        <a:lnTo>
                          <a:pt x="440" y="270"/>
                        </a:lnTo>
                        <a:lnTo>
                          <a:pt x="484" y="284"/>
                        </a:lnTo>
                        <a:lnTo>
                          <a:pt x="528" y="300"/>
                        </a:lnTo>
                        <a:lnTo>
                          <a:pt x="570" y="318"/>
                        </a:lnTo>
                        <a:lnTo>
                          <a:pt x="612" y="338"/>
                        </a:lnTo>
                        <a:lnTo>
                          <a:pt x="652" y="358"/>
                        </a:lnTo>
                        <a:lnTo>
                          <a:pt x="692" y="380"/>
                        </a:lnTo>
                        <a:lnTo>
                          <a:pt x="732" y="402"/>
                        </a:lnTo>
                        <a:lnTo>
                          <a:pt x="772" y="426"/>
                        </a:lnTo>
                        <a:lnTo>
                          <a:pt x="810" y="450"/>
                        </a:lnTo>
                        <a:lnTo>
                          <a:pt x="846" y="476"/>
                        </a:lnTo>
                        <a:lnTo>
                          <a:pt x="884" y="502"/>
                        </a:lnTo>
                        <a:lnTo>
                          <a:pt x="918" y="530"/>
                        </a:lnTo>
                        <a:lnTo>
                          <a:pt x="954" y="560"/>
                        </a:lnTo>
                        <a:lnTo>
                          <a:pt x="988" y="590"/>
                        </a:lnTo>
                        <a:lnTo>
                          <a:pt x="1020" y="620"/>
                        </a:lnTo>
                        <a:lnTo>
                          <a:pt x="1054" y="652"/>
                        </a:lnTo>
                        <a:lnTo>
                          <a:pt x="1084" y="684"/>
                        </a:lnTo>
                        <a:lnTo>
                          <a:pt x="1114" y="718"/>
                        </a:lnTo>
                        <a:lnTo>
                          <a:pt x="1144" y="754"/>
                        </a:lnTo>
                        <a:lnTo>
                          <a:pt x="1172" y="788"/>
                        </a:lnTo>
                        <a:lnTo>
                          <a:pt x="1200" y="824"/>
                        </a:lnTo>
                        <a:lnTo>
                          <a:pt x="1226" y="862"/>
                        </a:lnTo>
                        <a:lnTo>
                          <a:pt x="1252" y="900"/>
                        </a:lnTo>
                        <a:lnTo>
                          <a:pt x="1252" y="900"/>
                        </a:lnTo>
                        <a:close/>
                      </a:path>
                    </a:pathLst>
                  </a:custGeom>
                  <a:solidFill>
                    <a:srgbClr val="00AEEF"/>
                  </a:solidFill>
                  <a:ln w="9525">
                    <a:noFill/>
                    <a:round/>
                  </a:ln>
                </p:spPr>
                <p:txBody>
                  <a:bodyPr vert="horz" wrap="square" lIns="91401" tIns="45701" rIns="91401" bIns="45701" numCol="1" anchor="t" anchorCtr="0" compatLnSpc="1"/>
                  <a:lstStyle/>
                  <a:p>
                    <a:pPr defTabSz="913765"/>
                    <a:endParaRPr lang="zh-CN" altLang="en-US" sz="1200" dirty="0"/>
                  </a:p>
                </p:txBody>
              </p:sp>
              <p:sp>
                <p:nvSpPr>
                  <p:cNvPr id="495" name="Freeform 50"/>
                  <p:cNvSpPr/>
                  <p:nvPr/>
                </p:nvSpPr>
                <p:spPr bwMode="auto">
                  <a:xfrm>
                    <a:off x="-1203325" y="2511425"/>
                    <a:ext cx="2228850" cy="1428750"/>
                  </a:xfrm>
                  <a:custGeom>
                    <a:avLst/>
                    <a:gdLst/>
                    <a:ahLst/>
                    <a:cxnLst>
                      <a:cxn ang="0">
                        <a:pos x="1354" y="0"/>
                      </a:cxn>
                      <a:cxn ang="0">
                        <a:pos x="1274" y="6"/>
                      </a:cxn>
                      <a:cxn ang="0">
                        <a:pos x="1116" y="30"/>
                      </a:cxn>
                      <a:cxn ang="0">
                        <a:pos x="964" y="68"/>
                      </a:cxn>
                      <a:cxn ang="0">
                        <a:pos x="814" y="118"/>
                      </a:cxn>
                      <a:cxn ang="0">
                        <a:pos x="672" y="182"/>
                      </a:cxn>
                      <a:cxn ang="0">
                        <a:pos x="534" y="260"/>
                      </a:cxn>
                      <a:cxn ang="0">
                        <a:pos x="404" y="350"/>
                      </a:cxn>
                      <a:cxn ang="0">
                        <a:pos x="282" y="452"/>
                      </a:cxn>
                      <a:cxn ang="0">
                        <a:pos x="224" y="508"/>
                      </a:cxn>
                      <a:cxn ang="0">
                        <a:pos x="104" y="640"/>
                      </a:cxn>
                      <a:cxn ang="0">
                        <a:pos x="0" y="782"/>
                      </a:cxn>
                      <a:cxn ang="0">
                        <a:pos x="36" y="802"/>
                      </a:cxn>
                      <a:cxn ang="0">
                        <a:pos x="36" y="820"/>
                      </a:cxn>
                      <a:cxn ang="0">
                        <a:pos x="42" y="846"/>
                      </a:cxn>
                      <a:cxn ang="0">
                        <a:pos x="64" y="874"/>
                      </a:cxn>
                      <a:cxn ang="0">
                        <a:pos x="82" y="888"/>
                      </a:cxn>
                      <a:cxn ang="0">
                        <a:pos x="114" y="898"/>
                      </a:cxn>
                      <a:cxn ang="0">
                        <a:pos x="152" y="900"/>
                      </a:cxn>
                      <a:cxn ang="0">
                        <a:pos x="178" y="862"/>
                      </a:cxn>
                      <a:cxn ang="0">
                        <a:pos x="232" y="788"/>
                      </a:cxn>
                      <a:cxn ang="0">
                        <a:pos x="290" y="718"/>
                      </a:cxn>
                      <a:cxn ang="0">
                        <a:pos x="350" y="652"/>
                      </a:cxn>
                      <a:cxn ang="0">
                        <a:pos x="416" y="590"/>
                      </a:cxn>
                      <a:cxn ang="0">
                        <a:pos x="486" y="530"/>
                      </a:cxn>
                      <a:cxn ang="0">
                        <a:pos x="558" y="476"/>
                      </a:cxn>
                      <a:cxn ang="0">
                        <a:pos x="632" y="426"/>
                      </a:cxn>
                      <a:cxn ang="0">
                        <a:pos x="712" y="380"/>
                      </a:cxn>
                      <a:cxn ang="0">
                        <a:pos x="792" y="338"/>
                      </a:cxn>
                      <a:cxn ang="0">
                        <a:pos x="876" y="300"/>
                      </a:cxn>
                      <a:cxn ang="0">
                        <a:pos x="964" y="270"/>
                      </a:cxn>
                      <a:cxn ang="0">
                        <a:pos x="1052" y="242"/>
                      </a:cxn>
                      <a:cxn ang="0">
                        <a:pos x="1144" y="220"/>
                      </a:cxn>
                      <a:cxn ang="0">
                        <a:pos x="1236" y="204"/>
                      </a:cxn>
                      <a:cxn ang="0">
                        <a:pos x="1330" y="194"/>
                      </a:cxn>
                      <a:cxn ang="0">
                        <a:pos x="1378" y="192"/>
                      </a:cxn>
                      <a:cxn ang="0">
                        <a:pos x="1396" y="158"/>
                      </a:cxn>
                      <a:cxn ang="0">
                        <a:pos x="1404" y="124"/>
                      </a:cxn>
                      <a:cxn ang="0">
                        <a:pos x="1402" y="102"/>
                      </a:cxn>
                      <a:cxn ang="0">
                        <a:pos x="1388" y="70"/>
                      </a:cxn>
                      <a:cxn ang="0">
                        <a:pos x="1370" y="50"/>
                      </a:cxn>
                      <a:cxn ang="0">
                        <a:pos x="1354" y="42"/>
                      </a:cxn>
                    </a:cxnLst>
                    <a:rect l="0" t="0" r="r" b="b"/>
                    <a:pathLst>
                      <a:path w="1404" h="900">
                        <a:moveTo>
                          <a:pt x="1354" y="42"/>
                        </a:moveTo>
                        <a:lnTo>
                          <a:pt x="1354" y="0"/>
                        </a:lnTo>
                        <a:lnTo>
                          <a:pt x="1354" y="0"/>
                        </a:lnTo>
                        <a:lnTo>
                          <a:pt x="1274" y="6"/>
                        </a:lnTo>
                        <a:lnTo>
                          <a:pt x="1194" y="16"/>
                        </a:lnTo>
                        <a:lnTo>
                          <a:pt x="1116" y="30"/>
                        </a:lnTo>
                        <a:lnTo>
                          <a:pt x="1040" y="46"/>
                        </a:lnTo>
                        <a:lnTo>
                          <a:pt x="964" y="68"/>
                        </a:lnTo>
                        <a:lnTo>
                          <a:pt x="888" y="90"/>
                        </a:lnTo>
                        <a:lnTo>
                          <a:pt x="814" y="118"/>
                        </a:lnTo>
                        <a:lnTo>
                          <a:pt x="742" y="148"/>
                        </a:lnTo>
                        <a:lnTo>
                          <a:pt x="672" y="182"/>
                        </a:lnTo>
                        <a:lnTo>
                          <a:pt x="602" y="220"/>
                        </a:lnTo>
                        <a:lnTo>
                          <a:pt x="534" y="260"/>
                        </a:lnTo>
                        <a:lnTo>
                          <a:pt x="468" y="302"/>
                        </a:lnTo>
                        <a:lnTo>
                          <a:pt x="404" y="350"/>
                        </a:lnTo>
                        <a:lnTo>
                          <a:pt x="342" y="398"/>
                        </a:lnTo>
                        <a:lnTo>
                          <a:pt x="282" y="452"/>
                        </a:lnTo>
                        <a:lnTo>
                          <a:pt x="224" y="508"/>
                        </a:lnTo>
                        <a:lnTo>
                          <a:pt x="224" y="508"/>
                        </a:lnTo>
                        <a:lnTo>
                          <a:pt x="162" y="572"/>
                        </a:lnTo>
                        <a:lnTo>
                          <a:pt x="104" y="640"/>
                        </a:lnTo>
                        <a:lnTo>
                          <a:pt x="50" y="710"/>
                        </a:lnTo>
                        <a:lnTo>
                          <a:pt x="0" y="782"/>
                        </a:lnTo>
                        <a:lnTo>
                          <a:pt x="36" y="802"/>
                        </a:lnTo>
                        <a:lnTo>
                          <a:pt x="36" y="802"/>
                        </a:lnTo>
                        <a:lnTo>
                          <a:pt x="34" y="812"/>
                        </a:lnTo>
                        <a:lnTo>
                          <a:pt x="36" y="820"/>
                        </a:lnTo>
                        <a:lnTo>
                          <a:pt x="38" y="832"/>
                        </a:lnTo>
                        <a:lnTo>
                          <a:pt x="42" y="846"/>
                        </a:lnTo>
                        <a:lnTo>
                          <a:pt x="50" y="860"/>
                        </a:lnTo>
                        <a:lnTo>
                          <a:pt x="64" y="874"/>
                        </a:lnTo>
                        <a:lnTo>
                          <a:pt x="82" y="888"/>
                        </a:lnTo>
                        <a:lnTo>
                          <a:pt x="82" y="888"/>
                        </a:lnTo>
                        <a:lnTo>
                          <a:pt x="98" y="894"/>
                        </a:lnTo>
                        <a:lnTo>
                          <a:pt x="114" y="898"/>
                        </a:lnTo>
                        <a:lnTo>
                          <a:pt x="134" y="900"/>
                        </a:lnTo>
                        <a:lnTo>
                          <a:pt x="152" y="900"/>
                        </a:lnTo>
                        <a:lnTo>
                          <a:pt x="152" y="900"/>
                        </a:lnTo>
                        <a:lnTo>
                          <a:pt x="178" y="862"/>
                        </a:lnTo>
                        <a:lnTo>
                          <a:pt x="204" y="824"/>
                        </a:lnTo>
                        <a:lnTo>
                          <a:pt x="232" y="788"/>
                        </a:lnTo>
                        <a:lnTo>
                          <a:pt x="260" y="754"/>
                        </a:lnTo>
                        <a:lnTo>
                          <a:pt x="290" y="718"/>
                        </a:lnTo>
                        <a:lnTo>
                          <a:pt x="320" y="684"/>
                        </a:lnTo>
                        <a:lnTo>
                          <a:pt x="350" y="652"/>
                        </a:lnTo>
                        <a:lnTo>
                          <a:pt x="384" y="620"/>
                        </a:lnTo>
                        <a:lnTo>
                          <a:pt x="416" y="590"/>
                        </a:lnTo>
                        <a:lnTo>
                          <a:pt x="450" y="560"/>
                        </a:lnTo>
                        <a:lnTo>
                          <a:pt x="486" y="530"/>
                        </a:lnTo>
                        <a:lnTo>
                          <a:pt x="520" y="502"/>
                        </a:lnTo>
                        <a:lnTo>
                          <a:pt x="558" y="476"/>
                        </a:lnTo>
                        <a:lnTo>
                          <a:pt x="594" y="450"/>
                        </a:lnTo>
                        <a:lnTo>
                          <a:pt x="632" y="426"/>
                        </a:lnTo>
                        <a:lnTo>
                          <a:pt x="672" y="402"/>
                        </a:lnTo>
                        <a:lnTo>
                          <a:pt x="712" y="380"/>
                        </a:lnTo>
                        <a:lnTo>
                          <a:pt x="752" y="358"/>
                        </a:lnTo>
                        <a:lnTo>
                          <a:pt x="792" y="338"/>
                        </a:lnTo>
                        <a:lnTo>
                          <a:pt x="834" y="318"/>
                        </a:lnTo>
                        <a:lnTo>
                          <a:pt x="876" y="300"/>
                        </a:lnTo>
                        <a:lnTo>
                          <a:pt x="920" y="284"/>
                        </a:lnTo>
                        <a:lnTo>
                          <a:pt x="964" y="270"/>
                        </a:lnTo>
                        <a:lnTo>
                          <a:pt x="1008" y="256"/>
                        </a:lnTo>
                        <a:lnTo>
                          <a:pt x="1052" y="242"/>
                        </a:lnTo>
                        <a:lnTo>
                          <a:pt x="1098" y="230"/>
                        </a:lnTo>
                        <a:lnTo>
                          <a:pt x="1144" y="220"/>
                        </a:lnTo>
                        <a:lnTo>
                          <a:pt x="1190" y="212"/>
                        </a:lnTo>
                        <a:lnTo>
                          <a:pt x="1236" y="204"/>
                        </a:lnTo>
                        <a:lnTo>
                          <a:pt x="1284" y="198"/>
                        </a:lnTo>
                        <a:lnTo>
                          <a:pt x="1330" y="194"/>
                        </a:lnTo>
                        <a:lnTo>
                          <a:pt x="1378" y="192"/>
                        </a:lnTo>
                        <a:lnTo>
                          <a:pt x="1378" y="192"/>
                        </a:lnTo>
                        <a:lnTo>
                          <a:pt x="1388" y="174"/>
                        </a:lnTo>
                        <a:lnTo>
                          <a:pt x="1396" y="158"/>
                        </a:lnTo>
                        <a:lnTo>
                          <a:pt x="1402" y="140"/>
                        </a:lnTo>
                        <a:lnTo>
                          <a:pt x="1404" y="124"/>
                        </a:lnTo>
                        <a:lnTo>
                          <a:pt x="1404" y="124"/>
                        </a:lnTo>
                        <a:lnTo>
                          <a:pt x="1402" y="102"/>
                        </a:lnTo>
                        <a:lnTo>
                          <a:pt x="1396" y="84"/>
                        </a:lnTo>
                        <a:lnTo>
                          <a:pt x="1388" y="70"/>
                        </a:lnTo>
                        <a:lnTo>
                          <a:pt x="1378" y="58"/>
                        </a:lnTo>
                        <a:lnTo>
                          <a:pt x="1370" y="50"/>
                        </a:lnTo>
                        <a:lnTo>
                          <a:pt x="1362" y="46"/>
                        </a:lnTo>
                        <a:lnTo>
                          <a:pt x="1354" y="42"/>
                        </a:lnTo>
                        <a:lnTo>
                          <a:pt x="1354" y="42"/>
                        </a:lnTo>
                        <a:close/>
                      </a:path>
                    </a:pathLst>
                  </a:custGeom>
                  <a:solidFill>
                    <a:srgbClr val="00AEEF"/>
                  </a:solidFill>
                  <a:ln w="9525">
                    <a:noFill/>
                    <a:round/>
                  </a:ln>
                </p:spPr>
                <p:txBody>
                  <a:bodyPr vert="horz" wrap="square" lIns="91401" tIns="45701" rIns="91401" bIns="45701" numCol="1" anchor="t" anchorCtr="0" compatLnSpc="1"/>
                  <a:lstStyle/>
                  <a:p>
                    <a:pPr defTabSz="913765"/>
                    <a:endParaRPr lang="zh-CN" altLang="en-US" sz="1200" dirty="0"/>
                  </a:p>
                </p:txBody>
              </p:sp>
              <p:sp>
                <p:nvSpPr>
                  <p:cNvPr id="496" name="Freeform 51"/>
                  <p:cNvSpPr/>
                  <p:nvPr/>
                </p:nvSpPr>
                <p:spPr bwMode="auto">
                  <a:xfrm>
                    <a:off x="3292475" y="4029075"/>
                    <a:ext cx="574675" cy="2482850"/>
                  </a:xfrm>
                  <a:custGeom>
                    <a:avLst/>
                    <a:gdLst/>
                    <a:ahLst/>
                    <a:cxnLst>
                      <a:cxn ang="0">
                        <a:pos x="142" y="22"/>
                      </a:cxn>
                      <a:cxn ang="0">
                        <a:pos x="134" y="16"/>
                      </a:cxn>
                      <a:cxn ang="0">
                        <a:pos x="114" y="8"/>
                      </a:cxn>
                      <a:cxn ang="0">
                        <a:pos x="84" y="6"/>
                      </a:cxn>
                      <a:cxn ang="0">
                        <a:pos x="44" y="18"/>
                      </a:cxn>
                      <a:cxn ang="0">
                        <a:pos x="32" y="28"/>
                      </a:cxn>
                      <a:cxn ang="0">
                        <a:pos x="8" y="58"/>
                      </a:cxn>
                      <a:cxn ang="0">
                        <a:pos x="0" y="74"/>
                      </a:cxn>
                      <a:cxn ang="0">
                        <a:pos x="38" y="154"/>
                      </a:cxn>
                      <a:cxn ang="0">
                        <a:pos x="72" y="238"/>
                      </a:cxn>
                      <a:cxn ang="0">
                        <a:pos x="102" y="324"/>
                      </a:cxn>
                      <a:cxn ang="0">
                        <a:pos x="126" y="412"/>
                      </a:cxn>
                      <a:cxn ang="0">
                        <a:pos x="146" y="502"/>
                      </a:cxn>
                      <a:cxn ang="0">
                        <a:pos x="160" y="594"/>
                      </a:cxn>
                      <a:cxn ang="0">
                        <a:pos x="168" y="688"/>
                      </a:cxn>
                      <a:cxn ang="0">
                        <a:pos x="170" y="782"/>
                      </a:cxn>
                      <a:cxn ang="0">
                        <a:pos x="170" y="830"/>
                      </a:cxn>
                      <a:cxn ang="0">
                        <a:pos x="164" y="924"/>
                      </a:cxn>
                      <a:cxn ang="0">
                        <a:pos x="152" y="1016"/>
                      </a:cxn>
                      <a:cxn ang="0">
                        <a:pos x="136" y="1108"/>
                      </a:cxn>
                      <a:cxn ang="0">
                        <a:pos x="114" y="1196"/>
                      </a:cxn>
                      <a:cxn ang="0">
                        <a:pos x="88" y="1284"/>
                      </a:cxn>
                      <a:cxn ang="0">
                        <a:pos x="56" y="1368"/>
                      </a:cxn>
                      <a:cxn ang="0">
                        <a:pos x="20" y="1450"/>
                      </a:cxn>
                      <a:cxn ang="0">
                        <a:pos x="0" y="1490"/>
                      </a:cxn>
                      <a:cxn ang="0">
                        <a:pos x="20" y="1522"/>
                      </a:cxn>
                      <a:cxn ang="0">
                        <a:pos x="44" y="1546"/>
                      </a:cxn>
                      <a:cxn ang="0">
                        <a:pos x="66" y="1554"/>
                      </a:cxn>
                      <a:cxn ang="0">
                        <a:pos x="100" y="1558"/>
                      </a:cxn>
                      <a:cxn ang="0">
                        <a:pos x="126" y="1552"/>
                      </a:cxn>
                      <a:cxn ang="0">
                        <a:pos x="142" y="1542"/>
                      </a:cxn>
                      <a:cxn ang="0">
                        <a:pos x="178" y="1564"/>
                      </a:cxn>
                      <a:cxn ang="0">
                        <a:pos x="220" y="1472"/>
                      </a:cxn>
                      <a:cxn ang="0">
                        <a:pos x="258" y="1380"/>
                      </a:cxn>
                      <a:cxn ang="0">
                        <a:pos x="290" y="1284"/>
                      </a:cxn>
                      <a:cxn ang="0">
                        <a:pos x="316" y="1186"/>
                      </a:cxn>
                      <a:cxn ang="0">
                        <a:pos x="336" y="1088"/>
                      </a:cxn>
                      <a:cxn ang="0">
                        <a:pos x="350" y="986"/>
                      </a:cxn>
                      <a:cxn ang="0">
                        <a:pos x="360" y="886"/>
                      </a:cxn>
                      <a:cxn ang="0">
                        <a:pos x="362" y="782"/>
                      </a:cxn>
                      <a:cxn ang="0">
                        <a:pos x="362" y="730"/>
                      </a:cxn>
                      <a:cxn ang="0">
                        <a:pos x="356" y="628"/>
                      </a:cxn>
                      <a:cxn ang="0">
                        <a:pos x="344" y="526"/>
                      </a:cxn>
                      <a:cxn ang="0">
                        <a:pos x="326" y="426"/>
                      </a:cxn>
                      <a:cxn ang="0">
                        <a:pos x="304" y="328"/>
                      </a:cxn>
                      <a:cxn ang="0">
                        <a:pos x="274" y="232"/>
                      </a:cxn>
                      <a:cxn ang="0">
                        <a:pos x="240" y="138"/>
                      </a:cxn>
                      <a:cxn ang="0">
                        <a:pos x="200" y="46"/>
                      </a:cxn>
                      <a:cxn ang="0">
                        <a:pos x="178" y="0"/>
                      </a:cxn>
                    </a:cxnLst>
                    <a:rect l="0" t="0" r="r" b="b"/>
                    <a:pathLst>
                      <a:path w="362" h="1564">
                        <a:moveTo>
                          <a:pt x="178" y="0"/>
                        </a:moveTo>
                        <a:lnTo>
                          <a:pt x="142" y="22"/>
                        </a:lnTo>
                        <a:lnTo>
                          <a:pt x="142" y="22"/>
                        </a:lnTo>
                        <a:lnTo>
                          <a:pt x="134" y="16"/>
                        </a:lnTo>
                        <a:lnTo>
                          <a:pt x="126" y="12"/>
                        </a:lnTo>
                        <a:lnTo>
                          <a:pt x="114" y="8"/>
                        </a:lnTo>
                        <a:lnTo>
                          <a:pt x="100" y="6"/>
                        </a:lnTo>
                        <a:lnTo>
                          <a:pt x="84" y="6"/>
                        </a:lnTo>
                        <a:lnTo>
                          <a:pt x="66" y="10"/>
                        </a:lnTo>
                        <a:lnTo>
                          <a:pt x="44" y="18"/>
                        </a:lnTo>
                        <a:lnTo>
                          <a:pt x="44" y="18"/>
                        </a:lnTo>
                        <a:lnTo>
                          <a:pt x="32" y="28"/>
                        </a:lnTo>
                        <a:lnTo>
                          <a:pt x="20" y="42"/>
                        </a:lnTo>
                        <a:lnTo>
                          <a:pt x="8" y="58"/>
                        </a:lnTo>
                        <a:lnTo>
                          <a:pt x="0" y="74"/>
                        </a:lnTo>
                        <a:lnTo>
                          <a:pt x="0" y="74"/>
                        </a:lnTo>
                        <a:lnTo>
                          <a:pt x="20" y="114"/>
                        </a:lnTo>
                        <a:lnTo>
                          <a:pt x="38" y="154"/>
                        </a:lnTo>
                        <a:lnTo>
                          <a:pt x="56" y="196"/>
                        </a:lnTo>
                        <a:lnTo>
                          <a:pt x="72" y="238"/>
                        </a:lnTo>
                        <a:lnTo>
                          <a:pt x="88" y="280"/>
                        </a:lnTo>
                        <a:lnTo>
                          <a:pt x="102" y="324"/>
                        </a:lnTo>
                        <a:lnTo>
                          <a:pt x="114" y="368"/>
                        </a:lnTo>
                        <a:lnTo>
                          <a:pt x="126" y="412"/>
                        </a:lnTo>
                        <a:lnTo>
                          <a:pt x="136" y="456"/>
                        </a:lnTo>
                        <a:lnTo>
                          <a:pt x="146" y="502"/>
                        </a:lnTo>
                        <a:lnTo>
                          <a:pt x="152" y="548"/>
                        </a:lnTo>
                        <a:lnTo>
                          <a:pt x="160" y="594"/>
                        </a:lnTo>
                        <a:lnTo>
                          <a:pt x="164" y="640"/>
                        </a:lnTo>
                        <a:lnTo>
                          <a:pt x="168" y="688"/>
                        </a:lnTo>
                        <a:lnTo>
                          <a:pt x="170" y="734"/>
                        </a:lnTo>
                        <a:lnTo>
                          <a:pt x="170" y="782"/>
                        </a:lnTo>
                        <a:lnTo>
                          <a:pt x="170" y="782"/>
                        </a:lnTo>
                        <a:lnTo>
                          <a:pt x="170" y="830"/>
                        </a:lnTo>
                        <a:lnTo>
                          <a:pt x="168" y="876"/>
                        </a:lnTo>
                        <a:lnTo>
                          <a:pt x="164" y="924"/>
                        </a:lnTo>
                        <a:lnTo>
                          <a:pt x="160" y="970"/>
                        </a:lnTo>
                        <a:lnTo>
                          <a:pt x="152" y="1016"/>
                        </a:lnTo>
                        <a:lnTo>
                          <a:pt x="146" y="1062"/>
                        </a:lnTo>
                        <a:lnTo>
                          <a:pt x="136" y="1108"/>
                        </a:lnTo>
                        <a:lnTo>
                          <a:pt x="126" y="1152"/>
                        </a:lnTo>
                        <a:lnTo>
                          <a:pt x="114" y="1196"/>
                        </a:lnTo>
                        <a:lnTo>
                          <a:pt x="102" y="1240"/>
                        </a:lnTo>
                        <a:lnTo>
                          <a:pt x="88" y="1284"/>
                        </a:lnTo>
                        <a:lnTo>
                          <a:pt x="72" y="1326"/>
                        </a:lnTo>
                        <a:lnTo>
                          <a:pt x="56" y="1368"/>
                        </a:lnTo>
                        <a:lnTo>
                          <a:pt x="38" y="1410"/>
                        </a:lnTo>
                        <a:lnTo>
                          <a:pt x="20" y="1450"/>
                        </a:lnTo>
                        <a:lnTo>
                          <a:pt x="0" y="1490"/>
                        </a:lnTo>
                        <a:lnTo>
                          <a:pt x="0" y="1490"/>
                        </a:lnTo>
                        <a:lnTo>
                          <a:pt x="8" y="1506"/>
                        </a:lnTo>
                        <a:lnTo>
                          <a:pt x="20" y="1522"/>
                        </a:lnTo>
                        <a:lnTo>
                          <a:pt x="32" y="1536"/>
                        </a:lnTo>
                        <a:lnTo>
                          <a:pt x="44" y="1546"/>
                        </a:lnTo>
                        <a:lnTo>
                          <a:pt x="44" y="1546"/>
                        </a:lnTo>
                        <a:lnTo>
                          <a:pt x="66" y="1554"/>
                        </a:lnTo>
                        <a:lnTo>
                          <a:pt x="84" y="1558"/>
                        </a:lnTo>
                        <a:lnTo>
                          <a:pt x="100" y="1558"/>
                        </a:lnTo>
                        <a:lnTo>
                          <a:pt x="114" y="1556"/>
                        </a:lnTo>
                        <a:lnTo>
                          <a:pt x="126" y="1552"/>
                        </a:lnTo>
                        <a:lnTo>
                          <a:pt x="134" y="1548"/>
                        </a:lnTo>
                        <a:lnTo>
                          <a:pt x="142" y="1542"/>
                        </a:lnTo>
                        <a:lnTo>
                          <a:pt x="178" y="1564"/>
                        </a:lnTo>
                        <a:lnTo>
                          <a:pt x="178" y="1564"/>
                        </a:lnTo>
                        <a:lnTo>
                          <a:pt x="200" y="1518"/>
                        </a:lnTo>
                        <a:lnTo>
                          <a:pt x="220" y="1472"/>
                        </a:lnTo>
                        <a:lnTo>
                          <a:pt x="240" y="1426"/>
                        </a:lnTo>
                        <a:lnTo>
                          <a:pt x="258" y="1380"/>
                        </a:lnTo>
                        <a:lnTo>
                          <a:pt x="274" y="1332"/>
                        </a:lnTo>
                        <a:lnTo>
                          <a:pt x="290" y="1284"/>
                        </a:lnTo>
                        <a:lnTo>
                          <a:pt x="304" y="1236"/>
                        </a:lnTo>
                        <a:lnTo>
                          <a:pt x="316" y="1186"/>
                        </a:lnTo>
                        <a:lnTo>
                          <a:pt x="326" y="1138"/>
                        </a:lnTo>
                        <a:lnTo>
                          <a:pt x="336" y="1088"/>
                        </a:lnTo>
                        <a:lnTo>
                          <a:pt x="344" y="1038"/>
                        </a:lnTo>
                        <a:lnTo>
                          <a:pt x="350" y="986"/>
                        </a:lnTo>
                        <a:lnTo>
                          <a:pt x="356" y="936"/>
                        </a:lnTo>
                        <a:lnTo>
                          <a:pt x="360" y="886"/>
                        </a:lnTo>
                        <a:lnTo>
                          <a:pt x="362" y="834"/>
                        </a:lnTo>
                        <a:lnTo>
                          <a:pt x="362" y="782"/>
                        </a:lnTo>
                        <a:lnTo>
                          <a:pt x="362" y="782"/>
                        </a:lnTo>
                        <a:lnTo>
                          <a:pt x="362" y="730"/>
                        </a:lnTo>
                        <a:lnTo>
                          <a:pt x="360" y="678"/>
                        </a:lnTo>
                        <a:lnTo>
                          <a:pt x="356" y="628"/>
                        </a:lnTo>
                        <a:lnTo>
                          <a:pt x="350" y="578"/>
                        </a:lnTo>
                        <a:lnTo>
                          <a:pt x="344" y="526"/>
                        </a:lnTo>
                        <a:lnTo>
                          <a:pt x="336" y="476"/>
                        </a:lnTo>
                        <a:lnTo>
                          <a:pt x="326" y="426"/>
                        </a:lnTo>
                        <a:lnTo>
                          <a:pt x="316" y="378"/>
                        </a:lnTo>
                        <a:lnTo>
                          <a:pt x="304" y="328"/>
                        </a:lnTo>
                        <a:lnTo>
                          <a:pt x="290" y="280"/>
                        </a:lnTo>
                        <a:lnTo>
                          <a:pt x="274" y="232"/>
                        </a:lnTo>
                        <a:lnTo>
                          <a:pt x="258" y="184"/>
                        </a:lnTo>
                        <a:lnTo>
                          <a:pt x="240" y="138"/>
                        </a:lnTo>
                        <a:lnTo>
                          <a:pt x="220" y="92"/>
                        </a:lnTo>
                        <a:lnTo>
                          <a:pt x="200" y="46"/>
                        </a:lnTo>
                        <a:lnTo>
                          <a:pt x="178" y="0"/>
                        </a:lnTo>
                        <a:lnTo>
                          <a:pt x="178" y="0"/>
                        </a:lnTo>
                        <a:close/>
                      </a:path>
                    </a:pathLst>
                  </a:custGeom>
                  <a:solidFill>
                    <a:srgbClr val="00AEEF"/>
                  </a:solidFill>
                  <a:ln w="9525">
                    <a:noFill/>
                    <a:round/>
                  </a:ln>
                </p:spPr>
                <p:txBody>
                  <a:bodyPr vert="horz" wrap="square" lIns="91401" tIns="45701" rIns="91401" bIns="45701" numCol="1" anchor="t" anchorCtr="0" compatLnSpc="1"/>
                  <a:lstStyle/>
                  <a:p>
                    <a:pPr defTabSz="913765"/>
                    <a:endParaRPr lang="zh-CN" altLang="en-US" sz="1200" dirty="0"/>
                  </a:p>
                </p:txBody>
              </p:sp>
              <p:sp>
                <p:nvSpPr>
                  <p:cNvPr id="497" name="Freeform 52"/>
                  <p:cNvSpPr/>
                  <p:nvPr/>
                </p:nvSpPr>
                <p:spPr bwMode="auto">
                  <a:xfrm>
                    <a:off x="1184275" y="6600825"/>
                    <a:ext cx="2228850" cy="1428750"/>
                  </a:xfrm>
                  <a:custGeom>
                    <a:avLst/>
                    <a:gdLst/>
                    <a:ahLst/>
                    <a:cxnLst>
                      <a:cxn ang="0">
                        <a:pos x="1322" y="12"/>
                      </a:cxn>
                      <a:cxn ang="0">
                        <a:pos x="1290" y="2"/>
                      </a:cxn>
                      <a:cxn ang="0">
                        <a:pos x="1252" y="0"/>
                      </a:cxn>
                      <a:cxn ang="0">
                        <a:pos x="1226" y="38"/>
                      </a:cxn>
                      <a:cxn ang="0">
                        <a:pos x="1172" y="112"/>
                      </a:cxn>
                      <a:cxn ang="0">
                        <a:pos x="1114" y="182"/>
                      </a:cxn>
                      <a:cxn ang="0">
                        <a:pos x="1054" y="248"/>
                      </a:cxn>
                      <a:cxn ang="0">
                        <a:pos x="988" y="310"/>
                      </a:cxn>
                      <a:cxn ang="0">
                        <a:pos x="918" y="370"/>
                      </a:cxn>
                      <a:cxn ang="0">
                        <a:pos x="846" y="424"/>
                      </a:cxn>
                      <a:cxn ang="0">
                        <a:pos x="772" y="474"/>
                      </a:cxn>
                      <a:cxn ang="0">
                        <a:pos x="692" y="520"/>
                      </a:cxn>
                      <a:cxn ang="0">
                        <a:pos x="612" y="562"/>
                      </a:cxn>
                      <a:cxn ang="0">
                        <a:pos x="528" y="600"/>
                      </a:cxn>
                      <a:cxn ang="0">
                        <a:pos x="440" y="630"/>
                      </a:cxn>
                      <a:cxn ang="0">
                        <a:pos x="352" y="658"/>
                      </a:cxn>
                      <a:cxn ang="0">
                        <a:pos x="260" y="680"/>
                      </a:cxn>
                      <a:cxn ang="0">
                        <a:pos x="168" y="696"/>
                      </a:cxn>
                      <a:cxn ang="0">
                        <a:pos x="74" y="706"/>
                      </a:cxn>
                      <a:cxn ang="0">
                        <a:pos x="26" y="708"/>
                      </a:cxn>
                      <a:cxn ang="0">
                        <a:pos x="8" y="742"/>
                      </a:cxn>
                      <a:cxn ang="0">
                        <a:pos x="0" y="776"/>
                      </a:cxn>
                      <a:cxn ang="0">
                        <a:pos x="2" y="798"/>
                      </a:cxn>
                      <a:cxn ang="0">
                        <a:pos x="16" y="830"/>
                      </a:cxn>
                      <a:cxn ang="0">
                        <a:pos x="34" y="850"/>
                      </a:cxn>
                      <a:cxn ang="0">
                        <a:pos x="50" y="858"/>
                      </a:cxn>
                      <a:cxn ang="0">
                        <a:pos x="50" y="900"/>
                      </a:cxn>
                      <a:cxn ang="0">
                        <a:pos x="210" y="884"/>
                      </a:cxn>
                      <a:cxn ang="0">
                        <a:pos x="364" y="854"/>
                      </a:cxn>
                      <a:cxn ang="0">
                        <a:pos x="516" y="810"/>
                      </a:cxn>
                      <a:cxn ang="0">
                        <a:pos x="662" y="752"/>
                      </a:cxn>
                      <a:cxn ang="0">
                        <a:pos x="802" y="680"/>
                      </a:cxn>
                      <a:cxn ang="0">
                        <a:pos x="936" y="598"/>
                      </a:cxn>
                      <a:cxn ang="0">
                        <a:pos x="1062" y="502"/>
                      </a:cxn>
                      <a:cxn ang="0">
                        <a:pos x="1180" y="392"/>
                      </a:cxn>
                      <a:cxn ang="0">
                        <a:pos x="1242" y="328"/>
                      </a:cxn>
                      <a:cxn ang="0">
                        <a:pos x="1354" y="190"/>
                      </a:cxn>
                      <a:cxn ang="0">
                        <a:pos x="1368" y="98"/>
                      </a:cxn>
                      <a:cxn ang="0">
                        <a:pos x="1370" y="88"/>
                      </a:cxn>
                      <a:cxn ang="0">
                        <a:pos x="1366" y="68"/>
                      </a:cxn>
                      <a:cxn ang="0">
                        <a:pos x="1354" y="40"/>
                      </a:cxn>
                      <a:cxn ang="0">
                        <a:pos x="1322" y="12"/>
                      </a:cxn>
                    </a:cxnLst>
                    <a:rect l="0" t="0" r="r" b="b"/>
                    <a:pathLst>
                      <a:path w="1404" h="900">
                        <a:moveTo>
                          <a:pt x="1322" y="12"/>
                        </a:moveTo>
                        <a:lnTo>
                          <a:pt x="1322" y="12"/>
                        </a:lnTo>
                        <a:lnTo>
                          <a:pt x="1306" y="6"/>
                        </a:lnTo>
                        <a:lnTo>
                          <a:pt x="1290" y="2"/>
                        </a:lnTo>
                        <a:lnTo>
                          <a:pt x="1270" y="0"/>
                        </a:lnTo>
                        <a:lnTo>
                          <a:pt x="1252" y="0"/>
                        </a:lnTo>
                        <a:lnTo>
                          <a:pt x="1252" y="0"/>
                        </a:lnTo>
                        <a:lnTo>
                          <a:pt x="1226" y="38"/>
                        </a:lnTo>
                        <a:lnTo>
                          <a:pt x="1200" y="76"/>
                        </a:lnTo>
                        <a:lnTo>
                          <a:pt x="1172" y="112"/>
                        </a:lnTo>
                        <a:lnTo>
                          <a:pt x="1144" y="146"/>
                        </a:lnTo>
                        <a:lnTo>
                          <a:pt x="1114" y="182"/>
                        </a:lnTo>
                        <a:lnTo>
                          <a:pt x="1084" y="216"/>
                        </a:lnTo>
                        <a:lnTo>
                          <a:pt x="1054" y="248"/>
                        </a:lnTo>
                        <a:lnTo>
                          <a:pt x="1020" y="280"/>
                        </a:lnTo>
                        <a:lnTo>
                          <a:pt x="988" y="310"/>
                        </a:lnTo>
                        <a:lnTo>
                          <a:pt x="954" y="340"/>
                        </a:lnTo>
                        <a:lnTo>
                          <a:pt x="918" y="370"/>
                        </a:lnTo>
                        <a:lnTo>
                          <a:pt x="884" y="398"/>
                        </a:lnTo>
                        <a:lnTo>
                          <a:pt x="846" y="424"/>
                        </a:lnTo>
                        <a:lnTo>
                          <a:pt x="810" y="450"/>
                        </a:lnTo>
                        <a:lnTo>
                          <a:pt x="772" y="474"/>
                        </a:lnTo>
                        <a:lnTo>
                          <a:pt x="732" y="498"/>
                        </a:lnTo>
                        <a:lnTo>
                          <a:pt x="692" y="520"/>
                        </a:lnTo>
                        <a:lnTo>
                          <a:pt x="652" y="542"/>
                        </a:lnTo>
                        <a:lnTo>
                          <a:pt x="612" y="562"/>
                        </a:lnTo>
                        <a:lnTo>
                          <a:pt x="570" y="582"/>
                        </a:lnTo>
                        <a:lnTo>
                          <a:pt x="528" y="600"/>
                        </a:lnTo>
                        <a:lnTo>
                          <a:pt x="484" y="616"/>
                        </a:lnTo>
                        <a:lnTo>
                          <a:pt x="440" y="630"/>
                        </a:lnTo>
                        <a:lnTo>
                          <a:pt x="396" y="644"/>
                        </a:lnTo>
                        <a:lnTo>
                          <a:pt x="352" y="658"/>
                        </a:lnTo>
                        <a:lnTo>
                          <a:pt x="306" y="670"/>
                        </a:lnTo>
                        <a:lnTo>
                          <a:pt x="260" y="680"/>
                        </a:lnTo>
                        <a:lnTo>
                          <a:pt x="214" y="688"/>
                        </a:lnTo>
                        <a:lnTo>
                          <a:pt x="168" y="696"/>
                        </a:lnTo>
                        <a:lnTo>
                          <a:pt x="120" y="702"/>
                        </a:lnTo>
                        <a:lnTo>
                          <a:pt x="74" y="706"/>
                        </a:lnTo>
                        <a:lnTo>
                          <a:pt x="26" y="708"/>
                        </a:lnTo>
                        <a:lnTo>
                          <a:pt x="26" y="708"/>
                        </a:lnTo>
                        <a:lnTo>
                          <a:pt x="16" y="726"/>
                        </a:lnTo>
                        <a:lnTo>
                          <a:pt x="8" y="742"/>
                        </a:lnTo>
                        <a:lnTo>
                          <a:pt x="2" y="760"/>
                        </a:lnTo>
                        <a:lnTo>
                          <a:pt x="0" y="776"/>
                        </a:lnTo>
                        <a:lnTo>
                          <a:pt x="0" y="776"/>
                        </a:lnTo>
                        <a:lnTo>
                          <a:pt x="2" y="798"/>
                        </a:lnTo>
                        <a:lnTo>
                          <a:pt x="8" y="816"/>
                        </a:lnTo>
                        <a:lnTo>
                          <a:pt x="16" y="830"/>
                        </a:lnTo>
                        <a:lnTo>
                          <a:pt x="26" y="842"/>
                        </a:lnTo>
                        <a:lnTo>
                          <a:pt x="34" y="850"/>
                        </a:lnTo>
                        <a:lnTo>
                          <a:pt x="42" y="854"/>
                        </a:lnTo>
                        <a:lnTo>
                          <a:pt x="50" y="858"/>
                        </a:lnTo>
                        <a:lnTo>
                          <a:pt x="50" y="900"/>
                        </a:lnTo>
                        <a:lnTo>
                          <a:pt x="50" y="900"/>
                        </a:lnTo>
                        <a:lnTo>
                          <a:pt x="130" y="894"/>
                        </a:lnTo>
                        <a:lnTo>
                          <a:pt x="210" y="884"/>
                        </a:lnTo>
                        <a:lnTo>
                          <a:pt x="288" y="870"/>
                        </a:lnTo>
                        <a:lnTo>
                          <a:pt x="364" y="854"/>
                        </a:lnTo>
                        <a:lnTo>
                          <a:pt x="440" y="832"/>
                        </a:lnTo>
                        <a:lnTo>
                          <a:pt x="516" y="810"/>
                        </a:lnTo>
                        <a:lnTo>
                          <a:pt x="590" y="782"/>
                        </a:lnTo>
                        <a:lnTo>
                          <a:pt x="662" y="752"/>
                        </a:lnTo>
                        <a:lnTo>
                          <a:pt x="732" y="718"/>
                        </a:lnTo>
                        <a:lnTo>
                          <a:pt x="802" y="680"/>
                        </a:lnTo>
                        <a:lnTo>
                          <a:pt x="870" y="640"/>
                        </a:lnTo>
                        <a:lnTo>
                          <a:pt x="936" y="598"/>
                        </a:lnTo>
                        <a:lnTo>
                          <a:pt x="1000" y="550"/>
                        </a:lnTo>
                        <a:lnTo>
                          <a:pt x="1062" y="502"/>
                        </a:lnTo>
                        <a:lnTo>
                          <a:pt x="1122" y="448"/>
                        </a:lnTo>
                        <a:lnTo>
                          <a:pt x="1180" y="392"/>
                        </a:lnTo>
                        <a:lnTo>
                          <a:pt x="1180" y="392"/>
                        </a:lnTo>
                        <a:lnTo>
                          <a:pt x="1242" y="328"/>
                        </a:lnTo>
                        <a:lnTo>
                          <a:pt x="1300" y="260"/>
                        </a:lnTo>
                        <a:lnTo>
                          <a:pt x="1354" y="190"/>
                        </a:lnTo>
                        <a:lnTo>
                          <a:pt x="1404" y="118"/>
                        </a:lnTo>
                        <a:lnTo>
                          <a:pt x="1368" y="98"/>
                        </a:lnTo>
                        <a:lnTo>
                          <a:pt x="1368" y="98"/>
                        </a:lnTo>
                        <a:lnTo>
                          <a:pt x="1370" y="88"/>
                        </a:lnTo>
                        <a:lnTo>
                          <a:pt x="1368" y="80"/>
                        </a:lnTo>
                        <a:lnTo>
                          <a:pt x="1366" y="68"/>
                        </a:lnTo>
                        <a:lnTo>
                          <a:pt x="1362" y="54"/>
                        </a:lnTo>
                        <a:lnTo>
                          <a:pt x="1354" y="40"/>
                        </a:lnTo>
                        <a:lnTo>
                          <a:pt x="1340" y="26"/>
                        </a:lnTo>
                        <a:lnTo>
                          <a:pt x="1322" y="12"/>
                        </a:lnTo>
                        <a:lnTo>
                          <a:pt x="1322" y="12"/>
                        </a:lnTo>
                        <a:close/>
                      </a:path>
                    </a:pathLst>
                  </a:custGeom>
                  <a:solidFill>
                    <a:srgbClr val="00AEEF"/>
                  </a:solidFill>
                  <a:ln w="9525">
                    <a:noFill/>
                    <a:round/>
                  </a:ln>
                </p:spPr>
                <p:txBody>
                  <a:bodyPr vert="horz" wrap="square" lIns="91401" tIns="45701" rIns="91401" bIns="45701" numCol="1" anchor="t" anchorCtr="0" compatLnSpc="1"/>
                  <a:lstStyle/>
                  <a:p>
                    <a:pPr defTabSz="913765"/>
                    <a:endParaRPr lang="zh-CN" altLang="en-US" sz="1200" dirty="0"/>
                  </a:p>
                </p:txBody>
              </p:sp>
              <p:sp>
                <p:nvSpPr>
                  <p:cNvPr id="498" name="Freeform 53"/>
                  <p:cNvSpPr/>
                  <p:nvPr/>
                </p:nvSpPr>
                <p:spPr bwMode="auto">
                  <a:xfrm>
                    <a:off x="-1203325" y="6600825"/>
                    <a:ext cx="2228850" cy="1428750"/>
                  </a:xfrm>
                  <a:custGeom>
                    <a:avLst/>
                    <a:gdLst/>
                    <a:ahLst/>
                    <a:cxnLst>
                      <a:cxn ang="0">
                        <a:pos x="152" y="0"/>
                      </a:cxn>
                      <a:cxn ang="0">
                        <a:pos x="114" y="2"/>
                      </a:cxn>
                      <a:cxn ang="0">
                        <a:pos x="82" y="12"/>
                      </a:cxn>
                      <a:cxn ang="0">
                        <a:pos x="64" y="26"/>
                      </a:cxn>
                      <a:cxn ang="0">
                        <a:pos x="42" y="54"/>
                      </a:cxn>
                      <a:cxn ang="0">
                        <a:pos x="36" y="80"/>
                      </a:cxn>
                      <a:cxn ang="0">
                        <a:pos x="36" y="98"/>
                      </a:cxn>
                      <a:cxn ang="0">
                        <a:pos x="0" y="118"/>
                      </a:cxn>
                      <a:cxn ang="0">
                        <a:pos x="104" y="260"/>
                      </a:cxn>
                      <a:cxn ang="0">
                        <a:pos x="224" y="392"/>
                      </a:cxn>
                      <a:cxn ang="0">
                        <a:pos x="282" y="448"/>
                      </a:cxn>
                      <a:cxn ang="0">
                        <a:pos x="404" y="550"/>
                      </a:cxn>
                      <a:cxn ang="0">
                        <a:pos x="534" y="640"/>
                      </a:cxn>
                      <a:cxn ang="0">
                        <a:pos x="672" y="718"/>
                      </a:cxn>
                      <a:cxn ang="0">
                        <a:pos x="814" y="782"/>
                      </a:cxn>
                      <a:cxn ang="0">
                        <a:pos x="964" y="832"/>
                      </a:cxn>
                      <a:cxn ang="0">
                        <a:pos x="1116" y="870"/>
                      </a:cxn>
                      <a:cxn ang="0">
                        <a:pos x="1274" y="894"/>
                      </a:cxn>
                      <a:cxn ang="0">
                        <a:pos x="1354" y="858"/>
                      </a:cxn>
                      <a:cxn ang="0">
                        <a:pos x="1362" y="854"/>
                      </a:cxn>
                      <a:cxn ang="0">
                        <a:pos x="1378" y="842"/>
                      </a:cxn>
                      <a:cxn ang="0">
                        <a:pos x="1396" y="816"/>
                      </a:cxn>
                      <a:cxn ang="0">
                        <a:pos x="1404" y="776"/>
                      </a:cxn>
                      <a:cxn ang="0">
                        <a:pos x="1402" y="760"/>
                      </a:cxn>
                      <a:cxn ang="0">
                        <a:pos x="1388" y="726"/>
                      </a:cxn>
                      <a:cxn ang="0">
                        <a:pos x="1378" y="708"/>
                      </a:cxn>
                      <a:cxn ang="0">
                        <a:pos x="1284" y="702"/>
                      </a:cxn>
                      <a:cxn ang="0">
                        <a:pos x="1190" y="688"/>
                      </a:cxn>
                      <a:cxn ang="0">
                        <a:pos x="1098" y="670"/>
                      </a:cxn>
                      <a:cxn ang="0">
                        <a:pos x="1008" y="644"/>
                      </a:cxn>
                      <a:cxn ang="0">
                        <a:pos x="920" y="616"/>
                      </a:cxn>
                      <a:cxn ang="0">
                        <a:pos x="834" y="582"/>
                      </a:cxn>
                      <a:cxn ang="0">
                        <a:pos x="752" y="542"/>
                      </a:cxn>
                      <a:cxn ang="0">
                        <a:pos x="672" y="498"/>
                      </a:cxn>
                      <a:cxn ang="0">
                        <a:pos x="594" y="450"/>
                      </a:cxn>
                      <a:cxn ang="0">
                        <a:pos x="520" y="398"/>
                      </a:cxn>
                      <a:cxn ang="0">
                        <a:pos x="450" y="340"/>
                      </a:cxn>
                      <a:cxn ang="0">
                        <a:pos x="384" y="280"/>
                      </a:cxn>
                      <a:cxn ang="0">
                        <a:pos x="320" y="216"/>
                      </a:cxn>
                      <a:cxn ang="0">
                        <a:pos x="260" y="146"/>
                      </a:cxn>
                      <a:cxn ang="0">
                        <a:pos x="204" y="76"/>
                      </a:cxn>
                      <a:cxn ang="0">
                        <a:pos x="152" y="0"/>
                      </a:cxn>
                    </a:cxnLst>
                    <a:rect l="0" t="0" r="r" b="b"/>
                    <a:pathLst>
                      <a:path w="1404" h="900">
                        <a:moveTo>
                          <a:pt x="152" y="0"/>
                        </a:moveTo>
                        <a:lnTo>
                          <a:pt x="152" y="0"/>
                        </a:lnTo>
                        <a:lnTo>
                          <a:pt x="134" y="0"/>
                        </a:lnTo>
                        <a:lnTo>
                          <a:pt x="114" y="2"/>
                        </a:lnTo>
                        <a:lnTo>
                          <a:pt x="98" y="6"/>
                        </a:lnTo>
                        <a:lnTo>
                          <a:pt x="82" y="12"/>
                        </a:lnTo>
                        <a:lnTo>
                          <a:pt x="82" y="12"/>
                        </a:lnTo>
                        <a:lnTo>
                          <a:pt x="64" y="26"/>
                        </a:lnTo>
                        <a:lnTo>
                          <a:pt x="50" y="40"/>
                        </a:lnTo>
                        <a:lnTo>
                          <a:pt x="42" y="54"/>
                        </a:lnTo>
                        <a:lnTo>
                          <a:pt x="38" y="68"/>
                        </a:lnTo>
                        <a:lnTo>
                          <a:pt x="36" y="80"/>
                        </a:lnTo>
                        <a:lnTo>
                          <a:pt x="34" y="88"/>
                        </a:lnTo>
                        <a:lnTo>
                          <a:pt x="36" y="98"/>
                        </a:lnTo>
                        <a:lnTo>
                          <a:pt x="0" y="118"/>
                        </a:lnTo>
                        <a:lnTo>
                          <a:pt x="0" y="118"/>
                        </a:lnTo>
                        <a:lnTo>
                          <a:pt x="50" y="190"/>
                        </a:lnTo>
                        <a:lnTo>
                          <a:pt x="104" y="260"/>
                        </a:lnTo>
                        <a:lnTo>
                          <a:pt x="162" y="328"/>
                        </a:lnTo>
                        <a:lnTo>
                          <a:pt x="224" y="392"/>
                        </a:lnTo>
                        <a:lnTo>
                          <a:pt x="224" y="392"/>
                        </a:lnTo>
                        <a:lnTo>
                          <a:pt x="282" y="448"/>
                        </a:lnTo>
                        <a:lnTo>
                          <a:pt x="342" y="502"/>
                        </a:lnTo>
                        <a:lnTo>
                          <a:pt x="404" y="550"/>
                        </a:lnTo>
                        <a:lnTo>
                          <a:pt x="468" y="598"/>
                        </a:lnTo>
                        <a:lnTo>
                          <a:pt x="534" y="640"/>
                        </a:lnTo>
                        <a:lnTo>
                          <a:pt x="602" y="680"/>
                        </a:lnTo>
                        <a:lnTo>
                          <a:pt x="672" y="718"/>
                        </a:lnTo>
                        <a:lnTo>
                          <a:pt x="742" y="752"/>
                        </a:lnTo>
                        <a:lnTo>
                          <a:pt x="814" y="782"/>
                        </a:lnTo>
                        <a:lnTo>
                          <a:pt x="888" y="810"/>
                        </a:lnTo>
                        <a:lnTo>
                          <a:pt x="964" y="832"/>
                        </a:lnTo>
                        <a:lnTo>
                          <a:pt x="1040" y="854"/>
                        </a:lnTo>
                        <a:lnTo>
                          <a:pt x="1116" y="870"/>
                        </a:lnTo>
                        <a:lnTo>
                          <a:pt x="1194" y="884"/>
                        </a:lnTo>
                        <a:lnTo>
                          <a:pt x="1274" y="894"/>
                        </a:lnTo>
                        <a:lnTo>
                          <a:pt x="1354" y="900"/>
                        </a:lnTo>
                        <a:lnTo>
                          <a:pt x="1354" y="858"/>
                        </a:lnTo>
                        <a:lnTo>
                          <a:pt x="1354" y="858"/>
                        </a:lnTo>
                        <a:lnTo>
                          <a:pt x="1362" y="854"/>
                        </a:lnTo>
                        <a:lnTo>
                          <a:pt x="1370" y="850"/>
                        </a:lnTo>
                        <a:lnTo>
                          <a:pt x="1378" y="842"/>
                        </a:lnTo>
                        <a:lnTo>
                          <a:pt x="1388" y="830"/>
                        </a:lnTo>
                        <a:lnTo>
                          <a:pt x="1396" y="816"/>
                        </a:lnTo>
                        <a:lnTo>
                          <a:pt x="1402" y="798"/>
                        </a:lnTo>
                        <a:lnTo>
                          <a:pt x="1404" y="776"/>
                        </a:lnTo>
                        <a:lnTo>
                          <a:pt x="1404" y="776"/>
                        </a:lnTo>
                        <a:lnTo>
                          <a:pt x="1402" y="760"/>
                        </a:lnTo>
                        <a:lnTo>
                          <a:pt x="1396" y="742"/>
                        </a:lnTo>
                        <a:lnTo>
                          <a:pt x="1388" y="726"/>
                        </a:lnTo>
                        <a:lnTo>
                          <a:pt x="1378" y="708"/>
                        </a:lnTo>
                        <a:lnTo>
                          <a:pt x="1378" y="708"/>
                        </a:lnTo>
                        <a:lnTo>
                          <a:pt x="1330" y="706"/>
                        </a:lnTo>
                        <a:lnTo>
                          <a:pt x="1284" y="702"/>
                        </a:lnTo>
                        <a:lnTo>
                          <a:pt x="1236" y="696"/>
                        </a:lnTo>
                        <a:lnTo>
                          <a:pt x="1190" y="688"/>
                        </a:lnTo>
                        <a:lnTo>
                          <a:pt x="1144" y="680"/>
                        </a:lnTo>
                        <a:lnTo>
                          <a:pt x="1098" y="670"/>
                        </a:lnTo>
                        <a:lnTo>
                          <a:pt x="1052" y="658"/>
                        </a:lnTo>
                        <a:lnTo>
                          <a:pt x="1008" y="644"/>
                        </a:lnTo>
                        <a:lnTo>
                          <a:pt x="964" y="630"/>
                        </a:lnTo>
                        <a:lnTo>
                          <a:pt x="920" y="616"/>
                        </a:lnTo>
                        <a:lnTo>
                          <a:pt x="876" y="600"/>
                        </a:lnTo>
                        <a:lnTo>
                          <a:pt x="834" y="582"/>
                        </a:lnTo>
                        <a:lnTo>
                          <a:pt x="792" y="562"/>
                        </a:lnTo>
                        <a:lnTo>
                          <a:pt x="752" y="542"/>
                        </a:lnTo>
                        <a:lnTo>
                          <a:pt x="712" y="520"/>
                        </a:lnTo>
                        <a:lnTo>
                          <a:pt x="672" y="498"/>
                        </a:lnTo>
                        <a:lnTo>
                          <a:pt x="632" y="474"/>
                        </a:lnTo>
                        <a:lnTo>
                          <a:pt x="594" y="450"/>
                        </a:lnTo>
                        <a:lnTo>
                          <a:pt x="558" y="424"/>
                        </a:lnTo>
                        <a:lnTo>
                          <a:pt x="520" y="398"/>
                        </a:lnTo>
                        <a:lnTo>
                          <a:pt x="486" y="370"/>
                        </a:lnTo>
                        <a:lnTo>
                          <a:pt x="450" y="340"/>
                        </a:lnTo>
                        <a:lnTo>
                          <a:pt x="416" y="310"/>
                        </a:lnTo>
                        <a:lnTo>
                          <a:pt x="384" y="280"/>
                        </a:lnTo>
                        <a:lnTo>
                          <a:pt x="350" y="248"/>
                        </a:lnTo>
                        <a:lnTo>
                          <a:pt x="320" y="216"/>
                        </a:lnTo>
                        <a:lnTo>
                          <a:pt x="290" y="182"/>
                        </a:lnTo>
                        <a:lnTo>
                          <a:pt x="260" y="146"/>
                        </a:lnTo>
                        <a:lnTo>
                          <a:pt x="232" y="112"/>
                        </a:lnTo>
                        <a:lnTo>
                          <a:pt x="204" y="76"/>
                        </a:lnTo>
                        <a:lnTo>
                          <a:pt x="178" y="38"/>
                        </a:lnTo>
                        <a:lnTo>
                          <a:pt x="152" y="0"/>
                        </a:lnTo>
                        <a:lnTo>
                          <a:pt x="152" y="0"/>
                        </a:lnTo>
                        <a:close/>
                      </a:path>
                    </a:pathLst>
                  </a:custGeom>
                  <a:solidFill>
                    <a:srgbClr val="00AEEF"/>
                  </a:solidFill>
                  <a:ln w="9525">
                    <a:noFill/>
                    <a:round/>
                  </a:ln>
                </p:spPr>
                <p:txBody>
                  <a:bodyPr vert="horz" wrap="square" lIns="91401" tIns="45701" rIns="91401" bIns="45701" numCol="1" anchor="t" anchorCtr="0" compatLnSpc="1"/>
                  <a:lstStyle/>
                  <a:p>
                    <a:pPr defTabSz="913765"/>
                    <a:endParaRPr lang="zh-CN" altLang="en-US" sz="1200" dirty="0"/>
                  </a:p>
                </p:txBody>
              </p:sp>
              <p:sp>
                <p:nvSpPr>
                  <p:cNvPr id="499" name="Freeform 54"/>
                  <p:cNvSpPr/>
                  <p:nvPr/>
                </p:nvSpPr>
                <p:spPr bwMode="auto">
                  <a:xfrm>
                    <a:off x="-1657350" y="4029075"/>
                    <a:ext cx="574675" cy="2482850"/>
                  </a:xfrm>
                  <a:custGeom>
                    <a:avLst/>
                    <a:gdLst/>
                    <a:ahLst/>
                    <a:cxnLst>
                      <a:cxn ang="0">
                        <a:pos x="362" y="1490"/>
                      </a:cxn>
                      <a:cxn ang="0">
                        <a:pos x="324" y="1410"/>
                      </a:cxn>
                      <a:cxn ang="0">
                        <a:pos x="290" y="1326"/>
                      </a:cxn>
                      <a:cxn ang="0">
                        <a:pos x="260" y="1240"/>
                      </a:cxn>
                      <a:cxn ang="0">
                        <a:pos x="236" y="1152"/>
                      </a:cxn>
                      <a:cxn ang="0">
                        <a:pos x="216" y="1062"/>
                      </a:cxn>
                      <a:cxn ang="0">
                        <a:pos x="202" y="970"/>
                      </a:cxn>
                      <a:cxn ang="0">
                        <a:pos x="194" y="876"/>
                      </a:cxn>
                      <a:cxn ang="0">
                        <a:pos x="192" y="782"/>
                      </a:cxn>
                      <a:cxn ang="0">
                        <a:pos x="192" y="734"/>
                      </a:cxn>
                      <a:cxn ang="0">
                        <a:pos x="198" y="640"/>
                      </a:cxn>
                      <a:cxn ang="0">
                        <a:pos x="210" y="548"/>
                      </a:cxn>
                      <a:cxn ang="0">
                        <a:pos x="226" y="456"/>
                      </a:cxn>
                      <a:cxn ang="0">
                        <a:pos x="248" y="368"/>
                      </a:cxn>
                      <a:cxn ang="0">
                        <a:pos x="274" y="280"/>
                      </a:cxn>
                      <a:cxn ang="0">
                        <a:pos x="306" y="196"/>
                      </a:cxn>
                      <a:cxn ang="0">
                        <a:pos x="342" y="114"/>
                      </a:cxn>
                      <a:cxn ang="0">
                        <a:pos x="362" y="74"/>
                      </a:cxn>
                      <a:cxn ang="0">
                        <a:pos x="342" y="42"/>
                      </a:cxn>
                      <a:cxn ang="0">
                        <a:pos x="318" y="18"/>
                      </a:cxn>
                      <a:cxn ang="0">
                        <a:pos x="296" y="10"/>
                      </a:cxn>
                      <a:cxn ang="0">
                        <a:pos x="262" y="6"/>
                      </a:cxn>
                      <a:cxn ang="0">
                        <a:pos x="236" y="12"/>
                      </a:cxn>
                      <a:cxn ang="0">
                        <a:pos x="220" y="22"/>
                      </a:cxn>
                      <a:cxn ang="0">
                        <a:pos x="184" y="0"/>
                      </a:cxn>
                      <a:cxn ang="0">
                        <a:pos x="142" y="92"/>
                      </a:cxn>
                      <a:cxn ang="0">
                        <a:pos x="104" y="184"/>
                      </a:cxn>
                      <a:cxn ang="0">
                        <a:pos x="72" y="280"/>
                      </a:cxn>
                      <a:cxn ang="0">
                        <a:pos x="46" y="378"/>
                      </a:cxn>
                      <a:cxn ang="0">
                        <a:pos x="26" y="476"/>
                      </a:cxn>
                      <a:cxn ang="0">
                        <a:pos x="12" y="578"/>
                      </a:cxn>
                      <a:cxn ang="0">
                        <a:pos x="2" y="678"/>
                      </a:cxn>
                      <a:cxn ang="0">
                        <a:pos x="0" y="782"/>
                      </a:cxn>
                      <a:cxn ang="0">
                        <a:pos x="0" y="834"/>
                      </a:cxn>
                      <a:cxn ang="0">
                        <a:pos x="6" y="936"/>
                      </a:cxn>
                      <a:cxn ang="0">
                        <a:pos x="18" y="1038"/>
                      </a:cxn>
                      <a:cxn ang="0">
                        <a:pos x="36" y="1138"/>
                      </a:cxn>
                      <a:cxn ang="0">
                        <a:pos x="58" y="1236"/>
                      </a:cxn>
                      <a:cxn ang="0">
                        <a:pos x="88" y="1332"/>
                      </a:cxn>
                      <a:cxn ang="0">
                        <a:pos x="122" y="1426"/>
                      </a:cxn>
                      <a:cxn ang="0">
                        <a:pos x="162" y="1518"/>
                      </a:cxn>
                      <a:cxn ang="0">
                        <a:pos x="220" y="1542"/>
                      </a:cxn>
                      <a:cxn ang="0">
                        <a:pos x="228" y="1548"/>
                      </a:cxn>
                      <a:cxn ang="0">
                        <a:pos x="248" y="1556"/>
                      </a:cxn>
                      <a:cxn ang="0">
                        <a:pos x="278" y="1558"/>
                      </a:cxn>
                      <a:cxn ang="0">
                        <a:pos x="318" y="1546"/>
                      </a:cxn>
                      <a:cxn ang="0">
                        <a:pos x="330" y="1536"/>
                      </a:cxn>
                      <a:cxn ang="0">
                        <a:pos x="354" y="1506"/>
                      </a:cxn>
                      <a:cxn ang="0">
                        <a:pos x="362" y="1490"/>
                      </a:cxn>
                    </a:cxnLst>
                    <a:rect l="0" t="0" r="r" b="b"/>
                    <a:pathLst>
                      <a:path w="362" h="1564">
                        <a:moveTo>
                          <a:pt x="362" y="1490"/>
                        </a:moveTo>
                        <a:lnTo>
                          <a:pt x="362" y="1490"/>
                        </a:lnTo>
                        <a:lnTo>
                          <a:pt x="342" y="1450"/>
                        </a:lnTo>
                        <a:lnTo>
                          <a:pt x="324" y="1410"/>
                        </a:lnTo>
                        <a:lnTo>
                          <a:pt x="306" y="1368"/>
                        </a:lnTo>
                        <a:lnTo>
                          <a:pt x="290" y="1326"/>
                        </a:lnTo>
                        <a:lnTo>
                          <a:pt x="274" y="1284"/>
                        </a:lnTo>
                        <a:lnTo>
                          <a:pt x="260" y="1240"/>
                        </a:lnTo>
                        <a:lnTo>
                          <a:pt x="248" y="1196"/>
                        </a:lnTo>
                        <a:lnTo>
                          <a:pt x="236" y="1152"/>
                        </a:lnTo>
                        <a:lnTo>
                          <a:pt x="226" y="1108"/>
                        </a:lnTo>
                        <a:lnTo>
                          <a:pt x="216" y="1062"/>
                        </a:lnTo>
                        <a:lnTo>
                          <a:pt x="210" y="1016"/>
                        </a:lnTo>
                        <a:lnTo>
                          <a:pt x="202" y="970"/>
                        </a:lnTo>
                        <a:lnTo>
                          <a:pt x="198" y="924"/>
                        </a:lnTo>
                        <a:lnTo>
                          <a:pt x="194" y="876"/>
                        </a:lnTo>
                        <a:lnTo>
                          <a:pt x="192" y="830"/>
                        </a:lnTo>
                        <a:lnTo>
                          <a:pt x="192" y="782"/>
                        </a:lnTo>
                        <a:lnTo>
                          <a:pt x="192" y="782"/>
                        </a:lnTo>
                        <a:lnTo>
                          <a:pt x="192" y="734"/>
                        </a:lnTo>
                        <a:lnTo>
                          <a:pt x="194" y="688"/>
                        </a:lnTo>
                        <a:lnTo>
                          <a:pt x="198" y="640"/>
                        </a:lnTo>
                        <a:lnTo>
                          <a:pt x="202" y="594"/>
                        </a:lnTo>
                        <a:lnTo>
                          <a:pt x="210" y="548"/>
                        </a:lnTo>
                        <a:lnTo>
                          <a:pt x="216" y="502"/>
                        </a:lnTo>
                        <a:lnTo>
                          <a:pt x="226" y="456"/>
                        </a:lnTo>
                        <a:lnTo>
                          <a:pt x="236" y="412"/>
                        </a:lnTo>
                        <a:lnTo>
                          <a:pt x="248" y="368"/>
                        </a:lnTo>
                        <a:lnTo>
                          <a:pt x="260" y="324"/>
                        </a:lnTo>
                        <a:lnTo>
                          <a:pt x="274" y="280"/>
                        </a:lnTo>
                        <a:lnTo>
                          <a:pt x="290" y="238"/>
                        </a:lnTo>
                        <a:lnTo>
                          <a:pt x="306" y="196"/>
                        </a:lnTo>
                        <a:lnTo>
                          <a:pt x="324" y="154"/>
                        </a:lnTo>
                        <a:lnTo>
                          <a:pt x="342" y="114"/>
                        </a:lnTo>
                        <a:lnTo>
                          <a:pt x="362" y="74"/>
                        </a:lnTo>
                        <a:lnTo>
                          <a:pt x="362" y="74"/>
                        </a:lnTo>
                        <a:lnTo>
                          <a:pt x="354" y="58"/>
                        </a:lnTo>
                        <a:lnTo>
                          <a:pt x="342" y="42"/>
                        </a:lnTo>
                        <a:lnTo>
                          <a:pt x="330" y="28"/>
                        </a:lnTo>
                        <a:lnTo>
                          <a:pt x="318" y="18"/>
                        </a:lnTo>
                        <a:lnTo>
                          <a:pt x="318" y="18"/>
                        </a:lnTo>
                        <a:lnTo>
                          <a:pt x="296" y="10"/>
                        </a:lnTo>
                        <a:lnTo>
                          <a:pt x="278" y="6"/>
                        </a:lnTo>
                        <a:lnTo>
                          <a:pt x="262" y="6"/>
                        </a:lnTo>
                        <a:lnTo>
                          <a:pt x="248" y="8"/>
                        </a:lnTo>
                        <a:lnTo>
                          <a:pt x="236" y="12"/>
                        </a:lnTo>
                        <a:lnTo>
                          <a:pt x="228" y="16"/>
                        </a:lnTo>
                        <a:lnTo>
                          <a:pt x="220" y="22"/>
                        </a:lnTo>
                        <a:lnTo>
                          <a:pt x="184" y="0"/>
                        </a:lnTo>
                        <a:lnTo>
                          <a:pt x="184" y="0"/>
                        </a:lnTo>
                        <a:lnTo>
                          <a:pt x="162" y="46"/>
                        </a:lnTo>
                        <a:lnTo>
                          <a:pt x="142" y="92"/>
                        </a:lnTo>
                        <a:lnTo>
                          <a:pt x="122" y="138"/>
                        </a:lnTo>
                        <a:lnTo>
                          <a:pt x="104" y="184"/>
                        </a:lnTo>
                        <a:lnTo>
                          <a:pt x="88" y="232"/>
                        </a:lnTo>
                        <a:lnTo>
                          <a:pt x="72" y="280"/>
                        </a:lnTo>
                        <a:lnTo>
                          <a:pt x="58" y="328"/>
                        </a:lnTo>
                        <a:lnTo>
                          <a:pt x="46" y="378"/>
                        </a:lnTo>
                        <a:lnTo>
                          <a:pt x="36" y="426"/>
                        </a:lnTo>
                        <a:lnTo>
                          <a:pt x="26" y="476"/>
                        </a:lnTo>
                        <a:lnTo>
                          <a:pt x="18" y="526"/>
                        </a:lnTo>
                        <a:lnTo>
                          <a:pt x="12" y="578"/>
                        </a:lnTo>
                        <a:lnTo>
                          <a:pt x="6" y="628"/>
                        </a:lnTo>
                        <a:lnTo>
                          <a:pt x="2" y="678"/>
                        </a:lnTo>
                        <a:lnTo>
                          <a:pt x="0" y="730"/>
                        </a:lnTo>
                        <a:lnTo>
                          <a:pt x="0" y="782"/>
                        </a:lnTo>
                        <a:lnTo>
                          <a:pt x="0" y="782"/>
                        </a:lnTo>
                        <a:lnTo>
                          <a:pt x="0" y="834"/>
                        </a:lnTo>
                        <a:lnTo>
                          <a:pt x="2" y="886"/>
                        </a:lnTo>
                        <a:lnTo>
                          <a:pt x="6" y="936"/>
                        </a:lnTo>
                        <a:lnTo>
                          <a:pt x="12" y="986"/>
                        </a:lnTo>
                        <a:lnTo>
                          <a:pt x="18" y="1038"/>
                        </a:lnTo>
                        <a:lnTo>
                          <a:pt x="26" y="1088"/>
                        </a:lnTo>
                        <a:lnTo>
                          <a:pt x="36" y="1138"/>
                        </a:lnTo>
                        <a:lnTo>
                          <a:pt x="46" y="1186"/>
                        </a:lnTo>
                        <a:lnTo>
                          <a:pt x="58" y="1236"/>
                        </a:lnTo>
                        <a:lnTo>
                          <a:pt x="72" y="1284"/>
                        </a:lnTo>
                        <a:lnTo>
                          <a:pt x="88" y="1332"/>
                        </a:lnTo>
                        <a:lnTo>
                          <a:pt x="104" y="1380"/>
                        </a:lnTo>
                        <a:lnTo>
                          <a:pt x="122" y="1426"/>
                        </a:lnTo>
                        <a:lnTo>
                          <a:pt x="142" y="1472"/>
                        </a:lnTo>
                        <a:lnTo>
                          <a:pt x="162" y="1518"/>
                        </a:lnTo>
                        <a:lnTo>
                          <a:pt x="184" y="1564"/>
                        </a:lnTo>
                        <a:lnTo>
                          <a:pt x="220" y="1542"/>
                        </a:lnTo>
                        <a:lnTo>
                          <a:pt x="220" y="1542"/>
                        </a:lnTo>
                        <a:lnTo>
                          <a:pt x="228" y="1548"/>
                        </a:lnTo>
                        <a:lnTo>
                          <a:pt x="236" y="1552"/>
                        </a:lnTo>
                        <a:lnTo>
                          <a:pt x="248" y="1556"/>
                        </a:lnTo>
                        <a:lnTo>
                          <a:pt x="262" y="1558"/>
                        </a:lnTo>
                        <a:lnTo>
                          <a:pt x="278" y="1558"/>
                        </a:lnTo>
                        <a:lnTo>
                          <a:pt x="296" y="1554"/>
                        </a:lnTo>
                        <a:lnTo>
                          <a:pt x="318" y="1546"/>
                        </a:lnTo>
                        <a:lnTo>
                          <a:pt x="318" y="1546"/>
                        </a:lnTo>
                        <a:lnTo>
                          <a:pt x="330" y="1536"/>
                        </a:lnTo>
                        <a:lnTo>
                          <a:pt x="342" y="1522"/>
                        </a:lnTo>
                        <a:lnTo>
                          <a:pt x="354" y="1506"/>
                        </a:lnTo>
                        <a:lnTo>
                          <a:pt x="362" y="1490"/>
                        </a:lnTo>
                        <a:lnTo>
                          <a:pt x="362" y="1490"/>
                        </a:lnTo>
                        <a:close/>
                      </a:path>
                    </a:pathLst>
                  </a:custGeom>
                  <a:solidFill>
                    <a:srgbClr val="00AEEF"/>
                  </a:solidFill>
                  <a:ln w="9525">
                    <a:noFill/>
                    <a:round/>
                  </a:ln>
                </p:spPr>
                <p:txBody>
                  <a:bodyPr vert="horz" wrap="square" lIns="91401" tIns="45701" rIns="91401" bIns="45701" numCol="1" anchor="t" anchorCtr="0" compatLnSpc="1"/>
                  <a:lstStyle/>
                  <a:p>
                    <a:pPr defTabSz="913765"/>
                    <a:endParaRPr lang="zh-CN" altLang="en-US" sz="1200" dirty="0"/>
                  </a:p>
                </p:txBody>
              </p:sp>
            </p:grpSp>
          </p:grpSp>
        </p:grpSp>
        <p:grpSp>
          <p:nvGrpSpPr>
            <p:cNvPr id="486" name="组合 485"/>
            <p:cNvGrpSpPr/>
            <p:nvPr/>
          </p:nvGrpSpPr>
          <p:grpSpPr>
            <a:xfrm>
              <a:off x="6675631" y="1521582"/>
              <a:ext cx="250048" cy="150275"/>
              <a:chOff x="7357727" y="1161542"/>
              <a:chExt cx="250048" cy="150275"/>
            </a:xfrm>
          </p:grpSpPr>
          <p:cxnSp>
            <p:nvCxnSpPr>
              <p:cNvPr id="487" name="直接连接符 486"/>
              <p:cNvCxnSpPr/>
              <p:nvPr/>
            </p:nvCxnSpPr>
            <p:spPr>
              <a:xfrm>
                <a:off x="7357727" y="1161542"/>
                <a:ext cx="25004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88" name="直接连接符 487"/>
              <p:cNvCxnSpPr/>
              <p:nvPr/>
            </p:nvCxnSpPr>
            <p:spPr>
              <a:xfrm>
                <a:off x="7357727" y="1311817"/>
                <a:ext cx="25004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89" name="直接连接符 488"/>
              <p:cNvCxnSpPr/>
              <p:nvPr/>
            </p:nvCxnSpPr>
            <p:spPr>
              <a:xfrm>
                <a:off x="7357727" y="1236679"/>
                <a:ext cx="250048"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sp>
        <p:nvSpPr>
          <p:cNvPr id="503" name="TextBox 173"/>
          <p:cNvSpPr txBox="1"/>
          <p:nvPr/>
        </p:nvSpPr>
        <p:spPr>
          <a:xfrm>
            <a:off x="7767445" y="1764183"/>
            <a:ext cx="705928" cy="192060"/>
          </a:xfrm>
          <a:prstGeom prst="rect">
            <a:avLst/>
          </a:prstGeom>
          <a:noFill/>
        </p:spPr>
        <p:txBody>
          <a:bodyPr wrap="square" lIns="0" tIns="0" rIns="0" bIns="25680" rtlCol="0">
            <a:spAutoFit/>
          </a:bodyPr>
          <a:lstStyle/>
          <a:p>
            <a:pPr algn="ctr" defTabSz="913765">
              <a:lnSpc>
                <a:spcPct val="90000"/>
              </a:lnSpc>
              <a:spcBef>
                <a:spcPct val="20000"/>
              </a:spcBef>
            </a:pPr>
            <a:r>
              <a:rPr kumimoji="1" lang="en-US" altLang="zh-CN" sz="1200" b="1" dirty="0">
                <a:cs typeface="Huawei Sans" panose="020C0503030203020204" pitchFamily="34" charset="0"/>
                <a:sym typeface="Huawei Sans" panose="020C0503030203020204" pitchFamily="34" charset="0"/>
              </a:rPr>
              <a:t>… …</a:t>
            </a:r>
            <a:endParaRPr kumimoji="1" lang="en-US" altLang="zh-CN" sz="1200" b="1" dirty="0">
              <a:cs typeface="Huawei Sans" panose="020C0503030203020204" pitchFamily="34" charset="0"/>
              <a:sym typeface="Huawei Sans" panose="020C0503030203020204" pitchFamily="34" charset="0"/>
            </a:endParaRPr>
          </a:p>
        </p:txBody>
      </p:sp>
      <p:sp>
        <p:nvSpPr>
          <p:cNvPr id="504" name="矩形"/>
          <p:cNvSpPr/>
          <p:nvPr/>
        </p:nvSpPr>
        <p:spPr>
          <a:xfrm>
            <a:off x="632078" y="4845081"/>
            <a:ext cx="10661398" cy="530513"/>
          </a:xfrm>
          <a:prstGeom prst="roundRect">
            <a:avLst>
              <a:gd name="adj" fmla="val 0"/>
            </a:avLst>
          </a:prstGeom>
          <a:solidFill>
            <a:srgbClr val="88CCE8"/>
          </a:solidFill>
          <a:ln w="3175">
            <a:solidFill>
              <a:srgbClr val="A6A6A6"/>
            </a:solidFill>
          </a:ln>
        </p:spPr>
        <p:txBody>
          <a:bodyPr lIns="31330" tIns="31330" rIns="31330" bIns="31330" anchor="ctr"/>
          <a:lstStyle/>
          <a:p>
            <a:pPr defTabSz="1014730">
              <a:defRPr>
                <a:solidFill>
                  <a:srgbClr val="FFFFFF"/>
                </a:solidFill>
              </a:defRPr>
            </a:pPr>
            <a:endParaRPr sz="700" kern="0" dirty="0">
              <a:solidFill>
                <a:schemeClr val="tx1">
                  <a:lumMod val="85000"/>
                  <a:lumOff val="15000"/>
                </a:schemeClr>
              </a:solidFill>
              <a:cs typeface="Huawei Sans" panose="020C0503030203020204" pitchFamily="34" charset="0"/>
            </a:endParaRPr>
          </a:p>
        </p:txBody>
      </p:sp>
      <p:grpSp>
        <p:nvGrpSpPr>
          <p:cNvPr id="505" name="Group 63"/>
          <p:cNvGrpSpPr/>
          <p:nvPr/>
        </p:nvGrpSpPr>
        <p:grpSpPr>
          <a:xfrm>
            <a:off x="1781206" y="4845090"/>
            <a:ext cx="8007653" cy="580216"/>
            <a:chOff x="2488379" y="5182337"/>
            <a:chExt cx="3311850" cy="706006"/>
          </a:xfrm>
        </p:grpSpPr>
        <p:sp>
          <p:nvSpPr>
            <p:cNvPr id="506" name="Freeform 77"/>
            <p:cNvSpPr>
              <a:spLocks noChangeAspect="1"/>
            </p:cNvSpPr>
            <p:nvPr/>
          </p:nvSpPr>
          <p:spPr bwMode="auto">
            <a:xfrm flipH="1">
              <a:off x="2488379" y="5182337"/>
              <a:ext cx="3311850" cy="605010"/>
            </a:xfrm>
            <a:custGeom>
              <a:avLst/>
              <a:gdLst>
                <a:gd name="T0" fmla="*/ 451 w 806"/>
                <a:gd name="T1" fmla="*/ 0 h 454"/>
                <a:gd name="T2" fmla="*/ 294 w 806"/>
                <a:gd name="T3" fmla="*/ 119 h 454"/>
                <a:gd name="T4" fmla="*/ 235 w 806"/>
                <a:gd name="T5" fmla="*/ 103 h 454"/>
                <a:gd name="T6" fmla="*/ 118 w 806"/>
                <a:gd name="T7" fmla="*/ 220 h 454"/>
                <a:gd name="T8" fmla="*/ 0 w 806"/>
                <a:gd name="T9" fmla="*/ 337 h 454"/>
                <a:gd name="T10" fmla="*/ 118 w 806"/>
                <a:gd name="T11" fmla="*/ 454 h 454"/>
                <a:gd name="T12" fmla="*/ 665 w 806"/>
                <a:gd name="T13" fmla="*/ 454 h 454"/>
                <a:gd name="T14" fmla="*/ 806 w 806"/>
                <a:gd name="T15" fmla="*/ 313 h 454"/>
                <a:gd name="T16" fmla="*/ 744 w 806"/>
                <a:gd name="T17" fmla="*/ 196 h 454"/>
                <a:gd name="T18" fmla="*/ 744 w 806"/>
                <a:gd name="T19" fmla="*/ 194 h 454"/>
                <a:gd name="T20" fmla="*/ 636 w 806"/>
                <a:gd name="T21" fmla="*/ 86 h 454"/>
                <a:gd name="T22" fmla="*/ 598 w 806"/>
                <a:gd name="T23" fmla="*/ 93 h 454"/>
                <a:gd name="T24" fmla="*/ 451 w 806"/>
                <a:gd name="T25"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6" h="454">
                  <a:moveTo>
                    <a:pt x="451" y="0"/>
                  </a:moveTo>
                  <a:cubicBezTo>
                    <a:pt x="376" y="0"/>
                    <a:pt x="313" y="50"/>
                    <a:pt x="294" y="119"/>
                  </a:cubicBezTo>
                  <a:cubicBezTo>
                    <a:pt x="277" y="109"/>
                    <a:pt x="257" y="103"/>
                    <a:pt x="235" y="103"/>
                  </a:cubicBezTo>
                  <a:cubicBezTo>
                    <a:pt x="170" y="103"/>
                    <a:pt x="118" y="155"/>
                    <a:pt x="118" y="220"/>
                  </a:cubicBezTo>
                  <a:cubicBezTo>
                    <a:pt x="53" y="220"/>
                    <a:pt x="0" y="272"/>
                    <a:pt x="0" y="337"/>
                  </a:cubicBezTo>
                  <a:cubicBezTo>
                    <a:pt x="0" y="402"/>
                    <a:pt x="53" y="454"/>
                    <a:pt x="118" y="454"/>
                  </a:cubicBezTo>
                  <a:cubicBezTo>
                    <a:pt x="665" y="454"/>
                    <a:pt x="665" y="454"/>
                    <a:pt x="665" y="454"/>
                  </a:cubicBezTo>
                  <a:cubicBezTo>
                    <a:pt x="743" y="454"/>
                    <a:pt x="806" y="391"/>
                    <a:pt x="806" y="313"/>
                  </a:cubicBezTo>
                  <a:cubicBezTo>
                    <a:pt x="806" y="265"/>
                    <a:pt x="782" y="222"/>
                    <a:pt x="744" y="196"/>
                  </a:cubicBezTo>
                  <a:cubicBezTo>
                    <a:pt x="744" y="196"/>
                    <a:pt x="744" y="195"/>
                    <a:pt x="744" y="194"/>
                  </a:cubicBezTo>
                  <a:cubicBezTo>
                    <a:pt x="744" y="135"/>
                    <a:pt x="696" y="86"/>
                    <a:pt x="636" y="86"/>
                  </a:cubicBezTo>
                  <a:cubicBezTo>
                    <a:pt x="623" y="86"/>
                    <a:pt x="610" y="89"/>
                    <a:pt x="598" y="93"/>
                  </a:cubicBezTo>
                  <a:cubicBezTo>
                    <a:pt x="572" y="38"/>
                    <a:pt x="516" y="0"/>
                    <a:pt x="451" y="0"/>
                  </a:cubicBezTo>
                </a:path>
              </a:pathLst>
            </a:custGeom>
            <a:solidFill>
              <a:srgbClr val="8EB4E3"/>
            </a:solidFill>
            <a:ln w="15875" cap="flat" cmpd="sng" algn="ctr">
              <a:solidFill>
                <a:srgbClr val="666666">
                  <a:lumMod val="60000"/>
                  <a:lumOff val="40000"/>
                </a:srgbClr>
              </a:solidFill>
              <a:prstDash val="solid"/>
            </a:ln>
            <a:effectLst/>
          </p:spPr>
          <p:txBody>
            <a:bodyPr lIns="121814" tIns="60907" rIns="121814" bIns="60907" rtlCol="0" anchor="ctr"/>
            <a:lstStyle/>
            <a:p>
              <a:pPr marL="0" lvl="4" indent="-240030" algn="ctr" defTabSz="2466975">
                <a:spcBef>
                  <a:spcPts val="800"/>
                </a:spcBef>
                <a:buClr>
                  <a:prstClr val="white"/>
                </a:buClr>
                <a:buSzPct val="60000"/>
                <a:defRPr/>
              </a:pPr>
              <a:r>
                <a:rPr lang="zh-CN" altLang="en-US" sz="1400" b="1" kern="0" noProof="1">
                  <a:solidFill>
                    <a:srgbClr val="151515"/>
                  </a:solidFill>
                  <a:sym typeface="Huawei Sans" panose="020C0503030203020204" pitchFamily="34" charset="0"/>
                </a:rPr>
                <a:t>华为云</a:t>
              </a:r>
              <a:r>
                <a:rPr lang="en-US" altLang="zh-CN" sz="1400" b="1" kern="0" noProof="1">
                  <a:solidFill>
                    <a:srgbClr val="151515"/>
                  </a:solidFill>
                  <a:sym typeface="Huawei Sans" panose="020C0503030203020204" pitchFamily="34" charset="0"/>
                </a:rPr>
                <a:t>Stack</a:t>
              </a:r>
              <a:endParaRPr lang="en-US" altLang="en-US" sz="1400" b="1" kern="0" noProof="1">
                <a:solidFill>
                  <a:srgbClr val="151515"/>
                </a:solidFill>
                <a:sym typeface="Huawei Sans" panose="020C0503030203020204" pitchFamily="34" charset="0"/>
              </a:endParaRPr>
            </a:p>
          </p:txBody>
        </p:sp>
        <p:grpSp>
          <p:nvGrpSpPr>
            <p:cNvPr id="507" name="组合 294"/>
            <p:cNvGrpSpPr/>
            <p:nvPr/>
          </p:nvGrpSpPr>
          <p:grpSpPr>
            <a:xfrm>
              <a:off x="2731501" y="5433448"/>
              <a:ext cx="746651" cy="247313"/>
              <a:chOff x="3139172" y="5584509"/>
              <a:chExt cx="1856078" cy="710790"/>
            </a:xfrm>
          </p:grpSpPr>
          <p:pic>
            <p:nvPicPr>
              <p:cNvPr id="513" name="image12.png" descr="image12.png"/>
              <p:cNvPicPr>
                <a:picLocks noChangeAspect="1"/>
              </p:cNvPicPr>
              <p:nvPr/>
            </p:nvPicPr>
            <p:blipFill>
              <a:blip r:embed="rId1"/>
              <a:srcRect l="6085" r="6085" b="28533"/>
              <a:stretch>
                <a:fillRect/>
              </a:stretch>
            </p:blipFill>
            <p:spPr>
              <a:xfrm>
                <a:off x="3139172" y="5641134"/>
                <a:ext cx="1205906" cy="654165"/>
              </a:xfrm>
              <a:prstGeom prst="rect">
                <a:avLst/>
              </a:prstGeom>
              <a:ln w="3175" cap="flat">
                <a:noFill/>
                <a:miter lim="400000"/>
                <a:headEnd/>
                <a:tailEnd/>
              </a:ln>
              <a:effectLst/>
            </p:spPr>
          </p:pic>
          <p:pic>
            <p:nvPicPr>
              <p:cNvPr id="514" name="image9.png" descr="image9.png"/>
              <p:cNvPicPr>
                <a:picLocks noChangeAspect="1"/>
              </p:cNvPicPr>
              <p:nvPr/>
            </p:nvPicPr>
            <p:blipFill>
              <a:blip r:embed="rId2"/>
              <a:srcRect t="62" b="30011"/>
              <a:stretch>
                <a:fillRect/>
              </a:stretch>
            </p:blipFill>
            <p:spPr>
              <a:xfrm>
                <a:off x="3742126" y="5584509"/>
                <a:ext cx="1253124" cy="665960"/>
              </a:xfrm>
              <a:prstGeom prst="rect">
                <a:avLst/>
              </a:prstGeom>
              <a:ln w="3175" cap="flat">
                <a:noFill/>
                <a:miter lim="400000"/>
                <a:headEnd/>
                <a:tailEnd/>
              </a:ln>
              <a:effectLst/>
            </p:spPr>
          </p:pic>
        </p:grpSp>
        <p:sp>
          <p:nvSpPr>
            <p:cNvPr id="508" name="文本框 4"/>
            <p:cNvSpPr txBox="1"/>
            <p:nvPr/>
          </p:nvSpPr>
          <p:spPr>
            <a:xfrm>
              <a:off x="2659063" y="5624699"/>
              <a:ext cx="508001" cy="262152"/>
            </a:xfrm>
            <a:prstGeom prst="rect">
              <a:avLst/>
            </a:prstGeom>
            <a:noFill/>
          </p:spPr>
          <p:txBody>
            <a:bodyPr wrap="square" rtlCol="0">
              <a:spAutoFit/>
            </a:bodyPr>
            <a:lstStyle/>
            <a:p>
              <a:r>
                <a:rPr lang="en-US" altLang="zh-CN" sz="800" dirty="0"/>
                <a:t>Ascend 310</a:t>
              </a:r>
              <a:endParaRPr lang="zh-CN" altLang="en-US" sz="800" dirty="0"/>
            </a:p>
          </p:txBody>
        </p:sp>
        <p:sp>
          <p:nvSpPr>
            <p:cNvPr id="509" name="文本框 259"/>
            <p:cNvSpPr txBox="1"/>
            <p:nvPr/>
          </p:nvSpPr>
          <p:spPr>
            <a:xfrm>
              <a:off x="2994890" y="5626191"/>
              <a:ext cx="488717" cy="262152"/>
            </a:xfrm>
            <a:prstGeom prst="rect">
              <a:avLst/>
            </a:prstGeom>
            <a:noFill/>
          </p:spPr>
          <p:txBody>
            <a:bodyPr wrap="square" rtlCol="0">
              <a:spAutoFit/>
            </a:bodyPr>
            <a:lstStyle/>
            <a:p>
              <a:r>
                <a:rPr lang="en-US" altLang="zh-CN" sz="800" dirty="0"/>
                <a:t>Ascend 910</a:t>
              </a:r>
              <a:endParaRPr lang="zh-CN" altLang="en-US" sz="800" dirty="0"/>
            </a:p>
          </p:txBody>
        </p:sp>
        <p:pic>
          <p:nvPicPr>
            <p:cNvPr id="510" name="图片 29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9401" y="5448853"/>
              <a:ext cx="542845" cy="313712"/>
            </a:xfrm>
            <a:prstGeom prst="rect">
              <a:avLst/>
            </a:prstGeom>
          </p:spPr>
        </p:pic>
        <p:sp>
          <p:nvSpPr>
            <p:cNvPr id="511" name="MindSpore"/>
            <p:cNvSpPr txBox="1"/>
            <p:nvPr/>
          </p:nvSpPr>
          <p:spPr>
            <a:xfrm>
              <a:off x="2774650" y="5273232"/>
              <a:ext cx="618858" cy="223397"/>
            </a:xfrm>
            <a:prstGeom prst="rect">
              <a:avLst/>
            </a:prstGeom>
            <a:ln w="3175">
              <a:miter lim="400000"/>
            </a:ln>
          </p:spPr>
          <p:txBody>
            <a:bodyPr wrap="square" lIns="29973" tIns="29973" rIns="29973" bIns="29973" anchor="ctr">
              <a:spAutoFit/>
            </a:bodyPr>
            <a:lstStyle>
              <a:lvl1pPr defTabSz="1016000">
                <a:defRPr>
                  <a:solidFill>
                    <a:srgbClr val="FFC000"/>
                  </a:solidFill>
                  <a:latin typeface="Huawei Sans"/>
                  <a:ea typeface="Huawei Sans"/>
                  <a:cs typeface="Huawei Sans"/>
                  <a:sym typeface="Huawei Sans"/>
                </a:defRPr>
              </a:lvl1pPr>
            </a:lstStyle>
            <a:p>
              <a:pPr algn="ctr">
                <a:defRPr/>
              </a:pPr>
              <a:r>
                <a:rPr lang="zh-CN" altLang="en-US" sz="800" b="1" kern="0" dirty="0" smtClean="0">
                  <a:solidFill>
                    <a:schemeClr val="tx1">
                      <a:lumMod val="95000"/>
                      <a:lumOff val="5000"/>
                    </a:schemeClr>
                  </a:solidFill>
                  <a:latin typeface="+mn-lt"/>
                  <a:ea typeface="+mn-ea"/>
                  <a:cs typeface="Huawei Sans" panose="020C0503030203020204" pitchFamily="34" charset="0"/>
                </a:rPr>
                <a:t>昇 腾</a:t>
              </a:r>
              <a:endParaRPr sz="800" b="1" kern="0" dirty="0">
                <a:solidFill>
                  <a:schemeClr val="tx1">
                    <a:lumMod val="95000"/>
                    <a:lumOff val="5000"/>
                  </a:schemeClr>
                </a:solidFill>
                <a:latin typeface="+mn-lt"/>
                <a:ea typeface="+mn-ea"/>
                <a:cs typeface="Huawei Sans" panose="020C0503030203020204" pitchFamily="34" charset="0"/>
              </a:endParaRPr>
            </a:p>
          </p:txBody>
        </p:sp>
        <p:sp>
          <p:nvSpPr>
            <p:cNvPr id="512" name="MindSpore"/>
            <p:cNvSpPr txBox="1"/>
            <p:nvPr/>
          </p:nvSpPr>
          <p:spPr>
            <a:xfrm>
              <a:off x="4707823" y="5337154"/>
              <a:ext cx="565683" cy="223397"/>
            </a:xfrm>
            <a:prstGeom prst="rect">
              <a:avLst/>
            </a:prstGeom>
            <a:ln w="3175">
              <a:miter lim="400000"/>
            </a:ln>
          </p:spPr>
          <p:txBody>
            <a:bodyPr wrap="square" lIns="29973" tIns="29973" rIns="29973" bIns="29973" anchor="ctr">
              <a:spAutoFit/>
            </a:bodyPr>
            <a:lstStyle>
              <a:lvl1pPr defTabSz="1016000">
                <a:defRPr>
                  <a:solidFill>
                    <a:srgbClr val="FFC000"/>
                  </a:solidFill>
                  <a:latin typeface="Huawei Sans"/>
                  <a:ea typeface="Huawei Sans"/>
                  <a:cs typeface="Huawei Sans"/>
                  <a:sym typeface="Huawei Sans"/>
                </a:defRPr>
              </a:lvl1pPr>
            </a:lstStyle>
            <a:p>
              <a:pPr algn="ctr">
                <a:defRPr/>
              </a:pPr>
              <a:r>
                <a:rPr lang="zh-CN" altLang="en-US" sz="800" b="1" kern="0" dirty="0" smtClean="0">
                  <a:solidFill>
                    <a:schemeClr val="tx1">
                      <a:lumMod val="95000"/>
                      <a:lumOff val="5000"/>
                    </a:schemeClr>
                  </a:solidFill>
                  <a:latin typeface="+mn-lt"/>
                  <a:ea typeface="+mn-ea"/>
                  <a:cs typeface="Huawei Sans" panose="020C0503030203020204" pitchFamily="34" charset="0"/>
                </a:rPr>
                <a:t>鲲 鹏</a:t>
              </a:r>
              <a:endParaRPr sz="800" b="1" kern="0" dirty="0">
                <a:solidFill>
                  <a:schemeClr val="tx1">
                    <a:lumMod val="95000"/>
                    <a:lumOff val="5000"/>
                  </a:schemeClr>
                </a:solidFill>
                <a:latin typeface="+mn-lt"/>
                <a:ea typeface="+mn-ea"/>
                <a:cs typeface="Huawei Sans" panose="020C0503030203020204" pitchFamily="34" charset="0"/>
              </a:endParaRPr>
            </a:p>
          </p:txBody>
        </p:sp>
      </p:grpSp>
      <p:grpSp>
        <p:nvGrpSpPr>
          <p:cNvPr id="4" name="组合 3"/>
          <p:cNvGrpSpPr/>
          <p:nvPr/>
        </p:nvGrpSpPr>
        <p:grpSpPr>
          <a:xfrm>
            <a:off x="1237073" y="2516611"/>
            <a:ext cx="9915902" cy="2210982"/>
            <a:chOff x="1687880" y="2424230"/>
            <a:chExt cx="9919775" cy="2350108"/>
          </a:xfrm>
        </p:grpSpPr>
        <p:sp>
          <p:nvSpPr>
            <p:cNvPr id="169" name="AutoShape 5"/>
            <p:cNvSpPr>
              <a:spLocks noChangeArrowheads="1"/>
            </p:cNvSpPr>
            <p:nvPr/>
          </p:nvSpPr>
          <p:spPr bwMode="auto">
            <a:xfrm>
              <a:off x="1687880" y="2424230"/>
              <a:ext cx="9919775" cy="2350108"/>
            </a:xfrm>
            <a:prstGeom prst="roundRect">
              <a:avLst>
                <a:gd name="adj" fmla="val 5013"/>
              </a:avLst>
            </a:prstGeom>
            <a:solidFill>
              <a:srgbClr val="0070C0">
                <a:alpha val="49020"/>
              </a:srgbClr>
            </a:solidFill>
            <a:ln w="12700">
              <a:noFill/>
            </a:ln>
          </p:spPr>
          <p:txBody>
            <a:bodyPr lIns="25821" tIns="25821" rIns="25821" bIns="25821" anchor="ctr"/>
            <a:lstStyle>
              <a:lvl1pPr defTabSz="1219200">
                <a:defRPr>
                  <a:solidFill>
                    <a:schemeClr val="tx1"/>
                  </a:solidFill>
                  <a:latin typeface="Huawei Sans" panose="020C0503030203020204" pitchFamily="34" charset="0"/>
                  <a:ea typeface="方正兰亭黑简体" panose="02000000000000000000" pitchFamily="2" charset="-122"/>
                </a:defRPr>
              </a:lvl1pPr>
              <a:lvl2pPr marL="742950" indent="-285750" defTabSz="1219200">
                <a:defRPr>
                  <a:solidFill>
                    <a:schemeClr val="tx1"/>
                  </a:solidFill>
                  <a:latin typeface="Huawei Sans" panose="020C0503030203020204" pitchFamily="34" charset="0"/>
                  <a:ea typeface="方正兰亭黑简体" panose="02000000000000000000" pitchFamily="2" charset="-122"/>
                </a:defRPr>
              </a:lvl2pPr>
              <a:lvl3pPr marL="1143000" indent="-228600" defTabSz="1219200">
                <a:defRPr>
                  <a:solidFill>
                    <a:schemeClr val="tx1"/>
                  </a:solidFill>
                  <a:latin typeface="Huawei Sans" panose="020C0503030203020204" pitchFamily="34" charset="0"/>
                  <a:ea typeface="方正兰亭黑简体" panose="02000000000000000000" pitchFamily="2" charset="-122"/>
                </a:defRPr>
              </a:lvl3pPr>
              <a:lvl4pPr marL="1600200" indent="-228600" defTabSz="1219200">
                <a:defRPr>
                  <a:solidFill>
                    <a:schemeClr val="tx1"/>
                  </a:solidFill>
                  <a:latin typeface="Huawei Sans" panose="020C0503030203020204" pitchFamily="34" charset="0"/>
                  <a:ea typeface="方正兰亭黑简体" panose="02000000000000000000" pitchFamily="2" charset="-122"/>
                </a:defRPr>
              </a:lvl4pPr>
              <a:lvl5pPr marL="2057400" indent="-228600" defTabSz="1219200">
                <a:defRPr>
                  <a:solidFill>
                    <a:schemeClr val="tx1"/>
                  </a:solidFill>
                  <a:latin typeface="Huawei Sans" panose="020C0503030203020204" pitchFamily="34" charset="0"/>
                  <a:ea typeface="方正兰亭黑简体" panose="02000000000000000000" pitchFamily="2" charset="-122"/>
                </a:defRPr>
              </a:lvl5pPr>
              <a:lvl6pPr marL="2514600" indent="-228600" defTabSz="1219200" eaLnBrk="0" fontAlgn="base" hangingPunct="0">
                <a:spcBef>
                  <a:spcPct val="0"/>
                </a:spcBef>
                <a:spcAft>
                  <a:spcPct val="0"/>
                </a:spcAft>
                <a:defRPr>
                  <a:solidFill>
                    <a:schemeClr val="tx1"/>
                  </a:solidFill>
                  <a:latin typeface="Huawei Sans" panose="020C0503030203020204" pitchFamily="34" charset="0"/>
                  <a:ea typeface="方正兰亭黑简体" panose="02000000000000000000" pitchFamily="2" charset="-122"/>
                </a:defRPr>
              </a:lvl6pPr>
              <a:lvl7pPr marL="2971800" indent="-228600" defTabSz="1219200" eaLnBrk="0" fontAlgn="base" hangingPunct="0">
                <a:spcBef>
                  <a:spcPct val="0"/>
                </a:spcBef>
                <a:spcAft>
                  <a:spcPct val="0"/>
                </a:spcAft>
                <a:defRPr>
                  <a:solidFill>
                    <a:schemeClr val="tx1"/>
                  </a:solidFill>
                  <a:latin typeface="Huawei Sans" panose="020C0503030203020204" pitchFamily="34" charset="0"/>
                  <a:ea typeface="方正兰亭黑简体" panose="02000000000000000000" pitchFamily="2" charset="-122"/>
                </a:defRPr>
              </a:lvl7pPr>
              <a:lvl8pPr marL="3429000" indent="-228600" defTabSz="1219200" eaLnBrk="0" fontAlgn="base" hangingPunct="0">
                <a:spcBef>
                  <a:spcPct val="0"/>
                </a:spcBef>
                <a:spcAft>
                  <a:spcPct val="0"/>
                </a:spcAft>
                <a:defRPr>
                  <a:solidFill>
                    <a:schemeClr val="tx1"/>
                  </a:solidFill>
                  <a:latin typeface="Huawei Sans" panose="020C0503030203020204" pitchFamily="34" charset="0"/>
                  <a:ea typeface="方正兰亭黑简体" panose="02000000000000000000" pitchFamily="2" charset="-122"/>
                </a:defRPr>
              </a:lvl8pPr>
              <a:lvl9pPr marL="3886200" indent="-228600" defTabSz="1219200" eaLnBrk="0" fontAlgn="base" hangingPunct="0">
                <a:spcBef>
                  <a:spcPct val="0"/>
                </a:spcBef>
                <a:spcAft>
                  <a:spcPct val="0"/>
                </a:spcAft>
                <a:defRPr>
                  <a:solidFill>
                    <a:schemeClr val="tx1"/>
                  </a:solidFill>
                  <a:latin typeface="Huawei Sans" panose="020C0503030203020204" pitchFamily="34" charset="0"/>
                  <a:ea typeface="方正兰亭黑简体" panose="02000000000000000000" pitchFamily="2" charset="-122"/>
                </a:defRPr>
              </a:lvl9pPr>
            </a:lstStyle>
            <a:p>
              <a:pPr algn="ctr" defTabSz="1218565" eaLnBrk="0" fontAlgn="base" hangingPunct="0">
                <a:spcBef>
                  <a:spcPct val="0"/>
                </a:spcBef>
                <a:spcAft>
                  <a:spcPct val="0"/>
                </a:spcAft>
                <a:buClr>
                  <a:srgbClr val="CC9900"/>
                </a:buClr>
                <a:defRPr/>
              </a:pPr>
              <a:endParaRPr lang="zh-CN" altLang="en-US" sz="1400" kern="0" dirty="0">
                <a:solidFill>
                  <a:schemeClr val="tx2"/>
                </a:solidFill>
                <a:latin typeface="+mn-lt"/>
                <a:ea typeface="+mn-ea"/>
              </a:endParaRPr>
            </a:p>
          </p:txBody>
        </p:sp>
        <p:sp>
          <p:nvSpPr>
            <p:cNvPr id="170" name="AutoShape 5"/>
            <p:cNvSpPr>
              <a:spLocks noChangeArrowheads="1"/>
            </p:cNvSpPr>
            <p:nvPr/>
          </p:nvSpPr>
          <p:spPr bwMode="auto">
            <a:xfrm>
              <a:off x="2933447" y="3431215"/>
              <a:ext cx="4862605" cy="1197487"/>
            </a:xfrm>
            <a:prstGeom prst="roundRect">
              <a:avLst>
                <a:gd name="adj" fmla="val 0"/>
              </a:avLst>
            </a:prstGeom>
            <a:solidFill>
              <a:srgbClr val="88CCE8"/>
            </a:solidFill>
            <a:ln w="12700">
              <a:solidFill>
                <a:sysClr val="window" lastClr="FFFFFF">
                  <a:lumMod val="50000"/>
                </a:sysClr>
              </a:solidFill>
            </a:ln>
          </p:spPr>
          <p:txBody>
            <a:bodyPr lIns="25821" tIns="25821" rIns="25821" bIns="25821" anchor="ctr"/>
            <a:lstStyle>
              <a:lvl1pPr defTabSz="1219200">
                <a:defRPr>
                  <a:solidFill>
                    <a:schemeClr val="tx1"/>
                  </a:solidFill>
                  <a:latin typeface="Huawei Sans" panose="020C0503030203020204" pitchFamily="34" charset="0"/>
                  <a:ea typeface="方正兰亭黑简体" panose="02000000000000000000" pitchFamily="2" charset="-122"/>
                </a:defRPr>
              </a:lvl1pPr>
              <a:lvl2pPr marL="742950" indent="-285750" defTabSz="1219200">
                <a:defRPr>
                  <a:solidFill>
                    <a:schemeClr val="tx1"/>
                  </a:solidFill>
                  <a:latin typeface="Huawei Sans" panose="020C0503030203020204" pitchFamily="34" charset="0"/>
                  <a:ea typeface="方正兰亭黑简体" panose="02000000000000000000" pitchFamily="2" charset="-122"/>
                </a:defRPr>
              </a:lvl2pPr>
              <a:lvl3pPr marL="1143000" indent="-228600" defTabSz="1219200">
                <a:defRPr>
                  <a:solidFill>
                    <a:schemeClr val="tx1"/>
                  </a:solidFill>
                  <a:latin typeface="Huawei Sans" panose="020C0503030203020204" pitchFamily="34" charset="0"/>
                  <a:ea typeface="方正兰亭黑简体" panose="02000000000000000000" pitchFamily="2" charset="-122"/>
                </a:defRPr>
              </a:lvl3pPr>
              <a:lvl4pPr marL="1600200" indent="-228600" defTabSz="1219200">
                <a:defRPr>
                  <a:solidFill>
                    <a:schemeClr val="tx1"/>
                  </a:solidFill>
                  <a:latin typeface="Huawei Sans" panose="020C0503030203020204" pitchFamily="34" charset="0"/>
                  <a:ea typeface="方正兰亭黑简体" panose="02000000000000000000" pitchFamily="2" charset="-122"/>
                </a:defRPr>
              </a:lvl4pPr>
              <a:lvl5pPr marL="2057400" indent="-228600" defTabSz="1219200">
                <a:defRPr>
                  <a:solidFill>
                    <a:schemeClr val="tx1"/>
                  </a:solidFill>
                  <a:latin typeface="Huawei Sans" panose="020C0503030203020204" pitchFamily="34" charset="0"/>
                  <a:ea typeface="方正兰亭黑简体" panose="02000000000000000000" pitchFamily="2" charset="-122"/>
                </a:defRPr>
              </a:lvl5pPr>
              <a:lvl6pPr marL="2514600" indent="-228600" defTabSz="1219200" eaLnBrk="0" fontAlgn="base" hangingPunct="0">
                <a:spcBef>
                  <a:spcPct val="0"/>
                </a:spcBef>
                <a:spcAft>
                  <a:spcPct val="0"/>
                </a:spcAft>
                <a:defRPr>
                  <a:solidFill>
                    <a:schemeClr val="tx1"/>
                  </a:solidFill>
                  <a:latin typeface="Huawei Sans" panose="020C0503030203020204" pitchFamily="34" charset="0"/>
                  <a:ea typeface="方正兰亭黑简体" panose="02000000000000000000" pitchFamily="2" charset="-122"/>
                </a:defRPr>
              </a:lvl6pPr>
              <a:lvl7pPr marL="2971800" indent="-228600" defTabSz="1219200" eaLnBrk="0" fontAlgn="base" hangingPunct="0">
                <a:spcBef>
                  <a:spcPct val="0"/>
                </a:spcBef>
                <a:spcAft>
                  <a:spcPct val="0"/>
                </a:spcAft>
                <a:defRPr>
                  <a:solidFill>
                    <a:schemeClr val="tx1"/>
                  </a:solidFill>
                  <a:latin typeface="Huawei Sans" panose="020C0503030203020204" pitchFamily="34" charset="0"/>
                  <a:ea typeface="方正兰亭黑简体" panose="02000000000000000000" pitchFamily="2" charset="-122"/>
                </a:defRPr>
              </a:lvl7pPr>
              <a:lvl8pPr marL="3429000" indent="-228600" defTabSz="1219200" eaLnBrk="0" fontAlgn="base" hangingPunct="0">
                <a:spcBef>
                  <a:spcPct val="0"/>
                </a:spcBef>
                <a:spcAft>
                  <a:spcPct val="0"/>
                </a:spcAft>
                <a:defRPr>
                  <a:solidFill>
                    <a:schemeClr val="tx1"/>
                  </a:solidFill>
                  <a:latin typeface="Huawei Sans" panose="020C0503030203020204" pitchFamily="34" charset="0"/>
                  <a:ea typeface="方正兰亭黑简体" panose="02000000000000000000" pitchFamily="2" charset="-122"/>
                </a:defRPr>
              </a:lvl8pPr>
              <a:lvl9pPr marL="3886200" indent="-228600" defTabSz="1219200" eaLnBrk="0" fontAlgn="base" hangingPunct="0">
                <a:spcBef>
                  <a:spcPct val="0"/>
                </a:spcBef>
                <a:spcAft>
                  <a:spcPct val="0"/>
                </a:spcAft>
                <a:defRPr>
                  <a:solidFill>
                    <a:schemeClr val="tx1"/>
                  </a:solidFill>
                  <a:latin typeface="Huawei Sans" panose="020C0503030203020204" pitchFamily="34" charset="0"/>
                  <a:ea typeface="方正兰亭黑简体" panose="02000000000000000000" pitchFamily="2" charset="-122"/>
                </a:defRPr>
              </a:lvl9pPr>
            </a:lstStyle>
            <a:p>
              <a:pPr algn="ctr" defTabSz="1218565" eaLnBrk="0" fontAlgn="base" hangingPunct="0">
                <a:spcBef>
                  <a:spcPct val="0"/>
                </a:spcBef>
                <a:spcAft>
                  <a:spcPct val="0"/>
                </a:spcAft>
                <a:buClr>
                  <a:srgbClr val="CC9900"/>
                </a:buClr>
                <a:defRPr/>
              </a:pPr>
              <a:endParaRPr lang="zh-CN" altLang="en-US" sz="1065" b="1" kern="0" dirty="0">
                <a:solidFill>
                  <a:prstClr val="black"/>
                </a:solidFill>
                <a:latin typeface="+mn-lt"/>
                <a:ea typeface="+mn-ea"/>
              </a:endParaRPr>
            </a:p>
          </p:txBody>
        </p:sp>
        <p:grpSp>
          <p:nvGrpSpPr>
            <p:cNvPr id="172" name="组合 171"/>
            <p:cNvGrpSpPr/>
            <p:nvPr/>
          </p:nvGrpSpPr>
          <p:grpSpPr>
            <a:xfrm>
              <a:off x="1778761" y="2539449"/>
              <a:ext cx="1134317" cy="2091410"/>
              <a:chOff x="67476" y="3223918"/>
              <a:chExt cx="927685" cy="1902745"/>
            </a:xfrm>
            <a:solidFill>
              <a:srgbClr val="88CCE8"/>
            </a:solidFill>
          </p:grpSpPr>
          <p:sp>
            <p:nvSpPr>
              <p:cNvPr id="173" name="AutoShape 5"/>
              <p:cNvSpPr>
                <a:spLocks noChangeArrowheads="1"/>
              </p:cNvSpPr>
              <p:nvPr/>
            </p:nvSpPr>
            <p:spPr bwMode="auto">
              <a:xfrm>
                <a:off x="67476" y="3223918"/>
                <a:ext cx="927685" cy="1902745"/>
              </a:xfrm>
              <a:prstGeom prst="roundRect">
                <a:avLst>
                  <a:gd name="adj" fmla="val 0"/>
                </a:avLst>
              </a:prstGeom>
              <a:grpFill/>
              <a:ln w="12700">
                <a:solidFill>
                  <a:sysClr val="window" lastClr="FFFFFF">
                    <a:lumMod val="50000"/>
                  </a:sysClr>
                </a:solidFill>
              </a:ln>
            </p:spPr>
            <p:txBody>
              <a:bodyPr lIns="25821" tIns="25821" rIns="25821" bIns="25821" anchor="ctr"/>
              <a:lstStyle>
                <a:lvl1pPr defTabSz="1219200">
                  <a:defRPr>
                    <a:solidFill>
                      <a:schemeClr val="tx1"/>
                    </a:solidFill>
                    <a:latin typeface="Huawei Sans" panose="020C0503030203020204" pitchFamily="34" charset="0"/>
                    <a:ea typeface="方正兰亭黑简体" panose="02000000000000000000" pitchFamily="2" charset="-122"/>
                  </a:defRPr>
                </a:lvl1pPr>
                <a:lvl2pPr marL="742950" indent="-285750" defTabSz="1219200">
                  <a:defRPr>
                    <a:solidFill>
                      <a:schemeClr val="tx1"/>
                    </a:solidFill>
                    <a:latin typeface="Huawei Sans" panose="020C0503030203020204" pitchFamily="34" charset="0"/>
                    <a:ea typeface="方正兰亭黑简体" panose="02000000000000000000" pitchFamily="2" charset="-122"/>
                  </a:defRPr>
                </a:lvl2pPr>
                <a:lvl3pPr marL="1143000" indent="-228600" defTabSz="1219200">
                  <a:defRPr>
                    <a:solidFill>
                      <a:schemeClr val="tx1"/>
                    </a:solidFill>
                    <a:latin typeface="Huawei Sans" panose="020C0503030203020204" pitchFamily="34" charset="0"/>
                    <a:ea typeface="方正兰亭黑简体" panose="02000000000000000000" pitchFamily="2" charset="-122"/>
                  </a:defRPr>
                </a:lvl3pPr>
                <a:lvl4pPr marL="1600200" indent="-228600" defTabSz="1219200">
                  <a:defRPr>
                    <a:solidFill>
                      <a:schemeClr val="tx1"/>
                    </a:solidFill>
                    <a:latin typeface="Huawei Sans" panose="020C0503030203020204" pitchFamily="34" charset="0"/>
                    <a:ea typeface="方正兰亭黑简体" panose="02000000000000000000" pitchFamily="2" charset="-122"/>
                  </a:defRPr>
                </a:lvl4pPr>
                <a:lvl5pPr marL="2057400" indent="-228600" defTabSz="1219200">
                  <a:defRPr>
                    <a:solidFill>
                      <a:schemeClr val="tx1"/>
                    </a:solidFill>
                    <a:latin typeface="Huawei Sans" panose="020C0503030203020204" pitchFamily="34" charset="0"/>
                    <a:ea typeface="方正兰亭黑简体" panose="02000000000000000000" pitchFamily="2" charset="-122"/>
                  </a:defRPr>
                </a:lvl5pPr>
                <a:lvl6pPr marL="2514600" indent="-228600" defTabSz="1219200" eaLnBrk="0" fontAlgn="base" hangingPunct="0">
                  <a:spcBef>
                    <a:spcPct val="0"/>
                  </a:spcBef>
                  <a:spcAft>
                    <a:spcPct val="0"/>
                  </a:spcAft>
                  <a:defRPr>
                    <a:solidFill>
                      <a:schemeClr val="tx1"/>
                    </a:solidFill>
                    <a:latin typeface="Huawei Sans" panose="020C0503030203020204" pitchFamily="34" charset="0"/>
                    <a:ea typeface="方正兰亭黑简体" panose="02000000000000000000" pitchFamily="2" charset="-122"/>
                  </a:defRPr>
                </a:lvl6pPr>
                <a:lvl7pPr marL="2971800" indent="-228600" defTabSz="1219200" eaLnBrk="0" fontAlgn="base" hangingPunct="0">
                  <a:spcBef>
                    <a:spcPct val="0"/>
                  </a:spcBef>
                  <a:spcAft>
                    <a:spcPct val="0"/>
                  </a:spcAft>
                  <a:defRPr>
                    <a:solidFill>
                      <a:schemeClr val="tx1"/>
                    </a:solidFill>
                    <a:latin typeface="Huawei Sans" panose="020C0503030203020204" pitchFamily="34" charset="0"/>
                    <a:ea typeface="方正兰亭黑简体" panose="02000000000000000000" pitchFamily="2" charset="-122"/>
                  </a:defRPr>
                </a:lvl7pPr>
                <a:lvl8pPr marL="3429000" indent="-228600" defTabSz="1219200" eaLnBrk="0" fontAlgn="base" hangingPunct="0">
                  <a:spcBef>
                    <a:spcPct val="0"/>
                  </a:spcBef>
                  <a:spcAft>
                    <a:spcPct val="0"/>
                  </a:spcAft>
                  <a:defRPr>
                    <a:solidFill>
                      <a:schemeClr val="tx1"/>
                    </a:solidFill>
                    <a:latin typeface="Huawei Sans" panose="020C0503030203020204" pitchFamily="34" charset="0"/>
                    <a:ea typeface="方正兰亭黑简体" panose="02000000000000000000" pitchFamily="2" charset="-122"/>
                  </a:defRPr>
                </a:lvl8pPr>
                <a:lvl9pPr marL="3886200" indent="-228600" defTabSz="1219200" eaLnBrk="0" fontAlgn="base" hangingPunct="0">
                  <a:spcBef>
                    <a:spcPct val="0"/>
                  </a:spcBef>
                  <a:spcAft>
                    <a:spcPct val="0"/>
                  </a:spcAft>
                  <a:defRPr>
                    <a:solidFill>
                      <a:schemeClr val="tx1"/>
                    </a:solidFill>
                    <a:latin typeface="Huawei Sans" panose="020C0503030203020204" pitchFamily="34" charset="0"/>
                    <a:ea typeface="方正兰亭黑简体" panose="02000000000000000000" pitchFamily="2" charset="-122"/>
                  </a:defRPr>
                </a:lvl9pPr>
              </a:lstStyle>
              <a:p>
                <a:pPr algn="ctr" defTabSz="1218565" eaLnBrk="0" fontAlgn="base" hangingPunct="0">
                  <a:spcBef>
                    <a:spcPct val="0"/>
                  </a:spcBef>
                  <a:spcAft>
                    <a:spcPct val="0"/>
                  </a:spcAft>
                  <a:buClr>
                    <a:srgbClr val="CC9900"/>
                  </a:buClr>
                  <a:defRPr/>
                </a:pPr>
                <a:endParaRPr lang="zh-CN" altLang="en-US" sz="1065" b="1" kern="0" dirty="0">
                  <a:solidFill>
                    <a:prstClr val="black"/>
                  </a:solidFill>
                  <a:latin typeface="+mn-lt"/>
                  <a:ea typeface="+mn-ea"/>
                </a:endParaRPr>
              </a:p>
            </p:txBody>
          </p:sp>
          <p:sp>
            <p:nvSpPr>
              <p:cNvPr id="174" name="圆角矩形 65"/>
              <p:cNvSpPr/>
              <p:nvPr/>
            </p:nvSpPr>
            <p:spPr>
              <a:xfrm>
                <a:off x="143100" y="3891904"/>
                <a:ext cx="793096" cy="339812"/>
              </a:xfrm>
              <a:prstGeom prst="roundRect">
                <a:avLst/>
              </a:prstGeom>
              <a:grpFill/>
              <a:ln w="6350" cap="flat" cmpd="sng" algn="ctr">
                <a:noFill/>
                <a:prstDash val="solid"/>
              </a:ln>
              <a:effectLst/>
            </p:spPr>
            <p:txBody>
              <a:bodyPr wrap="square" lIns="0" tIns="0" rIns="0" bIns="0" anchor="ctr"/>
              <a:lstStyle/>
              <a:p>
                <a:pPr algn="ctr" defTabSz="1218565" fontAlgn="base">
                  <a:spcBef>
                    <a:spcPct val="0"/>
                  </a:spcBef>
                  <a:spcAft>
                    <a:spcPct val="0"/>
                  </a:spcAft>
                </a:pPr>
                <a:r>
                  <a:rPr lang="en-US" altLang="zh-CN" sz="1050" b="1" kern="0" dirty="0">
                    <a:solidFill>
                      <a:srgbClr val="000000"/>
                    </a:solidFill>
                  </a:rPr>
                  <a:t>DAYU-CDM</a:t>
                </a:r>
                <a:endParaRPr lang="en-US" altLang="zh-CN" sz="1050" b="1" kern="0" dirty="0">
                  <a:solidFill>
                    <a:srgbClr val="000000"/>
                  </a:solidFill>
                </a:endParaRPr>
              </a:p>
              <a:p>
                <a:pPr algn="ctr" defTabSz="1218565" fontAlgn="base">
                  <a:spcBef>
                    <a:spcPct val="0"/>
                  </a:spcBef>
                  <a:spcAft>
                    <a:spcPct val="0"/>
                  </a:spcAft>
                </a:pPr>
                <a:r>
                  <a:rPr lang="en-US" altLang="zh-CN" sz="1050" kern="0" dirty="0">
                    <a:solidFill>
                      <a:srgbClr val="000000"/>
                    </a:solidFill>
                  </a:rPr>
                  <a:t>(</a:t>
                </a:r>
                <a:r>
                  <a:rPr lang="zh-CN" altLang="en-US" sz="1050" kern="0" dirty="0">
                    <a:solidFill>
                      <a:srgbClr val="000000"/>
                    </a:solidFill>
                  </a:rPr>
                  <a:t>数据迁移</a:t>
                </a:r>
                <a:r>
                  <a:rPr lang="en-US" altLang="zh-CN" sz="1050" kern="0" dirty="0">
                    <a:solidFill>
                      <a:srgbClr val="000000"/>
                    </a:solidFill>
                  </a:rPr>
                  <a:t>)</a:t>
                </a:r>
                <a:endParaRPr lang="en-US" altLang="zh-CN" sz="1050" kern="0" dirty="0">
                  <a:solidFill>
                    <a:srgbClr val="000000"/>
                  </a:solidFill>
                </a:endParaRPr>
              </a:p>
            </p:txBody>
          </p:sp>
          <p:sp>
            <p:nvSpPr>
              <p:cNvPr id="175" name="文本框 174"/>
              <p:cNvSpPr txBox="1"/>
              <p:nvPr/>
            </p:nvSpPr>
            <p:spPr>
              <a:xfrm>
                <a:off x="120775" y="3285471"/>
                <a:ext cx="838173" cy="287525"/>
              </a:xfrm>
              <a:prstGeom prst="rect">
                <a:avLst/>
              </a:prstGeom>
              <a:grpFill/>
            </p:spPr>
            <p:txBody>
              <a:bodyPr wrap="square" rtlCol="0">
                <a:spAutoFit/>
              </a:bodyPr>
              <a:lstStyle/>
              <a:p>
                <a:pPr algn="ctr" defTabSz="1218565" eaLnBrk="0" fontAlgn="base" hangingPunct="0">
                  <a:spcBef>
                    <a:spcPct val="0"/>
                  </a:spcBef>
                  <a:spcAft>
                    <a:spcPct val="0"/>
                  </a:spcAft>
                </a:pPr>
                <a:r>
                  <a:rPr lang="zh-CN" altLang="en-US" sz="1330" b="1" dirty="0">
                    <a:solidFill>
                      <a:prstClr val="black"/>
                    </a:solidFill>
                  </a:rPr>
                  <a:t>数据集成</a:t>
                </a:r>
                <a:endParaRPr lang="zh-CN" altLang="en-US" sz="1330" b="1" dirty="0">
                  <a:solidFill>
                    <a:prstClr val="black"/>
                  </a:solidFill>
                </a:endParaRPr>
              </a:p>
            </p:txBody>
          </p:sp>
          <p:sp>
            <p:nvSpPr>
              <p:cNvPr id="177" name="圆角矩形 65"/>
              <p:cNvSpPr/>
              <p:nvPr/>
            </p:nvSpPr>
            <p:spPr>
              <a:xfrm>
                <a:off x="163450" y="4461368"/>
                <a:ext cx="787178" cy="339812"/>
              </a:xfrm>
              <a:prstGeom prst="roundRect">
                <a:avLst/>
              </a:prstGeom>
              <a:grpFill/>
              <a:ln w="6350" cap="flat" cmpd="sng" algn="ctr">
                <a:noFill/>
                <a:prstDash val="solid"/>
              </a:ln>
              <a:effectLst/>
            </p:spPr>
            <p:txBody>
              <a:bodyPr wrap="square" lIns="0" tIns="0" rIns="0" bIns="0" anchor="ctr"/>
              <a:lstStyle/>
              <a:p>
                <a:pPr algn="ctr" defTabSz="1218565" fontAlgn="base">
                  <a:spcBef>
                    <a:spcPct val="0"/>
                  </a:spcBef>
                  <a:spcAft>
                    <a:spcPct val="0"/>
                  </a:spcAft>
                </a:pPr>
                <a:r>
                  <a:rPr lang="en-US" altLang="zh-CN" sz="1050" b="1" kern="0" dirty="0">
                    <a:solidFill>
                      <a:srgbClr val="000000"/>
                    </a:solidFill>
                  </a:rPr>
                  <a:t>DRS</a:t>
                </a:r>
                <a:endParaRPr lang="en-US" altLang="zh-CN" sz="1050" b="1" kern="0" dirty="0">
                  <a:solidFill>
                    <a:srgbClr val="000000"/>
                  </a:solidFill>
                </a:endParaRPr>
              </a:p>
              <a:p>
                <a:pPr algn="ctr" defTabSz="1218565" fontAlgn="base">
                  <a:spcBef>
                    <a:spcPct val="0"/>
                  </a:spcBef>
                  <a:spcAft>
                    <a:spcPct val="0"/>
                  </a:spcAft>
                </a:pPr>
                <a:r>
                  <a:rPr lang="en-US" altLang="zh-CN" sz="1050" kern="0" dirty="0">
                    <a:solidFill>
                      <a:srgbClr val="000000"/>
                    </a:solidFill>
                  </a:rPr>
                  <a:t>(</a:t>
                </a:r>
                <a:r>
                  <a:rPr lang="zh-CN" altLang="en-US" sz="1050" kern="0" dirty="0">
                    <a:solidFill>
                      <a:srgbClr val="000000"/>
                    </a:solidFill>
                  </a:rPr>
                  <a:t>数据复制</a:t>
                </a:r>
                <a:r>
                  <a:rPr lang="en-US" altLang="zh-CN" sz="1050" kern="0" dirty="0">
                    <a:solidFill>
                      <a:srgbClr val="000000"/>
                    </a:solidFill>
                  </a:rPr>
                  <a:t>)</a:t>
                </a:r>
                <a:endParaRPr lang="en-US" altLang="zh-CN" sz="1050" kern="0" dirty="0">
                  <a:solidFill>
                    <a:srgbClr val="000000"/>
                  </a:solidFill>
                </a:endParaRPr>
              </a:p>
            </p:txBody>
          </p:sp>
        </p:grpSp>
        <p:sp>
          <p:nvSpPr>
            <p:cNvPr id="178" name="文本框 177"/>
            <p:cNvSpPr txBox="1"/>
            <p:nvPr/>
          </p:nvSpPr>
          <p:spPr>
            <a:xfrm>
              <a:off x="4914390" y="3430501"/>
              <a:ext cx="1062926" cy="316034"/>
            </a:xfrm>
            <a:prstGeom prst="rect">
              <a:avLst/>
            </a:prstGeom>
            <a:noFill/>
          </p:spPr>
          <p:txBody>
            <a:bodyPr wrap="square" rtlCol="0">
              <a:spAutoFit/>
            </a:bodyPr>
            <a:lstStyle/>
            <a:p>
              <a:pPr algn="ctr" defTabSz="1218565" eaLnBrk="0" fontAlgn="base" hangingPunct="0">
                <a:spcBef>
                  <a:spcPct val="0"/>
                </a:spcBef>
                <a:spcAft>
                  <a:spcPct val="0"/>
                </a:spcAft>
              </a:pPr>
              <a:r>
                <a:rPr lang="zh-CN" altLang="en-US" sz="1330" b="1" dirty="0">
                  <a:solidFill>
                    <a:prstClr val="black"/>
                  </a:solidFill>
                </a:rPr>
                <a:t>大数据服务</a:t>
              </a:r>
              <a:endParaRPr lang="zh-CN" altLang="en-US" sz="1330" b="1" dirty="0">
                <a:solidFill>
                  <a:prstClr val="black"/>
                </a:solidFill>
              </a:endParaRPr>
            </a:p>
          </p:txBody>
        </p:sp>
        <p:sp>
          <p:nvSpPr>
            <p:cNvPr id="179" name="文本框 178"/>
            <p:cNvSpPr txBox="1"/>
            <p:nvPr/>
          </p:nvSpPr>
          <p:spPr>
            <a:xfrm>
              <a:off x="7039642" y="3752025"/>
              <a:ext cx="635953" cy="425287"/>
            </a:xfrm>
            <a:prstGeom prst="rect">
              <a:avLst/>
            </a:prstGeom>
            <a:solidFill>
              <a:schemeClr val="tx2">
                <a:lumMod val="40000"/>
                <a:lumOff val="60000"/>
              </a:schemeClr>
            </a:solidFill>
          </p:spPr>
          <p:txBody>
            <a:bodyPr wrap="square" lIns="18281" rIns="18281" rtlCol="0">
              <a:spAutoFit/>
            </a:bodyPr>
            <a:lstStyle/>
            <a:p>
              <a:pPr algn="ctr" defTabSz="1218565" eaLnBrk="0" fontAlgn="base" hangingPunct="0">
                <a:spcBef>
                  <a:spcPct val="0"/>
                </a:spcBef>
                <a:spcAft>
                  <a:spcPct val="0"/>
                </a:spcAft>
              </a:pPr>
              <a:r>
                <a:rPr lang="zh-CN" altLang="en-US" sz="1000" b="1" dirty="0">
                  <a:solidFill>
                    <a:prstClr val="black"/>
                  </a:solidFill>
                </a:rPr>
                <a:t>图引擎</a:t>
              </a:r>
              <a:endParaRPr lang="en-US" altLang="zh-CN" sz="1000" b="1" dirty="0">
                <a:solidFill>
                  <a:prstClr val="black"/>
                </a:solidFill>
              </a:endParaRPr>
            </a:p>
            <a:p>
              <a:pPr algn="ctr" defTabSz="1218565" eaLnBrk="0" fontAlgn="base" hangingPunct="0">
                <a:spcBef>
                  <a:spcPct val="0"/>
                </a:spcBef>
                <a:spcAft>
                  <a:spcPct val="0"/>
                </a:spcAft>
              </a:pPr>
              <a:r>
                <a:rPr lang="en-US" altLang="zh-CN" sz="1000" b="1" dirty="0">
                  <a:solidFill>
                    <a:prstClr val="black"/>
                  </a:solidFill>
                </a:rPr>
                <a:t>GES</a:t>
              </a:r>
              <a:endParaRPr lang="zh-CN" altLang="en-US" sz="1000" b="1" dirty="0">
                <a:solidFill>
                  <a:prstClr val="black"/>
                </a:solidFill>
              </a:endParaRPr>
            </a:p>
          </p:txBody>
        </p:sp>
        <p:sp>
          <p:nvSpPr>
            <p:cNvPr id="180" name="文本框 179"/>
            <p:cNvSpPr txBox="1"/>
            <p:nvPr/>
          </p:nvSpPr>
          <p:spPr>
            <a:xfrm>
              <a:off x="3011033" y="3752025"/>
              <a:ext cx="1038336" cy="425287"/>
            </a:xfrm>
            <a:prstGeom prst="rect">
              <a:avLst/>
            </a:prstGeom>
            <a:solidFill>
              <a:schemeClr val="tx2">
                <a:lumMod val="40000"/>
                <a:lumOff val="60000"/>
              </a:schemeClr>
            </a:solidFill>
          </p:spPr>
          <p:txBody>
            <a:bodyPr wrap="square" lIns="18281" rIns="18281" rtlCol="0">
              <a:spAutoFit/>
            </a:bodyPr>
            <a:lstStyle/>
            <a:p>
              <a:pPr algn="ctr" defTabSz="1218565" eaLnBrk="0" fontAlgn="base" hangingPunct="0">
                <a:spcBef>
                  <a:spcPct val="0"/>
                </a:spcBef>
                <a:spcAft>
                  <a:spcPct val="0"/>
                </a:spcAft>
              </a:pPr>
              <a:r>
                <a:rPr lang="en-US" altLang="zh-CN" sz="1000" b="1" dirty="0">
                  <a:solidFill>
                    <a:prstClr val="black"/>
                  </a:solidFill>
                </a:rPr>
                <a:t>MapReduce</a:t>
              </a:r>
              <a:endParaRPr lang="zh-CN" altLang="en-US" sz="1000" b="1" dirty="0">
                <a:solidFill>
                  <a:prstClr val="black"/>
                </a:solidFill>
              </a:endParaRPr>
            </a:p>
            <a:p>
              <a:pPr algn="ctr" defTabSz="1218565" eaLnBrk="0" fontAlgn="base" hangingPunct="0">
                <a:spcBef>
                  <a:spcPct val="0"/>
                </a:spcBef>
                <a:spcAft>
                  <a:spcPct val="0"/>
                </a:spcAft>
              </a:pPr>
              <a:r>
                <a:rPr lang="en-US" altLang="zh-CN" sz="1000" b="1" dirty="0">
                  <a:solidFill>
                    <a:prstClr val="black"/>
                  </a:solidFill>
                </a:rPr>
                <a:t>MRS</a:t>
              </a:r>
              <a:endParaRPr lang="zh-CN" altLang="en-US" sz="1000" b="1" dirty="0">
                <a:solidFill>
                  <a:prstClr val="black"/>
                </a:solidFill>
              </a:endParaRPr>
            </a:p>
          </p:txBody>
        </p:sp>
        <p:sp>
          <p:nvSpPr>
            <p:cNvPr id="181" name="文本框 180"/>
            <p:cNvSpPr txBox="1"/>
            <p:nvPr/>
          </p:nvSpPr>
          <p:spPr>
            <a:xfrm>
              <a:off x="5256338" y="3752025"/>
              <a:ext cx="746285" cy="425287"/>
            </a:xfrm>
            <a:prstGeom prst="rect">
              <a:avLst/>
            </a:prstGeom>
            <a:solidFill>
              <a:schemeClr val="tx2">
                <a:lumMod val="40000"/>
                <a:lumOff val="60000"/>
              </a:schemeClr>
            </a:solidFill>
          </p:spPr>
          <p:txBody>
            <a:bodyPr wrap="square" lIns="18281" rIns="18281" rtlCol="0">
              <a:spAutoFit/>
            </a:bodyPr>
            <a:lstStyle/>
            <a:p>
              <a:pPr algn="ctr" defTabSz="1218565" eaLnBrk="0" fontAlgn="base" hangingPunct="0">
                <a:spcBef>
                  <a:spcPct val="0"/>
                </a:spcBef>
                <a:spcAft>
                  <a:spcPct val="0"/>
                </a:spcAft>
              </a:pPr>
              <a:r>
                <a:rPr lang="zh-CN" altLang="en-US" sz="1000" b="1" dirty="0">
                  <a:solidFill>
                    <a:prstClr val="black"/>
                  </a:solidFill>
                </a:rPr>
                <a:t>数据湖探索</a:t>
              </a:r>
              <a:endParaRPr lang="zh-CN" altLang="en-US" sz="1000" b="1" dirty="0">
                <a:solidFill>
                  <a:prstClr val="black"/>
                </a:solidFill>
              </a:endParaRPr>
            </a:p>
            <a:p>
              <a:pPr algn="ctr" defTabSz="1218565" eaLnBrk="0" fontAlgn="base" hangingPunct="0">
                <a:spcBef>
                  <a:spcPct val="0"/>
                </a:spcBef>
                <a:spcAft>
                  <a:spcPct val="0"/>
                </a:spcAft>
              </a:pPr>
              <a:r>
                <a:rPr lang="en-US" altLang="zh-CN" sz="1000" b="1" dirty="0">
                  <a:solidFill>
                    <a:prstClr val="black"/>
                  </a:solidFill>
                </a:rPr>
                <a:t>DLI</a:t>
              </a:r>
              <a:endParaRPr lang="zh-CN" altLang="en-US" sz="1000" b="1" dirty="0">
                <a:solidFill>
                  <a:prstClr val="black"/>
                </a:solidFill>
              </a:endParaRPr>
            </a:p>
          </p:txBody>
        </p:sp>
        <p:sp>
          <p:nvSpPr>
            <p:cNvPr id="182" name="文本框 181"/>
            <p:cNvSpPr txBox="1"/>
            <p:nvPr/>
          </p:nvSpPr>
          <p:spPr>
            <a:xfrm>
              <a:off x="6220998" y="3752025"/>
              <a:ext cx="621648" cy="425287"/>
            </a:xfrm>
            <a:prstGeom prst="rect">
              <a:avLst/>
            </a:prstGeom>
            <a:solidFill>
              <a:schemeClr val="tx2">
                <a:lumMod val="40000"/>
                <a:lumOff val="60000"/>
              </a:schemeClr>
            </a:solidFill>
          </p:spPr>
          <p:txBody>
            <a:bodyPr wrap="square" lIns="18281" rIns="18281" rtlCol="0">
              <a:spAutoFit/>
            </a:bodyPr>
            <a:lstStyle/>
            <a:p>
              <a:pPr algn="ctr" defTabSz="1218565" eaLnBrk="0" fontAlgn="base" hangingPunct="0">
                <a:spcBef>
                  <a:spcPct val="0"/>
                </a:spcBef>
                <a:spcAft>
                  <a:spcPct val="0"/>
                </a:spcAft>
              </a:pPr>
              <a:r>
                <a:rPr lang="zh-CN" altLang="en-US" sz="1000" b="1" dirty="0">
                  <a:solidFill>
                    <a:prstClr val="black"/>
                  </a:solidFill>
                </a:rPr>
                <a:t>搜索服务</a:t>
              </a:r>
              <a:endParaRPr lang="en-US" altLang="zh-CN" sz="1000" b="1" dirty="0">
                <a:solidFill>
                  <a:prstClr val="black"/>
                </a:solidFill>
              </a:endParaRPr>
            </a:p>
            <a:p>
              <a:pPr algn="ctr" defTabSz="1218565" eaLnBrk="0" fontAlgn="base" hangingPunct="0">
                <a:spcBef>
                  <a:spcPct val="0"/>
                </a:spcBef>
                <a:spcAft>
                  <a:spcPct val="0"/>
                </a:spcAft>
              </a:pPr>
              <a:r>
                <a:rPr lang="en-US" altLang="zh-CN" sz="1000" b="1" dirty="0">
                  <a:solidFill>
                    <a:prstClr val="black"/>
                  </a:solidFill>
                </a:rPr>
                <a:t>CSS</a:t>
              </a:r>
              <a:endParaRPr lang="zh-CN" altLang="en-US" sz="1000" b="1" dirty="0">
                <a:solidFill>
                  <a:prstClr val="black"/>
                </a:solidFill>
              </a:endParaRPr>
            </a:p>
          </p:txBody>
        </p:sp>
        <p:sp>
          <p:nvSpPr>
            <p:cNvPr id="183" name="文本框 182"/>
            <p:cNvSpPr txBox="1"/>
            <p:nvPr/>
          </p:nvSpPr>
          <p:spPr>
            <a:xfrm>
              <a:off x="4218073" y="3752025"/>
              <a:ext cx="855152" cy="261714"/>
            </a:xfrm>
            <a:prstGeom prst="rect">
              <a:avLst/>
            </a:prstGeom>
            <a:solidFill>
              <a:schemeClr val="tx2">
                <a:lumMod val="40000"/>
                <a:lumOff val="60000"/>
              </a:schemeClr>
            </a:solidFill>
          </p:spPr>
          <p:txBody>
            <a:bodyPr wrap="square" lIns="18281" rIns="18281" rtlCol="0">
              <a:spAutoFit/>
            </a:bodyPr>
            <a:lstStyle/>
            <a:p>
              <a:pPr algn="ctr" defTabSz="1218565" eaLnBrk="0" fontAlgn="base" hangingPunct="0">
                <a:spcBef>
                  <a:spcPct val="0"/>
                </a:spcBef>
                <a:spcAft>
                  <a:spcPct val="0"/>
                </a:spcAft>
              </a:pPr>
              <a:r>
                <a:rPr lang="zh-CN" altLang="en-US" sz="1000" b="1" dirty="0">
                  <a:solidFill>
                    <a:prstClr val="black"/>
                  </a:solidFill>
                </a:rPr>
                <a:t>数据仓库</a:t>
              </a:r>
              <a:r>
                <a:rPr lang="en-US" altLang="zh-CN" sz="1000" b="1" dirty="0">
                  <a:solidFill>
                    <a:prstClr val="black"/>
                  </a:solidFill>
                </a:rPr>
                <a:t>DWS</a:t>
              </a:r>
              <a:endParaRPr lang="zh-CN" altLang="en-US" sz="1000" b="1" dirty="0">
                <a:solidFill>
                  <a:prstClr val="black"/>
                </a:solidFill>
              </a:endParaRPr>
            </a:p>
          </p:txBody>
        </p:sp>
        <p:sp>
          <p:nvSpPr>
            <p:cNvPr id="184" name="Freeform 38"/>
            <p:cNvSpPr>
              <a:spLocks noEditPoints="1"/>
            </p:cNvSpPr>
            <p:nvPr/>
          </p:nvSpPr>
          <p:spPr bwMode="auto">
            <a:xfrm>
              <a:off x="6361182" y="4205773"/>
              <a:ext cx="331114" cy="348263"/>
            </a:xfrm>
            <a:custGeom>
              <a:avLst/>
              <a:gdLst>
                <a:gd name="T0" fmla="*/ 2360 w 3620"/>
                <a:gd name="T1" fmla="*/ 1268 h 3612"/>
                <a:gd name="T2" fmla="*/ 1764 w 3620"/>
                <a:gd name="T3" fmla="*/ 840 h 3612"/>
                <a:gd name="T4" fmla="*/ 1168 w 3620"/>
                <a:gd name="T5" fmla="*/ 1268 h 3612"/>
                <a:gd name="T6" fmla="*/ 672 w 3620"/>
                <a:gd name="T7" fmla="*/ 1848 h 3612"/>
                <a:gd name="T8" fmla="*/ 1260 w 3620"/>
                <a:gd name="T9" fmla="*/ 2436 h 3612"/>
                <a:gd name="T10" fmla="*/ 2268 w 3620"/>
                <a:gd name="T11" fmla="*/ 2436 h 3612"/>
                <a:gd name="T12" fmla="*/ 2856 w 3620"/>
                <a:gd name="T13" fmla="*/ 1848 h 3612"/>
                <a:gd name="T14" fmla="*/ 2360 w 3620"/>
                <a:gd name="T15" fmla="*/ 1268 h 3612"/>
                <a:gd name="T16" fmla="*/ 2268 w 3620"/>
                <a:gd name="T17" fmla="*/ 2352 h 3612"/>
                <a:gd name="T18" fmla="*/ 1260 w 3620"/>
                <a:gd name="T19" fmla="*/ 2352 h 3612"/>
                <a:gd name="T20" fmla="*/ 756 w 3620"/>
                <a:gd name="T21" fmla="*/ 1848 h 3612"/>
                <a:gd name="T22" fmla="*/ 1184 w 3620"/>
                <a:gd name="T23" fmla="*/ 1352 h 3612"/>
                <a:gd name="T24" fmla="*/ 1252 w 3620"/>
                <a:gd name="T25" fmla="*/ 1294 h 3612"/>
                <a:gd name="T26" fmla="*/ 1772 w 3620"/>
                <a:gd name="T27" fmla="*/ 924 h 3612"/>
                <a:gd name="T28" fmla="*/ 2293 w 3620"/>
                <a:gd name="T29" fmla="*/ 1294 h 3612"/>
                <a:gd name="T30" fmla="*/ 2360 w 3620"/>
                <a:gd name="T31" fmla="*/ 1352 h 3612"/>
                <a:gd name="T32" fmla="*/ 2789 w 3620"/>
                <a:gd name="T33" fmla="*/ 1848 h 3612"/>
                <a:gd name="T34" fmla="*/ 2268 w 3620"/>
                <a:gd name="T35" fmla="*/ 2352 h 3612"/>
                <a:gd name="T36" fmla="*/ 3587 w 3620"/>
                <a:gd name="T37" fmla="*/ 3469 h 3612"/>
                <a:gd name="T38" fmla="*/ 3066 w 3620"/>
                <a:gd name="T39" fmla="*/ 2948 h 3612"/>
                <a:gd name="T40" fmla="*/ 3528 w 3620"/>
                <a:gd name="T41" fmla="*/ 1764 h 3612"/>
                <a:gd name="T42" fmla="*/ 1764 w 3620"/>
                <a:gd name="T43" fmla="*/ 0 h 3612"/>
                <a:gd name="T44" fmla="*/ 0 w 3620"/>
                <a:gd name="T45" fmla="*/ 1764 h 3612"/>
                <a:gd name="T46" fmla="*/ 1764 w 3620"/>
                <a:gd name="T47" fmla="*/ 3528 h 3612"/>
                <a:gd name="T48" fmla="*/ 2948 w 3620"/>
                <a:gd name="T49" fmla="*/ 3066 h 3612"/>
                <a:gd name="T50" fmla="*/ 3469 w 3620"/>
                <a:gd name="T51" fmla="*/ 3587 h 3612"/>
                <a:gd name="T52" fmla="*/ 3528 w 3620"/>
                <a:gd name="T53" fmla="*/ 3612 h 3612"/>
                <a:gd name="T54" fmla="*/ 3587 w 3620"/>
                <a:gd name="T55" fmla="*/ 3587 h 3612"/>
                <a:gd name="T56" fmla="*/ 3587 w 3620"/>
                <a:gd name="T57" fmla="*/ 3469 h 3612"/>
                <a:gd name="T58" fmla="*/ 1764 w 3620"/>
                <a:gd name="T59" fmla="*/ 3360 h 3612"/>
                <a:gd name="T60" fmla="*/ 168 w 3620"/>
                <a:gd name="T61" fmla="*/ 1764 h 3612"/>
                <a:gd name="T62" fmla="*/ 1764 w 3620"/>
                <a:gd name="T63" fmla="*/ 168 h 3612"/>
                <a:gd name="T64" fmla="*/ 3360 w 3620"/>
                <a:gd name="T65" fmla="*/ 1764 h 3612"/>
                <a:gd name="T66" fmla="*/ 1764 w 3620"/>
                <a:gd name="T67" fmla="*/ 336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20" h="3612">
                  <a:moveTo>
                    <a:pt x="2360" y="1268"/>
                  </a:moveTo>
                  <a:cubicBezTo>
                    <a:pt x="2276" y="1016"/>
                    <a:pt x="2041" y="840"/>
                    <a:pt x="1764" y="840"/>
                  </a:cubicBezTo>
                  <a:cubicBezTo>
                    <a:pt x="1487" y="840"/>
                    <a:pt x="1252" y="1016"/>
                    <a:pt x="1168" y="1268"/>
                  </a:cubicBezTo>
                  <a:cubicBezTo>
                    <a:pt x="890" y="1310"/>
                    <a:pt x="672" y="1554"/>
                    <a:pt x="672" y="1848"/>
                  </a:cubicBezTo>
                  <a:cubicBezTo>
                    <a:pt x="672" y="2167"/>
                    <a:pt x="941" y="2436"/>
                    <a:pt x="1260" y="2436"/>
                  </a:cubicBezTo>
                  <a:cubicBezTo>
                    <a:pt x="2268" y="2436"/>
                    <a:pt x="2268" y="2436"/>
                    <a:pt x="2268" y="2436"/>
                  </a:cubicBezTo>
                  <a:cubicBezTo>
                    <a:pt x="2587" y="2436"/>
                    <a:pt x="2856" y="2167"/>
                    <a:pt x="2856" y="1848"/>
                  </a:cubicBezTo>
                  <a:cubicBezTo>
                    <a:pt x="2856" y="1554"/>
                    <a:pt x="2638" y="1310"/>
                    <a:pt x="2360" y="1268"/>
                  </a:cubicBezTo>
                  <a:close/>
                  <a:moveTo>
                    <a:pt x="2268" y="2352"/>
                  </a:moveTo>
                  <a:cubicBezTo>
                    <a:pt x="1260" y="2352"/>
                    <a:pt x="1260" y="2352"/>
                    <a:pt x="1260" y="2352"/>
                  </a:cubicBezTo>
                  <a:cubicBezTo>
                    <a:pt x="983" y="2352"/>
                    <a:pt x="756" y="2125"/>
                    <a:pt x="756" y="1848"/>
                  </a:cubicBezTo>
                  <a:cubicBezTo>
                    <a:pt x="756" y="1604"/>
                    <a:pt x="941" y="1386"/>
                    <a:pt x="1184" y="1352"/>
                  </a:cubicBezTo>
                  <a:cubicBezTo>
                    <a:pt x="1218" y="1344"/>
                    <a:pt x="1243" y="1327"/>
                    <a:pt x="1252" y="1294"/>
                  </a:cubicBezTo>
                  <a:cubicBezTo>
                    <a:pt x="1327" y="1075"/>
                    <a:pt x="1537" y="924"/>
                    <a:pt x="1772" y="924"/>
                  </a:cubicBezTo>
                  <a:cubicBezTo>
                    <a:pt x="2008" y="924"/>
                    <a:pt x="2218" y="1075"/>
                    <a:pt x="2293" y="1294"/>
                  </a:cubicBezTo>
                  <a:cubicBezTo>
                    <a:pt x="2302" y="1327"/>
                    <a:pt x="2327" y="1344"/>
                    <a:pt x="2360" y="1352"/>
                  </a:cubicBezTo>
                  <a:cubicBezTo>
                    <a:pt x="2604" y="1394"/>
                    <a:pt x="2789" y="1604"/>
                    <a:pt x="2789" y="1848"/>
                  </a:cubicBezTo>
                  <a:cubicBezTo>
                    <a:pt x="2772" y="2125"/>
                    <a:pt x="2545" y="2352"/>
                    <a:pt x="2268" y="2352"/>
                  </a:cubicBezTo>
                  <a:close/>
                  <a:moveTo>
                    <a:pt x="3587" y="3469"/>
                  </a:moveTo>
                  <a:cubicBezTo>
                    <a:pt x="3066" y="2948"/>
                    <a:pt x="3066" y="2948"/>
                    <a:pt x="3066" y="2948"/>
                  </a:cubicBezTo>
                  <a:cubicBezTo>
                    <a:pt x="3352" y="2638"/>
                    <a:pt x="3528" y="2218"/>
                    <a:pt x="3528" y="1764"/>
                  </a:cubicBezTo>
                  <a:cubicBezTo>
                    <a:pt x="3528" y="790"/>
                    <a:pt x="2738" y="0"/>
                    <a:pt x="1764" y="0"/>
                  </a:cubicBezTo>
                  <a:cubicBezTo>
                    <a:pt x="790" y="0"/>
                    <a:pt x="0" y="790"/>
                    <a:pt x="0" y="1764"/>
                  </a:cubicBezTo>
                  <a:cubicBezTo>
                    <a:pt x="0" y="2738"/>
                    <a:pt x="790" y="3528"/>
                    <a:pt x="1764" y="3528"/>
                  </a:cubicBezTo>
                  <a:cubicBezTo>
                    <a:pt x="2218" y="3528"/>
                    <a:pt x="2638" y="3352"/>
                    <a:pt x="2948" y="3066"/>
                  </a:cubicBezTo>
                  <a:cubicBezTo>
                    <a:pt x="3469" y="3587"/>
                    <a:pt x="3469" y="3587"/>
                    <a:pt x="3469" y="3587"/>
                  </a:cubicBezTo>
                  <a:cubicBezTo>
                    <a:pt x="3486" y="3604"/>
                    <a:pt x="3511" y="3612"/>
                    <a:pt x="3528" y="3612"/>
                  </a:cubicBezTo>
                  <a:cubicBezTo>
                    <a:pt x="3545" y="3612"/>
                    <a:pt x="3570" y="3604"/>
                    <a:pt x="3587" y="3587"/>
                  </a:cubicBezTo>
                  <a:cubicBezTo>
                    <a:pt x="3620" y="3553"/>
                    <a:pt x="3620" y="3503"/>
                    <a:pt x="3587" y="3469"/>
                  </a:cubicBezTo>
                  <a:close/>
                  <a:moveTo>
                    <a:pt x="1764" y="3360"/>
                  </a:moveTo>
                  <a:cubicBezTo>
                    <a:pt x="882" y="3360"/>
                    <a:pt x="168" y="2646"/>
                    <a:pt x="168" y="1764"/>
                  </a:cubicBezTo>
                  <a:cubicBezTo>
                    <a:pt x="168" y="882"/>
                    <a:pt x="882" y="168"/>
                    <a:pt x="1764" y="168"/>
                  </a:cubicBezTo>
                  <a:cubicBezTo>
                    <a:pt x="2646" y="168"/>
                    <a:pt x="3360" y="882"/>
                    <a:pt x="3360" y="1764"/>
                  </a:cubicBezTo>
                  <a:cubicBezTo>
                    <a:pt x="3360" y="2646"/>
                    <a:pt x="2646" y="3360"/>
                    <a:pt x="1764" y="3360"/>
                  </a:cubicBezTo>
                  <a:close/>
                </a:path>
              </a:pathLst>
            </a:custGeom>
            <a:solidFill>
              <a:srgbClr val="454545"/>
            </a:solidFill>
            <a:ln>
              <a:noFill/>
            </a:ln>
          </p:spPr>
          <p:txBody>
            <a:bodyPr vert="horz" wrap="square" lIns="91380" tIns="45690" rIns="91380" bIns="45690" numCol="1" anchor="t" anchorCtr="0" compatLnSpc="1"/>
            <a:lstStyle/>
            <a:p>
              <a:pPr defTabSz="913765">
                <a:defRPr/>
              </a:pPr>
              <a:endParaRPr lang="zh-CN" altLang="en-US" sz="1800" kern="0"/>
            </a:p>
          </p:txBody>
        </p:sp>
        <p:sp>
          <p:nvSpPr>
            <p:cNvPr id="185" name="Freeform 5"/>
            <p:cNvSpPr>
              <a:spLocks noEditPoints="1"/>
            </p:cNvSpPr>
            <p:nvPr/>
          </p:nvSpPr>
          <p:spPr bwMode="auto">
            <a:xfrm>
              <a:off x="7202125" y="4204918"/>
              <a:ext cx="331114" cy="348263"/>
            </a:xfrm>
            <a:custGeom>
              <a:avLst/>
              <a:gdLst>
                <a:gd name="T0" fmla="*/ 146 w 176"/>
                <a:gd name="T1" fmla="*/ 68 h 168"/>
                <a:gd name="T2" fmla="*/ 108 w 176"/>
                <a:gd name="T3" fmla="*/ 20 h 168"/>
                <a:gd name="T4" fmla="*/ 68 w 176"/>
                <a:gd name="T5" fmla="*/ 20 h 168"/>
                <a:gd name="T6" fmla="*/ 29 w 176"/>
                <a:gd name="T7" fmla="*/ 67 h 168"/>
                <a:gd name="T8" fmla="*/ 0 w 176"/>
                <a:gd name="T9" fmla="*/ 140 h 168"/>
                <a:gd name="T10" fmla="*/ 32 w 176"/>
                <a:gd name="T11" fmla="*/ 156 h 168"/>
                <a:gd name="T12" fmla="*/ 144 w 176"/>
                <a:gd name="T13" fmla="*/ 156 h 168"/>
                <a:gd name="T14" fmla="*/ 176 w 176"/>
                <a:gd name="T15" fmla="*/ 140 h 168"/>
                <a:gd name="T16" fmla="*/ 139 w 176"/>
                <a:gd name="T17" fmla="*/ 72 h 168"/>
                <a:gd name="T18" fmla="*/ 148 w 176"/>
                <a:gd name="T19" fmla="*/ 122 h 168"/>
                <a:gd name="T20" fmla="*/ 99 w 176"/>
                <a:gd name="T21" fmla="*/ 37 h 168"/>
                <a:gd name="T22" fmla="*/ 139 w 176"/>
                <a:gd name="T23" fmla="*/ 72 h 168"/>
                <a:gd name="T24" fmla="*/ 91 w 176"/>
                <a:gd name="T25" fmla="*/ 118 h 168"/>
                <a:gd name="T26" fmla="*/ 106 w 176"/>
                <a:gd name="T27" fmla="*/ 93 h 168"/>
                <a:gd name="T28" fmla="*/ 136 w 176"/>
                <a:gd name="T29" fmla="*/ 138 h 168"/>
                <a:gd name="T30" fmla="*/ 31 w 176"/>
                <a:gd name="T31" fmla="*/ 124 h 168"/>
                <a:gd name="T32" fmla="*/ 77 w 176"/>
                <a:gd name="T33" fmla="*/ 108 h 168"/>
                <a:gd name="T34" fmla="*/ 40 w 176"/>
                <a:gd name="T35" fmla="*/ 138 h 168"/>
                <a:gd name="T36" fmla="*/ 75 w 176"/>
                <a:gd name="T37" fmla="*/ 92 h 168"/>
                <a:gd name="T38" fmla="*/ 102 w 176"/>
                <a:gd name="T39" fmla="*/ 92 h 168"/>
                <a:gd name="T40" fmla="*/ 88 w 176"/>
                <a:gd name="T41" fmla="*/ 116 h 168"/>
                <a:gd name="T42" fmla="*/ 81 w 176"/>
                <a:gd name="T43" fmla="*/ 39 h 168"/>
                <a:gd name="T44" fmla="*/ 96 w 176"/>
                <a:gd name="T45" fmla="*/ 38 h 168"/>
                <a:gd name="T46" fmla="*/ 88 w 176"/>
                <a:gd name="T47" fmla="*/ 86 h 168"/>
                <a:gd name="T48" fmla="*/ 81 w 176"/>
                <a:gd name="T49" fmla="*/ 39 h 168"/>
                <a:gd name="T50" fmla="*/ 100 w 176"/>
                <a:gd name="T51" fmla="*/ 20 h 168"/>
                <a:gd name="T52" fmla="*/ 76 w 176"/>
                <a:gd name="T53" fmla="*/ 20 h 168"/>
                <a:gd name="T54" fmla="*/ 36 w 176"/>
                <a:gd name="T55" fmla="*/ 72 h 168"/>
                <a:gd name="T56" fmla="*/ 77 w 176"/>
                <a:gd name="T57" fmla="*/ 37 h 168"/>
                <a:gd name="T58" fmla="*/ 27 w 176"/>
                <a:gd name="T59" fmla="*/ 122 h 168"/>
                <a:gd name="T60" fmla="*/ 19 w 176"/>
                <a:gd name="T61" fmla="*/ 120 h 168"/>
                <a:gd name="T62" fmla="*/ 8 w 176"/>
                <a:gd name="T63" fmla="*/ 140 h 168"/>
                <a:gd name="T64" fmla="*/ 32 w 176"/>
                <a:gd name="T65" fmla="*/ 140 h 168"/>
                <a:gd name="T66" fmla="*/ 8 w 176"/>
                <a:gd name="T67" fmla="*/ 140 h 168"/>
                <a:gd name="T68" fmla="*/ 40 w 176"/>
                <a:gd name="T69" fmla="*/ 142 h 168"/>
                <a:gd name="T70" fmla="*/ 136 w 176"/>
                <a:gd name="T71" fmla="*/ 142 h 168"/>
                <a:gd name="T72" fmla="*/ 88 w 176"/>
                <a:gd name="T73" fmla="*/ 160 h 168"/>
                <a:gd name="T74" fmla="*/ 156 w 176"/>
                <a:gd name="T75" fmla="*/ 152 h 168"/>
                <a:gd name="T76" fmla="*/ 156 w 176"/>
                <a:gd name="T77" fmla="*/ 128 h 168"/>
                <a:gd name="T78" fmla="*/ 156 w 176"/>
                <a:gd name="T79" fmla="*/ 15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68">
                  <a:moveTo>
                    <a:pt x="164" y="122"/>
                  </a:moveTo>
                  <a:cubicBezTo>
                    <a:pt x="162" y="103"/>
                    <a:pt x="152" y="79"/>
                    <a:pt x="146" y="68"/>
                  </a:cubicBezTo>
                  <a:cubicBezTo>
                    <a:pt x="139" y="56"/>
                    <a:pt x="123" y="35"/>
                    <a:pt x="108" y="24"/>
                  </a:cubicBezTo>
                  <a:cubicBezTo>
                    <a:pt x="108" y="23"/>
                    <a:pt x="108" y="22"/>
                    <a:pt x="108" y="20"/>
                  </a:cubicBezTo>
                  <a:cubicBezTo>
                    <a:pt x="108" y="9"/>
                    <a:pt x="99" y="0"/>
                    <a:pt x="88" y="0"/>
                  </a:cubicBezTo>
                  <a:cubicBezTo>
                    <a:pt x="77" y="0"/>
                    <a:pt x="68" y="9"/>
                    <a:pt x="68" y="20"/>
                  </a:cubicBezTo>
                  <a:cubicBezTo>
                    <a:pt x="68" y="21"/>
                    <a:pt x="68" y="22"/>
                    <a:pt x="68" y="24"/>
                  </a:cubicBezTo>
                  <a:cubicBezTo>
                    <a:pt x="53" y="34"/>
                    <a:pt x="36" y="56"/>
                    <a:pt x="29" y="67"/>
                  </a:cubicBezTo>
                  <a:cubicBezTo>
                    <a:pt x="22" y="79"/>
                    <a:pt x="13" y="103"/>
                    <a:pt x="11" y="122"/>
                  </a:cubicBezTo>
                  <a:cubicBezTo>
                    <a:pt x="4" y="126"/>
                    <a:pt x="0" y="132"/>
                    <a:pt x="0" y="140"/>
                  </a:cubicBezTo>
                  <a:cubicBezTo>
                    <a:pt x="0" y="151"/>
                    <a:pt x="9" y="160"/>
                    <a:pt x="20" y="160"/>
                  </a:cubicBezTo>
                  <a:cubicBezTo>
                    <a:pt x="24" y="160"/>
                    <a:pt x="28" y="159"/>
                    <a:pt x="32" y="156"/>
                  </a:cubicBezTo>
                  <a:cubicBezTo>
                    <a:pt x="49" y="164"/>
                    <a:pt x="75" y="168"/>
                    <a:pt x="88" y="168"/>
                  </a:cubicBezTo>
                  <a:cubicBezTo>
                    <a:pt x="101" y="168"/>
                    <a:pt x="127" y="164"/>
                    <a:pt x="144" y="156"/>
                  </a:cubicBezTo>
                  <a:cubicBezTo>
                    <a:pt x="148" y="159"/>
                    <a:pt x="152" y="160"/>
                    <a:pt x="156" y="160"/>
                  </a:cubicBezTo>
                  <a:cubicBezTo>
                    <a:pt x="167" y="160"/>
                    <a:pt x="176" y="151"/>
                    <a:pt x="176" y="140"/>
                  </a:cubicBezTo>
                  <a:cubicBezTo>
                    <a:pt x="176" y="132"/>
                    <a:pt x="171" y="125"/>
                    <a:pt x="164" y="122"/>
                  </a:cubicBezTo>
                  <a:close/>
                  <a:moveTo>
                    <a:pt x="139" y="72"/>
                  </a:moveTo>
                  <a:cubicBezTo>
                    <a:pt x="144" y="80"/>
                    <a:pt x="154" y="102"/>
                    <a:pt x="156" y="120"/>
                  </a:cubicBezTo>
                  <a:cubicBezTo>
                    <a:pt x="153" y="120"/>
                    <a:pt x="151" y="120"/>
                    <a:pt x="148" y="122"/>
                  </a:cubicBezTo>
                  <a:cubicBezTo>
                    <a:pt x="138" y="108"/>
                    <a:pt x="123" y="96"/>
                    <a:pt x="106" y="90"/>
                  </a:cubicBezTo>
                  <a:cubicBezTo>
                    <a:pt x="110" y="72"/>
                    <a:pt x="106" y="52"/>
                    <a:pt x="99" y="37"/>
                  </a:cubicBezTo>
                  <a:cubicBezTo>
                    <a:pt x="101" y="36"/>
                    <a:pt x="103" y="34"/>
                    <a:pt x="104" y="32"/>
                  </a:cubicBezTo>
                  <a:cubicBezTo>
                    <a:pt x="119" y="42"/>
                    <a:pt x="134" y="62"/>
                    <a:pt x="139" y="72"/>
                  </a:cubicBezTo>
                  <a:close/>
                  <a:moveTo>
                    <a:pt x="136" y="138"/>
                  </a:moveTo>
                  <a:cubicBezTo>
                    <a:pt x="120" y="136"/>
                    <a:pt x="103" y="129"/>
                    <a:pt x="91" y="118"/>
                  </a:cubicBezTo>
                  <a:cubicBezTo>
                    <a:pt x="95" y="115"/>
                    <a:pt x="98" y="111"/>
                    <a:pt x="100" y="108"/>
                  </a:cubicBezTo>
                  <a:cubicBezTo>
                    <a:pt x="102" y="103"/>
                    <a:pt x="104" y="98"/>
                    <a:pt x="106" y="93"/>
                  </a:cubicBezTo>
                  <a:cubicBezTo>
                    <a:pt x="121" y="99"/>
                    <a:pt x="135" y="111"/>
                    <a:pt x="145" y="123"/>
                  </a:cubicBezTo>
                  <a:cubicBezTo>
                    <a:pt x="140" y="126"/>
                    <a:pt x="137" y="132"/>
                    <a:pt x="136" y="138"/>
                  </a:cubicBezTo>
                  <a:close/>
                  <a:moveTo>
                    <a:pt x="40" y="138"/>
                  </a:moveTo>
                  <a:cubicBezTo>
                    <a:pt x="40" y="132"/>
                    <a:pt x="36" y="127"/>
                    <a:pt x="31" y="124"/>
                  </a:cubicBezTo>
                  <a:cubicBezTo>
                    <a:pt x="41" y="111"/>
                    <a:pt x="56" y="99"/>
                    <a:pt x="71" y="93"/>
                  </a:cubicBezTo>
                  <a:cubicBezTo>
                    <a:pt x="72" y="98"/>
                    <a:pt x="74" y="104"/>
                    <a:pt x="77" y="108"/>
                  </a:cubicBezTo>
                  <a:cubicBezTo>
                    <a:pt x="79" y="112"/>
                    <a:pt x="82" y="116"/>
                    <a:pt x="86" y="119"/>
                  </a:cubicBezTo>
                  <a:cubicBezTo>
                    <a:pt x="73" y="129"/>
                    <a:pt x="56" y="136"/>
                    <a:pt x="40" y="138"/>
                  </a:cubicBezTo>
                  <a:close/>
                  <a:moveTo>
                    <a:pt x="80" y="106"/>
                  </a:moveTo>
                  <a:cubicBezTo>
                    <a:pt x="78" y="101"/>
                    <a:pt x="76" y="97"/>
                    <a:pt x="75" y="92"/>
                  </a:cubicBezTo>
                  <a:cubicBezTo>
                    <a:pt x="80" y="90"/>
                    <a:pt x="84" y="90"/>
                    <a:pt x="88" y="90"/>
                  </a:cubicBezTo>
                  <a:cubicBezTo>
                    <a:pt x="92" y="90"/>
                    <a:pt x="97" y="90"/>
                    <a:pt x="102" y="92"/>
                  </a:cubicBezTo>
                  <a:cubicBezTo>
                    <a:pt x="100" y="96"/>
                    <a:pt x="99" y="101"/>
                    <a:pt x="96" y="105"/>
                  </a:cubicBezTo>
                  <a:cubicBezTo>
                    <a:pt x="94" y="109"/>
                    <a:pt x="92" y="112"/>
                    <a:pt x="88" y="116"/>
                  </a:cubicBezTo>
                  <a:cubicBezTo>
                    <a:pt x="85" y="113"/>
                    <a:pt x="82" y="110"/>
                    <a:pt x="80" y="106"/>
                  </a:cubicBezTo>
                  <a:close/>
                  <a:moveTo>
                    <a:pt x="81" y="39"/>
                  </a:moveTo>
                  <a:cubicBezTo>
                    <a:pt x="83" y="40"/>
                    <a:pt x="86" y="40"/>
                    <a:pt x="88" y="40"/>
                  </a:cubicBezTo>
                  <a:cubicBezTo>
                    <a:pt x="91" y="40"/>
                    <a:pt x="93" y="40"/>
                    <a:pt x="96" y="38"/>
                  </a:cubicBezTo>
                  <a:cubicBezTo>
                    <a:pt x="102" y="53"/>
                    <a:pt x="105" y="72"/>
                    <a:pt x="102" y="88"/>
                  </a:cubicBezTo>
                  <a:cubicBezTo>
                    <a:pt x="98" y="86"/>
                    <a:pt x="93" y="86"/>
                    <a:pt x="88" y="86"/>
                  </a:cubicBezTo>
                  <a:cubicBezTo>
                    <a:pt x="84" y="86"/>
                    <a:pt x="79" y="86"/>
                    <a:pt x="74" y="88"/>
                  </a:cubicBezTo>
                  <a:cubicBezTo>
                    <a:pt x="72" y="71"/>
                    <a:pt x="75" y="53"/>
                    <a:pt x="81" y="39"/>
                  </a:cubicBezTo>
                  <a:close/>
                  <a:moveTo>
                    <a:pt x="88" y="8"/>
                  </a:moveTo>
                  <a:cubicBezTo>
                    <a:pt x="95" y="8"/>
                    <a:pt x="100" y="13"/>
                    <a:pt x="100" y="20"/>
                  </a:cubicBezTo>
                  <a:cubicBezTo>
                    <a:pt x="100" y="27"/>
                    <a:pt x="95" y="32"/>
                    <a:pt x="88" y="32"/>
                  </a:cubicBezTo>
                  <a:cubicBezTo>
                    <a:pt x="81" y="32"/>
                    <a:pt x="76" y="27"/>
                    <a:pt x="76" y="20"/>
                  </a:cubicBezTo>
                  <a:cubicBezTo>
                    <a:pt x="76" y="13"/>
                    <a:pt x="81" y="8"/>
                    <a:pt x="88" y="8"/>
                  </a:cubicBezTo>
                  <a:close/>
                  <a:moveTo>
                    <a:pt x="36" y="72"/>
                  </a:moveTo>
                  <a:cubicBezTo>
                    <a:pt x="42" y="62"/>
                    <a:pt x="57" y="42"/>
                    <a:pt x="71" y="32"/>
                  </a:cubicBezTo>
                  <a:cubicBezTo>
                    <a:pt x="73" y="34"/>
                    <a:pt x="75" y="36"/>
                    <a:pt x="77" y="37"/>
                  </a:cubicBezTo>
                  <a:cubicBezTo>
                    <a:pt x="71" y="52"/>
                    <a:pt x="67" y="72"/>
                    <a:pt x="70" y="89"/>
                  </a:cubicBezTo>
                  <a:cubicBezTo>
                    <a:pt x="53" y="95"/>
                    <a:pt x="37" y="108"/>
                    <a:pt x="27" y="122"/>
                  </a:cubicBezTo>
                  <a:cubicBezTo>
                    <a:pt x="25" y="120"/>
                    <a:pt x="23" y="120"/>
                    <a:pt x="20" y="120"/>
                  </a:cubicBezTo>
                  <a:cubicBezTo>
                    <a:pt x="20" y="120"/>
                    <a:pt x="20" y="120"/>
                    <a:pt x="19" y="120"/>
                  </a:cubicBezTo>
                  <a:cubicBezTo>
                    <a:pt x="22" y="102"/>
                    <a:pt x="31" y="80"/>
                    <a:pt x="36" y="72"/>
                  </a:cubicBezTo>
                  <a:close/>
                  <a:moveTo>
                    <a:pt x="8" y="140"/>
                  </a:moveTo>
                  <a:cubicBezTo>
                    <a:pt x="8" y="133"/>
                    <a:pt x="13" y="128"/>
                    <a:pt x="20" y="128"/>
                  </a:cubicBezTo>
                  <a:cubicBezTo>
                    <a:pt x="27" y="128"/>
                    <a:pt x="32" y="133"/>
                    <a:pt x="32" y="140"/>
                  </a:cubicBezTo>
                  <a:cubicBezTo>
                    <a:pt x="32" y="147"/>
                    <a:pt x="27" y="152"/>
                    <a:pt x="20" y="152"/>
                  </a:cubicBezTo>
                  <a:cubicBezTo>
                    <a:pt x="13" y="152"/>
                    <a:pt x="8" y="146"/>
                    <a:pt x="8" y="140"/>
                  </a:cubicBezTo>
                  <a:close/>
                  <a:moveTo>
                    <a:pt x="37" y="150"/>
                  </a:moveTo>
                  <a:cubicBezTo>
                    <a:pt x="38" y="148"/>
                    <a:pt x="40" y="145"/>
                    <a:pt x="40" y="142"/>
                  </a:cubicBezTo>
                  <a:cubicBezTo>
                    <a:pt x="57" y="140"/>
                    <a:pt x="76" y="132"/>
                    <a:pt x="89" y="121"/>
                  </a:cubicBezTo>
                  <a:cubicBezTo>
                    <a:pt x="102" y="132"/>
                    <a:pt x="120" y="140"/>
                    <a:pt x="136" y="142"/>
                  </a:cubicBezTo>
                  <a:cubicBezTo>
                    <a:pt x="137" y="145"/>
                    <a:pt x="138" y="148"/>
                    <a:pt x="139" y="150"/>
                  </a:cubicBezTo>
                  <a:cubicBezTo>
                    <a:pt x="122" y="157"/>
                    <a:pt x="98" y="160"/>
                    <a:pt x="88" y="160"/>
                  </a:cubicBezTo>
                  <a:cubicBezTo>
                    <a:pt x="78" y="160"/>
                    <a:pt x="54" y="157"/>
                    <a:pt x="37" y="150"/>
                  </a:cubicBezTo>
                  <a:close/>
                  <a:moveTo>
                    <a:pt x="156" y="152"/>
                  </a:moveTo>
                  <a:cubicBezTo>
                    <a:pt x="149" y="152"/>
                    <a:pt x="144" y="147"/>
                    <a:pt x="144" y="140"/>
                  </a:cubicBezTo>
                  <a:cubicBezTo>
                    <a:pt x="144" y="133"/>
                    <a:pt x="149" y="128"/>
                    <a:pt x="156" y="128"/>
                  </a:cubicBezTo>
                  <a:cubicBezTo>
                    <a:pt x="163" y="128"/>
                    <a:pt x="168" y="133"/>
                    <a:pt x="168" y="140"/>
                  </a:cubicBezTo>
                  <a:cubicBezTo>
                    <a:pt x="168" y="146"/>
                    <a:pt x="163" y="152"/>
                    <a:pt x="156" y="152"/>
                  </a:cubicBezTo>
                  <a:close/>
                </a:path>
              </a:pathLst>
            </a:custGeom>
            <a:solidFill>
              <a:sysClr val="windowText" lastClr="000000">
                <a:lumMod val="75000"/>
                <a:lumOff val="25000"/>
              </a:sysClr>
            </a:solidFill>
            <a:ln>
              <a:noFill/>
            </a:ln>
          </p:spPr>
          <p:txBody>
            <a:bodyPr vert="horz" wrap="square" lIns="91380" tIns="45690" rIns="91380" bIns="45690" numCol="1" anchor="t" anchorCtr="0" compatLnSpc="1"/>
            <a:lstStyle/>
            <a:p>
              <a:pPr defTabSz="913765">
                <a:defRPr/>
              </a:pPr>
              <a:endParaRPr lang="en-US" sz="1800" kern="0"/>
            </a:p>
          </p:txBody>
        </p:sp>
        <p:grpSp>
          <p:nvGrpSpPr>
            <p:cNvPr id="186" name="组合 185"/>
            <p:cNvGrpSpPr/>
            <p:nvPr/>
          </p:nvGrpSpPr>
          <p:grpSpPr>
            <a:xfrm>
              <a:off x="3362086" y="4205773"/>
              <a:ext cx="331114" cy="348263"/>
              <a:chOff x="6350096" y="4041880"/>
              <a:chExt cx="331114" cy="359906"/>
            </a:xfrm>
          </p:grpSpPr>
          <p:sp>
            <p:nvSpPr>
              <p:cNvPr id="187" name="Freeform 11"/>
              <p:cNvSpPr>
                <a:spLocks noEditPoints="1"/>
              </p:cNvSpPr>
              <p:nvPr/>
            </p:nvSpPr>
            <p:spPr bwMode="auto">
              <a:xfrm>
                <a:off x="6350096" y="4041880"/>
                <a:ext cx="331114" cy="359906"/>
              </a:xfrm>
              <a:custGeom>
                <a:avLst/>
                <a:gdLst>
                  <a:gd name="T0" fmla="*/ 151 w 160"/>
                  <a:gd name="T1" fmla="*/ 37 h 177"/>
                  <a:gd name="T2" fmla="*/ 90 w 160"/>
                  <a:gd name="T3" fmla="*/ 3 h 177"/>
                  <a:gd name="T4" fmla="*/ 71 w 160"/>
                  <a:gd name="T5" fmla="*/ 3 h 177"/>
                  <a:gd name="T6" fmla="*/ 10 w 160"/>
                  <a:gd name="T7" fmla="*/ 37 h 177"/>
                  <a:gd name="T8" fmla="*/ 0 w 160"/>
                  <a:gd name="T9" fmla="*/ 53 h 177"/>
                  <a:gd name="T10" fmla="*/ 0 w 160"/>
                  <a:gd name="T11" fmla="*/ 125 h 177"/>
                  <a:gd name="T12" fmla="*/ 10 w 160"/>
                  <a:gd name="T13" fmla="*/ 141 h 177"/>
                  <a:gd name="T14" fmla="*/ 71 w 160"/>
                  <a:gd name="T15" fmla="*/ 175 h 177"/>
                  <a:gd name="T16" fmla="*/ 80 w 160"/>
                  <a:gd name="T17" fmla="*/ 177 h 177"/>
                  <a:gd name="T18" fmla="*/ 90 w 160"/>
                  <a:gd name="T19" fmla="*/ 175 h 177"/>
                  <a:gd name="T20" fmla="*/ 151 w 160"/>
                  <a:gd name="T21" fmla="*/ 141 h 177"/>
                  <a:gd name="T22" fmla="*/ 160 w 160"/>
                  <a:gd name="T23" fmla="*/ 125 h 177"/>
                  <a:gd name="T24" fmla="*/ 160 w 160"/>
                  <a:gd name="T25" fmla="*/ 53 h 177"/>
                  <a:gd name="T26" fmla="*/ 151 w 160"/>
                  <a:gd name="T27" fmla="*/ 37 h 177"/>
                  <a:gd name="T28" fmla="*/ 152 w 160"/>
                  <a:gd name="T29" fmla="*/ 125 h 177"/>
                  <a:gd name="T30" fmla="*/ 147 w 160"/>
                  <a:gd name="T31" fmla="*/ 134 h 177"/>
                  <a:gd name="T32" fmla="*/ 85 w 160"/>
                  <a:gd name="T33" fmla="*/ 168 h 177"/>
                  <a:gd name="T34" fmla="*/ 75 w 160"/>
                  <a:gd name="T35" fmla="*/ 168 h 177"/>
                  <a:gd name="T36" fmla="*/ 14 w 160"/>
                  <a:gd name="T37" fmla="*/ 134 h 177"/>
                  <a:gd name="T38" fmla="*/ 9 w 160"/>
                  <a:gd name="T39" fmla="*/ 125 h 177"/>
                  <a:gd name="T40" fmla="*/ 9 w 160"/>
                  <a:gd name="T41" fmla="*/ 53 h 177"/>
                  <a:gd name="T42" fmla="*/ 14 w 160"/>
                  <a:gd name="T43" fmla="*/ 44 h 177"/>
                  <a:gd name="T44" fmla="*/ 75 w 160"/>
                  <a:gd name="T45" fmla="*/ 10 h 177"/>
                  <a:gd name="T46" fmla="*/ 80 w 160"/>
                  <a:gd name="T47" fmla="*/ 9 h 177"/>
                  <a:gd name="T48" fmla="*/ 85 w 160"/>
                  <a:gd name="T49" fmla="*/ 10 h 177"/>
                  <a:gd name="T50" fmla="*/ 147 w 160"/>
                  <a:gd name="T51" fmla="*/ 44 h 177"/>
                  <a:gd name="T52" fmla="*/ 152 w 160"/>
                  <a:gd name="T53" fmla="*/ 53 h 177"/>
                  <a:gd name="T54" fmla="*/ 152 w 160"/>
                  <a:gd name="T55" fmla="*/ 125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0" h="177">
                    <a:moveTo>
                      <a:pt x="151" y="37"/>
                    </a:moveTo>
                    <a:cubicBezTo>
                      <a:pt x="90" y="3"/>
                      <a:pt x="90" y="3"/>
                      <a:pt x="90" y="3"/>
                    </a:cubicBezTo>
                    <a:cubicBezTo>
                      <a:pt x="84" y="0"/>
                      <a:pt x="76" y="0"/>
                      <a:pt x="71" y="3"/>
                    </a:cubicBezTo>
                    <a:cubicBezTo>
                      <a:pt x="10" y="37"/>
                      <a:pt x="10" y="37"/>
                      <a:pt x="10" y="37"/>
                    </a:cubicBezTo>
                    <a:cubicBezTo>
                      <a:pt x="4" y="40"/>
                      <a:pt x="0" y="47"/>
                      <a:pt x="0" y="53"/>
                    </a:cubicBezTo>
                    <a:cubicBezTo>
                      <a:pt x="0" y="125"/>
                      <a:pt x="0" y="125"/>
                      <a:pt x="0" y="125"/>
                    </a:cubicBezTo>
                    <a:cubicBezTo>
                      <a:pt x="0" y="131"/>
                      <a:pt x="4" y="138"/>
                      <a:pt x="10" y="141"/>
                    </a:cubicBezTo>
                    <a:cubicBezTo>
                      <a:pt x="71" y="175"/>
                      <a:pt x="71" y="175"/>
                      <a:pt x="71" y="175"/>
                    </a:cubicBezTo>
                    <a:cubicBezTo>
                      <a:pt x="73" y="176"/>
                      <a:pt x="77" y="177"/>
                      <a:pt x="80" y="177"/>
                    </a:cubicBezTo>
                    <a:cubicBezTo>
                      <a:pt x="84" y="177"/>
                      <a:pt x="87" y="176"/>
                      <a:pt x="90" y="175"/>
                    </a:cubicBezTo>
                    <a:cubicBezTo>
                      <a:pt x="151" y="141"/>
                      <a:pt x="151" y="141"/>
                      <a:pt x="151" y="141"/>
                    </a:cubicBezTo>
                    <a:cubicBezTo>
                      <a:pt x="156" y="138"/>
                      <a:pt x="160" y="131"/>
                      <a:pt x="160" y="125"/>
                    </a:cubicBezTo>
                    <a:cubicBezTo>
                      <a:pt x="160" y="53"/>
                      <a:pt x="160" y="53"/>
                      <a:pt x="160" y="53"/>
                    </a:cubicBezTo>
                    <a:cubicBezTo>
                      <a:pt x="160" y="47"/>
                      <a:pt x="156" y="40"/>
                      <a:pt x="151" y="37"/>
                    </a:cubicBezTo>
                    <a:close/>
                    <a:moveTo>
                      <a:pt x="152" y="125"/>
                    </a:moveTo>
                    <a:cubicBezTo>
                      <a:pt x="152" y="128"/>
                      <a:pt x="149" y="132"/>
                      <a:pt x="147" y="134"/>
                    </a:cubicBezTo>
                    <a:cubicBezTo>
                      <a:pt x="85" y="168"/>
                      <a:pt x="85" y="168"/>
                      <a:pt x="85" y="168"/>
                    </a:cubicBezTo>
                    <a:cubicBezTo>
                      <a:pt x="83" y="169"/>
                      <a:pt x="78" y="169"/>
                      <a:pt x="75" y="168"/>
                    </a:cubicBezTo>
                    <a:cubicBezTo>
                      <a:pt x="14" y="134"/>
                      <a:pt x="14" y="134"/>
                      <a:pt x="14" y="134"/>
                    </a:cubicBezTo>
                    <a:cubicBezTo>
                      <a:pt x="11" y="132"/>
                      <a:pt x="9" y="128"/>
                      <a:pt x="9" y="125"/>
                    </a:cubicBezTo>
                    <a:cubicBezTo>
                      <a:pt x="9" y="53"/>
                      <a:pt x="9" y="53"/>
                      <a:pt x="9" y="53"/>
                    </a:cubicBezTo>
                    <a:cubicBezTo>
                      <a:pt x="9" y="50"/>
                      <a:pt x="11" y="46"/>
                      <a:pt x="14" y="44"/>
                    </a:cubicBezTo>
                    <a:cubicBezTo>
                      <a:pt x="75" y="10"/>
                      <a:pt x="75" y="10"/>
                      <a:pt x="75" y="10"/>
                    </a:cubicBezTo>
                    <a:cubicBezTo>
                      <a:pt x="76" y="10"/>
                      <a:pt x="78" y="9"/>
                      <a:pt x="80" y="9"/>
                    </a:cubicBezTo>
                    <a:cubicBezTo>
                      <a:pt x="82" y="9"/>
                      <a:pt x="84" y="10"/>
                      <a:pt x="85" y="10"/>
                    </a:cubicBezTo>
                    <a:cubicBezTo>
                      <a:pt x="147" y="44"/>
                      <a:pt x="147" y="44"/>
                      <a:pt x="147" y="44"/>
                    </a:cubicBezTo>
                    <a:cubicBezTo>
                      <a:pt x="149" y="46"/>
                      <a:pt x="152" y="50"/>
                      <a:pt x="152" y="53"/>
                    </a:cubicBezTo>
                    <a:lnTo>
                      <a:pt x="152" y="125"/>
                    </a:lnTo>
                    <a:close/>
                  </a:path>
                </a:pathLst>
              </a:custGeom>
              <a:solidFill>
                <a:sysClr val="windowText" lastClr="000000">
                  <a:lumMod val="75000"/>
                  <a:lumOff val="25000"/>
                </a:sysClr>
              </a:solidFill>
              <a:ln>
                <a:noFill/>
              </a:ln>
              <a:extLst>
                <a:ext uri="{91240B29-F687-4F45-9708-019B960494DF}">
                  <a14:hiddenLine xmlns:a14="http://schemas.microsoft.com/office/drawing/2010/main" w="9525">
                    <a:solidFill>
                      <a:srgbClr val="000000"/>
                    </a:solidFill>
                    <a:round/>
                  </a14:hiddenLine>
                </a:ext>
              </a:extLst>
            </p:spPr>
            <p:txBody>
              <a:bodyPr vert="horz" wrap="square" lIns="91380" tIns="45690" rIns="91380" bIns="45690" numCol="1" anchor="t" anchorCtr="0" compatLnSpc="1"/>
              <a:lstStyle/>
              <a:p>
                <a:pPr defTabSz="913765">
                  <a:defRPr/>
                </a:pPr>
                <a:endParaRPr lang="en-US" sz="1800" kern="0"/>
              </a:p>
            </p:txBody>
          </p:sp>
          <p:sp>
            <p:nvSpPr>
              <p:cNvPr id="188" name="Freeform 12"/>
              <p:cNvSpPr/>
              <p:nvPr/>
            </p:nvSpPr>
            <p:spPr bwMode="auto">
              <a:xfrm>
                <a:off x="6389829" y="4135455"/>
                <a:ext cx="238402" cy="171555"/>
              </a:xfrm>
              <a:custGeom>
                <a:avLst/>
                <a:gdLst>
                  <a:gd name="T0" fmla="*/ 103 w 115"/>
                  <a:gd name="T1" fmla="*/ 15 h 84"/>
                  <a:gd name="T2" fmla="*/ 88 w 115"/>
                  <a:gd name="T3" fmla="*/ 12 h 84"/>
                  <a:gd name="T4" fmla="*/ 57 w 115"/>
                  <a:gd name="T5" fmla="*/ 0 h 84"/>
                  <a:gd name="T6" fmla="*/ 16 w 115"/>
                  <a:gd name="T7" fmla="*/ 21 h 84"/>
                  <a:gd name="T8" fmla="*/ 15 w 115"/>
                  <a:gd name="T9" fmla="*/ 22 h 84"/>
                  <a:gd name="T10" fmla="*/ 15 w 115"/>
                  <a:gd name="T11" fmla="*/ 22 h 84"/>
                  <a:gd name="T12" fmla="*/ 17 w 115"/>
                  <a:gd name="T13" fmla="*/ 63 h 84"/>
                  <a:gd name="T14" fmla="*/ 20 w 115"/>
                  <a:gd name="T15" fmla="*/ 76 h 84"/>
                  <a:gd name="T16" fmla="*/ 26 w 115"/>
                  <a:gd name="T17" fmla="*/ 78 h 84"/>
                  <a:gd name="T18" fmla="*/ 46 w 115"/>
                  <a:gd name="T19" fmla="*/ 39 h 84"/>
                  <a:gd name="T20" fmla="*/ 44 w 115"/>
                  <a:gd name="T21" fmla="*/ 37 h 84"/>
                  <a:gd name="T22" fmla="*/ 38 w 115"/>
                  <a:gd name="T23" fmla="*/ 70 h 84"/>
                  <a:gd name="T24" fmla="*/ 25 w 115"/>
                  <a:gd name="T25" fmla="*/ 74 h 84"/>
                  <a:gd name="T26" fmla="*/ 22 w 115"/>
                  <a:gd name="T27" fmla="*/ 68 h 84"/>
                  <a:gd name="T28" fmla="*/ 7 w 115"/>
                  <a:gd name="T29" fmla="*/ 49 h 84"/>
                  <a:gd name="T30" fmla="*/ 19 w 115"/>
                  <a:gd name="T31" fmla="*/ 23 h 84"/>
                  <a:gd name="T32" fmla="*/ 32 w 115"/>
                  <a:gd name="T33" fmla="*/ 16 h 84"/>
                  <a:gd name="T34" fmla="*/ 81 w 115"/>
                  <a:gd name="T35" fmla="*/ 11 h 84"/>
                  <a:gd name="T36" fmla="*/ 84 w 115"/>
                  <a:gd name="T37" fmla="*/ 13 h 84"/>
                  <a:gd name="T38" fmla="*/ 85 w 115"/>
                  <a:gd name="T39" fmla="*/ 16 h 84"/>
                  <a:gd name="T40" fmla="*/ 87 w 115"/>
                  <a:gd name="T41" fmla="*/ 18 h 84"/>
                  <a:gd name="T42" fmla="*/ 91 w 115"/>
                  <a:gd name="T43" fmla="*/ 26 h 84"/>
                  <a:gd name="T44" fmla="*/ 91 w 115"/>
                  <a:gd name="T45" fmla="*/ 43 h 84"/>
                  <a:gd name="T46" fmla="*/ 94 w 115"/>
                  <a:gd name="T47" fmla="*/ 36 h 84"/>
                  <a:gd name="T48" fmla="*/ 91 w 115"/>
                  <a:gd name="T49" fmla="*/ 18 h 84"/>
                  <a:gd name="T50" fmla="*/ 102 w 115"/>
                  <a:gd name="T51" fmla="*/ 20 h 84"/>
                  <a:gd name="T52" fmla="*/ 105 w 115"/>
                  <a:gd name="T53" fmla="*/ 60 h 84"/>
                  <a:gd name="T54" fmla="*/ 82 w 115"/>
                  <a:gd name="T55" fmla="*/ 70 h 84"/>
                  <a:gd name="T56" fmla="*/ 82 w 115"/>
                  <a:gd name="T57" fmla="*/ 70 h 84"/>
                  <a:gd name="T58" fmla="*/ 70 w 115"/>
                  <a:gd name="T59" fmla="*/ 80 h 84"/>
                  <a:gd name="T60" fmla="*/ 61 w 115"/>
                  <a:gd name="T61" fmla="*/ 82 h 84"/>
                  <a:gd name="T62" fmla="*/ 76 w 115"/>
                  <a:gd name="T63" fmla="*/ 83 h 84"/>
                  <a:gd name="T64" fmla="*/ 108 w 115"/>
                  <a:gd name="T65" fmla="*/ 63 h 84"/>
                  <a:gd name="T66" fmla="*/ 105 w 115"/>
                  <a:gd name="T67" fmla="*/ 1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5" h="84">
                    <a:moveTo>
                      <a:pt x="105" y="17"/>
                    </a:moveTo>
                    <a:cubicBezTo>
                      <a:pt x="105" y="17"/>
                      <a:pt x="103" y="16"/>
                      <a:pt x="103" y="15"/>
                    </a:cubicBezTo>
                    <a:cubicBezTo>
                      <a:pt x="101" y="14"/>
                      <a:pt x="94" y="12"/>
                      <a:pt x="90" y="14"/>
                    </a:cubicBezTo>
                    <a:cubicBezTo>
                      <a:pt x="89" y="14"/>
                      <a:pt x="89" y="13"/>
                      <a:pt x="88" y="12"/>
                    </a:cubicBezTo>
                    <a:cubicBezTo>
                      <a:pt x="85" y="8"/>
                      <a:pt x="80" y="5"/>
                      <a:pt x="74" y="3"/>
                    </a:cubicBezTo>
                    <a:cubicBezTo>
                      <a:pt x="69" y="1"/>
                      <a:pt x="63" y="0"/>
                      <a:pt x="57" y="0"/>
                    </a:cubicBezTo>
                    <a:cubicBezTo>
                      <a:pt x="47" y="0"/>
                      <a:pt x="36" y="5"/>
                      <a:pt x="29" y="13"/>
                    </a:cubicBezTo>
                    <a:cubicBezTo>
                      <a:pt x="25" y="14"/>
                      <a:pt x="20" y="17"/>
                      <a:pt x="16" y="21"/>
                    </a:cubicBezTo>
                    <a:cubicBezTo>
                      <a:pt x="16" y="21"/>
                      <a:pt x="16" y="21"/>
                      <a:pt x="16" y="21"/>
                    </a:cubicBezTo>
                    <a:cubicBezTo>
                      <a:pt x="16" y="21"/>
                      <a:pt x="15" y="21"/>
                      <a:pt x="15" y="22"/>
                    </a:cubicBezTo>
                    <a:cubicBezTo>
                      <a:pt x="15" y="22"/>
                      <a:pt x="15" y="22"/>
                      <a:pt x="15" y="22"/>
                    </a:cubicBezTo>
                    <a:cubicBezTo>
                      <a:pt x="15" y="22"/>
                      <a:pt x="15" y="22"/>
                      <a:pt x="15" y="22"/>
                    </a:cubicBezTo>
                    <a:cubicBezTo>
                      <a:pt x="10" y="27"/>
                      <a:pt x="0" y="39"/>
                      <a:pt x="3" y="50"/>
                    </a:cubicBezTo>
                    <a:cubicBezTo>
                      <a:pt x="4" y="56"/>
                      <a:pt x="9" y="60"/>
                      <a:pt x="17" y="63"/>
                    </a:cubicBezTo>
                    <a:cubicBezTo>
                      <a:pt x="18" y="63"/>
                      <a:pt x="18" y="65"/>
                      <a:pt x="18" y="68"/>
                    </a:cubicBezTo>
                    <a:cubicBezTo>
                      <a:pt x="18" y="71"/>
                      <a:pt x="18" y="74"/>
                      <a:pt x="20" y="76"/>
                    </a:cubicBezTo>
                    <a:cubicBezTo>
                      <a:pt x="21" y="77"/>
                      <a:pt x="23" y="78"/>
                      <a:pt x="25" y="78"/>
                    </a:cubicBezTo>
                    <a:cubicBezTo>
                      <a:pt x="25" y="78"/>
                      <a:pt x="26" y="78"/>
                      <a:pt x="26" y="78"/>
                    </a:cubicBezTo>
                    <a:cubicBezTo>
                      <a:pt x="26" y="78"/>
                      <a:pt x="35" y="79"/>
                      <a:pt x="41" y="73"/>
                    </a:cubicBezTo>
                    <a:cubicBezTo>
                      <a:pt x="47" y="66"/>
                      <a:pt x="49" y="55"/>
                      <a:pt x="46" y="39"/>
                    </a:cubicBezTo>
                    <a:cubicBezTo>
                      <a:pt x="46" y="38"/>
                      <a:pt x="45" y="37"/>
                      <a:pt x="44" y="37"/>
                    </a:cubicBezTo>
                    <a:cubicBezTo>
                      <a:pt x="44" y="37"/>
                      <a:pt x="44" y="37"/>
                      <a:pt x="44" y="37"/>
                    </a:cubicBezTo>
                    <a:cubicBezTo>
                      <a:pt x="42" y="37"/>
                      <a:pt x="42" y="38"/>
                      <a:pt x="42" y="39"/>
                    </a:cubicBezTo>
                    <a:cubicBezTo>
                      <a:pt x="44" y="54"/>
                      <a:pt x="43" y="64"/>
                      <a:pt x="38" y="70"/>
                    </a:cubicBezTo>
                    <a:cubicBezTo>
                      <a:pt x="33" y="74"/>
                      <a:pt x="28" y="74"/>
                      <a:pt x="26" y="74"/>
                    </a:cubicBezTo>
                    <a:cubicBezTo>
                      <a:pt x="26" y="74"/>
                      <a:pt x="25" y="74"/>
                      <a:pt x="25" y="74"/>
                    </a:cubicBezTo>
                    <a:cubicBezTo>
                      <a:pt x="24" y="74"/>
                      <a:pt x="24" y="74"/>
                      <a:pt x="23" y="73"/>
                    </a:cubicBezTo>
                    <a:cubicBezTo>
                      <a:pt x="22" y="72"/>
                      <a:pt x="22" y="70"/>
                      <a:pt x="22" y="68"/>
                    </a:cubicBezTo>
                    <a:cubicBezTo>
                      <a:pt x="22" y="65"/>
                      <a:pt x="22" y="60"/>
                      <a:pt x="19" y="59"/>
                    </a:cubicBezTo>
                    <a:cubicBezTo>
                      <a:pt x="12" y="57"/>
                      <a:pt x="8" y="53"/>
                      <a:pt x="7" y="49"/>
                    </a:cubicBezTo>
                    <a:cubicBezTo>
                      <a:pt x="4" y="38"/>
                      <a:pt x="19" y="24"/>
                      <a:pt x="19" y="24"/>
                    </a:cubicBezTo>
                    <a:cubicBezTo>
                      <a:pt x="19" y="24"/>
                      <a:pt x="19" y="24"/>
                      <a:pt x="19" y="23"/>
                    </a:cubicBezTo>
                    <a:cubicBezTo>
                      <a:pt x="23" y="20"/>
                      <a:pt x="27" y="18"/>
                      <a:pt x="31" y="16"/>
                    </a:cubicBezTo>
                    <a:cubicBezTo>
                      <a:pt x="32" y="16"/>
                      <a:pt x="32" y="16"/>
                      <a:pt x="32" y="16"/>
                    </a:cubicBezTo>
                    <a:cubicBezTo>
                      <a:pt x="38" y="8"/>
                      <a:pt x="48" y="4"/>
                      <a:pt x="57" y="4"/>
                    </a:cubicBezTo>
                    <a:cubicBezTo>
                      <a:pt x="67" y="4"/>
                      <a:pt x="75" y="7"/>
                      <a:pt x="81" y="11"/>
                    </a:cubicBezTo>
                    <a:cubicBezTo>
                      <a:pt x="82" y="12"/>
                      <a:pt x="83" y="13"/>
                      <a:pt x="83" y="13"/>
                    </a:cubicBezTo>
                    <a:cubicBezTo>
                      <a:pt x="83" y="13"/>
                      <a:pt x="84" y="13"/>
                      <a:pt x="84" y="13"/>
                    </a:cubicBezTo>
                    <a:cubicBezTo>
                      <a:pt x="84" y="14"/>
                      <a:pt x="84" y="14"/>
                      <a:pt x="84" y="14"/>
                    </a:cubicBezTo>
                    <a:cubicBezTo>
                      <a:pt x="85" y="15"/>
                      <a:pt x="85" y="15"/>
                      <a:pt x="85" y="16"/>
                    </a:cubicBezTo>
                    <a:cubicBezTo>
                      <a:pt x="86" y="16"/>
                      <a:pt x="86" y="17"/>
                      <a:pt x="87" y="17"/>
                    </a:cubicBezTo>
                    <a:cubicBezTo>
                      <a:pt x="87" y="17"/>
                      <a:pt x="87" y="17"/>
                      <a:pt x="87" y="18"/>
                    </a:cubicBezTo>
                    <a:cubicBezTo>
                      <a:pt x="87" y="18"/>
                      <a:pt x="87" y="18"/>
                      <a:pt x="87" y="18"/>
                    </a:cubicBezTo>
                    <a:cubicBezTo>
                      <a:pt x="89" y="20"/>
                      <a:pt x="90" y="23"/>
                      <a:pt x="91" y="26"/>
                    </a:cubicBezTo>
                    <a:cubicBezTo>
                      <a:pt x="91" y="27"/>
                      <a:pt x="92" y="31"/>
                      <a:pt x="92" y="35"/>
                    </a:cubicBezTo>
                    <a:cubicBezTo>
                      <a:pt x="92" y="40"/>
                      <a:pt x="91" y="41"/>
                      <a:pt x="91" y="43"/>
                    </a:cubicBezTo>
                    <a:cubicBezTo>
                      <a:pt x="91" y="43"/>
                      <a:pt x="91" y="44"/>
                      <a:pt x="91" y="44"/>
                    </a:cubicBezTo>
                    <a:cubicBezTo>
                      <a:pt x="93" y="43"/>
                      <a:pt x="94" y="41"/>
                      <a:pt x="94" y="36"/>
                    </a:cubicBezTo>
                    <a:cubicBezTo>
                      <a:pt x="95" y="33"/>
                      <a:pt x="95" y="31"/>
                      <a:pt x="94" y="27"/>
                    </a:cubicBezTo>
                    <a:cubicBezTo>
                      <a:pt x="94" y="22"/>
                      <a:pt x="92" y="20"/>
                      <a:pt x="91" y="18"/>
                    </a:cubicBezTo>
                    <a:cubicBezTo>
                      <a:pt x="94" y="17"/>
                      <a:pt x="99" y="18"/>
                      <a:pt x="100" y="19"/>
                    </a:cubicBezTo>
                    <a:cubicBezTo>
                      <a:pt x="101" y="19"/>
                      <a:pt x="102" y="20"/>
                      <a:pt x="102" y="20"/>
                    </a:cubicBezTo>
                    <a:cubicBezTo>
                      <a:pt x="102" y="20"/>
                      <a:pt x="102" y="21"/>
                      <a:pt x="103" y="22"/>
                    </a:cubicBezTo>
                    <a:cubicBezTo>
                      <a:pt x="110" y="39"/>
                      <a:pt x="110" y="52"/>
                      <a:pt x="105" y="60"/>
                    </a:cubicBezTo>
                    <a:cubicBezTo>
                      <a:pt x="99" y="69"/>
                      <a:pt x="88" y="70"/>
                      <a:pt x="82" y="70"/>
                    </a:cubicBezTo>
                    <a:cubicBezTo>
                      <a:pt x="82" y="70"/>
                      <a:pt x="82" y="70"/>
                      <a:pt x="82" y="70"/>
                    </a:cubicBezTo>
                    <a:cubicBezTo>
                      <a:pt x="82" y="70"/>
                      <a:pt x="82" y="70"/>
                      <a:pt x="82" y="70"/>
                    </a:cubicBezTo>
                    <a:cubicBezTo>
                      <a:pt x="82" y="70"/>
                      <a:pt x="82" y="70"/>
                      <a:pt x="82" y="70"/>
                    </a:cubicBezTo>
                    <a:cubicBezTo>
                      <a:pt x="81" y="74"/>
                      <a:pt x="78" y="77"/>
                      <a:pt x="75" y="79"/>
                    </a:cubicBezTo>
                    <a:cubicBezTo>
                      <a:pt x="73" y="79"/>
                      <a:pt x="71" y="80"/>
                      <a:pt x="70" y="80"/>
                    </a:cubicBezTo>
                    <a:cubicBezTo>
                      <a:pt x="65" y="80"/>
                      <a:pt x="61" y="77"/>
                      <a:pt x="59" y="74"/>
                    </a:cubicBezTo>
                    <a:cubicBezTo>
                      <a:pt x="61" y="82"/>
                      <a:pt x="61" y="82"/>
                      <a:pt x="61" y="82"/>
                    </a:cubicBezTo>
                    <a:cubicBezTo>
                      <a:pt x="64" y="83"/>
                      <a:pt x="67" y="84"/>
                      <a:pt x="70" y="84"/>
                    </a:cubicBezTo>
                    <a:cubicBezTo>
                      <a:pt x="72" y="84"/>
                      <a:pt x="74" y="84"/>
                      <a:pt x="76" y="83"/>
                    </a:cubicBezTo>
                    <a:cubicBezTo>
                      <a:pt x="80" y="81"/>
                      <a:pt x="83" y="78"/>
                      <a:pt x="85" y="74"/>
                    </a:cubicBezTo>
                    <a:cubicBezTo>
                      <a:pt x="92" y="74"/>
                      <a:pt x="102" y="72"/>
                      <a:pt x="108" y="63"/>
                    </a:cubicBezTo>
                    <a:cubicBezTo>
                      <a:pt x="115" y="53"/>
                      <a:pt x="114" y="39"/>
                      <a:pt x="107" y="20"/>
                    </a:cubicBezTo>
                    <a:cubicBezTo>
                      <a:pt x="106" y="19"/>
                      <a:pt x="106" y="18"/>
                      <a:pt x="105" y="17"/>
                    </a:cubicBezTo>
                    <a:close/>
                  </a:path>
                </a:pathLst>
              </a:custGeom>
              <a:solidFill>
                <a:sysClr val="windowText" lastClr="000000">
                  <a:lumMod val="75000"/>
                  <a:lumOff val="25000"/>
                </a:sysClr>
              </a:solidFill>
              <a:ln>
                <a:noFill/>
              </a:ln>
              <a:extLst>
                <a:ext uri="{91240B29-F687-4F45-9708-019B960494DF}">
                  <a14:hiddenLine xmlns:a14="http://schemas.microsoft.com/office/drawing/2010/main" w="9525">
                    <a:solidFill>
                      <a:srgbClr val="000000"/>
                    </a:solidFill>
                    <a:round/>
                  </a14:hiddenLine>
                </a:ext>
              </a:extLst>
            </p:spPr>
            <p:txBody>
              <a:bodyPr vert="horz" wrap="square" lIns="91380" tIns="45690" rIns="91380" bIns="45690" numCol="1" anchor="t" anchorCtr="0" compatLnSpc="1"/>
              <a:lstStyle/>
              <a:p>
                <a:pPr defTabSz="913765">
                  <a:defRPr/>
                </a:pPr>
                <a:endParaRPr lang="en-US" sz="1800" kern="0"/>
              </a:p>
            </p:txBody>
          </p:sp>
        </p:grpSp>
        <p:sp>
          <p:nvSpPr>
            <p:cNvPr id="321" name="Freeform 50"/>
            <p:cNvSpPr>
              <a:spLocks noEditPoints="1"/>
            </p:cNvSpPr>
            <p:nvPr/>
          </p:nvSpPr>
          <p:spPr bwMode="auto">
            <a:xfrm>
              <a:off x="5491660" y="4196657"/>
              <a:ext cx="331114" cy="348263"/>
            </a:xfrm>
            <a:custGeom>
              <a:avLst/>
              <a:gdLst>
                <a:gd name="T0" fmla="*/ 85 w 152"/>
                <a:gd name="T1" fmla="*/ 3 h 173"/>
                <a:gd name="T2" fmla="*/ 9 w 152"/>
                <a:gd name="T3" fmla="*/ 36 h 173"/>
                <a:gd name="T4" fmla="*/ 0 w 152"/>
                <a:gd name="T5" fmla="*/ 122 h 173"/>
                <a:gd name="T6" fmla="*/ 67 w 152"/>
                <a:gd name="T7" fmla="*/ 171 h 173"/>
                <a:gd name="T8" fmla="*/ 85 w 152"/>
                <a:gd name="T9" fmla="*/ 171 h 173"/>
                <a:gd name="T10" fmla="*/ 151 w 152"/>
                <a:gd name="T11" fmla="*/ 122 h 173"/>
                <a:gd name="T12" fmla="*/ 143 w 152"/>
                <a:gd name="T13" fmla="*/ 36 h 173"/>
                <a:gd name="T14" fmla="*/ 139 w 152"/>
                <a:gd name="T15" fmla="*/ 131 h 173"/>
                <a:gd name="T16" fmla="*/ 71 w 152"/>
                <a:gd name="T17" fmla="*/ 164 h 173"/>
                <a:gd name="T18" fmla="*/ 8 w 152"/>
                <a:gd name="T19" fmla="*/ 122 h 173"/>
                <a:gd name="T20" fmla="*/ 13 w 152"/>
                <a:gd name="T21" fmla="*/ 43 h 173"/>
                <a:gd name="T22" fmla="*/ 75 w 152"/>
                <a:gd name="T23" fmla="*/ 9 h 173"/>
                <a:gd name="T24" fmla="*/ 138 w 152"/>
                <a:gd name="T25" fmla="*/ 43 h 173"/>
                <a:gd name="T26" fmla="*/ 143 w 152"/>
                <a:gd name="T27" fmla="*/ 122 h 173"/>
                <a:gd name="T28" fmla="*/ 87 w 152"/>
                <a:gd name="T29" fmla="*/ 84 h 173"/>
                <a:gd name="T30" fmla="*/ 75 w 152"/>
                <a:gd name="T31" fmla="*/ 59 h 173"/>
                <a:gd name="T32" fmla="*/ 75 w 152"/>
                <a:gd name="T33" fmla="*/ 90 h 173"/>
                <a:gd name="T34" fmla="*/ 91 w 152"/>
                <a:gd name="T35" fmla="*/ 92 h 173"/>
                <a:gd name="T36" fmla="*/ 93 w 152"/>
                <a:gd name="T37" fmla="*/ 92 h 173"/>
                <a:gd name="T38" fmla="*/ 87 w 152"/>
                <a:gd name="T39" fmla="*/ 84 h 173"/>
                <a:gd name="T40" fmla="*/ 64 w 152"/>
                <a:gd name="T41" fmla="*/ 74 h 173"/>
                <a:gd name="T42" fmla="*/ 87 w 152"/>
                <a:gd name="T43" fmla="*/ 74 h 173"/>
                <a:gd name="T44" fmla="*/ 103 w 152"/>
                <a:gd name="T45" fmla="*/ 61 h 173"/>
                <a:gd name="T46" fmla="*/ 49 w 152"/>
                <a:gd name="T47" fmla="*/ 61 h 173"/>
                <a:gd name="T48" fmla="*/ 53 w 152"/>
                <a:gd name="T49" fmla="*/ 119 h 173"/>
                <a:gd name="T50" fmla="*/ 101 w 152"/>
                <a:gd name="T51" fmla="*/ 119 h 173"/>
                <a:gd name="T52" fmla="*/ 103 w 152"/>
                <a:gd name="T53" fmla="*/ 119 h 173"/>
                <a:gd name="T54" fmla="*/ 103 w 152"/>
                <a:gd name="T55" fmla="*/ 61 h 173"/>
                <a:gd name="T56" fmla="*/ 104 w 152"/>
                <a:gd name="T57" fmla="*/ 97 h 173"/>
                <a:gd name="T58" fmla="*/ 100 w 152"/>
                <a:gd name="T59" fmla="*/ 97 h 173"/>
                <a:gd name="T60" fmla="*/ 99 w 152"/>
                <a:gd name="T61" fmla="*/ 115 h 173"/>
                <a:gd name="T62" fmla="*/ 88 w 152"/>
                <a:gd name="T63" fmla="*/ 105 h 173"/>
                <a:gd name="T64" fmla="*/ 84 w 152"/>
                <a:gd name="T65" fmla="*/ 105 h 173"/>
                <a:gd name="T66" fmla="*/ 72 w 152"/>
                <a:gd name="T67" fmla="*/ 115 h 173"/>
                <a:gd name="T68" fmla="*/ 70 w 152"/>
                <a:gd name="T69" fmla="*/ 97 h 173"/>
                <a:gd name="T70" fmla="*/ 68 w 152"/>
                <a:gd name="T71" fmla="*/ 115 h 173"/>
                <a:gd name="T72" fmla="*/ 56 w 152"/>
                <a:gd name="T73" fmla="*/ 104 h 173"/>
                <a:gd name="T74" fmla="*/ 52 w 152"/>
                <a:gd name="T75" fmla="*/ 104 h 173"/>
                <a:gd name="T76" fmla="*/ 28 w 152"/>
                <a:gd name="T77" fmla="*/ 90 h 173"/>
                <a:gd name="T78" fmla="*/ 52 w 152"/>
                <a:gd name="T79" fmla="*/ 64 h 173"/>
                <a:gd name="T80" fmla="*/ 100 w 152"/>
                <a:gd name="T81" fmla="*/ 64 h 173"/>
                <a:gd name="T82" fmla="*/ 124 w 152"/>
                <a:gd name="T83" fmla="*/ 9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2" h="173">
                  <a:moveTo>
                    <a:pt x="143" y="36"/>
                  </a:moveTo>
                  <a:cubicBezTo>
                    <a:pt x="85" y="3"/>
                    <a:pt x="85" y="3"/>
                    <a:pt x="85" y="3"/>
                  </a:cubicBezTo>
                  <a:cubicBezTo>
                    <a:pt x="80" y="0"/>
                    <a:pt x="72" y="0"/>
                    <a:pt x="67" y="3"/>
                  </a:cubicBezTo>
                  <a:cubicBezTo>
                    <a:pt x="9" y="36"/>
                    <a:pt x="9" y="36"/>
                    <a:pt x="9" y="36"/>
                  </a:cubicBezTo>
                  <a:cubicBezTo>
                    <a:pt x="4" y="39"/>
                    <a:pt x="0" y="46"/>
                    <a:pt x="0" y="52"/>
                  </a:cubicBezTo>
                  <a:cubicBezTo>
                    <a:pt x="0" y="122"/>
                    <a:pt x="0" y="122"/>
                    <a:pt x="0" y="122"/>
                  </a:cubicBezTo>
                  <a:cubicBezTo>
                    <a:pt x="0" y="128"/>
                    <a:pt x="4" y="135"/>
                    <a:pt x="9" y="138"/>
                  </a:cubicBezTo>
                  <a:cubicBezTo>
                    <a:pt x="67" y="171"/>
                    <a:pt x="67" y="171"/>
                    <a:pt x="67" y="171"/>
                  </a:cubicBezTo>
                  <a:cubicBezTo>
                    <a:pt x="69" y="172"/>
                    <a:pt x="73" y="173"/>
                    <a:pt x="76" y="173"/>
                  </a:cubicBezTo>
                  <a:cubicBezTo>
                    <a:pt x="79" y="173"/>
                    <a:pt x="82" y="172"/>
                    <a:pt x="85" y="171"/>
                  </a:cubicBezTo>
                  <a:cubicBezTo>
                    <a:pt x="143" y="138"/>
                    <a:pt x="143" y="138"/>
                    <a:pt x="143" y="138"/>
                  </a:cubicBezTo>
                  <a:cubicBezTo>
                    <a:pt x="148" y="135"/>
                    <a:pt x="151" y="128"/>
                    <a:pt x="151" y="122"/>
                  </a:cubicBezTo>
                  <a:cubicBezTo>
                    <a:pt x="151" y="52"/>
                    <a:pt x="151" y="52"/>
                    <a:pt x="151" y="52"/>
                  </a:cubicBezTo>
                  <a:cubicBezTo>
                    <a:pt x="152" y="46"/>
                    <a:pt x="148" y="39"/>
                    <a:pt x="143" y="36"/>
                  </a:cubicBezTo>
                  <a:moveTo>
                    <a:pt x="144" y="122"/>
                  </a:moveTo>
                  <a:cubicBezTo>
                    <a:pt x="144" y="125"/>
                    <a:pt x="141" y="129"/>
                    <a:pt x="139" y="131"/>
                  </a:cubicBezTo>
                  <a:cubicBezTo>
                    <a:pt x="81" y="164"/>
                    <a:pt x="81" y="164"/>
                    <a:pt x="81" y="164"/>
                  </a:cubicBezTo>
                  <a:cubicBezTo>
                    <a:pt x="79" y="165"/>
                    <a:pt x="73" y="165"/>
                    <a:pt x="71" y="164"/>
                  </a:cubicBezTo>
                  <a:cubicBezTo>
                    <a:pt x="13" y="131"/>
                    <a:pt x="13" y="131"/>
                    <a:pt x="13" y="131"/>
                  </a:cubicBezTo>
                  <a:cubicBezTo>
                    <a:pt x="10" y="129"/>
                    <a:pt x="8" y="125"/>
                    <a:pt x="8" y="122"/>
                  </a:cubicBezTo>
                  <a:cubicBezTo>
                    <a:pt x="8" y="52"/>
                    <a:pt x="8" y="52"/>
                    <a:pt x="8" y="52"/>
                  </a:cubicBezTo>
                  <a:cubicBezTo>
                    <a:pt x="8" y="49"/>
                    <a:pt x="10" y="45"/>
                    <a:pt x="13" y="43"/>
                  </a:cubicBezTo>
                  <a:cubicBezTo>
                    <a:pt x="71" y="10"/>
                    <a:pt x="71" y="10"/>
                    <a:pt x="71" y="10"/>
                  </a:cubicBezTo>
                  <a:cubicBezTo>
                    <a:pt x="72" y="9"/>
                    <a:pt x="74" y="9"/>
                    <a:pt x="75" y="9"/>
                  </a:cubicBezTo>
                  <a:cubicBezTo>
                    <a:pt x="77" y="9"/>
                    <a:pt x="79" y="9"/>
                    <a:pt x="80" y="10"/>
                  </a:cubicBezTo>
                  <a:cubicBezTo>
                    <a:pt x="138" y="43"/>
                    <a:pt x="138" y="43"/>
                    <a:pt x="138" y="43"/>
                  </a:cubicBezTo>
                  <a:cubicBezTo>
                    <a:pt x="141" y="45"/>
                    <a:pt x="143" y="49"/>
                    <a:pt x="143" y="52"/>
                  </a:cubicBezTo>
                  <a:cubicBezTo>
                    <a:pt x="143" y="122"/>
                    <a:pt x="143" y="122"/>
                    <a:pt x="143" y="122"/>
                  </a:cubicBezTo>
                  <a:lnTo>
                    <a:pt x="144" y="122"/>
                  </a:lnTo>
                  <a:close/>
                  <a:moveTo>
                    <a:pt x="87" y="84"/>
                  </a:moveTo>
                  <a:cubicBezTo>
                    <a:pt x="89" y="81"/>
                    <a:pt x="91" y="78"/>
                    <a:pt x="91" y="74"/>
                  </a:cubicBezTo>
                  <a:cubicBezTo>
                    <a:pt x="91" y="66"/>
                    <a:pt x="84" y="59"/>
                    <a:pt x="75" y="59"/>
                  </a:cubicBezTo>
                  <a:cubicBezTo>
                    <a:pt x="66" y="59"/>
                    <a:pt x="60" y="66"/>
                    <a:pt x="60" y="74"/>
                  </a:cubicBezTo>
                  <a:cubicBezTo>
                    <a:pt x="60" y="83"/>
                    <a:pt x="67" y="90"/>
                    <a:pt x="75" y="90"/>
                  </a:cubicBezTo>
                  <a:cubicBezTo>
                    <a:pt x="79" y="90"/>
                    <a:pt x="82" y="89"/>
                    <a:pt x="85" y="87"/>
                  </a:cubicBezTo>
                  <a:cubicBezTo>
                    <a:pt x="91" y="92"/>
                    <a:pt x="91" y="92"/>
                    <a:pt x="91" y="92"/>
                  </a:cubicBezTo>
                  <a:cubicBezTo>
                    <a:pt x="91" y="93"/>
                    <a:pt x="91" y="93"/>
                    <a:pt x="92" y="93"/>
                  </a:cubicBezTo>
                  <a:cubicBezTo>
                    <a:pt x="92" y="93"/>
                    <a:pt x="93" y="92"/>
                    <a:pt x="93" y="92"/>
                  </a:cubicBezTo>
                  <a:cubicBezTo>
                    <a:pt x="94" y="91"/>
                    <a:pt x="94" y="90"/>
                    <a:pt x="93" y="89"/>
                  </a:cubicBezTo>
                  <a:lnTo>
                    <a:pt x="87" y="84"/>
                  </a:lnTo>
                  <a:close/>
                  <a:moveTo>
                    <a:pt x="75" y="86"/>
                  </a:moveTo>
                  <a:cubicBezTo>
                    <a:pt x="69" y="86"/>
                    <a:pt x="64" y="81"/>
                    <a:pt x="64" y="74"/>
                  </a:cubicBezTo>
                  <a:cubicBezTo>
                    <a:pt x="64" y="68"/>
                    <a:pt x="69" y="63"/>
                    <a:pt x="75" y="63"/>
                  </a:cubicBezTo>
                  <a:cubicBezTo>
                    <a:pt x="82" y="63"/>
                    <a:pt x="87" y="68"/>
                    <a:pt x="87" y="74"/>
                  </a:cubicBezTo>
                  <a:cubicBezTo>
                    <a:pt x="87" y="81"/>
                    <a:pt x="81" y="86"/>
                    <a:pt x="75" y="86"/>
                  </a:cubicBezTo>
                  <a:moveTo>
                    <a:pt x="103" y="61"/>
                  </a:moveTo>
                  <a:cubicBezTo>
                    <a:pt x="99" y="50"/>
                    <a:pt x="88" y="43"/>
                    <a:pt x="76" y="43"/>
                  </a:cubicBezTo>
                  <a:cubicBezTo>
                    <a:pt x="64" y="43"/>
                    <a:pt x="53" y="50"/>
                    <a:pt x="49" y="61"/>
                  </a:cubicBezTo>
                  <a:cubicBezTo>
                    <a:pt x="34" y="63"/>
                    <a:pt x="24" y="76"/>
                    <a:pt x="24" y="90"/>
                  </a:cubicBezTo>
                  <a:cubicBezTo>
                    <a:pt x="24" y="106"/>
                    <a:pt x="37" y="119"/>
                    <a:pt x="53" y="119"/>
                  </a:cubicBezTo>
                  <a:cubicBezTo>
                    <a:pt x="99" y="119"/>
                    <a:pt x="99" y="119"/>
                    <a:pt x="99" y="119"/>
                  </a:cubicBezTo>
                  <a:cubicBezTo>
                    <a:pt x="101" y="119"/>
                    <a:pt x="101" y="119"/>
                    <a:pt x="101" y="119"/>
                  </a:cubicBezTo>
                  <a:cubicBezTo>
                    <a:pt x="102" y="119"/>
                    <a:pt x="102" y="119"/>
                    <a:pt x="102" y="119"/>
                  </a:cubicBezTo>
                  <a:cubicBezTo>
                    <a:pt x="102" y="119"/>
                    <a:pt x="103" y="119"/>
                    <a:pt x="103" y="119"/>
                  </a:cubicBezTo>
                  <a:cubicBezTo>
                    <a:pt x="117" y="117"/>
                    <a:pt x="127" y="105"/>
                    <a:pt x="127" y="90"/>
                  </a:cubicBezTo>
                  <a:cubicBezTo>
                    <a:pt x="128" y="75"/>
                    <a:pt x="117" y="63"/>
                    <a:pt x="103" y="61"/>
                  </a:cubicBezTo>
                  <a:moveTo>
                    <a:pt x="104" y="115"/>
                  </a:moveTo>
                  <a:cubicBezTo>
                    <a:pt x="104" y="97"/>
                    <a:pt x="104" y="97"/>
                    <a:pt x="104" y="97"/>
                  </a:cubicBezTo>
                  <a:cubicBezTo>
                    <a:pt x="104" y="96"/>
                    <a:pt x="103" y="95"/>
                    <a:pt x="102" y="95"/>
                  </a:cubicBezTo>
                  <a:cubicBezTo>
                    <a:pt x="101" y="95"/>
                    <a:pt x="100" y="96"/>
                    <a:pt x="100" y="97"/>
                  </a:cubicBezTo>
                  <a:cubicBezTo>
                    <a:pt x="100" y="115"/>
                    <a:pt x="100" y="115"/>
                    <a:pt x="100" y="115"/>
                  </a:cubicBezTo>
                  <a:cubicBezTo>
                    <a:pt x="99" y="115"/>
                    <a:pt x="99" y="115"/>
                    <a:pt x="99" y="115"/>
                  </a:cubicBezTo>
                  <a:cubicBezTo>
                    <a:pt x="88" y="115"/>
                    <a:pt x="88" y="115"/>
                    <a:pt x="88" y="115"/>
                  </a:cubicBezTo>
                  <a:cubicBezTo>
                    <a:pt x="88" y="105"/>
                    <a:pt x="88" y="105"/>
                    <a:pt x="88" y="105"/>
                  </a:cubicBezTo>
                  <a:cubicBezTo>
                    <a:pt x="88" y="104"/>
                    <a:pt x="87" y="103"/>
                    <a:pt x="86" y="103"/>
                  </a:cubicBezTo>
                  <a:cubicBezTo>
                    <a:pt x="85" y="103"/>
                    <a:pt x="84" y="104"/>
                    <a:pt x="84" y="105"/>
                  </a:cubicBezTo>
                  <a:cubicBezTo>
                    <a:pt x="84" y="115"/>
                    <a:pt x="84" y="115"/>
                    <a:pt x="84" y="115"/>
                  </a:cubicBezTo>
                  <a:cubicBezTo>
                    <a:pt x="72" y="115"/>
                    <a:pt x="72" y="115"/>
                    <a:pt x="72" y="115"/>
                  </a:cubicBezTo>
                  <a:cubicBezTo>
                    <a:pt x="72" y="99"/>
                    <a:pt x="72" y="99"/>
                    <a:pt x="72" y="99"/>
                  </a:cubicBezTo>
                  <a:cubicBezTo>
                    <a:pt x="72" y="98"/>
                    <a:pt x="71" y="97"/>
                    <a:pt x="70" y="97"/>
                  </a:cubicBezTo>
                  <a:cubicBezTo>
                    <a:pt x="69" y="97"/>
                    <a:pt x="68" y="99"/>
                    <a:pt x="68" y="99"/>
                  </a:cubicBezTo>
                  <a:cubicBezTo>
                    <a:pt x="68" y="115"/>
                    <a:pt x="68" y="115"/>
                    <a:pt x="68" y="115"/>
                  </a:cubicBezTo>
                  <a:cubicBezTo>
                    <a:pt x="56" y="115"/>
                    <a:pt x="56" y="115"/>
                    <a:pt x="56" y="115"/>
                  </a:cubicBezTo>
                  <a:cubicBezTo>
                    <a:pt x="56" y="104"/>
                    <a:pt x="56" y="104"/>
                    <a:pt x="56" y="104"/>
                  </a:cubicBezTo>
                  <a:cubicBezTo>
                    <a:pt x="56" y="103"/>
                    <a:pt x="55" y="102"/>
                    <a:pt x="54" y="102"/>
                  </a:cubicBezTo>
                  <a:cubicBezTo>
                    <a:pt x="53" y="102"/>
                    <a:pt x="52" y="103"/>
                    <a:pt x="52" y="104"/>
                  </a:cubicBezTo>
                  <a:cubicBezTo>
                    <a:pt x="52" y="115"/>
                    <a:pt x="52" y="115"/>
                    <a:pt x="52" y="115"/>
                  </a:cubicBezTo>
                  <a:cubicBezTo>
                    <a:pt x="39" y="114"/>
                    <a:pt x="28" y="103"/>
                    <a:pt x="28" y="90"/>
                  </a:cubicBezTo>
                  <a:cubicBezTo>
                    <a:pt x="28" y="77"/>
                    <a:pt x="37" y="66"/>
                    <a:pt x="50" y="65"/>
                  </a:cubicBezTo>
                  <a:cubicBezTo>
                    <a:pt x="51" y="65"/>
                    <a:pt x="52" y="64"/>
                    <a:pt x="52" y="64"/>
                  </a:cubicBezTo>
                  <a:cubicBezTo>
                    <a:pt x="55" y="54"/>
                    <a:pt x="65" y="47"/>
                    <a:pt x="76" y="47"/>
                  </a:cubicBezTo>
                  <a:cubicBezTo>
                    <a:pt x="87" y="47"/>
                    <a:pt x="96" y="54"/>
                    <a:pt x="100" y="64"/>
                  </a:cubicBezTo>
                  <a:cubicBezTo>
                    <a:pt x="100" y="65"/>
                    <a:pt x="101" y="65"/>
                    <a:pt x="101" y="65"/>
                  </a:cubicBezTo>
                  <a:cubicBezTo>
                    <a:pt x="114" y="67"/>
                    <a:pt x="124" y="77"/>
                    <a:pt x="124" y="90"/>
                  </a:cubicBezTo>
                  <a:cubicBezTo>
                    <a:pt x="124" y="102"/>
                    <a:pt x="115" y="112"/>
                    <a:pt x="104" y="115"/>
                  </a:cubicBezTo>
                </a:path>
              </a:pathLst>
            </a:custGeom>
            <a:solidFill>
              <a:sysClr val="windowText" lastClr="000000">
                <a:lumMod val="75000"/>
                <a:lumOff val="25000"/>
              </a:sysClr>
            </a:solidFill>
            <a:ln>
              <a:noFill/>
            </a:ln>
          </p:spPr>
          <p:txBody>
            <a:bodyPr vert="horz" wrap="square" lIns="91380" tIns="45690" rIns="91380" bIns="45690" numCol="1" anchor="t" anchorCtr="0" compatLnSpc="1"/>
            <a:lstStyle/>
            <a:p>
              <a:pPr defTabSz="913765">
                <a:defRPr/>
              </a:pPr>
              <a:endParaRPr lang="zh-CN" altLang="en-US" sz="1800" kern="0"/>
            </a:p>
          </p:txBody>
        </p:sp>
        <p:sp>
          <p:nvSpPr>
            <p:cNvPr id="347" name="Freeform 14"/>
            <p:cNvSpPr>
              <a:spLocks noEditPoints="1"/>
            </p:cNvSpPr>
            <p:nvPr/>
          </p:nvSpPr>
          <p:spPr bwMode="auto">
            <a:xfrm>
              <a:off x="4517360" y="4203604"/>
              <a:ext cx="331114" cy="312215"/>
            </a:xfrm>
            <a:custGeom>
              <a:avLst/>
              <a:gdLst>
                <a:gd name="T0" fmla="*/ 24 w 160"/>
                <a:gd name="T1" fmla="*/ 141 h 161"/>
                <a:gd name="T2" fmla="*/ 136 w 160"/>
                <a:gd name="T3" fmla="*/ 141 h 161"/>
                <a:gd name="T4" fmla="*/ 136 w 160"/>
                <a:gd name="T5" fmla="*/ 137 h 161"/>
                <a:gd name="T6" fmla="*/ 24 w 160"/>
                <a:gd name="T7" fmla="*/ 137 h 161"/>
                <a:gd name="T8" fmla="*/ 24 w 160"/>
                <a:gd name="T9" fmla="*/ 141 h 161"/>
                <a:gd name="T10" fmla="*/ 24 w 160"/>
                <a:gd name="T11" fmla="*/ 101 h 161"/>
                <a:gd name="T12" fmla="*/ 136 w 160"/>
                <a:gd name="T13" fmla="*/ 101 h 161"/>
                <a:gd name="T14" fmla="*/ 136 w 160"/>
                <a:gd name="T15" fmla="*/ 97 h 161"/>
                <a:gd name="T16" fmla="*/ 24 w 160"/>
                <a:gd name="T17" fmla="*/ 97 h 161"/>
                <a:gd name="T18" fmla="*/ 24 w 160"/>
                <a:gd name="T19" fmla="*/ 101 h 161"/>
                <a:gd name="T20" fmla="*/ 24 w 160"/>
                <a:gd name="T21" fmla="*/ 121 h 161"/>
                <a:gd name="T22" fmla="*/ 136 w 160"/>
                <a:gd name="T23" fmla="*/ 121 h 161"/>
                <a:gd name="T24" fmla="*/ 136 w 160"/>
                <a:gd name="T25" fmla="*/ 117 h 161"/>
                <a:gd name="T26" fmla="*/ 24 w 160"/>
                <a:gd name="T27" fmla="*/ 117 h 161"/>
                <a:gd name="T28" fmla="*/ 24 w 160"/>
                <a:gd name="T29" fmla="*/ 121 h 161"/>
                <a:gd name="T30" fmla="*/ 151 w 160"/>
                <a:gd name="T31" fmla="*/ 39 h 161"/>
                <a:gd name="T32" fmla="*/ 89 w 160"/>
                <a:gd name="T33" fmla="*/ 3 h 161"/>
                <a:gd name="T34" fmla="*/ 72 w 160"/>
                <a:gd name="T35" fmla="*/ 3 h 161"/>
                <a:gd name="T36" fmla="*/ 9 w 160"/>
                <a:gd name="T37" fmla="*/ 39 h 161"/>
                <a:gd name="T38" fmla="*/ 0 w 160"/>
                <a:gd name="T39" fmla="*/ 54 h 161"/>
                <a:gd name="T40" fmla="*/ 0 w 160"/>
                <a:gd name="T41" fmla="*/ 157 h 161"/>
                <a:gd name="T42" fmla="*/ 4 w 160"/>
                <a:gd name="T43" fmla="*/ 161 h 161"/>
                <a:gd name="T44" fmla="*/ 8 w 160"/>
                <a:gd name="T45" fmla="*/ 157 h 161"/>
                <a:gd name="T46" fmla="*/ 8 w 160"/>
                <a:gd name="T47" fmla="*/ 54 h 161"/>
                <a:gd name="T48" fmla="*/ 13 w 160"/>
                <a:gd name="T49" fmla="*/ 46 h 161"/>
                <a:gd name="T50" fmla="*/ 75 w 160"/>
                <a:gd name="T51" fmla="*/ 10 h 161"/>
                <a:gd name="T52" fmla="*/ 85 w 160"/>
                <a:gd name="T53" fmla="*/ 10 h 161"/>
                <a:gd name="T54" fmla="*/ 148 w 160"/>
                <a:gd name="T55" fmla="*/ 46 h 161"/>
                <a:gd name="T56" fmla="*/ 153 w 160"/>
                <a:gd name="T57" fmla="*/ 54 h 161"/>
                <a:gd name="T58" fmla="*/ 153 w 160"/>
                <a:gd name="T59" fmla="*/ 157 h 161"/>
                <a:gd name="T60" fmla="*/ 156 w 160"/>
                <a:gd name="T61" fmla="*/ 161 h 161"/>
                <a:gd name="T62" fmla="*/ 160 w 160"/>
                <a:gd name="T63" fmla="*/ 157 h 161"/>
                <a:gd name="T64" fmla="*/ 160 w 160"/>
                <a:gd name="T65" fmla="*/ 54 h 161"/>
                <a:gd name="T66" fmla="*/ 151 w 160"/>
                <a:gd name="T67" fmla="*/ 39 h 161"/>
                <a:gd name="T68" fmla="*/ 24 w 160"/>
                <a:gd name="T69" fmla="*/ 61 h 161"/>
                <a:gd name="T70" fmla="*/ 136 w 160"/>
                <a:gd name="T71" fmla="*/ 61 h 161"/>
                <a:gd name="T72" fmla="*/ 136 w 160"/>
                <a:gd name="T73" fmla="*/ 57 h 161"/>
                <a:gd name="T74" fmla="*/ 24 w 160"/>
                <a:gd name="T75" fmla="*/ 57 h 161"/>
                <a:gd name="T76" fmla="*/ 24 w 160"/>
                <a:gd name="T77" fmla="*/ 61 h 161"/>
                <a:gd name="T78" fmla="*/ 24 w 160"/>
                <a:gd name="T79" fmla="*/ 81 h 161"/>
                <a:gd name="T80" fmla="*/ 136 w 160"/>
                <a:gd name="T81" fmla="*/ 81 h 161"/>
                <a:gd name="T82" fmla="*/ 136 w 160"/>
                <a:gd name="T83" fmla="*/ 77 h 161"/>
                <a:gd name="T84" fmla="*/ 24 w 160"/>
                <a:gd name="T85" fmla="*/ 77 h 161"/>
                <a:gd name="T86" fmla="*/ 24 w 160"/>
                <a:gd name="T87" fmla="*/ 8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161">
                  <a:moveTo>
                    <a:pt x="24" y="141"/>
                  </a:moveTo>
                  <a:cubicBezTo>
                    <a:pt x="136" y="141"/>
                    <a:pt x="136" y="141"/>
                    <a:pt x="136" y="141"/>
                  </a:cubicBezTo>
                  <a:cubicBezTo>
                    <a:pt x="136" y="137"/>
                    <a:pt x="136" y="137"/>
                    <a:pt x="136" y="137"/>
                  </a:cubicBezTo>
                  <a:cubicBezTo>
                    <a:pt x="24" y="137"/>
                    <a:pt x="24" y="137"/>
                    <a:pt x="24" y="137"/>
                  </a:cubicBezTo>
                  <a:lnTo>
                    <a:pt x="24" y="141"/>
                  </a:lnTo>
                  <a:close/>
                  <a:moveTo>
                    <a:pt x="24" y="101"/>
                  </a:moveTo>
                  <a:cubicBezTo>
                    <a:pt x="136" y="101"/>
                    <a:pt x="136" y="101"/>
                    <a:pt x="136" y="101"/>
                  </a:cubicBezTo>
                  <a:cubicBezTo>
                    <a:pt x="136" y="97"/>
                    <a:pt x="136" y="97"/>
                    <a:pt x="136" y="97"/>
                  </a:cubicBezTo>
                  <a:cubicBezTo>
                    <a:pt x="24" y="97"/>
                    <a:pt x="24" y="97"/>
                    <a:pt x="24" y="97"/>
                  </a:cubicBezTo>
                  <a:lnTo>
                    <a:pt x="24" y="101"/>
                  </a:lnTo>
                  <a:close/>
                  <a:moveTo>
                    <a:pt x="24" y="121"/>
                  </a:moveTo>
                  <a:cubicBezTo>
                    <a:pt x="136" y="121"/>
                    <a:pt x="136" y="121"/>
                    <a:pt x="136" y="121"/>
                  </a:cubicBezTo>
                  <a:cubicBezTo>
                    <a:pt x="136" y="117"/>
                    <a:pt x="136" y="117"/>
                    <a:pt x="136" y="117"/>
                  </a:cubicBezTo>
                  <a:cubicBezTo>
                    <a:pt x="24" y="117"/>
                    <a:pt x="24" y="117"/>
                    <a:pt x="24" y="117"/>
                  </a:cubicBezTo>
                  <a:lnTo>
                    <a:pt x="24" y="121"/>
                  </a:lnTo>
                  <a:close/>
                  <a:moveTo>
                    <a:pt x="151" y="39"/>
                  </a:moveTo>
                  <a:cubicBezTo>
                    <a:pt x="89" y="3"/>
                    <a:pt x="89" y="3"/>
                    <a:pt x="89" y="3"/>
                  </a:cubicBezTo>
                  <a:cubicBezTo>
                    <a:pt x="84" y="0"/>
                    <a:pt x="77" y="0"/>
                    <a:pt x="72" y="3"/>
                  </a:cubicBezTo>
                  <a:cubicBezTo>
                    <a:pt x="9" y="39"/>
                    <a:pt x="9" y="39"/>
                    <a:pt x="9" y="39"/>
                  </a:cubicBezTo>
                  <a:cubicBezTo>
                    <a:pt x="4" y="41"/>
                    <a:pt x="0" y="48"/>
                    <a:pt x="0" y="54"/>
                  </a:cubicBezTo>
                  <a:cubicBezTo>
                    <a:pt x="0" y="157"/>
                    <a:pt x="0" y="157"/>
                    <a:pt x="0" y="157"/>
                  </a:cubicBezTo>
                  <a:cubicBezTo>
                    <a:pt x="0" y="159"/>
                    <a:pt x="2" y="161"/>
                    <a:pt x="4" y="161"/>
                  </a:cubicBezTo>
                  <a:cubicBezTo>
                    <a:pt x="6" y="161"/>
                    <a:pt x="8" y="159"/>
                    <a:pt x="8" y="157"/>
                  </a:cubicBezTo>
                  <a:cubicBezTo>
                    <a:pt x="8" y="54"/>
                    <a:pt x="8" y="54"/>
                    <a:pt x="8" y="54"/>
                  </a:cubicBezTo>
                  <a:cubicBezTo>
                    <a:pt x="8" y="51"/>
                    <a:pt x="10" y="47"/>
                    <a:pt x="13" y="46"/>
                  </a:cubicBezTo>
                  <a:cubicBezTo>
                    <a:pt x="75" y="10"/>
                    <a:pt x="75" y="10"/>
                    <a:pt x="75" y="10"/>
                  </a:cubicBezTo>
                  <a:cubicBezTo>
                    <a:pt x="78" y="9"/>
                    <a:pt x="83" y="9"/>
                    <a:pt x="85" y="10"/>
                  </a:cubicBezTo>
                  <a:cubicBezTo>
                    <a:pt x="148" y="46"/>
                    <a:pt x="148" y="46"/>
                    <a:pt x="148" y="46"/>
                  </a:cubicBezTo>
                  <a:cubicBezTo>
                    <a:pt x="150" y="47"/>
                    <a:pt x="153" y="51"/>
                    <a:pt x="153" y="54"/>
                  </a:cubicBezTo>
                  <a:cubicBezTo>
                    <a:pt x="153" y="157"/>
                    <a:pt x="153" y="157"/>
                    <a:pt x="153" y="157"/>
                  </a:cubicBezTo>
                  <a:cubicBezTo>
                    <a:pt x="153" y="159"/>
                    <a:pt x="154" y="161"/>
                    <a:pt x="156" y="161"/>
                  </a:cubicBezTo>
                  <a:cubicBezTo>
                    <a:pt x="159" y="161"/>
                    <a:pt x="160" y="159"/>
                    <a:pt x="160" y="157"/>
                  </a:cubicBezTo>
                  <a:cubicBezTo>
                    <a:pt x="160" y="54"/>
                    <a:pt x="160" y="54"/>
                    <a:pt x="160" y="54"/>
                  </a:cubicBezTo>
                  <a:cubicBezTo>
                    <a:pt x="160" y="48"/>
                    <a:pt x="156" y="41"/>
                    <a:pt x="151" y="39"/>
                  </a:cubicBezTo>
                  <a:close/>
                  <a:moveTo>
                    <a:pt x="24" y="61"/>
                  </a:moveTo>
                  <a:cubicBezTo>
                    <a:pt x="136" y="61"/>
                    <a:pt x="136" y="61"/>
                    <a:pt x="136" y="61"/>
                  </a:cubicBezTo>
                  <a:cubicBezTo>
                    <a:pt x="136" y="57"/>
                    <a:pt x="136" y="57"/>
                    <a:pt x="136" y="57"/>
                  </a:cubicBezTo>
                  <a:cubicBezTo>
                    <a:pt x="24" y="57"/>
                    <a:pt x="24" y="57"/>
                    <a:pt x="24" y="57"/>
                  </a:cubicBezTo>
                  <a:lnTo>
                    <a:pt x="24" y="61"/>
                  </a:lnTo>
                  <a:close/>
                  <a:moveTo>
                    <a:pt x="24" y="81"/>
                  </a:moveTo>
                  <a:cubicBezTo>
                    <a:pt x="136" y="81"/>
                    <a:pt x="136" y="81"/>
                    <a:pt x="136" y="81"/>
                  </a:cubicBezTo>
                  <a:cubicBezTo>
                    <a:pt x="136" y="77"/>
                    <a:pt x="136" y="77"/>
                    <a:pt x="136" y="77"/>
                  </a:cubicBezTo>
                  <a:cubicBezTo>
                    <a:pt x="24" y="77"/>
                    <a:pt x="24" y="77"/>
                    <a:pt x="24" y="77"/>
                  </a:cubicBezTo>
                  <a:lnTo>
                    <a:pt x="24" y="81"/>
                  </a:lnTo>
                  <a:close/>
                </a:path>
              </a:pathLst>
            </a:custGeom>
            <a:solidFill>
              <a:sysClr val="windowText" lastClr="000000">
                <a:lumMod val="75000"/>
                <a:lumOff val="25000"/>
              </a:sysClr>
            </a:solidFill>
            <a:ln>
              <a:noFill/>
            </a:ln>
          </p:spPr>
          <p:txBody>
            <a:bodyPr vert="horz" wrap="square" lIns="91380" tIns="45690" rIns="91380" bIns="45690" numCol="1" anchor="t" anchorCtr="0" compatLnSpc="1"/>
            <a:lstStyle/>
            <a:p>
              <a:pPr defTabSz="913765">
                <a:defRPr/>
              </a:pPr>
              <a:endParaRPr lang="en-US" sz="1800" kern="0"/>
            </a:p>
          </p:txBody>
        </p:sp>
        <p:grpSp>
          <p:nvGrpSpPr>
            <p:cNvPr id="348" name="组合 347"/>
            <p:cNvGrpSpPr/>
            <p:nvPr/>
          </p:nvGrpSpPr>
          <p:grpSpPr>
            <a:xfrm>
              <a:off x="2935983" y="2539449"/>
              <a:ext cx="4860069" cy="790569"/>
              <a:chOff x="1037253" y="3300570"/>
              <a:chExt cx="2755475" cy="816999"/>
            </a:xfrm>
            <a:solidFill>
              <a:srgbClr val="88CCE8"/>
            </a:solidFill>
          </p:grpSpPr>
          <p:sp>
            <p:nvSpPr>
              <p:cNvPr id="349" name="AutoShape 5"/>
              <p:cNvSpPr>
                <a:spLocks noChangeArrowheads="1"/>
              </p:cNvSpPr>
              <p:nvPr/>
            </p:nvSpPr>
            <p:spPr bwMode="auto">
              <a:xfrm>
                <a:off x="1037253" y="3300570"/>
                <a:ext cx="2755475" cy="816999"/>
              </a:xfrm>
              <a:prstGeom prst="roundRect">
                <a:avLst>
                  <a:gd name="adj" fmla="val 0"/>
                </a:avLst>
              </a:prstGeom>
              <a:grpFill/>
              <a:ln w="12700">
                <a:solidFill>
                  <a:sysClr val="window" lastClr="FFFFFF">
                    <a:lumMod val="50000"/>
                  </a:sysClr>
                </a:solidFill>
              </a:ln>
            </p:spPr>
            <p:txBody>
              <a:bodyPr lIns="25821" tIns="25821" rIns="25821" bIns="25821" anchor="ctr"/>
              <a:lstStyle>
                <a:lvl1pPr defTabSz="1219200">
                  <a:defRPr>
                    <a:solidFill>
                      <a:schemeClr val="tx1"/>
                    </a:solidFill>
                    <a:latin typeface="Huawei Sans" panose="020C0503030203020204" pitchFamily="34" charset="0"/>
                    <a:ea typeface="方正兰亭黑简体" panose="02000000000000000000" pitchFamily="2" charset="-122"/>
                  </a:defRPr>
                </a:lvl1pPr>
                <a:lvl2pPr marL="742950" indent="-285750" defTabSz="1219200">
                  <a:defRPr>
                    <a:solidFill>
                      <a:schemeClr val="tx1"/>
                    </a:solidFill>
                    <a:latin typeface="Huawei Sans" panose="020C0503030203020204" pitchFamily="34" charset="0"/>
                    <a:ea typeface="方正兰亭黑简体" panose="02000000000000000000" pitchFamily="2" charset="-122"/>
                  </a:defRPr>
                </a:lvl2pPr>
                <a:lvl3pPr marL="1143000" indent="-228600" defTabSz="1219200">
                  <a:defRPr>
                    <a:solidFill>
                      <a:schemeClr val="tx1"/>
                    </a:solidFill>
                    <a:latin typeface="Huawei Sans" panose="020C0503030203020204" pitchFamily="34" charset="0"/>
                    <a:ea typeface="方正兰亭黑简体" panose="02000000000000000000" pitchFamily="2" charset="-122"/>
                  </a:defRPr>
                </a:lvl3pPr>
                <a:lvl4pPr marL="1600200" indent="-228600" defTabSz="1219200">
                  <a:defRPr>
                    <a:solidFill>
                      <a:schemeClr val="tx1"/>
                    </a:solidFill>
                    <a:latin typeface="Huawei Sans" panose="020C0503030203020204" pitchFamily="34" charset="0"/>
                    <a:ea typeface="方正兰亭黑简体" panose="02000000000000000000" pitchFamily="2" charset="-122"/>
                  </a:defRPr>
                </a:lvl4pPr>
                <a:lvl5pPr marL="2057400" indent="-228600" defTabSz="1219200">
                  <a:defRPr>
                    <a:solidFill>
                      <a:schemeClr val="tx1"/>
                    </a:solidFill>
                    <a:latin typeface="Huawei Sans" panose="020C0503030203020204" pitchFamily="34" charset="0"/>
                    <a:ea typeface="方正兰亭黑简体" panose="02000000000000000000" pitchFamily="2" charset="-122"/>
                  </a:defRPr>
                </a:lvl5pPr>
                <a:lvl6pPr marL="2514600" indent="-228600" defTabSz="1219200" eaLnBrk="0" fontAlgn="base" hangingPunct="0">
                  <a:spcBef>
                    <a:spcPct val="0"/>
                  </a:spcBef>
                  <a:spcAft>
                    <a:spcPct val="0"/>
                  </a:spcAft>
                  <a:defRPr>
                    <a:solidFill>
                      <a:schemeClr val="tx1"/>
                    </a:solidFill>
                    <a:latin typeface="Huawei Sans" panose="020C0503030203020204" pitchFamily="34" charset="0"/>
                    <a:ea typeface="方正兰亭黑简体" panose="02000000000000000000" pitchFamily="2" charset="-122"/>
                  </a:defRPr>
                </a:lvl6pPr>
                <a:lvl7pPr marL="2971800" indent="-228600" defTabSz="1219200" eaLnBrk="0" fontAlgn="base" hangingPunct="0">
                  <a:spcBef>
                    <a:spcPct val="0"/>
                  </a:spcBef>
                  <a:spcAft>
                    <a:spcPct val="0"/>
                  </a:spcAft>
                  <a:defRPr>
                    <a:solidFill>
                      <a:schemeClr val="tx1"/>
                    </a:solidFill>
                    <a:latin typeface="Huawei Sans" panose="020C0503030203020204" pitchFamily="34" charset="0"/>
                    <a:ea typeface="方正兰亭黑简体" panose="02000000000000000000" pitchFamily="2" charset="-122"/>
                  </a:defRPr>
                </a:lvl7pPr>
                <a:lvl8pPr marL="3429000" indent="-228600" defTabSz="1219200" eaLnBrk="0" fontAlgn="base" hangingPunct="0">
                  <a:spcBef>
                    <a:spcPct val="0"/>
                  </a:spcBef>
                  <a:spcAft>
                    <a:spcPct val="0"/>
                  </a:spcAft>
                  <a:defRPr>
                    <a:solidFill>
                      <a:schemeClr val="tx1"/>
                    </a:solidFill>
                    <a:latin typeface="Huawei Sans" panose="020C0503030203020204" pitchFamily="34" charset="0"/>
                    <a:ea typeface="方正兰亭黑简体" panose="02000000000000000000" pitchFamily="2" charset="-122"/>
                  </a:defRPr>
                </a:lvl8pPr>
                <a:lvl9pPr marL="3886200" indent="-228600" defTabSz="1219200" eaLnBrk="0" fontAlgn="base" hangingPunct="0">
                  <a:spcBef>
                    <a:spcPct val="0"/>
                  </a:spcBef>
                  <a:spcAft>
                    <a:spcPct val="0"/>
                  </a:spcAft>
                  <a:defRPr>
                    <a:solidFill>
                      <a:schemeClr val="tx1"/>
                    </a:solidFill>
                    <a:latin typeface="Huawei Sans" panose="020C0503030203020204" pitchFamily="34" charset="0"/>
                    <a:ea typeface="方正兰亭黑简体" panose="02000000000000000000" pitchFamily="2" charset="-122"/>
                  </a:defRPr>
                </a:lvl9pPr>
              </a:lstStyle>
              <a:p>
                <a:pPr algn="ctr" defTabSz="1218565" eaLnBrk="0" fontAlgn="base" hangingPunct="0">
                  <a:spcBef>
                    <a:spcPct val="0"/>
                  </a:spcBef>
                  <a:spcAft>
                    <a:spcPct val="0"/>
                  </a:spcAft>
                  <a:buClr>
                    <a:srgbClr val="CC9900"/>
                  </a:buClr>
                  <a:defRPr/>
                </a:pPr>
                <a:endParaRPr lang="zh-CN" altLang="en-US" sz="1065" b="1" kern="0" dirty="0">
                  <a:solidFill>
                    <a:prstClr val="black"/>
                  </a:solidFill>
                  <a:latin typeface="+mn-lt"/>
                  <a:ea typeface="+mn-ea"/>
                </a:endParaRPr>
              </a:p>
            </p:txBody>
          </p:sp>
          <p:sp>
            <p:nvSpPr>
              <p:cNvPr id="350" name="文本框 349"/>
              <p:cNvSpPr txBox="1"/>
              <p:nvPr/>
            </p:nvSpPr>
            <p:spPr>
              <a:xfrm>
                <a:off x="1664787" y="3320790"/>
                <a:ext cx="1480547" cy="326600"/>
              </a:xfrm>
              <a:prstGeom prst="rect">
                <a:avLst/>
              </a:prstGeom>
              <a:grpFill/>
            </p:spPr>
            <p:txBody>
              <a:bodyPr wrap="square" rtlCol="0">
                <a:spAutoFit/>
              </a:bodyPr>
              <a:lstStyle/>
              <a:p>
                <a:pPr algn="ctr" defTabSz="1218565" eaLnBrk="0" fontAlgn="base" hangingPunct="0">
                  <a:spcBef>
                    <a:spcPct val="0"/>
                  </a:spcBef>
                  <a:spcAft>
                    <a:spcPct val="0"/>
                  </a:spcAft>
                </a:pPr>
                <a:r>
                  <a:rPr lang="zh-CN" altLang="en-US" sz="1330" b="1" dirty="0">
                    <a:solidFill>
                      <a:prstClr val="black"/>
                    </a:solidFill>
                  </a:rPr>
                  <a:t>智能数据湖运营平台</a:t>
                </a:r>
                <a:r>
                  <a:rPr lang="en-US" altLang="zh-CN" sz="1330" b="1" dirty="0">
                    <a:solidFill>
                      <a:prstClr val="black"/>
                    </a:solidFill>
                  </a:rPr>
                  <a:t>DAYU</a:t>
                </a:r>
                <a:endParaRPr lang="zh-CN" altLang="en-US" sz="1330" b="1" dirty="0">
                  <a:solidFill>
                    <a:prstClr val="black"/>
                  </a:solidFill>
                </a:endParaRPr>
              </a:p>
            </p:txBody>
          </p:sp>
        </p:grpSp>
        <p:grpSp>
          <p:nvGrpSpPr>
            <p:cNvPr id="351" name="组合 350"/>
            <p:cNvGrpSpPr/>
            <p:nvPr/>
          </p:nvGrpSpPr>
          <p:grpSpPr>
            <a:xfrm>
              <a:off x="3349543" y="2903399"/>
              <a:ext cx="4048644" cy="339117"/>
              <a:chOff x="1496698" y="3676687"/>
              <a:chExt cx="3369813" cy="350454"/>
            </a:xfrm>
            <a:solidFill>
              <a:schemeClr val="tx2">
                <a:lumMod val="40000"/>
                <a:lumOff val="60000"/>
              </a:schemeClr>
            </a:solidFill>
          </p:grpSpPr>
          <p:sp>
            <p:nvSpPr>
              <p:cNvPr id="352" name="矩形 351"/>
              <p:cNvSpPr/>
              <p:nvPr/>
            </p:nvSpPr>
            <p:spPr>
              <a:xfrm>
                <a:off x="2386158" y="3676687"/>
                <a:ext cx="725124" cy="3504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a:solidFill>
                      <a:prstClr val="black"/>
                    </a:solidFill>
                  </a:rPr>
                  <a:t>数据治理</a:t>
                </a:r>
                <a:endParaRPr lang="en-US" altLang="zh-CN" sz="1100" b="1" dirty="0">
                  <a:solidFill>
                    <a:prstClr val="black"/>
                  </a:solidFill>
                </a:endParaRPr>
              </a:p>
            </p:txBody>
          </p:sp>
          <p:sp>
            <p:nvSpPr>
              <p:cNvPr id="353" name="矩形 352"/>
              <p:cNvSpPr/>
              <p:nvPr/>
            </p:nvSpPr>
            <p:spPr>
              <a:xfrm>
                <a:off x="1496698" y="3676687"/>
                <a:ext cx="748814" cy="3504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a:solidFill>
                      <a:prstClr val="black"/>
                    </a:solidFill>
                  </a:rPr>
                  <a:t>数据开发</a:t>
                </a:r>
                <a:endParaRPr lang="en-US" altLang="zh-CN" sz="1100" b="1" dirty="0">
                  <a:solidFill>
                    <a:prstClr val="black"/>
                  </a:solidFill>
                </a:endParaRPr>
              </a:p>
            </p:txBody>
          </p:sp>
          <p:sp>
            <p:nvSpPr>
              <p:cNvPr id="354" name="矩形 353"/>
              <p:cNvSpPr/>
              <p:nvPr/>
            </p:nvSpPr>
            <p:spPr>
              <a:xfrm>
                <a:off x="4117697" y="3676687"/>
                <a:ext cx="748814" cy="3504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a:solidFill>
                      <a:prstClr val="black"/>
                    </a:solidFill>
                  </a:rPr>
                  <a:t>数据服务</a:t>
                </a:r>
                <a:endParaRPr lang="en-US" altLang="zh-CN" sz="1100" b="1" dirty="0">
                  <a:solidFill>
                    <a:prstClr val="black"/>
                  </a:solidFill>
                </a:endParaRPr>
              </a:p>
            </p:txBody>
          </p:sp>
          <p:sp>
            <p:nvSpPr>
              <p:cNvPr id="355" name="矩形 132"/>
              <p:cNvSpPr/>
              <p:nvPr/>
            </p:nvSpPr>
            <p:spPr>
              <a:xfrm>
                <a:off x="3251927" y="3676687"/>
                <a:ext cx="725124" cy="3504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a:solidFill>
                      <a:prstClr val="black"/>
                    </a:solidFill>
                  </a:rPr>
                  <a:t>数据资产</a:t>
                </a:r>
                <a:endParaRPr lang="en-US" altLang="zh-CN" sz="1100" b="1" dirty="0">
                  <a:solidFill>
                    <a:prstClr val="black"/>
                  </a:solidFill>
                </a:endParaRPr>
              </a:p>
            </p:txBody>
          </p:sp>
        </p:grpSp>
        <p:sp>
          <p:nvSpPr>
            <p:cNvPr id="356" name="Left-Right Arrow 10"/>
            <p:cNvSpPr/>
            <p:nvPr/>
          </p:nvSpPr>
          <p:spPr>
            <a:xfrm>
              <a:off x="7794466" y="3980548"/>
              <a:ext cx="303509" cy="186199"/>
            </a:xfrm>
            <a:prstGeom prst="lef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7" name="Left-Right Arrow 66"/>
            <p:cNvSpPr/>
            <p:nvPr/>
          </p:nvSpPr>
          <p:spPr>
            <a:xfrm>
              <a:off x="7794466" y="2946156"/>
              <a:ext cx="303509" cy="186199"/>
            </a:xfrm>
            <a:prstGeom prst="lef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61" name="AutoShape 5"/>
            <p:cNvSpPr>
              <a:spLocks noChangeArrowheads="1"/>
            </p:cNvSpPr>
            <p:nvPr/>
          </p:nvSpPr>
          <p:spPr bwMode="auto">
            <a:xfrm>
              <a:off x="8165768" y="3859436"/>
              <a:ext cx="3345661" cy="768340"/>
            </a:xfrm>
            <a:prstGeom prst="roundRect">
              <a:avLst>
                <a:gd name="adj" fmla="val 0"/>
              </a:avLst>
            </a:prstGeom>
            <a:solidFill>
              <a:srgbClr val="88CCE8"/>
            </a:solidFill>
            <a:ln w="12700">
              <a:solidFill>
                <a:sysClr val="window" lastClr="FFFFFF">
                  <a:lumMod val="50000"/>
                </a:sysClr>
              </a:solidFill>
            </a:ln>
          </p:spPr>
          <p:txBody>
            <a:bodyPr lIns="25821" tIns="25821" rIns="25821" bIns="25821" anchor="ctr"/>
            <a:lstStyle>
              <a:lvl1pPr defTabSz="1219200">
                <a:defRPr>
                  <a:solidFill>
                    <a:schemeClr val="tx1"/>
                  </a:solidFill>
                  <a:latin typeface="Huawei Sans" panose="020C0503030203020204" pitchFamily="34" charset="0"/>
                  <a:ea typeface="方正兰亭黑简体" panose="02000000000000000000" pitchFamily="2" charset="-122"/>
                </a:defRPr>
              </a:lvl1pPr>
              <a:lvl2pPr marL="742950" indent="-285750" defTabSz="1219200">
                <a:defRPr>
                  <a:solidFill>
                    <a:schemeClr val="tx1"/>
                  </a:solidFill>
                  <a:latin typeface="Huawei Sans" panose="020C0503030203020204" pitchFamily="34" charset="0"/>
                  <a:ea typeface="方正兰亭黑简体" panose="02000000000000000000" pitchFamily="2" charset="-122"/>
                </a:defRPr>
              </a:lvl2pPr>
              <a:lvl3pPr marL="1143000" indent="-228600" defTabSz="1219200">
                <a:defRPr>
                  <a:solidFill>
                    <a:schemeClr val="tx1"/>
                  </a:solidFill>
                  <a:latin typeface="Huawei Sans" panose="020C0503030203020204" pitchFamily="34" charset="0"/>
                  <a:ea typeface="方正兰亭黑简体" panose="02000000000000000000" pitchFamily="2" charset="-122"/>
                </a:defRPr>
              </a:lvl3pPr>
              <a:lvl4pPr marL="1600200" indent="-228600" defTabSz="1219200">
                <a:defRPr>
                  <a:solidFill>
                    <a:schemeClr val="tx1"/>
                  </a:solidFill>
                  <a:latin typeface="Huawei Sans" panose="020C0503030203020204" pitchFamily="34" charset="0"/>
                  <a:ea typeface="方正兰亭黑简体" panose="02000000000000000000" pitchFamily="2" charset="-122"/>
                </a:defRPr>
              </a:lvl4pPr>
              <a:lvl5pPr marL="2057400" indent="-228600" defTabSz="1219200">
                <a:defRPr>
                  <a:solidFill>
                    <a:schemeClr val="tx1"/>
                  </a:solidFill>
                  <a:latin typeface="Huawei Sans" panose="020C0503030203020204" pitchFamily="34" charset="0"/>
                  <a:ea typeface="方正兰亭黑简体" panose="02000000000000000000" pitchFamily="2" charset="-122"/>
                </a:defRPr>
              </a:lvl5pPr>
              <a:lvl6pPr marL="2514600" indent="-228600" defTabSz="1219200" eaLnBrk="0" fontAlgn="base" hangingPunct="0">
                <a:spcBef>
                  <a:spcPct val="0"/>
                </a:spcBef>
                <a:spcAft>
                  <a:spcPct val="0"/>
                </a:spcAft>
                <a:defRPr>
                  <a:solidFill>
                    <a:schemeClr val="tx1"/>
                  </a:solidFill>
                  <a:latin typeface="Huawei Sans" panose="020C0503030203020204" pitchFamily="34" charset="0"/>
                  <a:ea typeface="方正兰亭黑简体" panose="02000000000000000000" pitchFamily="2" charset="-122"/>
                </a:defRPr>
              </a:lvl6pPr>
              <a:lvl7pPr marL="2971800" indent="-228600" defTabSz="1219200" eaLnBrk="0" fontAlgn="base" hangingPunct="0">
                <a:spcBef>
                  <a:spcPct val="0"/>
                </a:spcBef>
                <a:spcAft>
                  <a:spcPct val="0"/>
                </a:spcAft>
                <a:defRPr>
                  <a:solidFill>
                    <a:schemeClr val="tx1"/>
                  </a:solidFill>
                  <a:latin typeface="Huawei Sans" panose="020C0503030203020204" pitchFamily="34" charset="0"/>
                  <a:ea typeface="方正兰亭黑简体" panose="02000000000000000000" pitchFamily="2" charset="-122"/>
                </a:defRPr>
              </a:lvl7pPr>
              <a:lvl8pPr marL="3429000" indent="-228600" defTabSz="1219200" eaLnBrk="0" fontAlgn="base" hangingPunct="0">
                <a:spcBef>
                  <a:spcPct val="0"/>
                </a:spcBef>
                <a:spcAft>
                  <a:spcPct val="0"/>
                </a:spcAft>
                <a:defRPr>
                  <a:solidFill>
                    <a:schemeClr val="tx1"/>
                  </a:solidFill>
                  <a:latin typeface="Huawei Sans" panose="020C0503030203020204" pitchFamily="34" charset="0"/>
                  <a:ea typeface="方正兰亭黑简体" panose="02000000000000000000" pitchFamily="2" charset="-122"/>
                </a:defRPr>
              </a:lvl8pPr>
              <a:lvl9pPr marL="3886200" indent="-228600" defTabSz="1219200" eaLnBrk="0" fontAlgn="base" hangingPunct="0">
                <a:spcBef>
                  <a:spcPct val="0"/>
                </a:spcBef>
                <a:spcAft>
                  <a:spcPct val="0"/>
                </a:spcAft>
                <a:defRPr>
                  <a:solidFill>
                    <a:schemeClr val="tx1"/>
                  </a:solidFill>
                  <a:latin typeface="Huawei Sans" panose="020C0503030203020204" pitchFamily="34" charset="0"/>
                  <a:ea typeface="方正兰亭黑简体" panose="02000000000000000000" pitchFamily="2" charset="-122"/>
                </a:defRPr>
              </a:lvl9pPr>
            </a:lstStyle>
            <a:p>
              <a:pPr algn="ctr" defTabSz="1218565" eaLnBrk="0" fontAlgn="base" hangingPunct="0">
                <a:spcBef>
                  <a:spcPct val="0"/>
                </a:spcBef>
                <a:spcAft>
                  <a:spcPct val="0"/>
                </a:spcAft>
                <a:buClr>
                  <a:srgbClr val="CC9900"/>
                </a:buClr>
                <a:defRPr/>
              </a:pPr>
              <a:endParaRPr lang="zh-CN" altLang="en-US" sz="1065" b="1" kern="0" dirty="0">
                <a:solidFill>
                  <a:prstClr val="black"/>
                </a:solidFill>
                <a:latin typeface="+mn-lt"/>
                <a:ea typeface="+mn-ea"/>
              </a:endParaRPr>
            </a:p>
          </p:txBody>
        </p:sp>
        <p:sp>
          <p:nvSpPr>
            <p:cNvPr id="362" name="文本框 263"/>
            <p:cNvSpPr txBox="1"/>
            <p:nvPr/>
          </p:nvSpPr>
          <p:spPr>
            <a:xfrm>
              <a:off x="8797020" y="3897996"/>
              <a:ext cx="2256408" cy="316034"/>
            </a:xfrm>
            <a:prstGeom prst="rect">
              <a:avLst/>
            </a:prstGeom>
            <a:noFill/>
          </p:spPr>
          <p:txBody>
            <a:bodyPr wrap="square" rtlCol="0">
              <a:spAutoFit/>
            </a:bodyPr>
            <a:lstStyle/>
            <a:p>
              <a:pPr algn="ctr" defTabSz="1218565" eaLnBrk="0" fontAlgn="base" hangingPunct="0">
                <a:spcBef>
                  <a:spcPct val="0"/>
                </a:spcBef>
                <a:spcAft>
                  <a:spcPct val="0"/>
                </a:spcAft>
                <a:buClr>
                  <a:srgbClr val="CC9900"/>
                </a:buClr>
                <a:defRPr/>
              </a:pPr>
              <a:r>
                <a:rPr lang="en-US" altLang="zh-CN" sz="1330" b="1" dirty="0">
                  <a:solidFill>
                    <a:prstClr val="black"/>
                  </a:solidFill>
                </a:rPr>
                <a:t>AI</a:t>
              </a:r>
              <a:r>
                <a:rPr lang="zh-CN" altLang="en-US" sz="1330" b="1" dirty="0">
                  <a:solidFill>
                    <a:prstClr val="black"/>
                  </a:solidFill>
                </a:rPr>
                <a:t>开发平台</a:t>
              </a:r>
              <a:r>
                <a:rPr lang="en-US" altLang="zh-CN" sz="1330" b="1" dirty="0">
                  <a:solidFill>
                    <a:prstClr val="black"/>
                  </a:solidFill>
                </a:rPr>
                <a:t>ModelArts</a:t>
              </a:r>
              <a:endParaRPr lang="zh-CN" altLang="en-US" sz="1330" b="1" dirty="0">
                <a:solidFill>
                  <a:prstClr val="black"/>
                </a:solidFill>
              </a:endParaRPr>
            </a:p>
          </p:txBody>
        </p:sp>
        <p:sp>
          <p:nvSpPr>
            <p:cNvPr id="363" name="矩形"/>
            <p:cNvSpPr/>
            <p:nvPr/>
          </p:nvSpPr>
          <p:spPr>
            <a:xfrm>
              <a:off x="10688475" y="4247016"/>
              <a:ext cx="609412" cy="2813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1" rIns="18281" rtlCol="0" anchor="ctr"/>
            <a:lstStyle/>
            <a:p>
              <a:pPr algn="ctr"/>
              <a:r>
                <a:rPr lang="zh-CN" altLang="en-US" sz="1100" b="1" dirty="0">
                  <a:solidFill>
                    <a:prstClr val="black"/>
                  </a:solidFill>
                  <a:sym typeface="Huawei Sans"/>
                </a:rPr>
                <a:t>部署</a:t>
              </a:r>
              <a:endParaRPr sz="1100" b="1" dirty="0">
                <a:solidFill>
                  <a:prstClr val="black"/>
                </a:solidFill>
                <a:sym typeface="Huawei Sans"/>
              </a:endParaRPr>
            </a:p>
          </p:txBody>
        </p:sp>
        <p:sp>
          <p:nvSpPr>
            <p:cNvPr id="364" name="矩形"/>
            <p:cNvSpPr/>
            <p:nvPr/>
          </p:nvSpPr>
          <p:spPr>
            <a:xfrm>
              <a:off x="9206298" y="4247016"/>
              <a:ext cx="609412" cy="2813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1" rIns="18281" rtlCol="0" anchor="ctr"/>
            <a:lstStyle/>
            <a:p>
              <a:pPr algn="ctr"/>
              <a:r>
                <a:rPr lang="zh-CN" altLang="en-US" sz="1100" b="1" dirty="0">
                  <a:solidFill>
                    <a:prstClr val="black"/>
                  </a:solidFill>
                  <a:sym typeface="Huawei Sans"/>
                </a:rPr>
                <a:t>模型训练</a:t>
              </a:r>
              <a:endParaRPr sz="1100" b="1" dirty="0">
                <a:solidFill>
                  <a:prstClr val="black"/>
                </a:solidFill>
                <a:sym typeface="Huawei Sans"/>
              </a:endParaRPr>
            </a:p>
          </p:txBody>
        </p:sp>
        <p:sp>
          <p:nvSpPr>
            <p:cNvPr id="365" name="矩形"/>
            <p:cNvSpPr/>
            <p:nvPr/>
          </p:nvSpPr>
          <p:spPr>
            <a:xfrm>
              <a:off x="9947387" y="4247016"/>
              <a:ext cx="609412" cy="2813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1" rIns="18281" rtlCol="0" anchor="ctr"/>
            <a:lstStyle/>
            <a:p>
              <a:pPr algn="ctr"/>
              <a:r>
                <a:rPr lang="zh-CN" altLang="en-US" sz="1100" b="1" dirty="0">
                  <a:solidFill>
                    <a:prstClr val="black"/>
                  </a:solidFill>
                  <a:sym typeface="Huawei Sans"/>
                </a:rPr>
                <a:t>模型管理</a:t>
              </a:r>
              <a:endParaRPr sz="1100" b="1" dirty="0">
                <a:solidFill>
                  <a:prstClr val="black"/>
                </a:solidFill>
                <a:sym typeface="Huawei Sans"/>
              </a:endParaRPr>
            </a:p>
          </p:txBody>
        </p:sp>
        <p:sp>
          <p:nvSpPr>
            <p:cNvPr id="366" name="矩形"/>
            <p:cNvSpPr/>
            <p:nvPr/>
          </p:nvSpPr>
          <p:spPr>
            <a:xfrm>
              <a:off x="8470582" y="4247016"/>
              <a:ext cx="604039" cy="2813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1" rIns="18281" rtlCol="0" anchor="ctr"/>
            <a:lstStyle/>
            <a:p>
              <a:pPr algn="ctr"/>
              <a:r>
                <a:rPr lang="zh-CN" altLang="en-US" sz="1100" b="1" dirty="0">
                  <a:solidFill>
                    <a:prstClr val="black"/>
                  </a:solidFill>
                  <a:sym typeface="Huawei Sans"/>
                </a:rPr>
                <a:t>数据处理</a:t>
              </a:r>
              <a:endParaRPr sz="1100" b="1" dirty="0">
                <a:solidFill>
                  <a:prstClr val="black"/>
                </a:solidFill>
                <a:sym typeface="Huawei Sans"/>
              </a:endParaRPr>
            </a:p>
          </p:txBody>
        </p:sp>
        <p:sp>
          <p:nvSpPr>
            <p:cNvPr id="367" name="AutoShape 5"/>
            <p:cNvSpPr>
              <a:spLocks noChangeArrowheads="1"/>
            </p:cNvSpPr>
            <p:nvPr/>
          </p:nvSpPr>
          <p:spPr bwMode="auto">
            <a:xfrm>
              <a:off x="8169604" y="2538315"/>
              <a:ext cx="1145302" cy="1271071"/>
            </a:xfrm>
            <a:prstGeom prst="roundRect">
              <a:avLst>
                <a:gd name="adj" fmla="val 0"/>
              </a:avLst>
            </a:prstGeom>
            <a:solidFill>
              <a:srgbClr val="88CCE8"/>
            </a:solidFill>
            <a:ln w="12700">
              <a:solidFill>
                <a:sysClr val="window" lastClr="FFFFFF">
                  <a:lumMod val="50000"/>
                </a:sysClr>
              </a:solidFill>
            </a:ln>
          </p:spPr>
          <p:txBody>
            <a:bodyPr lIns="25821" tIns="25821" rIns="25821" bIns="25821" anchor="ctr"/>
            <a:lstStyle>
              <a:lvl1pPr defTabSz="1219200">
                <a:defRPr>
                  <a:solidFill>
                    <a:schemeClr val="tx1"/>
                  </a:solidFill>
                  <a:latin typeface="Huawei Sans" panose="020C0503030203020204" pitchFamily="34" charset="0"/>
                  <a:ea typeface="方正兰亭黑简体" panose="02000000000000000000" pitchFamily="2" charset="-122"/>
                </a:defRPr>
              </a:lvl1pPr>
              <a:lvl2pPr marL="742950" indent="-285750" defTabSz="1219200">
                <a:defRPr>
                  <a:solidFill>
                    <a:schemeClr val="tx1"/>
                  </a:solidFill>
                  <a:latin typeface="Huawei Sans" panose="020C0503030203020204" pitchFamily="34" charset="0"/>
                  <a:ea typeface="方正兰亭黑简体" panose="02000000000000000000" pitchFamily="2" charset="-122"/>
                </a:defRPr>
              </a:lvl2pPr>
              <a:lvl3pPr marL="1143000" indent="-228600" defTabSz="1219200">
                <a:defRPr>
                  <a:solidFill>
                    <a:schemeClr val="tx1"/>
                  </a:solidFill>
                  <a:latin typeface="Huawei Sans" panose="020C0503030203020204" pitchFamily="34" charset="0"/>
                  <a:ea typeface="方正兰亭黑简体" panose="02000000000000000000" pitchFamily="2" charset="-122"/>
                </a:defRPr>
              </a:lvl3pPr>
              <a:lvl4pPr marL="1600200" indent="-228600" defTabSz="1219200">
                <a:defRPr>
                  <a:solidFill>
                    <a:schemeClr val="tx1"/>
                  </a:solidFill>
                  <a:latin typeface="Huawei Sans" panose="020C0503030203020204" pitchFamily="34" charset="0"/>
                  <a:ea typeface="方正兰亭黑简体" panose="02000000000000000000" pitchFamily="2" charset="-122"/>
                </a:defRPr>
              </a:lvl4pPr>
              <a:lvl5pPr marL="2057400" indent="-228600" defTabSz="1219200">
                <a:defRPr>
                  <a:solidFill>
                    <a:schemeClr val="tx1"/>
                  </a:solidFill>
                  <a:latin typeface="Huawei Sans" panose="020C0503030203020204" pitchFamily="34" charset="0"/>
                  <a:ea typeface="方正兰亭黑简体" panose="02000000000000000000" pitchFamily="2" charset="-122"/>
                </a:defRPr>
              </a:lvl5pPr>
              <a:lvl6pPr marL="2514600" indent="-228600" defTabSz="1219200" eaLnBrk="0" fontAlgn="base" hangingPunct="0">
                <a:spcBef>
                  <a:spcPct val="0"/>
                </a:spcBef>
                <a:spcAft>
                  <a:spcPct val="0"/>
                </a:spcAft>
                <a:defRPr>
                  <a:solidFill>
                    <a:schemeClr val="tx1"/>
                  </a:solidFill>
                  <a:latin typeface="Huawei Sans" panose="020C0503030203020204" pitchFamily="34" charset="0"/>
                  <a:ea typeface="方正兰亭黑简体" panose="02000000000000000000" pitchFamily="2" charset="-122"/>
                </a:defRPr>
              </a:lvl6pPr>
              <a:lvl7pPr marL="2971800" indent="-228600" defTabSz="1219200" eaLnBrk="0" fontAlgn="base" hangingPunct="0">
                <a:spcBef>
                  <a:spcPct val="0"/>
                </a:spcBef>
                <a:spcAft>
                  <a:spcPct val="0"/>
                </a:spcAft>
                <a:defRPr>
                  <a:solidFill>
                    <a:schemeClr val="tx1"/>
                  </a:solidFill>
                  <a:latin typeface="Huawei Sans" panose="020C0503030203020204" pitchFamily="34" charset="0"/>
                  <a:ea typeface="方正兰亭黑简体" panose="02000000000000000000" pitchFamily="2" charset="-122"/>
                </a:defRPr>
              </a:lvl7pPr>
              <a:lvl8pPr marL="3429000" indent="-228600" defTabSz="1219200" eaLnBrk="0" fontAlgn="base" hangingPunct="0">
                <a:spcBef>
                  <a:spcPct val="0"/>
                </a:spcBef>
                <a:spcAft>
                  <a:spcPct val="0"/>
                </a:spcAft>
                <a:defRPr>
                  <a:solidFill>
                    <a:schemeClr val="tx1"/>
                  </a:solidFill>
                  <a:latin typeface="Huawei Sans" panose="020C0503030203020204" pitchFamily="34" charset="0"/>
                  <a:ea typeface="方正兰亭黑简体" panose="02000000000000000000" pitchFamily="2" charset="-122"/>
                </a:defRPr>
              </a:lvl8pPr>
              <a:lvl9pPr marL="3886200" indent="-228600" defTabSz="1219200" eaLnBrk="0" fontAlgn="base" hangingPunct="0">
                <a:spcBef>
                  <a:spcPct val="0"/>
                </a:spcBef>
                <a:spcAft>
                  <a:spcPct val="0"/>
                </a:spcAft>
                <a:defRPr>
                  <a:solidFill>
                    <a:schemeClr val="tx1"/>
                  </a:solidFill>
                  <a:latin typeface="Huawei Sans" panose="020C0503030203020204" pitchFamily="34" charset="0"/>
                  <a:ea typeface="方正兰亭黑简体" panose="02000000000000000000" pitchFamily="2" charset="-122"/>
                </a:defRPr>
              </a:lvl9pPr>
            </a:lstStyle>
            <a:p>
              <a:pPr algn="ctr" defTabSz="1218565" eaLnBrk="0" fontAlgn="base" hangingPunct="0">
                <a:spcBef>
                  <a:spcPct val="0"/>
                </a:spcBef>
                <a:spcAft>
                  <a:spcPct val="0"/>
                </a:spcAft>
                <a:buClr>
                  <a:srgbClr val="CC9900"/>
                </a:buClr>
                <a:defRPr/>
              </a:pPr>
              <a:endParaRPr lang="zh-CN" altLang="en-US" sz="1065" b="1" kern="0" dirty="0">
                <a:solidFill>
                  <a:prstClr val="black"/>
                </a:solidFill>
                <a:latin typeface="+mn-lt"/>
                <a:ea typeface="+mn-ea"/>
              </a:endParaRPr>
            </a:p>
          </p:txBody>
        </p:sp>
        <p:sp>
          <p:nvSpPr>
            <p:cNvPr id="368" name="AutoShape 5"/>
            <p:cNvSpPr>
              <a:spLocks noChangeArrowheads="1"/>
            </p:cNvSpPr>
            <p:nvPr/>
          </p:nvSpPr>
          <p:spPr bwMode="auto">
            <a:xfrm>
              <a:off x="9344826" y="2539449"/>
              <a:ext cx="1379089" cy="1271071"/>
            </a:xfrm>
            <a:prstGeom prst="roundRect">
              <a:avLst>
                <a:gd name="adj" fmla="val 0"/>
              </a:avLst>
            </a:prstGeom>
            <a:solidFill>
              <a:srgbClr val="88CCE8"/>
            </a:solidFill>
            <a:ln w="12700">
              <a:solidFill>
                <a:sysClr val="window" lastClr="FFFFFF">
                  <a:lumMod val="50000"/>
                </a:sysClr>
              </a:solidFill>
            </a:ln>
          </p:spPr>
          <p:txBody>
            <a:bodyPr lIns="25821" tIns="25821" rIns="25821" bIns="25821" anchor="ctr"/>
            <a:lstStyle>
              <a:lvl1pPr defTabSz="1219200">
                <a:defRPr>
                  <a:solidFill>
                    <a:schemeClr val="tx1"/>
                  </a:solidFill>
                  <a:latin typeface="Huawei Sans" panose="020C0503030203020204" pitchFamily="34" charset="0"/>
                  <a:ea typeface="方正兰亭黑简体" panose="02000000000000000000" pitchFamily="2" charset="-122"/>
                </a:defRPr>
              </a:lvl1pPr>
              <a:lvl2pPr marL="742950" indent="-285750" defTabSz="1219200">
                <a:defRPr>
                  <a:solidFill>
                    <a:schemeClr val="tx1"/>
                  </a:solidFill>
                  <a:latin typeface="Huawei Sans" panose="020C0503030203020204" pitchFamily="34" charset="0"/>
                  <a:ea typeface="方正兰亭黑简体" panose="02000000000000000000" pitchFamily="2" charset="-122"/>
                </a:defRPr>
              </a:lvl2pPr>
              <a:lvl3pPr marL="1143000" indent="-228600" defTabSz="1219200">
                <a:defRPr>
                  <a:solidFill>
                    <a:schemeClr val="tx1"/>
                  </a:solidFill>
                  <a:latin typeface="Huawei Sans" panose="020C0503030203020204" pitchFamily="34" charset="0"/>
                  <a:ea typeface="方正兰亭黑简体" panose="02000000000000000000" pitchFamily="2" charset="-122"/>
                </a:defRPr>
              </a:lvl3pPr>
              <a:lvl4pPr marL="1600200" indent="-228600" defTabSz="1219200">
                <a:defRPr>
                  <a:solidFill>
                    <a:schemeClr val="tx1"/>
                  </a:solidFill>
                  <a:latin typeface="Huawei Sans" panose="020C0503030203020204" pitchFamily="34" charset="0"/>
                  <a:ea typeface="方正兰亭黑简体" panose="02000000000000000000" pitchFamily="2" charset="-122"/>
                </a:defRPr>
              </a:lvl4pPr>
              <a:lvl5pPr marL="2057400" indent="-228600" defTabSz="1219200">
                <a:defRPr>
                  <a:solidFill>
                    <a:schemeClr val="tx1"/>
                  </a:solidFill>
                  <a:latin typeface="Huawei Sans" panose="020C0503030203020204" pitchFamily="34" charset="0"/>
                  <a:ea typeface="方正兰亭黑简体" panose="02000000000000000000" pitchFamily="2" charset="-122"/>
                </a:defRPr>
              </a:lvl5pPr>
              <a:lvl6pPr marL="2514600" indent="-228600" defTabSz="1219200" eaLnBrk="0" fontAlgn="base" hangingPunct="0">
                <a:spcBef>
                  <a:spcPct val="0"/>
                </a:spcBef>
                <a:spcAft>
                  <a:spcPct val="0"/>
                </a:spcAft>
                <a:defRPr>
                  <a:solidFill>
                    <a:schemeClr val="tx1"/>
                  </a:solidFill>
                  <a:latin typeface="Huawei Sans" panose="020C0503030203020204" pitchFamily="34" charset="0"/>
                  <a:ea typeface="方正兰亭黑简体" panose="02000000000000000000" pitchFamily="2" charset="-122"/>
                </a:defRPr>
              </a:lvl6pPr>
              <a:lvl7pPr marL="2971800" indent="-228600" defTabSz="1219200" eaLnBrk="0" fontAlgn="base" hangingPunct="0">
                <a:spcBef>
                  <a:spcPct val="0"/>
                </a:spcBef>
                <a:spcAft>
                  <a:spcPct val="0"/>
                </a:spcAft>
                <a:defRPr>
                  <a:solidFill>
                    <a:schemeClr val="tx1"/>
                  </a:solidFill>
                  <a:latin typeface="Huawei Sans" panose="020C0503030203020204" pitchFamily="34" charset="0"/>
                  <a:ea typeface="方正兰亭黑简体" panose="02000000000000000000" pitchFamily="2" charset="-122"/>
                </a:defRPr>
              </a:lvl7pPr>
              <a:lvl8pPr marL="3429000" indent="-228600" defTabSz="1219200" eaLnBrk="0" fontAlgn="base" hangingPunct="0">
                <a:spcBef>
                  <a:spcPct val="0"/>
                </a:spcBef>
                <a:spcAft>
                  <a:spcPct val="0"/>
                </a:spcAft>
                <a:defRPr>
                  <a:solidFill>
                    <a:schemeClr val="tx1"/>
                  </a:solidFill>
                  <a:latin typeface="Huawei Sans" panose="020C0503030203020204" pitchFamily="34" charset="0"/>
                  <a:ea typeface="方正兰亭黑简体" panose="02000000000000000000" pitchFamily="2" charset="-122"/>
                </a:defRPr>
              </a:lvl8pPr>
              <a:lvl9pPr marL="3886200" indent="-228600" defTabSz="1219200" eaLnBrk="0" fontAlgn="base" hangingPunct="0">
                <a:spcBef>
                  <a:spcPct val="0"/>
                </a:spcBef>
                <a:spcAft>
                  <a:spcPct val="0"/>
                </a:spcAft>
                <a:defRPr>
                  <a:solidFill>
                    <a:schemeClr val="tx1"/>
                  </a:solidFill>
                  <a:latin typeface="Huawei Sans" panose="020C0503030203020204" pitchFamily="34" charset="0"/>
                  <a:ea typeface="方正兰亭黑简体" panose="02000000000000000000" pitchFamily="2" charset="-122"/>
                </a:defRPr>
              </a:lvl9pPr>
            </a:lstStyle>
            <a:p>
              <a:pPr algn="ctr" defTabSz="1218565" eaLnBrk="0" fontAlgn="base" hangingPunct="0">
                <a:spcBef>
                  <a:spcPct val="0"/>
                </a:spcBef>
                <a:spcAft>
                  <a:spcPct val="0"/>
                </a:spcAft>
                <a:buClr>
                  <a:srgbClr val="CC9900"/>
                </a:buClr>
                <a:defRPr/>
              </a:pPr>
              <a:endParaRPr lang="zh-CN" altLang="en-US" sz="1065" b="1" kern="0" dirty="0">
                <a:solidFill>
                  <a:prstClr val="black"/>
                </a:solidFill>
                <a:latin typeface="+mn-lt"/>
                <a:ea typeface="+mn-ea"/>
              </a:endParaRPr>
            </a:p>
          </p:txBody>
        </p:sp>
        <p:sp>
          <p:nvSpPr>
            <p:cNvPr id="369" name="AutoShape 5"/>
            <p:cNvSpPr>
              <a:spLocks noChangeArrowheads="1"/>
            </p:cNvSpPr>
            <p:nvPr/>
          </p:nvSpPr>
          <p:spPr bwMode="auto">
            <a:xfrm>
              <a:off x="10778036" y="2539449"/>
              <a:ext cx="733393" cy="1271071"/>
            </a:xfrm>
            <a:prstGeom prst="roundRect">
              <a:avLst>
                <a:gd name="adj" fmla="val 0"/>
              </a:avLst>
            </a:prstGeom>
            <a:solidFill>
              <a:srgbClr val="88CCE8"/>
            </a:solidFill>
            <a:ln w="12700">
              <a:solidFill>
                <a:sysClr val="window" lastClr="FFFFFF">
                  <a:lumMod val="50000"/>
                </a:sysClr>
              </a:solidFill>
            </a:ln>
          </p:spPr>
          <p:txBody>
            <a:bodyPr lIns="25821" tIns="25821" rIns="25821" bIns="25821" anchor="ctr"/>
            <a:lstStyle>
              <a:lvl1pPr defTabSz="1219200">
                <a:defRPr>
                  <a:solidFill>
                    <a:schemeClr val="tx1"/>
                  </a:solidFill>
                  <a:latin typeface="Huawei Sans" panose="020C0503030203020204" pitchFamily="34" charset="0"/>
                  <a:ea typeface="方正兰亭黑简体" panose="02000000000000000000" pitchFamily="2" charset="-122"/>
                </a:defRPr>
              </a:lvl1pPr>
              <a:lvl2pPr marL="742950" indent="-285750" defTabSz="1219200">
                <a:defRPr>
                  <a:solidFill>
                    <a:schemeClr val="tx1"/>
                  </a:solidFill>
                  <a:latin typeface="Huawei Sans" panose="020C0503030203020204" pitchFamily="34" charset="0"/>
                  <a:ea typeface="方正兰亭黑简体" panose="02000000000000000000" pitchFamily="2" charset="-122"/>
                </a:defRPr>
              </a:lvl2pPr>
              <a:lvl3pPr marL="1143000" indent="-228600" defTabSz="1219200">
                <a:defRPr>
                  <a:solidFill>
                    <a:schemeClr val="tx1"/>
                  </a:solidFill>
                  <a:latin typeface="Huawei Sans" panose="020C0503030203020204" pitchFamily="34" charset="0"/>
                  <a:ea typeface="方正兰亭黑简体" panose="02000000000000000000" pitchFamily="2" charset="-122"/>
                </a:defRPr>
              </a:lvl3pPr>
              <a:lvl4pPr marL="1600200" indent="-228600" defTabSz="1219200">
                <a:defRPr>
                  <a:solidFill>
                    <a:schemeClr val="tx1"/>
                  </a:solidFill>
                  <a:latin typeface="Huawei Sans" panose="020C0503030203020204" pitchFamily="34" charset="0"/>
                  <a:ea typeface="方正兰亭黑简体" panose="02000000000000000000" pitchFamily="2" charset="-122"/>
                </a:defRPr>
              </a:lvl4pPr>
              <a:lvl5pPr marL="2057400" indent="-228600" defTabSz="1219200">
                <a:defRPr>
                  <a:solidFill>
                    <a:schemeClr val="tx1"/>
                  </a:solidFill>
                  <a:latin typeface="Huawei Sans" panose="020C0503030203020204" pitchFamily="34" charset="0"/>
                  <a:ea typeface="方正兰亭黑简体" panose="02000000000000000000" pitchFamily="2" charset="-122"/>
                </a:defRPr>
              </a:lvl5pPr>
              <a:lvl6pPr marL="2514600" indent="-228600" defTabSz="1219200" eaLnBrk="0" fontAlgn="base" hangingPunct="0">
                <a:spcBef>
                  <a:spcPct val="0"/>
                </a:spcBef>
                <a:spcAft>
                  <a:spcPct val="0"/>
                </a:spcAft>
                <a:defRPr>
                  <a:solidFill>
                    <a:schemeClr val="tx1"/>
                  </a:solidFill>
                  <a:latin typeface="Huawei Sans" panose="020C0503030203020204" pitchFamily="34" charset="0"/>
                  <a:ea typeface="方正兰亭黑简体" panose="02000000000000000000" pitchFamily="2" charset="-122"/>
                </a:defRPr>
              </a:lvl6pPr>
              <a:lvl7pPr marL="2971800" indent="-228600" defTabSz="1219200" eaLnBrk="0" fontAlgn="base" hangingPunct="0">
                <a:spcBef>
                  <a:spcPct val="0"/>
                </a:spcBef>
                <a:spcAft>
                  <a:spcPct val="0"/>
                </a:spcAft>
                <a:defRPr>
                  <a:solidFill>
                    <a:schemeClr val="tx1"/>
                  </a:solidFill>
                  <a:latin typeface="Huawei Sans" panose="020C0503030203020204" pitchFamily="34" charset="0"/>
                  <a:ea typeface="方正兰亭黑简体" panose="02000000000000000000" pitchFamily="2" charset="-122"/>
                </a:defRPr>
              </a:lvl7pPr>
              <a:lvl8pPr marL="3429000" indent="-228600" defTabSz="1219200" eaLnBrk="0" fontAlgn="base" hangingPunct="0">
                <a:spcBef>
                  <a:spcPct val="0"/>
                </a:spcBef>
                <a:spcAft>
                  <a:spcPct val="0"/>
                </a:spcAft>
                <a:defRPr>
                  <a:solidFill>
                    <a:schemeClr val="tx1"/>
                  </a:solidFill>
                  <a:latin typeface="Huawei Sans" panose="020C0503030203020204" pitchFamily="34" charset="0"/>
                  <a:ea typeface="方正兰亭黑简体" panose="02000000000000000000" pitchFamily="2" charset="-122"/>
                </a:defRPr>
              </a:lvl8pPr>
              <a:lvl9pPr marL="3886200" indent="-228600" defTabSz="1219200" eaLnBrk="0" fontAlgn="base" hangingPunct="0">
                <a:spcBef>
                  <a:spcPct val="0"/>
                </a:spcBef>
                <a:spcAft>
                  <a:spcPct val="0"/>
                </a:spcAft>
                <a:defRPr>
                  <a:solidFill>
                    <a:schemeClr val="tx1"/>
                  </a:solidFill>
                  <a:latin typeface="Huawei Sans" panose="020C0503030203020204" pitchFamily="34" charset="0"/>
                  <a:ea typeface="方正兰亭黑简体" panose="02000000000000000000" pitchFamily="2" charset="-122"/>
                </a:defRPr>
              </a:lvl9pPr>
            </a:lstStyle>
            <a:p>
              <a:pPr algn="ctr" defTabSz="1218565" eaLnBrk="0" fontAlgn="base" hangingPunct="0">
                <a:spcBef>
                  <a:spcPct val="0"/>
                </a:spcBef>
                <a:spcAft>
                  <a:spcPct val="0"/>
                </a:spcAft>
                <a:buClr>
                  <a:srgbClr val="CC9900"/>
                </a:buClr>
                <a:defRPr/>
              </a:pPr>
              <a:endParaRPr lang="zh-CN" altLang="en-US" sz="1065" b="1" kern="0" dirty="0">
                <a:solidFill>
                  <a:prstClr val="black"/>
                </a:solidFill>
                <a:latin typeface="+mn-lt"/>
                <a:ea typeface="+mn-ea"/>
              </a:endParaRPr>
            </a:p>
          </p:txBody>
        </p:sp>
        <p:sp>
          <p:nvSpPr>
            <p:cNvPr id="370" name="文本框 263"/>
            <p:cNvSpPr txBox="1"/>
            <p:nvPr/>
          </p:nvSpPr>
          <p:spPr>
            <a:xfrm>
              <a:off x="8169603" y="2540006"/>
              <a:ext cx="1264736" cy="294429"/>
            </a:xfrm>
            <a:prstGeom prst="rect">
              <a:avLst/>
            </a:prstGeom>
            <a:noFill/>
          </p:spPr>
          <p:txBody>
            <a:bodyPr wrap="square" rtlCol="0">
              <a:spAutoFit/>
            </a:bodyPr>
            <a:lstStyle/>
            <a:p>
              <a:pPr algn="ctr" defTabSz="1218565" eaLnBrk="0" fontAlgn="base" hangingPunct="0">
                <a:spcBef>
                  <a:spcPct val="0"/>
                </a:spcBef>
                <a:spcAft>
                  <a:spcPct val="0"/>
                </a:spcAft>
                <a:buClr>
                  <a:srgbClr val="CC9900"/>
                </a:buClr>
                <a:defRPr/>
              </a:pPr>
              <a:r>
                <a:rPr lang="zh-CN" altLang="en-US" sz="1200" b="1" kern="0" dirty="0">
                  <a:solidFill>
                    <a:prstClr val="black"/>
                  </a:solidFill>
                </a:rPr>
                <a:t>视频分析</a:t>
              </a:r>
              <a:r>
                <a:rPr lang="en-US" altLang="zh-CN" sz="1200" b="1" kern="0" dirty="0">
                  <a:solidFill>
                    <a:prstClr val="black"/>
                  </a:solidFill>
                </a:rPr>
                <a:t>VAS</a:t>
              </a:r>
              <a:endParaRPr lang="zh-CN" altLang="en-US" sz="1200" b="1" kern="0" dirty="0">
                <a:solidFill>
                  <a:prstClr val="black"/>
                </a:solidFill>
              </a:endParaRPr>
            </a:p>
          </p:txBody>
        </p:sp>
        <p:sp>
          <p:nvSpPr>
            <p:cNvPr id="371" name="矩形 2"/>
            <p:cNvSpPr/>
            <p:nvPr/>
          </p:nvSpPr>
          <p:spPr>
            <a:xfrm>
              <a:off x="8234204" y="3468438"/>
              <a:ext cx="1042602" cy="28692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a:solidFill>
                    <a:prstClr val="black"/>
                  </a:solidFill>
                </a:rPr>
                <a:t>视频分析</a:t>
              </a:r>
              <a:r>
                <a:rPr lang="en-US" altLang="zh-CN" sz="1100" b="1" dirty="0">
                  <a:solidFill>
                    <a:prstClr val="black"/>
                  </a:solidFill>
                </a:rPr>
                <a:t>IVA</a:t>
              </a:r>
              <a:endParaRPr lang="en-US" altLang="zh-CN" sz="1100" b="1" dirty="0">
                <a:solidFill>
                  <a:prstClr val="black"/>
                </a:solidFill>
              </a:endParaRPr>
            </a:p>
          </p:txBody>
        </p:sp>
        <p:sp>
          <p:nvSpPr>
            <p:cNvPr id="372" name="矩形 2"/>
            <p:cNvSpPr/>
            <p:nvPr/>
          </p:nvSpPr>
          <p:spPr>
            <a:xfrm>
              <a:off x="8250411" y="2897823"/>
              <a:ext cx="174164" cy="543255"/>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dirty="0">
                  <a:solidFill>
                    <a:prstClr val="black"/>
                  </a:solidFill>
                </a:rPr>
                <a:t>城市</a:t>
              </a:r>
              <a:endParaRPr lang="en-US" altLang="zh-CN" sz="1000" b="1" dirty="0">
                <a:solidFill>
                  <a:prstClr val="black"/>
                </a:solidFill>
              </a:endParaRPr>
            </a:p>
          </p:txBody>
        </p:sp>
        <p:sp>
          <p:nvSpPr>
            <p:cNvPr id="373" name="矩形 2"/>
            <p:cNvSpPr/>
            <p:nvPr/>
          </p:nvSpPr>
          <p:spPr>
            <a:xfrm>
              <a:off x="8479270" y="2897823"/>
              <a:ext cx="161368" cy="543255"/>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dirty="0">
                  <a:solidFill>
                    <a:prstClr val="black"/>
                  </a:solidFill>
                </a:rPr>
                <a:t>水利</a:t>
              </a:r>
              <a:endParaRPr lang="en-US" altLang="zh-CN" sz="1000" b="1" dirty="0">
                <a:solidFill>
                  <a:prstClr val="black"/>
                </a:solidFill>
              </a:endParaRPr>
            </a:p>
          </p:txBody>
        </p:sp>
        <p:sp>
          <p:nvSpPr>
            <p:cNvPr id="374" name="矩形 2"/>
            <p:cNvSpPr/>
            <p:nvPr/>
          </p:nvSpPr>
          <p:spPr>
            <a:xfrm>
              <a:off x="8696801" y="2897823"/>
              <a:ext cx="178361" cy="543255"/>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dirty="0">
                  <a:solidFill>
                    <a:prstClr val="black"/>
                  </a:solidFill>
                </a:rPr>
                <a:t>交通</a:t>
              </a:r>
              <a:endParaRPr lang="en-US" altLang="zh-CN" sz="1000" b="1" dirty="0">
                <a:solidFill>
                  <a:prstClr val="black"/>
                </a:solidFill>
              </a:endParaRPr>
            </a:p>
          </p:txBody>
        </p:sp>
        <p:sp>
          <p:nvSpPr>
            <p:cNvPr id="375" name="文本框 263"/>
            <p:cNvSpPr txBox="1"/>
            <p:nvPr/>
          </p:nvSpPr>
          <p:spPr>
            <a:xfrm>
              <a:off x="9459179" y="2528326"/>
              <a:ext cx="1264736" cy="294429"/>
            </a:xfrm>
            <a:prstGeom prst="rect">
              <a:avLst/>
            </a:prstGeom>
            <a:noFill/>
          </p:spPr>
          <p:txBody>
            <a:bodyPr wrap="square" rtlCol="0">
              <a:spAutoFit/>
            </a:bodyPr>
            <a:lstStyle/>
            <a:p>
              <a:pPr algn="ctr" defTabSz="1218565" eaLnBrk="0" fontAlgn="base" hangingPunct="0">
                <a:spcBef>
                  <a:spcPct val="0"/>
                </a:spcBef>
                <a:spcAft>
                  <a:spcPct val="0"/>
                </a:spcAft>
                <a:buClr>
                  <a:srgbClr val="CC9900"/>
                </a:buClr>
                <a:defRPr/>
              </a:pPr>
              <a:r>
                <a:rPr lang="zh-CN" altLang="en-US" sz="1200" b="1" kern="0" dirty="0">
                  <a:solidFill>
                    <a:prstClr val="black"/>
                  </a:solidFill>
                </a:rPr>
                <a:t>通用</a:t>
              </a:r>
              <a:r>
                <a:rPr lang="en-US" altLang="zh-CN" sz="1200" b="1" kern="0" dirty="0">
                  <a:solidFill>
                    <a:prstClr val="black"/>
                  </a:solidFill>
                </a:rPr>
                <a:t>API</a:t>
              </a:r>
              <a:r>
                <a:rPr lang="zh-CN" altLang="en-US" sz="1200" b="1" kern="0" dirty="0">
                  <a:solidFill>
                    <a:prstClr val="black"/>
                  </a:solidFill>
                </a:rPr>
                <a:t>服务</a:t>
              </a:r>
              <a:endParaRPr lang="zh-CN" altLang="en-US" sz="1200" b="1" kern="0" dirty="0">
                <a:solidFill>
                  <a:prstClr val="black"/>
                </a:solidFill>
              </a:endParaRPr>
            </a:p>
          </p:txBody>
        </p:sp>
        <p:sp>
          <p:nvSpPr>
            <p:cNvPr id="376" name="矩形 2"/>
            <p:cNvSpPr/>
            <p:nvPr/>
          </p:nvSpPr>
          <p:spPr>
            <a:xfrm>
              <a:off x="10061611" y="2926843"/>
              <a:ext cx="181395" cy="81372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dirty="0">
                  <a:solidFill>
                    <a:prstClr val="black"/>
                  </a:solidFill>
                </a:rPr>
                <a:t>自然语言</a:t>
              </a:r>
              <a:endParaRPr lang="en-US" altLang="zh-CN" sz="1000" b="1" dirty="0">
                <a:solidFill>
                  <a:prstClr val="black"/>
                </a:solidFill>
              </a:endParaRPr>
            </a:p>
          </p:txBody>
        </p:sp>
        <p:sp>
          <p:nvSpPr>
            <p:cNvPr id="377" name="矩形 2"/>
            <p:cNvSpPr/>
            <p:nvPr/>
          </p:nvSpPr>
          <p:spPr>
            <a:xfrm>
              <a:off x="9618787" y="2926843"/>
              <a:ext cx="179889" cy="81372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dirty="0">
                  <a:solidFill>
                    <a:prstClr val="black"/>
                  </a:solidFill>
                </a:rPr>
                <a:t>文字识别</a:t>
              </a:r>
              <a:endParaRPr lang="en-US" altLang="zh-CN" sz="1000" b="1" dirty="0">
                <a:solidFill>
                  <a:prstClr val="black"/>
                </a:solidFill>
              </a:endParaRPr>
            </a:p>
          </p:txBody>
        </p:sp>
        <p:sp>
          <p:nvSpPr>
            <p:cNvPr id="378" name="矩形 2"/>
            <p:cNvSpPr/>
            <p:nvPr/>
          </p:nvSpPr>
          <p:spPr>
            <a:xfrm>
              <a:off x="9839446" y="2926843"/>
              <a:ext cx="181395" cy="81372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dirty="0">
                  <a:solidFill>
                    <a:prstClr val="black"/>
                  </a:solidFill>
                </a:rPr>
                <a:t>图像识别</a:t>
              </a:r>
              <a:endParaRPr lang="en-US" altLang="zh-CN" sz="1000" b="1" dirty="0">
                <a:solidFill>
                  <a:prstClr val="black"/>
                </a:solidFill>
              </a:endParaRPr>
            </a:p>
          </p:txBody>
        </p:sp>
        <p:sp>
          <p:nvSpPr>
            <p:cNvPr id="379" name="矩形 2"/>
            <p:cNvSpPr/>
            <p:nvPr/>
          </p:nvSpPr>
          <p:spPr>
            <a:xfrm>
              <a:off x="9398128" y="2926843"/>
              <a:ext cx="179889" cy="81372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dirty="0">
                  <a:solidFill>
                    <a:prstClr val="black"/>
                  </a:solidFill>
                </a:rPr>
                <a:t>人脸识别</a:t>
              </a:r>
              <a:endParaRPr lang="en-US" altLang="zh-CN" sz="1000" b="1" dirty="0">
                <a:solidFill>
                  <a:prstClr val="black"/>
                </a:solidFill>
              </a:endParaRPr>
            </a:p>
          </p:txBody>
        </p:sp>
        <p:sp>
          <p:nvSpPr>
            <p:cNvPr id="380" name="矩形 2"/>
            <p:cNvSpPr/>
            <p:nvPr/>
          </p:nvSpPr>
          <p:spPr>
            <a:xfrm>
              <a:off x="10283776" y="2926843"/>
              <a:ext cx="181395" cy="81372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dirty="0">
                  <a:solidFill>
                    <a:prstClr val="black"/>
                  </a:solidFill>
                </a:rPr>
                <a:t>语音识别</a:t>
              </a:r>
              <a:endParaRPr lang="en-US" altLang="zh-CN" sz="1000" b="1" dirty="0">
                <a:solidFill>
                  <a:prstClr val="black"/>
                </a:solidFill>
              </a:endParaRPr>
            </a:p>
          </p:txBody>
        </p:sp>
        <p:sp>
          <p:nvSpPr>
            <p:cNvPr id="381" name="文本框 263"/>
            <p:cNvSpPr txBox="1"/>
            <p:nvPr/>
          </p:nvSpPr>
          <p:spPr>
            <a:xfrm>
              <a:off x="10778035" y="2528326"/>
              <a:ext cx="733393" cy="490715"/>
            </a:xfrm>
            <a:prstGeom prst="rect">
              <a:avLst/>
            </a:prstGeom>
            <a:noFill/>
          </p:spPr>
          <p:txBody>
            <a:bodyPr wrap="square" rtlCol="0">
              <a:spAutoFit/>
            </a:bodyPr>
            <a:lstStyle/>
            <a:p>
              <a:pPr algn="ctr" defTabSz="1218565" eaLnBrk="0" fontAlgn="base" hangingPunct="0">
                <a:spcBef>
                  <a:spcPct val="0"/>
                </a:spcBef>
                <a:spcAft>
                  <a:spcPct val="0"/>
                </a:spcAft>
                <a:buClr>
                  <a:srgbClr val="CC9900"/>
                </a:buClr>
                <a:defRPr/>
              </a:pPr>
              <a:r>
                <a:rPr lang="zh-CN" altLang="en-US" sz="1200" b="1" kern="0" dirty="0">
                  <a:solidFill>
                    <a:prstClr val="black"/>
                  </a:solidFill>
                </a:rPr>
                <a:t>数据智能体</a:t>
              </a:r>
              <a:endParaRPr lang="zh-CN" altLang="en-US" sz="1200" b="1" kern="0" dirty="0">
                <a:solidFill>
                  <a:prstClr val="black"/>
                </a:solidFill>
              </a:endParaRPr>
            </a:p>
          </p:txBody>
        </p:sp>
        <p:sp>
          <p:nvSpPr>
            <p:cNvPr id="383" name="矩形 2"/>
            <p:cNvSpPr/>
            <p:nvPr/>
          </p:nvSpPr>
          <p:spPr>
            <a:xfrm>
              <a:off x="10819471" y="2958152"/>
              <a:ext cx="618229" cy="297371"/>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b="1" dirty="0" err="1">
                  <a:solidFill>
                    <a:prstClr val="black"/>
                  </a:solidFill>
                </a:rPr>
                <a:t>TrafficGo</a:t>
              </a:r>
              <a:endParaRPr lang="en-US" altLang="zh-CN" sz="1000" b="1" dirty="0">
                <a:solidFill>
                  <a:prstClr val="black"/>
                </a:solidFill>
              </a:endParaRPr>
            </a:p>
          </p:txBody>
        </p:sp>
        <p:sp>
          <p:nvSpPr>
            <p:cNvPr id="384" name="矩形 2"/>
            <p:cNvSpPr/>
            <p:nvPr/>
          </p:nvSpPr>
          <p:spPr>
            <a:xfrm>
              <a:off x="8929374" y="2897823"/>
              <a:ext cx="178361" cy="543255"/>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dirty="0">
                  <a:solidFill>
                    <a:prstClr val="black"/>
                  </a:solidFill>
                </a:rPr>
                <a:t>监管</a:t>
              </a:r>
              <a:endParaRPr lang="en-US" altLang="zh-CN" sz="1000" b="1" dirty="0">
                <a:solidFill>
                  <a:prstClr val="black"/>
                </a:solidFill>
              </a:endParaRPr>
            </a:p>
          </p:txBody>
        </p:sp>
        <p:sp>
          <p:nvSpPr>
            <p:cNvPr id="385" name="TextBox 11"/>
            <p:cNvSpPr txBox="1"/>
            <p:nvPr/>
          </p:nvSpPr>
          <p:spPr>
            <a:xfrm>
              <a:off x="9049552" y="2806118"/>
              <a:ext cx="280956" cy="561596"/>
            </a:xfrm>
            <a:prstGeom prst="rect">
              <a:avLst/>
            </a:prstGeom>
            <a:noFill/>
          </p:spPr>
          <p:txBody>
            <a:bodyPr wrap="none" rtlCol="0" anchor="ctr">
              <a:spAutoFit/>
            </a:bodyPr>
            <a:lstStyle/>
            <a:p>
              <a:pPr>
                <a:lnSpc>
                  <a:spcPts val="3440"/>
                </a:lnSpc>
              </a:pPr>
              <a:r>
                <a:rPr lang="en-US" sz="1100" dirty="0"/>
                <a:t>...</a:t>
              </a:r>
              <a:endParaRPr lang="en-US" sz="1100" dirty="0"/>
            </a:p>
          </p:txBody>
        </p:sp>
        <p:sp>
          <p:nvSpPr>
            <p:cNvPr id="386" name="矩形 2"/>
            <p:cNvSpPr/>
            <p:nvPr/>
          </p:nvSpPr>
          <p:spPr>
            <a:xfrm>
              <a:off x="10505942" y="2926843"/>
              <a:ext cx="181395" cy="81372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dirty="0">
                  <a:solidFill>
                    <a:prstClr val="black"/>
                  </a:solidFill>
                </a:rPr>
                <a:t>智能机器人</a:t>
              </a:r>
              <a:endParaRPr lang="en-US" altLang="zh-CN" sz="1000" b="1" dirty="0">
                <a:solidFill>
                  <a:prstClr val="black"/>
                </a:solidFill>
              </a:endParaRPr>
            </a:p>
          </p:txBody>
        </p:sp>
        <p:sp>
          <p:nvSpPr>
            <p:cNvPr id="192" name="矩形 2"/>
            <p:cNvSpPr/>
            <p:nvPr/>
          </p:nvSpPr>
          <p:spPr>
            <a:xfrm>
              <a:off x="10834514" y="3319974"/>
              <a:ext cx="618229" cy="297371"/>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dirty="0">
                  <a:solidFill>
                    <a:prstClr val="black"/>
                  </a:solidFill>
                </a:rPr>
                <a:t>智能园区</a:t>
              </a:r>
              <a:endParaRPr lang="en-US" altLang="zh-CN" sz="1000" b="1" dirty="0">
                <a:solidFill>
                  <a:prstClr val="black"/>
                </a:solidFill>
              </a:endParaRPr>
            </a:p>
          </p:txBody>
        </p:sp>
      </p:grpSp>
      <p:sp>
        <p:nvSpPr>
          <p:cNvPr id="3" name="标题 2"/>
          <p:cNvSpPr>
            <a:spLocks noGrp="1"/>
          </p:cNvSpPr>
          <p:nvPr>
            <p:ph type="title"/>
          </p:nvPr>
        </p:nvSpPr>
        <p:spPr/>
        <p:txBody>
          <a:bodyPr/>
          <a:lstStyle/>
          <a:p>
            <a:r>
              <a:rPr lang="zh-CN" altLang="en-US" dirty="0" smtClean="0"/>
              <a:t>华为数据</a:t>
            </a:r>
            <a:r>
              <a:rPr lang="zh-CN" altLang="en-US" dirty="0"/>
              <a:t>中</a:t>
            </a:r>
            <a:r>
              <a:rPr lang="zh-CN" altLang="en-US" dirty="0" smtClean="0"/>
              <a:t>台解决</a:t>
            </a:r>
            <a:r>
              <a:rPr lang="zh-CN" altLang="en-US" dirty="0"/>
              <a:t>方案</a:t>
            </a:r>
            <a:endParaRPr lang="zh-CN" altLang="en-US" dirty="0"/>
          </a:p>
        </p:txBody>
      </p:sp>
      <p:grpSp>
        <p:nvGrpSpPr>
          <p:cNvPr id="193" name="组合 192"/>
          <p:cNvGrpSpPr/>
          <p:nvPr/>
        </p:nvGrpSpPr>
        <p:grpSpPr>
          <a:xfrm>
            <a:off x="1444680" y="2706522"/>
            <a:ext cx="921273" cy="1698607"/>
            <a:chOff x="67476" y="3223918"/>
            <a:chExt cx="927685" cy="1902745"/>
          </a:xfrm>
          <a:solidFill>
            <a:srgbClr val="88CCE8"/>
          </a:solidFill>
        </p:grpSpPr>
        <p:sp>
          <p:nvSpPr>
            <p:cNvPr id="194" name="AutoShape 5"/>
            <p:cNvSpPr>
              <a:spLocks noChangeArrowheads="1"/>
            </p:cNvSpPr>
            <p:nvPr/>
          </p:nvSpPr>
          <p:spPr bwMode="auto">
            <a:xfrm>
              <a:off x="67476" y="3223918"/>
              <a:ext cx="927685" cy="1902745"/>
            </a:xfrm>
            <a:prstGeom prst="roundRect">
              <a:avLst>
                <a:gd name="adj" fmla="val 0"/>
              </a:avLst>
            </a:prstGeom>
            <a:grpFill/>
            <a:ln w="12700">
              <a:solidFill>
                <a:sysClr val="window" lastClr="FFFFFF">
                  <a:lumMod val="50000"/>
                </a:sysClr>
              </a:solidFill>
            </a:ln>
          </p:spPr>
          <p:txBody>
            <a:bodyPr lIns="20979" tIns="20979" rIns="20979" bIns="20979" anchor="ctr"/>
            <a:lstStyle>
              <a:lvl1pPr defTabSz="1219200">
                <a:defRPr>
                  <a:solidFill>
                    <a:schemeClr val="tx1"/>
                  </a:solidFill>
                  <a:latin typeface="Huawei Sans" panose="020C0503030203020204" pitchFamily="34" charset="0"/>
                  <a:ea typeface="方正兰亭黑简体" panose="02000000000000000000" pitchFamily="2" charset="-122"/>
                </a:defRPr>
              </a:lvl1pPr>
              <a:lvl2pPr marL="742950" indent="-285750" defTabSz="1219200">
                <a:defRPr>
                  <a:solidFill>
                    <a:schemeClr val="tx1"/>
                  </a:solidFill>
                  <a:latin typeface="Huawei Sans" panose="020C0503030203020204" pitchFamily="34" charset="0"/>
                  <a:ea typeface="方正兰亭黑简体" panose="02000000000000000000" pitchFamily="2" charset="-122"/>
                </a:defRPr>
              </a:lvl2pPr>
              <a:lvl3pPr marL="1143000" indent="-228600" defTabSz="1219200">
                <a:defRPr>
                  <a:solidFill>
                    <a:schemeClr val="tx1"/>
                  </a:solidFill>
                  <a:latin typeface="Huawei Sans" panose="020C0503030203020204" pitchFamily="34" charset="0"/>
                  <a:ea typeface="方正兰亭黑简体" panose="02000000000000000000" pitchFamily="2" charset="-122"/>
                </a:defRPr>
              </a:lvl3pPr>
              <a:lvl4pPr marL="1600200" indent="-228600" defTabSz="1219200">
                <a:defRPr>
                  <a:solidFill>
                    <a:schemeClr val="tx1"/>
                  </a:solidFill>
                  <a:latin typeface="Huawei Sans" panose="020C0503030203020204" pitchFamily="34" charset="0"/>
                  <a:ea typeface="方正兰亭黑简体" panose="02000000000000000000" pitchFamily="2" charset="-122"/>
                </a:defRPr>
              </a:lvl4pPr>
              <a:lvl5pPr marL="2057400" indent="-228600" defTabSz="1219200">
                <a:defRPr>
                  <a:solidFill>
                    <a:schemeClr val="tx1"/>
                  </a:solidFill>
                  <a:latin typeface="Huawei Sans" panose="020C0503030203020204" pitchFamily="34" charset="0"/>
                  <a:ea typeface="方正兰亭黑简体" panose="02000000000000000000" pitchFamily="2" charset="-122"/>
                </a:defRPr>
              </a:lvl5pPr>
              <a:lvl6pPr marL="2514600" indent="-228600" defTabSz="1219200" eaLnBrk="0" fontAlgn="base" hangingPunct="0">
                <a:spcBef>
                  <a:spcPct val="0"/>
                </a:spcBef>
                <a:spcAft>
                  <a:spcPct val="0"/>
                </a:spcAft>
                <a:defRPr>
                  <a:solidFill>
                    <a:schemeClr val="tx1"/>
                  </a:solidFill>
                  <a:latin typeface="Huawei Sans" panose="020C0503030203020204" pitchFamily="34" charset="0"/>
                  <a:ea typeface="方正兰亭黑简体" panose="02000000000000000000" pitchFamily="2" charset="-122"/>
                </a:defRPr>
              </a:lvl6pPr>
              <a:lvl7pPr marL="2971800" indent="-228600" defTabSz="1219200" eaLnBrk="0" fontAlgn="base" hangingPunct="0">
                <a:spcBef>
                  <a:spcPct val="0"/>
                </a:spcBef>
                <a:spcAft>
                  <a:spcPct val="0"/>
                </a:spcAft>
                <a:defRPr>
                  <a:solidFill>
                    <a:schemeClr val="tx1"/>
                  </a:solidFill>
                  <a:latin typeface="Huawei Sans" panose="020C0503030203020204" pitchFamily="34" charset="0"/>
                  <a:ea typeface="方正兰亭黑简体" panose="02000000000000000000" pitchFamily="2" charset="-122"/>
                </a:defRPr>
              </a:lvl7pPr>
              <a:lvl8pPr marL="3429000" indent="-228600" defTabSz="1219200" eaLnBrk="0" fontAlgn="base" hangingPunct="0">
                <a:spcBef>
                  <a:spcPct val="0"/>
                </a:spcBef>
                <a:spcAft>
                  <a:spcPct val="0"/>
                </a:spcAft>
                <a:defRPr>
                  <a:solidFill>
                    <a:schemeClr val="tx1"/>
                  </a:solidFill>
                  <a:latin typeface="Huawei Sans" panose="020C0503030203020204" pitchFamily="34" charset="0"/>
                  <a:ea typeface="方正兰亭黑简体" panose="02000000000000000000" pitchFamily="2" charset="-122"/>
                </a:defRPr>
              </a:lvl8pPr>
              <a:lvl9pPr marL="3886200" indent="-228600" defTabSz="1219200" eaLnBrk="0" fontAlgn="base" hangingPunct="0">
                <a:spcBef>
                  <a:spcPct val="0"/>
                </a:spcBef>
                <a:spcAft>
                  <a:spcPct val="0"/>
                </a:spcAft>
                <a:defRPr>
                  <a:solidFill>
                    <a:schemeClr val="tx1"/>
                  </a:solidFill>
                  <a:latin typeface="Huawei Sans" panose="020C0503030203020204" pitchFamily="34" charset="0"/>
                  <a:ea typeface="方正兰亭黑简体" panose="02000000000000000000" pitchFamily="2" charset="-122"/>
                </a:defRPr>
              </a:lvl9pPr>
            </a:lstStyle>
            <a:p>
              <a:pPr algn="ctr" defTabSz="989965">
                <a:buClr>
                  <a:srgbClr val="CC9900"/>
                </a:buClr>
                <a:defRPr/>
              </a:pPr>
              <a:endParaRPr lang="zh-CN" altLang="en-US" sz="865" b="1" kern="0" dirty="0">
                <a:solidFill>
                  <a:prstClr val="black"/>
                </a:solidFill>
                <a:latin typeface="+mn-lt"/>
                <a:ea typeface="方正兰亭黑简体" panose="02000000000000000000" pitchFamily="2" charset="-122"/>
              </a:endParaRPr>
            </a:p>
          </p:txBody>
        </p:sp>
        <p:sp>
          <p:nvSpPr>
            <p:cNvPr id="195" name="文本框 194"/>
            <p:cNvSpPr txBox="1"/>
            <p:nvPr/>
          </p:nvSpPr>
          <p:spPr>
            <a:xfrm>
              <a:off x="120775" y="3285471"/>
              <a:ext cx="838173" cy="290106"/>
            </a:xfrm>
            <a:prstGeom prst="rect">
              <a:avLst/>
            </a:prstGeom>
            <a:grpFill/>
          </p:spPr>
          <p:txBody>
            <a:bodyPr>
              <a:spAutoFit/>
            </a:bodyPr>
            <a:lstStyle/>
            <a:p>
              <a:pPr algn="ctr" defTabSz="989965">
                <a:defRPr/>
              </a:pPr>
              <a:r>
                <a:rPr lang="zh-CN" altLang="en-US" sz="1085" b="1" dirty="0">
                  <a:solidFill>
                    <a:prstClr val="black"/>
                  </a:solidFill>
                  <a:ea typeface="方正兰亭黑简体" panose="02000000000000000000" pitchFamily="2" charset="-122"/>
                </a:rPr>
                <a:t>数据集成</a:t>
              </a:r>
              <a:endParaRPr lang="zh-CN" altLang="en-US" sz="1085" b="1" dirty="0">
                <a:solidFill>
                  <a:prstClr val="black"/>
                </a:solidFill>
                <a:ea typeface="方正兰亭黑简体" panose="02000000000000000000" pitchFamily="2" charset="-122"/>
              </a:endParaRPr>
            </a:p>
          </p:txBody>
        </p:sp>
      </p:grpSp>
      <p:grpSp>
        <p:nvGrpSpPr>
          <p:cNvPr id="196" name="Group 2"/>
          <p:cNvGrpSpPr/>
          <p:nvPr/>
        </p:nvGrpSpPr>
        <p:grpSpPr bwMode="auto">
          <a:xfrm>
            <a:off x="1604963" y="3260725"/>
            <a:ext cx="617537" cy="547688"/>
            <a:chOff x="9694129" y="1105293"/>
            <a:chExt cx="600400" cy="527938"/>
          </a:xfrm>
        </p:grpSpPr>
        <p:sp>
          <p:nvSpPr>
            <p:cNvPr id="197" name="圆角矩形 21"/>
            <p:cNvSpPr/>
            <p:nvPr/>
          </p:nvSpPr>
          <p:spPr>
            <a:xfrm>
              <a:off x="9694129" y="1105293"/>
              <a:ext cx="600400" cy="527938"/>
            </a:xfrm>
            <a:prstGeom prst="roundRect">
              <a:avLst>
                <a:gd name="adj" fmla="val 6270"/>
              </a:avLst>
            </a:prstGeom>
            <a:noFill/>
            <a:ln w="25400" cap="flat" cmpd="sng" algn="ctr">
              <a:solidFill>
                <a:srgbClr val="4F81BD">
                  <a:lumMod val="40000"/>
                  <a:lumOff val="60000"/>
                </a:srgbClr>
              </a:solidFill>
              <a:prstDash val="solid"/>
            </a:ln>
            <a:effectLst/>
          </p:spPr>
          <p:txBody>
            <a:bodyPr anchor="ctr"/>
            <a:lstStyle/>
            <a:p>
              <a:pPr defTabSz="989965" eaLnBrk="1" fontAlgn="auto" hangingPunct="1">
                <a:spcBef>
                  <a:spcPts val="0"/>
                </a:spcBef>
                <a:spcAft>
                  <a:spcPts val="0"/>
                </a:spcAft>
                <a:defRPr/>
              </a:pPr>
              <a:r>
                <a:rPr lang="en-US" altLang="zh-CN" sz="975" kern="0" dirty="0">
                  <a:ea typeface="方正兰亭黑简体" panose="02000000000000000000" pitchFamily="2" charset="-122"/>
                </a:rPr>
                <a:t> </a:t>
              </a:r>
              <a:endParaRPr lang="zh-CN" altLang="en-US" sz="975" kern="0" dirty="0">
                <a:ea typeface="方正兰亭黑简体" panose="02000000000000000000" pitchFamily="2" charset="-122"/>
              </a:endParaRPr>
            </a:p>
          </p:txBody>
        </p:sp>
        <p:pic>
          <p:nvPicPr>
            <p:cNvPr id="19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36514" y="1279077"/>
              <a:ext cx="531769" cy="18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9" name="矩形 198"/>
          <p:cNvSpPr/>
          <p:nvPr/>
        </p:nvSpPr>
        <p:spPr>
          <a:xfrm>
            <a:off x="1469083" y="3811967"/>
            <a:ext cx="963725" cy="400110"/>
          </a:xfrm>
          <a:prstGeom prst="rect">
            <a:avLst/>
          </a:prstGeom>
        </p:spPr>
        <p:txBody>
          <a:bodyPr wrap="none">
            <a:spAutoFit/>
          </a:bodyPr>
          <a:lstStyle/>
          <a:p>
            <a:pPr>
              <a:defRPr/>
            </a:pPr>
            <a:r>
              <a:rPr lang="en-US" altLang="zh-CN" sz="1000" kern="0" dirty="0"/>
              <a:t>(FDI)(APIC)</a:t>
            </a:r>
            <a:endParaRPr lang="en-US" altLang="zh-CN" sz="1000" kern="0" dirty="0"/>
          </a:p>
          <a:p>
            <a:pPr>
              <a:defRPr/>
            </a:pPr>
            <a:r>
              <a:rPr lang="en-US" altLang="zh-CN" sz="1000" kern="0" dirty="0"/>
              <a:t>(MQS)(LINK)</a:t>
            </a:r>
            <a:endParaRPr lang="zh-CN" altLang="en-US" sz="1000" kern="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8456024" y="2472555"/>
            <a:ext cx="1117064" cy="3048776"/>
          </a:xfrm>
          <a:prstGeom prst="rect">
            <a:avLst/>
          </a:prstGeom>
          <a:noFill/>
          <a:ln w="12700">
            <a:solidFill>
              <a:srgbClr val="00B0F0"/>
            </a:solidFill>
            <a:miter lim="800000"/>
          </a:ln>
        </p:spPr>
        <p:txBody>
          <a:bodyPr vert="horz" wrap="square" lIns="0" tIns="0" rIns="0" bIns="0" numCol="1" anchor="ctr" anchorCtr="0" compatLnSpc="1"/>
          <a:lstStyle/>
          <a:p>
            <a:pPr algn="ctr" defTabSz="913130" eaLnBrk="0" hangingPunct="0">
              <a:lnSpc>
                <a:spcPct val="90000"/>
              </a:lnSpc>
              <a:spcBef>
                <a:spcPct val="20000"/>
              </a:spcBef>
            </a:pPr>
            <a:endParaRPr lang="en-US" altLang="zh-CN" sz="1800" b="1" dirty="0">
              <a:effectLst>
                <a:outerShdw blurRad="38100" dist="38100" dir="2700000" algn="tl">
                  <a:srgbClr val="000000">
                    <a:alpha val="43137"/>
                  </a:srgbClr>
                </a:outerShdw>
              </a:effectLst>
              <a:cs typeface="Huawei Sans" panose="020C0503030203020204" pitchFamily="34" charset="0"/>
            </a:endParaRPr>
          </a:p>
        </p:txBody>
      </p:sp>
      <p:sp>
        <p:nvSpPr>
          <p:cNvPr id="7" name="Rectangle 117"/>
          <p:cNvSpPr>
            <a:spLocks noChangeArrowheads="1"/>
          </p:cNvSpPr>
          <p:nvPr/>
        </p:nvSpPr>
        <p:spPr bwMode="auto">
          <a:xfrm>
            <a:off x="8484342" y="3744634"/>
            <a:ext cx="1041503" cy="426663"/>
          </a:xfrm>
          <a:prstGeom prst="rect">
            <a:avLst/>
          </a:prstGeom>
          <a:solidFill>
            <a:schemeClr val="bg1"/>
          </a:solidFill>
          <a:ln w="12700">
            <a:solidFill>
              <a:srgbClr val="00B0F0"/>
            </a:solidFill>
            <a:miter lim="800000"/>
          </a:ln>
        </p:spPr>
        <p:txBody>
          <a:bodyPr vert="horz" wrap="square" lIns="0" tIns="0" rIns="0" bIns="0" numCol="1" anchor="ctr" anchorCtr="0" compatLnSpc="1"/>
          <a:lstStyle/>
          <a:p>
            <a:pPr algn="ctr" defTabSz="1217930">
              <a:lnSpc>
                <a:spcPct val="90000"/>
              </a:lnSpc>
              <a:spcBef>
                <a:spcPct val="20000"/>
              </a:spcBef>
              <a:buClr>
                <a:srgbClr val="CC9900"/>
              </a:buClr>
            </a:pPr>
            <a:r>
              <a:rPr kumimoji="1" lang="en-US" altLang="zh-CN" sz="1200" b="1" dirty="0">
                <a:cs typeface="Huawei Sans" panose="020C0503030203020204" pitchFamily="34" charset="0"/>
              </a:rPr>
              <a:t>DWS</a:t>
            </a:r>
            <a:endParaRPr kumimoji="1" lang="en-US" altLang="zh-CN" sz="1200" b="1" dirty="0">
              <a:cs typeface="Huawei Sans" panose="020C0503030203020204" pitchFamily="34" charset="0"/>
            </a:endParaRPr>
          </a:p>
          <a:p>
            <a:pPr algn="ctr" defTabSz="913130" eaLnBrk="0" hangingPunct="0">
              <a:lnSpc>
                <a:spcPct val="90000"/>
              </a:lnSpc>
              <a:spcBef>
                <a:spcPct val="20000"/>
              </a:spcBef>
            </a:pPr>
            <a:r>
              <a:rPr lang="zh-CN" altLang="en-US" sz="1050" dirty="0">
                <a:effectLst>
                  <a:outerShdw blurRad="38100" dist="38100" dir="2700000" algn="tl">
                    <a:srgbClr val="000000">
                      <a:alpha val="43137"/>
                    </a:srgbClr>
                  </a:outerShdw>
                </a:effectLst>
                <a:cs typeface="Huawei Sans" panose="020C0503030203020204" pitchFamily="34" charset="0"/>
              </a:rPr>
              <a:t>数据仓库</a:t>
            </a:r>
            <a:endParaRPr lang="en-US" altLang="zh-CN" sz="1050" dirty="0">
              <a:effectLst>
                <a:outerShdw blurRad="38100" dist="38100" dir="2700000" algn="tl">
                  <a:srgbClr val="000000">
                    <a:alpha val="43137"/>
                  </a:srgbClr>
                </a:outerShdw>
              </a:effectLst>
              <a:cs typeface="Huawei Sans" panose="020C0503030203020204" pitchFamily="34" charset="0"/>
            </a:endParaRPr>
          </a:p>
        </p:txBody>
      </p:sp>
      <p:sp>
        <p:nvSpPr>
          <p:cNvPr id="8" name="Rectangle 117"/>
          <p:cNvSpPr>
            <a:spLocks noChangeArrowheads="1"/>
          </p:cNvSpPr>
          <p:nvPr/>
        </p:nvSpPr>
        <p:spPr bwMode="auto">
          <a:xfrm>
            <a:off x="2472988" y="1764305"/>
            <a:ext cx="6921213" cy="597543"/>
          </a:xfrm>
          <a:prstGeom prst="rect">
            <a:avLst/>
          </a:prstGeom>
          <a:noFill/>
          <a:ln w="12700">
            <a:solidFill>
              <a:srgbClr val="00B0F0"/>
            </a:solidFill>
            <a:miter lim="800000"/>
          </a:ln>
        </p:spPr>
        <p:txBody>
          <a:bodyPr vert="horz" wrap="square" lIns="0" tIns="0" rIns="0" bIns="0" numCol="1" anchor="ctr" anchorCtr="0" compatLnSpc="1"/>
          <a:lstStyle/>
          <a:p>
            <a:pPr algn="ctr" defTabSz="913130" eaLnBrk="0" hangingPunct="0">
              <a:lnSpc>
                <a:spcPct val="90000"/>
              </a:lnSpc>
              <a:spcBef>
                <a:spcPct val="20000"/>
              </a:spcBef>
            </a:pPr>
            <a:endParaRPr lang="en-US" altLang="zh-CN" sz="1800" b="1" dirty="0">
              <a:effectLst>
                <a:outerShdw blurRad="38100" dist="38100" dir="2700000" algn="tl">
                  <a:srgbClr val="000000">
                    <a:alpha val="43137"/>
                  </a:srgbClr>
                </a:outerShdw>
              </a:effectLst>
              <a:cs typeface="Huawei Sans" panose="020C0503030203020204" pitchFamily="34" charset="0"/>
            </a:endParaRPr>
          </a:p>
        </p:txBody>
      </p:sp>
      <p:sp>
        <p:nvSpPr>
          <p:cNvPr id="9" name="Rectangle 117"/>
          <p:cNvSpPr>
            <a:spLocks noChangeArrowheads="1"/>
          </p:cNvSpPr>
          <p:nvPr/>
        </p:nvSpPr>
        <p:spPr bwMode="auto">
          <a:xfrm>
            <a:off x="8484342" y="4282746"/>
            <a:ext cx="1049854" cy="465176"/>
          </a:xfrm>
          <a:prstGeom prst="rect">
            <a:avLst/>
          </a:prstGeom>
          <a:solidFill>
            <a:schemeClr val="bg1"/>
          </a:solidFill>
          <a:ln w="12700">
            <a:solidFill>
              <a:srgbClr val="00B0F0"/>
            </a:solidFill>
            <a:miter lim="800000"/>
          </a:ln>
        </p:spPr>
        <p:txBody>
          <a:bodyPr vert="horz" wrap="square" lIns="0" tIns="0" rIns="0" bIns="0" numCol="1" anchor="ctr" anchorCtr="0" compatLnSpc="1"/>
          <a:lstStyle/>
          <a:p>
            <a:pPr algn="ctr" defTabSz="1217930">
              <a:lnSpc>
                <a:spcPct val="90000"/>
              </a:lnSpc>
              <a:spcBef>
                <a:spcPct val="20000"/>
              </a:spcBef>
              <a:buClr>
                <a:srgbClr val="CC9900"/>
              </a:buClr>
            </a:pPr>
            <a:r>
              <a:rPr kumimoji="1" lang="en-US" altLang="zh-CN" sz="1200" b="1" dirty="0">
                <a:cs typeface="Huawei Sans" panose="020C0503030203020204" pitchFamily="34" charset="0"/>
              </a:rPr>
              <a:t>CSS</a:t>
            </a:r>
            <a:endParaRPr kumimoji="1" lang="en-US" altLang="zh-CN" sz="1200" b="1" dirty="0">
              <a:cs typeface="Huawei Sans" panose="020C0503030203020204" pitchFamily="34" charset="0"/>
            </a:endParaRPr>
          </a:p>
          <a:p>
            <a:pPr algn="ctr" defTabSz="913130" eaLnBrk="0" hangingPunct="0">
              <a:lnSpc>
                <a:spcPct val="90000"/>
              </a:lnSpc>
              <a:spcBef>
                <a:spcPct val="20000"/>
              </a:spcBef>
            </a:pPr>
            <a:r>
              <a:rPr lang="zh-CN" altLang="en-US" sz="1050" dirty="0">
                <a:effectLst>
                  <a:outerShdw blurRad="38100" dist="38100" dir="2700000" algn="tl">
                    <a:srgbClr val="000000">
                      <a:alpha val="43137"/>
                    </a:srgbClr>
                  </a:outerShdw>
                </a:effectLst>
                <a:cs typeface="Huawei Sans" panose="020C0503030203020204" pitchFamily="34" charset="0"/>
              </a:rPr>
              <a:t>云搜索服务</a:t>
            </a:r>
            <a:endParaRPr lang="en-US" altLang="zh-CN" sz="1050" dirty="0">
              <a:effectLst>
                <a:outerShdw blurRad="38100" dist="38100" dir="2700000" algn="tl">
                  <a:srgbClr val="000000">
                    <a:alpha val="43137"/>
                  </a:srgbClr>
                </a:outerShdw>
              </a:effectLst>
              <a:cs typeface="Huawei Sans" panose="020C0503030203020204" pitchFamily="34" charset="0"/>
            </a:endParaRPr>
          </a:p>
        </p:txBody>
      </p:sp>
      <p:sp>
        <p:nvSpPr>
          <p:cNvPr id="10" name="Rectangle 117"/>
          <p:cNvSpPr>
            <a:spLocks noChangeArrowheads="1"/>
          </p:cNvSpPr>
          <p:nvPr/>
        </p:nvSpPr>
        <p:spPr bwMode="auto">
          <a:xfrm>
            <a:off x="8484342" y="4850614"/>
            <a:ext cx="1039271" cy="455630"/>
          </a:xfrm>
          <a:prstGeom prst="rect">
            <a:avLst/>
          </a:prstGeom>
          <a:solidFill>
            <a:schemeClr val="bg1"/>
          </a:solidFill>
          <a:ln w="12700">
            <a:solidFill>
              <a:srgbClr val="00B0F0"/>
            </a:solidFill>
            <a:miter lim="800000"/>
          </a:ln>
        </p:spPr>
        <p:txBody>
          <a:bodyPr vert="horz" wrap="square" lIns="0" tIns="0" rIns="0" bIns="0" numCol="1" anchor="ctr" anchorCtr="0" compatLnSpc="1"/>
          <a:lstStyle/>
          <a:p>
            <a:pPr algn="ctr" defTabSz="1217930">
              <a:lnSpc>
                <a:spcPct val="90000"/>
              </a:lnSpc>
              <a:spcBef>
                <a:spcPct val="20000"/>
              </a:spcBef>
              <a:buClr>
                <a:srgbClr val="CC9900"/>
              </a:buClr>
            </a:pPr>
            <a:r>
              <a:rPr kumimoji="1" lang="en-US" altLang="zh-CN" sz="1200" b="1" dirty="0">
                <a:cs typeface="Huawei Sans" panose="020C0503030203020204" pitchFamily="34" charset="0"/>
              </a:rPr>
              <a:t>GES</a:t>
            </a:r>
            <a:endParaRPr kumimoji="1" lang="en-US" altLang="zh-CN" sz="1200" b="1" dirty="0">
              <a:cs typeface="Huawei Sans" panose="020C0503030203020204" pitchFamily="34" charset="0"/>
            </a:endParaRPr>
          </a:p>
          <a:p>
            <a:pPr algn="ctr" defTabSz="913130" eaLnBrk="0" hangingPunct="0">
              <a:lnSpc>
                <a:spcPct val="90000"/>
              </a:lnSpc>
              <a:spcBef>
                <a:spcPct val="20000"/>
              </a:spcBef>
            </a:pPr>
            <a:r>
              <a:rPr lang="zh-CN" altLang="en-US" sz="1050" dirty="0">
                <a:effectLst>
                  <a:outerShdw blurRad="38100" dist="38100" dir="2700000" algn="tl">
                    <a:srgbClr val="000000">
                      <a:alpha val="43137"/>
                    </a:srgbClr>
                  </a:outerShdw>
                </a:effectLst>
                <a:cs typeface="Huawei Sans" panose="020C0503030203020204" pitchFamily="34" charset="0"/>
              </a:rPr>
              <a:t>图引擎</a:t>
            </a:r>
            <a:endParaRPr lang="en-US" altLang="zh-CN" sz="1050" dirty="0">
              <a:effectLst>
                <a:outerShdw blurRad="38100" dist="38100" dir="2700000" algn="tl">
                  <a:srgbClr val="000000">
                    <a:alpha val="43137"/>
                  </a:srgbClr>
                </a:outerShdw>
              </a:effectLst>
              <a:cs typeface="Huawei Sans" panose="020C0503030203020204" pitchFamily="34" charset="0"/>
            </a:endParaRPr>
          </a:p>
        </p:txBody>
      </p:sp>
      <p:sp>
        <p:nvSpPr>
          <p:cNvPr id="11" name="矩形 10"/>
          <p:cNvSpPr/>
          <p:nvPr/>
        </p:nvSpPr>
        <p:spPr>
          <a:xfrm>
            <a:off x="3305890" y="2074958"/>
            <a:ext cx="4647426" cy="276999"/>
          </a:xfrm>
          <a:prstGeom prst="rect">
            <a:avLst/>
          </a:prstGeom>
        </p:spPr>
        <p:txBody>
          <a:bodyPr wrap="none">
            <a:spAutoFit/>
          </a:bodyPr>
          <a:lstStyle/>
          <a:p>
            <a:r>
              <a:rPr kumimoji="1" lang="zh-CN" altLang="en-US" sz="1200" dirty="0">
                <a:cs typeface="Huawei Sans" panose="020C0503030203020204" pitchFamily="34" charset="0"/>
              </a:rPr>
              <a:t>数据集成   数据规范   数据开发   数据治理</a:t>
            </a:r>
            <a:r>
              <a:rPr kumimoji="1" lang="en-US" altLang="zh-CN" sz="1200" dirty="0">
                <a:cs typeface="Huawei Sans" panose="020C0503030203020204" pitchFamily="34" charset="0"/>
              </a:rPr>
              <a:t>   </a:t>
            </a:r>
            <a:r>
              <a:rPr kumimoji="1" lang="zh-CN" altLang="en-US" sz="1200" dirty="0">
                <a:cs typeface="Huawei Sans" panose="020C0503030203020204" pitchFamily="34" charset="0"/>
              </a:rPr>
              <a:t>数据资产    数据开放</a:t>
            </a:r>
            <a:endParaRPr lang="en-US" sz="1200" dirty="0"/>
          </a:p>
        </p:txBody>
      </p:sp>
      <p:sp>
        <p:nvSpPr>
          <p:cNvPr id="13" name="Rectangle 117"/>
          <p:cNvSpPr>
            <a:spLocks noChangeArrowheads="1"/>
          </p:cNvSpPr>
          <p:nvPr/>
        </p:nvSpPr>
        <p:spPr bwMode="auto">
          <a:xfrm>
            <a:off x="3515857" y="4501653"/>
            <a:ext cx="4803396" cy="964648"/>
          </a:xfrm>
          <a:prstGeom prst="rect">
            <a:avLst/>
          </a:prstGeom>
          <a:noFill/>
          <a:ln w="9525">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0" tIns="0" rIns="0" bIns="0" numCol="1" rtlCol="0" anchor="ctr" anchorCtr="0" compatLnSpc="1"/>
          <a:lstStyle/>
          <a:p>
            <a:pPr algn="ctr" defTabSz="1217930">
              <a:lnSpc>
                <a:spcPct val="90000"/>
              </a:lnSpc>
              <a:spcBef>
                <a:spcPct val="20000"/>
              </a:spcBef>
              <a:buClr>
                <a:srgbClr val="CC9900"/>
              </a:buClr>
            </a:pPr>
            <a:endParaRPr kumimoji="1" lang="en-US" altLang="zh-CN" sz="1200" b="1" dirty="0">
              <a:solidFill>
                <a:schemeClr val="tx1"/>
              </a:solidFill>
              <a:cs typeface="Huawei Sans" panose="020C0503030203020204" pitchFamily="34" charset="0"/>
            </a:endParaRPr>
          </a:p>
        </p:txBody>
      </p:sp>
      <p:sp>
        <p:nvSpPr>
          <p:cNvPr id="14" name="Rectangle 117"/>
          <p:cNvSpPr>
            <a:spLocks noChangeArrowheads="1"/>
          </p:cNvSpPr>
          <p:nvPr/>
        </p:nvSpPr>
        <p:spPr bwMode="auto">
          <a:xfrm>
            <a:off x="7257982" y="4469211"/>
            <a:ext cx="1003634" cy="431492"/>
          </a:xfrm>
          <a:prstGeom prst="rect">
            <a:avLst/>
          </a:prstGeom>
          <a:solidFill>
            <a:schemeClr val="bg1"/>
          </a:solidFill>
          <a:ln w="9525">
            <a:solidFill>
              <a:srgbClr val="00ADED"/>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0" tIns="0" rIns="0" bIns="0" numCol="1" rtlCol="0" anchor="ctr" anchorCtr="0" compatLnSpc="1"/>
          <a:lstStyle/>
          <a:p>
            <a:pPr algn="ctr" defTabSz="1217930">
              <a:lnSpc>
                <a:spcPct val="90000"/>
              </a:lnSpc>
              <a:spcBef>
                <a:spcPct val="20000"/>
              </a:spcBef>
              <a:buClr>
                <a:srgbClr val="CC9900"/>
              </a:buClr>
            </a:pPr>
            <a:r>
              <a:rPr kumimoji="1" lang="en-US" altLang="zh-CN" sz="1200" b="1" dirty="0" err="1">
                <a:solidFill>
                  <a:schemeClr val="tx1"/>
                </a:solidFill>
                <a:cs typeface="Huawei Sans" panose="020C0503030203020204" pitchFamily="34" charset="0"/>
              </a:rPr>
              <a:t>HBase</a:t>
            </a:r>
            <a:endParaRPr kumimoji="1" lang="en-US" altLang="zh-CN" sz="1200" b="1" dirty="0">
              <a:solidFill>
                <a:schemeClr val="tx1"/>
              </a:solidFill>
              <a:cs typeface="Huawei Sans" panose="020C0503030203020204" pitchFamily="34" charset="0"/>
            </a:endParaRPr>
          </a:p>
        </p:txBody>
      </p:sp>
      <p:sp>
        <p:nvSpPr>
          <p:cNvPr id="15" name="Rectangle 117"/>
          <p:cNvSpPr>
            <a:spLocks noChangeArrowheads="1"/>
          </p:cNvSpPr>
          <p:nvPr/>
        </p:nvSpPr>
        <p:spPr bwMode="auto">
          <a:xfrm>
            <a:off x="6049465" y="4469211"/>
            <a:ext cx="1156318" cy="431492"/>
          </a:xfrm>
          <a:prstGeom prst="rect">
            <a:avLst/>
          </a:prstGeom>
          <a:solidFill>
            <a:schemeClr val="bg1"/>
          </a:solidFill>
          <a:ln w="9525">
            <a:solidFill>
              <a:srgbClr val="00ADED"/>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0" tIns="0" rIns="0" bIns="0" numCol="1" rtlCol="0" anchor="ctr" anchorCtr="0" compatLnSpc="1"/>
          <a:lstStyle/>
          <a:p>
            <a:pPr algn="ctr" defTabSz="1217930">
              <a:lnSpc>
                <a:spcPct val="90000"/>
              </a:lnSpc>
              <a:spcBef>
                <a:spcPct val="20000"/>
              </a:spcBef>
              <a:buClr>
                <a:srgbClr val="CC9900"/>
              </a:buClr>
            </a:pPr>
            <a:r>
              <a:rPr kumimoji="1" lang="en-US" altLang="zh-CN" sz="1200" b="1" dirty="0" err="1">
                <a:solidFill>
                  <a:schemeClr val="tx1"/>
                </a:solidFill>
                <a:cs typeface="Huawei Sans" panose="020C0503030203020204" pitchFamily="34" charset="0"/>
              </a:rPr>
              <a:t>CarbonData</a:t>
            </a:r>
            <a:endParaRPr kumimoji="1" lang="en-US" altLang="zh-CN" sz="1200" b="1" dirty="0">
              <a:solidFill>
                <a:schemeClr val="tx1"/>
              </a:solidFill>
              <a:cs typeface="Huawei Sans" panose="020C0503030203020204" pitchFamily="34" charset="0"/>
            </a:endParaRPr>
          </a:p>
        </p:txBody>
      </p:sp>
      <p:sp>
        <p:nvSpPr>
          <p:cNvPr id="16" name="文本框 15"/>
          <p:cNvSpPr txBox="1"/>
          <p:nvPr/>
        </p:nvSpPr>
        <p:spPr>
          <a:xfrm>
            <a:off x="3916392" y="2498316"/>
            <a:ext cx="3360121" cy="307657"/>
          </a:xfrm>
          <a:prstGeom prst="rect">
            <a:avLst/>
          </a:prstGeom>
          <a:noFill/>
        </p:spPr>
        <p:txBody>
          <a:bodyPr wrap="square" rtlCol="0">
            <a:spAutoFit/>
          </a:bodyPr>
          <a:lstStyle/>
          <a:p>
            <a:r>
              <a:rPr lang="zh-CN" altLang="en-US" sz="1400" b="1" dirty="0"/>
              <a:t>一站式大数据平台</a:t>
            </a:r>
            <a:r>
              <a:rPr lang="en-US" altLang="zh-CN" sz="1400" b="1" dirty="0"/>
              <a:t>-MRS</a:t>
            </a:r>
            <a:r>
              <a:rPr lang="zh-CN" altLang="en-US" sz="1400" b="1" dirty="0"/>
              <a:t>服务</a:t>
            </a:r>
            <a:endParaRPr lang="en-US" sz="1400" b="1" dirty="0"/>
          </a:p>
        </p:txBody>
      </p:sp>
      <p:grpSp>
        <p:nvGrpSpPr>
          <p:cNvPr id="17" name="组合 16"/>
          <p:cNvGrpSpPr/>
          <p:nvPr/>
        </p:nvGrpSpPr>
        <p:grpSpPr>
          <a:xfrm>
            <a:off x="7662286" y="2983680"/>
            <a:ext cx="773952" cy="653290"/>
            <a:chOff x="1347384" y="4068410"/>
            <a:chExt cx="612076" cy="476152"/>
          </a:xfrm>
        </p:grpSpPr>
        <p:sp>
          <p:nvSpPr>
            <p:cNvPr id="84" name="圆角矩形 83"/>
            <p:cNvSpPr/>
            <p:nvPr/>
          </p:nvSpPr>
          <p:spPr bwMode="auto">
            <a:xfrm>
              <a:off x="1347384" y="4077072"/>
              <a:ext cx="514154" cy="467490"/>
            </a:xfrm>
            <a:prstGeom prst="roundRect">
              <a:avLst/>
            </a:prstGeom>
            <a:solidFill>
              <a:schemeClr val="bg1"/>
            </a:solidFill>
            <a:ln>
              <a:solidFill>
                <a:schemeClr val="tx1"/>
              </a:solidFill>
            </a:ln>
            <a:effectLst/>
          </p:spPr>
          <p:txBody>
            <a:bodyPr vert="horz" wrap="square" lIns="91404" tIns="45702" rIns="91404" bIns="45702" numCol="1" rtlCol="0" anchor="t" anchorCtr="0" compatLnSpc="1"/>
            <a:lstStyle/>
            <a:p>
              <a:pPr defTabSz="913765" fontAlgn="base">
                <a:spcBef>
                  <a:spcPct val="0"/>
                </a:spcBef>
                <a:spcAft>
                  <a:spcPct val="0"/>
                </a:spcAft>
                <a:buClr>
                  <a:srgbClr val="CC9900"/>
                </a:buClr>
                <a:buFont typeface="Huawei Sans" panose="05000000000000000000" pitchFamily="2" charset="2"/>
                <a:buChar char="n"/>
              </a:pPr>
              <a:endParaRPr lang="en-US" sz="1800"/>
            </a:p>
          </p:txBody>
        </p:sp>
        <p:sp>
          <p:nvSpPr>
            <p:cNvPr id="85" name="Rectangle 117"/>
            <p:cNvSpPr>
              <a:spLocks noChangeArrowheads="1"/>
            </p:cNvSpPr>
            <p:nvPr/>
          </p:nvSpPr>
          <p:spPr bwMode="auto">
            <a:xfrm>
              <a:off x="1407640" y="4246135"/>
              <a:ext cx="388780" cy="257023"/>
            </a:xfrm>
            <a:prstGeom prst="rect">
              <a:avLst/>
            </a:prstGeom>
            <a:solidFill>
              <a:schemeClr val="bg1"/>
            </a:solidFill>
            <a:ln w="9525">
              <a:solidFill>
                <a:srgbClr val="00ADED"/>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0" tIns="0" rIns="0" bIns="0" numCol="1" rtlCol="0" anchor="ctr" anchorCtr="0" compatLnSpc="1"/>
            <a:lstStyle/>
            <a:p>
              <a:pPr algn="ctr" defTabSz="1217930">
                <a:lnSpc>
                  <a:spcPct val="90000"/>
                </a:lnSpc>
                <a:spcBef>
                  <a:spcPct val="20000"/>
                </a:spcBef>
                <a:buClr>
                  <a:srgbClr val="CC9900"/>
                </a:buClr>
              </a:pPr>
              <a:r>
                <a:rPr kumimoji="1" lang="en-US" altLang="zh-CN" sz="1200" b="1" dirty="0">
                  <a:solidFill>
                    <a:schemeClr val="tx1"/>
                  </a:solidFill>
                  <a:cs typeface="Huawei Sans" panose="020C0503030203020204" pitchFamily="34" charset="0"/>
                </a:rPr>
                <a:t>Hive</a:t>
              </a:r>
              <a:endParaRPr kumimoji="1" lang="en-US" altLang="zh-CN" sz="1200" b="1" dirty="0">
                <a:solidFill>
                  <a:schemeClr val="tx1"/>
                </a:solidFill>
                <a:cs typeface="Huawei Sans" panose="020C0503030203020204" pitchFamily="34" charset="0"/>
              </a:endParaRPr>
            </a:p>
          </p:txBody>
        </p:sp>
        <p:sp>
          <p:nvSpPr>
            <p:cNvPr id="86" name="文本框 85"/>
            <p:cNvSpPr txBox="1"/>
            <p:nvPr/>
          </p:nvSpPr>
          <p:spPr>
            <a:xfrm>
              <a:off x="1349590" y="4068410"/>
              <a:ext cx="609870" cy="179388"/>
            </a:xfrm>
            <a:prstGeom prst="rect">
              <a:avLst/>
            </a:prstGeom>
            <a:noFill/>
          </p:spPr>
          <p:txBody>
            <a:bodyPr wrap="square" rtlCol="0">
              <a:spAutoFit/>
            </a:bodyPr>
            <a:lstStyle/>
            <a:p>
              <a:r>
                <a:rPr lang="zh-CN" altLang="en-US" sz="1000" dirty="0"/>
                <a:t>批处理</a:t>
              </a:r>
              <a:endParaRPr lang="en-US" sz="1000" dirty="0"/>
            </a:p>
          </p:txBody>
        </p:sp>
      </p:grpSp>
      <p:grpSp>
        <p:nvGrpSpPr>
          <p:cNvPr id="18" name="组合 17"/>
          <p:cNvGrpSpPr/>
          <p:nvPr/>
        </p:nvGrpSpPr>
        <p:grpSpPr>
          <a:xfrm>
            <a:off x="4678218" y="2993197"/>
            <a:ext cx="1794988" cy="643768"/>
            <a:chOff x="1887633" y="4075350"/>
            <a:chExt cx="1419556" cy="469212"/>
          </a:xfrm>
        </p:grpSpPr>
        <p:sp>
          <p:nvSpPr>
            <p:cNvPr id="80" name="圆角矩形 79"/>
            <p:cNvSpPr/>
            <p:nvPr/>
          </p:nvSpPr>
          <p:spPr bwMode="auto">
            <a:xfrm>
              <a:off x="1887633" y="4077072"/>
              <a:ext cx="1419556" cy="467490"/>
            </a:xfrm>
            <a:prstGeom prst="roundRect">
              <a:avLst/>
            </a:prstGeom>
            <a:solidFill>
              <a:schemeClr val="bg1"/>
            </a:solidFill>
            <a:ln>
              <a:solidFill>
                <a:schemeClr val="tx1"/>
              </a:solidFill>
            </a:ln>
            <a:effectLst/>
          </p:spPr>
          <p:txBody>
            <a:bodyPr vert="horz" wrap="square" lIns="91404" tIns="45702" rIns="91404" bIns="45702" numCol="1" rtlCol="0" anchor="t" anchorCtr="0" compatLnSpc="1"/>
            <a:lstStyle/>
            <a:p>
              <a:pPr defTabSz="913765" fontAlgn="base">
                <a:spcBef>
                  <a:spcPct val="0"/>
                </a:spcBef>
                <a:spcAft>
                  <a:spcPct val="0"/>
                </a:spcAft>
                <a:buClr>
                  <a:srgbClr val="CC9900"/>
                </a:buClr>
                <a:buFont typeface="Huawei Sans" panose="05000000000000000000" pitchFamily="2" charset="2"/>
                <a:buChar char="n"/>
              </a:pPr>
              <a:endParaRPr lang="en-US" sz="1800"/>
            </a:p>
          </p:txBody>
        </p:sp>
        <p:sp>
          <p:nvSpPr>
            <p:cNvPr id="81" name="Rectangle 117"/>
            <p:cNvSpPr>
              <a:spLocks noChangeArrowheads="1"/>
            </p:cNvSpPr>
            <p:nvPr/>
          </p:nvSpPr>
          <p:spPr bwMode="auto">
            <a:xfrm>
              <a:off x="1994437" y="4246135"/>
              <a:ext cx="640801" cy="257023"/>
            </a:xfrm>
            <a:prstGeom prst="rect">
              <a:avLst/>
            </a:prstGeom>
            <a:solidFill>
              <a:schemeClr val="bg1"/>
            </a:solidFill>
            <a:ln w="9525">
              <a:solidFill>
                <a:srgbClr val="00ADED"/>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0" tIns="0" rIns="0" bIns="0" numCol="1" rtlCol="0" anchor="ctr" anchorCtr="0" compatLnSpc="1"/>
            <a:lstStyle/>
            <a:p>
              <a:pPr algn="ctr" defTabSz="1217930">
                <a:lnSpc>
                  <a:spcPct val="90000"/>
                </a:lnSpc>
                <a:spcBef>
                  <a:spcPct val="20000"/>
                </a:spcBef>
                <a:buClr>
                  <a:srgbClr val="CC9900"/>
                </a:buClr>
              </a:pPr>
              <a:r>
                <a:rPr kumimoji="1" lang="en-US" altLang="zh-CN" sz="1200" b="1" dirty="0" err="1">
                  <a:solidFill>
                    <a:schemeClr val="tx1"/>
                  </a:solidFill>
                  <a:cs typeface="Huawei Sans" panose="020C0503030203020204" pitchFamily="34" charset="0"/>
                </a:rPr>
                <a:t>SparkSQL</a:t>
              </a:r>
              <a:endParaRPr kumimoji="1" lang="en-US" altLang="zh-CN" sz="1200" b="1" dirty="0">
                <a:solidFill>
                  <a:schemeClr val="tx1"/>
                </a:solidFill>
                <a:cs typeface="Huawei Sans" panose="020C0503030203020204" pitchFamily="34" charset="0"/>
              </a:endParaRPr>
            </a:p>
          </p:txBody>
        </p:sp>
        <p:sp>
          <p:nvSpPr>
            <p:cNvPr id="82" name="Rectangle 117"/>
            <p:cNvSpPr>
              <a:spLocks noChangeArrowheads="1"/>
            </p:cNvSpPr>
            <p:nvPr/>
          </p:nvSpPr>
          <p:spPr bwMode="auto">
            <a:xfrm>
              <a:off x="2705608" y="4246135"/>
              <a:ext cx="478169" cy="262985"/>
            </a:xfrm>
            <a:prstGeom prst="rect">
              <a:avLst/>
            </a:prstGeom>
            <a:solidFill>
              <a:schemeClr val="bg1"/>
            </a:solidFill>
            <a:ln w="9525">
              <a:solidFill>
                <a:srgbClr val="00ADED"/>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0" tIns="0" rIns="0" bIns="0" numCol="1" rtlCol="0" anchor="ctr" anchorCtr="0" compatLnSpc="1"/>
            <a:lstStyle/>
            <a:p>
              <a:pPr algn="ctr" defTabSz="1217930">
                <a:lnSpc>
                  <a:spcPct val="90000"/>
                </a:lnSpc>
                <a:spcBef>
                  <a:spcPct val="20000"/>
                </a:spcBef>
                <a:buClr>
                  <a:srgbClr val="CC9900"/>
                </a:buClr>
              </a:pPr>
              <a:r>
                <a:rPr kumimoji="1" lang="en-US" altLang="zh-CN" sz="1200" b="1" dirty="0">
                  <a:solidFill>
                    <a:schemeClr val="tx1"/>
                  </a:solidFill>
                  <a:cs typeface="Huawei Sans" panose="020C0503030203020204" pitchFamily="34" charset="0"/>
                </a:rPr>
                <a:t>Presto</a:t>
              </a:r>
              <a:endParaRPr kumimoji="1" lang="en-US" altLang="zh-CN" sz="1200" b="1" dirty="0">
                <a:solidFill>
                  <a:schemeClr val="tx1"/>
                </a:solidFill>
                <a:cs typeface="Huawei Sans" panose="020C0503030203020204" pitchFamily="34" charset="0"/>
              </a:endParaRPr>
            </a:p>
          </p:txBody>
        </p:sp>
        <p:sp>
          <p:nvSpPr>
            <p:cNvPr id="83" name="文本框 82"/>
            <p:cNvSpPr txBox="1"/>
            <p:nvPr/>
          </p:nvSpPr>
          <p:spPr>
            <a:xfrm>
              <a:off x="2144888" y="4075350"/>
              <a:ext cx="883859" cy="179389"/>
            </a:xfrm>
            <a:prstGeom prst="rect">
              <a:avLst/>
            </a:prstGeom>
            <a:noFill/>
          </p:spPr>
          <p:txBody>
            <a:bodyPr wrap="square" rtlCol="0">
              <a:spAutoFit/>
            </a:bodyPr>
            <a:lstStyle/>
            <a:p>
              <a:r>
                <a:rPr lang="zh-CN" altLang="en-US" sz="1000" dirty="0"/>
                <a:t>交互式查询</a:t>
              </a:r>
              <a:endParaRPr lang="en-US" sz="1000" dirty="0"/>
            </a:p>
          </p:txBody>
        </p:sp>
      </p:grpSp>
      <p:grpSp>
        <p:nvGrpSpPr>
          <p:cNvPr id="19" name="组合 18"/>
          <p:cNvGrpSpPr/>
          <p:nvPr/>
        </p:nvGrpSpPr>
        <p:grpSpPr>
          <a:xfrm>
            <a:off x="3539256" y="2995558"/>
            <a:ext cx="1123280" cy="641405"/>
            <a:chOff x="3327612" y="4077072"/>
            <a:chExt cx="888340" cy="467490"/>
          </a:xfrm>
        </p:grpSpPr>
        <p:sp>
          <p:nvSpPr>
            <p:cNvPr id="77" name="圆角矩形 76"/>
            <p:cNvSpPr/>
            <p:nvPr/>
          </p:nvSpPr>
          <p:spPr bwMode="auto">
            <a:xfrm>
              <a:off x="3327612" y="4077072"/>
              <a:ext cx="888340" cy="467490"/>
            </a:xfrm>
            <a:prstGeom prst="roundRect">
              <a:avLst/>
            </a:prstGeom>
            <a:solidFill>
              <a:schemeClr val="bg1"/>
            </a:solidFill>
            <a:ln>
              <a:solidFill>
                <a:schemeClr val="tx1"/>
              </a:solidFill>
            </a:ln>
            <a:effectLst/>
          </p:spPr>
          <p:txBody>
            <a:bodyPr vert="horz" wrap="square" lIns="91404" tIns="45702" rIns="91404" bIns="45702" numCol="1" rtlCol="0" anchor="t" anchorCtr="0" compatLnSpc="1"/>
            <a:lstStyle/>
            <a:p>
              <a:pPr defTabSz="913765" fontAlgn="base">
                <a:spcBef>
                  <a:spcPct val="0"/>
                </a:spcBef>
                <a:spcAft>
                  <a:spcPct val="0"/>
                </a:spcAft>
                <a:buClr>
                  <a:srgbClr val="CC9900"/>
                </a:buClr>
                <a:buFont typeface="Huawei Sans" panose="05000000000000000000" pitchFamily="2" charset="2"/>
                <a:buChar char="n"/>
              </a:pPr>
              <a:endParaRPr lang="en-US" sz="1800"/>
            </a:p>
          </p:txBody>
        </p:sp>
        <p:sp>
          <p:nvSpPr>
            <p:cNvPr id="78" name="Rectangle 117"/>
            <p:cNvSpPr>
              <a:spLocks noChangeArrowheads="1"/>
            </p:cNvSpPr>
            <p:nvPr/>
          </p:nvSpPr>
          <p:spPr bwMode="auto">
            <a:xfrm>
              <a:off x="3375595" y="4246135"/>
              <a:ext cx="788215" cy="262985"/>
            </a:xfrm>
            <a:prstGeom prst="rect">
              <a:avLst/>
            </a:prstGeom>
            <a:solidFill>
              <a:schemeClr val="bg1"/>
            </a:solidFill>
            <a:ln w="9525">
              <a:solidFill>
                <a:srgbClr val="00ADED"/>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0" tIns="0" rIns="0" bIns="0" numCol="1" rtlCol="0" anchor="ctr" anchorCtr="0" compatLnSpc="1"/>
            <a:lstStyle/>
            <a:p>
              <a:pPr algn="ctr" defTabSz="1217930">
                <a:lnSpc>
                  <a:spcPct val="90000"/>
                </a:lnSpc>
                <a:spcBef>
                  <a:spcPct val="20000"/>
                </a:spcBef>
                <a:buClr>
                  <a:srgbClr val="CC9900"/>
                </a:buClr>
              </a:pPr>
              <a:r>
                <a:rPr kumimoji="1" lang="en-US" altLang="zh-CN" sz="1200" b="1" dirty="0" err="1" smtClean="0">
                  <a:solidFill>
                    <a:schemeClr val="tx1"/>
                  </a:solidFill>
                  <a:cs typeface="Huawei Sans" panose="020C0503030203020204" pitchFamily="34" charset="0"/>
                </a:rPr>
                <a:t>Flink</a:t>
              </a:r>
              <a:r>
                <a:rPr kumimoji="1" lang="en-US" altLang="zh-CN" sz="1200" b="1" dirty="0" smtClean="0">
                  <a:solidFill>
                    <a:schemeClr val="tx1"/>
                  </a:solidFill>
                  <a:cs typeface="Huawei Sans" panose="020C0503030203020204" pitchFamily="34" charset="0"/>
                </a:rPr>
                <a:t> SQL</a:t>
              </a:r>
              <a:endParaRPr kumimoji="1" lang="en-US" altLang="zh-CN" sz="1200" b="1" dirty="0">
                <a:solidFill>
                  <a:schemeClr val="tx1"/>
                </a:solidFill>
                <a:cs typeface="Huawei Sans" panose="020C0503030203020204" pitchFamily="34" charset="0"/>
              </a:endParaRPr>
            </a:p>
          </p:txBody>
        </p:sp>
        <p:sp>
          <p:nvSpPr>
            <p:cNvPr id="79" name="文本框 78"/>
            <p:cNvSpPr txBox="1"/>
            <p:nvPr/>
          </p:nvSpPr>
          <p:spPr>
            <a:xfrm>
              <a:off x="3478435" y="4082290"/>
              <a:ext cx="568991" cy="179389"/>
            </a:xfrm>
            <a:prstGeom prst="rect">
              <a:avLst/>
            </a:prstGeom>
            <a:noFill/>
          </p:spPr>
          <p:txBody>
            <a:bodyPr wrap="square" rtlCol="0">
              <a:spAutoFit/>
            </a:bodyPr>
            <a:lstStyle/>
            <a:p>
              <a:r>
                <a:rPr lang="zh-CN" altLang="en-US" sz="1000" dirty="0"/>
                <a:t>流查询</a:t>
              </a:r>
              <a:endParaRPr lang="en-US" sz="1000" dirty="0"/>
            </a:p>
          </p:txBody>
        </p:sp>
      </p:grpSp>
      <p:grpSp>
        <p:nvGrpSpPr>
          <p:cNvPr id="20" name="组合 19"/>
          <p:cNvGrpSpPr/>
          <p:nvPr/>
        </p:nvGrpSpPr>
        <p:grpSpPr>
          <a:xfrm>
            <a:off x="6503175" y="2993197"/>
            <a:ext cx="1123280" cy="643768"/>
            <a:chOff x="4247493" y="4075350"/>
            <a:chExt cx="888340" cy="469212"/>
          </a:xfrm>
        </p:grpSpPr>
        <p:sp>
          <p:nvSpPr>
            <p:cNvPr id="74" name="圆角矩形 73"/>
            <p:cNvSpPr/>
            <p:nvPr/>
          </p:nvSpPr>
          <p:spPr bwMode="auto">
            <a:xfrm>
              <a:off x="4247493" y="4077072"/>
              <a:ext cx="888340" cy="467490"/>
            </a:xfrm>
            <a:prstGeom prst="roundRect">
              <a:avLst/>
            </a:prstGeom>
            <a:solidFill>
              <a:schemeClr val="bg1"/>
            </a:solidFill>
            <a:ln>
              <a:solidFill>
                <a:schemeClr val="tx1"/>
              </a:solidFill>
            </a:ln>
            <a:effectLst/>
          </p:spPr>
          <p:txBody>
            <a:bodyPr vert="horz" wrap="square" lIns="91404" tIns="45702" rIns="91404" bIns="45702" numCol="1" rtlCol="0" anchor="t" anchorCtr="0" compatLnSpc="1"/>
            <a:lstStyle/>
            <a:p>
              <a:pPr defTabSz="913765" fontAlgn="base">
                <a:spcBef>
                  <a:spcPct val="0"/>
                </a:spcBef>
                <a:spcAft>
                  <a:spcPct val="0"/>
                </a:spcAft>
                <a:buClr>
                  <a:srgbClr val="CC9900"/>
                </a:buClr>
                <a:buFont typeface="Huawei Sans" panose="05000000000000000000" pitchFamily="2" charset="2"/>
                <a:buChar char="n"/>
              </a:pPr>
              <a:endParaRPr lang="en-US" sz="1800"/>
            </a:p>
          </p:txBody>
        </p:sp>
        <p:sp>
          <p:nvSpPr>
            <p:cNvPr id="75" name="Rectangle 117"/>
            <p:cNvSpPr>
              <a:spLocks noChangeArrowheads="1"/>
            </p:cNvSpPr>
            <p:nvPr/>
          </p:nvSpPr>
          <p:spPr bwMode="auto">
            <a:xfrm>
              <a:off x="4326851" y="4246135"/>
              <a:ext cx="788215" cy="262985"/>
            </a:xfrm>
            <a:prstGeom prst="rect">
              <a:avLst/>
            </a:prstGeom>
            <a:solidFill>
              <a:schemeClr val="bg1"/>
            </a:solidFill>
            <a:ln w="9525">
              <a:solidFill>
                <a:srgbClr val="00ADED"/>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0" tIns="0" rIns="0" bIns="0" numCol="1" rtlCol="0" anchor="ctr" anchorCtr="0" compatLnSpc="1"/>
            <a:lstStyle/>
            <a:p>
              <a:pPr algn="ctr" defTabSz="1217930">
                <a:lnSpc>
                  <a:spcPct val="90000"/>
                </a:lnSpc>
                <a:spcBef>
                  <a:spcPct val="20000"/>
                </a:spcBef>
                <a:buClr>
                  <a:srgbClr val="CC9900"/>
                </a:buClr>
              </a:pPr>
              <a:r>
                <a:rPr kumimoji="1" lang="en-US" altLang="zh-CN" sz="1200" b="1" dirty="0" err="1">
                  <a:solidFill>
                    <a:schemeClr val="tx1"/>
                  </a:solidFill>
                  <a:cs typeface="Huawei Sans" panose="020C0503030203020204" pitchFamily="34" charset="0"/>
                </a:rPr>
                <a:t>MLlib</a:t>
              </a:r>
              <a:endParaRPr kumimoji="1" lang="en-US" altLang="zh-CN" sz="1200" b="1" dirty="0">
                <a:solidFill>
                  <a:schemeClr val="tx1"/>
                </a:solidFill>
                <a:cs typeface="Huawei Sans" panose="020C0503030203020204" pitchFamily="34" charset="0"/>
              </a:endParaRPr>
            </a:p>
          </p:txBody>
        </p:sp>
        <p:sp>
          <p:nvSpPr>
            <p:cNvPr id="76" name="文本框 75"/>
            <p:cNvSpPr txBox="1"/>
            <p:nvPr/>
          </p:nvSpPr>
          <p:spPr>
            <a:xfrm>
              <a:off x="4360861" y="4075350"/>
              <a:ext cx="754205" cy="179389"/>
            </a:xfrm>
            <a:prstGeom prst="rect">
              <a:avLst/>
            </a:prstGeom>
            <a:noFill/>
          </p:spPr>
          <p:txBody>
            <a:bodyPr wrap="square" rtlCol="0">
              <a:spAutoFit/>
            </a:bodyPr>
            <a:lstStyle/>
            <a:p>
              <a:r>
                <a:rPr lang="zh-CN" altLang="en-US" sz="1000" dirty="0"/>
                <a:t>数据挖掘</a:t>
              </a:r>
              <a:endParaRPr lang="en-US" sz="1000" dirty="0"/>
            </a:p>
          </p:txBody>
        </p:sp>
      </p:grpSp>
      <p:grpSp>
        <p:nvGrpSpPr>
          <p:cNvPr id="21" name="组合 20"/>
          <p:cNvGrpSpPr/>
          <p:nvPr/>
        </p:nvGrpSpPr>
        <p:grpSpPr>
          <a:xfrm>
            <a:off x="3519200" y="3743030"/>
            <a:ext cx="2419820" cy="641408"/>
            <a:chOff x="3222132" y="4661955"/>
            <a:chExt cx="1913701" cy="467490"/>
          </a:xfrm>
        </p:grpSpPr>
        <p:sp>
          <p:nvSpPr>
            <p:cNvPr id="69" name="圆角矩形 68"/>
            <p:cNvSpPr/>
            <p:nvPr/>
          </p:nvSpPr>
          <p:spPr bwMode="auto">
            <a:xfrm>
              <a:off x="3222132" y="4661955"/>
              <a:ext cx="1913701" cy="467490"/>
            </a:xfrm>
            <a:prstGeom prst="roundRect">
              <a:avLst/>
            </a:prstGeom>
            <a:solidFill>
              <a:schemeClr val="bg1"/>
            </a:solidFill>
            <a:ln>
              <a:solidFill>
                <a:schemeClr val="tx1"/>
              </a:solidFill>
            </a:ln>
            <a:effectLst/>
          </p:spPr>
          <p:txBody>
            <a:bodyPr vert="horz" wrap="square" lIns="91404" tIns="45702" rIns="91404" bIns="45702" numCol="1" rtlCol="0" anchor="t" anchorCtr="0" compatLnSpc="1"/>
            <a:lstStyle/>
            <a:p>
              <a:pPr defTabSz="913765" fontAlgn="base">
                <a:spcBef>
                  <a:spcPct val="0"/>
                </a:spcBef>
                <a:spcAft>
                  <a:spcPct val="0"/>
                </a:spcAft>
                <a:buClr>
                  <a:srgbClr val="CC9900"/>
                </a:buClr>
                <a:buFont typeface="Huawei Sans" panose="05000000000000000000" pitchFamily="2" charset="2"/>
                <a:buChar char="n"/>
              </a:pPr>
              <a:endParaRPr lang="en-US" sz="1800"/>
            </a:p>
          </p:txBody>
        </p:sp>
        <p:sp>
          <p:nvSpPr>
            <p:cNvPr id="70" name="Rectangle 117"/>
            <p:cNvSpPr>
              <a:spLocks noChangeArrowheads="1"/>
            </p:cNvSpPr>
            <p:nvPr/>
          </p:nvSpPr>
          <p:spPr bwMode="auto">
            <a:xfrm>
              <a:off x="4150042" y="4859604"/>
              <a:ext cx="461407" cy="211215"/>
            </a:xfrm>
            <a:prstGeom prst="rect">
              <a:avLst/>
            </a:prstGeom>
            <a:solidFill>
              <a:schemeClr val="bg1"/>
            </a:solidFill>
            <a:ln w="9525">
              <a:solidFill>
                <a:srgbClr val="00ADED"/>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0" tIns="0" rIns="0" bIns="0" numCol="1" rtlCol="0" anchor="ctr" anchorCtr="0" compatLnSpc="1"/>
            <a:lstStyle/>
            <a:p>
              <a:pPr algn="ctr" defTabSz="1217930">
                <a:lnSpc>
                  <a:spcPct val="90000"/>
                </a:lnSpc>
                <a:spcBef>
                  <a:spcPct val="20000"/>
                </a:spcBef>
                <a:buClr>
                  <a:srgbClr val="CC9900"/>
                </a:buClr>
              </a:pPr>
              <a:r>
                <a:rPr kumimoji="1" lang="en-US" altLang="zh-CN" sz="1200" b="1" dirty="0" err="1">
                  <a:solidFill>
                    <a:schemeClr val="tx1"/>
                  </a:solidFill>
                  <a:cs typeface="Huawei Sans" panose="020C0503030203020204" pitchFamily="34" charset="0"/>
                </a:rPr>
                <a:t>Flink</a:t>
              </a:r>
              <a:endParaRPr kumimoji="1" lang="en-US" altLang="zh-CN" sz="1200" b="1" dirty="0">
                <a:solidFill>
                  <a:schemeClr val="tx1"/>
                </a:solidFill>
                <a:cs typeface="Huawei Sans" panose="020C0503030203020204" pitchFamily="34" charset="0"/>
              </a:endParaRPr>
            </a:p>
          </p:txBody>
        </p:sp>
        <p:sp>
          <p:nvSpPr>
            <p:cNvPr id="71" name="Rectangle 117"/>
            <p:cNvSpPr>
              <a:spLocks noChangeArrowheads="1"/>
            </p:cNvSpPr>
            <p:nvPr/>
          </p:nvSpPr>
          <p:spPr bwMode="auto">
            <a:xfrm>
              <a:off x="4646077" y="4859604"/>
              <a:ext cx="461407" cy="211215"/>
            </a:xfrm>
            <a:prstGeom prst="rect">
              <a:avLst/>
            </a:prstGeom>
            <a:solidFill>
              <a:schemeClr val="bg1"/>
            </a:solidFill>
            <a:ln w="9525">
              <a:solidFill>
                <a:srgbClr val="00ADED"/>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0" tIns="0" rIns="0" bIns="0" numCol="1" rtlCol="0" anchor="ctr" anchorCtr="0" compatLnSpc="1"/>
            <a:lstStyle/>
            <a:p>
              <a:pPr algn="ctr" defTabSz="1217930">
                <a:lnSpc>
                  <a:spcPct val="90000"/>
                </a:lnSpc>
                <a:spcBef>
                  <a:spcPct val="20000"/>
                </a:spcBef>
                <a:buClr>
                  <a:srgbClr val="CC9900"/>
                </a:buClr>
              </a:pPr>
              <a:r>
                <a:rPr kumimoji="1" lang="en-US" altLang="zh-CN" sz="1200" b="1" dirty="0">
                  <a:solidFill>
                    <a:schemeClr val="tx1"/>
                  </a:solidFill>
                  <a:cs typeface="Huawei Sans" panose="020C0503030203020204" pitchFamily="34" charset="0"/>
                </a:rPr>
                <a:t>Storm</a:t>
              </a:r>
              <a:endParaRPr kumimoji="1" lang="en-US" altLang="zh-CN" sz="1200" b="1" dirty="0">
                <a:solidFill>
                  <a:schemeClr val="tx1"/>
                </a:solidFill>
                <a:cs typeface="Huawei Sans" panose="020C0503030203020204" pitchFamily="34" charset="0"/>
              </a:endParaRPr>
            </a:p>
          </p:txBody>
        </p:sp>
        <p:sp>
          <p:nvSpPr>
            <p:cNvPr id="72" name="Rectangle 117"/>
            <p:cNvSpPr>
              <a:spLocks noChangeArrowheads="1"/>
            </p:cNvSpPr>
            <p:nvPr/>
          </p:nvSpPr>
          <p:spPr bwMode="auto">
            <a:xfrm>
              <a:off x="3233128" y="4859604"/>
              <a:ext cx="897608" cy="211215"/>
            </a:xfrm>
            <a:prstGeom prst="rect">
              <a:avLst/>
            </a:prstGeom>
            <a:solidFill>
              <a:schemeClr val="bg1"/>
            </a:solidFill>
            <a:ln w="9525">
              <a:solidFill>
                <a:srgbClr val="00ADED"/>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0" tIns="0" rIns="0" bIns="0" numCol="1" rtlCol="0" anchor="ctr" anchorCtr="0" compatLnSpc="1"/>
            <a:lstStyle/>
            <a:p>
              <a:pPr algn="ctr" defTabSz="1217930">
                <a:lnSpc>
                  <a:spcPct val="90000"/>
                </a:lnSpc>
                <a:spcBef>
                  <a:spcPct val="20000"/>
                </a:spcBef>
                <a:buClr>
                  <a:srgbClr val="CC9900"/>
                </a:buClr>
              </a:pPr>
              <a:r>
                <a:rPr kumimoji="1" lang="en-US" altLang="zh-CN" sz="1200" b="1" dirty="0" err="1">
                  <a:solidFill>
                    <a:schemeClr val="tx1"/>
                  </a:solidFill>
                  <a:cs typeface="Huawei Sans" panose="020C0503030203020204" pitchFamily="34" charset="0"/>
                </a:rPr>
                <a:t>SparkStreaming</a:t>
              </a:r>
              <a:endParaRPr kumimoji="1" lang="en-US" altLang="zh-CN" sz="1200" b="1" dirty="0">
                <a:solidFill>
                  <a:schemeClr val="tx1"/>
                </a:solidFill>
                <a:cs typeface="Huawei Sans" panose="020C0503030203020204" pitchFamily="34" charset="0"/>
              </a:endParaRPr>
            </a:p>
          </p:txBody>
        </p:sp>
        <p:sp>
          <p:nvSpPr>
            <p:cNvPr id="73" name="文本框 72"/>
            <p:cNvSpPr txBox="1"/>
            <p:nvPr/>
          </p:nvSpPr>
          <p:spPr>
            <a:xfrm>
              <a:off x="3924037" y="4671986"/>
              <a:ext cx="727336" cy="179388"/>
            </a:xfrm>
            <a:prstGeom prst="rect">
              <a:avLst/>
            </a:prstGeom>
            <a:noFill/>
          </p:spPr>
          <p:txBody>
            <a:bodyPr wrap="square" rtlCol="0">
              <a:spAutoFit/>
            </a:bodyPr>
            <a:lstStyle/>
            <a:p>
              <a:r>
                <a:rPr lang="zh-CN" altLang="en-US" sz="1000" dirty="0"/>
                <a:t>流计算</a:t>
              </a:r>
              <a:endParaRPr lang="en-US" sz="1000" dirty="0"/>
            </a:p>
          </p:txBody>
        </p:sp>
      </p:grpSp>
      <p:sp>
        <p:nvSpPr>
          <p:cNvPr id="22" name="矩形 21"/>
          <p:cNvSpPr/>
          <p:nvPr/>
        </p:nvSpPr>
        <p:spPr bwMode="auto">
          <a:xfrm>
            <a:off x="5405389" y="4471581"/>
            <a:ext cx="580973" cy="436219"/>
          </a:xfrm>
          <a:prstGeom prst="rect">
            <a:avLst/>
          </a:prstGeom>
          <a:solidFill>
            <a:schemeClr val="bg1"/>
          </a:solidFill>
          <a:ln w="9525">
            <a:solidFill>
              <a:srgbClr val="00ADED"/>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0" tIns="0" rIns="0" bIns="0" numCol="1" rtlCol="0" anchor="ctr" anchorCtr="0" compatLnSpc="1"/>
          <a:lstStyle/>
          <a:p>
            <a:pPr algn="ctr" defTabSz="1217930">
              <a:lnSpc>
                <a:spcPct val="90000"/>
              </a:lnSpc>
              <a:spcBef>
                <a:spcPct val="20000"/>
              </a:spcBef>
              <a:buClr>
                <a:srgbClr val="CC9900"/>
              </a:buClr>
            </a:pPr>
            <a:r>
              <a:rPr kumimoji="1" lang="en-US" altLang="zh-CN" sz="1200" b="1" dirty="0">
                <a:solidFill>
                  <a:schemeClr val="tx1"/>
                </a:solidFill>
                <a:cs typeface="Huawei Sans" panose="020C0503030203020204" pitchFamily="34" charset="0"/>
              </a:rPr>
              <a:t>ORC</a:t>
            </a:r>
            <a:endParaRPr kumimoji="1" lang="en-US" sz="1200" b="1" dirty="0">
              <a:solidFill>
                <a:schemeClr val="tx1"/>
              </a:solidFill>
              <a:cs typeface="Huawei Sans" panose="020C0503030203020204" pitchFamily="34" charset="0"/>
            </a:endParaRPr>
          </a:p>
        </p:txBody>
      </p:sp>
      <p:sp>
        <p:nvSpPr>
          <p:cNvPr id="23" name="圆角矩形 22"/>
          <p:cNvSpPr/>
          <p:nvPr/>
        </p:nvSpPr>
        <p:spPr bwMode="auto">
          <a:xfrm>
            <a:off x="2542363" y="2995582"/>
            <a:ext cx="914741" cy="2470720"/>
          </a:xfrm>
          <a:prstGeom prst="roundRect">
            <a:avLst/>
          </a:prstGeom>
          <a:solidFill>
            <a:schemeClr val="bg1"/>
          </a:solidFill>
          <a:ln>
            <a:solidFill>
              <a:schemeClr val="tx1"/>
            </a:solidFill>
          </a:ln>
          <a:effectLst/>
        </p:spPr>
        <p:txBody>
          <a:bodyPr vert="horz" wrap="square" lIns="91404" tIns="45702" rIns="91404" bIns="45702" numCol="1" rtlCol="0" anchor="t" anchorCtr="0" compatLnSpc="1"/>
          <a:lstStyle/>
          <a:p>
            <a:pPr defTabSz="913765" fontAlgn="base">
              <a:spcBef>
                <a:spcPct val="0"/>
              </a:spcBef>
              <a:spcAft>
                <a:spcPct val="0"/>
              </a:spcAft>
              <a:buClr>
                <a:srgbClr val="CC9900"/>
              </a:buClr>
              <a:buFont typeface="Huawei Sans" panose="05000000000000000000" pitchFamily="2" charset="2"/>
              <a:buChar char="n"/>
            </a:pPr>
            <a:endParaRPr lang="en-US" sz="1800"/>
          </a:p>
        </p:txBody>
      </p:sp>
      <p:sp>
        <p:nvSpPr>
          <p:cNvPr id="24" name="Rectangle 117"/>
          <p:cNvSpPr>
            <a:spLocks noChangeArrowheads="1"/>
          </p:cNvSpPr>
          <p:nvPr/>
        </p:nvSpPr>
        <p:spPr bwMode="auto">
          <a:xfrm>
            <a:off x="2640813" y="4765288"/>
            <a:ext cx="723519" cy="377073"/>
          </a:xfrm>
          <a:prstGeom prst="rect">
            <a:avLst/>
          </a:prstGeom>
          <a:solidFill>
            <a:schemeClr val="bg1"/>
          </a:solidFill>
          <a:ln w="9525">
            <a:solidFill>
              <a:srgbClr val="00ADED"/>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0" tIns="0" rIns="0" bIns="0" numCol="1" rtlCol="0" anchor="ctr" anchorCtr="0" compatLnSpc="1"/>
          <a:lstStyle/>
          <a:p>
            <a:pPr algn="ctr" defTabSz="1217930">
              <a:lnSpc>
                <a:spcPct val="90000"/>
              </a:lnSpc>
              <a:spcBef>
                <a:spcPct val="20000"/>
              </a:spcBef>
              <a:buClr>
                <a:srgbClr val="CC9900"/>
              </a:buClr>
            </a:pPr>
            <a:r>
              <a:rPr kumimoji="1" lang="en-US" altLang="zh-CN" sz="1200" b="1" dirty="0">
                <a:solidFill>
                  <a:schemeClr val="tx1"/>
                </a:solidFill>
                <a:cs typeface="Huawei Sans" panose="020C0503030203020204" pitchFamily="34" charset="0"/>
              </a:rPr>
              <a:t>Kafka</a:t>
            </a:r>
            <a:endParaRPr kumimoji="1" lang="en-US" altLang="zh-CN" sz="1200" b="1" dirty="0">
              <a:solidFill>
                <a:schemeClr val="tx1"/>
              </a:solidFill>
              <a:cs typeface="Huawei Sans" panose="020C0503030203020204" pitchFamily="34" charset="0"/>
            </a:endParaRPr>
          </a:p>
        </p:txBody>
      </p:sp>
      <p:sp>
        <p:nvSpPr>
          <p:cNvPr id="25" name="Rectangle 117"/>
          <p:cNvSpPr>
            <a:spLocks noChangeArrowheads="1"/>
          </p:cNvSpPr>
          <p:nvPr/>
        </p:nvSpPr>
        <p:spPr bwMode="auto">
          <a:xfrm>
            <a:off x="2637791" y="3459487"/>
            <a:ext cx="729731" cy="381567"/>
          </a:xfrm>
          <a:prstGeom prst="rect">
            <a:avLst/>
          </a:prstGeom>
          <a:solidFill>
            <a:schemeClr val="bg1"/>
          </a:solidFill>
          <a:ln w="9525">
            <a:solidFill>
              <a:srgbClr val="00ADED"/>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0" tIns="0" rIns="0" bIns="0" numCol="1" rtlCol="0" anchor="ctr" anchorCtr="0" compatLnSpc="1"/>
          <a:lstStyle/>
          <a:p>
            <a:pPr algn="ctr" defTabSz="1217930">
              <a:lnSpc>
                <a:spcPct val="90000"/>
              </a:lnSpc>
              <a:spcBef>
                <a:spcPct val="20000"/>
              </a:spcBef>
              <a:buClr>
                <a:srgbClr val="CC9900"/>
              </a:buClr>
            </a:pPr>
            <a:r>
              <a:rPr kumimoji="1" lang="en-US" altLang="zh-CN" sz="1200" b="1" dirty="0">
                <a:solidFill>
                  <a:schemeClr val="tx1"/>
                </a:solidFill>
                <a:cs typeface="Huawei Sans" panose="020C0503030203020204" pitchFamily="34" charset="0"/>
              </a:rPr>
              <a:t>Flume</a:t>
            </a:r>
            <a:endParaRPr kumimoji="1" lang="en-US" altLang="zh-CN" sz="1200" b="1" dirty="0">
              <a:solidFill>
                <a:schemeClr val="tx1"/>
              </a:solidFill>
              <a:cs typeface="Huawei Sans" panose="020C0503030203020204" pitchFamily="34" charset="0"/>
            </a:endParaRPr>
          </a:p>
        </p:txBody>
      </p:sp>
      <p:sp>
        <p:nvSpPr>
          <p:cNvPr id="26" name="Rectangle 117"/>
          <p:cNvSpPr>
            <a:spLocks noChangeArrowheads="1"/>
          </p:cNvSpPr>
          <p:nvPr/>
        </p:nvSpPr>
        <p:spPr bwMode="auto">
          <a:xfrm>
            <a:off x="2626382" y="4132636"/>
            <a:ext cx="736838" cy="381567"/>
          </a:xfrm>
          <a:prstGeom prst="rect">
            <a:avLst/>
          </a:prstGeom>
          <a:solidFill>
            <a:schemeClr val="bg1"/>
          </a:solidFill>
          <a:ln w="9525">
            <a:solidFill>
              <a:srgbClr val="00ADED"/>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0" tIns="0" rIns="0" bIns="0" numCol="1" rtlCol="0" anchor="ctr" anchorCtr="0" compatLnSpc="1"/>
          <a:lstStyle/>
          <a:p>
            <a:pPr algn="ctr" defTabSz="1217930">
              <a:lnSpc>
                <a:spcPct val="90000"/>
              </a:lnSpc>
              <a:spcBef>
                <a:spcPct val="20000"/>
              </a:spcBef>
              <a:buClr>
                <a:srgbClr val="CC9900"/>
              </a:buClr>
            </a:pPr>
            <a:r>
              <a:rPr kumimoji="1" lang="en-US" altLang="zh-CN" sz="1200" b="1" dirty="0">
                <a:solidFill>
                  <a:schemeClr val="tx1"/>
                </a:solidFill>
                <a:cs typeface="Huawei Sans" panose="020C0503030203020204" pitchFamily="34" charset="0"/>
              </a:rPr>
              <a:t>Loader</a:t>
            </a:r>
            <a:endParaRPr kumimoji="1" lang="en-US" altLang="zh-CN" sz="1200" b="1" dirty="0">
              <a:solidFill>
                <a:schemeClr val="tx1"/>
              </a:solidFill>
              <a:cs typeface="Huawei Sans" panose="020C0503030203020204" pitchFamily="34" charset="0"/>
            </a:endParaRPr>
          </a:p>
        </p:txBody>
      </p:sp>
      <p:sp>
        <p:nvSpPr>
          <p:cNvPr id="27" name="文本框 26"/>
          <p:cNvSpPr txBox="1"/>
          <p:nvPr/>
        </p:nvSpPr>
        <p:spPr>
          <a:xfrm>
            <a:off x="2562554" y="3005638"/>
            <a:ext cx="895877" cy="246125"/>
          </a:xfrm>
          <a:prstGeom prst="rect">
            <a:avLst/>
          </a:prstGeom>
          <a:noFill/>
        </p:spPr>
        <p:txBody>
          <a:bodyPr wrap="square" rtlCol="0">
            <a:spAutoFit/>
          </a:bodyPr>
          <a:lstStyle/>
          <a:p>
            <a:r>
              <a:rPr lang="zh-CN" altLang="en-US" sz="1000" dirty="0"/>
              <a:t>数据接入</a:t>
            </a:r>
            <a:endParaRPr lang="en-US" sz="1000" dirty="0"/>
          </a:p>
        </p:txBody>
      </p:sp>
      <p:grpSp>
        <p:nvGrpSpPr>
          <p:cNvPr id="28" name="组合 27"/>
          <p:cNvGrpSpPr/>
          <p:nvPr/>
        </p:nvGrpSpPr>
        <p:grpSpPr>
          <a:xfrm>
            <a:off x="5973426" y="3732378"/>
            <a:ext cx="2326461" cy="641408"/>
            <a:chOff x="1315870" y="4653136"/>
            <a:chExt cx="1839869" cy="467490"/>
          </a:xfrm>
        </p:grpSpPr>
        <p:sp>
          <p:nvSpPr>
            <p:cNvPr id="64" name="圆角矩形 63"/>
            <p:cNvSpPr/>
            <p:nvPr/>
          </p:nvSpPr>
          <p:spPr bwMode="auto">
            <a:xfrm>
              <a:off x="1315870" y="4653136"/>
              <a:ext cx="1839869" cy="467490"/>
            </a:xfrm>
            <a:prstGeom prst="roundRect">
              <a:avLst/>
            </a:prstGeom>
            <a:solidFill>
              <a:schemeClr val="bg1"/>
            </a:solidFill>
            <a:ln>
              <a:solidFill>
                <a:schemeClr val="tx1"/>
              </a:solidFill>
            </a:ln>
            <a:effectLst/>
          </p:spPr>
          <p:txBody>
            <a:bodyPr vert="horz" wrap="square" lIns="91404" tIns="45702" rIns="91404" bIns="45702" numCol="1" rtlCol="0" anchor="t" anchorCtr="0" compatLnSpc="1"/>
            <a:lstStyle/>
            <a:p>
              <a:pPr defTabSz="913765" fontAlgn="base">
                <a:spcBef>
                  <a:spcPct val="0"/>
                </a:spcBef>
                <a:spcAft>
                  <a:spcPct val="0"/>
                </a:spcAft>
                <a:buClr>
                  <a:srgbClr val="CC9900"/>
                </a:buClr>
                <a:buFont typeface="Huawei Sans" panose="05000000000000000000" pitchFamily="2" charset="2"/>
                <a:buChar char="n"/>
              </a:pPr>
              <a:endParaRPr lang="en-US" sz="1800"/>
            </a:p>
          </p:txBody>
        </p:sp>
        <p:sp>
          <p:nvSpPr>
            <p:cNvPr id="65" name="Rectangle 117"/>
            <p:cNvSpPr>
              <a:spLocks noChangeArrowheads="1"/>
            </p:cNvSpPr>
            <p:nvPr/>
          </p:nvSpPr>
          <p:spPr bwMode="auto">
            <a:xfrm>
              <a:off x="1916410" y="4860186"/>
              <a:ext cx="813542" cy="211748"/>
            </a:xfrm>
            <a:prstGeom prst="rect">
              <a:avLst/>
            </a:prstGeom>
            <a:solidFill>
              <a:schemeClr val="bg1"/>
            </a:solidFill>
            <a:ln w="9525">
              <a:solidFill>
                <a:srgbClr val="00ADED"/>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0" tIns="0" rIns="0" bIns="0" numCol="1" rtlCol="0" anchor="ctr" anchorCtr="0" compatLnSpc="1"/>
            <a:lstStyle/>
            <a:p>
              <a:pPr algn="ctr" defTabSz="1217930">
                <a:lnSpc>
                  <a:spcPct val="90000"/>
                </a:lnSpc>
                <a:spcBef>
                  <a:spcPct val="20000"/>
                </a:spcBef>
                <a:buClr>
                  <a:srgbClr val="CC9900"/>
                </a:buClr>
              </a:pPr>
              <a:r>
                <a:rPr kumimoji="1" lang="en-US" altLang="zh-CN" sz="1200" b="1" dirty="0" err="1">
                  <a:solidFill>
                    <a:schemeClr val="tx1"/>
                  </a:solidFill>
                  <a:cs typeface="Huawei Sans" panose="020C0503030203020204" pitchFamily="34" charset="0"/>
                </a:rPr>
                <a:t>MapReduce</a:t>
              </a:r>
              <a:endParaRPr kumimoji="1" lang="en-US" altLang="zh-CN" sz="1200" b="1" dirty="0">
                <a:solidFill>
                  <a:schemeClr val="tx1"/>
                </a:solidFill>
                <a:cs typeface="Huawei Sans" panose="020C0503030203020204" pitchFamily="34" charset="0"/>
              </a:endParaRPr>
            </a:p>
          </p:txBody>
        </p:sp>
        <p:sp>
          <p:nvSpPr>
            <p:cNvPr id="66" name="Rectangle 117"/>
            <p:cNvSpPr>
              <a:spLocks noChangeArrowheads="1"/>
            </p:cNvSpPr>
            <p:nvPr/>
          </p:nvSpPr>
          <p:spPr bwMode="auto">
            <a:xfrm>
              <a:off x="2724541" y="4859604"/>
              <a:ext cx="389706" cy="211215"/>
            </a:xfrm>
            <a:prstGeom prst="rect">
              <a:avLst/>
            </a:prstGeom>
            <a:solidFill>
              <a:schemeClr val="bg1"/>
            </a:solidFill>
            <a:ln w="9525">
              <a:solidFill>
                <a:srgbClr val="00ADED"/>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0" tIns="0" rIns="0" bIns="0" numCol="1" rtlCol="0" anchor="ctr" anchorCtr="0" compatLnSpc="1"/>
            <a:lstStyle/>
            <a:p>
              <a:pPr algn="ctr" defTabSz="1217930">
                <a:lnSpc>
                  <a:spcPct val="90000"/>
                </a:lnSpc>
                <a:spcBef>
                  <a:spcPct val="20000"/>
                </a:spcBef>
                <a:buClr>
                  <a:srgbClr val="CC9900"/>
                </a:buClr>
              </a:pPr>
              <a:r>
                <a:rPr kumimoji="1" lang="en-US" altLang="zh-CN" sz="1200" b="1" dirty="0" err="1">
                  <a:solidFill>
                    <a:schemeClr val="tx1"/>
                  </a:solidFill>
                  <a:cs typeface="Huawei Sans" panose="020C0503030203020204" pitchFamily="34" charset="0"/>
                </a:rPr>
                <a:t>Tez</a:t>
              </a:r>
              <a:endParaRPr kumimoji="1" lang="en-US" altLang="zh-CN" sz="1200" b="1" dirty="0">
                <a:solidFill>
                  <a:schemeClr val="tx1"/>
                </a:solidFill>
                <a:cs typeface="Huawei Sans" panose="020C0503030203020204" pitchFamily="34" charset="0"/>
              </a:endParaRPr>
            </a:p>
          </p:txBody>
        </p:sp>
        <p:sp>
          <p:nvSpPr>
            <p:cNvPr id="67" name="Rectangle 117"/>
            <p:cNvSpPr>
              <a:spLocks noChangeArrowheads="1"/>
            </p:cNvSpPr>
            <p:nvPr/>
          </p:nvSpPr>
          <p:spPr bwMode="auto">
            <a:xfrm>
              <a:off x="1384899" y="4859990"/>
              <a:ext cx="517397" cy="211569"/>
            </a:xfrm>
            <a:prstGeom prst="rect">
              <a:avLst/>
            </a:prstGeom>
            <a:solidFill>
              <a:schemeClr val="bg1"/>
            </a:solidFill>
            <a:ln w="9525">
              <a:solidFill>
                <a:srgbClr val="00ADED"/>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0" tIns="0" rIns="0" bIns="0" numCol="1" rtlCol="0" anchor="ctr" anchorCtr="0" compatLnSpc="1"/>
            <a:lstStyle/>
            <a:p>
              <a:pPr algn="ctr" defTabSz="1217930">
                <a:lnSpc>
                  <a:spcPct val="90000"/>
                </a:lnSpc>
                <a:spcBef>
                  <a:spcPct val="20000"/>
                </a:spcBef>
                <a:buClr>
                  <a:srgbClr val="CC9900"/>
                </a:buClr>
              </a:pPr>
              <a:r>
                <a:rPr kumimoji="1" lang="en-US" altLang="zh-CN" sz="1200" b="1" dirty="0">
                  <a:solidFill>
                    <a:schemeClr val="tx1"/>
                  </a:solidFill>
                  <a:cs typeface="Huawei Sans" panose="020C0503030203020204" pitchFamily="34" charset="0"/>
                </a:rPr>
                <a:t>Spark</a:t>
              </a:r>
              <a:endParaRPr kumimoji="1" lang="en-US" altLang="zh-CN" sz="1200" b="1" dirty="0">
                <a:solidFill>
                  <a:schemeClr val="tx1"/>
                </a:solidFill>
                <a:cs typeface="Huawei Sans" panose="020C0503030203020204" pitchFamily="34" charset="0"/>
              </a:endParaRPr>
            </a:p>
          </p:txBody>
        </p:sp>
        <p:sp>
          <p:nvSpPr>
            <p:cNvPr id="68" name="文本框 67"/>
            <p:cNvSpPr txBox="1"/>
            <p:nvPr/>
          </p:nvSpPr>
          <p:spPr>
            <a:xfrm>
              <a:off x="1873095" y="4663550"/>
              <a:ext cx="883859" cy="179388"/>
            </a:xfrm>
            <a:prstGeom prst="rect">
              <a:avLst/>
            </a:prstGeom>
            <a:noFill/>
          </p:spPr>
          <p:txBody>
            <a:bodyPr wrap="square" rtlCol="0">
              <a:spAutoFit/>
            </a:bodyPr>
            <a:lstStyle/>
            <a:p>
              <a:r>
                <a:rPr lang="zh-CN" altLang="en-US" sz="1000" dirty="0"/>
                <a:t>批处理计算</a:t>
              </a:r>
              <a:endParaRPr lang="en-US" sz="1000" dirty="0"/>
            </a:p>
          </p:txBody>
        </p:sp>
      </p:grpSp>
      <p:sp>
        <p:nvSpPr>
          <p:cNvPr id="29" name="圆角矩形 16"/>
          <p:cNvSpPr/>
          <p:nvPr/>
        </p:nvSpPr>
        <p:spPr>
          <a:xfrm>
            <a:off x="9628853" y="1826662"/>
            <a:ext cx="1024400" cy="3710296"/>
          </a:xfrm>
          <a:prstGeom prst="roundRect">
            <a:avLst/>
          </a:prstGeom>
          <a:ln>
            <a:prstDash val="dash"/>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01" tIns="45701" rIns="91401" bIns="45701" numCol="1" spcCol="0" rtlCol="0" fromWordArt="0" anchor="t" anchorCtr="0" forceAA="0" compatLnSpc="1">
            <a:noAutofit/>
          </a:bodyPr>
          <a:lstStyle/>
          <a:p>
            <a:r>
              <a:rPr lang="zh-CN" altLang="en-US" sz="1400" b="1" dirty="0">
                <a:solidFill>
                  <a:schemeClr val="tx1"/>
                </a:solidFill>
              </a:rPr>
              <a:t>企业应用</a:t>
            </a:r>
            <a:endParaRPr lang="en-US" sz="1400" b="1" dirty="0">
              <a:solidFill>
                <a:schemeClr val="tx1"/>
              </a:solidFill>
            </a:endParaRPr>
          </a:p>
        </p:txBody>
      </p:sp>
      <p:sp>
        <p:nvSpPr>
          <p:cNvPr id="30" name="TextBox 23"/>
          <p:cNvSpPr txBox="1"/>
          <p:nvPr/>
        </p:nvSpPr>
        <p:spPr>
          <a:xfrm>
            <a:off x="9520497" y="2533906"/>
            <a:ext cx="1073329" cy="325630"/>
          </a:xfrm>
          <a:prstGeom prst="rect">
            <a:avLst/>
          </a:prstGeom>
          <a:noFill/>
        </p:spPr>
        <p:txBody>
          <a:bodyPr wrap="none" lIns="162525" tIns="81262" rIns="162525" bIns="81262" rtlCol="0">
            <a:spAutoFit/>
          </a:bodyPr>
          <a:lstStyle/>
          <a:p>
            <a:r>
              <a:rPr lang="zh-CN" altLang="en-US" sz="1050" dirty="0"/>
              <a:t>报表</a:t>
            </a:r>
            <a:r>
              <a:rPr lang="en-US" altLang="zh-CN" sz="1050" dirty="0"/>
              <a:t>, </a:t>
            </a:r>
            <a:r>
              <a:rPr lang="zh-CN" altLang="en-US" sz="1050" dirty="0"/>
              <a:t>仪表盘</a:t>
            </a:r>
            <a:endParaRPr lang="zh-CN" altLang="en-US" sz="1050" dirty="0"/>
          </a:p>
        </p:txBody>
      </p:sp>
      <p:pic>
        <p:nvPicPr>
          <p:cNvPr id="31" name="图片 1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765343" y="2197331"/>
            <a:ext cx="868001" cy="360613"/>
          </a:xfrm>
          <a:prstGeom prst="rect">
            <a:avLst/>
          </a:prstGeom>
        </p:spPr>
      </p:pic>
      <p:sp>
        <p:nvSpPr>
          <p:cNvPr id="32" name="TextBox 24"/>
          <p:cNvSpPr txBox="1"/>
          <p:nvPr/>
        </p:nvSpPr>
        <p:spPr>
          <a:xfrm>
            <a:off x="9597518" y="3147392"/>
            <a:ext cx="1001486" cy="348777"/>
          </a:xfrm>
          <a:prstGeom prst="rect">
            <a:avLst/>
          </a:prstGeom>
          <a:noFill/>
        </p:spPr>
        <p:txBody>
          <a:bodyPr wrap="none" lIns="162525" tIns="81262" rIns="162525" bIns="81262" rtlCol="0">
            <a:spAutoFit/>
          </a:bodyPr>
          <a:lstStyle/>
          <a:p>
            <a:r>
              <a:rPr kumimoji="1" lang="en-US" altLang="zh-CN" sz="1200" b="1" dirty="0">
                <a:cs typeface="Huawei Sans" panose="020C0503030203020204" pitchFamily="34" charset="0"/>
              </a:rPr>
              <a:t>OLAP</a:t>
            </a:r>
            <a:r>
              <a:rPr lang="zh-CN" altLang="en-US" sz="1050" dirty="0"/>
              <a:t>分析</a:t>
            </a:r>
            <a:endParaRPr lang="zh-CN" altLang="en-US" sz="1050" dirty="0"/>
          </a:p>
        </p:txBody>
      </p:sp>
      <p:pic>
        <p:nvPicPr>
          <p:cNvPr id="33" name="图片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5343" y="2815326"/>
            <a:ext cx="813828" cy="511839"/>
          </a:xfrm>
          <a:prstGeom prst="rect">
            <a:avLst/>
          </a:prstGeom>
        </p:spPr>
      </p:pic>
      <p:pic>
        <p:nvPicPr>
          <p:cNvPr id="34" name="图片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04334" y="4157116"/>
            <a:ext cx="990018" cy="382250"/>
          </a:xfrm>
          <a:prstGeom prst="rect">
            <a:avLst/>
          </a:prstGeom>
        </p:spPr>
      </p:pic>
      <p:pic>
        <p:nvPicPr>
          <p:cNvPr id="35" name="Picture 6" descr="Image result for realtime analytics icon"/>
          <p:cNvPicPr>
            <a:picLocks noChangeAspect="1" noChangeArrowheads="1"/>
          </p:cNvPicPr>
          <p:nvPr/>
        </p:nvPicPr>
        <p:blipFill>
          <a:blip r:embed="rId4" cstate="print"/>
          <a:srcRect/>
          <a:stretch>
            <a:fillRect/>
          </a:stretch>
        </p:blipFill>
        <p:spPr bwMode="auto">
          <a:xfrm>
            <a:off x="9904730" y="3508312"/>
            <a:ext cx="589226" cy="381062"/>
          </a:xfrm>
          <a:prstGeom prst="rect">
            <a:avLst/>
          </a:prstGeom>
          <a:noFill/>
        </p:spPr>
      </p:pic>
      <p:sp>
        <p:nvSpPr>
          <p:cNvPr id="36" name="TextBox 30"/>
          <p:cNvSpPr txBox="1"/>
          <p:nvPr/>
        </p:nvSpPr>
        <p:spPr>
          <a:xfrm>
            <a:off x="9651230" y="3785222"/>
            <a:ext cx="866623" cy="325630"/>
          </a:xfrm>
          <a:prstGeom prst="rect">
            <a:avLst/>
          </a:prstGeom>
          <a:noFill/>
        </p:spPr>
        <p:txBody>
          <a:bodyPr wrap="none" lIns="162525" tIns="81262" rIns="162525" bIns="81262" rtlCol="0">
            <a:spAutoFit/>
          </a:bodyPr>
          <a:lstStyle/>
          <a:p>
            <a:r>
              <a:rPr lang="zh-CN" altLang="en-US" sz="1050" dirty="0"/>
              <a:t>轨迹挖掘</a:t>
            </a:r>
            <a:endParaRPr lang="zh-CN" altLang="en-US" sz="1050" dirty="0"/>
          </a:p>
        </p:txBody>
      </p:sp>
      <p:sp>
        <p:nvSpPr>
          <p:cNvPr id="37" name="TextBox 30"/>
          <p:cNvSpPr txBox="1"/>
          <p:nvPr/>
        </p:nvSpPr>
        <p:spPr>
          <a:xfrm>
            <a:off x="9651230" y="4461542"/>
            <a:ext cx="866623" cy="325630"/>
          </a:xfrm>
          <a:prstGeom prst="rect">
            <a:avLst/>
          </a:prstGeom>
          <a:noFill/>
        </p:spPr>
        <p:txBody>
          <a:bodyPr wrap="none" lIns="162525" tIns="81262" rIns="162525" bIns="81262" rtlCol="0">
            <a:spAutoFit/>
          </a:bodyPr>
          <a:lstStyle/>
          <a:p>
            <a:r>
              <a:rPr lang="zh-CN" altLang="en-US" sz="1050" dirty="0"/>
              <a:t>智慧助手</a:t>
            </a:r>
            <a:endParaRPr lang="zh-CN" altLang="en-US" sz="1050" dirty="0"/>
          </a:p>
        </p:txBody>
      </p:sp>
      <p:sp>
        <p:nvSpPr>
          <p:cNvPr id="38" name="TextBox 30"/>
          <p:cNvSpPr txBox="1"/>
          <p:nvPr/>
        </p:nvSpPr>
        <p:spPr>
          <a:xfrm>
            <a:off x="9651230" y="5042977"/>
            <a:ext cx="866623" cy="325630"/>
          </a:xfrm>
          <a:prstGeom prst="rect">
            <a:avLst/>
          </a:prstGeom>
          <a:noFill/>
        </p:spPr>
        <p:txBody>
          <a:bodyPr wrap="none" lIns="162525" tIns="81262" rIns="162525" bIns="81262" rtlCol="0">
            <a:spAutoFit/>
          </a:bodyPr>
          <a:lstStyle/>
          <a:p>
            <a:r>
              <a:rPr lang="zh-CN" altLang="en-US" sz="1050" dirty="0"/>
              <a:t>视觉服务</a:t>
            </a:r>
            <a:endParaRPr lang="zh-CN" altLang="en-US" sz="1050" dirty="0"/>
          </a:p>
        </p:txBody>
      </p:sp>
      <p:sp>
        <p:nvSpPr>
          <p:cNvPr id="39" name="TextBox 30"/>
          <p:cNvSpPr txBox="1"/>
          <p:nvPr/>
        </p:nvSpPr>
        <p:spPr>
          <a:xfrm>
            <a:off x="9922835" y="5211264"/>
            <a:ext cx="421198" cy="325694"/>
          </a:xfrm>
          <a:prstGeom prst="rect">
            <a:avLst/>
          </a:prstGeom>
          <a:noFill/>
        </p:spPr>
        <p:txBody>
          <a:bodyPr wrap="none" lIns="162525" tIns="81262" rIns="162525" bIns="81262" rtlCol="0">
            <a:spAutoFit/>
          </a:bodyPr>
          <a:lstStyle/>
          <a:p>
            <a:r>
              <a:rPr lang="en-US" altLang="zh-CN" sz="1050" dirty="0"/>
              <a:t>…</a:t>
            </a:r>
            <a:endParaRPr lang="zh-CN" altLang="en-US" sz="1050" dirty="0"/>
          </a:p>
        </p:txBody>
      </p:sp>
      <p:pic>
        <p:nvPicPr>
          <p:cNvPr id="40" name="图片 39"/>
          <p:cNvPicPr/>
          <p:nvPr/>
        </p:nvPicPr>
        <p:blipFill>
          <a:blip r:embed="rId5" cstate="screen"/>
          <a:stretch>
            <a:fillRect/>
          </a:stretch>
        </p:blipFill>
        <p:spPr>
          <a:xfrm>
            <a:off x="9854184" y="4822596"/>
            <a:ext cx="690318" cy="265210"/>
          </a:xfrm>
          <a:prstGeom prst="rect">
            <a:avLst/>
          </a:prstGeom>
        </p:spPr>
      </p:pic>
      <p:pic>
        <p:nvPicPr>
          <p:cNvPr id="41" name="图片 40"/>
          <p:cNvPicPr>
            <a:picLocks noChangeAspect="1"/>
          </p:cNvPicPr>
          <p:nvPr/>
        </p:nvPicPr>
        <p:blipFill>
          <a:blip r:embed="rId6"/>
          <a:stretch>
            <a:fillRect/>
          </a:stretch>
        </p:blipFill>
        <p:spPr>
          <a:xfrm>
            <a:off x="1504691" y="2706649"/>
            <a:ext cx="480704" cy="503192"/>
          </a:xfrm>
          <a:prstGeom prst="rect">
            <a:avLst/>
          </a:prstGeom>
        </p:spPr>
      </p:pic>
      <p:pic>
        <p:nvPicPr>
          <p:cNvPr id="42" name="Picture 2" descr="Related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70648" y="4822596"/>
            <a:ext cx="613877" cy="62760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Image result for databas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04316" y="3904572"/>
            <a:ext cx="412094" cy="341505"/>
          </a:xfrm>
          <a:prstGeom prst="rect">
            <a:avLst/>
          </a:prstGeom>
          <a:noFill/>
          <a:extLst>
            <a:ext uri="{909E8E84-426E-40DD-AFC4-6F175D3DCCD1}">
              <a14:hiddenFill xmlns:a14="http://schemas.microsoft.com/office/drawing/2010/main">
                <a:solidFill>
                  <a:srgbClr val="FFFFFF"/>
                </a:solidFill>
              </a14:hiddenFill>
            </a:ext>
          </a:extLst>
        </p:spPr>
      </p:pic>
      <p:sp>
        <p:nvSpPr>
          <p:cNvPr id="46" name="圆角矩形 21"/>
          <p:cNvSpPr/>
          <p:nvPr/>
        </p:nvSpPr>
        <p:spPr>
          <a:xfrm>
            <a:off x="1411043" y="4660990"/>
            <a:ext cx="758570" cy="674138"/>
          </a:xfrm>
          <a:prstGeom prst="roundRect">
            <a:avLst>
              <a:gd name="adj" fmla="val 6270"/>
            </a:avLst>
          </a:prstGeom>
          <a:noFill/>
          <a:ln w="25400" cap="flat" cmpd="sng" algn="ctr">
            <a:solidFill>
              <a:srgbClr val="4F81BD">
                <a:lumMod val="40000"/>
                <a:lumOff val="60000"/>
              </a:srgbClr>
            </a:solidFill>
            <a:prstDash val="solid"/>
          </a:ln>
          <a:effectLst/>
        </p:spPr>
        <p:txBody>
          <a:bodyPr rtlCol="0" anchor="ctr"/>
          <a:lstStyle/>
          <a:p>
            <a:pPr defTabSz="1218565">
              <a:defRPr/>
            </a:pPr>
            <a:r>
              <a:rPr lang="en-US" altLang="zh-CN" sz="1200" kern="0" dirty="0"/>
              <a:t> </a:t>
            </a:r>
            <a:endParaRPr lang="zh-CN" altLang="en-US" sz="1200" kern="0" dirty="0"/>
          </a:p>
        </p:txBody>
      </p:sp>
      <p:sp>
        <p:nvSpPr>
          <p:cNvPr id="47" name="圆角矩形 21"/>
          <p:cNvSpPr/>
          <p:nvPr/>
        </p:nvSpPr>
        <p:spPr>
          <a:xfrm>
            <a:off x="1447787" y="2472556"/>
            <a:ext cx="729945" cy="661758"/>
          </a:xfrm>
          <a:prstGeom prst="roundRect">
            <a:avLst>
              <a:gd name="adj" fmla="val 6270"/>
            </a:avLst>
          </a:prstGeom>
          <a:noFill/>
          <a:ln w="25400" cap="flat" cmpd="sng" algn="ctr">
            <a:solidFill>
              <a:srgbClr val="4F81BD">
                <a:lumMod val="40000"/>
                <a:lumOff val="60000"/>
              </a:srgbClr>
            </a:solidFill>
            <a:prstDash val="solid"/>
          </a:ln>
          <a:effectLst/>
        </p:spPr>
        <p:txBody>
          <a:bodyPr lIns="35985" rIns="35985" rtlCol="0" anchor="ctr"/>
          <a:lstStyle/>
          <a:p>
            <a:pPr defTabSz="1218565">
              <a:defRPr/>
            </a:pPr>
            <a:r>
              <a:rPr lang="en-US" altLang="zh-CN" sz="1050" kern="0" dirty="0"/>
              <a:t>IOT</a:t>
            </a:r>
            <a:r>
              <a:rPr lang="zh-CN" altLang="en-US" sz="1050" kern="0" dirty="0"/>
              <a:t>接入</a:t>
            </a:r>
            <a:endParaRPr lang="zh-CN" altLang="en-US" sz="1050" kern="0" dirty="0"/>
          </a:p>
        </p:txBody>
      </p:sp>
      <p:grpSp>
        <p:nvGrpSpPr>
          <p:cNvPr id="48" name="Group 2"/>
          <p:cNvGrpSpPr/>
          <p:nvPr/>
        </p:nvGrpSpPr>
        <p:grpSpPr>
          <a:xfrm>
            <a:off x="1434900" y="3617706"/>
            <a:ext cx="758570" cy="674138"/>
            <a:chOff x="9694129" y="1105293"/>
            <a:chExt cx="600400" cy="527938"/>
          </a:xfrm>
        </p:grpSpPr>
        <p:sp>
          <p:nvSpPr>
            <p:cNvPr id="62" name="圆角矩形 21"/>
            <p:cNvSpPr/>
            <p:nvPr/>
          </p:nvSpPr>
          <p:spPr>
            <a:xfrm>
              <a:off x="9694129" y="1105293"/>
              <a:ext cx="600400" cy="527938"/>
            </a:xfrm>
            <a:prstGeom prst="roundRect">
              <a:avLst>
                <a:gd name="adj" fmla="val 6270"/>
              </a:avLst>
            </a:prstGeom>
            <a:noFill/>
            <a:ln w="25400" cap="flat" cmpd="sng" algn="ctr">
              <a:solidFill>
                <a:srgbClr val="4F81BD">
                  <a:lumMod val="40000"/>
                  <a:lumOff val="60000"/>
                </a:srgbClr>
              </a:solidFill>
              <a:prstDash val="solid"/>
            </a:ln>
            <a:effectLst/>
          </p:spPr>
          <p:txBody>
            <a:bodyPr rtlCol="0" anchor="ctr"/>
            <a:lstStyle/>
            <a:p>
              <a:pPr defTabSz="1218565">
                <a:defRPr/>
              </a:pPr>
              <a:r>
                <a:rPr lang="en-US" altLang="zh-CN" sz="1200" kern="0" dirty="0"/>
                <a:t> </a:t>
              </a:r>
              <a:endParaRPr lang="zh-CN" altLang="en-US" sz="1200" kern="0" dirty="0"/>
            </a:p>
          </p:txBody>
        </p:sp>
        <p:pic>
          <p:nvPicPr>
            <p:cNvPr id="63" name="Picture 1"/>
            <p:cNvPicPr>
              <a:picLocks noChangeAspect="1"/>
            </p:cNvPicPr>
            <p:nvPr/>
          </p:nvPicPr>
          <p:blipFill>
            <a:blip r:embed="rId9"/>
            <a:stretch>
              <a:fillRect/>
            </a:stretch>
          </p:blipFill>
          <p:spPr>
            <a:xfrm>
              <a:off x="9736514" y="1137831"/>
              <a:ext cx="531769" cy="184963"/>
            </a:xfrm>
            <a:prstGeom prst="rect">
              <a:avLst/>
            </a:prstGeom>
          </p:spPr>
        </p:pic>
      </p:grpSp>
      <p:sp>
        <p:nvSpPr>
          <p:cNvPr id="49" name="圆角矩形 21"/>
          <p:cNvSpPr/>
          <p:nvPr/>
        </p:nvSpPr>
        <p:spPr>
          <a:xfrm>
            <a:off x="1421671" y="4585138"/>
            <a:ext cx="759167" cy="474916"/>
          </a:xfrm>
          <a:prstGeom prst="roundRect">
            <a:avLst>
              <a:gd name="adj" fmla="val 6270"/>
            </a:avLst>
          </a:prstGeom>
          <a:noFill/>
          <a:ln w="25400" cap="flat" cmpd="sng" algn="ctr">
            <a:noFill/>
            <a:prstDash val="solid"/>
          </a:ln>
          <a:effectLst/>
        </p:spPr>
        <p:txBody>
          <a:bodyPr lIns="35985" rIns="35985" rtlCol="0" anchor="ctr"/>
          <a:lstStyle/>
          <a:p>
            <a:pPr defTabSz="1218565">
              <a:defRPr/>
            </a:pPr>
            <a:r>
              <a:rPr lang="zh-CN" altLang="en-US" sz="1050" kern="0" dirty="0"/>
              <a:t>第三方工具</a:t>
            </a:r>
            <a:endParaRPr lang="zh-CN" altLang="en-US" sz="1050" kern="0" dirty="0"/>
          </a:p>
        </p:txBody>
      </p:sp>
      <p:grpSp>
        <p:nvGrpSpPr>
          <p:cNvPr id="50" name="组合 49"/>
          <p:cNvGrpSpPr/>
          <p:nvPr/>
        </p:nvGrpSpPr>
        <p:grpSpPr>
          <a:xfrm>
            <a:off x="2190293" y="2688539"/>
            <a:ext cx="426308" cy="2386861"/>
            <a:chOff x="1427569" y="2769243"/>
            <a:chExt cx="479107" cy="2042614"/>
          </a:xfrm>
        </p:grpSpPr>
        <p:sp>
          <p:nvSpPr>
            <p:cNvPr id="59" name="Right Arrow 254"/>
            <p:cNvSpPr/>
            <p:nvPr/>
          </p:nvSpPr>
          <p:spPr>
            <a:xfrm>
              <a:off x="1427569" y="3707487"/>
              <a:ext cx="437695" cy="234066"/>
            </a:xfrm>
            <a:prstGeom prst="rightArrow">
              <a:avLst/>
            </a:prstGeom>
            <a:solidFill>
              <a:srgbClr val="4F81BD">
                <a:lumMod val="40000"/>
                <a:lumOff val="60000"/>
              </a:srgbClr>
            </a:solidFill>
            <a:ln w="25400" cap="flat" cmpd="sng" algn="ctr">
              <a:solidFill>
                <a:srgbClr val="4F81BD">
                  <a:lumMod val="40000"/>
                  <a:lumOff val="60000"/>
                </a:srgbClr>
              </a:solidFill>
              <a:prstDash val="solid"/>
            </a:ln>
            <a:effectLst/>
          </p:spPr>
          <p:txBody>
            <a:bodyPr rtlCol="0" anchor="ctr"/>
            <a:lstStyle/>
            <a:p>
              <a:pPr defTabSz="1218565">
                <a:defRPr/>
              </a:pPr>
              <a:endParaRPr lang="zh-CN" altLang="en-US" sz="800" kern="0"/>
            </a:p>
          </p:txBody>
        </p:sp>
        <p:sp>
          <p:nvSpPr>
            <p:cNvPr id="60" name="Right Arrow 254"/>
            <p:cNvSpPr/>
            <p:nvPr/>
          </p:nvSpPr>
          <p:spPr>
            <a:xfrm>
              <a:off x="1468981" y="2769243"/>
              <a:ext cx="437695" cy="234066"/>
            </a:xfrm>
            <a:prstGeom prst="rightArrow">
              <a:avLst/>
            </a:prstGeom>
            <a:solidFill>
              <a:srgbClr val="4F81BD">
                <a:lumMod val="40000"/>
                <a:lumOff val="60000"/>
              </a:srgbClr>
            </a:solidFill>
            <a:ln w="25400" cap="flat" cmpd="sng" algn="ctr">
              <a:solidFill>
                <a:srgbClr val="4F81BD">
                  <a:lumMod val="40000"/>
                  <a:lumOff val="60000"/>
                </a:srgbClr>
              </a:solidFill>
              <a:prstDash val="solid"/>
            </a:ln>
            <a:effectLst/>
          </p:spPr>
          <p:txBody>
            <a:bodyPr rtlCol="0" anchor="ctr"/>
            <a:lstStyle/>
            <a:p>
              <a:pPr defTabSz="1218565">
                <a:defRPr/>
              </a:pPr>
              <a:endParaRPr lang="zh-CN" altLang="en-US" sz="800" kern="0"/>
            </a:p>
          </p:txBody>
        </p:sp>
        <p:sp>
          <p:nvSpPr>
            <p:cNvPr id="61" name="Right Arrow 254"/>
            <p:cNvSpPr/>
            <p:nvPr/>
          </p:nvSpPr>
          <p:spPr>
            <a:xfrm>
              <a:off x="1431142" y="4577791"/>
              <a:ext cx="437695" cy="234066"/>
            </a:xfrm>
            <a:prstGeom prst="rightArrow">
              <a:avLst/>
            </a:prstGeom>
            <a:solidFill>
              <a:srgbClr val="4F81BD">
                <a:lumMod val="40000"/>
                <a:lumOff val="60000"/>
              </a:srgbClr>
            </a:solidFill>
            <a:ln w="25400" cap="flat" cmpd="sng" algn="ctr">
              <a:solidFill>
                <a:srgbClr val="4F81BD">
                  <a:lumMod val="40000"/>
                  <a:lumOff val="60000"/>
                </a:srgbClr>
              </a:solidFill>
              <a:prstDash val="solid"/>
            </a:ln>
            <a:effectLst/>
          </p:spPr>
          <p:txBody>
            <a:bodyPr rtlCol="0" anchor="ctr"/>
            <a:lstStyle/>
            <a:p>
              <a:pPr defTabSz="1218565">
                <a:defRPr/>
              </a:pPr>
              <a:endParaRPr lang="zh-CN" altLang="en-US" sz="800" kern="0"/>
            </a:p>
          </p:txBody>
        </p:sp>
      </p:grpSp>
      <p:sp>
        <p:nvSpPr>
          <p:cNvPr id="51" name="Rectangle 117"/>
          <p:cNvSpPr>
            <a:spLocks noChangeArrowheads="1"/>
          </p:cNvSpPr>
          <p:nvPr/>
        </p:nvSpPr>
        <p:spPr bwMode="auto">
          <a:xfrm>
            <a:off x="8482110" y="3207056"/>
            <a:ext cx="1041503" cy="426663"/>
          </a:xfrm>
          <a:prstGeom prst="rect">
            <a:avLst/>
          </a:prstGeom>
          <a:solidFill>
            <a:schemeClr val="bg1"/>
          </a:solidFill>
          <a:ln w="12700">
            <a:solidFill>
              <a:srgbClr val="00B0F0"/>
            </a:solidFill>
            <a:miter lim="800000"/>
          </a:ln>
        </p:spPr>
        <p:txBody>
          <a:bodyPr vert="horz" wrap="square" lIns="0" tIns="0" rIns="0" bIns="0" numCol="1" anchor="ctr" anchorCtr="0" compatLnSpc="1"/>
          <a:lstStyle/>
          <a:p>
            <a:pPr algn="ctr" defTabSz="1217930">
              <a:lnSpc>
                <a:spcPct val="90000"/>
              </a:lnSpc>
              <a:spcBef>
                <a:spcPct val="20000"/>
              </a:spcBef>
              <a:buClr>
                <a:srgbClr val="CC9900"/>
              </a:buClr>
            </a:pPr>
            <a:r>
              <a:rPr kumimoji="1" lang="en-US" altLang="zh-CN" sz="1200" b="1" dirty="0">
                <a:cs typeface="Huawei Sans" panose="020C0503030203020204" pitchFamily="34" charset="0"/>
              </a:rPr>
              <a:t>DLV</a:t>
            </a:r>
            <a:endParaRPr kumimoji="1" lang="en-US" altLang="zh-CN" sz="1200" b="1" dirty="0">
              <a:cs typeface="Huawei Sans" panose="020C0503030203020204" pitchFamily="34" charset="0"/>
            </a:endParaRPr>
          </a:p>
          <a:p>
            <a:pPr algn="ctr" defTabSz="913130" eaLnBrk="0" hangingPunct="0">
              <a:lnSpc>
                <a:spcPct val="90000"/>
              </a:lnSpc>
              <a:spcBef>
                <a:spcPct val="20000"/>
              </a:spcBef>
            </a:pPr>
            <a:r>
              <a:rPr lang="zh-CN" altLang="en-US" sz="1050" dirty="0">
                <a:effectLst>
                  <a:outerShdw blurRad="38100" dist="38100" dir="2700000" algn="tl">
                    <a:srgbClr val="000000">
                      <a:alpha val="43137"/>
                    </a:srgbClr>
                  </a:outerShdw>
                </a:effectLst>
                <a:cs typeface="Huawei Sans" panose="020C0503030203020204" pitchFamily="34" charset="0"/>
              </a:rPr>
              <a:t>数据可视化</a:t>
            </a:r>
            <a:endParaRPr lang="en-US" altLang="zh-CN" sz="1050" dirty="0">
              <a:effectLst>
                <a:outerShdw blurRad="38100" dist="38100" dir="2700000" algn="tl">
                  <a:srgbClr val="000000">
                    <a:alpha val="43137"/>
                  </a:srgbClr>
                </a:outerShdw>
              </a:effectLst>
              <a:cs typeface="Huawei Sans" panose="020C0503030203020204" pitchFamily="34" charset="0"/>
            </a:endParaRPr>
          </a:p>
        </p:txBody>
      </p:sp>
      <p:sp>
        <p:nvSpPr>
          <p:cNvPr id="52" name="文本框 51"/>
          <p:cNvSpPr txBox="1"/>
          <p:nvPr/>
        </p:nvSpPr>
        <p:spPr>
          <a:xfrm>
            <a:off x="8471522" y="2519277"/>
            <a:ext cx="1219582" cy="307657"/>
          </a:xfrm>
          <a:prstGeom prst="rect">
            <a:avLst/>
          </a:prstGeom>
          <a:noFill/>
        </p:spPr>
        <p:txBody>
          <a:bodyPr wrap="square" rtlCol="0">
            <a:spAutoFit/>
          </a:bodyPr>
          <a:lstStyle/>
          <a:p>
            <a:r>
              <a:rPr lang="zh-CN" altLang="en-US" sz="1400" b="1" dirty="0"/>
              <a:t>数据服务</a:t>
            </a:r>
            <a:endParaRPr lang="en-US" sz="1400" b="1" dirty="0"/>
          </a:p>
        </p:txBody>
      </p:sp>
      <p:sp>
        <p:nvSpPr>
          <p:cNvPr id="53" name="文本框 52"/>
          <p:cNvSpPr txBox="1"/>
          <p:nvPr/>
        </p:nvSpPr>
        <p:spPr>
          <a:xfrm>
            <a:off x="5387472" y="1773497"/>
            <a:ext cx="2037692" cy="286104"/>
          </a:xfrm>
          <a:prstGeom prst="rect">
            <a:avLst/>
          </a:prstGeom>
          <a:noFill/>
        </p:spPr>
        <p:txBody>
          <a:bodyPr wrap="square" rtlCol="0">
            <a:spAutoFit/>
          </a:bodyPr>
          <a:lstStyle/>
          <a:p>
            <a:pPr algn="ctr" defTabSz="1217930">
              <a:lnSpc>
                <a:spcPct val="90000"/>
              </a:lnSpc>
              <a:spcBef>
                <a:spcPct val="20000"/>
              </a:spcBef>
              <a:buClr>
                <a:srgbClr val="CC9900"/>
              </a:buClr>
            </a:pPr>
            <a:r>
              <a:rPr lang="zh-CN" altLang="en-US" sz="1400" b="1" dirty="0"/>
              <a:t>数据湖</a:t>
            </a:r>
            <a:r>
              <a:rPr lang="zh-CN" altLang="en-US" sz="1400" b="1" dirty="0" smtClean="0"/>
              <a:t>工厂</a:t>
            </a:r>
            <a:r>
              <a:rPr kumimoji="1" lang="en-US" altLang="zh-CN" sz="1400" b="1" dirty="0">
                <a:cs typeface="Huawei Sans" panose="020C0503030203020204" pitchFamily="34" charset="0"/>
              </a:rPr>
              <a:t>DAYU</a:t>
            </a:r>
            <a:endParaRPr kumimoji="1" lang="en-US" sz="1400" b="1" dirty="0">
              <a:cs typeface="Huawei Sans" panose="020C0503030203020204" pitchFamily="34" charset="0"/>
            </a:endParaRPr>
          </a:p>
        </p:txBody>
      </p:sp>
      <p:sp>
        <p:nvSpPr>
          <p:cNvPr id="55" name="矩形 54"/>
          <p:cNvSpPr/>
          <p:nvPr/>
        </p:nvSpPr>
        <p:spPr bwMode="auto">
          <a:xfrm>
            <a:off x="3552112" y="4471581"/>
            <a:ext cx="1110424" cy="436219"/>
          </a:xfrm>
          <a:prstGeom prst="rect">
            <a:avLst/>
          </a:prstGeom>
          <a:solidFill>
            <a:schemeClr val="bg1"/>
          </a:solidFill>
          <a:ln w="9525">
            <a:solidFill>
              <a:srgbClr val="00ADED"/>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0" tIns="0" rIns="0" bIns="0" numCol="1" rtlCol="0" anchor="ctr" anchorCtr="0" compatLnSpc="1"/>
          <a:lstStyle/>
          <a:p>
            <a:pPr algn="ctr" defTabSz="1217930">
              <a:lnSpc>
                <a:spcPct val="90000"/>
              </a:lnSpc>
              <a:spcBef>
                <a:spcPct val="20000"/>
              </a:spcBef>
              <a:buClr>
                <a:srgbClr val="CC9900"/>
              </a:buClr>
            </a:pPr>
            <a:r>
              <a:rPr kumimoji="1" lang="en-US" altLang="zh-CN" sz="1200" b="1" dirty="0">
                <a:solidFill>
                  <a:schemeClr val="tx1"/>
                </a:solidFill>
                <a:cs typeface="Huawei Sans" panose="020C0503030203020204" pitchFamily="34" charset="0"/>
              </a:rPr>
              <a:t>Parquet</a:t>
            </a:r>
            <a:endParaRPr kumimoji="1" lang="en-US" sz="1200" b="1" dirty="0">
              <a:solidFill>
                <a:schemeClr val="tx1"/>
              </a:solidFill>
              <a:cs typeface="Huawei Sans" panose="020C0503030203020204" pitchFamily="34" charset="0"/>
            </a:endParaRPr>
          </a:p>
        </p:txBody>
      </p:sp>
      <p:sp>
        <p:nvSpPr>
          <p:cNvPr id="56" name="矩形 55"/>
          <p:cNvSpPr/>
          <p:nvPr/>
        </p:nvSpPr>
        <p:spPr bwMode="auto">
          <a:xfrm>
            <a:off x="4713774" y="4470937"/>
            <a:ext cx="626806" cy="436219"/>
          </a:xfrm>
          <a:prstGeom prst="rect">
            <a:avLst/>
          </a:prstGeom>
          <a:solidFill>
            <a:schemeClr val="bg1"/>
          </a:solidFill>
          <a:ln w="9525">
            <a:solidFill>
              <a:srgbClr val="00ADED"/>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0" tIns="0" rIns="0" bIns="0" numCol="1" rtlCol="0" anchor="ctr" anchorCtr="0" compatLnSpc="1"/>
          <a:lstStyle/>
          <a:p>
            <a:pPr algn="ctr" defTabSz="1217930">
              <a:lnSpc>
                <a:spcPct val="90000"/>
              </a:lnSpc>
              <a:spcBef>
                <a:spcPct val="20000"/>
              </a:spcBef>
              <a:buClr>
                <a:srgbClr val="CC9900"/>
              </a:buClr>
            </a:pPr>
            <a:r>
              <a:rPr kumimoji="1" lang="en-US" altLang="zh-CN" sz="1200" b="1" dirty="0">
                <a:solidFill>
                  <a:schemeClr val="tx1"/>
                </a:solidFill>
                <a:cs typeface="Huawei Sans" panose="020C0503030203020204" pitchFamily="34" charset="0"/>
              </a:rPr>
              <a:t>TXT</a:t>
            </a:r>
            <a:endParaRPr kumimoji="1" lang="en-US" sz="1200" b="1" dirty="0">
              <a:solidFill>
                <a:schemeClr val="tx1"/>
              </a:solidFill>
              <a:cs typeface="Huawei Sans" panose="020C0503030203020204" pitchFamily="34" charset="0"/>
            </a:endParaRPr>
          </a:p>
        </p:txBody>
      </p:sp>
      <p:sp>
        <p:nvSpPr>
          <p:cNvPr id="57" name="矩形 56"/>
          <p:cNvSpPr/>
          <p:nvPr/>
        </p:nvSpPr>
        <p:spPr bwMode="auto">
          <a:xfrm>
            <a:off x="3571568" y="4970812"/>
            <a:ext cx="2376680" cy="433632"/>
          </a:xfrm>
          <a:prstGeom prst="rect">
            <a:avLst/>
          </a:prstGeom>
          <a:solidFill>
            <a:schemeClr val="bg1"/>
          </a:solidFill>
          <a:ln w="9525">
            <a:solidFill>
              <a:srgbClr val="00ADED"/>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0" tIns="0" rIns="0" bIns="0" numCol="1" rtlCol="0" anchor="ctr" anchorCtr="0" compatLnSpc="1"/>
          <a:lstStyle/>
          <a:p>
            <a:pPr algn="ctr" defTabSz="1217930">
              <a:lnSpc>
                <a:spcPct val="90000"/>
              </a:lnSpc>
              <a:spcBef>
                <a:spcPct val="20000"/>
              </a:spcBef>
              <a:buClr>
                <a:srgbClr val="CC9900"/>
              </a:buClr>
            </a:pPr>
            <a:r>
              <a:rPr kumimoji="1" lang="en-US" altLang="zh-CN" sz="1200" b="1" dirty="0">
                <a:solidFill>
                  <a:schemeClr val="tx1"/>
                </a:solidFill>
                <a:cs typeface="Huawei Sans" panose="020C0503030203020204" pitchFamily="34" charset="0"/>
              </a:rPr>
              <a:t>HDFS</a:t>
            </a:r>
            <a:endParaRPr kumimoji="1" lang="en-US" sz="1200" b="1" dirty="0">
              <a:solidFill>
                <a:schemeClr val="tx1"/>
              </a:solidFill>
              <a:cs typeface="Huawei Sans" panose="020C0503030203020204" pitchFamily="34" charset="0"/>
            </a:endParaRPr>
          </a:p>
        </p:txBody>
      </p:sp>
      <p:sp>
        <p:nvSpPr>
          <p:cNvPr id="58" name="矩形 57"/>
          <p:cNvSpPr/>
          <p:nvPr/>
        </p:nvSpPr>
        <p:spPr bwMode="auto">
          <a:xfrm>
            <a:off x="5970226" y="4970811"/>
            <a:ext cx="2276674" cy="433633"/>
          </a:xfrm>
          <a:prstGeom prst="rect">
            <a:avLst/>
          </a:prstGeom>
          <a:solidFill>
            <a:schemeClr val="bg1"/>
          </a:solidFill>
          <a:ln w="9525">
            <a:solidFill>
              <a:srgbClr val="00ADED"/>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0" tIns="0" rIns="0" bIns="0" numCol="1" rtlCol="0" anchor="ctr" anchorCtr="0" compatLnSpc="1"/>
          <a:lstStyle/>
          <a:p>
            <a:pPr algn="ctr" defTabSz="1217930">
              <a:lnSpc>
                <a:spcPct val="90000"/>
              </a:lnSpc>
              <a:spcBef>
                <a:spcPct val="20000"/>
              </a:spcBef>
              <a:buClr>
                <a:srgbClr val="CC9900"/>
              </a:buClr>
            </a:pPr>
            <a:r>
              <a:rPr kumimoji="1" lang="en-US" altLang="zh-CN" sz="1200" b="1" dirty="0">
                <a:solidFill>
                  <a:schemeClr val="tx1"/>
                </a:solidFill>
                <a:cs typeface="Huawei Sans" panose="020C0503030203020204" pitchFamily="34" charset="0"/>
              </a:rPr>
              <a:t>OBS</a:t>
            </a:r>
            <a:endParaRPr kumimoji="1" lang="en-US" sz="1200" b="1" dirty="0">
              <a:solidFill>
                <a:schemeClr val="tx1"/>
              </a:solidFill>
              <a:cs typeface="Huawei Sans" panose="020C0503030203020204" pitchFamily="34" charset="0"/>
            </a:endParaRPr>
          </a:p>
        </p:txBody>
      </p:sp>
      <p:sp>
        <p:nvSpPr>
          <p:cNvPr id="87" name="矩形 86"/>
          <p:cNvSpPr/>
          <p:nvPr/>
        </p:nvSpPr>
        <p:spPr>
          <a:xfrm>
            <a:off x="2824861" y="5682447"/>
            <a:ext cx="7180112" cy="523220"/>
          </a:xfrm>
          <a:prstGeom prst="rect">
            <a:avLst/>
          </a:prstGeom>
        </p:spPr>
        <p:txBody>
          <a:bodyPr wrap="square">
            <a:spAutoFit/>
          </a:bodyPr>
          <a:lstStyle/>
          <a:p>
            <a:pPr marL="342900" indent="-342900" algn="just">
              <a:buFont typeface="Huawei Sans" panose="05000000000000000000" pitchFamily="2" charset="2"/>
              <a:buChar char=""/>
              <a:tabLst>
                <a:tab pos="456565" algn="l"/>
              </a:tabLst>
            </a:pPr>
            <a:r>
              <a:rPr lang="en-US" altLang="zh-CN" sz="1400" b="1" kern="100" dirty="0">
                <a:solidFill>
                  <a:srgbClr val="FF0000"/>
                </a:solidFill>
              </a:rPr>
              <a:t>100%</a:t>
            </a:r>
            <a:r>
              <a:rPr lang="zh-CN" altLang="en-US" sz="1400" b="1" kern="100" dirty="0"/>
              <a:t>兼容开源生态</a:t>
            </a:r>
            <a:r>
              <a:rPr lang="en-US" altLang="zh-CN" sz="1400" b="1" kern="100" dirty="0"/>
              <a:t>+</a:t>
            </a:r>
            <a:r>
              <a:rPr lang="zh-CN" altLang="en-US" sz="1400" b="1" kern="100" dirty="0"/>
              <a:t>三方组件插件化管理，企业一站式平台</a:t>
            </a:r>
            <a:endParaRPr lang="en-US" altLang="zh-CN" sz="1400" b="1" kern="100" dirty="0"/>
          </a:p>
          <a:p>
            <a:pPr marL="342900" indent="-342900" algn="just">
              <a:buFont typeface="Huawei Sans" panose="05000000000000000000" pitchFamily="2" charset="2"/>
              <a:buChar char=""/>
              <a:tabLst>
                <a:tab pos="456565" algn="l"/>
              </a:tabLst>
            </a:pPr>
            <a:r>
              <a:rPr lang="zh-CN" altLang="en-US" sz="1400" b="1" kern="100" dirty="0"/>
              <a:t>支持存算分离</a:t>
            </a:r>
            <a:r>
              <a:rPr lang="en-US" altLang="zh-CN" sz="1400" b="1" kern="100" dirty="0"/>
              <a:t>+</a:t>
            </a:r>
            <a:r>
              <a:rPr lang="zh-CN" altLang="en-US" sz="1400" b="1" kern="100" dirty="0"/>
              <a:t>鲲鹏优化</a:t>
            </a:r>
            <a:r>
              <a:rPr lang="zh-CN" altLang="zh-CN" sz="1400" b="1" kern="100" dirty="0"/>
              <a:t>，</a:t>
            </a:r>
            <a:r>
              <a:rPr lang="zh-CN" altLang="zh-CN" sz="1400" b="1" kern="100" dirty="0">
                <a:solidFill>
                  <a:srgbClr val="FF0000"/>
                </a:solidFill>
              </a:rPr>
              <a:t>性能更优</a:t>
            </a:r>
            <a:endParaRPr lang="zh-CN" altLang="zh-CN" sz="1400" kern="100" dirty="0">
              <a:solidFill>
                <a:srgbClr val="FF0000"/>
              </a:solidFill>
            </a:endParaRPr>
          </a:p>
        </p:txBody>
      </p:sp>
      <p:sp>
        <p:nvSpPr>
          <p:cNvPr id="2" name="标题 1"/>
          <p:cNvSpPr>
            <a:spLocks noGrp="1"/>
          </p:cNvSpPr>
          <p:nvPr>
            <p:ph type="title"/>
          </p:nvPr>
        </p:nvSpPr>
        <p:spPr/>
        <p:txBody>
          <a:bodyPr/>
          <a:lstStyle/>
          <a:p>
            <a:r>
              <a:rPr lang="zh-CN" altLang="en-US" dirty="0"/>
              <a:t>华为</a:t>
            </a:r>
            <a:r>
              <a:rPr lang="zh-CN" altLang="en-US" dirty="0" smtClean="0"/>
              <a:t>云大数据</a:t>
            </a:r>
            <a:r>
              <a:rPr lang="zh-CN" altLang="en-US" dirty="0"/>
              <a:t>服务</a:t>
            </a:r>
            <a:endParaRPr lang="zh-CN" altLang="en-US" dirty="0"/>
          </a:p>
        </p:txBody>
      </p:sp>
      <p:sp>
        <p:nvSpPr>
          <p:cNvPr id="88" name="文本占位符 3"/>
          <p:cNvSpPr txBox="1"/>
          <p:nvPr/>
        </p:nvSpPr>
        <p:spPr>
          <a:xfrm>
            <a:off x="991891" y="1233488"/>
            <a:ext cx="10185973" cy="4680000"/>
          </a:xfrm>
          <a:prstGeom prst="rect">
            <a:avLst/>
          </a:prstGeom>
        </p:spPr>
        <p:txBody>
          <a:bodyPr/>
          <a:lstStyle>
            <a:lvl1pPr marL="302260" indent="-302260" algn="l" defTabSz="913765" rtl="0" eaLnBrk="1" fontAlgn="ctr" latinLnBrk="0" hangingPunct="1">
              <a:lnSpc>
                <a:spcPct val="140000"/>
              </a:lnSpc>
              <a:spcBef>
                <a:spcPts val="790"/>
              </a:spcBef>
              <a:buSzPct val="50000"/>
              <a:buFont typeface="Huawei Sans" panose="05000000000000000000" pitchFamily="2" charset="2"/>
              <a:buChar char="l"/>
              <a:defRPr sz="2200" kern="1200">
                <a:solidFill>
                  <a:schemeClr val="tx1"/>
                </a:solidFill>
                <a:latin typeface="Huawei Sans" panose="020C0503030203020204" pitchFamily="34" charset="0"/>
                <a:ea typeface="方正兰亭黑简体" panose="02000000000000000000" pitchFamily="2" charset="-122"/>
                <a:cs typeface="+mn-cs"/>
              </a:defRPr>
            </a:lvl1pPr>
            <a:lvl2pPr marL="654685" indent="-252095" algn="l" defTabSz="913765" rtl="0" eaLnBrk="1" fontAlgn="ctr" latinLnBrk="0" hangingPunct="1">
              <a:lnSpc>
                <a:spcPct val="140000"/>
              </a:lnSpc>
              <a:spcBef>
                <a:spcPts val="720"/>
              </a:spcBef>
              <a:buClrTx/>
              <a:buSzPct val="50000"/>
              <a:buFont typeface="Huawei Sans" panose="05000000000000000000" pitchFamily="2" charset="2"/>
              <a:buChar char="p"/>
              <a:defRPr sz="2000" kern="1200">
                <a:solidFill>
                  <a:schemeClr val="tx1"/>
                </a:solidFill>
                <a:latin typeface="Huawei Sans" panose="020C0503030203020204" pitchFamily="34" charset="0"/>
                <a:ea typeface="方正兰亭黑简体" panose="02000000000000000000" pitchFamily="2" charset="-122"/>
                <a:cs typeface="+mn-cs"/>
              </a:defRPr>
            </a:lvl2pPr>
            <a:lvl3pPr marL="1003935" indent="-201295" algn="l" defTabSz="913765" rtl="0" eaLnBrk="1" fontAlgn="ctr" latinLnBrk="0" hangingPunct="1">
              <a:lnSpc>
                <a:spcPct val="140000"/>
              </a:lnSpc>
              <a:spcBef>
                <a:spcPts val="650"/>
              </a:spcBef>
              <a:buClrTx/>
              <a:buSzPct val="50000"/>
              <a:buFont typeface="Huawei Sans" panose="05000000000000000000" pitchFamily="2" charset="2"/>
              <a:buChar char="n"/>
              <a:defRPr sz="1800" kern="1200">
                <a:solidFill>
                  <a:schemeClr val="tx1"/>
                </a:solidFill>
                <a:latin typeface="Huawei Sans" panose="020C0503030203020204" pitchFamily="34" charset="0"/>
                <a:ea typeface="方正兰亭黑简体" panose="02000000000000000000" pitchFamily="2" charset="-122"/>
                <a:cs typeface="+mn-cs"/>
              </a:defRPr>
            </a:lvl3pPr>
            <a:lvl4pPr marL="1399540" indent="-198120" algn="l" defTabSz="913765" rtl="0" eaLnBrk="1" fontAlgn="ctr" latinLnBrk="0" hangingPunct="1">
              <a:lnSpc>
                <a:spcPct val="140000"/>
              </a:lnSpc>
              <a:spcBef>
                <a:spcPts val="575"/>
              </a:spcBef>
              <a:buFont typeface="Huawei Sans" panose="020C0503030203020204" pitchFamily="34" charset="0"/>
              <a:buChar char="−"/>
              <a:defRPr sz="1600" kern="1200">
                <a:solidFill>
                  <a:schemeClr val="tx1"/>
                </a:solidFill>
                <a:latin typeface="Huawei Sans" panose="020C0503030203020204" pitchFamily="34" charset="0"/>
                <a:ea typeface="方正兰亭黑简体" panose="02000000000000000000" pitchFamily="2" charset="-122"/>
                <a:cs typeface="+mn-cs"/>
              </a:defRPr>
            </a:lvl4pPr>
            <a:lvl5pPr marL="1802765" indent="-201295" algn="l" defTabSz="913765" rtl="0" eaLnBrk="1" fontAlgn="ctr" latinLnBrk="0" hangingPunct="1">
              <a:lnSpc>
                <a:spcPct val="140000"/>
              </a:lnSpc>
              <a:spcBef>
                <a:spcPts val="575"/>
              </a:spcBef>
              <a:buFont typeface="Huawei Sans" panose="020C0503030203020204" pitchFamily="34" charset="0"/>
              <a:buChar char="~"/>
              <a:defRPr sz="1400" kern="1200">
                <a:solidFill>
                  <a:schemeClr val="tx1"/>
                </a:solidFill>
                <a:latin typeface="Huawei Sans" panose="020C0503030203020204" pitchFamily="34" charset="0"/>
                <a:ea typeface="方正兰亭黑简体" panose="02000000000000000000" pitchFamily="2" charset="-122"/>
                <a:cs typeface="+mn-cs"/>
              </a:defRPr>
            </a:lvl5pPr>
            <a:lvl6pPr marL="2513330" indent="-228600" algn="l" defTabSz="913765" rtl="0" eaLnBrk="1" latinLnBrk="0" hangingPunct="1">
              <a:lnSpc>
                <a:spcPct val="90000"/>
              </a:lnSpc>
              <a:spcBef>
                <a:spcPts val="500"/>
              </a:spcBef>
              <a:buFont typeface="Huawei Sans" panose="020C0503030203020204" pitchFamily="34" charset="0"/>
              <a:buChar char="•"/>
              <a:defRPr sz="1800" kern="1200">
                <a:solidFill>
                  <a:schemeClr val="tx1"/>
                </a:solidFill>
                <a:latin typeface="+mn-lt"/>
                <a:ea typeface="+mn-ea"/>
                <a:cs typeface="+mn-cs"/>
              </a:defRPr>
            </a:lvl6pPr>
            <a:lvl7pPr marL="2970530" indent="-228600" algn="l" defTabSz="913765" rtl="0" eaLnBrk="1" latinLnBrk="0" hangingPunct="1">
              <a:lnSpc>
                <a:spcPct val="90000"/>
              </a:lnSpc>
              <a:spcBef>
                <a:spcPts val="500"/>
              </a:spcBef>
              <a:buFont typeface="Huawei Sans" panose="020C0503030203020204" pitchFamily="34" charset="0"/>
              <a:buChar char="•"/>
              <a:defRPr sz="1800" kern="1200">
                <a:solidFill>
                  <a:schemeClr val="tx1"/>
                </a:solidFill>
                <a:latin typeface="+mn-lt"/>
                <a:ea typeface="+mn-ea"/>
                <a:cs typeface="+mn-cs"/>
              </a:defRPr>
            </a:lvl7pPr>
            <a:lvl8pPr marL="3427730" indent="-228600" algn="l" defTabSz="913765" rtl="0" eaLnBrk="1" latinLnBrk="0" hangingPunct="1">
              <a:lnSpc>
                <a:spcPct val="90000"/>
              </a:lnSpc>
              <a:spcBef>
                <a:spcPts val="500"/>
              </a:spcBef>
              <a:buFont typeface="Huawei Sans" panose="020C0503030203020204" pitchFamily="34" charset="0"/>
              <a:buChar char="•"/>
              <a:defRPr sz="1800" kern="1200">
                <a:solidFill>
                  <a:schemeClr val="tx1"/>
                </a:solidFill>
                <a:latin typeface="+mn-lt"/>
                <a:ea typeface="+mn-ea"/>
                <a:cs typeface="+mn-cs"/>
              </a:defRPr>
            </a:lvl8pPr>
            <a:lvl9pPr marL="3884930" indent="-228600" algn="l" defTabSz="913765" rtl="0" eaLnBrk="1" latinLnBrk="0" hangingPunct="1">
              <a:lnSpc>
                <a:spcPct val="90000"/>
              </a:lnSpc>
              <a:spcBef>
                <a:spcPts val="500"/>
              </a:spcBef>
              <a:buFont typeface="Huawei Sans" panose="020C0503030203020204" pitchFamily="34" charset="0"/>
              <a:buChar char="•"/>
              <a:defRPr sz="1800" kern="1200">
                <a:solidFill>
                  <a:schemeClr val="tx1"/>
                </a:solidFill>
                <a:latin typeface="+mn-lt"/>
                <a:ea typeface="+mn-ea"/>
                <a:cs typeface="+mn-cs"/>
              </a:defRPr>
            </a:lvl9pPr>
          </a:lstStyle>
          <a:p>
            <a:pPr>
              <a:buSzPct val="60000"/>
              <a:buFont typeface="Wingdings" panose="05000000000000000000" pitchFamily="2" charset="2"/>
              <a:buChar char="l"/>
            </a:pPr>
            <a:r>
              <a:rPr lang="zh-CN" altLang="en-US" sz="1400" dirty="0" smtClean="0">
                <a:latin typeface="+mn-ea"/>
                <a:ea typeface="+mn-ea"/>
              </a:rPr>
              <a:t>数据</a:t>
            </a:r>
            <a:r>
              <a:rPr lang="zh-CN" altLang="en-US" sz="1400" dirty="0">
                <a:latin typeface="+mn-ea"/>
                <a:ea typeface="+mn-ea"/>
              </a:rPr>
              <a:t>开发</a:t>
            </a:r>
            <a:r>
              <a:rPr lang="en-US" altLang="zh-CN" sz="1400" dirty="0">
                <a:latin typeface="+mn-ea"/>
                <a:ea typeface="+mn-ea"/>
              </a:rPr>
              <a:t>,</a:t>
            </a:r>
            <a:r>
              <a:rPr lang="zh-CN" altLang="en-US" sz="1400" dirty="0">
                <a:latin typeface="+mn-ea"/>
                <a:ea typeface="+mn-ea"/>
              </a:rPr>
              <a:t>测试，应用一站式服务</a:t>
            </a:r>
            <a:endParaRPr lang="zh-CN" altLang="en-US" sz="1400" dirty="0">
              <a:latin typeface="+mn-ea"/>
              <a:ea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矩形 301"/>
          <p:cNvSpPr/>
          <p:nvPr/>
        </p:nvSpPr>
        <p:spPr>
          <a:xfrm>
            <a:off x="8104802" y="2166851"/>
            <a:ext cx="1699824" cy="2145555"/>
          </a:xfrm>
          <a:prstGeom prst="rect">
            <a:avLst/>
          </a:prstGeom>
          <a:solidFill>
            <a:srgbClr val="F7F7F7"/>
          </a:solidFill>
          <a:ln>
            <a:solidFill>
              <a:srgbClr val="B5B5B5"/>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t" anchorCtr="0" forceAA="0" compatLnSpc="1">
            <a:noAutofit/>
          </a:bodyPr>
          <a:lstStyle/>
          <a:p>
            <a:pPr algn="ctr"/>
            <a:endParaRPr lang="en-US" altLang="zh-CN" sz="1400" b="1" dirty="0"/>
          </a:p>
        </p:txBody>
      </p:sp>
      <p:sp>
        <p:nvSpPr>
          <p:cNvPr id="2" name="标题 1"/>
          <p:cNvSpPr>
            <a:spLocks noGrp="1"/>
          </p:cNvSpPr>
          <p:nvPr>
            <p:ph type="title"/>
          </p:nvPr>
        </p:nvSpPr>
        <p:spPr/>
        <p:txBody>
          <a:bodyPr/>
          <a:lstStyle/>
          <a:p>
            <a:r>
              <a:rPr lang="zh-CN" altLang="en-US" dirty="0"/>
              <a:t>华为云</a:t>
            </a:r>
            <a:r>
              <a:rPr lang="en-US" altLang="zh-CN" dirty="0"/>
              <a:t>Stack </a:t>
            </a:r>
            <a:r>
              <a:rPr lang="en-US" altLang="zh-CN" dirty="0" smtClean="0"/>
              <a:t>8.0</a:t>
            </a:r>
            <a:r>
              <a:rPr lang="zh-CN" altLang="en-US" dirty="0"/>
              <a:t>功能</a:t>
            </a:r>
            <a:r>
              <a:rPr lang="zh-CN" altLang="en-US" dirty="0" smtClean="0"/>
              <a:t>架构</a:t>
            </a:r>
            <a:endParaRPr lang="zh-CN" altLang="en-US" dirty="0"/>
          </a:p>
        </p:txBody>
      </p:sp>
      <p:sp>
        <p:nvSpPr>
          <p:cNvPr id="173" name="矩形 43"/>
          <p:cNvSpPr/>
          <p:nvPr/>
        </p:nvSpPr>
        <p:spPr>
          <a:xfrm>
            <a:off x="1314396" y="4538540"/>
            <a:ext cx="8490231" cy="1165831"/>
          </a:xfrm>
          <a:prstGeom prst="rect">
            <a:avLst/>
          </a:prstGeom>
          <a:gradFill>
            <a:gsLst>
              <a:gs pos="0">
                <a:schemeClr val="bg1">
                  <a:lumMod val="20000"/>
                  <a:lumOff val="80000"/>
                  <a:alpha val="92000"/>
                </a:schemeClr>
              </a:gs>
              <a:gs pos="100000">
                <a:schemeClr val="tx2">
                  <a:alpha val="71000"/>
                </a:schemeClr>
              </a:gs>
            </a:gsLst>
            <a:lin ang="15600000" scaled="0"/>
          </a:gradFill>
          <a:ln w="6350">
            <a:solidFill>
              <a:schemeClr val="bg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noAutofit/>
          </a:bodyPr>
          <a:lstStyle/>
          <a:p>
            <a:pPr algn="ctr"/>
            <a:endParaRPr lang="zh-CN" altLang="en-US" sz="2000" b="1"/>
          </a:p>
        </p:txBody>
      </p:sp>
      <p:sp>
        <p:nvSpPr>
          <p:cNvPr id="176" name="Rectangle 6"/>
          <p:cNvSpPr/>
          <p:nvPr/>
        </p:nvSpPr>
        <p:spPr bwMode="auto">
          <a:xfrm>
            <a:off x="1359900" y="5184474"/>
            <a:ext cx="8411788" cy="393718"/>
          </a:xfrm>
          <a:prstGeom prst="rect">
            <a:avLst/>
          </a:prstGeom>
          <a:solidFill>
            <a:srgbClr val="F7F7F7"/>
          </a:solidFill>
          <a:ln>
            <a:solidFill>
              <a:srgbClr val="B5B5B5"/>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t" anchorCtr="0" forceAA="0" compatLnSpc="1">
            <a:noAutofit/>
          </a:bodyPr>
          <a:lstStyle/>
          <a:p>
            <a:pPr algn="ctr"/>
            <a:endParaRPr lang="zh-CN" altLang="en-US" sz="1400" b="1" dirty="0">
              <a:sym typeface="Huawei Sans" panose="020C0503030203020204" pitchFamily="34" charset="0"/>
            </a:endParaRPr>
          </a:p>
        </p:txBody>
      </p:sp>
      <p:sp>
        <p:nvSpPr>
          <p:cNvPr id="177" name="Rectangle 6"/>
          <p:cNvSpPr/>
          <p:nvPr/>
        </p:nvSpPr>
        <p:spPr bwMode="auto">
          <a:xfrm>
            <a:off x="1359899" y="4612708"/>
            <a:ext cx="8399709" cy="498188"/>
          </a:xfrm>
          <a:prstGeom prst="rect">
            <a:avLst/>
          </a:prstGeom>
          <a:solidFill>
            <a:srgbClr val="F7F7F7"/>
          </a:solidFill>
          <a:ln>
            <a:solidFill>
              <a:srgbClr val="B5B5B5"/>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t" anchorCtr="0" forceAA="0" compatLnSpc="1">
            <a:noAutofit/>
          </a:bodyPr>
          <a:lstStyle/>
          <a:p>
            <a:pPr algn="ctr"/>
            <a:endParaRPr lang="zh-CN" altLang="en-US" sz="1400" b="1" dirty="0">
              <a:sym typeface="Huawei Sans" panose="020C0503030203020204" pitchFamily="34" charset="0"/>
            </a:endParaRPr>
          </a:p>
        </p:txBody>
      </p:sp>
      <p:sp>
        <p:nvSpPr>
          <p:cNvPr id="178" name="矩形 235"/>
          <p:cNvSpPr/>
          <p:nvPr/>
        </p:nvSpPr>
        <p:spPr>
          <a:xfrm>
            <a:off x="1149041" y="5222559"/>
            <a:ext cx="1000027" cy="307657"/>
          </a:xfrm>
          <a:prstGeom prst="rect">
            <a:avLst/>
          </a:prstGeom>
        </p:spPr>
        <p:txBody>
          <a:bodyPr vert="horz" wrap="square">
            <a:spAutoFit/>
          </a:bodyPr>
          <a:lstStyle/>
          <a:p>
            <a:pPr algn="ctr" fontAlgn="base">
              <a:spcBef>
                <a:spcPct val="0"/>
              </a:spcBef>
              <a:spcAft>
                <a:spcPct val="0"/>
              </a:spcAft>
              <a:defRPr/>
            </a:pPr>
            <a:r>
              <a:rPr lang="en-US" altLang="zh-CN" sz="1400" b="1" dirty="0"/>
              <a:t> </a:t>
            </a:r>
            <a:r>
              <a:rPr lang="zh-CN" altLang="en-US" sz="1400" b="1" dirty="0"/>
              <a:t>芯片</a:t>
            </a:r>
            <a:endParaRPr lang="zh-CN" altLang="en-US" sz="1400" b="1" dirty="0"/>
          </a:p>
        </p:txBody>
      </p:sp>
      <p:sp>
        <p:nvSpPr>
          <p:cNvPr id="180" name="圆角矩形 70"/>
          <p:cNvSpPr/>
          <p:nvPr/>
        </p:nvSpPr>
        <p:spPr bwMode="auto">
          <a:xfrm>
            <a:off x="2102366" y="5234097"/>
            <a:ext cx="1723047" cy="257169"/>
          </a:xfrm>
          <a:prstGeom prst="roundRect">
            <a:avLst>
              <a:gd name="adj" fmla="val 9598"/>
            </a:avLst>
          </a:prstGeom>
          <a:noFill/>
          <a:ln w="3175">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noAutofit/>
          </a:bodyPr>
          <a:lstStyle/>
          <a:p>
            <a:pPr algn="ctr"/>
            <a:r>
              <a:rPr lang="zh-CN" altLang="en-US" sz="1050" b="1" dirty="0">
                <a:solidFill>
                  <a:srgbClr val="C7000B"/>
                </a:solidFill>
              </a:rPr>
              <a:t>鲲鹏</a:t>
            </a:r>
            <a:endParaRPr lang="zh-CN" altLang="en-US" sz="1050" b="1" dirty="0">
              <a:solidFill>
                <a:srgbClr val="C7000B"/>
              </a:solidFill>
            </a:endParaRPr>
          </a:p>
        </p:txBody>
      </p:sp>
      <p:sp>
        <p:nvSpPr>
          <p:cNvPr id="181" name="圆角矩形 71"/>
          <p:cNvSpPr/>
          <p:nvPr/>
        </p:nvSpPr>
        <p:spPr bwMode="auto">
          <a:xfrm>
            <a:off x="4018361" y="5234097"/>
            <a:ext cx="1723047" cy="257169"/>
          </a:xfrm>
          <a:prstGeom prst="roundRect">
            <a:avLst>
              <a:gd name="adj" fmla="val 9598"/>
            </a:avLst>
          </a:prstGeom>
          <a:solidFill>
            <a:srgbClr val="FFFFFF"/>
          </a:solidFill>
          <a:ln w="9525" cap="flat" cmpd="sng" algn="ctr">
            <a:solidFill>
              <a:srgbClr val="FFFFFF">
                <a:lumMod val="75000"/>
              </a:srgbClr>
            </a:solidFill>
            <a:prstDash val="solid"/>
            <a:round/>
            <a:headEnd type="none" w="med" len="med"/>
            <a:tailEnd type="none" w="med" len="med"/>
          </a:ln>
          <a:effectLst/>
        </p:spPr>
        <p:txBody>
          <a:bodyPr vert="horz" wrap="none" lIns="0" tIns="0" rIns="0" bIns="0" numCol="1" rtlCol="0" anchor="ctr" anchorCtr="1" compatLnSpc="1"/>
          <a:lstStyle/>
          <a:p>
            <a:pPr algn="ctr" defTabSz="913130" fontAlgn="base">
              <a:spcBef>
                <a:spcPct val="0"/>
              </a:spcBef>
              <a:spcAft>
                <a:spcPct val="0"/>
              </a:spcAft>
              <a:buClr>
                <a:srgbClr val="CC9900"/>
              </a:buClr>
              <a:defRPr/>
            </a:pPr>
            <a:r>
              <a:rPr lang="en-US" altLang="zh-CN" sz="1050" b="1" kern="0" dirty="0">
                <a:solidFill>
                  <a:srgbClr val="000000"/>
                </a:solidFill>
              </a:rPr>
              <a:t>X86</a:t>
            </a:r>
            <a:endParaRPr lang="en-US" altLang="zh-CN" sz="1050" b="1" kern="0" dirty="0">
              <a:solidFill>
                <a:srgbClr val="000000"/>
              </a:solidFill>
            </a:endParaRPr>
          </a:p>
        </p:txBody>
      </p:sp>
      <p:sp>
        <p:nvSpPr>
          <p:cNvPr id="182" name="圆角矩形 72"/>
          <p:cNvSpPr/>
          <p:nvPr/>
        </p:nvSpPr>
        <p:spPr bwMode="auto">
          <a:xfrm>
            <a:off x="8001345" y="5234097"/>
            <a:ext cx="1723047" cy="257169"/>
          </a:xfrm>
          <a:prstGeom prst="roundRect">
            <a:avLst>
              <a:gd name="adj" fmla="val 9598"/>
            </a:avLst>
          </a:prstGeom>
          <a:solidFill>
            <a:srgbClr val="FFFFFF"/>
          </a:solidFill>
          <a:ln w="9525" cap="flat" cmpd="sng" algn="ctr">
            <a:solidFill>
              <a:srgbClr val="FFFFFF">
                <a:lumMod val="75000"/>
              </a:srgbClr>
            </a:solidFill>
            <a:prstDash val="solid"/>
            <a:round/>
            <a:headEnd type="none" w="med" len="med"/>
            <a:tailEnd type="none" w="med" len="med"/>
          </a:ln>
          <a:effectLst/>
        </p:spPr>
        <p:txBody>
          <a:bodyPr vert="horz" wrap="none" lIns="0" tIns="0" rIns="0" bIns="0" numCol="1" rtlCol="0" anchor="ctr" anchorCtr="1" compatLnSpc="1"/>
          <a:lstStyle/>
          <a:p>
            <a:pPr algn="ctr" defTabSz="913130" fontAlgn="base">
              <a:spcBef>
                <a:spcPct val="0"/>
              </a:spcBef>
              <a:spcAft>
                <a:spcPct val="0"/>
              </a:spcAft>
              <a:buClr>
                <a:srgbClr val="CC9900"/>
              </a:buClr>
              <a:defRPr/>
            </a:pPr>
            <a:r>
              <a:rPr lang="en-US" altLang="zh-CN" sz="1050" b="1" kern="0" dirty="0">
                <a:solidFill>
                  <a:srgbClr val="000000"/>
                </a:solidFill>
              </a:rPr>
              <a:t>GPU</a:t>
            </a:r>
            <a:endParaRPr lang="en-US" altLang="zh-CN" sz="1050" b="1" kern="0" dirty="0">
              <a:solidFill>
                <a:srgbClr val="000000"/>
              </a:solidFill>
            </a:endParaRPr>
          </a:p>
        </p:txBody>
      </p:sp>
      <p:sp>
        <p:nvSpPr>
          <p:cNvPr id="183" name="圆角矩形 73"/>
          <p:cNvSpPr/>
          <p:nvPr/>
        </p:nvSpPr>
        <p:spPr bwMode="auto">
          <a:xfrm>
            <a:off x="5917286" y="5234097"/>
            <a:ext cx="1921575" cy="257169"/>
          </a:xfrm>
          <a:prstGeom prst="roundRect">
            <a:avLst>
              <a:gd name="adj" fmla="val 9598"/>
            </a:avLst>
          </a:prstGeom>
          <a:noFill/>
          <a:ln w="3175">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noAutofit/>
          </a:bodyPr>
          <a:lstStyle/>
          <a:p>
            <a:pPr algn="ctr"/>
            <a:r>
              <a:rPr lang="en-US" altLang="zh-CN" sz="1050" b="1" dirty="0" smtClean="0">
                <a:solidFill>
                  <a:srgbClr val="C7000B"/>
                </a:solidFill>
              </a:rPr>
              <a:t>Ascend</a:t>
            </a:r>
            <a:endParaRPr lang="zh-CN" altLang="en-US" sz="1050" b="1" dirty="0">
              <a:solidFill>
                <a:srgbClr val="C7000B"/>
              </a:solidFill>
            </a:endParaRPr>
          </a:p>
        </p:txBody>
      </p:sp>
      <p:sp>
        <p:nvSpPr>
          <p:cNvPr id="185" name="圆角矩形 184"/>
          <p:cNvSpPr/>
          <p:nvPr/>
        </p:nvSpPr>
        <p:spPr bwMode="auto">
          <a:xfrm>
            <a:off x="2562721" y="4759901"/>
            <a:ext cx="796266" cy="257169"/>
          </a:xfrm>
          <a:prstGeom prst="roundRect">
            <a:avLst>
              <a:gd name="adj" fmla="val 9598"/>
            </a:avLst>
          </a:prstGeom>
          <a:noFill/>
          <a:ln w="3175">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noAutofit/>
          </a:bodyPr>
          <a:lstStyle/>
          <a:p>
            <a:pPr algn="ctr"/>
            <a:r>
              <a:rPr lang="en-US" altLang="zh-CN" sz="1050" b="1" dirty="0">
                <a:solidFill>
                  <a:srgbClr val="C7000B"/>
                </a:solidFill>
              </a:rPr>
              <a:t>Taishan</a:t>
            </a:r>
            <a:endParaRPr lang="zh-CN" altLang="en-US" sz="1050" b="1" dirty="0">
              <a:solidFill>
                <a:srgbClr val="C7000B"/>
              </a:solidFill>
            </a:endParaRPr>
          </a:p>
        </p:txBody>
      </p:sp>
      <p:sp>
        <p:nvSpPr>
          <p:cNvPr id="186" name="圆角矩形 185"/>
          <p:cNvSpPr/>
          <p:nvPr/>
        </p:nvSpPr>
        <p:spPr bwMode="auto">
          <a:xfrm>
            <a:off x="4285108" y="4759901"/>
            <a:ext cx="860020" cy="257169"/>
          </a:xfrm>
          <a:prstGeom prst="roundRect">
            <a:avLst>
              <a:gd name="adj" fmla="val 9598"/>
            </a:avLst>
          </a:prstGeom>
          <a:solidFill>
            <a:srgbClr val="FFFFFF"/>
          </a:solidFill>
          <a:ln w="9525" cap="flat" cmpd="sng" algn="ctr">
            <a:solidFill>
              <a:srgbClr val="FFFFFF">
                <a:lumMod val="75000"/>
              </a:srgbClr>
            </a:solidFill>
            <a:prstDash val="solid"/>
            <a:round/>
            <a:headEnd type="none" w="med" len="med"/>
            <a:tailEnd type="none" w="med" len="med"/>
          </a:ln>
          <a:effectLst/>
        </p:spPr>
        <p:txBody>
          <a:bodyPr vert="horz" wrap="none" lIns="0" tIns="0" rIns="0" bIns="0" numCol="1" rtlCol="0" anchor="ctr" anchorCtr="1" compatLnSpc="1"/>
          <a:lstStyle/>
          <a:p>
            <a:pPr algn="ctr" defTabSz="913130" fontAlgn="base">
              <a:spcBef>
                <a:spcPct val="0"/>
              </a:spcBef>
              <a:spcAft>
                <a:spcPct val="0"/>
              </a:spcAft>
              <a:buClr>
                <a:srgbClr val="CC9900"/>
              </a:buClr>
              <a:defRPr/>
            </a:pPr>
            <a:r>
              <a:rPr lang="en-US" altLang="zh-CN" sz="1050" b="1" kern="0" dirty="0">
                <a:solidFill>
                  <a:srgbClr val="000000"/>
                </a:solidFill>
              </a:rPr>
              <a:t>X86</a:t>
            </a:r>
            <a:r>
              <a:rPr lang="zh-CN" altLang="en-US" sz="1050" b="1" kern="0" dirty="0">
                <a:solidFill>
                  <a:srgbClr val="000000"/>
                </a:solidFill>
              </a:rPr>
              <a:t>服务器</a:t>
            </a:r>
            <a:endParaRPr lang="zh-CN" altLang="en-US" sz="1050" b="1" kern="0" dirty="0">
              <a:solidFill>
                <a:srgbClr val="000000"/>
              </a:solidFill>
            </a:endParaRPr>
          </a:p>
        </p:txBody>
      </p:sp>
      <p:sp>
        <p:nvSpPr>
          <p:cNvPr id="187" name="圆角矩形 20"/>
          <p:cNvSpPr/>
          <p:nvPr/>
        </p:nvSpPr>
        <p:spPr bwMode="auto">
          <a:xfrm>
            <a:off x="5782266" y="4759901"/>
            <a:ext cx="1003356" cy="257169"/>
          </a:xfrm>
          <a:prstGeom prst="roundRect">
            <a:avLst>
              <a:gd name="adj" fmla="val 9598"/>
            </a:avLst>
          </a:prstGeom>
          <a:noFill/>
          <a:ln w="3175">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noAutofit/>
          </a:bodyPr>
          <a:lstStyle/>
          <a:p>
            <a:pPr algn="ctr"/>
            <a:r>
              <a:rPr lang="en-US" altLang="zh-CN" sz="1050" b="1" dirty="0" err="1">
                <a:solidFill>
                  <a:srgbClr val="C7000B"/>
                </a:solidFill>
              </a:rPr>
              <a:t>OceanStor</a:t>
            </a:r>
            <a:endParaRPr lang="zh-CN" altLang="en-US" sz="1050" b="1" dirty="0">
              <a:solidFill>
                <a:srgbClr val="C7000B"/>
              </a:solidFill>
            </a:endParaRPr>
          </a:p>
        </p:txBody>
      </p:sp>
      <p:sp>
        <p:nvSpPr>
          <p:cNvPr id="188" name="圆角矩形 22"/>
          <p:cNvSpPr/>
          <p:nvPr/>
        </p:nvSpPr>
        <p:spPr bwMode="auto">
          <a:xfrm>
            <a:off x="6874055" y="4759901"/>
            <a:ext cx="1217442" cy="257169"/>
          </a:xfrm>
          <a:prstGeom prst="roundRect">
            <a:avLst>
              <a:gd name="adj" fmla="val 9598"/>
            </a:avLst>
          </a:prstGeom>
          <a:noFill/>
          <a:ln w="3175">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noAutofit/>
          </a:bodyPr>
          <a:lstStyle/>
          <a:p>
            <a:pPr algn="ctr"/>
            <a:r>
              <a:rPr lang="en-US" altLang="zh-CN" sz="1050" b="1" dirty="0" err="1">
                <a:solidFill>
                  <a:srgbClr val="C7000B"/>
                </a:solidFill>
              </a:rPr>
              <a:t>FusionStorage</a:t>
            </a:r>
            <a:endParaRPr lang="zh-CN" altLang="en-US" sz="1050" b="1" dirty="0">
              <a:solidFill>
                <a:srgbClr val="C7000B"/>
              </a:solidFill>
            </a:endParaRPr>
          </a:p>
        </p:txBody>
      </p:sp>
      <p:sp>
        <p:nvSpPr>
          <p:cNvPr id="189" name="圆角矩形 24"/>
          <p:cNvSpPr/>
          <p:nvPr/>
        </p:nvSpPr>
        <p:spPr bwMode="auto">
          <a:xfrm>
            <a:off x="8668108" y="4759901"/>
            <a:ext cx="1091501" cy="257169"/>
          </a:xfrm>
          <a:prstGeom prst="roundRect">
            <a:avLst>
              <a:gd name="adj" fmla="val 9598"/>
            </a:avLst>
          </a:prstGeom>
          <a:noFill/>
          <a:ln w="3175">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noAutofit/>
          </a:bodyPr>
          <a:lstStyle/>
          <a:p>
            <a:pPr algn="ctr"/>
            <a:r>
              <a:rPr lang="en-US" altLang="zh-CN" sz="1050" b="1" dirty="0" err="1">
                <a:solidFill>
                  <a:srgbClr val="C7000B"/>
                </a:solidFill>
              </a:rPr>
              <a:t>CloudEngine</a:t>
            </a:r>
            <a:endParaRPr lang="zh-CN" altLang="en-US" sz="1050" b="1" dirty="0">
              <a:solidFill>
                <a:srgbClr val="C7000B"/>
              </a:solidFill>
            </a:endParaRPr>
          </a:p>
        </p:txBody>
      </p:sp>
      <p:sp>
        <p:nvSpPr>
          <p:cNvPr id="190" name="矩形 28"/>
          <p:cNvSpPr/>
          <p:nvPr/>
        </p:nvSpPr>
        <p:spPr>
          <a:xfrm>
            <a:off x="1323108" y="4618853"/>
            <a:ext cx="646208" cy="523016"/>
          </a:xfrm>
          <a:prstGeom prst="rect">
            <a:avLst/>
          </a:prstGeom>
        </p:spPr>
        <p:txBody>
          <a:bodyPr vert="horz" wrap="square" anchor="ctr">
            <a:spAutoFit/>
          </a:bodyPr>
          <a:lstStyle/>
          <a:p>
            <a:pPr algn="ctr" fontAlgn="base">
              <a:spcBef>
                <a:spcPct val="0"/>
              </a:spcBef>
              <a:spcAft>
                <a:spcPct val="0"/>
              </a:spcAft>
              <a:defRPr/>
            </a:pPr>
            <a:r>
              <a:rPr lang="zh-CN" altLang="en-US" sz="1400" b="1" dirty="0"/>
              <a:t>基础设施</a:t>
            </a:r>
            <a:endParaRPr lang="zh-CN" altLang="en-US" sz="1400" b="1" dirty="0"/>
          </a:p>
        </p:txBody>
      </p:sp>
      <p:sp>
        <p:nvSpPr>
          <p:cNvPr id="191" name="圆角矩形 52"/>
          <p:cNvSpPr/>
          <p:nvPr/>
        </p:nvSpPr>
        <p:spPr bwMode="auto">
          <a:xfrm>
            <a:off x="3470172" y="4759901"/>
            <a:ext cx="743943" cy="257169"/>
          </a:xfrm>
          <a:prstGeom prst="roundRect">
            <a:avLst>
              <a:gd name="adj" fmla="val 9598"/>
            </a:avLst>
          </a:prstGeom>
          <a:noFill/>
          <a:ln w="3175">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noAutofit/>
          </a:bodyPr>
          <a:lstStyle/>
          <a:p>
            <a:pPr algn="ctr"/>
            <a:r>
              <a:rPr lang="en-US" altLang="zh-CN" sz="1050" b="1" dirty="0">
                <a:solidFill>
                  <a:srgbClr val="C7000B"/>
                </a:solidFill>
              </a:rPr>
              <a:t>Atlas</a:t>
            </a:r>
            <a:endParaRPr lang="zh-CN" altLang="en-US" sz="1050" b="1" dirty="0">
              <a:solidFill>
                <a:srgbClr val="C7000B"/>
              </a:solidFill>
            </a:endParaRPr>
          </a:p>
        </p:txBody>
      </p:sp>
      <p:sp>
        <p:nvSpPr>
          <p:cNvPr id="192" name="矩形 74"/>
          <p:cNvSpPr/>
          <p:nvPr/>
        </p:nvSpPr>
        <p:spPr>
          <a:xfrm>
            <a:off x="8097449" y="4756569"/>
            <a:ext cx="570658" cy="307657"/>
          </a:xfrm>
          <a:prstGeom prst="rect">
            <a:avLst/>
          </a:prstGeom>
          <a:noFill/>
        </p:spPr>
        <p:txBody>
          <a:bodyPr wrap="square">
            <a:spAutoFit/>
          </a:bodyPr>
          <a:lstStyle/>
          <a:p>
            <a:pPr indent="-180340" algn="ctr" defTabSz="913130" eaLnBrk="0" fontAlgn="base" hangingPunct="0">
              <a:spcBef>
                <a:spcPct val="0"/>
              </a:spcBef>
              <a:spcAft>
                <a:spcPct val="0"/>
              </a:spcAft>
              <a:buClr>
                <a:srgbClr val="777777"/>
              </a:buClr>
              <a:buSzPct val="60000"/>
              <a:defRPr/>
            </a:pPr>
            <a:r>
              <a:rPr lang="zh-CN" altLang="en-US" sz="1400" b="1" kern="0" dirty="0">
                <a:solidFill>
                  <a:srgbClr val="000000"/>
                </a:solidFill>
              </a:rPr>
              <a:t>网络</a:t>
            </a:r>
            <a:endParaRPr lang="zh-CN" altLang="en-US" sz="1400" b="1" kern="0" dirty="0">
              <a:solidFill>
                <a:srgbClr val="000000"/>
              </a:solidFill>
            </a:endParaRPr>
          </a:p>
        </p:txBody>
      </p:sp>
      <p:sp>
        <p:nvSpPr>
          <p:cNvPr id="193" name="矩形 74"/>
          <p:cNvSpPr/>
          <p:nvPr/>
        </p:nvSpPr>
        <p:spPr>
          <a:xfrm>
            <a:off x="5209521" y="4756569"/>
            <a:ext cx="582667" cy="307657"/>
          </a:xfrm>
          <a:prstGeom prst="rect">
            <a:avLst/>
          </a:prstGeom>
          <a:noFill/>
        </p:spPr>
        <p:txBody>
          <a:bodyPr wrap="square">
            <a:spAutoFit/>
          </a:bodyPr>
          <a:lstStyle/>
          <a:p>
            <a:pPr indent="-180340" algn="ctr" defTabSz="913130" eaLnBrk="0" fontAlgn="base" hangingPunct="0">
              <a:spcBef>
                <a:spcPct val="0"/>
              </a:spcBef>
              <a:spcAft>
                <a:spcPct val="0"/>
              </a:spcAft>
              <a:buClr>
                <a:srgbClr val="777777"/>
              </a:buClr>
              <a:buSzPct val="60000"/>
              <a:defRPr/>
            </a:pPr>
            <a:r>
              <a:rPr lang="zh-CN" altLang="en-US" sz="1400" b="1" kern="0" dirty="0">
                <a:solidFill>
                  <a:srgbClr val="000000"/>
                </a:solidFill>
              </a:rPr>
              <a:t>存储</a:t>
            </a:r>
            <a:endParaRPr lang="zh-CN" altLang="en-US" sz="1400" b="1" kern="0" dirty="0">
              <a:solidFill>
                <a:srgbClr val="000000"/>
              </a:solidFill>
            </a:endParaRPr>
          </a:p>
        </p:txBody>
      </p:sp>
      <p:sp>
        <p:nvSpPr>
          <p:cNvPr id="194" name="矩形 69"/>
          <p:cNvSpPr/>
          <p:nvPr/>
        </p:nvSpPr>
        <p:spPr>
          <a:xfrm>
            <a:off x="2082992" y="4732881"/>
            <a:ext cx="605004" cy="307657"/>
          </a:xfrm>
          <a:prstGeom prst="rect">
            <a:avLst/>
          </a:prstGeom>
          <a:noFill/>
        </p:spPr>
        <p:txBody>
          <a:bodyPr wrap="square" anchor="ctr">
            <a:spAutoFit/>
          </a:bodyPr>
          <a:lstStyle/>
          <a:p>
            <a:pPr indent="-180340" algn="ctr" defTabSz="913130" eaLnBrk="0" fontAlgn="base" hangingPunct="0">
              <a:spcBef>
                <a:spcPct val="0"/>
              </a:spcBef>
              <a:spcAft>
                <a:spcPct val="0"/>
              </a:spcAft>
              <a:buClr>
                <a:srgbClr val="777777"/>
              </a:buClr>
              <a:buSzPct val="60000"/>
              <a:defRPr/>
            </a:pPr>
            <a:r>
              <a:rPr lang="zh-CN" altLang="en-US" sz="1400" b="1" kern="0" dirty="0">
                <a:solidFill>
                  <a:srgbClr val="000000"/>
                </a:solidFill>
              </a:rPr>
              <a:t>计算</a:t>
            </a:r>
            <a:endParaRPr lang="zh-CN" altLang="en-US" sz="1400" b="1" kern="0" dirty="0">
              <a:solidFill>
                <a:srgbClr val="000000"/>
              </a:solidFill>
            </a:endParaRPr>
          </a:p>
        </p:txBody>
      </p:sp>
      <p:sp>
        <p:nvSpPr>
          <p:cNvPr id="201" name="Rectangle 6"/>
          <p:cNvSpPr/>
          <p:nvPr/>
        </p:nvSpPr>
        <p:spPr bwMode="auto">
          <a:xfrm>
            <a:off x="1323108" y="1580322"/>
            <a:ext cx="9604862" cy="412601"/>
          </a:xfrm>
          <a:prstGeom prst="rect">
            <a:avLst/>
          </a:prstGeom>
          <a:solidFill>
            <a:srgbClr val="F7F7F7"/>
          </a:solidFill>
          <a:ln>
            <a:solidFill>
              <a:srgbClr val="B5B5B5"/>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t" anchorCtr="0" forceAA="0" compatLnSpc="1">
            <a:noAutofit/>
          </a:bodyPr>
          <a:lstStyle/>
          <a:p>
            <a:pPr algn="ctr"/>
            <a:endParaRPr lang="zh-CN" altLang="en-US" sz="1400" b="1" dirty="0">
              <a:sym typeface="Huawei Sans" panose="020C0503030203020204" pitchFamily="34" charset="0"/>
            </a:endParaRPr>
          </a:p>
        </p:txBody>
      </p:sp>
      <p:sp>
        <p:nvSpPr>
          <p:cNvPr id="202" name="Rounded Rectangle 25"/>
          <p:cNvSpPr/>
          <p:nvPr/>
        </p:nvSpPr>
        <p:spPr bwMode="gray">
          <a:xfrm>
            <a:off x="1347111" y="3643209"/>
            <a:ext cx="6621117" cy="669197"/>
          </a:xfrm>
          <a:prstGeom prst="roundRect">
            <a:avLst>
              <a:gd name="adj" fmla="val 0"/>
            </a:avLst>
          </a:prstGeom>
          <a:solidFill>
            <a:srgbClr val="F7F7F7"/>
          </a:solidFill>
          <a:ln>
            <a:solidFill>
              <a:srgbClr val="B5B5B5"/>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t" anchorCtr="0" forceAA="0" compatLnSpc="1">
            <a:noAutofit/>
          </a:bodyPr>
          <a:lstStyle/>
          <a:p>
            <a:pPr algn="ctr"/>
            <a:r>
              <a:rPr lang="zh-CN" altLang="en-US" sz="1400" b="1" dirty="0"/>
              <a:t>资源池</a:t>
            </a:r>
            <a:endParaRPr lang="zh-CN" altLang="en-US" sz="1400" b="1" dirty="0"/>
          </a:p>
        </p:txBody>
      </p:sp>
      <p:sp>
        <p:nvSpPr>
          <p:cNvPr id="203" name="圆角矩形 269"/>
          <p:cNvSpPr/>
          <p:nvPr/>
        </p:nvSpPr>
        <p:spPr bwMode="auto">
          <a:xfrm>
            <a:off x="2722468" y="3969846"/>
            <a:ext cx="1159762" cy="257169"/>
          </a:xfrm>
          <a:prstGeom prst="roundRect">
            <a:avLst/>
          </a:prstGeom>
          <a:noFill/>
          <a:ln w="3175">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noAutofit/>
          </a:bodyPr>
          <a:lstStyle/>
          <a:p>
            <a:pPr algn="ctr"/>
            <a:r>
              <a:rPr lang="zh-CN" altLang="en-US" sz="1050" b="1" dirty="0">
                <a:solidFill>
                  <a:srgbClr val="C7000B"/>
                </a:solidFill>
              </a:rPr>
              <a:t>存储资源池</a:t>
            </a:r>
            <a:endParaRPr lang="en-US" altLang="zh-CN" sz="1050" b="1" dirty="0">
              <a:solidFill>
                <a:srgbClr val="C7000B"/>
              </a:solidFill>
            </a:endParaRPr>
          </a:p>
        </p:txBody>
      </p:sp>
      <p:sp>
        <p:nvSpPr>
          <p:cNvPr id="204" name="圆角矩形 270"/>
          <p:cNvSpPr/>
          <p:nvPr/>
        </p:nvSpPr>
        <p:spPr bwMode="auto">
          <a:xfrm>
            <a:off x="4029890" y="3969846"/>
            <a:ext cx="1082311" cy="257169"/>
          </a:xfrm>
          <a:prstGeom prst="roundRect">
            <a:avLst/>
          </a:prstGeom>
          <a:noFill/>
          <a:ln w="3175">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noAutofit/>
          </a:bodyPr>
          <a:lstStyle/>
          <a:p>
            <a:pPr algn="ctr"/>
            <a:r>
              <a:rPr lang="zh-CN" altLang="en-US" sz="1050" b="1" dirty="0">
                <a:solidFill>
                  <a:srgbClr val="C7000B"/>
                </a:solidFill>
              </a:rPr>
              <a:t>网络资源池</a:t>
            </a:r>
            <a:endParaRPr lang="zh-CN" altLang="en-US" sz="1050" b="1" dirty="0">
              <a:solidFill>
                <a:srgbClr val="C7000B"/>
              </a:solidFill>
            </a:endParaRPr>
          </a:p>
        </p:txBody>
      </p:sp>
      <p:sp>
        <p:nvSpPr>
          <p:cNvPr id="205" name="圆角矩形 271"/>
          <p:cNvSpPr/>
          <p:nvPr/>
        </p:nvSpPr>
        <p:spPr bwMode="auto">
          <a:xfrm>
            <a:off x="1455068" y="3969846"/>
            <a:ext cx="1150147" cy="257169"/>
          </a:xfrm>
          <a:prstGeom prst="roundRect">
            <a:avLst/>
          </a:prstGeom>
          <a:noFill/>
          <a:ln w="3175">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noAutofit/>
          </a:bodyPr>
          <a:lstStyle/>
          <a:p>
            <a:pPr algn="ctr"/>
            <a:r>
              <a:rPr lang="zh-CN" altLang="en-US" sz="1050" b="1" dirty="0">
                <a:solidFill>
                  <a:srgbClr val="C7000B"/>
                </a:solidFill>
              </a:rPr>
              <a:t>计算资源池</a:t>
            </a:r>
            <a:endParaRPr lang="zh-CN" altLang="en-US" sz="1050" b="1" dirty="0">
              <a:solidFill>
                <a:srgbClr val="C7000B"/>
              </a:solidFill>
            </a:endParaRPr>
          </a:p>
        </p:txBody>
      </p:sp>
      <p:sp>
        <p:nvSpPr>
          <p:cNvPr id="206" name="矩形 301"/>
          <p:cNvSpPr/>
          <p:nvPr/>
        </p:nvSpPr>
        <p:spPr>
          <a:xfrm>
            <a:off x="1355518" y="2166851"/>
            <a:ext cx="6612710" cy="647991"/>
          </a:xfrm>
          <a:prstGeom prst="rect">
            <a:avLst/>
          </a:prstGeom>
          <a:solidFill>
            <a:srgbClr val="F7F7F7"/>
          </a:solidFill>
          <a:ln>
            <a:solidFill>
              <a:srgbClr val="B5B5B5"/>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t" anchorCtr="0" forceAA="0" compatLnSpc="1">
            <a:noAutofit/>
          </a:bodyPr>
          <a:lstStyle/>
          <a:p>
            <a:pPr algn="ctr"/>
            <a:r>
              <a:rPr lang="en-US" altLang="zh-CN" sz="1400" b="1" dirty="0">
                <a:solidFill>
                  <a:schemeClr val="tx1"/>
                </a:solidFill>
              </a:rPr>
              <a:t>AI</a:t>
            </a:r>
            <a:r>
              <a:rPr lang="zh-CN" altLang="en-US" sz="1400" b="1" dirty="0">
                <a:solidFill>
                  <a:schemeClr val="tx1"/>
                </a:solidFill>
              </a:rPr>
              <a:t>数据中台</a:t>
            </a:r>
            <a:endParaRPr lang="zh-CN" altLang="en-US" sz="1400" b="1" dirty="0">
              <a:solidFill>
                <a:schemeClr val="tx1"/>
              </a:solidFill>
            </a:endParaRPr>
          </a:p>
        </p:txBody>
      </p:sp>
      <p:sp>
        <p:nvSpPr>
          <p:cNvPr id="207" name="Rectangle 6"/>
          <p:cNvSpPr/>
          <p:nvPr/>
        </p:nvSpPr>
        <p:spPr bwMode="auto">
          <a:xfrm>
            <a:off x="1455068" y="2465621"/>
            <a:ext cx="1277388" cy="257169"/>
          </a:xfrm>
          <a:prstGeom prst="roundRect">
            <a:avLst/>
          </a:prstGeom>
          <a:noFill/>
          <a:ln w="3175">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noAutofit/>
          </a:bodyPr>
          <a:lstStyle/>
          <a:p>
            <a:pPr algn="ctr"/>
            <a:r>
              <a:rPr lang="en-US" altLang="zh-CN" sz="1050" b="1" dirty="0">
                <a:solidFill>
                  <a:srgbClr val="C7000B"/>
                </a:solidFill>
                <a:sym typeface="Huawei Sans" panose="020C0503030203020204" pitchFamily="34" charset="0"/>
              </a:rPr>
              <a:t>AI</a:t>
            </a:r>
            <a:r>
              <a:rPr lang="zh-CN" altLang="en-US" sz="1050" b="1" dirty="0">
                <a:solidFill>
                  <a:srgbClr val="C7000B"/>
                </a:solidFill>
                <a:sym typeface="Huawei Sans" panose="020C0503030203020204" pitchFamily="34" charset="0"/>
              </a:rPr>
              <a:t>算法</a:t>
            </a:r>
            <a:endParaRPr lang="zh-CN" altLang="en-US" sz="1050" b="1" dirty="0">
              <a:solidFill>
                <a:srgbClr val="C7000B"/>
              </a:solidFill>
              <a:sym typeface="Huawei Sans" panose="020C0503030203020204" pitchFamily="34" charset="0"/>
            </a:endParaRPr>
          </a:p>
        </p:txBody>
      </p:sp>
      <p:sp>
        <p:nvSpPr>
          <p:cNvPr id="208" name="Rectangle 6"/>
          <p:cNvSpPr/>
          <p:nvPr/>
        </p:nvSpPr>
        <p:spPr bwMode="auto">
          <a:xfrm>
            <a:off x="2808041" y="2465621"/>
            <a:ext cx="1221849" cy="257169"/>
          </a:xfrm>
          <a:prstGeom prst="roundRect">
            <a:avLst/>
          </a:prstGeom>
          <a:noFill/>
          <a:ln w="3175">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noAutofit/>
          </a:bodyPr>
          <a:lstStyle/>
          <a:p>
            <a:pPr algn="ctr"/>
            <a:r>
              <a:rPr lang="en-US" altLang="zh-CN" sz="1050" b="1" dirty="0">
                <a:solidFill>
                  <a:srgbClr val="C7000B"/>
                </a:solidFill>
                <a:sym typeface="Huawei Sans" panose="020C0503030203020204" pitchFamily="34" charset="0"/>
              </a:rPr>
              <a:t>AI</a:t>
            </a:r>
            <a:r>
              <a:rPr lang="zh-CN" altLang="en-US" sz="1050" b="1" dirty="0">
                <a:solidFill>
                  <a:srgbClr val="C7000B"/>
                </a:solidFill>
                <a:sym typeface="Huawei Sans" panose="020C0503030203020204" pitchFamily="34" charset="0"/>
              </a:rPr>
              <a:t>开发平台</a:t>
            </a:r>
            <a:endParaRPr lang="zh-CN" altLang="en-US" sz="1050" b="1" dirty="0">
              <a:solidFill>
                <a:srgbClr val="C7000B"/>
              </a:solidFill>
              <a:sym typeface="Huawei Sans" panose="020C0503030203020204" pitchFamily="34" charset="0"/>
            </a:endParaRPr>
          </a:p>
        </p:txBody>
      </p:sp>
      <p:sp>
        <p:nvSpPr>
          <p:cNvPr id="209" name="Rectangle 6"/>
          <p:cNvSpPr/>
          <p:nvPr/>
        </p:nvSpPr>
        <p:spPr bwMode="auto">
          <a:xfrm>
            <a:off x="4105477" y="2465621"/>
            <a:ext cx="1055233" cy="257169"/>
          </a:xfrm>
          <a:prstGeom prst="roundRect">
            <a:avLst/>
          </a:prstGeom>
          <a:noFill/>
          <a:ln w="3175">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noAutofit/>
          </a:bodyPr>
          <a:lstStyle/>
          <a:p>
            <a:pPr algn="ctr"/>
            <a:r>
              <a:rPr lang="zh-CN" altLang="en-US" sz="1050" b="1" dirty="0">
                <a:solidFill>
                  <a:srgbClr val="C7000B"/>
                </a:solidFill>
                <a:sym typeface="Huawei Sans" panose="020C0503030203020204" pitchFamily="34" charset="0"/>
              </a:rPr>
              <a:t>数据湖运营</a:t>
            </a:r>
            <a:endParaRPr lang="zh-CN" altLang="en-US" sz="1050" b="1" dirty="0">
              <a:solidFill>
                <a:srgbClr val="C7000B"/>
              </a:solidFill>
              <a:sym typeface="Huawei Sans" panose="020C0503030203020204" pitchFamily="34" charset="0"/>
            </a:endParaRPr>
          </a:p>
        </p:txBody>
      </p:sp>
      <p:sp>
        <p:nvSpPr>
          <p:cNvPr id="210" name="Rectangle 6"/>
          <p:cNvSpPr/>
          <p:nvPr/>
        </p:nvSpPr>
        <p:spPr bwMode="auto">
          <a:xfrm>
            <a:off x="5236294" y="2465621"/>
            <a:ext cx="1055233" cy="257169"/>
          </a:xfrm>
          <a:prstGeom prst="roundRect">
            <a:avLst/>
          </a:prstGeom>
          <a:noFill/>
          <a:ln w="3175">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noAutofit/>
          </a:bodyPr>
          <a:lstStyle/>
          <a:p>
            <a:pPr algn="ctr"/>
            <a:r>
              <a:rPr lang="zh-CN" altLang="en-US" sz="1050" b="1" dirty="0">
                <a:solidFill>
                  <a:srgbClr val="C7000B"/>
                </a:solidFill>
                <a:sym typeface="Huawei Sans" panose="020C0503030203020204" pitchFamily="34" charset="0"/>
              </a:rPr>
              <a:t>大数据分析</a:t>
            </a:r>
            <a:endParaRPr lang="zh-CN" altLang="en-US" sz="1050" b="1" dirty="0">
              <a:solidFill>
                <a:srgbClr val="C7000B"/>
              </a:solidFill>
              <a:sym typeface="Huawei Sans" panose="020C0503030203020204" pitchFamily="34" charset="0"/>
            </a:endParaRPr>
          </a:p>
        </p:txBody>
      </p:sp>
      <p:sp>
        <p:nvSpPr>
          <p:cNvPr id="211" name="Rectangle 6"/>
          <p:cNvSpPr/>
          <p:nvPr/>
        </p:nvSpPr>
        <p:spPr bwMode="auto">
          <a:xfrm>
            <a:off x="6367112" y="2465621"/>
            <a:ext cx="1055233" cy="257169"/>
          </a:xfrm>
          <a:prstGeom prst="roundRect">
            <a:avLst/>
          </a:prstGeom>
          <a:noFill/>
          <a:ln w="3175">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noAutofit/>
          </a:bodyPr>
          <a:lstStyle/>
          <a:p>
            <a:pPr algn="ctr"/>
            <a:r>
              <a:rPr lang="zh-CN" altLang="en-US" sz="1050" b="1" dirty="0">
                <a:solidFill>
                  <a:srgbClr val="C7000B"/>
                </a:solidFill>
                <a:sym typeface="Huawei Sans" panose="020C0503030203020204" pitchFamily="34" charset="0"/>
              </a:rPr>
              <a:t>数据库</a:t>
            </a:r>
            <a:endParaRPr lang="zh-CN" altLang="en-US" sz="1050" b="1" dirty="0">
              <a:solidFill>
                <a:srgbClr val="C7000B"/>
              </a:solidFill>
              <a:sym typeface="Huawei Sans" panose="020C0503030203020204" pitchFamily="34" charset="0"/>
            </a:endParaRPr>
          </a:p>
        </p:txBody>
      </p:sp>
      <p:sp>
        <p:nvSpPr>
          <p:cNvPr id="212" name="文本框 15"/>
          <p:cNvSpPr txBox="1"/>
          <p:nvPr/>
        </p:nvSpPr>
        <p:spPr>
          <a:xfrm>
            <a:off x="7497929" y="2456012"/>
            <a:ext cx="520287" cy="23451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noAutofit/>
          </a:bodyPr>
          <a:lstStyle>
            <a:defPPr>
              <a:defRPr lang="en-US"/>
            </a:defPPr>
            <a:lvl1pPr algn="ctr">
              <a:defRPr sz="1000">
                <a:solidFill>
                  <a:srgbClr val="C7000B"/>
                </a:solidFill>
                <a:latin typeface="Huawei Sans" panose="020C0503030203020204" pitchFamily="34" charset="0"/>
                <a:ea typeface="微软雅黑 Light" panose="020B0502040204020203"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1050" b="1" dirty="0">
                <a:latin typeface="+mn-lt"/>
                <a:ea typeface="+mn-ea"/>
              </a:rPr>
              <a:t>…</a:t>
            </a:r>
            <a:endParaRPr lang="zh-CN" altLang="en-US" sz="1050" b="1" dirty="0">
              <a:latin typeface="+mn-lt"/>
              <a:ea typeface="+mn-ea"/>
            </a:endParaRPr>
          </a:p>
        </p:txBody>
      </p:sp>
      <p:sp>
        <p:nvSpPr>
          <p:cNvPr id="213" name="矩形 301"/>
          <p:cNvSpPr/>
          <p:nvPr/>
        </p:nvSpPr>
        <p:spPr>
          <a:xfrm>
            <a:off x="1355519" y="2904728"/>
            <a:ext cx="6621118" cy="657673"/>
          </a:xfrm>
          <a:prstGeom prst="rect">
            <a:avLst/>
          </a:prstGeom>
          <a:solidFill>
            <a:srgbClr val="F7F7F7"/>
          </a:solidFill>
          <a:ln>
            <a:solidFill>
              <a:srgbClr val="B5B5B5"/>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t" anchorCtr="0" forceAA="0" compatLnSpc="1">
            <a:noAutofit/>
          </a:bodyPr>
          <a:lstStyle/>
          <a:p>
            <a:pPr algn="ctr"/>
            <a:r>
              <a:rPr lang="zh-CN" altLang="en-US" sz="1400" b="1" dirty="0">
                <a:solidFill>
                  <a:schemeClr val="tx1"/>
                </a:solidFill>
              </a:rPr>
              <a:t>技术中台</a:t>
            </a:r>
            <a:endParaRPr lang="zh-CN" altLang="en-US" sz="1400" b="1" dirty="0">
              <a:solidFill>
                <a:schemeClr val="tx1"/>
              </a:solidFill>
            </a:endParaRPr>
          </a:p>
        </p:txBody>
      </p:sp>
      <p:sp>
        <p:nvSpPr>
          <p:cNvPr id="214" name="Rectangle 6"/>
          <p:cNvSpPr/>
          <p:nvPr/>
        </p:nvSpPr>
        <p:spPr bwMode="auto">
          <a:xfrm>
            <a:off x="1392982" y="3219748"/>
            <a:ext cx="1267089" cy="257169"/>
          </a:xfrm>
          <a:prstGeom prst="roundRect">
            <a:avLst/>
          </a:prstGeom>
          <a:noFill/>
          <a:ln w="3175">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noAutofit/>
          </a:bodyPr>
          <a:lstStyle/>
          <a:p>
            <a:pPr algn="ctr"/>
            <a:r>
              <a:rPr lang="zh-CN" altLang="en-US" sz="1050" b="1" dirty="0">
                <a:solidFill>
                  <a:srgbClr val="C7000B"/>
                </a:solidFill>
                <a:sym typeface="Huawei Sans" panose="020C0503030203020204" pitchFamily="34" charset="0"/>
              </a:rPr>
              <a:t>容器</a:t>
            </a:r>
            <a:endParaRPr lang="zh-CN" altLang="en-US" sz="1050" b="1" dirty="0">
              <a:solidFill>
                <a:srgbClr val="C7000B"/>
              </a:solidFill>
              <a:sym typeface="Huawei Sans" panose="020C0503030203020204" pitchFamily="34" charset="0"/>
            </a:endParaRPr>
          </a:p>
        </p:txBody>
      </p:sp>
      <p:sp>
        <p:nvSpPr>
          <p:cNvPr id="215" name="Rectangle 6"/>
          <p:cNvSpPr/>
          <p:nvPr/>
        </p:nvSpPr>
        <p:spPr bwMode="auto">
          <a:xfrm>
            <a:off x="2655768" y="3219748"/>
            <a:ext cx="1267089" cy="257169"/>
          </a:xfrm>
          <a:prstGeom prst="roundRect">
            <a:avLst/>
          </a:prstGeom>
          <a:noFill/>
          <a:ln w="3175">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noAutofit/>
          </a:bodyPr>
          <a:lstStyle/>
          <a:p>
            <a:pPr algn="ctr"/>
            <a:r>
              <a:rPr lang="zh-CN" altLang="en-US" sz="1050" b="1" dirty="0">
                <a:solidFill>
                  <a:srgbClr val="C7000B"/>
                </a:solidFill>
                <a:sym typeface="Huawei Sans" panose="020C0503030203020204" pitchFamily="34" charset="0"/>
              </a:rPr>
              <a:t>微服务</a:t>
            </a:r>
            <a:endParaRPr lang="zh-CN" altLang="en-US" sz="1050" b="1" dirty="0">
              <a:solidFill>
                <a:srgbClr val="C7000B"/>
              </a:solidFill>
              <a:sym typeface="Huawei Sans" panose="020C0503030203020204" pitchFamily="34" charset="0"/>
            </a:endParaRPr>
          </a:p>
        </p:txBody>
      </p:sp>
      <p:sp>
        <p:nvSpPr>
          <p:cNvPr id="216" name="Rectangle 6"/>
          <p:cNvSpPr/>
          <p:nvPr/>
        </p:nvSpPr>
        <p:spPr bwMode="auto">
          <a:xfrm>
            <a:off x="5181340" y="3219748"/>
            <a:ext cx="897521" cy="257169"/>
          </a:xfrm>
          <a:prstGeom prst="roundRect">
            <a:avLst/>
          </a:prstGeom>
          <a:noFill/>
          <a:ln w="3175">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noAutofit/>
          </a:bodyPr>
          <a:lstStyle/>
          <a:p>
            <a:pPr algn="ctr"/>
            <a:r>
              <a:rPr lang="zh-CN" altLang="en-US" sz="1050" b="1" dirty="0">
                <a:solidFill>
                  <a:srgbClr val="C7000B"/>
                </a:solidFill>
                <a:sym typeface="Huawei Sans" panose="020C0503030203020204" pitchFamily="34" charset="0"/>
              </a:rPr>
              <a:t>企业集成</a:t>
            </a:r>
            <a:endParaRPr lang="zh-CN" altLang="en-US" sz="1050" b="1" dirty="0">
              <a:solidFill>
                <a:srgbClr val="C7000B"/>
              </a:solidFill>
              <a:sym typeface="Huawei Sans" panose="020C0503030203020204" pitchFamily="34" charset="0"/>
            </a:endParaRPr>
          </a:p>
        </p:txBody>
      </p:sp>
      <p:sp>
        <p:nvSpPr>
          <p:cNvPr id="217" name="Rectangle 6"/>
          <p:cNvSpPr/>
          <p:nvPr/>
        </p:nvSpPr>
        <p:spPr bwMode="auto">
          <a:xfrm>
            <a:off x="3918554" y="3219748"/>
            <a:ext cx="1267089" cy="257169"/>
          </a:xfrm>
          <a:prstGeom prst="roundRect">
            <a:avLst/>
          </a:prstGeom>
          <a:noFill/>
          <a:ln w="3175">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noAutofit/>
          </a:bodyPr>
          <a:lstStyle/>
          <a:p>
            <a:pPr algn="ctr"/>
            <a:r>
              <a:rPr lang="zh-CN" altLang="en-US" sz="1050" b="1" dirty="0">
                <a:solidFill>
                  <a:srgbClr val="C7000B"/>
                </a:solidFill>
                <a:sym typeface="Huawei Sans" panose="020C0503030203020204" pitchFamily="34" charset="0"/>
              </a:rPr>
              <a:t>分布式中间件</a:t>
            </a:r>
            <a:endParaRPr lang="zh-CN" altLang="en-US" sz="1050" b="1" dirty="0">
              <a:solidFill>
                <a:srgbClr val="C7000B"/>
              </a:solidFill>
              <a:sym typeface="Huawei Sans" panose="020C0503030203020204" pitchFamily="34" charset="0"/>
            </a:endParaRPr>
          </a:p>
        </p:txBody>
      </p:sp>
      <p:sp>
        <p:nvSpPr>
          <p:cNvPr id="218" name="Rectangle 6"/>
          <p:cNvSpPr/>
          <p:nvPr/>
        </p:nvSpPr>
        <p:spPr bwMode="auto">
          <a:xfrm>
            <a:off x="6074558" y="3219748"/>
            <a:ext cx="1425475" cy="257169"/>
          </a:xfrm>
          <a:prstGeom prst="roundRect">
            <a:avLst/>
          </a:prstGeom>
          <a:noFill/>
          <a:ln w="3175">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noAutofit/>
          </a:bodyPr>
          <a:lstStyle/>
          <a:p>
            <a:pPr algn="ctr"/>
            <a:r>
              <a:rPr lang="zh-CN" altLang="en-US" sz="1050" b="1" dirty="0">
                <a:solidFill>
                  <a:srgbClr val="C7000B"/>
                </a:solidFill>
                <a:sym typeface="Huawei Sans" panose="020C0503030203020204" pitchFamily="34" charset="0"/>
              </a:rPr>
              <a:t>边缘容器</a:t>
            </a:r>
            <a:endParaRPr lang="zh-CN" altLang="en-US" sz="1050" b="1" dirty="0">
              <a:solidFill>
                <a:srgbClr val="C7000B"/>
              </a:solidFill>
              <a:sym typeface="Huawei Sans" panose="020C0503030203020204" pitchFamily="34" charset="0"/>
            </a:endParaRPr>
          </a:p>
        </p:txBody>
      </p:sp>
      <p:sp>
        <p:nvSpPr>
          <p:cNvPr id="219" name="文本框 92"/>
          <p:cNvSpPr txBox="1"/>
          <p:nvPr/>
        </p:nvSpPr>
        <p:spPr>
          <a:xfrm>
            <a:off x="7495733" y="3224252"/>
            <a:ext cx="520896" cy="23451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noAutofit/>
          </a:bodyPr>
          <a:lstStyle>
            <a:defPPr>
              <a:defRPr lang="en-US"/>
            </a:defPPr>
            <a:lvl1pPr algn="ctr">
              <a:defRPr sz="1000">
                <a:solidFill>
                  <a:srgbClr val="C7000B"/>
                </a:solidFill>
                <a:latin typeface="Huawei Sans" panose="020C0503030203020204" pitchFamily="34" charset="0"/>
                <a:ea typeface="微软雅黑 Light" panose="020B0502040204020203"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1050" b="1" dirty="0">
                <a:latin typeface="+mn-lt"/>
                <a:ea typeface="+mn-ea"/>
              </a:rPr>
              <a:t>…</a:t>
            </a:r>
            <a:endParaRPr lang="zh-CN" altLang="en-US" sz="1050" b="1" dirty="0">
              <a:latin typeface="+mn-lt"/>
              <a:ea typeface="+mn-ea"/>
            </a:endParaRPr>
          </a:p>
        </p:txBody>
      </p:sp>
      <p:sp>
        <p:nvSpPr>
          <p:cNvPr id="222" name="圆角矩形 293"/>
          <p:cNvSpPr/>
          <p:nvPr/>
        </p:nvSpPr>
        <p:spPr bwMode="auto">
          <a:xfrm>
            <a:off x="8228293" y="2833930"/>
            <a:ext cx="1454846" cy="316986"/>
          </a:xfrm>
          <a:prstGeom prst="roundRect">
            <a:avLst/>
          </a:prstGeom>
          <a:noFill/>
          <a:ln w="3175">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noAutofit/>
          </a:bodyPr>
          <a:lstStyle/>
          <a:p>
            <a:pPr algn="ctr"/>
            <a:r>
              <a:rPr lang="zh-CN" altLang="en-US" sz="1050" b="1" dirty="0">
                <a:solidFill>
                  <a:srgbClr val="C7000B"/>
                </a:solidFill>
              </a:rPr>
              <a:t>多级管理</a:t>
            </a:r>
            <a:endParaRPr lang="zh-CN" altLang="en-US" sz="1050" b="1" dirty="0">
              <a:solidFill>
                <a:srgbClr val="C7000B"/>
              </a:solidFill>
            </a:endParaRPr>
          </a:p>
        </p:txBody>
      </p:sp>
      <p:sp>
        <p:nvSpPr>
          <p:cNvPr id="223" name="圆角矩形 293"/>
          <p:cNvSpPr/>
          <p:nvPr/>
        </p:nvSpPr>
        <p:spPr bwMode="auto">
          <a:xfrm>
            <a:off x="8228293" y="3204375"/>
            <a:ext cx="1454846" cy="316986"/>
          </a:xfrm>
          <a:prstGeom prst="roundRect">
            <a:avLst/>
          </a:prstGeom>
          <a:noFill/>
          <a:ln w="3175">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noAutofit/>
          </a:bodyPr>
          <a:lstStyle/>
          <a:p>
            <a:pPr algn="ctr"/>
            <a:r>
              <a:rPr lang="zh-CN" altLang="en-US" sz="1050" b="1" dirty="0">
                <a:solidFill>
                  <a:srgbClr val="C7000B"/>
                </a:solidFill>
              </a:rPr>
              <a:t>云市场</a:t>
            </a:r>
            <a:endParaRPr lang="zh-CN" altLang="en-US" sz="1050" b="1" dirty="0">
              <a:solidFill>
                <a:srgbClr val="C7000B"/>
              </a:solidFill>
            </a:endParaRPr>
          </a:p>
        </p:txBody>
      </p:sp>
      <p:sp>
        <p:nvSpPr>
          <p:cNvPr id="224" name="圆角矩形 293"/>
          <p:cNvSpPr/>
          <p:nvPr/>
        </p:nvSpPr>
        <p:spPr bwMode="auto">
          <a:xfrm>
            <a:off x="8228293" y="2463484"/>
            <a:ext cx="1454846" cy="316986"/>
          </a:xfrm>
          <a:prstGeom prst="roundRect">
            <a:avLst/>
          </a:prstGeom>
          <a:noFill/>
          <a:ln w="3175">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noAutofit/>
          </a:bodyPr>
          <a:lstStyle/>
          <a:p>
            <a:pPr algn="ctr"/>
            <a:r>
              <a:rPr lang="zh-CN" altLang="en-US" sz="1050" b="1" dirty="0">
                <a:solidFill>
                  <a:srgbClr val="C7000B"/>
                </a:solidFill>
              </a:rPr>
              <a:t>多云管理</a:t>
            </a:r>
            <a:endParaRPr lang="zh-CN" altLang="en-US" sz="1050" b="1" dirty="0">
              <a:solidFill>
                <a:srgbClr val="C7000B"/>
              </a:solidFill>
            </a:endParaRPr>
          </a:p>
        </p:txBody>
      </p:sp>
      <p:sp>
        <p:nvSpPr>
          <p:cNvPr id="225" name="圆角矩形 293"/>
          <p:cNvSpPr/>
          <p:nvPr/>
        </p:nvSpPr>
        <p:spPr bwMode="auto">
          <a:xfrm>
            <a:off x="8228293" y="3574820"/>
            <a:ext cx="1454846" cy="316986"/>
          </a:xfrm>
          <a:prstGeom prst="roundRect">
            <a:avLst/>
          </a:prstGeom>
          <a:noFill/>
          <a:ln w="3175">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noAutofit/>
          </a:bodyPr>
          <a:lstStyle/>
          <a:p>
            <a:pPr algn="ctr"/>
            <a:r>
              <a:rPr lang="zh-CN" altLang="en-US" sz="1050" b="1" dirty="0">
                <a:solidFill>
                  <a:srgbClr val="C7000B"/>
                </a:solidFill>
              </a:rPr>
              <a:t>自动化编排</a:t>
            </a:r>
            <a:endParaRPr lang="zh-CN" altLang="en-US" sz="1050" b="1" dirty="0">
              <a:solidFill>
                <a:srgbClr val="C7000B"/>
              </a:solidFill>
            </a:endParaRPr>
          </a:p>
        </p:txBody>
      </p:sp>
      <p:sp>
        <p:nvSpPr>
          <p:cNvPr id="231" name="圆角矩形 270"/>
          <p:cNvSpPr/>
          <p:nvPr/>
        </p:nvSpPr>
        <p:spPr bwMode="auto">
          <a:xfrm>
            <a:off x="5505805" y="3975797"/>
            <a:ext cx="927758" cy="246126"/>
          </a:xfrm>
          <a:prstGeom prst="roundRect">
            <a:avLst/>
          </a:prstGeom>
          <a:noFill/>
          <a:ln w="3175">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noAutofit/>
          </a:bodyPr>
          <a:lstStyle/>
          <a:p>
            <a:pPr algn="ctr"/>
            <a:r>
              <a:rPr lang="zh-CN" altLang="en-US" sz="1050" b="1" dirty="0">
                <a:solidFill>
                  <a:srgbClr val="C7000B"/>
                </a:solidFill>
              </a:rPr>
              <a:t>异构资源池</a:t>
            </a:r>
            <a:endParaRPr lang="zh-CN" altLang="en-US" sz="1050" b="1" dirty="0">
              <a:solidFill>
                <a:srgbClr val="C7000B"/>
              </a:solidFill>
            </a:endParaRPr>
          </a:p>
        </p:txBody>
      </p:sp>
      <p:sp>
        <p:nvSpPr>
          <p:cNvPr id="232" name="圆角矩形 270"/>
          <p:cNvSpPr/>
          <p:nvPr/>
        </p:nvSpPr>
        <p:spPr bwMode="auto">
          <a:xfrm>
            <a:off x="6785622" y="3968009"/>
            <a:ext cx="1008310" cy="246126"/>
          </a:xfrm>
          <a:prstGeom prst="roundRect">
            <a:avLst/>
          </a:prstGeom>
          <a:noFill/>
          <a:ln w="3175">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noAutofit/>
          </a:bodyPr>
          <a:lstStyle/>
          <a:p>
            <a:pPr algn="ctr"/>
            <a:r>
              <a:rPr lang="zh-CN" altLang="en-US" sz="1050" b="1" dirty="0">
                <a:solidFill>
                  <a:srgbClr val="C7000B"/>
                </a:solidFill>
              </a:rPr>
              <a:t>公有云资源池</a:t>
            </a:r>
            <a:endParaRPr lang="zh-CN" altLang="en-US" sz="1050" b="1" dirty="0">
              <a:solidFill>
                <a:srgbClr val="C7000B"/>
              </a:solidFill>
            </a:endParaRPr>
          </a:p>
        </p:txBody>
      </p:sp>
      <p:sp>
        <p:nvSpPr>
          <p:cNvPr id="234" name="圆角矩形 293"/>
          <p:cNvSpPr/>
          <p:nvPr/>
        </p:nvSpPr>
        <p:spPr bwMode="auto">
          <a:xfrm>
            <a:off x="8235581" y="3945265"/>
            <a:ext cx="1447558" cy="303375"/>
          </a:xfrm>
          <a:prstGeom prst="roundRect">
            <a:avLst/>
          </a:prstGeom>
          <a:noFill/>
          <a:ln w="3175">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noAutofit/>
          </a:bodyPr>
          <a:lstStyle/>
          <a:p>
            <a:pPr algn="ctr"/>
            <a:r>
              <a:rPr lang="zh-CN" altLang="en-US" sz="1050" b="1" dirty="0">
                <a:solidFill>
                  <a:srgbClr val="C7000B"/>
                </a:solidFill>
              </a:rPr>
              <a:t>告警监控</a:t>
            </a:r>
            <a:endParaRPr lang="zh-CN" altLang="en-US" sz="1050" b="1" dirty="0">
              <a:solidFill>
                <a:srgbClr val="C7000B"/>
              </a:solidFill>
            </a:endParaRPr>
          </a:p>
        </p:txBody>
      </p:sp>
      <p:sp>
        <p:nvSpPr>
          <p:cNvPr id="307" name="矩形 5"/>
          <p:cNvSpPr/>
          <p:nvPr/>
        </p:nvSpPr>
        <p:spPr>
          <a:xfrm>
            <a:off x="1969317" y="4387180"/>
            <a:ext cx="7277828" cy="120479"/>
          </a:xfrm>
          <a:custGeom>
            <a:avLst/>
            <a:gdLst>
              <a:gd name="connsiteX0" fmla="*/ 0 w 4709160"/>
              <a:gd name="connsiteY0" fmla="*/ 0 h 1836420"/>
              <a:gd name="connsiteX1" fmla="*/ 4709160 w 4709160"/>
              <a:gd name="connsiteY1" fmla="*/ 0 h 1836420"/>
              <a:gd name="connsiteX2" fmla="*/ 4709160 w 4709160"/>
              <a:gd name="connsiteY2" fmla="*/ 1836420 h 1836420"/>
              <a:gd name="connsiteX3" fmla="*/ 0 w 4709160"/>
              <a:gd name="connsiteY3" fmla="*/ 1836420 h 1836420"/>
              <a:gd name="connsiteX4" fmla="*/ 0 w 4709160"/>
              <a:gd name="connsiteY4" fmla="*/ 0 h 1836420"/>
              <a:gd name="connsiteX0-1" fmla="*/ 746760 w 4709160"/>
              <a:gd name="connsiteY0-2" fmla="*/ 0 h 1836420"/>
              <a:gd name="connsiteX1-3" fmla="*/ 4709160 w 4709160"/>
              <a:gd name="connsiteY1-4" fmla="*/ 0 h 1836420"/>
              <a:gd name="connsiteX2-5" fmla="*/ 4709160 w 4709160"/>
              <a:gd name="connsiteY2-6" fmla="*/ 1836420 h 1836420"/>
              <a:gd name="connsiteX3-7" fmla="*/ 0 w 4709160"/>
              <a:gd name="connsiteY3-8" fmla="*/ 1836420 h 1836420"/>
              <a:gd name="connsiteX4-9" fmla="*/ 746760 w 4709160"/>
              <a:gd name="connsiteY4-10" fmla="*/ 0 h 1836420"/>
              <a:gd name="connsiteX0-11" fmla="*/ 746760 w 4709160"/>
              <a:gd name="connsiteY0-12" fmla="*/ 0 h 1836420"/>
              <a:gd name="connsiteX1-13" fmla="*/ 3886200 w 4709160"/>
              <a:gd name="connsiteY1-14" fmla="*/ 0 h 1836420"/>
              <a:gd name="connsiteX2-15" fmla="*/ 4709160 w 4709160"/>
              <a:gd name="connsiteY2-16" fmla="*/ 1836420 h 1836420"/>
              <a:gd name="connsiteX3-17" fmla="*/ 0 w 4709160"/>
              <a:gd name="connsiteY3-18" fmla="*/ 1836420 h 1836420"/>
              <a:gd name="connsiteX4-19" fmla="*/ 746760 w 4709160"/>
              <a:gd name="connsiteY4-20" fmla="*/ 0 h 18364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709160" h="1836420">
                <a:moveTo>
                  <a:pt x="746760" y="0"/>
                </a:moveTo>
                <a:lnTo>
                  <a:pt x="3886200" y="0"/>
                </a:lnTo>
                <a:lnTo>
                  <a:pt x="4709160" y="1836420"/>
                </a:lnTo>
                <a:lnTo>
                  <a:pt x="0" y="1836420"/>
                </a:lnTo>
                <a:lnTo>
                  <a:pt x="746760" y="0"/>
                </a:lnTo>
                <a:close/>
              </a:path>
            </a:pathLst>
          </a:custGeom>
          <a:gradFill>
            <a:gsLst>
              <a:gs pos="53000">
                <a:schemeClr val="tx2">
                  <a:alpha val="84000"/>
                </a:schemeClr>
              </a:gs>
              <a:gs pos="100000">
                <a:schemeClr val="bg2">
                  <a:alpha val="33000"/>
                </a:schemeClr>
              </a:gs>
            </a:gsLst>
            <a:lin ang="16800000" scaled="0"/>
          </a:gradFill>
          <a:ln w="6350">
            <a:gradFill>
              <a:gsLst>
                <a:gs pos="0">
                  <a:srgbClr val="888888">
                    <a:alpha val="19000"/>
                  </a:srgbClr>
                </a:gs>
                <a:gs pos="100000">
                  <a:srgbClr val="595757">
                    <a:alpha val="32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noAutofit/>
          </a:bodyPr>
          <a:lstStyle/>
          <a:p>
            <a:pPr algn="ctr"/>
            <a:endParaRPr lang="zh-CN" altLang="en-US" sz="2000" b="1"/>
          </a:p>
        </p:txBody>
      </p:sp>
      <p:sp>
        <p:nvSpPr>
          <p:cNvPr id="308" name="矩形 307"/>
          <p:cNvSpPr/>
          <p:nvPr/>
        </p:nvSpPr>
        <p:spPr>
          <a:xfrm>
            <a:off x="5588225" y="1665487"/>
            <a:ext cx="830677" cy="307648"/>
          </a:xfrm>
          <a:prstGeom prst="rect">
            <a:avLst/>
          </a:prstGeom>
        </p:spPr>
        <p:txBody>
          <a:bodyPr wrap="none">
            <a:spAutoFit/>
          </a:bodyPr>
          <a:lstStyle/>
          <a:p>
            <a:pPr lvl="0" algn="ctr"/>
            <a:r>
              <a:rPr lang="en-US" altLang="zh-CN" sz="1400" b="1" dirty="0"/>
              <a:t>API</a:t>
            </a:r>
            <a:r>
              <a:rPr lang="zh-CN" altLang="en-US" sz="1400" b="1" dirty="0"/>
              <a:t>网关</a:t>
            </a:r>
            <a:endParaRPr lang="zh-CN" altLang="en-US" sz="1400" b="1" dirty="0"/>
          </a:p>
        </p:txBody>
      </p:sp>
      <p:sp>
        <p:nvSpPr>
          <p:cNvPr id="64" name="Rectangle 6"/>
          <p:cNvSpPr/>
          <p:nvPr/>
        </p:nvSpPr>
        <p:spPr bwMode="auto">
          <a:xfrm>
            <a:off x="10467274" y="2170059"/>
            <a:ext cx="465485" cy="3550411"/>
          </a:xfrm>
          <a:prstGeom prst="rect">
            <a:avLst/>
          </a:prstGeom>
          <a:solidFill>
            <a:srgbClr val="F7F7F7"/>
          </a:solidFill>
          <a:ln>
            <a:solidFill>
              <a:srgbClr val="B5B5B5"/>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t" anchorCtr="0" forceAA="0" compatLnSpc="1">
            <a:noAutofit/>
          </a:bodyPr>
          <a:lstStyle/>
          <a:p>
            <a:pPr algn="ctr"/>
            <a:endParaRPr lang="zh-CN" altLang="en-US" sz="1400" b="1" dirty="0">
              <a:sym typeface="Huawei Sans" panose="020C0503030203020204" pitchFamily="34" charset="0"/>
            </a:endParaRPr>
          </a:p>
        </p:txBody>
      </p:sp>
      <p:sp>
        <p:nvSpPr>
          <p:cNvPr id="65" name="Rectangle 6"/>
          <p:cNvSpPr/>
          <p:nvPr/>
        </p:nvSpPr>
        <p:spPr bwMode="auto">
          <a:xfrm>
            <a:off x="10555399" y="3085000"/>
            <a:ext cx="285643" cy="1397285"/>
          </a:xfrm>
          <a:prstGeom prst="roundRect">
            <a:avLst/>
          </a:prstGeom>
          <a:noFill/>
          <a:ln w="3175">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noAutofit/>
          </a:bodyPr>
          <a:lstStyle/>
          <a:p>
            <a:pPr algn="ctr"/>
            <a:r>
              <a:rPr lang="zh-CN" altLang="en-US" sz="1050" b="1" dirty="0">
                <a:solidFill>
                  <a:srgbClr val="C7000B"/>
                </a:solidFill>
                <a:sym typeface="Huawei Sans" panose="020C0503030203020204" pitchFamily="34" charset="0"/>
              </a:rPr>
              <a:t>云安全</a:t>
            </a:r>
            <a:endParaRPr lang="zh-CN" altLang="en-US" sz="1050" b="1" dirty="0">
              <a:solidFill>
                <a:srgbClr val="C7000B"/>
              </a:solidFill>
              <a:sym typeface="Huawei Sans" panose="020C0503030203020204" pitchFamily="34" charset="0"/>
            </a:endParaRPr>
          </a:p>
        </p:txBody>
      </p:sp>
      <p:sp>
        <p:nvSpPr>
          <p:cNvPr id="66" name="Rectangle 6"/>
          <p:cNvSpPr/>
          <p:nvPr/>
        </p:nvSpPr>
        <p:spPr bwMode="auto">
          <a:xfrm>
            <a:off x="9930251" y="2170059"/>
            <a:ext cx="465485" cy="3550411"/>
          </a:xfrm>
          <a:prstGeom prst="rect">
            <a:avLst/>
          </a:prstGeom>
          <a:solidFill>
            <a:srgbClr val="F7F7F7"/>
          </a:solidFill>
          <a:ln>
            <a:solidFill>
              <a:srgbClr val="B5B5B5"/>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t" anchorCtr="0" forceAA="0" compatLnSpc="1">
            <a:noAutofit/>
          </a:bodyPr>
          <a:lstStyle/>
          <a:p>
            <a:pPr algn="ctr"/>
            <a:endParaRPr lang="zh-CN" altLang="en-US" sz="1400" b="1" dirty="0">
              <a:sym typeface="Huawei Sans" panose="020C0503030203020204" pitchFamily="34" charset="0"/>
            </a:endParaRPr>
          </a:p>
        </p:txBody>
      </p:sp>
      <p:sp>
        <p:nvSpPr>
          <p:cNvPr id="67" name="Rectangle 6"/>
          <p:cNvSpPr/>
          <p:nvPr/>
        </p:nvSpPr>
        <p:spPr bwMode="auto">
          <a:xfrm>
            <a:off x="10018376" y="3085000"/>
            <a:ext cx="285643" cy="1397285"/>
          </a:xfrm>
          <a:prstGeom prst="roundRect">
            <a:avLst/>
          </a:prstGeom>
          <a:noFill/>
          <a:ln w="3175">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noAutofit/>
          </a:bodyPr>
          <a:lstStyle/>
          <a:p>
            <a:pPr algn="ctr"/>
            <a:r>
              <a:rPr lang="zh-CN" altLang="en-US" sz="1050" b="1" dirty="0">
                <a:solidFill>
                  <a:srgbClr val="C7000B"/>
                </a:solidFill>
                <a:sym typeface="Huawei Sans" panose="020C0503030203020204" pitchFamily="34" charset="0"/>
              </a:rPr>
              <a:t>云备份</a:t>
            </a:r>
            <a:r>
              <a:rPr lang="en-US" altLang="zh-CN" sz="1050" b="1" dirty="0">
                <a:solidFill>
                  <a:srgbClr val="C7000B"/>
                </a:solidFill>
                <a:sym typeface="Huawei Sans" panose="020C0503030203020204" pitchFamily="34" charset="0"/>
              </a:rPr>
              <a:t>/</a:t>
            </a:r>
            <a:r>
              <a:rPr lang="zh-CN" altLang="en-US" sz="1050" b="1" dirty="0">
                <a:solidFill>
                  <a:srgbClr val="C7000B"/>
                </a:solidFill>
                <a:sym typeface="Huawei Sans" panose="020C0503030203020204" pitchFamily="34" charset="0"/>
              </a:rPr>
              <a:t>云容灾</a:t>
            </a:r>
            <a:endParaRPr lang="zh-CN" altLang="en-US" sz="1050" b="1" dirty="0">
              <a:solidFill>
                <a:srgbClr val="C7000B"/>
              </a:solidFill>
              <a:sym typeface="Huawei Sans" panose="020C0503030203020204" pitchFamily="34" charset="0"/>
            </a:endParaRPr>
          </a:p>
        </p:txBody>
      </p:sp>
      <p:sp>
        <p:nvSpPr>
          <p:cNvPr id="4" name="矩形 3"/>
          <p:cNvSpPr/>
          <p:nvPr/>
        </p:nvSpPr>
        <p:spPr>
          <a:xfrm>
            <a:off x="8562609" y="2166905"/>
            <a:ext cx="722993" cy="307657"/>
          </a:xfrm>
          <a:prstGeom prst="rect">
            <a:avLst/>
          </a:prstGeom>
        </p:spPr>
        <p:txBody>
          <a:bodyPr wrap="none">
            <a:spAutoFit/>
          </a:bodyPr>
          <a:lstStyle/>
          <a:p>
            <a:pPr lvl="0" algn="ctr"/>
            <a:r>
              <a:rPr lang="zh-CN" altLang="en-US" sz="1400" b="1" dirty="0"/>
              <a:t>云管理</a:t>
            </a:r>
            <a:endParaRPr lang="en-US" altLang="zh-CN" sz="14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sz="quarter" idx="10"/>
          </p:nvPr>
        </p:nvSpPr>
        <p:spPr/>
        <p:txBody>
          <a:bodyPr/>
          <a:lstStyle/>
          <a:p>
            <a:pPr marL="457200" lvl="1" indent="-457200" algn="just" defTabSz="800735">
              <a:spcBef>
                <a:spcPct val="30000"/>
              </a:spcBef>
              <a:spcAft>
                <a:spcPct val="0"/>
              </a:spcAft>
              <a:buFont typeface="+mj-lt"/>
              <a:buAutoNum type="arabicPeriod"/>
            </a:pPr>
            <a:r>
              <a:rPr lang="en-US" altLang="zh-CN" sz="2200" dirty="0" smtClean="0">
                <a:solidFill>
                  <a:schemeClr val="bg1">
                    <a:lumMod val="50000"/>
                  </a:schemeClr>
                </a:solidFill>
                <a:latin typeface="+mj-lt"/>
                <a:ea typeface="+mj-ea"/>
                <a:cs typeface="Huawei Sans" panose="020C0503030203020204" pitchFamily="34" charset="0"/>
                <a:sym typeface="+mn-lt"/>
              </a:rPr>
              <a:t>ICT</a:t>
            </a:r>
            <a:r>
              <a:rPr lang="zh-CN" altLang="en-US" sz="2200" dirty="0" smtClean="0">
                <a:solidFill>
                  <a:schemeClr val="bg1">
                    <a:lumMod val="50000"/>
                  </a:schemeClr>
                </a:solidFill>
                <a:latin typeface="+mj-lt"/>
                <a:ea typeface="+mj-ea"/>
                <a:cs typeface="Huawei Sans" panose="020C0503030203020204" pitchFamily="34" charset="0"/>
                <a:sym typeface="+mn-lt"/>
              </a:rPr>
              <a:t>行业发展趋势概述</a:t>
            </a:r>
            <a:endParaRPr lang="en-US" altLang="zh-CN" sz="2200" dirty="0">
              <a:solidFill>
                <a:schemeClr val="bg1">
                  <a:lumMod val="50000"/>
                </a:schemeClr>
              </a:solidFill>
              <a:latin typeface="+mj-lt"/>
              <a:ea typeface="+mj-ea"/>
              <a:cs typeface="Huawei Sans" panose="020C0503030203020204" pitchFamily="34" charset="0"/>
              <a:sym typeface="+mn-lt"/>
            </a:endParaRPr>
          </a:p>
          <a:p>
            <a:pPr marL="457200" lvl="1" indent="-457200" algn="just" defTabSz="800735">
              <a:spcBef>
                <a:spcPct val="30000"/>
              </a:spcBef>
              <a:spcAft>
                <a:spcPct val="0"/>
              </a:spcAft>
              <a:buFont typeface="+mj-lt"/>
              <a:buAutoNum type="arabicPeriod"/>
            </a:pPr>
            <a:r>
              <a:rPr lang="zh-CN" altLang="en-US" sz="2400" b="1" dirty="0" smtClean="0">
                <a:latin typeface="+mj-lt"/>
                <a:ea typeface="+mj-ea"/>
                <a:cs typeface="Huawei Sans" panose="020C0503030203020204" pitchFamily="34" charset="0"/>
                <a:sym typeface="+mn-lt"/>
              </a:rPr>
              <a:t>华为大</a:t>
            </a:r>
            <a:r>
              <a:rPr lang="zh-CN" altLang="en-US" sz="2400" b="1" dirty="0">
                <a:latin typeface="+mj-lt"/>
                <a:ea typeface="+mj-ea"/>
                <a:cs typeface="Huawei Sans" panose="020C0503030203020204" pitchFamily="34" charset="0"/>
                <a:sym typeface="+mn-lt"/>
              </a:rPr>
              <a:t>数据服务</a:t>
            </a:r>
            <a:endParaRPr lang="en-US" altLang="zh-CN" sz="2400" b="1" dirty="0">
              <a:latin typeface="+mj-lt"/>
              <a:ea typeface="+mj-ea"/>
              <a:cs typeface="Huawei Sans" panose="020C0503030203020204" pitchFamily="34" charset="0"/>
              <a:sym typeface="+mn-lt"/>
            </a:endParaRPr>
          </a:p>
          <a:p>
            <a:pPr marL="457200" lvl="1" indent="-457200" algn="just" defTabSz="800735">
              <a:spcBef>
                <a:spcPct val="30000"/>
              </a:spcBef>
              <a:spcAft>
                <a:spcPct val="0"/>
              </a:spcAft>
              <a:buFont typeface="+mj-lt"/>
              <a:buAutoNum type="arabicPeriod"/>
            </a:pPr>
            <a:r>
              <a:rPr lang="zh-CN" altLang="en-US" sz="2200" dirty="0" smtClean="0">
                <a:solidFill>
                  <a:schemeClr val="bg1">
                    <a:lumMod val="50000"/>
                  </a:schemeClr>
                </a:solidFill>
                <a:latin typeface="+mj-lt"/>
                <a:ea typeface="+mj-ea"/>
                <a:cs typeface="Huawei Sans" panose="020C0503030203020204" pitchFamily="34" charset="0"/>
                <a:sym typeface="+mn-lt"/>
              </a:rPr>
              <a:t>华为智能数据湖运营平台</a:t>
            </a:r>
            <a:endParaRPr lang="en-US" altLang="zh-CN" sz="2200" dirty="0">
              <a:solidFill>
                <a:schemeClr val="bg1">
                  <a:lumMod val="50000"/>
                </a:schemeClr>
              </a:solidFill>
              <a:latin typeface="+mj-lt"/>
              <a:ea typeface="+mj-ea"/>
              <a:cs typeface="Huawei Sans" panose="020C0503030203020204" pitchFamily="34" charset="0"/>
              <a:sym typeface="+mn-lt"/>
            </a:endParaRPr>
          </a:p>
          <a:p>
            <a:pPr marL="0" indent="0">
              <a:buNone/>
            </a:pPr>
            <a:endParaRPr lang="zh-CN" altLang="en-US" dirty="0">
              <a:latin typeface="+mj-ea"/>
              <a:ea typeface="+mj-ea"/>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1"/>
          <p:cNvSpPr>
            <a:spLocks noGrp="1"/>
          </p:cNvSpPr>
          <p:nvPr>
            <p:ph type="title"/>
          </p:nvPr>
        </p:nvSpPr>
        <p:spPr/>
        <p:txBody>
          <a:bodyPr/>
          <a:lstStyle/>
          <a:p>
            <a:r>
              <a:rPr lang="zh-CN" altLang="en-US" smtClean="0">
                <a:sym typeface="+mn-lt"/>
              </a:rPr>
              <a:t>华为大数据服务</a:t>
            </a:r>
            <a:endParaRPr lang="en-US" altLang="zh-CN" dirty="0">
              <a:sym typeface="+mn-lt"/>
            </a:endParaRPr>
          </a:p>
        </p:txBody>
      </p:sp>
      <p:sp>
        <p:nvSpPr>
          <p:cNvPr id="69" name="文本占位符 3"/>
          <p:cNvSpPr txBox="1"/>
          <p:nvPr/>
        </p:nvSpPr>
        <p:spPr>
          <a:xfrm>
            <a:off x="669674" y="1233488"/>
            <a:ext cx="10752264" cy="4680000"/>
          </a:xfrm>
          <a:prstGeom prst="rect">
            <a:avLst/>
          </a:prstGeom>
        </p:spPr>
        <p:txBody>
          <a:bodyPr/>
          <a:lstStyle>
            <a:lvl1pPr marL="302260" indent="-302260" algn="l" defTabSz="913765" rtl="0" eaLnBrk="1" fontAlgn="ctr" latinLnBrk="0" hangingPunct="1">
              <a:lnSpc>
                <a:spcPct val="140000"/>
              </a:lnSpc>
              <a:spcBef>
                <a:spcPts val="790"/>
              </a:spcBef>
              <a:buSzPct val="50000"/>
              <a:buFont typeface="Huawei Sans" panose="05000000000000000000" pitchFamily="2" charset="2"/>
              <a:buChar char="l"/>
              <a:defRPr sz="2200" kern="1200">
                <a:solidFill>
                  <a:schemeClr val="tx1"/>
                </a:solidFill>
                <a:latin typeface="Huawei Sans" panose="020C0503030203020204" pitchFamily="34" charset="0"/>
                <a:ea typeface="方正兰亭黑简体" panose="02000000000000000000" pitchFamily="2" charset="-122"/>
                <a:cs typeface="+mn-cs"/>
              </a:defRPr>
            </a:lvl1pPr>
            <a:lvl2pPr marL="654685" indent="-252095" algn="l" defTabSz="913765" rtl="0" eaLnBrk="1" fontAlgn="ctr" latinLnBrk="0" hangingPunct="1">
              <a:lnSpc>
                <a:spcPct val="140000"/>
              </a:lnSpc>
              <a:spcBef>
                <a:spcPts val="720"/>
              </a:spcBef>
              <a:buClrTx/>
              <a:buSzPct val="50000"/>
              <a:buFont typeface="Huawei Sans" panose="05000000000000000000" pitchFamily="2" charset="2"/>
              <a:buChar char="p"/>
              <a:defRPr sz="2000" kern="1200">
                <a:solidFill>
                  <a:schemeClr val="tx1"/>
                </a:solidFill>
                <a:latin typeface="Huawei Sans" panose="020C0503030203020204" pitchFamily="34" charset="0"/>
                <a:ea typeface="方正兰亭黑简体" panose="02000000000000000000" pitchFamily="2" charset="-122"/>
                <a:cs typeface="+mn-cs"/>
              </a:defRPr>
            </a:lvl2pPr>
            <a:lvl3pPr marL="1003935" indent="-201295" algn="l" defTabSz="913765" rtl="0" eaLnBrk="1" fontAlgn="ctr" latinLnBrk="0" hangingPunct="1">
              <a:lnSpc>
                <a:spcPct val="140000"/>
              </a:lnSpc>
              <a:spcBef>
                <a:spcPts val="650"/>
              </a:spcBef>
              <a:buClrTx/>
              <a:buSzPct val="50000"/>
              <a:buFont typeface="Huawei Sans" panose="05000000000000000000" pitchFamily="2" charset="2"/>
              <a:buChar char="n"/>
              <a:defRPr sz="1800" kern="1200">
                <a:solidFill>
                  <a:schemeClr val="tx1"/>
                </a:solidFill>
                <a:latin typeface="Huawei Sans" panose="020C0503030203020204" pitchFamily="34" charset="0"/>
                <a:ea typeface="方正兰亭黑简体" panose="02000000000000000000" pitchFamily="2" charset="-122"/>
                <a:cs typeface="+mn-cs"/>
              </a:defRPr>
            </a:lvl3pPr>
            <a:lvl4pPr marL="1399540" indent="-198120" algn="l" defTabSz="913765" rtl="0" eaLnBrk="1" fontAlgn="ctr" latinLnBrk="0" hangingPunct="1">
              <a:lnSpc>
                <a:spcPct val="140000"/>
              </a:lnSpc>
              <a:spcBef>
                <a:spcPts val="575"/>
              </a:spcBef>
              <a:buFont typeface="Huawei Sans" panose="020C0503030203020204" pitchFamily="34" charset="0"/>
              <a:buChar char="−"/>
              <a:defRPr sz="1600" kern="1200">
                <a:solidFill>
                  <a:schemeClr val="tx1"/>
                </a:solidFill>
                <a:latin typeface="Huawei Sans" panose="020C0503030203020204" pitchFamily="34" charset="0"/>
                <a:ea typeface="方正兰亭黑简体" panose="02000000000000000000" pitchFamily="2" charset="-122"/>
                <a:cs typeface="+mn-cs"/>
              </a:defRPr>
            </a:lvl4pPr>
            <a:lvl5pPr marL="1802765" indent="-201295" algn="l" defTabSz="913765" rtl="0" eaLnBrk="1" fontAlgn="ctr" latinLnBrk="0" hangingPunct="1">
              <a:lnSpc>
                <a:spcPct val="140000"/>
              </a:lnSpc>
              <a:spcBef>
                <a:spcPts val="575"/>
              </a:spcBef>
              <a:buFont typeface="Huawei Sans" panose="020C0503030203020204" pitchFamily="34" charset="0"/>
              <a:buChar char="~"/>
              <a:defRPr sz="1400" kern="1200">
                <a:solidFill>
                  <a:schemeClr val="tx1"/>
                </a:solidFill>
                <a:latin typeface="Huawei Sans" panose="020C0503030203020204" pitchFamily="34" charset="0"/>
                <a:ea typeface="方正兰亭黑简体" panose="02000000000000000000" pitchFamily="2" charset="-122"/>
                <a:cs typeface="+mn-cs"/>
              </a:defRPr>
            </a:lvl5pPr>
            <a:lvl6pPr marL="2513330" indent="-228600" algn="l" defTabSz="913765" rtl="0" eaLnBrk="1" latinLnBrk="0" hangingPunct="1">
              <a:lnSpc>
                <a:spcPct val="90000"/>
              </a:lnSpc>
              <a:spcBef>
                <a:spcPts val="500"/>
              </a:spcBef>
              <a:buFont typeface="Huawei Sans" panose="020C0503030203020204" pitchFamily="34" charset="0"/>
              <a:buChar char="•"/>
              <a:defRPr sz="1800" kern="1200">
                <a:solidFill>
                  <a:schemeClr val="tx1"/>
                </a:solidFill>
                <a:latin typeface="+mn-lt"/>
                <a:ea typeface="+mn-ea"/>
                <a:cs typeface="+mn-cs"/>
              </a:defRPr>
            </a:lvl6pPr>
            <a:lvl7pPr marL="2970530" indent="-228600" algn="l" defTabSz="913765" rtl="0" eaLnBrk="1" latinLnBrk="0" hangingPunct="1">
              <a:lnSpc>
                <a:spcPct val="90000"/>
              </a:lnSpc>
              <a:spcBef>
                <a:spcPts val="500"/>
              </a:spcBef>
              <a:buFont typeface="Huawei Sans" panose="020C0503030203020204" pitchFamily="34" charset="0"/>
              <a:buChar char="•"/>
              <a:defRPr sz="1800" kern="1200">
                <a:solidFill>
                  <a:schemeClr val="tx1"/>
                </a:solidFill>
                <a:latin typeface="+mn-lt"/>
                <a:ea typeface="+mn-ea"/>
                <a:cs typeface="+mn-cs"/>
              </a:defRPr>
            </a:lvl7pPr>
            <a:lvl8pPr marL="3427730" indent="-228600" algn="l" defTabSz="913765" rtl="0" eaLnBrk="1" latinLnBrk="0" hangingPunct="1">
              <a:lnSpc>
                <a:spcPct val="90000"/>
              </a:lnSpc>
              <a:spcBef>
                <a:spcPts val="500"/>
              </a:spcBef>
              <a:buFont typeface="Huawei Sans" panose="020C0503030203020204" pitchFamily="34" charset="0"/>
              <a:buChar char="•"/>
              <a:defRPr sz="1800" kern="1200">
                <a:solidFill>
                  <a:schemeClr val="tx1"/>
                </a:solidFill>
                <a:latin typeface="+mn-lt"/>
                <a:ea typeface="+mn-ea"/>
                <a:cs typeface="+mn-cs"/>
              </a:defRPr>
            </a:lvl8pPr>
            <a:lvl9pPr marL="3884930" indent="-228600" algn="l" defTabSz="913765" rtl="0" eaLnBrk="1" latinLnBrk="0" hangingPunct="1">
              <a:lnSpc>
                <a:spcPct val="90000"/>
              </a:lnSpc>
              <a:spcBef>
                <a:spcPts val="500"/>
              </a:spcBef>
              <a:buFont typeface="Huawei Sans" panose="020C0503030203020204" pitchFamily="34" charset="0"/>
              <a:buChar char="•"/>
              <a:defRPr sz="1800" kern="1200">
                <a:solidFill>
                  <a:schemeClr val="tx1"/>
                </a:solidFill>
                <a:latin typeface="+mn-lt"/>
                <a:ea typeface="+mn-ea"/>
                <a:cs typeface="+mn-cs"/>
              </a:defRPr>
            </a:lvl9pPr>
          </a:lstStyle>
          <a:p>
            <a:pPr>
              <a:lnSpc>
                <a:spcPts val="1400"/>
              </a:lnSpc>
              <a:buSzPct val="60000"/>
              <a:buFont typeface="Wingdings" panose="05000000000000000000" pitchFamily="2" charset="2"/>
              <a:buChar char="l"/>
            </a:pPr>
            <a:r>
              <a:rPr lang="zh-CN" altLang="en-US" sz="1400" b="1" dirty="0" smtClean="0">
                <a:latin typeface="+mn-lt"/>
              </a:rPr>
              <a:t>企业</a:t>
            </a:r>
            <a:r>
              <a:rPr lang="zh-CN" altLang="en-US" sz="1400" b="1" dirty="0">
                <a:latin typeface="+mn-lt"/>
              </a:rPr>
              <a:t>级 </a:t>
            </a:r>
            <a:r>
              <a:rPr lang="en-US" altLang="zh-CN" sz="1400" b="1" dirty="0" smtClean="0">
                <a:latin typeface="+mn-lt"/>
              </a:rPr>
              <a:t>:</a:t>
            </a:r>
            <a:r>
              <a:rPr lang="zh-CN" altLang="en-US" sz="1400" dirty="0" smtClean="0">
                <a:latin typeface="+mn-lt"/>
              </a:rPr>
              <a:t>基于</a:t>
            </a:r>
            <a:r>
              <a:rPr lang="zh-CN" altLang="en-US" sz="1400" dirty="0">
                <a:latin typeface="+mn-lt"/>
              </a:rPr>
              <a:t>华为</a:t>
            </a:r>
            <a:r>
              <a:rPr lang="en-US" altLang="zh-CN" sz="1400" dirty="0" err="1">
                <a:latin typeface="+mn-lt"/>
              </a:rPr>
              <a:t>FusionInsight</a:t>
            </a:r>
            <a:r>
              <a:rPr lang="zh-CN" altLang="en-US" sz="1400" dirty="0">
                <a:latin typeface="+mn-lt"/>
              </a:rPr>
              <a:t>大数据企业级平台能力</a:t>
            </a:r>
            <a:r>
              <a:rPr lang="zh-CN" altLang="en-US" sz="1400" dirty="0" smtClean="0">
                <a:latin typeface="+mn-lt"/>
              </a:rPr>
              <a:t>，数万</a:t>
            </a:r>
            <a:r>
              <a:rPr lang="zh-CN" altLang="en-US" sz="1400" dirty="0">
                <a:latin typeface="+mn-lt"/>
              </a:rPr>
              <a:t>节点部署量</a:t>
            </a:r>
            <a:r>
              <a:rPr lang="zh-CN" altLang="en-US" sz="1400" dirty="0" smtClean="0">
                <a:latin typeface="+mn-lt"/>
              </a:rPr>
              <a:t>的</a:t>
            </a:r>
            <a:r>
              <a:rPr lang="zh-CN" altLang="en-US" sz="1400" dirty="0">
                <a:latin typeface="+mn-lt"/>
              </a:rPr>
              <a:t>能力</a:t>
            </a:r>
            <a:r>
              <a:rPr lang="zh-CN" altLang="en-US" sz="1400" dirty="0" smtClean="0">
                <a:latin typeface="+mn-lt"/>
              </a:rPr>
              <a:t>，企业</a:t>
            </a:r>
            <a:r>
              <a:rPr lang="zh-CN" altLang="en-US" sz="1400" dirty="0">
                <a:latin typeface="+mn-lt"/>
              </a:rPr>
              <a:t>级调度实现不同作业之间的资源隔离</a:t>
            </a:r>
            <a:r>
              <a:rPr lang="zh-CN" altLang="en-US" sz="1400" dirty="0" smtClean="0">
                <a:latin typeface="+mn-lt"/>
              </a:rPr>
              <a:t>，多级</a:t>
            </a:r>
            <a:r>
              <a:rPr lang="zh-CN" altLang="en-US" sz="1400" dirty="0">
                <a:latin typeface="+mn-lt"/>
              </a:rPr>
              <a:t>用户</a:t>
            </a:r>
            <a:r>
              <a:rPr lang="en-US" altLang="zh-CN" sz="1400" dirty="0">
                <a:latin typeface="+mn-lt"/>
              </a:rPr>
              <a:t>SLA</a:t>
            </a:r>
            <a:r>
              <a:rPr lang="zh-CN" altLang="en-US" sz="1400" dirty="0">
                <a:latin typeface="+mn-lt"/>
              </a:rPr>
              <a:t>保障 </a:t>
            </a:r>
            <a:r>
              <a:rPr lang="zh-CN" altLang="en-US" sz="1400" dirty="0" smtClean="0">
                <a:latin typeface="+mn-lt"/>
              </a:rPr>
              <a:t>。</a:t>
            </a:r>
            <a:endParaRPr lang="zh-CN" altLang="en-US" sz="1400" dirty="0">
              <a:latin typeface="+mn-lt"/>
            </a:endParaRPr>
          </a:p>
          <a:p>
            <a:pPr>
              <a:lnSpc>
                <a:spcPts val="1400"/>
              </a:lnSpc>
              <a:buSzPct val="60000"/>
              <a:buFont typeface="Wingdings" panose="05000000000000000000" pitchFamily="2" charset="2"/>
              <a:buChar char="l"/>
            </a:pPr>
            <a:r>
              <a:rPr lang="zh-CN" altLang="en-US" sz="1400" b="1" dirty="0">
                <a:latin typeface="+mn-lt"/>
              </a:rPr>
              <a:t>易运维 </a:t>
            </a:r>
            <a:r>
              <a:rPr lang="en-US" altLang="zh-CN" sz="1400" b="1" dirty="0" smtClean="0">
                <a:latin typeface="+mn-lt"/>
              </a:rPr>
              <a:t>:</a:t>
            </a:r>
            <a:r>
              <a:rPr lang="zh-CN" altLang="en-US" sz="1400" dirty="0" smtClean="0">
                <a:latin typeface="+mn-lt"/>
              </a:rPr>
              <a:t>用户</a:t>
            </a:r>
            <a:r>
              <a:rPr lang="zh-CN" altLang="en-US" sz="1400" dirty="0">
                <a:latin typeface="+mn-lt"/>
              </a:rPr>
              <a:t>无需关注硬件的购买和维护。专门研发的企业级集群管理系统</a:t>
            </a:r>
            <a:r>
              <a:rPr lang="zh-CN" altLang="en-US" sz="1400" dirty="0" smtClean="0">
                <a:latin typeface="+mn-lt"/>
              </a:rPr>
              <a:t>，能更好</a:t>
            </a:r>
            <a:r>
              <a:rPr lang="zh-CN" altLang="en-US" sz="1400" dirty="0">
                <a:latin typeface="+mn-lt"/>
              </a:rPr>
              <a:t>的监控和管理大数据平台</a:t>
            </a:r>
            <a:r>
              <a:rPr lang="zh-CN" altLang="en-US" sz="1400" dirty="0" smtClean="0">
                <a:latin typeface="+mn-lt"/>
              </a:rPr>
              <a:t>。可短信</a:t>
            </a:r>
            <a:r>
              <a:rPr lang="en-US" altLang="zh-CN" sz="1400" dirty="0">
                <a:latin typeface="+mn-lt"/>
              </a:rPr>
              <a:t>/</a:t>
            </a:r>
            <a:r>
              <a:rPr lang="zh-CN" altLang="en-US" sz="1400" dirty="0">
                <a:latin typeface="+mn-lt"/>
              </a:rPr>
              <a:t>邮件的</a:t>
            </a:r>
            <a:r>
              <a:rPr lang="zh-CN" altLang="en-US" sz="1400" dirty="0" smtClean="0">
                <a:latin typeface="+mn-lt"/>
              </a:rPr>
              <a:t>方式提醒平台异常。 </a:t>
            </a:r>
            <a:endParaRPr lang="zh-CN" altLang="en-US" sz="1400" dirty="0">
              <a:latin typeface="+mn-lt"/>
            </a:endParaRPr>
          </a:p>
          <a:p>
            <a:pPr>
              <a:lnSpc>
                <a:spcPts val="1400"/>
              </a:lnSpc>
              <a:buSzPct val="60000"/>
              <a:buFont typeface="Wingdings" panose="05000000000000000000" pitchFamily="2" charset="2"/>
              <a:buChar char="l"/>
            </a:pPr>
            <a:r>
              <a:rPr lang="zh-CN" altLang="en-US" sz="1400" b="1" dirty="0">
                <a:latin typeface="+mn-lt"/>
              </a:rPr>
              <a:t>高安全 </a:t>
            </a:r>
            <a:r>
              <a:rPr lang="en-US" altLang="zh-CN" sz="1400" b="1" dirty="0" smtClean="0">
                <a:latin typeface="+mn-lt"/>
              </a:rPr>
              <a:t>:</a:t>
            </a:r>
            <a:r>
              <a:rPr lang="zh-CN" altLang="en-US" sz="1400" dirty="0" smtClean="0">
                <a:latin typeface="+mn-lt"/>
              </a:rPr>
              <a:t>经由</a:t>
            </a:r>
            <a:r>
              <a:rPr lang="zh-CN" altLang="en-US" sz="1400" dirty="0">
                <a:latin typeface="+mn-lt"/>
              </a:rPr>
              <a:t>华为专业的安全团队和德国</a:t>
            </a:r>
            <a:r>
              <a:rPr lang="en-US" altLang="zh-CN" sz="1400" dirty="0">
                <a:latin typeface="+mn-lt"/>
              </a:rPr>
              <a:t>PSA</a:t>
            </a:r>
            <a:r>
              <a:rPr lang="zh-CN" altLang="en-US" sz="1400" dirty="0">
                <a:latin typeface="+mn-lt"/>
              </a:rPr>
              <a:t>安全认证测试，提供云上高安全的大数据服务。基于</a:t>
            </a:r>
            <a:r>
              <a:rPr lang="en-US" altLang="zh-CN" sz="1400" dirty="0">
                <a:latin typeface="+mn-lt"/>
              </a:rPr>
              <a:t>Kerberos</a:t>
            </a:r>
            <a:r>
              <a:rPr lang="zh-CN" altLang="en-US" sz="1400" dirty="0">
                <a:latin typeface="+mn-lt"/>
              </a:rPr>
              <a:t>认证，实现了基于角色的安全控制以及完善的审计</a:t>
            </a:r>
            <a:r>
              <a:rPr lang="zh-CN" altLang="en-US" sz="1400" dirty="0" smtClean="0">
                <a:latin typeface="+mn-lt"/>
              </a:rPr>
              <a:t>功能。</a:t>
            </a:r>
            <a:endParaRPr lang="zh-CN" altLang="en-US" sz="1400" dirty="0">
              <a:latin typeface="+mn-lt"/>
            </a:endParaRPr>
          </a:p>
          <a:p>
            <a:pPr>
              <a:lnSpc>
                <a:spcPts val="1400"/>
              </a:lnSpc>
              <a:buSzPct val="60000"/>
              <a:buFont typeface="Wingdings" panose="05000000000000000000" pitchFamily="2" charset="2"/>
              <a:buChar char="l"/>
            </a:pPr>
            <a:r>
              <a:rPr lang="zh-CN" altLang="en-US" sz="1400" b="1" dirty="0">
                <a:latin typeface="+mn-lt"/>
              </a:rPr>
              <a:t>低成本 </a:t>
            </a:r>
            <a:r>
              <a:rPr lang="en-US" altLang="zh-CN" sz="1400" b="1" dirty="0" smtClean="0">
                <a:latin typeface="+mn-lt"/>
              </a:rPr>
              <a:t>:</a:t>
            </a:r>
            <a:r>
              <a:rPr lang="zh-CN" altLang="en-US" sz="1400" dirty="0" smtClean="0">
                <a:latin typeface="+mn-lt"/>
              </a:rPr>
              <a:t>多样化</a:t>
            </a:r>
            <a:r>
              <a:rPr lang="zh-CN" altLang="en-US" sz="1400" dirty="0">
                <a:latin typeface="+mn-lt"/>
              </a:rPr>
              <a:t>的云基础设施</a:t>
            </a:r>
            <a:r>
              <a:rPr lang="zh-CN" altLang="en-US" sz="1400" dirty="0" smtClean="0">
                <a:latin typeface="+mn-lt"/>
              </a:rPr>
              <a:t>，丰富</a:t>
            </a:r>
            <a:r>
              <a:rPr lang="zh-CN" altLang="en-US" sz="1400" dirty="0">
                <a:latin typeface="+mn-lt"/>
              </a:rPr>
              <a:t>的计算、存储</a:t>
            </a:r>
            <a:r>
              <a:rPr lang="zh-CN" altLang="en-US" sz="1400" dirty="0" smtClean="0">
                <a:latin typeface="+mn-lt"/>
              </a:rPr>
              <a:t>设施，</a:t>
            </a:r>
            <a:r>
              <a:rPr lang="en-US" altLang="zh-CN" sz="1400" dirty="0">
                <a:latin typeface="+mn-lt"/>
              </a:rPr>
              <a:t>MRS</a:t>
            </a:r>
            <a:r>
              <a:rPr lang="zh-CN" altLang="en-US" sz="1400" dirty="0">
                <a:latin typeface="+mn-lt"/>
              </a:rPr>
              <a:t>集群可以用时再创建、用时再扩容，用完就可以销毁、缩容，确保成本</a:t>
            </a:r>
            <a:r>
              <a:rPr lang="zh-CN" altLang="en-US" sz="1400" dirty="0" smtClean="0">
                <a:latin typeface="+mn-lt"/>
              </a:rPr>
              <a:t>最低。 </a:t>
            </a:r>
            <a:endParaRPr lang="zh-CN" altLang="en-US" sz="1400" dirty="0">
              <a:latin typeface="+mn-lt"/>
            </a:endParaRPr>
          </a:p>
          <a:p>
            <a:pPr>
              <a:lnSpc>
                <a:spcPts val="1200"/>
              </a:lnSpc>
            </a:pPr>
            <a:endParaRPr lang="zh-CN" altLang="en-US" sz="1200" dirty="0">
              <a:latin typeface="+mn-lt"/>
            </a:endParaRPr>
          </a:p>
          <a:p>
            <a:pPr>
              <a:lnSpc>
                <a:spcPts val="1200"/>
              </a:lnSpc>
            </a:pPr>
            <a:endParaRPr lang="zh-CN" altLang="en-US" sz="1200" dirty="0">
              <a:latin typeface="+mn-lt"/>
            </a:endParaRPr>
          </a:p>
        </p:txBody>
      </p:sp>
      <p:pic>
        <p:nvPicPr>
          <p:cNvPr id="2" name="图片 1"/>
          <p:cNvPicPr>
            <a:picLocks noChangeAspect="1"/>
          </p:cNvPicPr>
          <p:nvPr/>
        </p:nvPicPr>
        <p:blipFill>
          <a:blip r:embed="rId1"/>
          <a:stretch>
            <a:fillRect/>
          </a:stretch>
        </p:blipFill>
        <p:spPr>
          <a:xfrm>
            <a:off x="2742379" y="3207298"/>
            <a:ext cx="4815709" cy="3174451"/>
          </a:xfrm>
          <a:prstGeom prst="rect">
            <a:avLst/>
          </a:prstGeo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tretch>
            <a:fillRect/>
          </a:stretch>
        </p:blipFill>
        <p:spPr>
          <a:xfrm>
            <a:off x="3386137" y="2305050"/>
            <a:ext cx="5419725" cy="4076700"/>
          </a:xfrm>
          <a:prstGeom prst="rect">
            <a:avLst/>
          </a:prstGeom>
        </p:spPr>
      </p:pic>
      <p:sp>
        <p:nvSpPr>
          <p:cNvPr id="29698" name="标题 1"/>
          <p:cNvSpPr>
            <a:spLocks noGrp="1"/>
          </p:cNvSpPr>
          <p:nvPr>
            <p:ph type="title"/>
          </p:nvPr>
        </p:nvSpPr>
        <p:spPr/>
        <p:txBody>
          <a:bodyPr/>
          <a:lstStyle/>
          <a:p>
            <a:r>
              <a:rPr lang="zh-CN" altLang="en-US" dirty="0">
                <a:sym typeface="+mn-lt"/>
              </a:rPr>
              <a:t>华为</a:t>
            </a:r>
            <a:r>
              <a:rPr lang="en-US" altLang="zh-CN" dirty="0">
                <a:latin typeface="+mn-lt"/>
                <a:sym typeface="+mn-lt"/>
              </a:rPr>
              <a:t>MRS</a:t>
            </a:r>
            <a:r>
              <a:rPr lang="zh-CN" altLang="en-US" dirty="0">
                <a:latin typeface="+mn-lt"/>
                <a:sym typeface="+mn-lt"/>
              </a:rPr>
              <a:t>（</a:t>
            </a:r>
            <a:r>
              <a:rPr lang="en-US" altLang="zh-CN" dirty="0">
                <a:latin typeface="+mn-lt"/>
                <a:sym typeface="+mn-lt"/>
              </a:rPr>
              <a:t>Hadoop</a:t>
            </a:r>
            <a:r>
              <a:rPr lang="zh-CN" altLang="en-US" dirty="0">
                <a:latin typeface="+mn-lt"/>
                <a:sym typeface="+mn-lt"/>
              </a:rPr>
              <a:t>）</a:t>
            </a:r>
            <a:r>
              <a:rPr lang="zh-CN" altLang="en-US" dirty="0">
                <a:sym typeface="+mn-lt"/>
              </a:rPr>
              <a:t>服务</a:t>
            </a:r>
            <a:endParaRPr lang="zh-CN" altLang="en-US" dirty="0">
              <a:sym typeface="+mn-lt"/>
            </a:endParaRPr>
          </a:p>
        </p:txBody>
      </p:sp>
      <p:sp>
        <p:nvSpPr>
          <p:cNvPr id="51" name="文本占位符 3"/>
          <p:cNvSpPr txBox="1"/>
          <p:nvPr/>
        </p:nvSpPr>
        <p:spPr>
          <a:xfrm>
            <a:off x="991891" y="1233488"/>
            <a:ext cx="10185973" cy="4680000"/>
          </a:xfrm>
          <a:prstGeom prst="rect">
            <a:avLst/>
          </a:prstGeom>
        </p:spPr>
        <p:txBody>
          <a:bodyPr/>
          <a:lstStyle>
            <a:lvl1pPr marL="302260" indent="-302260" algn="l" defTabSz="913765" rtl="0" eaLnBrk="1" fontAlgn="ctr" latinLnBrk="0" hangingPunct="1">
              <a:lnSpc>
                <a:spcPct val="140000"/>
              </a:lnSpc>
              <a:spcBef>
                <a:spcPts val="790"/>
              </a:spcBef>
              <a:buSzPct val="50000"/>
              <a:buFont typeface="Huawei Sans" panose="05000000000000000000" pitchFamily="2" charset="2"/>
              <a:buChar char="l"/>
              <a:defRPr sz="2200" kern="1200">
                <a:solidFill>
                  <a:schemeClr val="tx1"/>
                </a:solidFill>
                <a:latin typeface="Huawei Sans" panose="020C0503030203020204" pitchFamily="34" charset="0"/>
                <a:ea typeface="方正兰亭黑简体" panose="02000000000000000000" pitchFamily="2" charset="-122"/>
                <a:cs typeface="+mn-cs"/>
              </a:defRPr>
            </a:lvl1pPr>
            <a:lvl2pPr marL="654685" indent="-252095" algn="l" defTabSz="913765" rtl="0" eaLnBrk="1" fontAlgn="ctr" latinLnBrk="0" hangingPunct="1">
              <a:lnSpc>
                <a:spcPct val="140000"/>
              </a:lnSpc>
              <a:spcBef>
                <a:spcPts val="720"/>
              </a:spcBef>
              <a:buClrTx/>
              <a:buSzPct val="50000"/>
              <a:buFont typeface="Huawei Sans" panose="05000000000000000000" pitchFamily="2" charset="2"/>
              <a:buChar char="p"/>
              <a:defRPr sz="2000" kern="1200">
                <a:solidFill>
                  <a:schemeClr val="tx1"/>
                </a:solidFill>
                <a:latin typeface="Huawei Sans" panose="020C0503030203020204" pitchFamily="34" charset="0"/>
                <a:ea typeface="方正兰亭黑简体" panose="02000000000000000000" pitchFamily="2" charset="-122"/>
                <a:cs typeface="+mn-cs"/>
              </a:defRPr>
            </a:lvl2pPr>
            <a:lvl3pPr marL="1003935" indent="-201295" algn="l" defTabSz="913765" rtl="0" eaLnBrk="1" fontAlgn="ctr" latinLnBrk="0" hangingPunct="1">
              <a:lnSpc>
                <a:spcPct val="140000"/>
              </a:lnSpc>
              <a:spcBef>
                <a:spcPts val="650"/>
              </a:spcBef>
              <a:buClrTx/>
              <a:buSzPct val="50000"/>
              <a:buFont typeface="Huawei Sans" panose="05000000000000000000" pitchFamily="2" charset="2"/>
              <a:buChar char="n"/>
              <a:defRPr sz="1800" kern="1200">
                <a:solidFill>
                  <a:schemeClr val="tx1"/>
                </a:solidFill>
                <a:latin typeface="Huawei Sans" panose="020C0503030203020204" pitchFamily="34" charset="0"/>
                <a:ea typeface="方正兰亭黑简体" panose="02000000000000000000" pitchFamily="2" charset="-122"/>
                <a:cs typeface="+mn-cs"/>
              </a:defRPr>
            </a:lvl3pPr>
            <a:lvl4pPr marL="1399540" indent="-198120" algn="l" defTabSz="913765" rtl="0" eaLnBrk="1" fontAlgn="ctr" latinLnBrk="0" hangingPunct="1">
              <a:lnSpc>
                <a:spcPct val="140000"/>
              </a:lnSpc>
              <a:spcBef>
                <a:spcPts val="575"/>
              </a:spcBef>
              <a:buFont typeface="Huawei Sans" panose="020C0503030203020204" pitchFamily="34" charset="0"/>
              <a:buChar char="−"/>
              <a:defRPr sz="1600" kern="1200">
                <a:solidFill>
                  <a:schemeClr val="tx1"/>
                </a:solidFill>
                <a:latin typeface="Huawei Sans" panose="020C0503030203020204" pitchFamily="34" charset="0"/>
                <a:ea typeface="方正兰亭黑简体" panose="02000000000000000000" pitchFamily="2" charset="-122"/>
                <a:cs typeface="+mn-cs"/>
              </a:defRPr>
            </a:lvl4pPr>
            <a:lvl5pPr marL="1802765" indent="-201295" algn="l" defTabSz="913765" rtl="0" eaLnBrk="1" fontAlgn="ctr" latinLnBrk="0" hangingPunct="1">
              <a:lnSpc>
                <a:spcPct val="140000"/>
              </a:lnSpc>
              <a:spcBef>
                <a:spcPts val="575"/>
              </a:spcBef>
              <a:buFont typeface="Huawei Sans" panose="020C0503030203020204" pitchFamily="34" charset="0"/>
              <a:buChar char="~"/>
              <a:defRPr sz="1400" kern="1200">
                <a:solidFill>
                  <a:schemeClr val="tx1"/>
                </a:solidFill>
                <a:latin typeface="Huawei Sans" panose="020C0503030203020204" pitchFamily="34" charset="0"/>
                <a:ea typeface="方正兰亭黑简体" panose="02000000000000000000" pitchFamily="2" charset="-122"/>
                <a:cs typeface="+mn-cs"/>
              </a:defRPr>
            </a:lvl5pPr>
            <a:lvl6pPr marL="2513330" indent="-228600" algn="l" defTabSz="913765" rtl="0" eaLnBrk="1" latinLnBrk="0" hangingPunct="1">
              <a:lnSpc>
                <a:spcPct val="90000"/>
              </a:lnSpc>
              <a:spcBef>
                <a:spcPts val="500"/>
              </a:spcBef>
              <a:buFont typeface="Huawei Sans" panose="020C0503030203020204" pitchFamily="34" charset="0"/>
              <a:buChar char="•"/>
              <a:defRPr sz="1800" kern="1200">
                <a:solidFill>
                  <a:schemeClr val="tx1"/>
                </a:solidFill>
                <a:latin typeface="+mn-lt"/>
                <a:ea typeface="+mn-ea"/>
                <a:cs typeface="+mn-cs"/>
              </a:defRPr>
            </a:lvl6pPr>
            <a:lvl7pPr marL="2970530" indent="-228600" algn="l" defTabSz="913765" rtl="0" eaLnBrk="1" latinLnBrk="0" hangingPunct="1">
              <a:lnSpc>
                <a:spcPct val="90000"/>
              </a:lnSpc>
              <a:spcBef>
                <a:spcPts val="500"/>
              </a:spcBef>
              <a:buFont typeface="Huawei Sans" panose="020C0503030203020204" pitchFamily="34" charset="0"/>
              <a:buChar char="•"/>
              <a:defRPr sz="1800" kern="1200">
                <a:solidFill>
                  <a:schemeClr val="tx1"/>
                </a:solidFill>
                <a:latin typeface="+mn-lt"/>
                <a:ea typeface="+mn-ea"/>
                <a:cs typeface="+mn-cs"/>
              </a:defRPr>
            </a:lvl7pPr>
            <a:lvl8pPr marL="3427730" indent="-228600" algn="l" defTabSz="913765" rtl="0" eaLnBrk="1" latinLnBrk="0" hangingPunct="1">
              <a:lnSpc>
                <a:spcPct val="90000"/>
              </a:lnSpc>
              <a:spcBef>
                <a:spcPts val="500"/>
              </a:spcBef>
              <a:buFont typeface="Huawei Sans" panose="020C0503030203020204" pitchFamily="34" charset="0"/>
              <a:buChar char="•"/>
              <a:defRPr sz="1800" kern="1200">
                <a:solidFill>
                  <a:schemeClr val="tx1"/>
                </a:solidFill>
                <a:latin typeface="+mn-lt"/>
                <a:ea typeface="+mn-ea"/>
                <a:cs typeface="+mn-cs"/>
              </a:defRPr>
            </a:lvl8pPr>
            <a:lvl9pPr marL="3884930" indent="-228600" algn="l" defTabSz="913765" rtl="0" eaLnBrk="1" latinLnBrk="0" hangingPunct="1">
              <a:lnSpc>
                <a:spcPct val="90000"/>
              </a:lnSpc>
              <a:spcBef>
                <a:spcPts val="500"/>
              </a:spcBef>
              <a:buFont typeface="Huawei Sans" panose="020C0503030203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l"/>
            </a:pPr>
            <a:r>
              <a:rPr lang="zh-CN" altLang="en-US" sz="1200" dirty="0" smtClean="0">
                <a:latin typeface="+mn-lt"/>
                <a:ea typeface="+mn-ea"/>
              </a:rPr>
              <a:t>基于</a:t>
            </a:r>
            <a:r>
              <a:rPr lang="zh-CN" altLang="en-US" sz="1200" dirty="0">
                <a:latin typeface="+mn-lt"/>
                <a:ea typeface="+mn-ea"/>
              </a:rPr>
              <a:t>华为</a:t>
            </a:r>
            <a:r>
              <a:rPr lang="en-US" altLang="zh-CN" sz="1200" dirty="0" err="1">
                <a:latin typeface="+mn-lt"/>
                <a:ea typeface="+mn-ea"/>
                <a:cs typeface="+mn-ea"/>
              </a:rPr>
              <a:t>FusionInsight</a:t>
            </a:r>
            <a:r>
              <a:rPr lang="zh-CN" altLang="en-US" sz="1200" dirty="0">
                <a:latin typeface="+mn-lt"/>
                <a:ea typeface="+mn-ea"/>
              </a:rPr>
              <a:t>大数据企业级平台能力</a:t>
            </a:r>
            <a:r>
              <a:rPr lang="zh-CN" altLang="en-US" sz="1200" dirty="0" smtClean="0">
                <a:latin typeface="+mn-lt"/>
                <a:ea typeface="+mn-ea"/>
              </a:rPr>
              <a:t>，提供</a:t>
            </a:r>
            <a:r>
              <a:rPr lang="zh-CN" altLang="en-US" sz="1200" dirty="0">
                <a:latin typeface="+mn-lt"/>
                <a:ea typeface="+mn-ea"/>
              </a:rPr>
              <a:t>企业级调度实现不同作业之间的资源隔离，提供多级用户</a:t>
            </a:r>
            <a:r>
              <a:rPr lang="en-US" altLang="zh-CN" sz="1200" dirty="0">
                <a:latin typeface="+mn-lt"/>
                <a:ea typeface="+mn-ea"/>
                <a:cs typeface="+mn-ea"/>
              </a:rPr>
              <a:t>SLA</a:t>
            </a:r>
            <a:r>
              <a:rPr lang="zh-CN" altLang="en-US" sz="1200" dirty="0" smtClean="0">
                <a:latin typeface="+mn-lt"/>
                <a:ea typeface="+mn-ea"/>
              </a:rPr>
              <a:t>保障</a:t>
            </a:r>
            <a:endParaRPr lang="en-US" altLang="zh-CN" sz="1200" dirty="0" smtClean="0">
              <a:latin typeface="+mn-lt"/>
              <a:ea typeface="+mn-ea"/>
            </a:endParaRPr>
          </a:p>
          <a:p>
            <a:pPr>
              <a:buFont typeface="Wingdings" panose="05000000000000000000" pitchFamily="2" charset="2"/>
              <a:buChar char="l"/>
            </a:pPr>
            <a:r>
              <a:rPr lang="zh-CN" altLang="en-US" sz="1200" dirty="0">
                <a:latin typeface="+mn-lt"/>
              </a:rPr>
              <a:t>专门研发的企业级集群管理系统，可让用户更好的监控和管理大数据平台。并可通过告警的方式，提醒用户平台异常</a:t>
            </a:r>
            <a:endParaRPr lang="zh-CN" altLang="en-US" sz="1200" dirty="0">
              <a:latin typeface="+mn-lt"/>
              <a:ea typeface="+mn-ea"/>
            </a:endParaRPr>
          </a:p>
          <a:p>
            <a:pPr>
              <a:buFont typeface="Wingdings" panose="05000000000000000000" pitchFamily="2" charset="2"/>
              <a:buChar char="l"/>
            </a:pPr>
            <a:r>
              <a:rPr lang="zh-CN" altLang="en-US" sz="1200" dirty="0" smtClean="0">
                <a:latin typeface="+mn-lt"/>
              </a:rPr>
              <a:t>基于</a:t>
            </a:r>
            <a:r>
              <a:rPr lang="en-US" altLang="zh-CN" sz="1200" dirty="0">
                <a:latin typeface="+mn-lt"/>
                <a:ea typeface="+mn-ea"/>
                <a:cs typeface="+mn-ea"/>
              </a:rPr>
              <a:t>Kerberos</a:t>
            </a:r>
            <a:r>
              <a:rPr lang="zh-CN" altLang="en-US" sz="1200" dirty="0">
                <a:latin typeface="+mn-lt"/>
              </a:rPr>
              <a:t>认证，实现了基于角色的安全控制以及完善的审计</a:t>
            </a:r>
            <a:r>
              <a:rPr lang="zh-CN" altLang="en-US" sz="1200" dirty="0" smtClean="0">
                <a:latin typeface="+mn-lt"/>
              </a:rPr>
              <a:t>功能</a:t>
            </a:r>
            <a:r>
              <a:rPr lang="zh-CN" altLang="en-US" sz="1200" dirty="0">
                <a:latin typeface="+mn-lt"/>
              </a:rPr>
              <a:t>提供高安全的大数据服务</a:t>
            </a:r>
            <a:endParaRPr lang="en-US" altLang="zh-CN" sz="1200" dirty="0" smtClean="0">
              <a:latin typeface="+mn-lt"/>
            </a:endParaRPr>
          </a:p>
          <a:p>
            <a:pPr>
              <a:buFont typeface="Wingdings" panose="05000000000000000000" pitchFamily="2" charset="2"/>
              <a:buChar char="l"/>
            </a:pPr>
            <a:r>
              <a:rPr lang="zh-CN" altLang="en-US" sz="1200" dirty="0" smtClean="0">
                <a:latin typeface="+mn-lt"/>
              </a:rPr>
              <a:t>具备</a:t>
            </a:r>
            <a:r>
              <a:rPr lang="zh-CN" altLang="en-US" sz="1200" dirty="0">
                <a:latin typeface="+mn-lt"/>
              </a:rPr>
              <a:t>统计分析，数据挖掘，全文检索，流式计算分析等关键</a:t>
            </a:r>
            <a:r>
              <a:rPr lang="zh-CN" altLang="en-US" sz="1200" dirty="0" smtClean="0">
                <a:latin typeface="+mn-lt"/>
              </a:rPr>
              <a:t>能力</a:t>
            </a:r>
            <a:endParaRPr lang="en-US" altLang="zh-CN" sz="1200" dirty="0" smtClean="0">
              <a:latin typeface="+mn-lt"/>
            </a:endParaRPr>
          </a:p>
          <a:p>
            <a:pPr>
              <a:buFont typeface="Wingdings" panose="05000000000000000000" pitchFamily="2" charset="2"/>
              <a:buChar char="l"/>
            </a:pPr>
            <a:r>
              <a:rPr lang="zh-CN" altLang="en-US" sz="1200" dirty="0" smtClean="0">
                <a:latin typeface="+mn-lt"/>
              </a:rPr>
              <a:t>提供数据</a:t>
            </a:r>
            <a:r>
              <a:rPr lang="zh-CN" altLang="en-US" sz="1200" dirty="0">
                <a:latin typeface="+mn-lt"/>
              </a:rPr>
              <a:t>离线分析，在线查询，实时计算。</a:t>
            </a:r>
            <a:endParaRPr lang="en-US" altLang="zh-CN" sz="1200" dirty="0">
              <a:latin typeface="+mn-lt"/>
            </a:endParaRPr>
          </a:p>
          <a:p>
            <a:endParaRPr lang="zh-CN" altLang="en-US" sz="1200" dirty="0">
              <a:latin typeface="+mn-lt"/>
              <a:ea typeface="+mn-e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15"/>
          <p:cNvSpPr>
            <a:spLocks noGrp="1"/>
          </p:cNvSpPr>
          <p:nvPr>
            <p:ph type="ctrTitle" sz="quarter"/>
          </p:nvPr>
        </p:nvSpPr>
        <p:spPr/>
        <p:txBody>
          <a:bodyPr/>
          <a:lstStyle/>
          <a:p>
            <a:r>
              <a:rPr lang="zh-CN" altLang="en-US" dirty="0" smtClean="0">
                <a:sym typeface="+mn-lt"/>
              </a:rPr>
              <a:t>华为大数据解决</a:t>
            </a:r>
            <a:r>
              <a:rPr lang="zh-CN" altLang="en-US" dirty="0">
                <a:sym typeface="+mn-lt"/>
              </a:rPr>
              <a:t>方案介绍</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8" name="直接连接符 147"/>
          <p:cNvCxnSpPr/>
          <p:nvPr/>
        </p:nvCxnSpPr>
        <p:spPr>
          <a:xfrm flipV="1">
            <a:off x="3521142" y="6881822"/>
            <a:ext cx="2534675" cy="6784"/>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838" name="矩形 837"/>
          <p:cNvSpPr/>
          <p:nvPr/>
        </p:nvSpPr>
        <p:spPr>
          <a:xfrm>
            <a:off x="4416753" y="2665792"/>
            <a:ext cx="3165386" cy="1277666"/>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noAutofit/>
          </a:bodyPr>
          <a:lstStyle/>
          <a:p>
            <a:pPr algn="ctr"/>
            <a:endParaRPr lang="en-US" sz="1800"/>
          </a:p>
        </p:txBody>
      </p:sp>
      <p:sp>
        <p:nvSpPr>
          <p:cNvPr id="833" name="矩形 832"/>
          <p:cNvSpPr/>
          <p:nvPr/>
        </p:nvSpPr>
        <p:spPr>
          <a:xfrm>
            <a:off x="4416753" y="4466295"/>
            <a:ext cx="3165385" cy="1190533"/>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noAutofit/>
          </a:bodyPr>
          <a:lstStyle/>
          <a:p>
            <a:pPr algn="ctr"/>
            <a:endParaRPr lang="en-US" sz="1800"/>
          </a:p>
        </p:txBody>
      </p:sp>
      <p:grpSp>
        <p:nvGrpSpPr>
          <p:cNvPr id="83" name="组合 82"/>
          <p:cNvGrpSpPr/>
          <p:nvPr/>
        </p:nvGrpSpPr>
        <p:grpSpPr>
          <a:xfrm>
            <a:off x="5080921" y="2766340"/>
            <a:ext cx="747010" cy="425468"/>
            <a:chOff x="2888041" y="1650633"/>
            <a:chExt cx="697765" cy="356636"/>
          </a:xfrm>
        </p:grpSpPr>
        <p:sp>
          <p:nvSpPr>
            <p:cNvPr id="89" name="TextBox 492"/>
            <p:cNvSpPr txBox="1"/>
            <p:nvPr/>
          </p:nvSpPr>
          <p:spPr>
            <a:xfrm>
              <a:off x="3152779" y="1710788"/>
              <a:ext cx="433027" cy="212729"/>
            </a:xfrm>
            <a:prstGeom prst="rect">
              <a:avLst/>
            </a:prstGeom>
            <a:noFill/>
          </p:spPr>
          <p:txBody>
            <a:bodyPr wrap="none" rtlCol="0">
              <a:spAutoFit/>
            </a:bodyPr>
            <a:lstStyle/>
            <a:p>
              <a:pPr algn="ctr" defTabSz="1218565"/>
              <a:r>
                <a:rPr lang="en-US" altLang="zh-CN" sz="1050" kern="0" dirty="0">
                  <a:solidFill>
                    <a:prstClr val="black">
                      <a:lumMod val="75000"/>
                      <a:lumOff val="25000"/>
                    </a:prstClr>
                  </a:solidFill>
                </a:rPr>
                <a:t>MRS</a:t>
              </a:r>
              <a:endParaRPr lang="en-US" altLang="zh-CN" sz="1050" kern="0" dirty="0">
                <a:solidFill>
                  <a:prstClr val="black">
                    <a:lumMod val="75000"/>
                    <a:lumOff val="25000"/>
                  </a:prstClr>
                </a:solidFill>
              </a:endParaRPr>
            </a:p>
          </p:txBody>
        </p:sp>
        <p:grpSp>
          <p:nvGrpSpPr>
            <p:cNvPr id="90" name="组合 199"/>
            <p:cNvGrpSpPr/>
            <p:nvPr/>
          </p:nvGrpSpPr>
          <p:grpSpPr>
            <a:xfrm>
              <a:off x="2888041" y="1650633"/>
              <a:ext cx="286851" cy="356636"/>
              <a:chOff x="2759075" y="6330950"/>
              <a:chExt cx="450850" cy="527050"/>
            </a:xfrm>
          </p:grpSpPr>
          <p:sp>
            <p:nvSpPr>
              <p:cNvPr id="91" name="Freeform 10"/>
              <p:cNvSpPr>
                <a:spLocks noEditPoints="1"/>
              </p:cNvSpPr>
              <p:nvPr/>
            </p:nvSpPr>
            <p:spPr bwMode="auto">
              <a:xfrm>
                <a:off x="2759075" y="6330950"/>
                <a:ext cx="450850" cy="527050"/>
              </a:xfrm>
              <a:custGeom>
                <a:avLst/>
                <a:gdLst/>
                <a:ahLst/>
                <a:cxnLst>
                  <a:cxn ang="0">
                    <a:pos x="150" y="43"/>
                  </a:cxn>
                  <a:cxn ang="0">
                    <a:pos x="77" y="1"/>
                  </a:cxn>
                  <a:cxn ang="0">
                    <a:pos x="74" y="1"/>
                  </a:cxn>
                  <a:cxn ang="0">
                    <a:pos x="1" y="43"/>
                  </a:cxn>
                  <a:cxn ang="0">
                    <a:pos x="0" y="47"/>
                  </a:cxn>
                  <a:cxn ang="0">
                    <a:pos x="0" y="131"/>
                  </a:cxn>
                  <a:cxn ang="0">
                    <a:pos x="1" y="135"/>
                  </a:cxn>
                  <a:cxn ang="0">
                    <a:pos x="74" y="177"/>
                  </a:cxn>
                  <a:cxn ang="0">
                    <a:pos x="76" y="178"/>
                  </a:cxn>
                  <a:cxn ang="0">
                    <a:pos x="78" y="177"/>
                  </a:cxn>
                  <a:cxn ang="0">
                    <a:pos x="151" y="135"/>
                  </a:cxn>
                  <a:cxn ang="0">
                    <a:pos x="152" y="131"/>
                  </a:cxn>
                  <a:cxn ang="0">
                    <a:pos x="152" y="47"/>
                  </a:cxn>
                  <a:cxn ang="0">
                    <a:pos x="150" y="43"/>
                  </a:cxn>
                  <a:cxn ang="0">
                    <a:pos x="144" y="129"/>
                  </a:cxn>
                  <a:cxn ang="0">
                    <a:pos x="76" y="169"/>
                  </a:cxn>
                  <a:cxn ang="0">
                    <a:pos x="8" y="129"/>
                  </a:cxn>
                  <a:cxn ang="0">
                    <a:pos x="8" y="49"/>
                  </a:cxn>
                  <a:cxn ang="0">
                    <a:pos x="76" y="9"/>
                  </a:cxn>
                  <a:cxn ang="0">
                    <a:pos x="144" y="49"/>
                  </a:cxn>
                  <a:cxn ang="0">
                    <a:pos x="144" y="129"/>
                  </a:cxn>
                </a:cxnLst>
                <a:rect l="0" t="0" r="r" b="b"/>
                <a:pathLst>
                  <a:path w="152" h="178">
                    <a:moveTo>
                      <a:pt x="150" y="43"/>
                    </a:moveTo>
                    <a:cubicBezTo>
                      <a:pt x="77" y="1"/>
                      <a:pt x="77" y="1"/>
                      <a:pt x="77" y="1"/>
                    </a:cubicBezTo>
                    <a:cubicBezTo>
                      <a:pt x="76" y="0"/>
                      <a:pt x="75" y="0"/>
                      <a:pt x="74" y="1"/>
                    </a:cubicBezTo>
                    <a:cubicBezTo>
                      <a:pt x="1" y="43"/>
                      <a:pt x="1" y="43"/>
                      <a:pt x="1" y="43"/>
                    </a:cubicBezTo>
                    <a:cubicBezTo>
                      <a:pt x="0" y="44"/>
                      <a:pt x="0" y="45"/>
                      <a:pt x="0" y="47"/>
                    </a:cubicBezTo>
                    <a:cubicBezTo>
                      <a:pt x="0" y="131"/>
                      <a:pt x="0" y="131"/>
                      <a:pt x="0" y="131"/>
                    </a:cubicBezTo>
                    <a:cubicBezTo>
                      <a:pt x="0" y="133"/>
                      <a:pt x="0" y="134"/>
                      <a:pt x="1" y="135"/>
                    </a:cubicBezTo>
                    <a:cubicBezTo>
                      <a:pt x="74" y="177"/>
                      <a:pt x="74" y="177"/>
                      <a:pt x="74" y="177"/>
                    </a:cubicBezTo>
                    <a:cubicBezTo>
                      <a:pt x="75" y="177"/>
                      <a:pt x="75" y="178"/>
                      <a:pt x="76" y="178"/>
                    </a:cubicBezTo>
                    <a:cubicBezTo>
                      <a:pt x="77" y="178"/>
                      <a:pt x="77" y="177"/>
                      <a:pt x="78" y="177"/>
                    </a:cubicBezTo>
                    <a:cubicBezTo>
                      <a:pt x="151" y="135"/>
                      <a:pt x="151" y="135"/>
                      <a:pt x="151" y="135"/>
                    </a:cubicBezTo>
                    <a:cubicBezTo>
                      <a:pt x="152" y="134"/>
                      <a:pt x="152" y="133"/>
                      <a:pt x="152" y="131"/>
                    </a:cubicBezTo>
                    <a:cubicBezTo>
                      <a:pt x="152" y="47"/>
                      <a:pt x="152" y="47"/>
                      <a:pt x="152" y="47"/>
                    </a:cubicBezTo>
                    <a:cubicBezTo>
                      <a:pt x="152" y="45"/>
                      <a:pt x="152" y="44"/>
                      <a:pt x="150" y="43"/>
                    </a:cubicBezTo>
                    <a:close/>
                    <a:moveTo>
                      <a:pt x="144" y="129"/>
                    </a:moveTo>
                    <a:cubicBezTo>
                      <a:pt x="76" y="169"/>
                      <a:pt x="76" y="169"/>
                      <a:pt x="76" y="169"/>
                    </a:cubicBezTo>
                    <a:cubicBezTo>
                      <a:pt x="8" y="129"/>
                      <a:pt x="8" y="129"/>
                      <a:pt x="8" y="129"/>
                    </a:cubicBezTo>
                    <a:cubicBezTo>
                      <a:pt x="8" y="49"/>
                      <a:pt x="8" y="49"/>
                      <a:pt x="8" y="49"/>
                    </a:cubicBezTo>
                    <a:cubicBezTo>
                      <a:pt x="76" y="9"/>
                      <a:pt x="76" y="9"/>
                      <a:pt x="76" y="9"/>
                    </a:cubicBezTo>
                    <a:cubicBezTo>
                      <a:pt x="144" y="49"/>
                      <a:pt x="144" y="49"/>
                      <a:pt x="144" y="49"/>
                    </a:cubicBezTo>
                    <a:lnTo>
                      <a:pt x="144" y="129"/>
                    </a:lnTo>
                    <a:close/>
                  </a:path>
                </a:pathLst>
              </a:custGeom>
              <a:solidFill>
                <a:srgbClr val="404040"/>
              </a:solidFill>
              <a:ln w="9525">
                <a:noFill/>
                <a:round/>
              </a:ln>
            </p:spPr>
            <p:txBody>
              <a:bodyPr vert="horz" wrap="square" lIns="91389" tIns="45695" rIns="91389" bIns="45695" numCol="1" anchor="t" anchorCtr="0" compatLnSpc="1"/>
              <a:lstStyle/>
              <a:p>
                <a:pPr defTabSz="1218565"/>
                <a:endParaRPr lang="zh-CN" altLang="en-US" sz="1400" kern="0">
                  <a:solidFill>
                    <a:prstClr val="black"/>
                  </a:solidFill>
                </a:endParaRPr>
              </a:p>
            </p:txBody>
          </p:sp>
          <p:sp>
            <p:nvSpPr>
              <p:cNvPr id="92" name="Freeform 11"/>
              <p:cNvSpPr/>
              <p:nvPr/>
            </p:nvSpPr>
            <p:spPr bwMode="auto">
              <a:xfrm>
                <a:off x="3005138" y="6550025"/>
                <a:ext cx="36513" cy="20638"/>
              </a:xfrm>
              <a:custGeom>
                <a:avLst/>
                <a:gdLst/>
                <a:ahLst/>
                <a:cxnLst>
                  <a:cxn ang="0">
                    <a:pos x="1" y="7"/>
                  </a:cxn>
                  <a:cxn ang="0">
                    <a:pos x="2" y="7"/>
                  </a:cxn>
                  <a:cxn ang="0">
                    <a:pos x="3" y="6"/>
                  </a:cxn>
                  <a:cxn ang="0">
                    <a:pos x="7" y="4"/>
                  </a:cxn>
                  <a:cxn ang="0">
                    <a:pos x="9" y="4"/>
                  </a:cxn>
                  <a:cxn ang="0">
                    <a:pos x="9" y="4"/>
                  </a:cxn>
                  <a:cxn ang="0">
                    <a:pos x="11" y="2"/>
                  </a:cxn>
                  <a:cxn ang="0">
                    <a:pos x="11" y="1"/>
                  </a:cxn>
                  <a:cxn ang="0">
                    <a:pos x="10" y="0"/>
                  </a:cxn>
                  <a:cxn ang="0">
                    <a:pos x="7" y="0"/>
                  </a:cxn>
                  <a:cxn ang="0">
                    <a:pos x="0" y="4"/>
                  </a:cxn>
                  <a:cxn ang="0">
                    <a:pos x="0" y="5"/>
                  </a:cxn>
                  <a:cxn ang="0">
                    <a:pos x="1" y="7"/>
                  </a:cxn>
                </a:cxnLst>
                <a:rect l="0" t="0" r="r" b="b"/>
                <a:pathLst>
                  <a:path w="12" h="7">
                    <a:moveTo>
                      <a:pt x="1" y="7"/>
                    </a:moveTo>
                    <a:cubicBezTo>
                      <a:pt x="1" y="7"/>
                      <a:pt x="1" y="7"/>
                      <a:pt x="2" y="7"/>
                    </a:cubicBezTo>
                    <a:cubicBezTo>
                      <a:pt x="2" y="7"/>
                      <a:pt x="3" y="6"/>
                      <a:pt x="3" y="6"/>
                    </a:cubicBezTo>
                    <a:cubicBezTo>
                      <a:pt x="3" y="6"/>
                      <a:pt x="5" y="4"/>
                      <a:pt x="7" y="4"/>
                    </a:cubicBezTo>
                    <a:cubicBezTo>
                      <a:pt x="8" y="4"/>
                      <a:pt x="8" y="4"/>
                      <a:pt x="9" y="4"/>
                    </a:cubicBezTo>
                    <a:cubicBezTo>
                      <a:pt x="9" y="4"/>
                      <a:pt x="9" y="4"/>
                      <a:pt x="9" y="4"/>
                    </a:cubicBezTo>
                    <a:cubicBezTo>
                      <a:pt x="10" y="4"/>
                      <a:pt x="11" y="3"/>
                      <a:pt x="11" y="2"/>
                    </a:cubicBezTo>
                    <a:cubicBezTo>
                      <a:pt x="12" y="2"/>
                      <a:pt x="12" y="1"/>
                      <a:pt x="11" y="1"/>
                    </a:cubicBezTo>
                    <a:cubicBezTo>
                      <a:pt x="11" y="0"/>
                      <a:pt x="11" y="0"/>
                      <a:pt x="10" y="0"/>
                    </a:cubicBezTo>
                    <a:cubicBezTo>
                      <a:pt x="9" y="0"/>
                      <a:pt x="8" y="0"/>
                      <a:pt x="7" y="0"/>
                    </a:cubicBezTo>
                    <a:cubicBezTo>
                      <a:pt x="4" y="0"/>
                      <a:pt x="1" y="2"/>
                      <a:pt x="0" y="4"/>
                    </a:cubicBezTo>
                    <a:cubicBezTo>
                      <a:pt x="0" y="4"/>
                      <a:pt x="0" y="5"/>
                      <a:pt x="0" y="5"/>
                    </a:cubicBezTo>
                    <a:cubicBezTo>
                      <a:pt x="0" y="6"/>
                      <a:pt x="0" y="6"/>
                      <a:pt x="1" y="7"/>
                    </a:cubicBezTo>
                    <a:close/>
                  </a:path>
                </a:pathLst>
              </a:custGeom>
              <a:solidFill>
                <a:srgbClr val="404040"/>
              </a:solidFill>
              <a:ln w="9525">
                <a:noFill/>
                <a:round/>
              </a:ln>
            </p:spPr>
            <p:txBody>
              <a:bodyPr vert="horz" wrap="square" lIns="91389" tIns="45695" rIns="91389" bIns="45695" numCol="1" anchor="t" anchorCtr="0" compatLnSpc="1"/>
              <a:lstStyle/>
              <a:p>
                <a:pPr defTabSz="1218565"/>
                <a:endParaRPr lang="zh-CN" altLang="en-US" sz="1400" kern="0">
                  <a:solidFill>
                    <a:prstClr val="black"/>
                  </a:solidFill>
                </a:endParaRPr>
              </a:p>
            </p:txBody>
          </p:sp>
          <p:sp>
            <p:nvSpPr>
              <p:cNvPr id="93" name="Freeform 12"/>
              <p:cNvSpPr/>
              <p:nvPr/>
            </p:nvSpPr>
            <p:spPr bwMode="auto">
              <a:xfrm>
                <a:off x="2813050" y="6464300"/>
                <a:ext cx="322263" cy="242888"/>
              </a:xfrm>
              <a:custGeom>
                <a:avLst/>
                <a:gdLst/>
                <a:ahLst/>
                <a:cxnLst>
                  <a:cxn ang="0">
                    <a:pos x="69" y="3"/>
                  </a:cxn>
                  <a:cxn ang="0">
                    <a:pos x="54" y="0"/>
                  </a:cxn>
                  <a:cxn ang="0">
                    <a:pos x="28" y="12"/>
                  </a:cxn>
                  <a:cxn ang="0">
                    <a:pos x="15" y="20"/>
                  </a:cxn>
                  <a:cxn ang="0">
                    <a:pos x="15" y="20"/>
                  </a:cxn>
                  <a:cxn ang="0">
                    <a:pos x="14" y="21"/>
                  </a:cxn>
                  <a:cxn ang="0">
                    <a:pos x="13" y="22"/>
                  </a:cxn>
                  <a:cxn ang="0">
                    <a:pos x="13" y="22"/>
                  </a:cxn>
                  <a:cxn ang="0">
                    <a:pos x="2" y="49"/>
                  </a:cxn>
                  <a:cxn ang="0">
                    <a:pos x="16" y="62"/>
                  </a:cxn>
                  <a:cxn ang="0">
                    <a:pos x="17" y="66"/>
                  </a:cxn>
                  <a:cxn ang="0">
                    <a:pos x="19" y="74"/>
                  </a:cxn>
                  <a:cxn ang="0">
                    <a:pos x="23" y="76"/>
                  </a:cxn>
                  <a:cxn ang="0">
                    <a:pos x="24" y="76"/>
                  </a:cxn>
                  <a:cxn ang="0">
                    <a:pos x="38" y="71"/>
                  </a:cxn>
                  <a:cxn ang="0">
                    <a:pos x="43" y="38"/>
                  </a:cxn>
                  <a:cxn ang="0">
                    <a:pos x="42" y="36"/>
                  </a:cxn>
                  <a:cxn ang="0">
                    <a:pos x="41" y="36"/>
                  </a:cxn>
                  <a:cxn ang="0">
                    <a:pos x="39" y="38"/>
                  </a:cxn>
                  <a:cxn ang="0">
                    <a:pos x="35" y="68"/>
                  </a:cxn>
                  <a:cxn ang="0">
                    <a:pos x="25" y="72"/>
                  </a:cxn>
                  <a:cxn ang="0">
                    <a:pos x="23" y="72"/>
                  </a:cxn>
                  <a:cxn ang="0">
                    <a:pos x="22" y="71"/>
                  </a:cxn>
                  <a:cxn ang="0">
                    <a:pos x="21" y="66"/>
                  </a:cxn>
                  <a:cxn ang="0">
                    <a:pos x="17" y="58"/>
                  </a:cxn>
                  <a:cxn ang="0">
                    <a:pos x="6" y="48"/>
                  </a:cxn>
                  <a:cxn ang="0">
                    <a:pos x="18" y="23"/>
                  </a:cxn>
                  <a:cxn ang="0">
                    <a:pos x="18" y="23"/>
                  </a:cxn>
                  <a:cxn ang="0">
                    <a:pos x="29" y="16"/>
                  </a:cxn>
                  <a:cxn ang="0">
                    <a:pos x="30" y="15"/>
                  </a:cxn>
                  <a:cxn ang="0">
                    <a:pos x="54" y="4"/>
                  </a:cxn>
                  <a:cxn ang="0">
                    <a:pos x="65" y="5"/>
                  </a:cxn>
                  <a:cxn ang="0">
                    <a:pos x="66" y="6"/>
                  </a:cxn>
                  <a:cxn ang="0">
                    <a:pos x="67" y="6"/>
                  </a:cxn>
                  <a:cxn ang="0">
                    <a:pos x="79" y="14"/>
                  </a:cxn>
                  <a:cxn ang="0">
                    <a:pos x="81" y="17"/>
                  </a:cxn>
                  <a:cxn ang="0">
                    <a:pos x="83" y="22"/>
                  </a:cxn>
                  <a:cxn ang="0">
                    <a:pos x="84" y="33"/>
                  </a:cxn>
                  <a:cxn ang="0">
                    <a:pos x="84" y="35"/>
                  </a:cxn>
                  <a:cxn ang="0">
                    <a:pos x="87" y="24"/>
                  </a:cxn>
                  <a:cxn ang="0">
                    <a:pos x="86" y="19"/>
                  </a:cxn>
                  <a:cxn ang="0">
                    <a:pos x="86" y="19"/>
                  </a:cxn>
                  <a:cxn ang="0">
                    <a:pos x="97" y="20"/>
                  </a:cxn>
                  <a:cxn ang="0">
                    <a:pos x="97" y="21"/>
                  </a:cxn>
                  <a:cxn ang="0">
                    <a:pos x="99" y="60"/>
                  </a:cxn>
                  <a:cxn ang="0">
                    <a:pos x="78" y="70"/>
                  </a:cxn>
                  <a:cxn ang="0">
                    <a:pos x="78" y="70"/>
                  </a:cxn>
                  <a:cxn ang="0">
                    <a:pos x="78" y="68"/>
                  </a:cxn>
                  <a:cxn ang="0">
                    <a:pos x="77" y="68"/>
                  </a:cxn>
                  <a:cxn ang="0">
                    <a:pos x="71" y="77"/>
                  </a:cxn>
                  <a:cxn ang="0">
                    <a:pos x="66" y="78"/>
                  </a:cxn>
                  <a:cxn ang="0">
                    <a:pos x="56" y="72"/>
                  </a:cxn>
                  <a:cxn ang="0">
                    <a:pos x="58" y="79"/>
                  </a:cxn>
                  <a:cxn ang="0">
                    <a:pos x="66" y="82"/>
                  </a:cxn>
                  <a:cxn ang="0">
                    <a:pos x="72" y="81"/>
                  </a:cxn>
                  <a:cxn ang="0">
                    <a:pos x="80" y="72"/>
                  </a:cxn>
                  <a:cxn ang="0">
                    <a:pos x="102" y="61"/>
                  </a:cxn>
                  <a:cxn ang="0">
                    <a:pos x="101" y="20"/>
                  </a:cxn>
                  <a:cxn ang="0">
                    <a:pos x="100" y="17"/>
                  </a:cxn>
                  <a:cxn ang="0">
                    <a:pos x="98" y="16"/>
                  </a:cxn>
                  <a:cxn ang="0">
                    <a:pos x="84" y="14"/>
                  </a:cxn>
                  <a:cxn ang="0">
                    <a:pos x="84" y="14"/>
                  </a:cxn>
                  <a:cxn ang="0">
                    <a:pos x="69" y="3"/>
                  </a:cxn>
                </a:cxnLst>
                <a:rect l="0" t="0" r="r" b="b"/>
                <a:pathLst>
                  <a:path w="109" h="82">
                    <a:moveTo>
                      <a:pt x="69" y="3"/>
                    </a:moveTo>
                    <a:cubicBezTo>
                      <a:pt x="64" y="1"/>
                      <a:pt x="59" y="0"/>
                      <a:pt x="54" y="0"/>
                    </a:cubicBezTo>
                    <a:cubicBezTo>
                      <a:pt x="44" y="0"/>
                      <a:pt x="34" y="5"/>
                      <a:pt x="28" y="12"/>
                    </a:cubicBezTo>
                    <a:cubicBezTo>
                      <a:pt x="23" y="14"/>
                      <a:pt x="19" y="17"/>
                      <a:pt x="15" y="20"/>
                    </a:cubicBezTo>
                    <a:cubicBezTo>
                      <a:pt x="15" y="20"/>
                      <a:pt x="15" y="20"/>
                      <a:pt x="15" y="20"/>
                    </a:cubicBezTo>
                    <a:cubicBezTo>
                      <a:pt x="15" y="21"/>
                      <a:pt x="14" y="21"/>
                      <a:pt x="14" y="21"/>
                    </a:cubicBezTo>
                    <a:cubicBezTo>
                      <a:pt x="14" y="22"/>
                      <a:pt x="13" y="22"/>
                      <a:pt x="13" y="22"/>
                    </a:cubicBezTo>
                    <a:cubicBezTo>
                      <a:pt x="13" y="22"/>
                      <a:pt x="13" y="22"/>
                      <a:pt x="13" y="22"/>
                    </a:cubicBezTo>
                    <a:cubicBezTo>
                      <a:pt x="9" y="26"/>
                      <a:pt x="0" y="38"/>
                      <a:pt x="2" y="49"/>
                    </a:cubicBezTo>
                    <a:cubicBezTo>
                      <a:pt x="3" y="54"/>
                      <a:pt x="8" y="59"/>
                      <a:pt x="16" y="62"/>
                    </a:cubicBezTo>
                    <a:cubicBezTo>
                      <a:pt x="17" y="62"/>
                      <a:pt x="17" y="63"/>
                      <a:pt x="17" y="66"/>
                    </a:cubicBezTo>
                    <a:cubicBezTo>
                      <a:pt x="17" y="69"/>
                      <a:pt x="17" y="72"/>
                      <a:pt x="19" y="74"/>
                    </a:cubicBezTo>
                    <a:cubicBezTo>
                      <a:pt x="20" y="75"/>
                      <a:pt x="21" y="76"/>
                      <a:pt x="23" y="76"/>
                    </a:cubicBezTo>
                    <a:cubicBezTo>
                      <a:pt x="23" y="76"/>
                      <a:pt x="24" y="76"/>
                      <a:pt x="24" y="76"/>
                    </a:cubicBezTo>
                    <a:cubicBezTo>
                      <a:pt x="25" y="76"/>
                      <a:pt x="33" y="77"/>
                      <a:pt x="38" y="71"/>
                    </a:cubicBezTo>
                    <a:cubicBezTo>
                      <a:pt x="44" y="64"/>
                      <a:pt x="46" y="53"/>
                      <a:pt x="43" y="38"/>
                    </a:cubicBezTo>
                    <a:cubicBezTo>
                      <a:pt x="43" y="37"/>
                      <a:pt x="42" y="36"/>
                      <a:pt x="42" y="36"/>
                    </a:cubicBezTo>
                    <a:cubicBezTo>
                      <a:pt x="41" y="36"/>
                      <a:pt x="41" y="36"/>
                      <a:pt x="41" y="36"/>
                    </a:cubicBezTo>
                    <a:cubicBezTo>
                      <a:pt x="40" y="36"/>
                      <a:pt x="39" y="37"/>
                      <a:pt x="39" y="38"/>
                    </a:cubicBezTo>
                    <a:cubicBezTo>
                      <a:pt x="42" y="52"/>
                      <a:pt x="40" y="63"/>
                      <a:pt x="35" y="68"/>
                    </a:cubicBezTo>
                    <a:cubicBezTo>
                      <a:pt x="31" y="72"/>
                      <a:pt x="26" y="72"/>
                      <a:pt x="25" y="72"/>
                    </a:cubicBezTo>
                    <a:cubicBezTo>
                      <a:pt x="24" y="72"/>
                      <a:pt x="24" y="72"/>
                      <a:pt x="23" y="72"/>
                    </a:cubicBezTo>
                    <a:cubicBezTo>
                      <a:pt x="23" y="72"/>
                      <a:pt x="22" y="72"/>
                      <a:pt x="22" y="71"/>
                    </a:cubicBezTo>
                    <a:cubicBezTo>
                      <a:pt x="21" y="71"/>
                      <a:pt x="21" y="68"/>
                      <a:pt x="21" y="66"/>
                    </a:cubicBezTo>
                    <a:cubicBezTo>
                      <a:pt x="21" y="63"/>
                      <a:pt x="21" y="59"/>
                      <a:pt x="17" y="58"/>
                    </a:cubicBezTo>
                    <a:cubicBezTo>
                      <a:pt x="11" y="55"/>
                      <a:pt x="7" y="52"/>
                      <a:pt x="6" y="48"/>
                    </a:cubicBezTo>
                    <a:cubicBezTo>
                      <a:pt x="4" y="37"/>
                      <a:pt x="18" y="23"/>
                      <a:pt x="18" y="23"/>
                    </a:cubicBezTo>
                    <a:cubicBezTo>
                      <a:pt x="18" y="23"/>
                      <a:pt x="18" y="23"/>
                      <a:pt x="18" y="23"/>
                    </a:cubicBezTo>
                    <a:cubicBezTo>
                      <a:pt x="21" y="20"/>
                      <a:pt x="25" y="17"/>
                      <a:pt x="29" y="16"/>
                    </a:cubicBezTo>
                    <a:cubicBezTo>
                      <a:pt x="30" y="16"/>
                      <a:pt x="30" y="16"/>
                      <a:pt x="30" y="15"/>
                    </a:cubicBezTo>
                    <a:cubicBezTo>
                      <a:pt x="36" y="8"/>
                      <a:pt x="45" y="4"/>
                      <a:pt x="54" y="4"/>
                    </a:cubicBezTo>
                    <a:cubicBezTo>
                      <a:pt x="58" y="4"/>
                      <a:pt x="62" y="5"/>
                      <a:pt x="65" y="5"/>
                    </a:cubicBezTo>
                    <a:cubicBezTo>
                      <a:pt x="65" y="6"/>
                      <a:pt x="65" y="6"/>
                      <a:pt x="66" y="6"/>
                    </a:cubicBezTo>
                    <a:cubicBezTo>
                      <a:pt x="66" y="6"/>
                      <a:pt x="67" y="6"/>
                      <a:pt x="67" y="6"/>
                    </a:cubicBezTo>
                    <a:cubicBezTo>
                      <a:pt x="72" y="8"/>
                      <a:pt x="76" y="10"/>
                      <a:pt x="79" y="14"/>
                    </a:cubicBezTo>
                    <a:cubicBezTo>
                      <a:pt x="79" y="15"/>
                      <a:pt x="80" y="16"/>
                      <a:pt x="81" y="17"/>
                    </a:cubicBezTo>
                    <a:cubicBezTo>
                      <a:pt x="82" y="19"/>
                      <a:pt x="83" y="20"/>
                      <a:pt x="83" y="22"/>
                    </a:cubicBezTo>
                    <a:cubicBezTo>
                      <a:pt x="84" y="26"/>
                      <a:pt x="84" y="30"/>
                      <a:pt x="84" y="33"/>
                    </a:cubicBezTo>
                    <a:cubicBezTo>
                      <a:pt x="83" y="34"/>
                      <a:pt x="84" y="34"/>
                      <a:pt x="84" y="35"/>
                    </a:cubicBezTo>
                    <a:cubicBezTo>
                      <a:pt x="86" y="31"/>
                      <a:pt x="86" y="28"/>
                      <a:pt x="87" y="24"/>
                    </a:cubicBezTo>
                    <a:cubicBezTo>
                      <a:pt x="87" y="22"/>
                      <a:pt x="87" y="20"/>
                      <a:pt x="86" y="19"/>
                    </a:cubicBezTo>
                    <a:cubicBezTo>
                      <a:pt x="86" y="19"/>
                      <a:pt x="86" y="19"/>
                      <a:pt x="86" y="19"/>
                    </a:cubicBezTo>
                    <a:cubicBezTo>
                      <a:pt x="97" y="20"/>
                      <a:pt x="97" y="20"/>
                      <a:pt x="97" y="20"/>
                    </a:cubicBezTo>
                    <a:cubicBezTo>
                      <a:pt x="97" y="21"/>
                      <a:pt x="97" y="21"/>
                      <a:pt x="97" y="21"/>
                    </a:cubicBezTo>
                    <a:cubicBezTo>
                      <a:pt x="104" y="38"/>
                      <a:pt x="105" y="52"/>
                      <a:pt x="99" y="60"/>
                    </a:cubicBezTo>
                    <a:cubicBezTo>
                      <a:pt x="93" y="68"/>
                      <a:pt x="83" y="70"/>
                      <a:pt x="78" y="70"/>
                    </a:cubicBezTo>
                    <a:cubicBezTo>
                      <a:pt x="78" y="70"/>
                      <a:pt x="78" y="70"/>
                      <a:pt x="78" y="70"/>
                    </a:cubicBezTo>
                    <a:cubicBezTo>
                      <a:pt x="78" y="68"/>
                      <a:pt x="78" y="68"/>
                      <a:pt x="78" y="68"/>
                    </a:cubicBezTo>
                    <a:cubicBezTo>
                      <a:pt x="77" y="68"/>
                      <a:pt x="77" y="68"/>
                      <a:pt x="77" y="68"/>
                    </a:cubicBezTo>
                    <a:cubicBezTo>
                      <a:pt x="77" y="72"/>
                      <a:pt x="74" y="75"/>
                      <a:pt x="71" y="77"/>
                    </a:cubicBezTo>
                    <a:cubicBezTo>
                      <a:pt x="69" y="77"/>
                      <a:pt x="67" y="78"/>
                      <a:pt x="66" y="78"/>
                    </a:cubicBezTo>
                    <a:cubicBezTo>
                      <a:pt x="62" y="78"/>
                      <a:pt x="58" y="75"/>
                      <a:pt x="56" y="72"/>
                    </a:cubicBezTo>
                    <a:cubicBezTo>
                      <a:pt x="58" y="79"/>
                      <a:pt x="58" y="79"/>
                      <a:pt x="58" y="79"/>
                    </a:cubicBezTo>
                    <a:cubicBezTo>
                      <a:pt x="60" y="81"/>
                      <a:pt x="63" y="82"/>
                      <a:pt x="66" y="82"/>
                    </a:cubicBezTo>
                    <a:cubicBezTo>
                      <a:pt x="68" y="82"/>
                      <a:pt x="70" y="81"/>
                      <a:pt x="72" y="81"/>
                    </a:cubicBezTo>
                    <a:cubicBezTo>
                      <a:pt x="76" y="79"/>
                      <a:pt x="79" y="76"/>
                      <a:pt x="80" y="72"/>
                    </a:cubicBezTo>
                    <a:cubicBezTo>
                      <a:pt x="87" y="72"/>
                      <a:pt x="96" y="70"/>
                      <a:pt x="102" y="61"/>
                    </a:cubicBezTo>
                    <a:cubicBezTo>
                      <a:pt x="109" y="52"/>
                      <a:pt x="108" y="38"/>
                      <a:pt x="101" y="20"/>
                    </a:cubicBezTo>
                    <a:cubicBezTo>
                      <a:pt x="100" y="17"/>
                      <a:pt x="100" y="17"/>
                      <a:pt x="100" y="17"/>
                    </a:cubicBezTo>
                    <a:cubicBezTo>
                      <a:pt x="100" y="16"/>
                      <a:pt x="99" y="16"/>
                      <a:pt x="98" y="16"/>
                    </a:cubicBezTo>
                    <a:cubicBezTo>
                      <a:pt x="84" y="14"/>
                      <a:pt x="84" y="14"/>
                      <a:pt x="84" y="14"/>
                    </a:cubicBezTo>
                    <a:cubicBezTo>
                      <a:pt x="84" y="14"/>
                      <a:pt x="84" y="14"/>
                      <a:pt x="84" y="14"/>
                    </a:cubicBezTo>
                    <a:cubicBezTo>
                      <a:pt x="80" y="8"/>
                      <a:pt x="75" y="5"/>
                      <a:pt x="69" y="3"/>
                    </a:cubicBezTo>
                    <a:close/>
                  </a:path>
                </a:pathLst>
              </a:custGeom>
              <a:solidFill>
                <a:srgbClr val="404040"/>
              </a:solidFill>
              <a:ln w="9525">
                <a:noFill/>
                <a:round/>
              </a:ln>
            </p:spPr>
            <p:txBody>
              <a:bodyPr vert="horz" wrap="square" lIns="91389" tIns="45695" rIns="91389" bIns="45695" numCol="1" anchor="t" anchorCtr="0" compatLnSpc="1"/>
              <a:lstStyle/>
              <a:p>
                <a:pPr defTabSz="1218565"/>
                <a:endParaRPr lang="zh-CN" altLang="en-US" sz="1400" kern="0">
                  <a:solidFill>
                    <a:prstClr val="black"/>
                  </a:solidFill>
                </a:endParaRPr>
              </a:p>
            </p:txBody>
          </p:sp>
        </p:grpSp>
      </p:grpSp>
      <p:grpSp>
        <p:nvGrpSpPr>
          <p:cNvPr id="84" name="组合 83"/>
          <p:cNvGrpSpPr/>
          <p:nvPr/>
        </p:nvGrpSpPr>
        <p:grpSpPr>
          <a:xfrm>
            <a:off x="6378661" y="2805507"/>
            <a:ext cx="647284" cy="386784"/>
            <a:chOff x="7409993" y="4105210"/>
            <a:chExt cx="620713" cy="324210"/>
          </a:xfrm>
        </p:grpSpPr>
        <p:sp>
          <p:nvSpPr>
            <p:cNvPr id="87" name="Freeform 50"/>
            <p:cNvSpPr>
              <a:spLocks noEditPoints="1"/>
            </p:cNvSpPr>
            <p:nvPr/>
          </p:nvSpPr>
          <p:spPr bwMode="auto">
            <a:xfrm>
              <a:off x="7409993" y="4105210"/>
              <a:ext cx="285242" cy="324210"/>
            </a:xfrm>
            <a:custGeom>
              <a:avLst/>
              <a:gdLst>
                <a:gd name="T0" fmla="*/ 85 w 152"/>
                <a:gd name="T1" fmla="*/ 3 h 173"/>
                <a:gd name="T2" fmla="*/ 9 w 152"/>
                <a:gd name="T3" fmla="*/ 36 h 173"/>
                <a:gd name="T4" fmla="*/ 0 w 152"/>
                <a:gd name="T5" fmla="*/ 122 h 173"/>
                <a:gd name="T6" fmla="*/ 67 w 152"/>
                <a:gd name="T7" fmla="*/ 171 h 173"/>
                <a:gd name="T8" fmla="*/ 85 w 152"/>
                <a:gd name="T9" fmla="*/ 171 h 173"/>
                <a:gd name="T10" fmla="*/ 151 w 152"/>
                <a:gd name="T11" fmla="*/ 122 h 173"/>
                <a:gd name="T12" fmla="*/ 143 w 152"/>
                <a:gd name="T13" fmla="*/ 36 h 173"/>
                <a:gd name="T14" fmla="*/ 139 w 152"/>
                <a:gd name="T15" fmla="*/ 131 h 173"/>
                <a:gd name="T16" fmla="*/ 71 w 152"/>
                <a:gd name="T17" fmla="*/ 164 h 173"/>
                <a:gd name="T18" fmla="*/ 8 w 152"/>
                <a:gd name="T19" fmla="*/ 122 h 173"/>
                <a:gd name="T20" fmla="*/ 13 w 152"/>
                <a:gd name="T21" fmla="*/ 43 h 173"/>
                <a:gd name="T22" fmla="*/ 75 w 152"/>
                <a:gd name="T23" fmla="*/ 9 h 173"/>
                <a:gd name="T24" fmla="*/ 138 w 152"/>
                <a:gd name="T25" fmla="*/ 43 h 173"/>
                <a:gd name="T26" fmla="*/ 143 w 152"/>
                <a:gd name="T27" fmla="*/ 122 h 173"/>
                <a:gd name="T28" fmla="*/ 87 w 152"/>
                <a:gd name="T29" fmla="*/ 84 h 173"/>
                <a:gd name="T30" fmla="*/ 75 w 152"/>
                <a:gd name="T31" fmla="*/ 59 h 173"/>
                <a:gd name="T32" fmla="*/ 75 w 152"/>
                <a:gd name="T33" fmla="*/ 90 h 173"/>
                <a:gd name="T34" fmla="*/ 91 w 152"/>
                <a:gd name="T35" fmla="*/ 92 h 173"/>
                <a:gd name="T36" fmla="*/ 93 w 152"/>
                <a:gd name="T37" fmla="*/ 92 h 173"/>
                <a:gd name="T38" fmla="*/ 87 w 152"/>
                <a:gd name="T39" fmla="*/ 84 h 173"/>
                <a:gd name="T40" fmla="*/ 64 w 152"/>
                <a:gd name="T41" fmla="*/ 74 h 173"/>
                <a:gd name="T42" fmla="*/ 87 w 152"/>
                <a:gd name="T43" fmla="*/ 74 h 173"/>
                <a:gd name="T44" fmla="*/ 103 w 152"/>
                <a:gd name="T45" fmla="*/ 61 h 173"/>
                <a:gd name="T46" fmla="*/ 49 w 152"/>
                <a:gd name="T47" fmla="*/ 61 h 173"/>
                <a:gd name="T48" fmla="*/ 53 w 152"/>
                <a:gd name="T49" fmla="*/ 119 h 173"/>
                <a:gd name="T50" fmla="*/ 101 w 152"/>
                <a:gd name="T51" fmla="*/ 119 h 173"/>
                <a:gd name="T52" fmla="*/ 103 w 152"/>
                <a:gd name="T53" fmla="*/ 119 h 173"/>
                <a:gd name="T54" fmla="*/ 103 w 152"/>
                <a:gd name="T55" fmla="*/ 61 h 173"/>
                <a:gd name="T56" fmla="*/ 104 w 152"/>
                <a:gd name="T57" fmla="*/ 97 h 173"/>
                <a:gd name="T58" fmla="*/ 100 w 152"/>
                <a:gd name="T59" fmla="*/ 97 h 173"/>
                <a:gd name="T60" fmla="*/ 99 w 152"/>
                <a:gd name="T61" fmla="*/ 115 h 173"/>
                <a:gd name="T62" fmla="*/ 88 w 152"/>
                <a:gd name="T63" fmla="*/ 105 h 173"/>
                <a:gd name="T64" fmla="*/ 84 w 152"/>
                <a:gd name="T65" fmla="*/ 105 h 173"/>
                <a:gd name="T66" fmla="*/ 72 w 152"/>
                <a:gd name="T67" fmla="*/ 115 h 173"/>
                <a:gd name="T68" fmla="*/ 70 w 152"/>
                <a:gd name="T69" fmla="*/ 97 h 173"/>
                <a:gd name="T70" fmla="*/ 68 w 152"/>
                <a:gd name="T71" fmla="*/ 115 h 173"/>
                <a:gd name="T72" fmla="*/ 56 w 152"/>
                <a:gd name="T73" fmla="*/ 104 h 173"/>
                <a:gd name="T74" fmla="*/ 52 w 152"/>
                <a:gd name="T75" fmla="*/ 104 h 173"/>
                <a:gd name="T76" fmla="*/ 28 w 152"/>
                <a:gd name="T77" fmla="*/ 90 h 173"/>
                <a:gd name="T78" fmla="*/ 52 w 152"/>
                <a:gd name="T79" fmla="*/ 64 h 173"/>
                <a:gd name="T80" fmla="*/ 100 w 152"/>
                <a:gd name="T81" fmla="*/ 64 h 173"/>
                <a:gd name="T82" fmla="*/ 124 w 152"/>
                <a:gd name="T83" fmla="*/ 9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2" h="173">
                  <a:moveTo>
                    <a:pt x="143" y="36"/>
                  </a:moveTo>
                  <a:cubicBezTo>
                    <a:pt x="85" y="3"/>
                    <a:pt x="85" y="3"/>
                    <a:pt x="85" y="3"/>
                  </a:cubicBezTo>
                  <a:cubicBezTo>
                    <a:pt x="80" y="0"/>
                    <a:pt x="72" y="0"/>
                    <a:pt x="67" y="3"/>
                  </a:cubicBezTo>
                  <a:cubicBezTo>
                    <a:pt x="9" y="36"/>
                    <a:pt x="9" y="36"/>
                    <a:pt x="9" y="36"/>
                  </a:cubicBezTo>
                  <a:cubicBezTo>
                    <a:pt x="4" y="39"/>
                    <a:pt x="0" y="46"/>
                    <a:pt x="0" y="52"/>
                  </a:cubicBezTo>
                  <a:cubicBezTo>
                    <a:pt x="0" y="122"/>
                    <a:pt x="0" y="122"/>
                    <a:pt x="0" y="122"/>
                  </a:cubicBezTo>
                  <a:cubicBezTo>
                    <a:pt x="0" y="128"/>
                    <a:pt x="4" y="135"/>
                    <a:pt x="9" y="138"/>
                  </a:cubicBezTo>
                  <a:cubicBezTo>
                    <a:pt x="67" y="171"/>
                    <a:pt x="67" y="171"/>
                    <a:pt x="67" y="171"/>
                  </a:cubicBezTo>
                  <a:cubicBezTo>
                    <a:pt x="69" y="172"/>
                    <a:pt x="73" y="173"/>
                    <a:pt x="76" y="173"/>
                  </a:cubicBezTo>
                  <a:cubicBezTo>
                    <a:pt x="79" y="173"/>
                    <a:pt x="82" y="172"/>
                    <a:pt x="85" y="171"/>
                  </a:cubicBezTo>
                  <a:cubicBezTo>
                    <a:pt x="143" y="138"/>
                    <a:pt x="143" y="138"/>
                    <a:pt x="143" y="138"/>
                  </a:cubicBezTo>
                  <a:cubicBezTo>
                    <a:pt x="148" y="135"/>
                    <a:pt x="151" y="128"/>
                    <a:pt x="151" y="122"/>
                  </a:cubicBezTo>
                  <a:cubicBezTo>
                    <a:pt x="151" y="52"/>
                    <a:pt x="151" y="52"/>
                    <a:pt x="151" y="52"/>
                  </a:cubicBezTo>
                  <a:cubicBezTo>
                    <a:pt x="152" y="46"/>
                    <a:pt x="148" y="39"/>
                    <a:pt x="143" y="36"/>
                  </a:cubicBezTo>
                  <a:moveTo>
                    <a:pt x="144" y="122"/>
                  </a:moveTo>
                  <a:cubicBezTo>
                    <a:pt x="144" y="125"/>
                    <a:pt x="141" y="129"/>
                    <a:pt x="139" y="131"/>
                  </a:cubicBezTo>
                  <a:cubicBezTo>
                    <a:pt x="81" y="164"/>
                    <a:pt x="81" y="164"/>
                    <a:pt x="81" y="164"/>
                  </a:cubicBezTo>
                  <a:cubicBezTo>
                    <a:pt x="79" y="165"/>
                    <a:pt x="73" y="165"/>
                    <a:pt x="71" y="164"/>
                  </a:cubicBezTo>
                  <a:cubicBezTo>
                    <a:pt x="13" y="131"/>
                    <a:pt x="13" y="131"/>
                    <a:pt x="13" y="131"/>
                  </a:cubicBezTo>
                  <a:cubicBezTo>
                    <a:pt x="10" y="129"/>
                    <a:pt x="8" y="125"/>
                    <a:pt x="8" y="122"/>
                  </a:cubicBezTo>
                  <a:cubicBezTo>
                    <a:pt x="8" y="52"/>
                    <a:pt x="8" y="52"/>
                    <a:pt x="8" y="52"/>
                  </a:cubicBezTo>
                  <a:cubicBezTo>
                    <a:pt x="8" y="49"/>
                    <a:pt x="10" y="45"/>
                    <a:pt x="13" y="43"/>
                  </a:cubicBezTo>
                  <a:cubicBezTo>
                    <a:pt x="71" y="10"/>
                    <a:pt x="71" y="10"/>
                    <a:pt x="71" y="10"/>
                  </a:cubicBezTo>
                  <a:cubicBezTo>
                    <a:pt x="72" y="9"/>
                    <a:pt x="74" y="9"/>
                    <a:pt x="75" y="9"/>
                  </a:cubicBezTo>
                  <a:cubicBezTo>
                    <a:pt x="77" y="9"/>
                    <a:pt x="79" y="9"/>
                    <a:pt x="80" y="10"/>
                  </a:cubicBezTo>
                  <a:cubicBezTo>
                    <a:pt x="138" y="43"/>
                    <a:pt x="138" y="43"/>
                    <a:pt x="138" y="43"/>
                  </a:cubicBezTo>
                  <a:cubicBezTo>
                    <a:pt x="141" y="45"/>
                    <a:pt x="143" y="49"/>
                    <a:pt x="143" y="52"/>
                  </a:cubicBezTo>
                  <a:cubicBezTo>
                    <a:pt x="143" y="122"/>
                    <a:pt x="143" y="122"/>
                    <a:pt x="143" y="122"/>
                  </a:cubicBezTo>
                  <a:lnTo>
                    <a:pt x="144" y="122"/>
                  </a:lnTo>
                  <a:close/>
                  <a:moveTo>
                    <a:pt x="87" y="84"/>
                  </a:moveTo>
                  <a:cubicBezTo>
                    <a:pt x="89" y="81"/>
                    <a:pt x="91" y="78"/>
                    <a:pt x="91" y="74"/>
                  </a:cubicBezTo>
                  <a:cubicBezTo>
                    <a:pt x="91" y="66"/>
                    <a:pt x="84" y="59"/>
                    <a:pt x="75" y="59"/>
                  </a:cubicBezTo>
                  <a:cubicBezTo>
                    <a:pt x="66" y="59"/>
                    <a:pt x="60" y="66"/>
                    <a:pt x="60" y="74"/>
                  </a:cubicBezTo>
                  <a:cubicBezTo>
                    <a:pt x="60" y="83"/>
                    <a:pt x="67" y="90"/>
                    <a:pt x="75" y="90"/>
                  </a:cubicBezTo>
                  <a:cubicBezTo>
                    <a:pt x="79" y="90"/>
                    <a:pt x="82" y="89"/>
                    <a:pt x="85" y="87"/>
                  </a:cubicBezTo>
                  <a:cubicBezTo>
                    <a:pt x="91" y="92"/>
                    <a:pt x="91" y="92"/>
                    <a:pt x="91" y="92"/>
                  </a:cubicBezTo>
                  <a:cubicBezTo>
                    <a:pt x="91" y="93"/>
                    <a:pt x="91" y="93"/>
                    <a:pt x="92" y="93"/>
                  </a:cubicBezTo>
                  <a:cubicBezTo>
                    <a:pt x="92" y="93"/>
                    <a:pt x="93" y="92"/>
                    <a:pt x="93" y="92"/>
                  </a:cubicBezTo>
                  <a:cubicBezTo>
                    <a:pt x="94" y="91"/>
                    <a:pt x="94" y="90"/>
                    <a:pt x="93" y="89"/>
                  </a:cubicBezTo>
                  <a:lnTo>
                    <a:pt x="87" y="84"/>
                  </a:lnTo>
                  <a:close/>
                  <a:moveTo>
                    <a:pt x="75" y="86"/>
                  </a:moveTo>
                  <a:cubicBezTo>
                    <a:pt x="69" y="86"/>
                    <a:pt x="64" y="81"/>
                    <a:pt x="64" y="74"/>
                  </a:cubicBezTo>
                  <a:cubicBezTo>
                    <a:pt x="64" y="68"/>
                    <a:pt x="69" y="63"/>
                    <a:pt x="75" y="63"/>
                  </a:cubicBezTo>
                  <a:cubicBezTo>
                    <a:pt x="82" y="63"/>
                    <a:pt x="87" y="68"/>
                    <a:pt x="87" y="74"/>
                  </a:cubicBezTo>
                  <a:cubicBezTo>
                    <a:pt x="87" y="81"/>
                    <a:pt x="81" y="86"/>
                    <a:pt x="75" y="86"/>
                  </a:cubicBezTo>
                  <a:moveTo>
                    <a:pt x="103" y="61"/>
                  </a:moveTo>
                  <a:cubicBezTo>
                    <a:pt x="99" y="50"/>
                    <a:pt x="88" y="43"/>
                    <a:pt x="76" y="43"/>
                  </a:cubicBezTo>
                  <a:cubicBezTo>
                    <a:pt x="64" y="43"/>
                    <a:pt x="53" y="50"/>
                    <a:pt x="49" y="61"/>
                  </a:cubicBezTo>
                  <a:cubicBezTo>
                    <a:pt x="34" y="63"/>
                    <a:pt x="24" y="76"/>
                    <a:pt x="24" y="90"/>
                  </a:cubicBezTo>
                  <a:cubicBezTo>
                    <a:pt x="24" y="106"/>
                    <a:pt x="37" y="119"/>
                    <a:pt x="53" y="119"/>
                  </a:cubicBezTo>
                  <a:cubicBezTo>
                    <a:pt x="99" y="119"/>
                    <a:pt x="99" y="119"/>
                    <a:pt x="99" y="119"/>
                  </a:cubicBezTo>
                  <a:cubicBezTo>
                    <a:pt x="101" y="119"/>
                    <a:pt x="101" y="119"/>
                    <a:pt x="101" y="119"/>
                  </a:cubicBezTo>
                  <a:cubicBezTo>
                    <a:pt x="102" y="119"/>
                    <a:pt x="102" y="119"/>
                    <a:pt x="102" y="119"/>
                  </a:cubicBezTo>
                  <a:cubicBezTo>
                    <a:pt x="102" y="119"/>
                    <a:pt x="103" y="119"/>
                    <a:pt x="103" y="119"/>
                  </a:cubicBezTo>
                  <a:cubicBezTo>
                    <a:pt x="117" y="117"/>
                    <a:pt x="127" y="105"/>
                    <a:pt x="127" y="90"/>
                  </a:cubicBezTo>
                  <a:cubicBezTo>
                    <a:pt x="128" y="75"/>
                    <a:pt x="117" y="63"/>
                    <a:pt x="103" y="61"/>
                  </a:cubicBezTo>
                  <a:moveTo>
                    <a:pt x="104" y="115"/>
                  </a:moveTo>
                  <a:cubicBezTo>
                    <a:pt x="104" y="97"/>
                    <a:pt x="104" y="97"/>
                    <a:pt x="104" y="97"/>
                  </a:cubicBezTo>
                  <a:cubicBezTo>
                    <a:pt x="104" y="96"/>
                    <a:pt x="103" y="95"/>
                    <a:pt x="102" y="95"/>
                  </a:cubicBezTo>
                  <a:cubicBezTo>
                    <a:pt x="101" y="95"/>
                    <a:pt x="100" y="96"/>
                    <a:pt x="100" y="97"/>
                  </a:cubicBezTo>
                  <a:cubicBezTo>
                    <a:pt x="100" y="115"/>
                    <a:pt x="100" y="115"/>
                    <a:pt x="100" y="115"/>
                  </a:cubicBezTo>
                  <a:cubicBezTo>
                    <a:pt x="99" y="115"/>
                    <a:pt x="99" y="115"/>
                    <a:pt x="99" y="115"/>
                  </a:cubicBezTo>
                  <a:cubicBezTo>
                    <a:pt x="88" y="115"/>
                    <a:pt x="88" y="115"/>
                    <a:pt x="88" y="115"/>
                  </a:cubicBezTo>
                  <a:cubicBezTo>
                    <a:pt x="88" y="105"/>
                    <a:pt x="88" y="105"/>
                    <a:pt x="88" y="105"/>
                  </a:cubicBezTo>
                  <a:cubicBezTo>
                    <a:pt x="88" y="104"/>
                    <a:pt x="87" y="103"/>
                    <a:pt x="86" y="103"/>
                  </a:cubicBezTo>
                  <a:cubicBezTo>
                    <a:pt x="85" y="103"/>
                    <a:pt x="84" y="104"/>
                    <a:pt x="84" y="105"/>
                  </a:cubicBezTo>
                  <a:cubicBezTo>
                    <a:pt x="84" y="115"/>
                    <a:pt x="84" y="115"/>
                    <a:pt x="84" y="115"/>
                  </a:cubicBezTo>
                  <a:cubicBezTo>
                    <a:pt x="72" y="115"/>
                    <a:pt x="72" y="115"/>
                    <a:pt x="72" y="115"/>
                  </a:cubicBezTo>
                  <a:cubicBezTo>
                    <a:pt x="72" y="99"/>
                    <a:pt x="72" y="99"/>
                    <a:pt x="72" y="99"/>
                  </a:cubicBezTo>
                  <a:cubicBezTo>
                    <a:pt x="72" y="98"/>
                    <a:pt x="71" y="97"/>
                    <a:pt x="70" y="97"/>
                  </a:cubicBezTo>
                  <a:cubicBezTo>
                    <a:pt x="69" y="97"/>
                    <a:pt x="68" y="99"/>
                    <a:pt x="68" y="99"/>
                  </a:cubicBezTo>
                  <a:cubicBezTo>
                    <a:pt x="68" y="115"/>
                    <a:pt x="68" y="115"/>
                    <a:pt x="68" y="115"/>
                  </a:cubicBezTo>
                  <a:cubicBezTo>
                    <a:pt x="56" y="115"/>
                    <a:pt x="56" y="115"/>
                    <a:pt x="56" y="115"/>
                  </a:cubicBezTo>
                  <a:cubicBezTo>
                    <a:pt x="56" y="104"/>
                    <a:pt x="56" y="104"/>
                    <a:pt x="56" y="104"/>
                  </a:cubicBezTo>
                  <a:cubicBezTo>
                    <a:pt x="56" y="103"/>
                    <a:pt x="55" y="102"/>
                    <a:pt x="54" y="102"/>
                  </a:cubicBezTo>
                  <a:cubicBezTo>
                    <a:pt x="53" y="102"/>
                    <a:pt x="52" y="103"/>
                    <a:pt x="52" y="104"/>
                  </a:cubicBezTo>
                  <a:cubicBezTo>
                    <a:pt x="52" y="115"/>
                    <a:pt x="52" y="115"/>
                    <a:pt x="52" y="115"/>
                  </a:cubicBezTo>
                  <a:cubicBezTo>
                    <a:pt x="39" y="114"/>
                    <a:pt x="28" y="103"/>
                    <a:pt x="28" y="90"/>
                  </a:cubicBezTo>
                  <a:cubicBezTo>
                    <a:pt x="28" y="77"/>
                    <a:pt x="37" y="66"/>
                    <a:pt x="50" y="65"/>
                  </a:cubicBezTo>
                  <a:cubicBezTo>
                    <a:pt x="51" y="65"/>
                    <a:pt x="52" y="64"/>
                    <a:pt x="52" y="64"/>
                  </a:cubicBezTo>
                  <a:cubicBezTo>
                    <a:pt x="55" y="54"/>
                    <a:pt x="65" y="47"/>
                    <a:pt x="76" y="47"/>
                  </a:cubicBezTo>
                  <a:cubicBezTo>
                    <a:pt x="87" y="47"/>
                    <a:pt x="96" y="54"/>
                    <a:pt x="100" y="64"/>
                  </a:cubicBezTo>
                  <a:cubicBezTo>
                    <a:pt x="100" y="65"/>
                    <a:pt x="101" y="65"/>
                    <a:pt x="101" y="65"/>
                  </a:cubicBezTo>
                  <a:cubicBezTo>
                    <a:pt x="114" y="67"/>
                    <a:pt x="124" y="77"/>
                    <a:pt x="124" y="90"/>
                  </a:cubicBezTo>
                  <a:cubicBezTo>
                    <a:pt x="124" y="102"/>
                    <a:pt x="115" y="112"/>
                    <a:pt x="104" y="115"/>
                  </a:cubicBezTo>
                </a:path>
              </a:pathLst>
            </a:custGeom>
            <a:solidFill>
              <a:srgbClr val="454545"/>
            </a:solidFill>
            <a:ln>
              <a:noFill/>
            </a:ln>
          </p:spPr>
          <p:txBody>
            <a:bodyPr vert="horz" wrap="square" lIns="91404" tIns="45702" rIns="91404" bIns="45702" numCol="1" anchor="t" anchorCtr="0" compatLnSpc="1"/>
            <a:lstStyle/>
            <a:p>
              <a:pPr defTabSz="1218565"/>
              <a:endParaRPr lang="zh-CN" altLang="en-US" sz="2400" kern="0">
                <a:solidFill>
                  <a:prstClr val="black"/>
                </a:solidFill>
              </a:endParaRPr>
            </a:p>
          </p:txBody>
        </p:sp>
        <p:sp>
          <p:nvSpPr>
            <p:cNvPr id="88" name="TextBox 492"/>
            <p:cNvSpPr txBox="1"/>
            <p:nvPr/>
          </p:nvSpPr>
          <p:spPr>
            <a:xfrm>
              <a:off x="7656859" y="4148743"/>
              <a:ext cx="373847" cy="212729"/>
            </a:xfrm>
            <a:prstGeom prst="rect">
              <a:avLst/>
            </a:prstGeom>
            <a:noFill/>
          </p:spPr>
          <p:txBody>
            <a:bodyPr wrap="none" rtlCol="0">
              <a:spAutoFit/>
            </a:bodyPr>
            <a:lstStyle/>
            <a:p>
              <a:pPr algn="ctr" defTabSz="1218565"/>
              <a:r>
                <a:rPr lang="en-US" altLang="zh-CN" sz="1050" kern="0" dirty="0">
                  <a:solidFill>
                    <a:prstClr val="black">
                      <a:lumMod val="75000"/>
                      <a:lumOff val="25000"/>
                    </a:prstClr>
                  </a:solidFill>
                </a:rPr>
                <a:t>DLI</a:t>
              </a:r>
              <a:endParaRPr lang="en-US" altLang="zh-CN" sz="1050" kern="0" dirty="0">
                <a:solidFill>
                  <a:prstClr val="black">
                    <a:lumMod val="75000"/>
                    <a:lumOff val="25000"/>
                  </a:prstClr>
                </a:solidFill>
              </a:endParaRPr>
            </a:p>
          </p:txBody>
        </p:sp>
      </p:grpSp>
      <p:grpSp>
        <p:nvGrpSpPr>
          <p:cNvPr id="847" name="组合 846"/>
          <p:cNvGrpSpPr/>
          <p:nvPr/>
        </p:nvGrpSpPr>
        <p:grpSpPr>
          <a:xfrm>
            <a:off x="4759039" y="3945050"/>
            <a:ext cx="2520714" cy="544967"/>
            <a:chOff x="4040909" y="3732777"/>
            <a:chExt cx="2521699" cy="390983"/>
          </a:xfrm>
        </p:grpSpPr>
        <p:grpSp>
          <p:nvGrpSpPr>
            <p:cNvPr id="124" name="组合 123"/>
            <p:cNvGrpSpPr/>
            <p:nvPr/>
          </p:nvGrpSpPr>
          <p:grpSpPr>
            <a:xfrm>
              <a:off x="4040909" y="3732777"/>
              <a:ext cx="2521699" cy="383107"/>
              <a:chOff x="2816747" y="3784435"/>
              <a:chExt cx="2521699" cy="517580"/>
            </a:xfrm>
          </p:grpSpPr>
          <p:sp>
            <p:nvSpPr>
              <p:cNvPr id="125" name="上下箭头 259"/>
              <p:cNvSpPr/>
              <p:nvPr/>
            </p:nvSpPr>
            <p:spPr bwMode="auto">
              <a:xfrm>
                <a:off x="3537965" y="3784435"/>
                <a:ext cx="278861" cy="517580"/>
              </a:xfrm>
              <a:prstGeom prst="upDownArrow">
                <a:avLst/>
              </a:prstGeom>
              <a:solidFill>
                <a:srgbClr val="00B0F0"/>
              </a:solidFill>
              <a:ln w="9525" cap="flat" cmpd="sng" algn="ctr">
                <a:noFill/>
                <a:prstDash val="solid"/>
                <a:headEnd type="none" w="med" len="med"/>
                <a:tailEnd type="none" w="med" len="med"/>
              </a:ln>
              <a:effectLst/>
            </p:spPr>
            <p:txBody>
              <a:bodyPr wrap="none" anchor="ctr" anchorCtr="1"/>
              <a:lstStyle/>
              <a:p>
                <a:pPr defTabSz="1218565"/>
                <a:endParaRPr lang="zh-CN" altLang="en-US" sz="3200" kern="0" dirty="0">
                  <a:solidFill>
                    <a:srgbClr val="EEECE1"/>
                  </a:solidFill>
                  <a:cs typeface="Huawei Sans" panose="020C0503030203020204" pitchFamily="34" charset="0"/>
                </a:endParaRPr>
              </a:p>
            </p:txBody>
          </p:sp>
          <p:sp>
            <p:nvSpPr>
              <p:cNvPr id="126" name="矩形 108"/>
              <p:cNvSpPr>
                <a:spLocks noChangeArrowheads="1"/>
              </p:cNvSpPr>
              <p:nvPr/>
            </p:nvSpPr>
            <p:spPr bwMode="auto">
              <a:xfrm>
                <a:off x="2816747" y="3893504"/>
                <a:ext cx="761656" cy="267824"/>
              </a:xfrm>
              <a:prstGeom prst="rect">
                <a:avLst/>
              </a:prstGeom>
              <a:noFill/>
              <a:ln w="9525">
                <a:noFill/>
                <a:miter lim="800000"/>
              </a:ln>
            </p:spPr>
            <p:txBody>
              <a:bodyPr wrap="square" lIns="60365" tIns="30183" rIns="60365" bIns="30183">
                <a:spAutoFit/>
              </a:bodyPr>
              <a:lstStyle/>
              <a:p>
                <a:pPr marL="196850" indent="-196850" algn="ctr" defTabSz="527685" eaLnBrk="0" hangingPunct="0">
                  <a:lnSpc>
                    <a:spcPct val="140000"/>
                  </a:lnSpc>
                </a:pPr>
                <a:r>
                  <a:rPr lang="zh-CN" altLang="en-US" sz="1000" b="1" kern="0" dirty="0">
                    <a:solidFill>
                      <a:prstClr val="black"/>
                    </a:solidFill>
                  </a:rPr>
                  <a:t>对象语义</a:t>
                </a:r>
                <a:endParaRPr lang="en-US" altLang="zh-CN" sz="1000" b="1" kern="0" dirty="0">
                  <a:solidFill>
                    <a:prstClr val="black"/>
                  </a:solidFill>
                </a:endParaRPr>
              </a:p>
            </p:txBody>
          </p:sp>
          <p:sp>
            <p:nvSpPr>
              <p:cNvPr id="375" name="矩形 108"/>
              <p:cNvSpPr>
                <a:spLocks noChangeArrowheads="1"/>
              </p:cNvSpPr>
              <p:nvPr/>
            </p:nvSpPr>
            <p:spPr bwMode="auto">
              <a:xfrm>
                <a:off x="4576790" y="3902262"/>
                <a:ext cx="761656" cy="267824"/>
              </a:xfrm>
              <a:prstGeom prst="rect">
                <a:avLst/>
              </a:prstGeom>
              <a:noFill/>
              <a:ln w="9525">
                <a:noFill/>
                <a:miter lim="800000"/>
              </a:ln>
            </p:spPr>
            <p:txBody>
              <a:bodyPr wrap="square" lIns="60365" tIns="30183" rIns="60365" bIns="30183">
                <a:spAutoFit/>
              </a:bodyPr>
              <a:lstStyle/>
              <a:p>
                <a:pPr marL="196850" indent="-196850" algn="ctr" defTabSz="527685" eaLnBrk="0" hangingPunct="0">
                  <a:lnSpc>
                    <a:spcPct val="140000"/>
                  </a:lnSpc>
                </a:pPr>
                <a:r>
                  <a:rPr lang="zh-CN" altLang="en-US" sz="1000" b="1" kern="0" dirty="0">
                    <a:solidFill>
                      <a:prstClr val="black"/>
                    </a:solidFill>
                  </a:rPr>
                  <a:t>文件语义</a:t>
                </a:r>
                <a:endParaRPr lang="en-US" altLang="zh-CN" sz="1000" b="1" kern="0" dirty="0">
                  <a:solidFill>
                    <a:prstClr val="black"/>
                  </a:solidFill>
                </a:endParaRPr>
              </a:p>
            </p:txBody>
          </p:sp>
        </p:grpSp>
        <p:sp>
          <p:nvSpPr>
            <p:cNvPr id="128" name="上下箭头 259"/>
            <p:cNvSpPr/>
            <p:nvPr/>
          </p:nvSpPr>
          <p:spPr bwMode="auto">
            <a:xfrm>
              <a:off x="5597272" y="3740653"/>
              <a:ext cx="278861" cy="383107"/>
            </a:xfrm>
            <a:prstGeom prst="upDownArrow">
              <a:avLst/>
            </a:prstGeom>
            <a:solidFill>
              <a:srgbClr val="00B0F0"/>
            </a:solidFill>
            <a:ln w="9525" cap="flat" cmpd="sng" algn="ctr">
              <a:noFill/>
              <a:prstDash val="solid"/>
              <a:headEnd type="none" w="med" len="med"/>
              <a:tailEnd type="none" w="med" len="med"/>
            </a:ln>
            <a:effectLst/>
          </p:spPr>
          <p:txBody>
            <a:bodyPr wrap="none" anchor="ctr" anchorCtr="1"/>
            <a:lstStyle/>
            <a:p>
              <a:pPr defTabSz="1218565"/>
              <a:endParaRPr lang="zh-CN" altLang="en-US" sz="3200" kern="0" dirty="0">
                <a:solidFill>
                  <a:srgbClr val="EEECE1"/>
                </a:solidFill>
                <a:cs typeface="Huawei Sans" panose="020C0503030203020204" pitchFamily="34" charset="0"/>
              </a:endParaRPr>
            </a:p>
          </p:txBody>
        </p:sp>
      </p:grpSp>
      <p:grpSp>
        <p:nvGrpSpPr>
          <p:cNvPr id="507" name="组合 506"/>
          <p:cNvGrpSpPr/>
          <p:nvPr/>
        </p:nvGrpSpPr>
        <p:grpSpPr>
          <a:xfrm>
            <a:off x="4810864" y="4751817"/>
            <a:ext cx="2629461" cy="400612"/>
            <a:chOff x="4518025" y="2961643"/>
            <a:chExt cx="2630488" cy="373063"/>
          </a:xfrm>
        </p:grpSpPr>
        <p:sp>
          <p:nvSpPr>
            <p:cNvPr id="508" name="Freeform 42"/>
            <p:cNvSpPr/>
            <p:nvPr/>
          </p:nvSpPr>
          <p:spPr bwMode="auto">
            <a:xfrm>
              <a:off x="4518025" y="3237868"/>
              <a:ext cx="82550" cy="96838"/>
            </a:xfrm>
            <a:custGeom>
              <a:avLst/>
              <a:gdLst>
                <a:gd name="T0" fmla="*/ 52 w 52"/>
                <a:gd name="T1" fmla="*/ 47 h 61"/>
                <a:gd name="T2" fmla="*/ 22 w 52"/>
                <a:gd name="T3" fmla="*/ 61 h 61"/>
                <a:gd name="T4" fmla="*/ 18 w 52"/>
                <a:gd name="T5" fmla="*/ 55 h 61"/>
                <a:gd name="T6" fmla="*/ 31 w 52"/>
                <a:gd name="T7" fmla="*/ 50 h 61"/>
                <a:gd name="T8" fmla="*/ 14 w 52"/>
                <a:gd name="T9" fmla="*/ 11 h 61"/>
                <a:gd name="T10" fmla="*/ 3 w 52"/>
                <a:gd name="T11" fmla="*/ 18 h 61"/>
                <a:gd name="T12" fmla="*/ 0 w 52"/>
                <a:gd name="T13" fmla="*/ 12 h 61"/>
                <a:gd name="T14" fmla="*/ 15 w 52"/>
                <a:gd name="T15" fmla="*/ 0 h 61"/>
                <a:gd name="T16" fmla="*/ 37 w 52"/>
                <a:gd name="T17" fmla="*/ 47 h 61"/>
                <a:gd name="T18" fmla="*/ 48 w 52"/>
                <a:gd name="T19" fmla="*/ 42 h 61"/>
                <a:gd name="T20" fmla="*/ 52 w 52"/>
                <a:gd name="T21" fmla="*/ 4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61">
                  <a:moveTo>
                    <a:pt x="52" y="47"/>
                  </a:moveTo>
                  <a:lnTo>
                    <a:pt x="22" y="61"/>
                  </a:lnTo>
                  <a:lnTo>
                    <a:pt x="18" y="55"/>
                  </a:lnTo>
                  <a:lnTo>
                    <a:pt x="31" y="50"/>
                  </a:lnTo>
                  <a:lnTo>
                    <a:pt x="14" y="11"/>
                  </a:lnTo>
                  <a:lnTo>
                    <a:pt x="3" y="18"/>
                  </a:lnTo>
                  <a:lnTo>
                    <a:pt x="0" y="12"/>
                  </a:lnTo>
                  <a:lnTo>
                    <a:pt x="15" y="0"/>
                  </a:lnTo>
                  <a:lnTo>
                    <a:pt x="37" y="47"/>
                  </a:lnTo>
                  <a:lnTo>
                    <a:pt x="48" y="42"/>
                  </a:lnTo>
                  <a:lnTo>
                    <a:pt x="52" y="47"/>
                  </a:lnTo>
                  <a:close/>
                </a:path>
              </a:pathLst>
            </a:custGeom>
            <a:solidFill>
              <a:srgbClr val="2298F0">
                <a:alpha val="69804"/>
              </a:srgbClr>
            </a:solidFill>
            <a:ln>
              <a:noFill/>
            </a:ln>
          </p:spPr>
          <p:txBody>
            <a:bodyPr vert="horz" wrap="square" lIns="91404" tIns="45702" rIns="91404" bIns="45702" numCol="1" anchor="t" anchorCtr="0" compatLnSpc="1"/>
            <a:lstStyle/>
            <a:p>
              <a:pPr defTabSz="1218565"/>
              <a:endParaRPr lang="zh-CN" altLang="en-US" sz="2400">
                <a:solidFill>
                  <a:prstClr val="black"/>
                </a:solidFill>
              </a:endParaRPr>
            </a:p>
          </p:txBody>
        </p:sp>
        <p:sp>
          <p:nvSpPr>
            <p:cNvPr id="509" name="Freeform 43"/>
            <p:cNvSpPr>
              <a:spLocks noEditPoints="1"/>
            </p:cNvSpPr>
            <p:nvPr/>
          </p:nvSpPr>
          <p:spPr bwMode="auto">
            <a:xfrm>
              <a:off x="4584700" y="3201356"/>
              <a:ext cx="73025" cy="101600"/>
            </a:xfrm>
            <a:custGeom>
              <a:avLst/>
              <a:gdLst>
                <a:gd name="T0" fmla="*/ 4 w 29"/>
                <a:gd name="T1" fmla="*/ 26 h 40"/>
                <a:gd name="T2" fmla="*/ 1 w 29"/>
                <a:gd name="T3" fmla="*/ 12 h 40"/>
                <a:gd name="T4" fmla="*/ 8 w 29"/>
                <a:gd name="T5" fmla="*/ 3 h 40"/>
                <a:gd name="T6" fmla="*/ 26 w 29"/>
                <a:gd name="T7" fmla="*/ 16 h 40"/>
                <a:gd name="T8" fmla="*/ 28 w 29"/>
                <a:gd name="T9" fmla="*/ 30 h 40"/>
                <a:gd name="T10" fmla="*/ 21 w 29"/>
                <a:gd name="T11" fmla="*/ 38 h 40"/>
                <a:gd name="T12" fmla="*/ 12 w 29"/>
                <a:gd name="T13" fmla="*/ 37 h 40"/>
                <a:gd name="T14" fmla="*/ 4 w 29"/>
                <a:gd name="T15" fmla="*/ 26 h 40"/>
                <a:gd name="T16" fmla="*/ 8 w 29"/>
                <a:gd name="T17" fmla="*/ 24 h 40"/>
                <a:gd name="T18" fmla="*/ 20 w 29"/>
                <a:gd name="T19" fmla="*/ 35 h 40"/>
                <a:gd name="T20" fmla="*/ 21 w 29"/>
                <a:gd name="T21" fmla="*/ 18 h 40"/>
                <a:gd name="T22" fmla="*/ 9 w 29"/>
                <a:gd name="T23" fmla="*/ 7 h 40"/>
                <a:gd name="T24" fmla="*/ 8 w 29"/>
                <a:gd name="T25"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40">
                  <a:moveTo>
                    <a:pt x="4" y="26"/>
                  </a:moveTo>
                  <a:cubicBezTo>
                    <a:pt x="1" y="20"/>
                    <a:pt x="0" y="15"/>
                    <a:pt x="1" y="12"/>
                  </a:cubicBezTo>
                  <a:cubicBezTo>
                    <a:pt x="2" y="8"/>
                    <a:pt x="4" y="5"/>
                    <a:pt x="8" y="3"/>
                  </a:cubicBezTo>
                  <a:cubicBezTo>
                    <a:pt x="15" y="0"/>
                    <a:pt x="21" y="5"/>
                    <a:pt x="26" y="16"/>
                  </a:cubicBezTo>
                  <a:cubicBezTo>
                    <a:pt x="28" y="22"/>
                    <a:pt x="29" y="27"/>
                    <a:pt x="28" y="30"/>
                  </a:cubicBezTo>
                  <a:cubicBezTo>
                    <a:pt x="27" y="34"/>
                    <a:pt x="25" y="37"/>
                    <a:pt x="21" y="38"/>
                  </a:cubicBezTo>
                  <a:cubicBezTo>
                    <a:pt x="18" y="40"/>
                    <a:pt x="15" y="39"/>
                    <a:pt x="12" y="37"/>
                  </a:cubicBezTo>
                  <a:cubicBezTo>
                    <a:pt x="9" y="35"/>
                    <a:pt x="6" y="32"/>
                    <a:pt x="4" y="26"/>
                  </a:cubicBezTo>
                  <a:close/>
                  <a:moveTo>
                    <a:pt x="8" y="24"/>
                  </a:moveTo>
                  <a:cubicBezTo>
                    <a:pt x="12" y="33"/>
                    <a:pt x="16" y="37"/>
                    <a:pt x="20" y="35"/>
                  </a:cubicBezTo>
                  <a:cubicBezTo>
                    <a:pt x="25" y="33"/>
                    <a:pt x="25" y="27"/>
                    <a:pt x="21" y="18"/>
                  </a:cubicBezTo>
                  <a:cubicBezTo>
                    <a:pt x="18" y="9"/>
                    <a:pt x="13" y="5"/>
                    <a:pt x="9" y="7"/>
                  </a:cubicBezTo>
                  <a:cubicBezTo>
                    <a:pt x="4" y="9"/>
                    <a:pt x="4" y="15"/>
                    <a:pt x="8" y="24"/>
                  </a:cubicBezTo>
                  <a:close/>
                </a:path>
              </a:pathLst>
            </a:custGeom>
            <a:solidFill>
              <a:srgbClr val="2298F0">
                <a:alpha val="69804"/>
              </a:srgbClr>
            </a:solidFill>
            <a:ln>
              <a:noFill/>
            </a:ln>
          </p:spPr>
          <p:txBody>
            <a:bodyPr vert="horz" wrap="square" lIns="91404" tIns="45702" rIns="91404" bIns="45702" numCol="1" anchor="t" anchorCtr="0" compatLnSpc="1"/>
            <a:lstStyle/>
            <a:p>
              <a:pPr defTabSz="1218565"/>
              <a:endParaRPr lang="zh-CN" altLang="en-US" sz="2400">
                <a:solidFill>
                  <a:prstClr val="black"/>
                </a:solidFill>
              </a:endParaRPr>
            </a:p>
          </p:txBody>
        </p:sp>
        <p:sp>
          <p:nvSpPr>
            <p:cNvPr id="510" name="Freeform 44"/>
            <p:cNvSpPr/>
            <p:nvPr/>
          </p:nvSpPr>
          <p:spPr bwMode="auto">
            <a:xfrm>
              <a:off x="4649788" y="3182306"/>
              <a:ext cx="79375" cy="96838"/>
            </a:xfrm>
            <a:custGeom>
              <a:avLst/>
              <a:gdLst>
                <a:gd name="T0" fmla="*/ 50 w 50"/>
                <a:gd name="T1" fmla="*/ 49 h 61"/>
                <a:gd name="T2" fmla="*/ 19 w 50"/>
                <a:gd name="T3" fmla="*/ 61 h 61"/>
                <a:gd name="T4" fmla="*/ 17 w 50"/>
                <a:gd name="T5" fmla="*/ 55 h 61"/>
                <a:gd name="T6" fmla="*/ 30 w 50"/>
                <a:gd name="T7" fmla="*/ 50 h 61"/>
                <a:gd name="T8" fmla="*/ 14 w 50"/>
                <a:gd name="T9" fmla="*/ 9 h 61"/>
                <a:gd name="T10" fmla="*/ 3 w 50"/>
                <a:gd name="T11" fmla="*/ 19 h 61"/>
                <a:gd name="T12" fmla="*/ 0 w 50"/>
                <a:gd name="T13" fmla="*/ 12 h 61"/>
                <a:gd name="T14" fmla="*/ 17 w 50"/>
                <a:gd name="T15" fmla="*/ 0 h 61"/>
                <a:gd name="T16" fmla="*/ 36 w 50"/>
                <a:gd name="T17" fmla="*/ 49 h 61"/>
                <a:gd name="T18" fmla="*/ 47 w 50"/>
                <a:gd name="T19" fmla="*/ 44 h 61"/>
                <a:gd name="T20" fmla="*/ 50 w 50"/>
                <a:gd name="T21" fmla="*/ 4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61">
                  <a:moveTo>
                    <a:pt x="50" y="49"/>
                  </a:moveTo>
                  <a:lnTo>
                    <a:pt x="19" y="61"/>
                  </a:lnTo>
                  <a:lnTo>
                    <a:pt x="17" y="55"/>
                  </a:lnTo>
                  <a:lnTo>
                    <a:pt x="30" y="50"/>
                  </a:lnTo>
                  <a:lnTo>
                    <a:pt x="14" y="9"/>
                  </a:lnTo>
                  <a:lnTo>
                    <a:pt x="3" y="19"/>
                  </a:lnTo>
                  <a:lnTo>
                    <a:pt x="0" y="12"/>
                  </a:lnTo>
                  <a:lnTo>
                    <a:pt x="17" y="0"/>
                  </a:lnTo>
                  <a:lnTo>
                    <a:pt x="36" y="49"/>
                  </a:lnTo>
                  <a:lnTo>
                    <a:pt x="47" y="44"/>
                  </a:lnTo>
                  <a:lnTo>
                    <a:pt x="50" y="49"/>
                  </a:lnTo>
                  <a:close/>
                </a:path>
              </a:pathLst>
            </a:custGeom>
            <a:solidFill>
              <a:srgbClr val="2298F0">
                <a:alpha val="69804"/>
              </a:srgbClr>
            </a:solidFill>
            <a:ln>
              <a:noFill/>
            </a:ln>
          </p:spPr>
          <p:txBody>
            <a:bodyPr vert="horz" wrap="square" lIns="91404" tIns="45702" rIns="91404" bIns="45702" numCol="1" anchor="t" anchorCtr="0" compatLnSpc="1"/>
            <a:lstStyle/>
            <a:p>
              <a:pPr defTabSz="1218565"/>
              <a:endParaRPr lang="zh-CN" altLang="en-US" sz="2400">
                <a:solidFill>
                  <a:prstClr val="black"/>
                </a:solidFill>
              </a:endParaRPr>
            </a:p>
          </p:txBody>
        </p:sp>
        <p:sp>
          <p:nvSpPr>
            <p:cNvPr id="511" name="Freeform 45"/>
            <p:cNvSpPr>
              <a:spLocks noEditPoints="1"/>
            </p:cNvSpPr>
            <p:nvPr/>
          </p:nvSpPr>
          <p:spPr bwMode="auto">
            <a:xfrm>
              <a:off x="4719638" y="3152143"/>
              <a:ext cx="68263" cy="100013"/>
            </a:xfrm>
            <a:custGeom>
              <a:avLst/>
              <a:gdLst>
                <a:gd name="T0" fmla="*/ 2 w 27"/>
                <a:gd name="T1" fmla="*/ 25 h 40"/>
                <a:gd name="T2" fmla="*/ 1 w 27"/>
                <a:gd name="T3" fmla="*/ 10 h 40"/>
                <a:gd name="T4" fmla="*/ 8 w 27"/>
                <a:gd name="T5" fmla="*/ 3 h 40"/>
                <a:gd name="T6" fmla="*/ 25 w 27"/>
                <a:gd name="T7" fmla="*/ 16 h 40"/>
                <a:gd name="T8" fmla="*/ 26 w 27"/>
                <a:gd name="T9" fmla="*/ 31 h 40"/>
                <a:gd name="T10" fmla="*/ 20 w 27"/>
                <a:gd name="T11" fmla="*/ 38 h 40"/>
                <a:gd name="T12" fmla="*/ 10 w 27"/>
                <a:gd name="T13" fmla="*/ 37 h 40"/>
                <a:gd name="T14" fmla="*/ 2 w 27"/>
                <a:gd name="T15" fmla="*/ 25 h 40"/>
                <a:gd name="T16" fmla="*/ 7 w 27"/>
                <a:gd name="T17" fmla="*/ 23 h 40"/>
                <a:gd name="T18" fmla="*/ 19 w 27"/>
                <a:gd name="T19" fmla="*/ 35 h 40"/>
                <a:gd name="T20" fmla="*/ 20 w 27"/>
                <a:gd name="T21" fmla="*/ 18 h 40"/>
                <a:gd name="T22" fmla="*/ 9 w 27"/>
                <a:gd name="T23" fmla="*/ 6 h 40"/>
                <a:gd name="T24" fmla="*/ 7 w 27"/>
                <a:gd name="T25"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2" y="25"/>
                  </a:moveTo>
                  <a:cubicBezTo>
                    <a:pt x="0" y="19"/>
                    <a:pt x="0" y="14"/>
                    <a:pt x="1" y="10"/>
                  </a:cubicBezTo>
                  <a:cubicBezTo>
                    <a:pt x="1" y="7"/>
                    <a:pt x="4" y="4"/>
                    <a:pt x="8" y="3"/>
                  </a:cubicBezTo>
                  <a:cubicBezTo>
                    <a:pt x="15" y="0"/>
                    <a:pt x="21" y="5"/>
                    <a:pt x="25" y="16"/>
                  </a:cubicBezTo>
                  <a:cubicBezTo>
                    <a:pt x="27" y="22"/>
                    <a:pt x="27" y="27"/>
                    <a:pt x="26" y="31"/>
                  </a:cubicBezTo>
                  <a:cubicBezTo>
                    <a:pt x="25" y="34"/>
                    <a:pt x="23" y="37"/>
                    <a:pt x="20" y="38"/>
                  </a:cubicBezTo>
                  <a:cubicBezTo>
                    <a:pt x="16" y="40"/>
                    <a:pt x="13" y="39"/>
                    <a:pt x="10" y="37"/>
                  </a:cubicBezTo>
                  <a:cubicBezTo>
                    <a:pt x="7" y="35"/>
                    <a:pt x="4" y="31"/>
                    <a:pt x="2" y="25"/>
                  </a:cubicBezTo>
                  <a:close/>
                  <a:moveTo>
                    <a:pt x="7" y="23"/>
                  </a:moveTo>
                  <a:cubicBezTo>
                    <a:pt x="10" y="32"/>
                    <a:pt x="14" y="36"/>
                    <a:pt x="19" y="35"/>
                  </a:cubicBezTo>
                  <a:cubicBezTo>
                    <a:pt x="23" y="33"/>
                    <a:pt x="24" y="28"/>
                    <a:pt x="20" y="18"/>
                  </a:cubicBezTo>
                  <a:cubicBezTo>
                    <a:pt x="17" y="9"/>
                    <a:pt x="13" y="5"/>
                    <a:pt x="9" y="6"/>
                  </a:cubicBezTo>
                  <a:cubicBezTo>
                    <a:pt x="4" y="8"/>
                    <a:pt x="3" y="14"/>
                    <a:pt x="7" y="23"/>
                  </a:cubicBezTo>
                  <a:close/>
                </a:path>
              </a:pathLst>
            </a:custGeom>
            <a:solidFill>
              <a:srgbClr val="2298F0">
                <a:alpha val="69804"/>
              </a:srgbClr>
            </a:solidFill>
            <a:ln>
              <a:noFill/>
            </a:ln>
          </p:spPr>
          <p:txBody>
            <a:bodyPr vert="horz" wrap="square" lIns="91404" tIns="45702" rIns="91404" bIns="45702" numCol="1" anchor="t" anchorCtr="0" compatLnSpc="1"/>
            <a:lstStyle/>
            <a:p>
              <a:pPr defTabSz="1218565"/>
              <a:endParaRPr lang="zh-CN" altLang="en-US" sz="2400">
                <a:solidFill>
                  <a:prstClr val="black"/>
                </a:solidFill>
              </a:endParaRPr>
            </a:p>
          </p:txBody>
        </p:sp>
        <p:sp>
          <p:nvSpPr>
            <p:cNvPr id="512" name="Freeform 46"/>
            <p:cNvSpPr/>
            <p:nvPr/>
          </p:nvSpPr>
          <p:spPr bwMode="auto">
            <a:xfrm>
              <a:off x="4784725" y="3131506"/>
              <a:ext cx="77788" cy="98425"/>
            </a:xfrm>
            <a:custGeom>
              <a:avLst/>
              <a:gdLst>
                <a:gd name="T0" fmla="*/ 49 w 49"/>
                <a:gd name="T1" fmla="*/ 52 h 62"/>
                <a:gd name="T2" fmla="*/ 17 w 49"/>
                <a:gd name="T3" fmla="*/ 62 h 62"/>
                <a:gd name="T4" fmla="*/ 16 w 49"/>
                <a:gd name="T5" fmla="*/ 57 h 62"/>
                <a:gd name="T6" fmla="*/ 27 w 49"/>
                <a:gd name="T7" fmla="*/ 52 h 62"/>
                <a:gd name="T8" fmla="*/ 14 w 49"/>
                <a:gd name="T9" fmla="*/ 11 h 62"/>
                <a:gd name="T10" fmla="*/ 2 w 49"/>
                <a:gd name="T11" fmla="*/ 19 h 62"/>
                <a:gd name="T12" fmla="*/ 0 w 49"/>
                <a:gd name="T13" fmla="*/ 13 h 62"/>
                <a:gd name="T14" fmla="*/ 17 w 49"/>
                <a:gd name="T15" fmla="*/ 0 h 62"/>
                <a:gd name="T16" fmla="*/ 35 w 49"/>
                <a:gd name="T17" fmla="*/ 51 h 62"/>
                <a:gd name="T18" fmla="*/ 46 w 49"/>
                <a:gd name="T19" fmla="*/ 46 h 62"/>
                <a:gd name="T20" fmla="*/ 49 w 49"/>
                <a:gd name="T21" fmla="*/ 5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62">
                  <a:moveTo>
                    <a:pt x="49" y="52"/>
                  </a:moveTo>
                  <a:lnTo>
                    <a:pt x="17" y="62"/>
                  </a:lnTo>
                  <a:lnTo>
                    <a:pt x="16" y="57"/>
                  </a:lnTo>
                  <a:lnTo>
                    <a:pt x="27" y="52"/>
                  </a:lnTo>
                  <a:lnTo>
                    <a:pt x="14" y="11"/>
                  </a:lnTo>
                  <a:lnTo>
                    <a:pt x="2" y="19"/>
                  </a:lnTo>
                  <a:lnTo>
                    <a:pt x="0" y="13"/>
                  </a:lnTo>
                  <a:lnTo>
                    <a:pt x="17" y="0"/>
                  </a:lnTo>
                  <a:lnTo>
                    <a:pt x="35" y="51"/>
                  </a:lnTo>
                  <a:lnTo>
                    <a:pt x="46" y="46"/>
                  </a:lnTo>
                  <a:lnTo>
                    <a:pt x="49" y="52"/>
                  </a:lnTo>
                  <a:close/>
                </a:path>
              </a:pathLst>
            </a:custGeom>
            <a:solidFill>
              <a:srgbClr val="2298F0">
                <a:alpha val="69804"/>
              </a:srgbClr>
            </a:solidFill>
            <a:ln>
              <a:noFill/>
            </a:ln>
          </p:spPr>
          <p:txBody>
            <a:bodyPr vert="horz" wrap="square" lIns="91404" tIns="45702" rIns="91404" bIns="45702" numCol="1" anchor="t" anchorCtr="0" compatLnSpc="1"/>
            <a:lstStyle/>
            <a:p>
              <a:pPr defTabSz="1218565"/>
              <a:endParaRPr lang="zh-CN" altLang="en-US" sz="2400">
                <a:solidFill>
                  <a:prstClr val="black"/>
                </a:solidFill>
              </a:endParaRPr>
            </a:p>
          </p:txBody>
        </p:sp>
        <p:sp>
          <p:nvSpPr>
            <p:cNvPr id="513" name="Freeform 47"/>
            <p:cNvSpPr>
              <a:spLocks noEditPoints="1"/>
            </p:cNvSpPr>
            <p:nvPr/>
          </p:nvSpPr>
          <p:spPr bwMode="auto">
            <a:xfrm>
              <a:off x="4854575" y="3107693"/>
              <a:ext cx="68263" cy="100013"/>
            </a:xfrm>
            <a:custGeom>
              <a:avLst/>
              <a:gdLst>
                <a:gd name="T0" fmla="*/ 2 w 27"/>
                <a:gd name="T1" fmla="*/ 25 h 40"/>
                <a:gd name="T2" fmla="*/ 1 w 27"/>
                <a:gd name="T3" fmla="*/ 10 h 40"/>
                <a:gd name="T4" fmla="*/ 8 w 27"/>
                <a:gd name="T5" fmla="*/ 2 h 40"/>
                <a:gd name="T6" fmla="*/ 25 w 27"/>
                <a:gd name="T7" fmla="*/ 17 h 40"/>
                <a:gd name="T8" fmla="*/ 26 w 27"/>
                <a:gd name="T9" fmla="*/ 31 h 40"/>
                <a:gd name="T10" fmla="*/ 19 w 27"/>
                <a:gd name="T11" fmla="*/ 39 h 40"/>
                <a:gd name="T12" fmla="*/ 9 w 27"/>
                <a:gd name="T13" fmla="*/ 37 h 40"/>
                <a:gd name="T14" fmla="*/ 2 w 27"/>
                <a:gd name="T15" fmla="*/ 25 h 40"/>
                <a:gd name="T16" fmla="*/ 7 w 27"/>
                <a:gd name="T17" fmla="*/ 23 h 40"/>
                <a:gd name="T18" fmla="*/ 18 w 27"/>
                <a:gd name="T19" fmla="*/ 35 h 40"/>
                <a:gd name="T20" fmla="*/ 20 w 27"/>
                <a:gd name="T21" fmla="*/ 19 h 40"/>
                <a:gd name="T22" fmla="*/ 9 w 27"/>
                <a:gd name="T23" fmla="*/ 6 h 40"/>
                <a:gd name="T24" fmla="*/ 7 w 27"/>
                <a:gd name="T25"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2" y="25"/>
                  </a:moveTo>
                  <a:cubicBezTo>
                    <a:pt x="0" y="19"/>
                    <a:pt x="0" y="14"/>
                    <a:pt x="1" y="10"/>
                  </a:cubicBezTo>
                  <a:cubicBezTo>
                    <a:pt x="2" y="6"/>
                    <a:pt x="4" y="4"/>
                    <a:pt x="8" y="2"/>
                  </a:cubicBezTo>
                  <a:cubicBezTo>
                    <a:pt x="16" y="0"/>
                    <a:pt x="21" y="5"/>
                    <a:pt x="25" y="17"/>
                  </a:cubicBezTo>
                  <a:cubicBezTo>
                    <a:pt x="27" y="23"/>
                    <a:pt x="27" y="27"/>
                    <a:pt x="26" y="31"/>
                  </a:cubicBezTo>
                  <a:cubicBezTo>
                    <a:pt x="25" y="35"/>
                    <a:pt x="22" y="37"/>
                    <a:pt x="19" y="39"/>
                  </a:cubicBezTo>
                  <a:cubicBezTo>
                    <a:pt x="15" y="40"/>
                    <a:pt x="12" y="39"/>
                    <a:pt x="9" y="37"/>
                  </a:cubicBezTo>
                  <a:cubicBezTo>
                    <a:pt x="6" y="34"/>
                    <a:pt x="4" y="30"/>
                    <a:pt x="2" y="25"/>
                  </a:cubicBezTo>
                  <a:close/>
                  <a:moveTo>
                    <a:pt x="7" y="23"/>
                  </a:moveTo>
                  <a:cubicBezTo>
                    <a:pt x="9" y="32"/>
                    <a:pt x="13" y="36"/>
                    <a:pt x="18" y="35"/>
                  </a:cubicBezTo>
                  <a:cubicBezTo>
                    <a:pt x="22" y="33"/>
                    <a:pt x="23" y="28"/>
                    <a:pt x="20" y="19"/>
                  </a:cubicBezTo>
                  <a:cubicBezTo>
                    <a:pt x="17" y="9"/>
                    <a:pt x="14" y="5"/>
                    <a:pt x="9" y="6"/>
                  </a:cubicBezTo>
                  <a:cubicBezTo>
                    <a:pt x="4" y="8"/>
                    <a:pt x="3" y="13"/>
                    <a:pt x="7" y="23"/>
                  </a:cubicBezTo>
                  <a:close/>
                </a:path>
              </a:pathLst>
            </a:custGeom>
            <a:solidFill>
              <a:srgbClr val="2298F0">
                <a:alpha val="69804"/>
              </a:srgbClr>
            </a:solidFill>
            <a:ln>
              <a:noFill/>
            </a:ln>
          </p:spPr>
          <p:txBody>
            <a:bodyPr vert="horz" wrap="square" lIns="91404" tIns="45702" rIns="91404" bIns="45702" numCol="1" anchor="t" anchorCtr="0" compatLnSpc="1"/>
            <a:lstStyle/>
            <a:p>
              <a:pPr defTabSz="1218565"/>
              <a:endParaRPr lang="zh-CN" altLang="en-US" sz="2400">
                <a:solidFill>
                  <a:prstClr val="black"/>
                </a:solidFill>
              </a:endParaRPr>
            </a:p>
          </p:txBody>
        </p:sp>
        <p:sp>
          <p:nvSpPr>
            <p:cNvPr id="514" name="Freeform 48"/>
            <p:cNvSpPr/>
            <p:nvPr/>
          </p:nvSpPr>
          <p:spPr bwMode="auto">
            <a:xfrm>
              <a:off x="4922838" y="3088643"/>
              <a:ext cx="71438" cy="101600"/>
            </a:xfrm>
            <a:custGeom>
              <a:avLst/>
              <a:gdLst>
                <a:gd name="T0" fmla="*/ 45 w 45"/>
                <a:gd name="T1" fmla="*/ 54 h 64"/>
                <a:gd name="T2" fmla="*/ 14 w 45"/>
                <a:gd name="T3" fmla="*/ 64 h 64"/>
                <a:gd name="T4" fmla="*/ 12 w 45"/>
                <a:gd name="T5" fmla="*/ 57 h 64"/>
                <a:gd name="T6" fmla="*/ 25 w 45"/>
                <a:gd name="T7" fmla="*/ 53 h 64"/>
                <a:gd name="T8" fmla="*/ 12 w 45"/>
                <a:gd name="T9" fmla="*/ 12 h 64"/>
                <a:gd name="T10" fmla="*/ 1 w 45"/>
                <a:gd name="T11" fmla="*/ 19 h 64"/>
                <a:gd name="T12" fmla="*/ 0 w 45"/>
                <a:gd name="T13" fmla="*/ 13 h 64"/>
                <a:gd name="T14" fmla="*/ 17 w 45"/>
                <a:gd name="T15" fmla="*/ 0 h 64"/>
                <a:gd name="T16" fmla="*/ 31 w 45"/>
                <a:gd name="T17" fmla="*/ 51 h 64"/>
                <a:gd name="T18" fmla="*/ 44 w 45"/>
                <a:gd name="T19" fmla="*/ 48 h 64"/>
                <a:gd name="T20" fmla="*/ 45 w 45"/>
                <a:gd name="T21"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64">
                  <a:moveTo>
                    <a:pt x="45" y="54"/>
                  </a:moveTo>
                  <a:lnTo>
                    <a:pt x="14" y="64"/>
                  </a:lnTo>
                  <a:lnTo>
                    <a:pt x="12" y="57"/>
                  </a:lnTo>
                  <a:lnTo>
                    <a:pt x="25" y="53"/>
                  </a:lnTo>
                  <a:lnTo>
                    <a:pt x="12" y="12"/>
                  </a:lnTo>
                  <a:lnTo>
                    <a:pt x="1" y="19"/>
                  </a:lnTo>
                  <a:lnTo>
                    <a:pt x="0" y="13"/>
                  </a:lnTo>
                  <a:lnTo>
                    <a:pt x="17" y="0"/>
                  </a:lnTo>
                  <a:lnTo>
                    <a:pt x="31" y="51"/>
                  </a:lnTo>
                  <a:lnTo>
                    <a:pt x="44" y="48"/>
                  </a:lnTo>
                  <a:lnTo>
                    <a:pt x="45" y="54"/>
                  </a:lnTo>
                  <a:close/>
                </a:path>
              </a:pathLst>
            </a:custGeom>
            <a:solidFill>
              <a:srgbClr val="2298F0">
                <a:alpha val="69804"/>
              </a:srgbClr>
            </a:solidFill>
            <a:ln>
              <a:noFill/>
            </a:ln>
          </p:spPr>
          <p:txBody>
            <a:bodyPr vert="horz" wrap="square" lIns="91404" tIns="45702" rIns="91404" bIns="45702" numCol="1" anchor="t" anchorCtr="0" compatLnSpc="1"/>
            <a:lstStyle/>
            <a:p>
              <a:pPr defTabSz="1218565"/>
              <a:endParaRPr lang="zh-CN" altLang="en-US" sz="2400">
                <a:solidFill>
                  <a:prstClr val="black"/>
                </a:solidFill>
              </a:endParaRPr>
            </a:p>
          </p:txBody>
        </p:sp>
        <p:sp>
          <p:nvSpPr>
            <p:cNvPr id="515" name="Freeform 49"/>
            <p:cNvSpPr>
              <a:spLocks noEditPoints="1"/>
            </p:cNvSpPr>
            <p:nvPr/>
          </p:nvSpPr>
          <p:spPr bwMode="auto">
            <a:xfrm>
              <a:off x="4992688" y="3069593"/>
              <a:ext cx="65088" cy="96838"/>
            </a:xfrm>
            <a:custGeom>
              <a:avLst/>
              <a:gdLst>
                <a:gd name="T0" fmla="*/ 1 w 26"/>
                <a:gd name="T1" fmla="*/ 24 h 39"/>
                <a:gd name="T2" fmla="*/ 1 w 26"/>
                <a:gd name="T3" fmla="*/ 9 h 39"/>
                <a:gd name="T4" fmla="*/ 9 w 26"/>
                <a:gd name="T5" fmla="*/ 2 h 39"/>
                <a:gd name="T6" fmla="*/ 24 w 26"/>
                <a:gd name="T7" fmla="*/ 17 h 39"/>
                <a:gd name="T8" fmla="*/ 25 w 26"/>
                <a:gd name="T9" fmla="*/ 31 h 39"/>
                <a:gd name="T10" fmla="*/ 17 w 26"/>
                <a:gd name="T11" fmla="*/ 38 h 39"/>
                <a:gd name="T12" fmla="*/ 8 w 26"/>
                <a:gd name="T13" fmla="*/ 36 h 39"/>
                <a:gd name="T14" fmla="*/ 1 w 26"/>
                <a:gd name="T15" fmla="*/ 24 h 39"/>
                <a:gd name="T16" fmla="*/ 6 w 26"/>
                <a:gd name="T17" fmla="*/ 22 h 39"/>
                <a:gd name="T18" fmla="*/ 17 w 26"/>
                <a:gd name="T19" fmla="*/ 34 h 39"/>
                <a:gd name="T20" fmla="*/ 20 w 26"/>
                <a:gd name="T21" fmla="*/ 18 h 39"/>
                <a:gd name="T22" fmla="*/ 9 w 26"/>
                <a:gd name="T23" fmla="*/ 5 h 39"/>
                <a:gd name="T24" fmla="*/ 6 w 26"/>
                <a:gd name="T2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39">
                  <a:moveTo>
                    <a:pt x="1" y="24"/>
                  </a:moveTo>
                  <a:cubicBezTo>
                    <a:pt x="0" y="17"/>
                    <a:pt x="0" y="12"/>
                    <a:pt x="1" y="9"/>
                  </a:cubicBezTo>
                  <a:cubicBezTo>
                    <a:pt x="2" y="5"/>
                    <a:pt x="5" y="3"/>
                    <a:pt x="9" y="2"/>
                  </a:cubicBezTo>
                  <a:cubicBezTo>
                    <a:pt x="16" y="0"/>
                    <a:pt x="21" y="5"/>
                    <a:pt x="24" y="17"/>
                  </a:cubicBezTo>
                  <a:cubicBezTo>
                    <a:pt x="26" y="23"/>
                    <a:pt x="26" y="27"/>
                    <a:pt x="25" y="31"/>
                  </a:cubicBezTo>
                  <a:cubicBezTo>
                    <a:pt x="24" y="35"/>
                    <a:pt x="21" y="37"/>
                    <a:pt x="17" y="38"/>
                  </a:cubicBezTo>
                  <a:cubicBezTo>
                    <a:pt x="14" y="39"/>
                    <a:pt x="11" y="38"/>
                    <a:pt x="8" y="36"/>
                  </a:cubicBezTo>
                  <a:cubicBezTo>
                    <a:pt x="5" y="33"/>
                    <a:pt x="3" y="29"/>
                    <a:pt x="1" y="24"/>
                  </a:cubicBezTo>
                  <a:close/>
                  <a:moveTo>
                    <a:pt x="6" y="22"/>
                  </a:moveTo>
                  <a:cubicBezTo>
                    <a:pt x="8" y="32"/>
                    <a:pt x="12" y="36"/>
                    <a:pt x="17" y="34"/>
                  </a:cubicBezTo>
                  <a:cubicBezTo>
                    <a:pt x="21" y="33"/>
                    <a:pt x="22" y="28"/>
                    <a:pt x="20" y="18"/>
                  </a:cubicBezTo>
                  <a:cubicBezTo>
                    <a:pt x="17" y="8"/>
                    <a:pt x="14" y="4"/>
                    <a:pt x="9" y="5"/>
                  </a:cubicBezTo>
                  <a:cubicBezTo>
                    <a:pt x="4" y="7"/>
                    <a:pt x="3" y="12"/>
                    <a:pt x="6" y="22"/>
                  </a:cubicBezTo>
                  <a:close/>
                </a:path>
              </a:pathLst>
            </a:custGeom>
            <a:solidFill>
              <a:srgbClr val="2298F0">
                <a:alpha val="69804"/>
              </a:srgbClr>
            </a:solidFill>
            <a:ln>
              <a:noFill/>
            </a:ln>
          </p:spPr>
          <p:txBody>
            <a:bodyPr vert="horz" wrap="square" lIns="91404" tIns="45702" rIns="91404" bIns="45702" numCol="1" anchor="t" anchorCtr="0" compatLnSpc="1"/>
            <a:lstStyle/>
            <a:p>
              <a:pPr defTabSz="1218565"/>
              <a:endParaRPr lang="zh-CN" altLang="en-US" sz="2400">
                <a:solidFill>
                  <a:prstClr val="black"/>
                </a:solidFill>
              </a:endParaRPr>
            </a:p>
          </p:txBody>
        </p:sp>
        <p:sp>
          <p:nvSpPr>
            <p:cNvPr id="516" name="Freeform 50"/>
            <p:cNvSpPr/>
            <p:nvPr/>
          </p:nvSpPr>
          <p:spPr bwMode="auto">
            <a:xfrm>
              <a:off x="5059363" y="3053718"/>
              <a:ext cx="69850" cy="98425"/>
            </a:xfrm>
            <a:custGeom>
              <a:avLst/>
              <a:gdLst>
                <a:gd name="T0" fmla="*/ 44 w 44"/>
                <a:gd name="T1" fmla="*/ 54 h 62"/>
                <a:gd name="T2" fmla="*/ 13 w 44"/>
                <a:gd name="T3" fmla="*/ 62 h 62"/>
                <a:gd name="T4" fmla="*/ 11 w 44"/>
                <a:gd name="T5" fmla="*/ 56 h 62"/>
                <a:gd name="T6" fmla="*/ 24 w 44"/>
                <a:gd name="T7" fmla="*/ 52 h 62"/>
                <a:gd name="T8" fmla="*/ 15 w 44"/>
                <a:gd name="T9" fmla="*/ 10 h 62"/>
                <a:gd name="T10" fmla="*/ 2 w 44"/>
                <a:gd name="T11" fmla="*/ 18 h 62"/>
                <a:gd name="T12" fmla="*/ 0 w 44"/>
                <a:gd name="T13" fmla="*/ 11 h 62"/>
                <a:gd name="T14" fmla="*/ 19 w 44"/>
                <a:gd name="T15" fmla="*/ 0 h 62"/>
                <a:gd name="T16" fmla="*/ 32 w 44"/>
                <a:gd name="T17" fmla="*/ 51 h 62"/>
                <a:gd name="T18" fmla="*/ 43 w 44"/>
                <a:gd name="T19" fmla="*/ 48 h 62"/>
                <a:gd name="T20" fmla="*/ 44 w 44"/>
                <a:gd name="T21" fmla="*/ 5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2">
                  <a:moveTo>
                    <a:pt x="44" y="54"/>
                  </a:moveTo>
                  <a:lnTo>
                    <a:pt x="13" y="62"/>
                  </a:lnTo>
                  <a:lnTo>
                    <a:pt x="11" y="56"/>
                  </a:lnTo>
                  <a:lnTo>
                    <a:pt x="24" y="52"/>
                  </a:lnTo>
                  <a:lnTo>
                    <a:pt x="15" y="10"/>
                  </a:lnTo>
                  <a:lnTo>
                    <a:pt x="2" y="18"/>
                  </a:lnTo>
                  <a:lnTo>
                    <a:pt x="0" y="11"/>
                  </a:lnTo>
                  <a:lnTo>
                    <a:pt x="19" y="0"/>
                  </a:lnTo>
                  <a:lnTo>
                    <a:pt x="32" y="51"/>
                  </a:lnTo>
                  <a:lnTo>
                    <a:pt x="43" y="48"/>
                  </a:lnTo>
                  <a:lnTo>
                    <a:pt x="44" y="54"/>
                  </a:lnTo>
                  <a:close/>
                </a:path>
              </a:pathLst>
            </a:custGeom>
            <a:solidFill>
              <a:srgbClr val="2298F0">
                <a:alpha val="69804"/>
              </a:srgbClr>
            </a:solidFill>
            <a:ln>
              <a:noFill/>
            </a:ln>
          </p:spPr>
          <p:txBody>
            <a:bodyPr vert="horz" wrap="square" lIns="91404" tIns="45702" rIns="91404" bIns="45702" numCol="1" anchor="t" anchorCtr="0" compatLnSpc="1"/>
            <a:lstStyle/>
            <a:p>
              <a:pPr defTabSz="1218565"/>
              <a:endParaRPr lang="zh-CN" altLang="en-US" sz="2400">
                <a:solidFill>
                  <a:prstClr val="black"/>
                </a:solidFill>
              </a:endParaRPr>
            </a:p>
          </p:txBody>
        </p:sp>
        <p:sp>
          <p:nvSpPr>
            <p:cNvPr id="517" name="Freeform 51"/>
            <p:cNvSpPr>
              <a:spLocks noEditPoints="1"/>
            </p:cNvSpPr>
            <p:nvPr/>
          </p:nvSpPr>
          <p:spPr bwMode="auto">
            <a:xfrm>
              <a:off x="5129213" y="3034668"/>
              <a:ext cx="65088" cy="100013"/>
            </a:xfrm>
            <a:custGeom>
              <a:avLst/>
              <a:gdLst>
                <a:gd name="T0" fmla="*/ 1 w 26"/>
                <a:gd name="T1" fmla="*/ 24 h 40"/>
                <a:gd name="T2" fmla="*/ 1 w 26"/>
                <a:gd name="T3" fmla="*/ 9 h 40"/>
                <a:gd name="T4" fmla="*/ 9 w 26"/>
                <a:gd name="T5" fmla="*/ 2 h 40"/>
                <a:gd name="T6" fmla="*/ 25 w 26"/>
                <a:gd name="T7" fmla="*/ 18 h 40"/>
                <a:gd name="T8" fmla="*/ 24 w 26"/>
                <a:gd name="T9" fmla="*/ 32 h 40"/>
                <a:gd name="T10" fmla="*/ 17 w 26"/>
                <a:gd name="T11" fmla="*/ 39 h 40"/>
                <a:gd name="T12" fmla="*/ 7 w 26"/>
                <a:gd name="T13" fmla="*/ 36 h 40"/>
                <a:gd name="T14" fmla="*/ 1 w 26"/>
                <a:gd name="T15" fmla="*/ 24 h 40"/>
                <a:gd name="T16" fmla="*/ 6 w 26"/>
                <a:gd name="T17" fmla="*/ 23 h 40"/>
                <a:gd name="T18" fmla="*/ 16 w 26"/>
                <a:gd name="T19" fmla="*/ 35 h 40"/>
                <a:gd name="T20" fmla="*/ 20 w 26"/>
                <a:gd name="T21" fmla="*/ 19 h 40"/>
                <a:gd name="T22" fmla="*/ 10 w 26"/>
                <a:gd name="T23" fmla="*/ 6 h 40"/>
                <a:gd name="T24" fmla="*/ 6 w 26"/>
                <a:gd name="T25"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40">
                  <a:moveTo>
                    <a:pt x="1" y="24"/>
                  </a:moveTo>
                  <a:cubicBezTo>
                    <a:pt x="0" y="18"/>
                    <a:pt x="0" y="13"/>
                    <a:pt x="1" y="9"/>
                  </a:cubicBezTo>
                  <a:cubicBezTo>
                    <a:pt x="3" y="5"/>
                    <a:pt x="5" y="3"/>
                    <a:pt x="9" y="2"/>
                  </a:cubicBezTo>
                  <a:cubicBezTo>
                    <a:pt x="17" y="0"/>
                    <a:pt x="22" y="6"/>
                    <a:pt x="25" y="18"/>
                  </a:cubicBezTo>
                  <a:cubicBezTo>
                    <a:pt x="26" y="24"/>
                    <a:pt x="26" y="29"/>
                    <a:pt x="24" y="32"/>
                  </a:cubicBezTo>
                  <a:cubicBezTo>
                    <a:pt x="23" y="36"/>
                    <a:pt x="20" y="38"/>
                    <a:pt x="17" y="39"/>
                  </a:cubicBezTo>
                  <a:cubicBezTo>
                    <a:pt x="13" y="40"/>
                    <a:pt x="10" y="39"/>
                    <a:pt x="7" y="36"/>
                  </a:cubicBezTo>
                  <a:cubicBezTo>
                    <a:pt x="5" y="34"/>
                    <a:pt x="3" y="30"/>
                    <a:pt x="1" y="24"/>
                  </a:cubicBezTo>
                  <a:close/>
                  <a:moveTo>
                    <a:pt x="6" y="23"/>
                  </a:moveTo>
                  <a:cubicBezTo>
                    <a:pt x="8" y="32"/>
                    <a:pt x="11" y="36"/>
                    <a:pt x="16" y="35"/>
                  </a:cubicBezTo>
                  <a:cubicBezTo>
                    <a:pt x="21" y="34"/>
                    <a:pt x="22" y="29"/>
                    <a:pt x="20" y="19"/>
                  </a:cubicBezTo>
                  <a:cubicBezTo>
                    <a:pt x="18" y="9"/>
                    <a:pt x="15" y="5"/>
                    <a:pt x="10" y="6"/>
                  </a:cubicBezTo>
                  <a:cubicBezTo>
                    <a:pt x="5" y="7"/>
                    <a:pt x="4" y="13"/>
                    <a:pt x="6" y="23"/>
                  </a:cubicBezTo>
                  <a:close/>
                </a:path>
              </a:pathLst>
            </a:custGeom>
            <a:solidFill>
              <a:srgbClr val="2298F0">
                <a:alpha val="69804"/>
              </a:srgbClr>
            </a:solidFill>
            <a:ln>
              <a:noFill/>
            </a:ln>
          </p:spPr>
          <p:txBody>
            <a:bodyPr vert="horz" wrap="square" lIns="91404" tIns="45702" rIns="91404" bIns="45702" numCol="1" anchor="t" anchorCtr="0" compatLnSpc="1"/>
            <a:lstStyle/>
            <a:p>
              <a:pPr defTabSz="1218565"/>
              <a:endParaRPr lang="zh-CN" altLang="en-US" sz="2400">
                <a:solidFill>
                  <a:prstClr val="black"/>
                </a:solidFill>
              </a:endParaRPr>
            </a:p>
          </p:txBody>
        </p:sp>
        <p:sp>
          <p:nvSpPr>
            <p:cNvPr id="518" name="Freeform 52"/>
            <p:cNvSpPr/>
            <p:nvPr/>
          </p:nvSpPr>
          <p:spPr bwMode="auto">
            <a:xfrm>
              <a:off x="5200650" y="3023556"/>
              <a:ext cx="66675" cy="95250"/>
            </a:xfrm>
            <a:custGeom>
              <a:avLst/>
              <a:gdLst>
                <a:gd name="T0" fmla="*/ 42 w 42"/>
                <a:gd name="T1" fmla="*/ 54 h 60"/>
                <a:gd name="T2" fmla="*/ 11 w 42"/>
                <a:gd name="T3" fmla="*/ 60 h 60"/>
                <a:gd name="T4" fmla="*/ 9 w 42"/>
                <a:gd name="T5" fmla="*/ 56 h 60"/>
                <a:gd name="T6" fmla="*/ 22 w 42"/>
                <a:gd name="T7" fmla="*/ 53 h 60"/>
                <a:gd name="T8" fmla="*/ 14 w 42"/>
                <a:gd name="T9" fmla="*/ 10 h 60"/>
                <a:gd name="T10" fmla="*/ 1 w 42"/>
                <a:gd name="T11" fmla="*/ 16 h 60"/>
                <a:gd name="T12" fmla="*/ 0 w 42"/>
                <a:gd name="T13" fmla="*/ 10 h 60"/>
                <a:gd name="T14" fmla="*/ 18 w 42"/>
                <a:gd name="T15" fmla="*/ 0 h 60"/>
                <a:gd name="T16" fmla="*/ 30 w 42"/>
                <a:gd name="T17" fmla="*/ 51 h 60"/>
                <a:gd name="T18" fmla="*/ 41 w 42"/>
                <a:gd name="T19" fmla="*/ 49 h 60"/>
                <a:gd name="T20" fmla="*/ 42 w 42"/>
                <a:gd name="T21" fmla="*/ 5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60">
                  <a:moveTo>
                    <a:pt x="42" y="54"/>
                  </a:moveTo>
                  <a:lnTo>
                    <a:pt x="11" y="60"/>
                  </a:lnTo>
                  <a:lnTo>
                    <a:pt x="9" y="56"/>
                  </a:lnTo>
                  <a:lnTo>
                    <a:pt x="22" y="53"/>
                  </a:lnTo>
                  <a:lnTo>
                    <a:pt x="14" y="10"/>
                  </a:lnTo>
                  <a:lnTo>
                    <a:pt x="1" y="16"/>
                  </a:lnTo>
                  <a:lnTo>
                    <a:pt x="0" y="10"/>
                  </a:lnTo>
                  <a:lnTo>
                    <a:pt x="18" y="0"/>
                  </a:lnTo>
                  <a:lnTo>
                    <a:pt x="30" y="51"/>
                  </a:lnTo>
                  <a:lnTo>
                    <a:pt x="41" y="49"/>
                  </a:lnTo>
                  <a:lnTo>
                    <a:pt x="42" y="54"/>
                  </a:lnTo>
                  <a:close/>
                </a:path>
              </a:pathLst>
            </a:custGeom>
            <a:solidFill>
              <a:srgbClr val="2298F0">
                <a:alpha val="69804"/>
              </a:srgbClr>
            </a:solidFill>
            <a:ln>
              <a:noFill/>
            </a:ln>
          </p:spPr>
          <p:txBody>
            <a:bodyPr vert="horz" wrap="square" lIns="91404" tIns="45702" rIns="91404" bIns="45702" numCol="1" anchor="t" anchorCtr="0" compatLnSpc="1"/>
            <a:lstStyle/>
            <a:p>
              <a:pPr defTabSz="1218565"/>
              <a:endParaRPr lang="zh-CN" altLang="en-US" sz="2400">
                <a:solidFill>
                  <a:prstClr val="black"/>
                </a:solidFill>
              </a:endParaRPr>
            </a:p>
          </p:txBody>
        </p:sp>
        <p:sp>
          <p:nvSpPr>
            <p:cNvPr id="519" name="Freeform 53"/>
            <p:cNvSpPr>
              <a:spLocks noEditPoints="1"/>
            </p:cNvSpPr>
            <p:nvPr/>
          </p:nvSpPr>
          <p:spPr bwMode="auto">
            <a:xfrm>
              <a:off x="5270500" y="3009268"/>
              <a:ext cx="61913" cy="98425"/>
            </a:xfrm>
            <a:custGeom>
              <a:avLst/>
              <a:gdLst>
                <a:gd name="T0" fmla="*/ 1 w 25"/>
                <a:gd name="T1" fmla="*/ 22 h 39"/>
                <a:gd name="T2" fmla="*/ 2 w 25"/>
                <a:gd name="T3" fmla="*/ 8 h 39"/>
                <a:gd name="T4" fmla="*/ 10 w 25"/>
                <a:gd name="T5" fmla="*/ 1 h 39"/>
                <a:gd name="T6" fmla="*/ 24 w 25"/>
                <a:gd name="T7" fmla="*/ 17 h 39"/>
                <a:gd name="T8" fmla="*/ 24 w 25"/>
                <a:gd name="T9" fmla="*/ 32 h 39"/>
                <a:gd name="T10" fmla="*/ 16 w 25"/>
                <a:gd name="T11" fmla="*/ 38 h 39"/>
                <a:gd name="T12" fmla="*/ 6 w 25"/>
                <a:gd name="T13" fmla="*/ 35 h 39"/>
                <a:gd name="T14" fmla="*/ 1 w 25"/>
                <a:gd name="T15" fmla="*/ 22 h 39"/>
                <a:gd name="T16" fmla="*/ 6 w 25"/>
                <a:gd name="T17" fmla="*/ 21 h 39"/>
                <a:gd name="T18" fmla="*/ 15 w 25"/>
                <a:gd name="T19" fmla="*/ 34 h 39"/>
                <a:gd name="T20" fmla="*/ 20 w 25"/>
                <a:gd name="T21" fmla="*/ 19 h 39"/>
                <a:gd name="T22" fmla="*/ 10 w 25"/>
                <a:gd name="T23" fmla="*/ 5 h 39"/>
                <a:gd name="T24" fmla="*/ 6 w 25"/>
                <a:gd name="T25"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9">
                  <a:moveTo>
                    <a:pt x="1" y="22"/>
                  </a:moveTo>
                  <a:cubicBezTo>
                    <a:pt x="0" y="16"/>
                    <a:pt x="0" y="11"/>
                    <a:pt x="2" y="8"/>
                  </a:cubicBezTo>
                  <a:cubicBezTo>
                    <a:pt x="3" y="4"/>
                    <a:pt x="6" y="2"/>
                    <a:pt x="10" y="1"/>
                  </a:cubicBezTo>
                  <a:cubicBezTo>
                    <a:pt x="17" y="0"/>
                    <a:pt x="22" y="5"/>
                    <a:pt x="24" y="17"/>
                  </a:cubicBezTo>
                  <a:cubicBezTo>
                    <a:pt x="25" y="23"/>
                    <a:pt x="25" y="28"/>
                    <a:pt x="24" y="32"/>
                  </a:cubicBezTo>
                  <a:cubicBezTo>
                    <a:pt x="22" y="35"/>
                    <a:pt x="19" y="37"/>
                    <a:pt x="16" y="38"/>
                  </a:cubicBezTo>
                  <a:cubicBezTo>
                    <a:pt x="12" y="39"/>
                    <a:pt x="9" y="38"/>
                    <a:pt x="6" y="35"/>
                  </a:cubicBezTo>
                  <a:cubicBezTo>
                    <a:pt x="4" y="32"/>
                    <a:pt x="2" y="28"/>
                    <a:pt x="1" y="22"/>
                  </a:cubicBezTo>
                  <a:close/>
                  <a:moveTo>
                    <a:pt x="6" y="21"/>
                  </a:moveTo>
                  <a:cubicBezTo>
                    <a:pt x="7" y="31"/>
                    <a:pt x="11" y="35"/>
                    <a:pt x="15" y="34"/>
                  </a:cubicBezTo>
                  <a:cubicBezTo>
                    <a:pt x="20" y="33"/>
                    <a:pt x="22" y="28"/>
                    <a:pt x="20" y="19"/>
                  </a:cubicBezTo>
                  <a:cubicBezTo>
                    <a:pt x="18" y="9"/>
                    <a:pt x="15" y="4"/>
                    <a:pt x="10" y="5"/>
                  </a:cubicBezTo>
                  <a:cubicBezTo>
                    <a:pt x="5" y="6"/>
                    <a:pt x="4" y="11"/>
                    <a:pt x="6" y="21"/>
                  </a:cubicBezTo>
                  <a:close/>
                </a:path>
              </a:pathLst>
            </a:custGeom>
            <a:solidFill>
              <a:srgbClr val="2298F0">
                <a:alpha val="69804"/>
              </a:srgbClr>
            </a:solidFill>
            <a:ln>
              <a:noFill/>
            </a:ln>
          </p:spPr>
          <p:txBody>
            <a:bodyPr vert="horz" wrap="square" lIns="91404" tIns="45702" rIns="91404" bIns="45702" numCol="1" anchor="t" anchorCtr="0" compatLnSpc="1"/>
            <a:lstStyle/>
            <a:p>
              <a:pPr defTabSz="1218565"/>
              <a:endParaRPr lang="zh-CN" altLang="en-US" sz="2400">
                <a:solidFill>
                  <a:prstClr val="black"/>
                </a:solidFill>
              </a:endParaRPr>
            </a:p>
          </p:txBody>
        </p:sp>
        <p:sp>
          <p:nvSpPr>
            <p:cNvPr id="520" name="Freeform 54"/>
            <p:cNvSpPr/>
            <p:nvPr/>
          </p:nvSpPr>
          <p:spPr bwMode="auto">
            <a:xfrm>
              <a:off x="5341938" y="2999743"/>
              <a:ext cx="63500" cy="95250"/>
            </a:xfrm>
            <a:custGeom>
              <a:avLst/>
              <a:gdLst>
                <a:gd name="T0" fmla="*/ 40 w 40"/>
                <a:gd name="T1" fmla="*/ 55 h 60"/>
                <a:gd name="T2" fmla="*/ 8 w 40"/>
                <a:gd name="T3" fmla="*/ 60 h 60"/>
                <a:gd name="T4" fmla="*/ 7 w 40"/>
                <a:gd name="T5" fmla="*/ 53 h 60"/>
                <a:gd name="T6" fmla="*/ 19 w 40"/>
                <a:gd name="T7" fmla="*/ 52 h 60"/>
                <a:gd name="T8" fmla="*/ 13 w 40"/>
                <a:gd name="T9" fmla="*/ 9 h 60"/>
                <a:gd name="T10" fmla="*/ 0 w 40"/>
                <a:gd name="T11" fmla="*/ 15 h 60"/>
                <a:gd name="T12" fmla="*/ 0 w 40"/>
                <a:gd name="T13" fmla="*/ 8 h 60"/>
                <a:gd name="T14" fmla="*/ 19 w 40"/>
                <a:gd name="T15" fmla="*/ 0 h 60"/>
                <a:gd name="T16" fmla="*/ 27 w 40"/>
                <a:gd name="T17" fmla="*/ 52 h 60"/>
                <a:gd name="T18" fmla="*/ 40 w 40"/>
                <a:gd name="T19" fmla="*/ 49 h 60"/>
                <a:gd name="T20" fmla="*/ 40 w 40"/>
                <a:gd name="T21" fmla="*/ 5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60">
                  <a:moveTo>
                    <a:pt x="40" y="55"/>
                  </a:moveTo>
                  <a:lnTo>
                    <a:pt x="8" y="60"/>
                  </a:lnTo>
                  <a:lnTo>
                    <a:pt x="7" y="53"/>
                  </a:lnTo>
                  <a:lnTo>
                    <a:pt x="19" y="52"/>
                  </a:lnTo>
                  <a:lnTo>
                    <a:pt x="13" y="9"/>
                  </a:lnTo>
                  <a:lnTo>
                    <a:pt x="0" y="15"/>
                  </a:lnTo>
                  <a:lnTo>
                    <a:pt x="0" y="8"/>
                  </a:lnTo>
                  <a:lnTo>
                    <a:pt x="19" y="0"/>
                  </a:lnTo>
                  <a:lnTo>
                    <a:pt x="27" y="52"/>
                  </a:lnTo>
                  <a:lnTo>
                    <a:pt x="40" y="49"/>
                  </a:lnTo>
                  <a:lnTo>
                    <a:pt x="40" y="55"/>
                  </a:lnTo>
                  <a:close/>
                </a:path>
              </a:pathLst>
            </a:custGeom>
            <a:solidFill>
              <a:srgbClr val="2298F0">
                <a:alpha val="69804"/>
              </a:srgbClr>
            </a:solidFill>
            <a:ln>
              <a:noFill/>
            </a:ln>
          </p:spPr>
          <p:txBody>
            <a:bodyPr vert="horz" wrap="square" lIns="91404" tIns="45702" rIns="91404" bIns="45702" numCol="1" anchor="t" anchorCtr="0" compatLnSpc="1"/>
            <a:lstStyle/>
            <a:p>
              <a:pPr defTabSz="1218565"/>
              <a:endParaRPr lang="zh-CN" altLang="en-US" sz="2400">
                <a:solidFill>
                  <a:prstClr val="black"/>
                </a:solidFill>
              </a:endParaRPr>
            </a:p>
          </p:txBody>
        </p:sp>
        <p:sp>
          <p:nvSpPr>
            <p:cNvPr id="521" name="Freeform 55"/>
            <p:cNvSpPr>
              <a:spLocks noEditPoints="1"/>
            </p:cNvSpPr>
            <p:nvPr/>
          </p:nvSpPr>
          <p:spPr bwMode="auto">
            <a:xfrm>
              <a:off x="5410200" y="2987043"/>
              <a:ext cx="61913" cy="96838"/>
            </a:xfrm>
            <a:custGeom>
              <a:avLst/>
              <a:gdLst>
                <a:gd name="T0" fmla="*/ 1 w 25"/>
                <a:gd name="T1" fmla="*/ 22 h 39"/>
                <a:gd name="T2" fmla="*/ 2 w 25"/>
                <a:gd name="T3" fmla="*/ 7 h 39"/>
                <a:gd name="T4" fmla="*/ 11 w 25"/>
                <a:gd name="T5" fmla="*/ 1 h 39"/>
                <a:gd name="T6" fmla="*/ 25 w 25"/>
                <a:gd name="T7" fmla="*/ 18 h 39"/>
                <a:gd name="T8" fmla="*/ 23 w 25"/>
                <a:gd name="T9" fmla="*/ 33 h 39"/>
                <a:gd name="T10" fmla="*/ 15 w 25"/>
                <a:gd name="T11" fmla="*/ 39 h 39"/>
                <a:gd name="T12" fmla="*/ 6 w 25"/>
                <a:gd name="T13" fmla="*/ 35 h 39"/>
                <a:gd name="T14" fmla="*/ 1 w 25"/>
                <a:gd name="T15" fmla="*/ 22 h 39"/>
                <a:gd name="T16" fmla="*/ 6 w 25"/>
                <a:gd name="T17" fmla="*/ 21 h 39"/>
                <a:gd name="T18" fmla="*/ 15 w 25"/>
                <a:gd name="T19" fmla="*/ 35 h 39"/>
                <a:gd name="T20" fmla="*/ 20 w 25"/>
                <a:gd name="T21" fmla="*/ 19 h 39"/>
                <a:gd name="T22" fmla="*/ 11 w 25"/>
                <a:gd name="T23" fmla="*/ 5 h 39"/>
                <a:gd name="T24" fmla="*/ 6 w 25"/>
                <a:gd name="T25"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9">
                  <a:moveTo>
                    <a:pt x="1" y="22"/>
                  </a:moveTo>
                  <a:cubicBezTo>
                    <a:pt x="0" y="16"/>
                    <a:pt x="1" y="11"/>
                    <a:pt x="2" y="7"/>
                  </a:cubicBezTo>
                  <a:cubicBezTo>
                    <a:pt x="4" y="4"/>
                    <a:pt x="7" y="2"/>
                    <a:pt x="11" y="1"/>
                  </a:cubicBezTo>
                  <a:cubicBezTo>
                    <a:pt x="18" y="0"/>
                    <a:pt x="23" y="6"/>
                    <a:pt x="25" y="18"/>
                  </a:cubicBezTo>
                  <a:cubicBezTo>
                    <a:pt x="25" y="24"/>
                    <a:pt x="25" y="29"/>
                    <a:pt x="23" y="33"/>
                  </a:cubicBezTo>
                  <a:cubicBezTo>
                    <a:pt x="21" y="36"/>
                    <a:pt x="19" y="38"/>
                    <a:pt x="15" y="39"/>
                  </a:cubicBezTo>
                  <a:cubicBezTo>
                    <a:pt x="11" y="39"/>
                    <a:pt x="8" y="38"/>
                    <a:pt x="6" y="35"/>
                  </a:cubicBezTo>
                  <a:cubicBezTo>
                    <a:pt x="3" y="32"/>
                    <a:pt x="2" y="28"/>
                    <a:pt x="1" y="22"/>
                  </a:cubicBezTo>
                  <a:close/>
                  <a:moveTo>
                    <a:pt x="6" y="21"/>
                  </a:moveTo>
                  <a:cubicBezTo>
                    <a:pt x="7" y="31"/>
                    <a:pt x="10" y="35"/>
                    <a:pt x="15" y="35"/>
                  </a:cubicBezTo>
                  <a:cubicBezTo>
                    <a:pt x="19" y="34"/>
                    <a:pt x="21" y="29"/>
                    <a:pt x="20" y="19"/>
                  </a:cubicBezTo>
                  <a:cubicBezTo>
                    <a:pt x="19" y="9"/>
                    <a:pt x="16" y="5"/>
                    <a:pt x="11" y="5"/>
                  </a:cubicBezTo>
                  <a:cubicBezTo>
                    <a:pt x="6" y="6"/>
                    <a:pt x="4" y="11"/>
                    <a:pt x="6" y="21"/>
                  </a:cubicBezTo>
                  <a:close/>
                </a:path>
              </a:pathLst>
            </a:custGeom>
            <a:solidFill>
              <a:srgbClr val="2298F0">
                <a:alpha val="69804"/>
              </a:srgbClr>
            </a:solidFill>
            <a:ln>
              <a:noFill/>
            </a:ln>
          </p:spPr>
          <p:txBody>
            <a:bodyPr vert="horz" wrap="square" lIns="91404" tIns="45702" rIns="91404" bIns="45702" numCol="1" anchor="t" anchorCtr="0" compatLnSpc="1"/>
            <a:lstStyle/>
            <a:p>
              <a:pPr defTabSz="1218565"/>
              <a:endParaRPr lang="zh-CN" altLang="en-US" sz="2400">
                <a:solidFill>
                  <a:prstClr val="black"/>
                </a:solidFill>
              </a:endParaRPr>
            </a:p>
          </p:txBody>
        </p:sp>
        <p:sp>
          <p:nvSpPr>
            <p:cNvPr id="522" name="Freeform 56"/>
            <p:cNvSpPr/>
            <p:nvPr/>
          </p:nvSpPr>
          <p:spPr bwMode="auto">
            <a:xfrm>
              <a:off x="5483225" y="2979106"/>
              <a:ext cx="61913" cy="98425"/>
            </a:xfrm>
            <a:custGeom>
              <a:avLst/>
              <a:gdLst>
                <a:gd name="T0" fmla="*/ 39 w 39"/>
                <a:gd name="T1" fmla="*/ 57 h 62"/>
                <a:gd name="T2" fmla="*/ 6 w 39"/>
                <a:gd name="T3" fmla="*/ 62 h 62"/>
                <a:gd name="T4" fmla="*/ 6 w 39"/>
                <a:gd name="T5" fmla="*/ 55 h 62"/>
                <a:gd name="T6" fmla="*/ 18 w 39"/>
                <a:gd name="T7" fmla="*/ 54 h 62"/>
                <a:gd name="T8" fmla="*/ 14 w 39"/>
                <a:gd name="T9" fmla="*/ 10 h 62"/>
                <a:gd name="T10" fmla="*/ 1 w 39"/>
                <a:gd name="T11" fmla="*/ 16 h 62"/>
                <a:gd name="T12" fmla="*/ 0 w 39"/>
                <a:gd name="T13" fmla="*/ 10 h 62"/>
                <a:gd name="T14" fmla="*/ 20 w 39"/>
                <a:gd name="T15" fmla="*/ 0 h 62"/>
                <a:gd name="T16" fmla="*/ 25 w 39"/>
                <a:gd name="T17" fmla="*/ 52 h 62"/>
                <a:gd name="T18" fmla="*/ 37 w 39"/>
                <a:gd name="T19" fmla="*/ 52 h 62"/>
                <a:gd name="T20" fmla="*/ 39 w 39"/>
                <a:gd name="T21" fmla="*/ 5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62">
                  <a:moveTo>
                    <a:pt x="39" y="57"/>
                  </a:moveTo>
                  <a:lnTo>
                    <a:pt x="6" y="62"/>
                  </a:lnTo>
                  <a:lnTo>
                    <a:pt x="6" y="55"/>
                  </a:lnTo>
                  <a:lnTo>
                    <a:pt x="18" y="54"/>
                  </a:lnTo>
                  <a:lnTo>
                    <a:pt x="14" y="10"/>
                  </a:lnTo>
                  <a:lnTo>
                    <a:pt x="1" y="16"/>
                  </a:lnTo>
                  <a:lnTo>
                    <a:pt x="0" y="10"/>
                  </a:lnTo>
                  <a:lnTo>
                    <a:pt x="20" y="0"/>
                  </a:lnTo>
                  <a:lnTo>
                    <a:pt x="25" y="52"/>
                  </a:lnTo>
                  <a:lnTo>
                    <a:pt x="37" y="52"/>
                  </a:lnTo>
                  <a:lnTo>
                    <a:pt x="39" y="57"/>
                  </a:lnTo>
                  <a:close/>
                </a:path>
              </a:pathLst>
            </a:custGeom>
            <a:solidFill>
              <a:srgbClr val="2298F0">
                <a:alpha val="69804"/>
              </a:srgbClr>
            </a:solidFill>
            <a:ln>
              <a:noFill/>
            </a:ln>
          </p:spPr>
          <p:txBody>
            <a:bodyPr vert="horz" wrap="square" lIns="91404" tIns="45702" rIns="91404" bIns="45702" numCol="1" anchor="t" anchorCtr="0" compatLnSpc="1"/>
            <a:lstStyle/>
            <a:p>
              <a:pPr defTabSz="1218565"/>
              <a:endParaRPr lang="zh-CN" altLang="en-US" sz="2400">
                <a:solidFill>
                  <a:prstClr val="black"/>
                </a:solidFill>
              </a:endParaRPr>
            </a:p>
          </p:txBody>
        </p:sp>
        <p:sp>
          <p:nvSpPr>
            <p:cNvPr id="523" name="Freeform 57"/>
            <p:cNvSpPr>
              <a:spLocks noEditPoints="1"/>
            </p:cNvSpPr>
            <p:nvPr/>
          </p:nvSpPr>
          <p:spPr bwMode="auto">
            <a:xfrm>
              <a:off x="5553075" y="2971168"/>
              <a:ext cx="61913" cy="98425"/>
            </a:xfrm>
            <a:custGeom>
              <a:avLst/>
              <a:gdLst>
                <a:gd name="T0" fmla="*/ 0 w 25"/>
                <a:gd name="T1" fmla="*/ 22 h 39"/>
                <a:gd name="T2" fmla="*/ 2 w 25"/>
                <a:gd name="T3" fmla="*/ 7 h 39"/>
                <a:gd name="T4" fmla="*/ 11 w 25"/>
                <a:gd name="T5" fmla="*/ 1 h 39"/>
                <a:gd name="T6" fmla="*/ 24 w 25"/>
                <a:gd name="T7" fmla="*/ 19 h 39"/>
                <a:gd name="T8" fmla="*/ 22 w 25"/>
                <a:gd name="T9" fmla="*/ 33 h 39"/>
                <a:gd name="T10" fmla="*/ 13 w 25"/>
                <a:gd name="T11" fmla="*/ 39 h 39"/>
                <a:gd name="T12" fmla="*/ 4 w 25"/>
                <a:gd name="T13" fmla="*/ 35 h 39"/>
                <a:gd name="T14" fmla="*/ 0 w 25"/>
                <a:gd name="T15" fmla="*/ 22 h 39"/>
                <a:gd name="T16" fmla="*/ 5 w 25"/>
                <a:gd name="T17" fmla="*/ 21 h 39"/>
                <a:gd name="T18" fmla="*/ 13 w 25"/>
                <a:gd name="T19" fmla="*/ 35 h 39"/>
                <a:gd name="T20" fmla="*/ 19 w 25"/>
                <a:gd name="T21" fmla="*/ 19 h 39"/>
                <a:gd name="T22" fmla="*/ 11 w 25"/>
                <a:gd name="T23" fmla="*/ 5 h 39"/>
                <a:gd name="T24" fmla="*/ 5 w 25"/>
                <a:gd name="T25"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9">
                  <a:moveTo>
                    <a:pt x="0" y="22"/>
                  </a:moveTo>
                  <a:cubicBezTo>
                    <a:pt x="0" y="15"/>
                    <a:pt x="0" y="10"/>
                    <a:pt x="2" y="7"/>
                  </a:cubicBezTo>
                  <a:cubicBezTo>
                    <a:pt x="4" y="3"/>
                    <a:pt x="7" y="1"/>
                    <a:pt x="11" y="1"/>
                  </a:cubicBezTo>
                  <a:cubicBezTo>
                    <a:pt x="19" y="0"/>
                    <a:pt x="23" y="6"/>
                    <a:pt x="24" y="19"/>
                  </a:cubicBezTo>
                  <a:cubicBezTo>
                    <a:pt x="25" y="25"/>
                    <a:pt x="24" y="30"/>
                    <a:pt x="22" y="33"/>
                  </a:cubicBezTo>
                  <a:cubicBezTo>
                    <a:pt x="20" y="36"/>
                    <a:pt x="17" y="38"/>
                    <a:pt x="13" y="39"/>
                  </a:cubicBezTo>
                  <a:cubicBezTo>
                    <a:pt x="10" y="39"/>
                    <a:pt x="7" y="38"/>
                    <a:pt x="4" y="35"/>
                  </a:cubicBezTo>
                  <a:cubicBezTo>
                    <a:pt x="2" y="32"/>
                    <a:pt x="1" y="27"/>
                    <a:pt x="0" y="22"/>
                  </a:cubicBezTo>
                  <a:close/>
                  <a:moveTo>
                    <a:pt x="5" y="21"/>
                  </a:moveTo>
                  <a:cubicBezTo>
                    <a:pt x="6" y="31"/>
                    <a:pt x="9" y="35"/>
                    <a:pt x="13" y="35"/>
                  </a:cubicBezTo>
                  <a:cubicBezTo>
                    <a:pt x="18" y="34"/>
                    <a:pt x="20" y="29"/>
                    <a:pt x="19" y="19"/>
                  </a:cubicBezTo>
                  <a:cubicBezTo>
                    <a:pt x="18" y="9"/>
                    <a:pt x="16" y="5"/>
                    <a:pt x="11" y="5"/>
                  </a:cubicBezTo>
                  <a:cubicBezTo>
                    <a:pt x="6" y="5"/>
                    <a:pt x="4" y="11"/>
                    <a:pt x="5" y="21"/>
                  </a:cubicBezTo>
                  <a:close/>
                </a:path>
              </a:pathLst>
            </a:custGeom>
            <a:solidFill>
              <a:srgbClr val="2298F0">
                <a:alpha val="69804"/>
              </a:srgbClr>
            </a:solidFill>
            <a:ln>
              <a:noFill/>
            </a:ln>
          </p:spPr>
          <p:txBody>
            <a:bodyPr vert="horz" wrap="square" lIns="91404" tIns="45702" rIns="91404" bIns="45702" numCol="1" anchor="t" anchorCtr="0" compatLnSpc="1"/>
            <a:lstStyle/>
            <a:p>
              <a:pPr defTabSz="1218565"/>
              <a:endParaRPr lang="zh-CN" altLang="en-US" sz="2400">
                <a:solidFill>
                  <a:prstClr val="black"/>
                </a:solidFill>
              </a:endParaRPr>
            </a:p>
          </p:txBody>
        </p:sp>
        <p:sp>
          <p:nvSpPr>
            <p:cNvPr id="524" name="Freeform 58"/>
            <p:cNvSpPr/>
            <p:nvPr/>
          </p:nvSpPr>
          <p:spPr bwMode="auto">
            <a:xfrm>
              <a:off x="5627688" y="2969581"/>
              <a:ext cx="57150" cy="92075"/>
            </a:xfrm>
            <a:custGeom>
              <a:avLst/>
              <a:gdLst>
                <a:gd name="T0" fmla="*/ 36 w 36"/>
                <a:gd name="T1" fmla="*/ 57 h 58"/>
                <a:gd name="T2" fmla="*/ 3 w 36"/>
                <a:gd name="T3" fmla="*/ 58 h 58"/>
                <a:gd name="T4" fmla="*/ 3 w 36"/>
                <a:gd name="T5" fmla="*/ 52 h 58"/>
                <a:gd name="T6" fmla="*/ 16 w 36"/>
                <a:gd name="T7" fmla="*/ 52 h 58"/>
                <a:gd name="T8" fmla="*/ 13 w 36"/>
                <a:gd name="T9" fmla="*/ 8 h 58"/>
                <a:gd name="T10" fmla="*/ 0 w 36"/>
                <a:gd name="T11" fmla="*/ 12 h 58"/>
                <a:gd name="T12" fmla="*/ 0 w 36"/>
                <a:gd name="T13" fmla="*/ 6 h 58"/>
                <a:gd name="T14" fmla="*/ 19 w 36"/>
                <a:gd name="T15" fmla="*/ 0 h 58"/>
                <a:gd name="T16" fmla="*/ 22 w 36"/>
                <a:gd name="T17" fmla="*/ 52 h 58"/>
                <a:gd name="T18" fmla="*/ 35 w 36"/>
                <a:gd name="T19" fmla="*/ 50 h 58"/>
                <a:gd name="T20" fmla="*/ 36 w 36"/>
                <a:gd name="T21" fmla="*/ 5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58">
                  <a:moveTo>
                    <a:pt x="36" y="57"/>
                  </a:moveTo>
                  <a:lnTo>
                    <a:pt x="3" y="58"/>
                  </a:lnTo>
                  <a:lnTo>
                    <a:pt x="3" y="52"/>
                  </a:lnTo>
                  <a:lnTo>
                    <a:pt x="16" y="52"/>
                  </a:lnTo>
                  <a:lnTo>
                    <a:pt x="13" y="8"/>
                  </a:lnTo>
                  <a:lnTo>
                    <a:pt x="0" y="12"/>
                  </a:lnTo>
                  <a:lnTo>
                    <a:pt x="0" y="6"/>
                  </a:lnTo>
                  <a:lnTo>
                    <a:pt x="19" y="0"/>
                  </a:lnTo>
                  <a:lnTo>
                    <a:pt x="22" y="52"/>
                  </a:lnTo>
                  <a:lnTo>
                    <a:pt x="35" y="50"/>
                  </a:lnTo>
                  <a:lnTo>
                    <a:pt x="36" y="57"/>
                  </a:lnTo>
                  <a:close/>
                </a:path>
              </a:pathLst>
            </a:custGeom>
            <a:solidFill>
              <a:srgbClr val="2298F0">
                <a:alpha val="69804"/>
              </a:srgbClr>
            </a:solidFill>
            <a:ln>
              <a:noFill/>
            </a:ln>
          </p:spPr>
          <p:txBody>
            <a:bodyPr vert="horz" wrap="square" lIns="91404" tIns="45702" rIns="91404" bIns="45702" numCol="1" anchor="t" anchorCtr="0" compatLnSpc="1"/>
            <a:lstStyle/>
            <a:p>
              <a:pPr defTabSz="1218565"/>
              <a:endParaRPr lang="zh-CN" altLang="en-US" sz="2400">
                <a:solidFill>
                  <a:prstClr val="black"/>
                </a:solidFill>
              </a:endParaRPr>
            </a:p>
          </p:txBody>
        </p:sp>
        <p:sp>
          <p:nvSpPr>
            <p:cNvPr id="525" name="Freeform 59"/>
            <p:cNvSpPr>
              <a:spLocks noEditPoints="1"/>
            </p:cNvSpPr>
            <p:nvPr/>
          </p:nvSpPr>
          <p:spPr bwMode="auto">
            <a:xfrm>
              <a:off x="5694363" y="2964818"/>
              <a:ext cx="60325" cy="95250"/>
            </a:xfrm>
            <a:custGeom>
              <a:avLst/>
              <a:gdLst>
                <a:gd name="T0" fmla="*/ 0 w 24"/>
                <a:gd name="T1" fmla="*/ 20 h 38"/>
                <a:gd name="T2" fmla="*/ 2 w 24"/>
                <a:gd name="T3" fmla="*/ 6 h 38"/>
                <a:gd name="T4" fmla="*/ 11 w 24"/>
                <a:gd name="T5" fmla="*/ 0 h 38"/>
                <a:gd name="T6" fmla="*/ 24 w 24"/>
                <a:gd name="T7" fmla="*/ 19 h 38"/>
                <a:gd name="T8" fmla="*/ 21 w 24"/>
                <a:gd name="T9" fmla="*/ 33 h 38"/>
                <a:gd name="T10" fmla="*/ 12 w 24"/>
                <a:gd name="T11" fmla="*/ 38 h 38"/>
                <a:gd name="T12" fmla="*/ 3 w 24"/>
                <a:gd name="T13" fmla="*/ 34 h 38"/>
                <a:gd name="T14" fmla="*/ 0 w 24"/>
                <a:gd name="T15" fmla="*/ 20 h 38"/>
                <a:gd name="T16" fmla="*/ 5 w 24"/>
                <a:gd name="T17" fmla="*/ 20 h 38"/>
                <a:gd name="T18" fmla="*/ 12 w 24"/>
                <a:gd name="T19" fmla="*/ 34 h 38"/>
                <a:gd name="T20" fmla="*/ 19 w 24"/>
                <a:gd name="T21" fmla="*/ 19 h 38"/>
                <a:gd name="T22" fmla="*/ 11 w 24"/>
                <a:gd name="T23" fmla="*/ 4 h 38"/>
                <a:gd name="T24" fmla="*/ 5 w 24"/>
                <a:gd name="T25"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8">
                  <a:moveTo>
                    <a:pt x="0" y="20"/>
                  </a:moveTo>
                  <a:cubicBezTo>
                    <a:pt x="0" y="14"/>
                    <a:pt x="0" y="9"/>
                    <a:pt x="2" y="6"/>
                  </a:cubicBezTo>
                  <a:cubicBezTo>
                    <a:pt x="4" y="2"/>
                    <a:pt x="7" y="1"/>
                    <a:pt x="11" y="0"/>
                  </a:cubicBezTo>
                  <a:cubicBezTo>
                    <a:pt x="19" y="0"/>
                    <a:pt x="23" y="6"/>
                    <a:pt x="24" y="19"/>
                  </a:cubicBezTo>
                  <a:cubicBezTo>
                    <a:pt x="24" y="25"/>
                    <a:pt x="23" y="29"/>
                    <a:pt x="21" y="33"/>
                  </a:cubicBezTo>
                  <a:cubicBezTo>
                    <a:pt x="19" y="36"/>
                    <a:pt x="16" y="38"/>
                    <a:pt x="12" y="38"/>
                  </a:cubicBezTo>
                  <a:cubicBezTo>
                    <a:pt x="9" y="38"/>
                    <a:pt x="6" y="37"/>
                    <a:pt x="3" y="34"/>
                  </a:cubicBezTo>
                  <a:cubicBezTo>
                    <a:pt x="1" y="31"/>
                    <a:pt x="0" y="26"/>
                    <a:pt x="0" y="20"/>
                  </a:cubicBezTo>
                  <a:close/>
                  <a:moveTo>
                    <a:pt x="5" y="20"/>
                  </a:moveTo>
                  <a:cubicBezTo>
                    <a:pt x="5" y="30"/>
                    <a:pt x="8" y="34"/>
                    <a:pt x="12" y="34"/>
                  </a:cubicBezTo>
                  <a:cubicBezTo>
                    <a:pt x="17" y="34"/>
                    <a:pt x="19" y="29"/>
                    <a:pt x="19" y="19"/>
                  </a:cubicBezTo>
                  <a:cubicBezTo>
                    <a:pt x="19" y="9"/>
                    <a:pt x="16" y="4"/>
                    <a:pt x="11" y="4"/>
                  </a:cubicBezTo>
                  <a:cubicBezTo>
                    <a:pt x="6" y="4"/>
                    <a:pt x="4" y="10"/>
                    <a:pt x="5" y="20"/>
                  </a:cubicBezTo>
                  <a:close/>
                </a:path>
              </a:pathLst>
            </a:custGeom>
            <a:solidFill>
              <a:srgbClr val="2298F0">
                <a:alpha val="69804"/>
              </a:srgbClr>
            </a:solidFill>
            <a:ln>
              <a:noFill/>
            </a:ln>
          </p:spPr>
          <p:txBody>
            <a:bodyPr vert="horz" wrap="square" lIns="91404" tIns="45702" rIns="91404" bIns="45702" numCol="1" anchor="t" anchorCtr="0" compatLnSpc="1"/>
            <a:lstStyle/>
            <a:p>
              <a:pPr defTabSz="1218565"/>
              <a:endParaRPr lang="zh-CN" altLang="en-US" sz="2400">
                <a:solidFill>
                  <a:prstClr val="black"/>
                </a:solidFill>
              </a:endParaRPr>
            </a:p>
          </p:txBody>
        </p:sp>
        <p:sp>
          <p:nvSpPr>
            <p:cNvPr id="526" name="Freeform 60"/>
            <p:cNvSpPr/>
            <p:nvPr/>
          </p:nvSpPr>
          <p:spPr bwMode="auto">
            <a:xfrm>
              <a:off x="5770563" y="2961643"/>
              <a:ext cx="53975" cy="95250"/>
            </a:xfrm>
            <a:custGeom>
              <a:avLst/>
              <a:gdLst>
                <a:gd name="T0" fmla="*/ 34 w 34"/>
                <a:gd name="T1" fmla="*/ 58 h 60"/>
                <a:gd name="T2" fmla="*/ 1 w 34"/>
                <a:gd name="T3" fmla="*/ 60 h 60"/>
                <a:gd name="T4" fmla="*/ 1 w 34"/>
                <a:gd name="T5" fmla="*/ 54 h 60"/>
                <a:gd name="T6" fmla="*/ 14 w 34"/>
                <a:gd name="T7" fmla="*/ 54 h 60"/>
                <a:gd name="T8" fmla="*/ 12 w 34"/>
                <a:gd name="T9" fmla="*/ 10 h 60"/>
                <a:gd name="T10" fmla="*/ 0 w 34"/>
                <a:gd name="T11" fmla="*/ 14 h 60"/>
                <a:gd name="T12" fmla="*/ 0 w 34"/>
                <a:gd name="T13" fmla="*/ 6 h 60"/>
                <a:gd name="T14" fmla="*/ 20 w 34"/>
                <a:gd name="T15" fmla="*/ 0 h 60"/>
                <a:gd name="T16" fmla="*/ 20 w 34"/>
                <a:gd name="T17" fmla="*/ 52 h 60"/>
                <a:gd name="T18" fmla="*/ 34 w 34"/>
                <a:gd name="T19" fmla="*/ 52 h 60"/>
                <a:gd name="T20" fmla="*/ 34 w 34"/>
                <a:gd name="T21" fmla="*/ 5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60">
                  <a:moveTo>
                    <a:pt x="34" y="58"/>
                  </a:moveTo>
                  <a:lnTo>
                    <a:pt x="1" y="60"/>
                  </a:lnTo>
                  <a:lnTo>
                    <a:pt x="1" y="54"/>
                  </a:lnTo>
                  <a:lnTo>
                    <a:pt x="14" y="54"/>
                  </a:lnTo>
                  <a:lnTo>
                    <a:pt x="12" y="10"/>
                  </a:lnTo>
                  <a:lnTo>
                    <a:pt x="0" y="14"/>
                  </a:lnTo>
                  <a:lnTo>
                    <a:pt x="0" y="6"/>
                  </a:lnTo>
                  <a:lnTo>
                    <a:pt x="20" y="0"/>
                  </a:lnTo>
                  <a:lnTo>
                    <a:pt x="20" y="52"/>
                  </a:lnTo>
                  <a:lnTo>
                    <a:pt x="34" y="52"/>
                  </a:lnTo>
                  <a:lnTo>
                    <a:pt x="34" y="58"/>
                  </a:lnTo>
                  <a:close/>
                </a:path>
              </a:pathLst>
            </a:custGeom>
            <a:solidFill>
              <a:srgbClr val="2298F0">
                <a:alpha val="69804"/>
              </a:srgbClr>
            </a:solidFill>
            <a:ln>
              <a:noFill/>
            </a:ln>
          </p:spPr>
          <p:txBody>
            <a:bodyPr vert="horz" wrap="square" lIns="91404" tIns="45702" rIns="91404" bIns="45702" numCol="1" anchor="t" anchorCtr="0" compatLnSpc="1"/>
            <a:lstStyle/>
            <a:p>
              <a:pPr defTabSz="1218565"/>
              <a:endParaRPr lang="zh-CN" altLang="en-US" sz="2400">
                <a:solidFill>
                  <a:prstClr val="black"/>
                </a:solidFill>
              </a:endParaRPr>
            </a:p>
          </p:txBody>
        </p:sp>
        <p:sp>
          <p:nvSpPr>
            <p:cNvPr id="527" name="Freeform 61"/>
            <p:cNvSpPr>
              <a:spLocks noEditPoints="1"/>
            </p:cNvSpPr>
            <p:nvPr/>
          </p:nvSpPr>
          <p:spPr bwMode="auto">
            <a:xfrm>
              <a:off x="5837238" y="2961643"/>
              <a:ext cx="60325" cy="95250"/>
            </a:xfrm>
            <a:custGeom>
              <a:avLst/>
              <a:gdLst>
                <a:gd name="T0" fmla="*/ 0 w 24"/>
                <a:gd name="T1" fmla="*/ 20 h 38"/>
                <a:gd name="T2" fmla="*/ 3 w 24"/>
                <a:gd name="T3" fmla="*/ 5 h 38"/>
                <a:gd name="T4" fmla="*/ 12 w 24"/>
                <a:gd name="T5" fmla="*/ 0 h 38"/>
                <a:gd name="T6" fmla="*/ 23 w 24"/>
                <a:gd name="T7" fmla="*/ 19 h 38"/>
                <a:gd name="T8" fmla="*/ 20 w 24"/>
                <a:gd name="T9" fmla="*/ 33 h 38"/>
                <a:gd name="T10" fmla="*/ 11 w 24"/>
                <a:gd name="T11" fmla="*/ 38 h 38"/>
                <a:gd name="T12" fmla="*/ 3 w 24"/>
                <a:gd name="T13" fmla="*/ 33 h 38"/>
                <a:gd name="T14" fmla="*/ 0 w 24"/>
                <a:gd name="T15" fmla="*/ 20 h 38"/>
                <a:gd name="T16" fmla="*/ 4 w 24"/>
                <a:gd name="T17" fmla="*/ 20 h 38"/>
                <a:gd name="T18" fmla="*/ 12 w 24"/>
                <a:gd name="T19" fmla="*/ 34 h 38"/>
                <a:gd name="T20" fmla="*/ 19 w 24"/>
                <a:gd name="T21" fmla="*/ 19 h 38"/>
                <a:gd name="T22" fmla="*/ 12 w 24"/>
                <a:gd name="T23" fmla="*/ 4 h 38"/>
                <a:gd name="T24" fmla="*/ 4 w 24"/>
                <a:gd name="T25"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8">
                  <a:moveTo>
                    <a:pt x="0" y="20"/>
                  </a:moveTo>
                  <a:cubicBezTo>
                    <a:pt x="0" y="13"/>
                    <a:pt x="1" y="8"/>
                    <a:pt x="3" y="5"/>
                  </a:cubicBezTo>
                  <a:cubicBezTo>
                    <a:pt x="5" y="2"/>
                    <a:pt x="8" y="0"/>
                    <a:pt x="12" y="0"/>
                  </a:cubicBezTo>
                  <a:cubicBezTo>
                    <a:pt x="20" y="0"/>
                    <a:pt x="24" y="6"/>
                    <a:pt x="23" y="19"/>
                  </a:cubicBezTo>
                  <a:cubicBezTo>
                    <a:pt x="23" y="25"/>
                    <a:pt x="22" y="30"/>
                    <a:pt x="20" y="33"/>
                  </a:cubicBezTo>
                  <a:cubicBezTo>
                    <a:pt x="18" y="36"/>
                    <a:pt x="15" y="38"/>
                    <a:pt x="11" y="38"/>
                  </a:cubicBezTo>
                  <a:cubicBezTo>
                    <a:pt x="7" y="38"/>
                    <a:pt x="5" y="36"/>
                    <a:pt x="3" y="33"/>
                  </a:cubicBezTo>
                  <a:cubicBezTo>
                    <a:pt x="1" y="30"/>
                    <a:pt x="0" y="26"/>
                    <a:pt x="0" y="20"/>
                  </a:cubicBezTo>
                  <a:close/>
                  <a:moveTo>
                    <a:pt x="4" y="20"/>
                  </a:moveTo>
                  <a:cubicBezTo>
                    <a:pt x="4" y="29"/>
                    <a:pt x="7" y="34"/>
                    <a:pt x="12" y="34"/>
                  </a:cubicBezTo>
                  <a:cubicBezTo>
                    <a:pt x="16" y="34"/>
                    <a:pt x="19" y="29"/>
                    <a:pt x="19" y="19"/>
                  </a:cubicBezTo>
                  <a:cubicBezTo>
                    <a:pt x="19" y="9"/>
                    <a:pt x="16" y="4"/>
                    <a:pt x="12" y="4"/>
                  </a:cubicBezTo>
                  <a:cubicBezTo>
                    <a:pt x="7" y="4"/>
                    <a:pt x="4" y="9"/>
                    <a:pt x="4" y="20"/>
                  </a:cubicBezTo>
                  <a:close/>
                </a:path>
              </a:pathLst>
            </a:custGeom>
            <a:solidFill>
              <a:srgbClr val="2298F0">
                <a:alpha val="69804"/>
              </a:srgbClr>
            </a:solidFill>
            <a:ln>
              <a:noFill/>
            </a:ln>
          </p:spPr>
          <p:txBody>
            <a:bodyPr vert="horz" wrap="square" lIns="91404" tIns="45702" rIns="91404" bIns="45702" numCol="1" anchor="t" anchorCtr="0" compatLnSpc="1"/>
            <a:lstStyle/>
            <a:p>
              <a:pPr defTabSz="1218565"/>
              <a:endParaRPr lang="zh-CN" altLang="en-US" sz="2400">
                <a:solidFill>
                  <a:prstClr val="black"/>
                </a:solidFill>
              </a:endParaRPr>
            </a:p>
          </p:txBody>
        </p:sp>
        <p:sp>
          <p:nvSpPr>
            <p:cNvPr id="528" name="Freeform 62"/>
            <p:cNvSpPr/>
            <p:nvPr/>
          </p:nvSpPr>
          <p:spPr bwMode="auto">
            <a:xfrm>
              <a:off x="5911850" y="2964818"/>
              <a:ext cx="53975" cy="92075"/>
            </a:xfrm>
            <a:custGeom>
              <a:avLst/>
              <a:gdLst>
                <a:gd name="T0" fmla="*/ 34 w 34"/>
                <a:gd name="T1" fmla="*/ 58 h 58"/>
                <a:gd name="T2" fmla="*/ 0 w 34"/>
                <a:gd name="T3" fmla="*/ 56 h 58"/>
                <a:gd name="T4" fmla="*/ 0 w 34"/>
                <a:gd name="T5" fmla="*/ 50 h 58"/>
                <a:gd name="T6" fmla="*/ 13 w 34"/>
                <a:gd name="T7" fmla="*/ 52 h 58"/>
                <a:gd name="T8" fmla="*/ 15 w 34"/>
                <a:gd name="T9" fmla="*/ 8 h 58"/>
                <a:gd name="T10" fmla="*/ 0 w 34"/>
                <a:gd name="T11" fmla="*/ 11 h 58"/>
                <a:gd name="T12" fmla="*/ 0 w 34"/>
                <a:gd name="T13" fmla="*/ 4 h 58"/>
                <a:gd name="T14" fmla="*/ 21 w 34"/>
                <a:gd name="T15" fmla="*/ 0 h 58"/>
                <a:gd name="T16" fmla="*/ 21 w 34"/>
                <a:gd name="T17" fmla="*/ 52 h 58"/>
                <a:gd name="T18" fmla="*/ 34 w 34"/>
                <a:gd name="T19" fmla="*/ 52 h 58"/>
                <a:gd name="T20" fmla="*/ 34 w 34"/>
                <a:gd name="T21"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58">
                  <a:moveTo>
                    <a:pt x="34" y="58"/>
                  </a:moveTo>
                  <a:lnTo>
                    <a:pt x="0" y="56"/>
                  </a:lnTo>
                  <a:lnTo>
                    <a:pt x="0" y="50"/>
                  </a:lnTo>
                  <a:lnTo>
                    <a:pt x="13" y="52"/>
                  </a:lnTo>
                  <a:lnTo>
                    <a:pt x="15" y="8"/>
                  </a:lnTo>
                  <a:lnTo>
                    <a:pt x="0" y="11"/>
                  </a:lnTo>
                  <a:lnTo>
                    <a:pt x="0" y="4"/>
                  </a:lnTo>
                  <a:lnTo>
                    <a:pt x="21" y="0"/>
                  </a:lnTo>
                  <a:lnTo>
                    <a:pt x="21" y="52"/>
                  </a:lnTo>
                  <a:lnTo>
                    <a:pt x="34" y="52"/>
                  </a:lnTo>
                  <a:lnTo>
                    <a:pt x="34" y="58"/>
                  </a:lnTo>
                  <a:close/>
                </a:path>
              </a:pathLst>
            </a:custGeom>
            <a:solidFill>
              <a:srgbClr val="2298F0">
                <a:alpha val="69804"/>
              </a:srgbClr>
            </a:solidFill>
            <a:ln>
              <a:noFill/>
            </a:ln>
          </p:spPr>
          <p:txBody>
            <a:bodyPr vert="horz" wrap="square" lIns="91404" tIns="45702" rIns="91404" bIns="45702" numCol="1" anchor="t" anchorCtr="0" compatLnSpc="1"/>
            <a:lstStyle/>
            <a:p>
              <a:pPr defTabSz="1218565"/>
              <a:endParaRPr lang="zh-CN" altLang="en-US" sz="2400">
                <a:solidFill>
                  <a:prstClr val="black"/>
                </a:solidFill>
              </a:endParaRPr>
            </a:p>
          </p:txBody>
        </p:sp>
        <p:sp>
          <p:nvSpPr>
            <p:cNvPr id="529" name="Freeform 63"/>
            <p:cNvSpPr>
              <a:spLocks noEditPoints="1"/>
            </p:cNvSpPr>
            <p:nvPr/>
          </p:nvSpPr>
          <p:spPr bwMode="auto">
            <a:xfrm>
              <a:off x="5976938" y="2964818"/>
              <a:ext cx="63500" cy="95250"/>
            </a:xfrm>
            <a:custGeom>
              <a:avLst/>
              <a:gdLst>
                <a:gd name="T0" fmla="*/ 0 w 25"/>
                <a:gd name="T1" fmla="*/ 20 h 38"/>
                <a:gd name="T2" fmla="*/ 4 w 25"/>
                <a:gd name="T3" fmla="*/ 5 h 38"/>
                <a:gd name="T4" fmla="*/ 14 w 25"/>
                <a:gd name="T5" fmla="*/ 1 h 38"/>
                <a:gd name="T6" fmla="*/ 24 w 25"/>
                <a:gd name="T7" fmla="*/ 20 h 38"/>
                <a:gd name="T8" fmla="*/ 20 w 25"/>
                <a:gd name="T9" fmla="*/ 34 h 38"/>
                <a:gd name="T10" fmla="*/ 11 w 25"/>
                <a:gd name="T11" fmla="*/ 38 h 38"/>
                <a:gd name="T12" fmla="*/ 3 w 25"/>
                <a:gd name="T13" fmla="*/ 33 h 38"/>
                <a:gd name="T14" fmla="*/ 0 w 25"/>
                <a:gd name="T15" fmla="*/ 20 h 38"/>
                <a:gd name="T16" fmla="*/ 5 w 25"/>
                <a:gd name="T17" fmla="*/ 20 h 38"/>
                <a:gd name="T18" fmla="*/ 12 w 25"/>
                <a:gd name="T19" fmla="*/ 34 h 38"/>
                <a:gd name="T20" fmla="*/ 19 w 25"/>
                <a:gd name="T21" fmla="*/ 20 h 38"/>
                <a:gd name="T22" fmla="*/ 13 w 25"/>
                <a:gd name="T23" fmla="*/ 4 h 38"/>
                <a:gd name="T24" fmla="*/ 5 w 25"/>
                <a:gd name="T25"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8">
                  <a:moveTo>
                    <a:pt x="0" y="20"/>
                  </a:moveTo>
                  <a:cubicBezTo>
                    <a:pt x="0" y="13"/>
                    <a:pt x="2" y="8"/>
                    <a:pt x="4" y="5"/>
                  </a:cubicBezTo>
                  <a:cubicBezTo>
                    <a:pt x="6" y="2"/>
                    <a:pt x="9" y="0"/>
                    <a:pt x="14" y="1"/>
                  </a:cubicBezTo>
                  <a:cubicBezTo>
                    <a:pt x="21" y="1"/>
                    <a:pt x="25" y="7"/>
                    <a:pt x="24" y="20"/>
                  </a:cubicBezTo>
                  <a:cubicBezTo>
                    <a:pt x="24" y="26"/>
                    <a:pt x="23" y="31"/>
                    <a:pt x="20" y="34"/>
                  </a:cubicBezTo>
                  <a:cubicBezTo>
                    <a:pt x="18" y="37"/>
                    <a:pt x="15" y="38"/>
                    <a:pt x="11" y="38"/>
                  </a:cubicBezTo>
                  <a:cubicBezTo>
                    <a:pt x="7" y="38"/>
                    <a:pt x="4" y="36"/>
                    <a:pt x="3" y="33"/>
                  </a:cubicBezTo>
                  <a:cubicBezTo>
                    <a:pt x="1" y="30"/>
                    <a:pt x="0" y="25"/>
                    <a:pt x="0" y="20"/>
                  </a:cubicBezTo>
                  <a:close/>
                  <a:moveTo>
                    <a:pt x="5" y="20"/>
                  </a:moveTo>
                  <a:cubicBezTo>
                    <a:pt x="4" y="29"/>
                    <a:pt x="7" y="34"/>
                    <a:pt x="12" y="34"/>
                  </a:cubicBezTo>
                  <a:cubicBezTo>
                    <a:pt x="16" y="35"/>
                    <a:pt x="19" y="30"/>
                    <a:pt x="19" y="20"/>
                  </a:cubicBezTo>
                  <a:cubicBezTo>
                    <a:pt x="20" y="10"/>
                    <a:pt x="18" y="5"/>
                    <a:pt x="13" y="4"/>
                  </a:cubicBezTo>
                  <a:cubicBezTo>
                    <a:pt x="8" y="4"/>
                    <a:pt x="5" y="9"/>
                    <a:pt x="5" y="20"/>
                  </a:cubicBezTo>
                  <a:close/>
                </a:path>
              </a:pathLst>
            </a:custGeom>
            <a:solidFill>
              <a:srgbClr val="2298F0">
                <a:alpha val="69804"/>
              </a:srgbClr>
            </a:solidFill>
            <a:ln>
              <a:noFill/>
            </a:ln>
          </p:spPr>
          <p:txBody>
            <a:bodyPr vert="horz" wrap="square" lIns="91404" tIns="45702" rIns="91404" bIns="45702" numCol="1" anchor="t" anchorCtr="0" compatLnSpc="1"/>
            <a:lstStyle/>
            <a:p>
              <a:pPr defTabSz="1218565"/>
              <a:endParaRPr lang="zh-CN" altLang="en-US" sz="2400">
                <a:solidFill>
                  <a:prstClr val="black"/>
                </a:solidFill>
              </a:endParaRPr>
            </a:p>
          </p:txBody>
        </p:sp>
        <p:sp>
          <p:nvSpPr>
            <p:cNvPr id="530" name="Freeform 64"/>
            <p:cNvSpPr/>
            <p:nvPr/>
          </p:nvSpPr>
          <p:spPr bwMode="auto">
            <a:xfrm>
              <a:off x="6053138" y="2969581"/>
              <a:ext cx="52388" cy="95250"/>
            </a:xfrm>
            <a:custGeom>
              <a:avLst/>
              <a:gdLst>
                <a:gd name="T0" fmla="*/ 31 w 33"/>
                <a:gd name="T1" fmla="*/ 60 h 60"/>
                <a:gd name="T2" fmla="*/ 0 w 33"/>
                <a:gd name="T3" fmla="*/ 57 h 60"/>
                <a:gd name="T4" fmla="*/ 0 w 33"/>
                <a:gd name="T5" fmla="*/ 50 h 60"/>
                <a:gd name="T6" fmla="*/ 12 w 33"/>
                <a:gd name="T7" fmla="*/ 52 h 60"/>
                <a:gd name="T8" fmla="*/ 15 w 33"/>
                <a:gd name="T9" fmla="*/ 9 h 60"/>
                <a:gd name="T10" fmla="*/ 1 w 33"/>
                <a:gd name="T11" fmla="*/ 11 h 60"/>
                <a:gd name="T12" fmla="*/ 3 w 33"/>
                <a:gd name="T13" fmla="*/ 5 h 60"/>
                <a:gd name="T14" fmla="*/ 23 w 33"/>
                <a:gd name="T15" fmla="*/ 0 h 60"/>
                <a:gd name="T16" fmla="*/ 20 w 33"/>
                <a:gd name="T17" fmla="*/ 52 h 60"/>
                <a:gd name="T18" fmla="*/ 33 w 33"/>
                <a:gd name="T19" fmla="*/ 53 h 60"/>
                <a:gd name="T20" fmla="*/ 31 w 33"/>
                <a:gd name="T2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60">
                  <a:moveTo>
                    <a:pt x="31" y="60"/>
                  </a:moveTo>
                  <a:lnTo>
                    <a:pt x="0" y="57"/>
                  </a:lnTo>
                  <a:lnTo>
                    <a:pt x="0" y="50"/>
                  </a:lnTo>
                  <a:lnTo>
                    <a:pt x="12" y="52"/>
                  </a:lnTo>
                  <a:lnTo>
                    <a:pt x="15" y="9"/>
                  </a:lnTo>
                  <a:lnTo>
                    <a:pt x="1" y="11"/>
                  </a:lnTo>
                  <a:lnTo>
                    <a:pt x="3" y="5"/>
                  </a:lnTo>
                  <a:lnTo>
                    <a:pt x="23" y="0"/>
                  </a:lnTo>
                  <a:lnTo>
                    <a:pt x="20" y="52"/>
                  </a:lnTo>
                  <a:lnTo>
                    <a:pt x="33" y="53"/>
                  </a:lnTo>
                  <a:lnTo>
                    <a:pt x="31" y="60"/>
                  </a:lnTo>
                  <a:close/>
                </a:path>
              </a:pathLst>
            </a:custGeom>
            <a:solidFill>
              <a:srgbClr val="2298F0">
                <a:alpha val="69804"/>
              </a:srgbClr>
            </a:solidFill>
            <a:ln>
              <a:noFill/>
            </a:ln>
          </p:spPr>
          <p:txBody>
            <a:bodyPr vert="horz" wrap="square" lIns="91404" tIns="45702" rIns="91404" bIns="45702" numCol="1" anchor="t" anchorCtr="0" compatLnSpc="1"/>
            <a:lstStyle/>
            <a:p>
              <a:pPr defTabSz="1218565"/>
              <a:endParaRPr lang="zh-CN" altLang="en-US" sz="2400">
                <a:solidFill>
                  <a:prstClr val="black"/>
                </a:solidFill>
              </a:endParaRPr>
            </a:p>
          </p:txBody>
        </p:sp>
        <p:sp>
          <p:nvSpPr>
            <p:cNvPr id="531" name="Freeform 65"/>
            <p:cNvSpPr>
              <a:spLocks noEditPoints="1"/>
            </p:cNvSpPr>
            <p:nvPr/>
          </p:nvSpPr>
          <p:spPr bwMode="auto">
            <a:xfrm>
              <a:off x="6118225" y="2974343"/>
              <a:ext cx="65088" cy="95250"/>
            </a:xfrm>
            <a:custGeom>
              <a:avLst/>
              <a:gdLst>
                <a:gd name="T0" fmla="*/ 1 w 26"/>
                <a:gd name="T1" fmla="*/ 19 h 38"/>
                <a:gd name="T2" fmla="*/ 5 w 26"/>
                <a:gd name="T3" fmla="*/ 5 h 38"/>
                <a:gd name="T4" fmla="*/ 15 w 26"/>
                <a:gd name="T5" fmla="*/ 1 h 38"/>
                <a:gd name="T6" fmla="*/ 25 w 26"/>
                <a:gd name="T7" fmla="*/ 20 h 38"/>
                <a:gd name="T8" fmla="*/ 20 w 26"/>
                <a:gd name="T9" fmla="*/ 34 h 38"/>
                <a:gd name="T10" fmla="*/ 11 w 26"/>
                <a:gd name="T11" fmla="*/ 38 h 38"/>
                <a:gd name="T12" fmla="*/ 3 w 26"/>
                <a:gd name="T13" fmla="*/ 33 h 38"/>
                <a:gd name="T14" fmla="*/ 1 w 26"/>
                <a:gd name="T15" fmla="*/ 19 h 38"/>
                <a:gd name="T16" fmla="*/ 6 w 26"/>
                <a:gd name="T17" fmla="*/ 19 h 38"/>
                <a:gd name="T18" fmla="*/ 11 w 26"/>
                <a:gd name="T19" fmla="*/ 34 h 38"/>
                <a:gd name="T20" fmla="*/ 20 w 26"/>
                <a:gd name="T21" fmla="*/ 20 h 38"/>
                <a:gd name="T22" fmla="*/ 14 w 26"/>
                <a:gd name="T23" fmla="*/ 4 h 38"/>
                <a:gd name="T24" fmla="*/ 6 w 26"/>
                <a:gd name="T25"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38">
                  <a:moveTo>
                    <a:pt x="1" y="19"/>
                  </a:moveTo>
                  <a:cubicBezTo>
                    <a:pt x="1" y="12"/>
                    <a:pt x="3" y="8"/>
                    <a:pt x="5" y="5"/>
                  </a:cubicBezTo>
                  <a:cubicBezTo>
                    <a:pt x="8" y="2"/>
                    <a:pt x="11" y="0"/>
                    <a:pt x="15" y="1"/>
                  </a:cubicBezTo>
                  <a:cubicBezTo>
                    <a:pt x="23" y="1"/>
                    <a:pt x="26" y="8"/>
                    <a:pt x="25" y="20"/>
                  </a:cubicBezTo>
                  <a:cubicBezTo>
                    <a:pt x="24" y="26"/>
                    <a:pt x="23" y="31"/>
                    <a:pt x="20" y="34"/>
                  </a:cubicBezTo>
                  <a:cubicBezTo>
                    <a:pt x="18" y="37"/>
                    <a:pt x="15" y="38"/>
                    <a:pt x="11" y="38"/>
                  </a:cubicBezTo>
                  <a:cubicBezTo>
                    <a:pt x="7" y="38"/>
                    <a:pt x="4" y="36"/>
                    <a:pt x="3" y="33"/>
                  </a:cubicBezTo>
                  <a:cubicBezTo>
                    <a:pt x="1" y="29"/>
                    <a:pt x="0" y="25"/>
                    <a:pt x="1" y="19"/>
                  </a:cubicBezTo>
                  <a:close/>
                  <a:moveTo>
                    <a:pt x="6" y="19"/>
                  </a:moveTo>
                  <a:cubicBezTo>
                    <a:pt x="5" y="29"/>
                    <a:pt x="7" y="34"/>
                    <a:pt x="11" y="34"/>
                  </a:cubicBezTo>
                  <a:cubicBezTo>
                    <a:pt x="16" y="35"/>
                    <a:pt x="19" y="30"/>
                    <a:pt x="20" y="20"/>
                  </a:cubicBezTo>
                  <a:cubicBezTo>
                    <a:pt x="21" y="10"/>
                    <a:pt x="19" y="5"/>
                    <a:pt x="14" y="4"/>
                  </a:cubicBezTo>
                  <a:cubicBezTo>
                    <a:pt x="9" y="4"/>
                    <a:pt x="6" y="9"/>
                    <a:pt x="6" y="19"/>
                  </a:cubicBezTo>
                  <a:close/>
                </a:path>
              </a:pathLst>
            </a:custGeom>
            <a:solidFill>
              <a:srgbClr val="2298F0">
                <a:alpha val="69804"/>
              </a:srgbClr>
            </a:solidFill>
            <a:ln>
              <a:noFill/>
            </a:ln>
          </p:spPr>
          <p:txBody>
            <a:bodyPr vert="horz" wrap="square" lIns="91404" tIns="45702" rIns="91404" bIns="45702" numCol="1" anchor="t" anchorCtr="0" compatLnSpc="1"/>
            <a:lstStyle/>
            <a:p>
              <a:pPr defTabSz="1218565"/>
              <a:endParaRPr lang="zh-CN" altLang="en-US" sz="2400">
                <a:solidFill>
                  <a:prstClr val="black"/>
                </a:solidFill>
              </a:endParaRPr>
            </a:p>
          </p:txBody>
        </p:sp>
        <p:sp>
          <p:nvSpPr>
            <p:cNvPr id="532" name="Freeform 66"/>
            <p:cNvSpPr/>
            <p:nvPr/>
          </p:nvSpPr>
          <p:spPr bwMode="auto">
            <a:xfrm>
              <a:off x="6189663" y="2983868"/>
              <a:ext cx="52388" cy="93663"/>
            </a:xfrm>
            <a:custGeom>
              <a:avLst/>
              <a:gdLst>
                <a:gd name="T0" fmla="*/ 33 w 33"/>
                <a:gd name="T1" fmla="*/ 59 h 59"/>
                <a:gd name="T2" fmla="*/ 0 w 33"/>
                <a:gd name="T3" fmla="*/ 55 h 59"/>
                <a:gd name="T4" fmla="*/ 2 w 33"/>
                <a:gd name="T5" fmla="*/ 49 h 59"/>
                <a:gd name="T6" fmla="*/ 15 w 33"/>
                <a:gd name="T7" fmla="*/ 51 h 59"/>
                <a:gd name="T8" fmla="*/ 19 w 33"/>
                <a:gd name="T9" fmla="*/ 8 h 59"/>
                <a:gd name="T10" fmla="*/ 5 w 33"/>
                <a:gd name="T11" fmla="*/ 10 h 59"/>
                <a:gd name="T12" fmla="*/ 7 w 33"/>
                <a:gd name="T13" fmla="*/ 3 h 59"/>
                <a:gd name="T14" fmla="*/ 27 w 33"/>
                <a:gd name="T15" fmla="*/ 0 h 59"/>
                <a:gd name="T16" fmla="*/ 21 w 33"/>
                <a:gd name="T17" fmla="*/ 52 h 59"/>
                <a:gd name="T18" fmla="*/ 33 w 33"/>
                <a:gd name="T19" fmla="*/ 54 h 59"/>
                <a:gd name="T20" fmla="*/ 33 w 33"/>
                <a:gd name="T21"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59">
                  <a:moveTo>
                    <a:pt x="33" y="59"/>
                  </a:moveTo>
                  <a:lnTo>
                    <a:pt x="0" y="55"/>
                  </a:lnTo>
                  <a:lnTo>
                    <a:pt x="2" y="49"/>
                  </a:lnTo>
                  <a:lnTo>
                    <a:pt x="15" y="51"/>
                  </a:lnTo>
                  <a:lnTo>
                    <a:pt x="19" y="8"/>
                  </a:lnTo>
                  <a:lnTo>
                    <a:pt x="5" y="10"/>
                  </a:lnTo>
                  <a:lnTo>
                    <a:pt x="7" y="3"/>
                  </a:lnTo>
                  <a:lnTo>
                    <a:pt x="27" y="0"/>
                  </a:lnTo>
                  <a:lnTo>
                    <a:pt x="21" y="52"/>
                  </a:lnTo>
                  <a:lnTo>
                    <a:pt x="33" y="54"/>
                  </a:lnTo>
                  <a:lnTo>
                    <a:pt x="33" y="59"/>
                  </a:lnTo>
                  <a:close/>
                </a:path>
              </a:pathLst>
            </a:custGeom>
            <a:solidFill>
              <a:srgbClr val="2298F0">
                <a:alpha val="69804"/>
              </a:srgbClr>
            </a:solidFill>
            <a:ln>
              <a:noFill/>
            </a:ln>
          </p:spPr>
          <p:txBody>
            <a:bodyPr vert="horz" wrap="square" lIns="91404" tIns="45702" rIns="91404" bIns="45702" numCol="1" anchor="t" anchorCtr="0" compatLnSpc="1"/>
            <a:lstStyle/>
            <a:p>
              <a:pPr defTabSz="1218565"/>
              <a:endParaRPr lang="zh-CN" altLang="en-US" sz="2400">
                <a:solidFill>
                  <a:prstClr val="black"/>
                </a:solidFill>
              </a:endParaRPr>
            </a:p>
          </p:txBody>
        </p:sp>
        <p:sp>
          <p:nvSpPr>
            <p:cNvPr id="533" name="Freeform 67"/>
            <p:cNvSpPr>
              <a:spLocks noEditPoints="1"/>
            </p:cNvSpPr>
            <p:nvPr/>
          </p:nvSpPr>
          <p:spPr bwMode="auto">
            <a:xfrm>
              <a:off x="6257925" y="2991806"/>
              <a:ext cx="66675" cy="95250"/>
            </a:xfrm>
            <a:custGeom>
              <a:avLst/>
              <a:gdLst>
                <a:gd name="T0" fmla="*/ 1 w 27"/>
                <a:gd name="T1" fmla="*/ 18 h 38"/>
                <a:gd name="T2" fmla="*/ 6 w 27"/>
                <a:gd name="T3" fmla="*/ 4 h 38"/>
                <a:gd name="T4" fmla="*/ 16 w 27"/>
                <a:gd name="T5" fmla="*/ 0 h 38"/>
                <a:gd name="T6" fmla="*/ 25 w 27"/>
                <a:gd name="T7" fmla="*/ 20 h 38"/>
                <a:gd name="T8" fmla="*/ 20 w 27"/>
                <a:gd name="T9" fmla="*/ 34 h 38"/>
                <a:gd name="T10" fmla="*/ 10 w 27"/>
                <a:gd name="T11" fmla="*/ 37 h 38"/>
                <a:gd name="T12" fmla="*/ 2 w 27"/>
                <a:gd name="T13" fmla="*/ 32 h 38"/>
                <a:gd name="T14" fmla="*/ 1 w 27"/>
                <a:gd name="T15" fmla="*/ 18 h 38"/>
                <a:gd name="T16" fmla="*/ 6 w 27"/>
                <a:gd name="T17" fmla="*/ 18 h 38"/>
                <a:gd name="T18" fmla="*/ 11 w 27"/>
                <a:gd name="T19" fmla="*/ 34 h 38"/>
                <a:gd name="T20" fmla="*/ 20 w 27"/>
                <a:gd name="T21" fmla="*/ 20 h 38"/>
                <a:gd name="T22" fmla="*/ 15 w 27"/>
                <a:gd name="T23" fmla="*/ 4 h 38"/>
                <a:gd name="T24" fmla="*/ 6 w 27"/>
                <a:gd name="T25"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38">
                  <a:moveTo>
                    <a:pt x="1" y="18"/>
                  </a:moveTo>
                  <a:cubicBezTo>
                    <a:pt x="2" y="11"/>
                    <a:pt x="4" y="7"/>
                    <a:pt x="6" y="4"/>
                  </a:cubicBezTo>
                  <a:cubicBezTo>
                    <a:pt x="9" y="1"/>
                    <a:pt x="12" y="0"/>
                    <a:pt x="16" y="0"/>
                  </a:cubicBezTo>
                  <a:cubicBezTo>
                    <a:pt x="24" y="1"/>
                    <a:pt x="27" y="8"/>
                    <a:pt x="25" y="20"/>
                  </a:cubicBezTo>
                  <a:cubicBezTo>
                    <a:pt x="24" y="26"/>
                    <a:pt x="23" y="31"/>
                    <a:pt x="20" y="34"/>
                  </a:cubicBezTo>
                  <a:cubicBezTo>
                    <a:pt x="17" y="37"/>
                    <a:pt x="14" y="38"/>
                    <a:pt x="10" y="37"/>
                  </a:cubicBezTo>
                  <a:cubicBezTo>
                    <a:pt x="7" y="37"/>
                    <a:pt x="4" y="35"/>
                    <a:pt x="2" y="32"/>
                  </a:cubicBezTo>
                  <a:cubicBezTo>
                    <a:pt x="1" y="28"/>
                    <a:pt x="0" y="24"/>
                    <a:pt x="1" y="18"/>
                  </a:cubicBezTo>
                  <a:close/>
                  <a:moveTo>
                    <a:pt x="6" y="18"/>
                  </a:moveTo>
                  <a:cubicBezTo>
                    <a:pt x="5" y="28"/>
                    <a:pt x="6" y="33"/>
                    <a:pt x="11" y="34"/>
                  </a:cubicBezTo>
                  <a:cubicBezTo>
                    <a:pt x="16" y="34"/>
                    <a:pt x="19" y="30"/>
                    <a:pt x="20" y="20"/>
                  </a:cubicBezTo>
                  <a:cubicBezTo>
                    <a:pt x="22" y="10"/>
                    <a:pt x="20" y="5"/>
                    <a:pt x="15" y="4"/>
                  </a:cubicBezTo>
                  <a:cubicBezTo>
                    <a:pt x="11" y="3"/>
                    <a:pt x="7" y="8"/>
                    <a:pt x="6" y="18"/>
                  </a:cubicBezTo>
                  <a:close/>
                </a:path>
              </a:pathLst>
            </a:custGeom>
            <a:solidFill>
              <a:srgbClr val="2298F0">
                <a:alpha val="69804"/>
              </a:srgbClr>
            </a:solidFill>
            <a:ln>
              <a:noFill/>
            </a:ln>
          </p:spPr>
          <p:txBody>
            <a:bodyPr vert="horz" wrap="square" lIns="91404" tIns="45702" rIns="91404" bIns="45702" numCol="1" anchor="t" anchorCtr="0" compatLnSpc="1"/>
            <a:lstStyle/>
            <a:p>
              <a:pPr defTabSz="1218565"/>
              <a:endParaRPr lang="zh-CN" altLang="en-US" sz="2400">
                <a:solidFill>
                  <a:prstClr val="black"/>
                </a:solidFill>
              </a:endParaRPr>
            </a:p>
          </p:txBody>
        </p:sp>
        <p:sp>
          <p:nvSpPr>
            <p:cNvPr id="534" name="Freeform 68"/>
            <p:cNvSpPr/>
            <p:nvPr/>
          </p:nvSpPr>
          <p:spPr bwMode="auto">
            <a:xfrm>
              <a:off x="6330950" y="3004506"/>
              <a:ext cx="52388" cy="95250"/>
            </a:xfrm>
            <a:custGeom>
              <a:avLst/>
              <a:gdLst>
                <a:gd name="T0" fmla="*/ 31 w 33"/>
                <a:gd name="T1" fmla="*/ 60 h 60"/>
                <a:gd name="T2" fmla="*/ 0 w 33"/>
                <a:gd name="T3" fmla="*/ 53 h 60"/>
                <a:gd name="T4" fmla="*/ 0 w 33"/>
                <a:gd name="T5" fmla="*/ 47 h 60"/>
                <a:gd name="T6" fmla="*/ 12 w 33"/>
                <a:gd name="T7" fmla="*/ 50 h 60"/>
                <a:gd name="T8" fmla="*/ 20 w 33"/>
                <a:gd name="T9" fmla="*/ 6 h 60"/>
                <a:gd name="T10" fmla="*/ 6 w 33"/>
                <a:gd name="T11" fmla="*/ 9 h 60"/>
                <a:gd name="T12" fmla="*/ 7 w 33"/>
                <a:gd name="T13" fmla="*/ 1 h 60"/>
                <a:gd name="T14" fmla="*/ 28 w 33"/>
                <a:gd name="T15" fmla="*/ 0 h 60"/>
                <a:gd name="T16" fmla="*/ 20 w 33"/>
                <a:gd name="T17" fmla="*/ 50 h 60"/>
                <a:gd name="T18" fmla="*/ 33 w 33"/>
                <a:gd name="T19" fmla="*/ 53 h 60"/>
                <a:gd name="T20" fmla="*/ 31 w 33"/>
                <a:gd name="T2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60">
                  <a:moveTo>
                    <a:pt x="31" y="60"/>
                  </a:moveTo>
                  <a:lnTo>
                    <a:pt x="0" y="53"/>
                  </a:lnTo>
                  <a:lnTo>
                    <a:pt x="0" y="47"/>
                  </a:lnTo>
                  <a:lnTo>
                    <a:pt x="12" y="50"/>
                  </a:lnTo>
                  <a:lnTo>
                    <a:pt x="20" y="6"/>
                  </a:lnTo>
                  <a:lnTo>
                    <a:pt x="6" y="9"/>
                  </a:lnTo>
                  <a:lnTo>
                    <a:pt x="7" y="1"/>
                  </a:lnTo>
                  <a:lnTo>
                    <a:pt x="28" y="0"/>
                  </a:lnTo>
                  <a:lnTo>
                    <a:pt x="20" y="50"/>
                  </a:lnTo>
                  <a:lnTo>
                    <a:pt x="33" y="53"/>
                  </a:lnTo>
                  <a:lnTo>
                    <a:pt x="31" y="60"/>
                  </a:lnTo>
                  <a:close/>
                </a:path>
              </a:pathLst>
            </a:custGeom>
            <a:solidFill>
              <a:srgbClr val="2298F0">
                <a:alpha val="69804"/>
              </a:srgbClr>
            </a:solidFill>
            <a:ln>
              <a:noFill/>
            </a:ln>
          </p:spPr>
          <p:txBody>
            <a:bodyPr vert="horz" wrap="square" lIns="91404" tIns="45702" rIns="91404" bIns="45702" numCol="1" anchor="t" anchorCtr="0" compatLnSpc="1"/>
            <a:lstStyle/>
            <a:p>
              <a:pPr defTabSz="1218565"/>
              <a:endParaRPr lang="zh-CN" altLang="en-US" sz="2400">
                <a:solidFill>
                  <a:prstClr val="black"/>
                </a:solidFill>
              </a:endParaRPr>
            </a:p>
          </p:txBody>
        </p:sp>
        <p:sp>
          <p:nvSpPr>
            <p:cNvPr id="535" name="Freeform 69"/>
            <p:cNvSpPr>
              <a:spLocks noEditPoints="1"/>
            </p:cNvSpPr>
            <p:nvPr/>
          </p:nvSpPr>
          <p:spPr bwMode="auto">
            <a:xfrm>
              <a:off x="6397625" y="3014031"/>
              <a:ext cx="68263" cy="95250"/>
            </a:xfrm>
            <a:custGeom>
              <a:avLst/>
              <a:gdLst>
                <a:gd name="T0" fmla="*/ 1 w 27"/>
                <a:gd name="T1" fmla="*/ 17 h 38"/>
                <a:gd name="T2" fmla="*/ 7 w 27"/>
                <a:gd name="T3" fmla="*/ 4 h 38"/>
                <a:gd name="T4" fmla="*/ 17 w 27"/>
                <a:gd name="T5" fmla="*/ 0 h 38"/>
                <a:gd name="T6" fmla="*/ 25 w 27"/>
                <a:gd name="T7" fmla="*/ 21 h 38"/>
                <a:gd name="T8" fmla="*/ 19 w 27"/>
                <a:gd name="T9" fmla="*/ 34 h 38"/>
                <a:gd name="T10" fmla="*/ 9 w 27"/>
                <a:gd name="T11" fmla="*/ 37 h 38"/>
                <a:gd name="T12" fmla="*/ 2 w 27"/>
                <a:gd name="T13" fmla="*/ 31 h 38"/>
                <a:gd name="T14" fmla="*/ 1 w 27"/>
                <a:gd name="T15" fmla="*/ 17 h 38"/>
                <a:gd name="T16" fmla="*/ 6 w 27"/>
                <a:gd name="T17" fmla="*/ 18 h 38"/>
                <a:gd name="T18" fmla="*/ 11 w 27"/>
                <a:gd name="T19" fmla="*/ 33 h 38"/>
                <a:gd name="T20" fmla="*/ 20 w 27"/>
                <a:gd name="T21" fmla="*/ 20 h 38"/>
                <a:gd name="T22" fmla="*/ 16 w 27"/>
                <a:gd name="T23" fmla="*/ 4 h 38"/>
                <a:gd name="T24" fmla="*/ 6 w 27"/>
                <a:gd name="T25"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38">
                  <a:moveTo>
                    <a:pt x="1" y="17"/>
                  </a:moveTo>
                  <a:cubicBezTo>
                    <a:pt x="2" y="11"/>
                    <a:pt x="4" y="6"/>
                    <a:pt x="7" y="4"/>
                  </a:cubicBezTo>
                  <a:cubicBezTo>
                    <a:pt x="10" y="1"/>
                    <a:pt x="13" y="0"/>
                    <a:pt x="17" y="0"/>
                  </a:cubicBezTo>
                  <a:cubicBezTo>
                    <a:pt x="25" y="2"/>
                    <a:pt x="27" y="9"/>
                    <a:pt x="25" y="21"/>
                  </a:cubicBezTo>
                  <a:cubicBezTo>
                    <a:pt x="24" y="27"/>
                    <a:pt x="22" y="31"/>
                    <a:pt x="19" y="34"/>
                  </a:cubicBezTo>
                  <a:cubicBezTo>
                    <a:pt x="17" y="37"/>
                    <a:pt x="13" y="38"/>
                    <a:pt x="9" y="37"/>
                  </a:cubicBezTo>
                  <a:cubicBezTo>
                    <a:pt x="6" y="36"/>
                    <a:pt x="3" y="34"/>
                    <a:pt x="2" y="31"/>
                  </a:cubicBezTo>
                  <a:cubicBezTo>
                    <a:pt x="0" y="28"/>
                    <a:pt x="0" y="23"/>
                    <a:pt x="1" y="17"/>
                  </a:cubicBezTo>
                  <a:close/>
                  <a:moveTo>
                    <a:pt x="6" y="18"/>
                  </a:moveTo>
                  <a:cubicBezTo>
                    <a:pt x="4" y="27"/>
                    <a:pt x="6" y="33"/>
                    <a:pt x="11" y="33"/>
                  </a:cubicBezTo>
                  <a:cubicBezTo>
                    <a:pt x="15" y="34"/>
                    <a:pt x="18" y="30"/>
                    <a:pt x="20" y="20"/>
                  </a:cubicBezTo>
                  <a:cubicBezTo>
                    <a:pt x="22" y="10"/>
                    <a:pt x="21" y="5"/>
                    <a:pt x="16" y="4"/>
                  </a:cubicBezTo>
                  <a:cubicBezTo>
                    <a:pt x="11" y="3"/>
                    <a:pt x="8" y="8"/>
                    <a:pt x="6" y="18"/>
                  </a:cubicBezTo>
                  <a:close/>
                </a:path>
              </a:pathLst>
            </a:custGeom>
            <a:solidFill>
              <a:srgbClr val="2298F0">
                <a:alpha val="69804"/>
              </a:srgbClr>
            </a:solidFill>
            <a:ln>
              <a:noFill/>
            </a:ln>
          </p:spPr>
          <p:txBody>
            <a:bodyPr vert="horz" wrap="square" lIns="91404" tIns="45702" rIns="91404" bIns="45702" numCol="1" anchor="t" anchorCtr="0" compatLnSpc="1"/>
            <a:lstStyle/>
            <a:p>
              <a:pPr defTabSz="1218565"/>
              <a:endParaRPr lang="zh-CN" altLang="en-US" sz="2400">
                <a:solidFill>
                  <a:prstClr val="black"/>
                </a:solidFill>
              </a:endParaRPr>
            </a:p>
          </p:txBody>
        </p:sp>
        <p:sp>
          <p:nvSpPr>
            <p:cNvPr id="536" name="Freeform 70"/>
            <p:cNvSpPr/>
            <p:nvPr/>
          </p:nvSpPr>
          <p:spPr bwMode="auto">
            <a:xfrm>
              <a:off x="6467475" y="3029906"/>
              <a:ext cx="52388" cy="95250"/>
            </a:xfrm>
            <a:custGeom>
              <a:avLst/>
              <a:gdLst>
                <a:gd name="T0" fmla="*/ 32 w 33"/>
                <a:gd name="T1" fmla="*/ 60 h 60"/>
                <a:gd name="T2" fmla="*/ 0 w 33"/>
                <a:gd name="T3" fmla="*/ 53 h 60"/>
                <a:gd name="T4" fmla="*/ 2 w 33"/>
                <a:gd name="T5" fmla="*/ 47 h 60"/>
                <a:gd name="T6" fmla="*/ 14 w 33"/>
                <a:gd name="T7" fmla="*/ 50 h 60"/>
                <a:gd name="T8" fmla="*/ 22 w 33"/>
                <a:gd name="T9" fmla="*/ 8 h 60"/>
                <a:gd name="T10" fmla="*/ 10 w 33"/>
                <a:gd name="T11" fmla="*/ 8 h 60"/>
                <a:gd name="T12" fmla="*/ 11 w 33"/>
                <a:gd name="T13" fmla="*/ 1 h 60"/>
                <a:gd name="T14" fmla="*/ 32 w 33"/>
                <a:gd name="T15" fmla="*/ 0 h 60"/>
                <a:gd name="T16" fmla="*/ 21 w 33"/>
                <a:gd name="T17" fmla="*/ 52 h 60"/>
                <a:gd name="T18" fmla="*/ 33 w 33"/>
                <a:gd name="T19" fmla="*/ 53 h 60"/>
                <a:gd name="T20" fmla="*/ 32 w 33"/>
                <a:gd name="T2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60">
                  <a:moveTo>
                    <a:pt x="32" y="60"/>
                  </a:moveTo>
                  <a:lnTo>
                    <a:pt x="0" y="53"/>
                  </a:lnTo>
                  <a:lnTo>
                    <a:pt x="2" y="47"/>
                  </a:lnTo>
                  <a:lnTo>
                    <a:pt x="14" y="50"/>
                  </a:lnTo>
                  <a:lnTo>
                    <a:pt x="22" y="8"/>
                  </a:lnTo>
                  <a:lnTo>
                    <a:pt x="10" y="8"/>
                  </a:lnTo>
                  <a:lnTo>
                    <a:pt x="11" y="1"/>
                  </a:lnTo>
                  <a:lnTo>
                    <a:pt x="32" y="0"/>
                  </a:lnTo>
                  <a:lnTo>
                    <a:pt x="21" y="52"/>
                  </a:lnTo>
                  <a:lnTo>
                    <a:pt x="33" y="53"/>
                  </a:lnTo>
                  <a:lnTo>
                    <a:pt x="32" y="60"/>
                  </a:lnTo>
                  <a:close/>
                </a:path>
              </a:pathLst>
            </a:custGeom>
            <a:solidFill>
              <a:srgbClr val="2298F0">
                <a:alpha val="69804"/>
              </a:srgbClr>
            </a:solidFill>
            <a:ln>
              <a:noFill/>
            </a:ln>
          </p:spPr>
          <p:txBody>
            <a:bodyPr vert="horz" wrap="square" lIns="91404" tIns="45702" rIns="91404" bIns="45702" numCol="1" anchor="t" anchorCtr="0" compatLnSpc="1"/>
            <a:lstStyle/>
            <a:p>
              <a:pPr defTabSz="1218565"/>
              <a:endParaRPr lang="zh-CN" altLang="en-US" sz="2400">
                <a:solidFill>
                  <a:prstClr val="black"/>
                </a:solidFill>
              </a:endParaRPr>
            </a:p>
          </p:txBody>
        </p:sp>
        <p:sp>
          <p:nvSpPr>
            <p:cNvPr id="537" name="Freeform 71"/>
            <p:cNvSpPr>
              <a:spLocks noEditPoints="1"/>
            </p:cNvSpPr>
            <p:nvPr/>
          </p:nvSpPr>
          <p:spPr bwMode="auto">
            <a:xfrm>
              <a:off x="6537325" y="3042606"/>
              <a:ext cx="68263" cy="93663"/>
            </a:xfrm>
            <a:custGeom>
              <a:avLst/>
              <a:gdLst>
                <a:gd name="T0" fmla="*/ 1 w 27"/>
                <a:gd name="T1" fmla="*/ 17 h 38"/>
                <a:gd name="T2" fmla="*/ 7 w 27"/>
                <a:gd name="T3" fmla="*/ 4 h 38"/>
                <a:gd name="T4" fmla="*/ 18 w 27"/>
                <a:gd name="T5" fmla="*/ 1 h 38"/>
                <a:gd name="T6" fmla="*/ 25 w 27"/>
                <a:gd name="T7" fmla="*/ 22 h 38"/>
                <a:gd name="T8" fmla="*/ 18 w 27"/>
                <a:gd name="T9" fmla="*/ 35 h 38"/>
                <a:gd name="T10" fmla="*/ 8 w 27"/>
                <a:gd name="T11" fmla="*/ 38 h 38"/>
                <a:gd name="T12" fmla="*/ 1 w 27"/>
                <a:gd name="T13" fmla="*/ 31 h 38"/>
                <a:gd name="T14" fmla="*/ 1 w 27"/>
                <a:gd name="T15" fmla="*/ 17 h 38"/>
                <a:gd name="T16" fmla="*/ 6 w 27"/>
                <a:gd name="T17" fmla="*/ 18 h 38"/>
                <a:gd name="T18" fmla="*/ 9 w 27"/>
                <a:gd name="T19" fmla="*/ 34 h 38"/>
                <a:gd name="T20" fmla="*/ 20 w 27"/>
                <a:gd name="T21" fmla="*/ 21 h 38"/>
                <a:gd name="T22" fmla="*/ 16 w 27"/>
                <a:gd name="T23" fmla="*/ 5 h 38"/>
                <a:gd name="T24" fmla="*/ 6 w 27"/>
                <a:gd name="T25"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38">
                  <a:moveTo>
                    <a:pt x="1" y="17"/>
                  </a:moveTo>
                  <a:cubicBezTo>
                    <a:pt x="2" y="11"/>
                    <a:pt x="5" y="7"/>
                    <a:pt x="7" y="4"/>
                  </a:cubicBezTo>
                  <a:cubicBezTo>
                    <a:pt x="10" y="1"/>
                    <a:pt x="14" y="0"/>
                    <a:pt x="18" y="1"/>
                  </a:cubicBezTo>
                  <a:cubicBezTo>
                    <a:pt x="25" y="3"/>
                    <a:pt x="27" y="10"/>
                    <a:pt x="25" y="22"/>
                  </a:cubicBezTo>
                  <a:cubicBezTo>
                    <a:pt x="23" y="28"/>
                    <a:pt x="21" y="32"/>
                    <a:pt x="18" y="35"/>
                  </a:cubicBezTo>
                  <a:cubicBezTo>
                    <a:pt x="15" y="38"/>
                    <a:pt x="12" y="38"/>
                    <a:pt x="8" y="38"/>
                  </a:cubicBezTo>
                  <a:cubicBezTo>
                    <a:pt x="5" y="37"/>
                    <a:pt x="2" y="35"/>
                    <a:pt x="1" y="31"/>
                  </a:cubicBezTo>
                  <a:cubicBezTo>
                    <a:pt x="0" y="28"/>
                    <a:pt x="0" y="23"/>
                    <a:pt x="1" y="17"/>
                  </a:cubicBezTo>
                  <a:close/>
                  <a:moveTo>
                    <a:pt x="6" y="18"/>
                  </a:moveTo>
                  <a:cubicBezTo>
                    <a:pt x="3" y="28"/>
                    <a:pt x="5" y="33"/>
                    <a:pt x="9" y="34"/>
                  </a:cubicBezTo>
                  <a:cubicBezTo>
                    <a:pt x="14" y="35"/>
                    <a:pt x="18" y="31"/>
                    <a:pt x="20" y="21"/>
                  </a:cubicBezTo>
                  <a:cubicBezTo>
                    <a:pt x="22" y="11"/>
                    <a:pt x="21" y="6"/>
                    <a:pt x="16" y="5"/>
                  </a:cubicBezTo>
                  <a:cubicBezTo>
                    <a:pt x="12" y="4"/>
                    <a:pt x="8" y="8"/>
                    <a:pt x="6" y="18"/>
                  </a:cubicBezTo>
                  <a:close/>
                </a:path>
              </a:pathLst>
            </a:custGeom>
            <a:solidFill>
              <a:srgbClr val="2298F0">
                <a:alpha val="69804"/>
              </a:srgbClr>
            </a:solidFill>
            <a:ln>
              <a:noFill/>
            </a:ln>
          </p:spPr>
          <p:txBody>
            <a:bodyPr vert="horz" wrap="square" lIns="91404" tIns="45702" rIns="91404" bIns="45702" numCol="1" anchor="t" anchorCtr="0" compatLnSpc="1"/>
            <a:lstStyle/>
            <a:p>
              <a:pPr defTabSz="1218565"/>
              <a:endParaRPr lang="zh-CN" altLang="en-US" sz="2400">
                <a:solidFill>
                  <a:prstClr val="black"/>
                </a:solidFill>
              </a:endParaRPr>
            </a:p>
          </p:txBody>
        </p:sp>
        <p:sp>
          <p:nvSpPr>
            <p:cNvPr id="538" name="Freeform 72"/>
            <p:cNvSpPr/>
            <p:nvPr/>
          </p:nvSpPr>
          <p:spPr bwMode="auto">
            <a:xfrm>
              <a:off x="6602413" y="3064831"/>
              <a:ext cx="55563" cy="92075"/>
            </a:xfrm>
            <a:custGeom>
              <a:avLst/>
              <a:gdLst>
                <a:gd name="T0" fmla="*/ 33 w 35"/>
                <a:gd name="T1" fmla="*/ 58 h 58"/>
                <a:gd name="T2" fmla="*/ 0 w 35"/>
                <a:gd name="T3" fmla="*/ 50 h 58"/>
                <a:gd name="T4" fmla="*/ 2 w 35"/>
                <a:gd name="T5" fmla="*/ 44 h 58"/>
                <a:gd name="T6" fmla="*/ 14 w 35"/>
                <a:gd name="T7" fmla="*/ 47 h 58"/>
                <a:gd name="T8" fmla="*/ 25 w 35"/>
                <a:gd name="T9" fmla="*/ 6 h 58"/>
                <a:gd name="T10" fmla="*/ 13 w 35"/>
                <a:gd name="T11" fmla="*/ 6 h 58"/>
                <a:gd name="T12" fmla="*/ 14 w 35"/>
                <a:gd name="T13" fmla="*/ 0 h 58"/>
                <a:gd name="T14" fmla="*/ 35 w 35"/>
                <a:gd name="T15" fmla="*/ 0 h 58"/>
                <a:gd name="T16" fmla="*/ 22 w 35"/>
                <a:gd name="T17" fmla="*/ 50 h 58"/>
                <a:gd name="T18" fmla="*/ 35 w 35"/>
                <a:gd name="T19" fmla="*/ 53 h 58"/>
                <a:gd name="T20" fmla="*/ 33 w 35"/>
                <a:gd name="T21"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58">
                  <a:moveTo>
                    <a:pt x="33" y="58"/>
                  </a:moveTo>
                  <a:lnTo>
                    <a:pt x="0" y="50"/>
                  </a:lnTo>
                  <a:lnTo>
                    <a:pt x="2" y="44"/>
                  </a:lnTo>
                  <a:lnTo>
                    <a:pt x="14" y="47"/>
                  </a:lnTo>
                  <a:lnTo>
                    <a:pt x="25" y="6"/>
                  </a:lnTo>
                  <a:lnTo>
                    <a:pt x="13" y="6"/>
                  </a:lnTo>
                  <a:lnTo>
                    <a:pt x="14" y="0"/>
                  </a:lnTo>
                  <a:lnTo>
                    <a:pt x="35" y="0"/>
                  </a:lnTo>
                  <a:lnTo>
                    <a:pt x="22" y="50"/>
                  </a:lnTo>
                  <a:lnTo>
                    <a:pt x="35" y="53"/>
                  </a:lnTo>
                  <a:lnTo>
                    <a:pt x="33" y="58"/>
                  </a:lnTo>
                  <a:close/>
                </a:path>
              </a:pathLst>
            </a:custGeom>
            <a:solidFill>
              <a:srgbClr val="2298F0">
                <a:alpha val="69804"/>
              </a:srgbClr>
            </a:solidFill>
            <a:ln>
              <a:noFill/>
            </a:ln>
          </p:spPr>
          <p:txBody>
            <a:bodyPr vert="horz" wrap="square" lIns="91404" tIns="45702" rIns="91404" bIns="45702" numCol="1" anchor="t" anchorCtr="0" compatLnSpc="1"/>
            <a:lstStyle/>
            <a:p>
              <a:pPr defTabSz="1218565"/>
              <a:endParaRPr lang="zh-CN" altLang="en-US" sz="2400">
                <a:solidFill>
                  <a:prstClr val="black"/>
                </a:solidFill>
              </a:endParaRPr>
            </a:p>
          </p:txBody>
        </p:sp>
        <p:sp>
          <p:nvSpPr>
            <p:cNvPr id="539" name="Freeform 73"/>
            <p:cNvSpPr>
              <a:spLocks noEditPoints="1"/>
            </p:cNvSpPr>
            <p:nvPr/>
          </p:nvSpPr>
          <p:spPr bwMode="auto">
            <a:xfrm>
              <a:off x="6672263" y="3077531"/>
              <a:ext cx="73025" cy="96838"/>
            </a:xfrm>
            <a:custGeom>
              <a:avLst/>
              <a:gdLst>
                <a:gd name="T0" fmla="*/ 2 w 29"/>
                <a:gd name="T1" fmla="*/ 17 h 39"/>
                <a:gd name="T2" fmla="*/ 9 w 29"/>
                <a:gd name="T3" fmla="*/ 4 h 39"/>
                <a:gd name="T4" fmla="*/ 19 w 29"/>
                <a:gd name="T5" fmla="*/ 2 h 39"/>
                <a:gd name="T6" fmla="*/ 25 w 29"/>
                <a:gd name="T7" fmla="*/ 23 h 39"/>
                <a:gd name="T8" fmla="*/ 18 w 29"/>
                <a:gd name="T9" fmla="*/ 35 h 39"/>
                <a:gd name="T10" fmla="*/ 8 w 29"/>
                <a:gd name="T11" fmla="*/ 37 h 39"/>
                <a:gd name="T12" fmla="*/ 1 w 29"/>
                <a:gd name="T13" fmla="*/ 31 h 39"/>
                <a:gd name="T14" fmla="*/ 2 w 29"/>
                <a:gd name="T15" fmla="*/ 17 h 39"/>
                <a:gd name="T16" fmla="*/ 7 w 29"/>
                <a:gd name="T17" fmla="*/ 18 h 39"/>
                <a:gd name="T18" fmla="*/ 10 w 29"/>
                <a:gd name="T19" fmla="*/ 34 h 39"/>
                <a:gd name="T20" fmla="*/ 21 w 29"/>
                <a:gd name="T21" fmla="*/ 22 h 39"/>
                <a:gd name="T22" fmla="*/ 18 w 29"/>
                <a:gd name="T23" fmla="*/ 5 h 39"/>
                <a:gd name="T24" fmla="*/ 7 w 29"/>
                <a:gd name="T25" fmla="*/ 1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39">
                  <a:moveTo>
                    <a:pt x="2" y="17"/>
                  </a:moveTo>
                  <a:cubicBezTo>
                    <a:pt x="4" y="11"/>
                    <a:pt x="6" y="6"/>
                    <a:pt x="9" y="4"/>
                  </a:cubicBezTo>
                  <a:cubicBezTo>
                    <a:pt x="12" y="1"/>
                    <a:pt x="15" y="0"/>
                    <a:pt x="19" y="2"/>
                  </a:cubicBezTo>
                  <a:cubicBezTo>
                    <a:pt x="27" y="4"/>
                    <a:pt x="29" y="11"/>
                    <a:pt x="25" y="23"/>
                  </a:cubicBezTo>
                  <a:cubicBezTo>
                    <a:pt x="24" y="29"/>
                    <a:pt x="21" y="33"/>
                    <a:pt x="18" y="35"/>
                  </a:cubicBezTo>
                  <a:cubicBezTo>
                    <a:pt x="15" y="38"/>
                    <a:pt x="12" y="39"/>
                    <a:pt x="8" y="37"/>
                  </a:cubicBezTo>
                  <a:cubicBezTo>
                    <a:pt x="5" y="36"/>
                    <a:pt x="2" y="34"/>
                    <a:pt x="1" y="31"/>
                  </a:cubicBezTo>
                  <a:cubicBezTo>
                    <a:pt x="0" y="27"/>
                    <a:pt x="0" y="23"/>
                    <a:pt x="2" y="17"/>
                  </a:cubicBezTo>
                  <a:close/>
                  <a:moveTo>
                    <a:pt x="7" y="18"/>
                  </a:moveTo>
                  <a:cubicBezTo>
                    <a:pt x="4" y="27"/>
                    <a:pt x="5" y="33"/>
                    <a:pt x="10" y="34"/>
                  </a:cubicBezTo>
                  <a:cubicBezTo>
                    <a:pt x="14" y="35"/>
                    <a:pt x="18" y="31"/>
                    <a:pt x="21" y="22"/>
                  </a:cubicBezTo>
                  <a:cubicBezTo>
                    <a:pt x="23" y="12"/>
                    <a:pt x="23" y="6"/>
                    <a:pt x="18" y="5"/>
                  </a:cubicBezTo>
                  <a:cubicBezTo>
                    <a:pt x="13" y="4"/>
                    <a:pt x="9" y="8"/>
                    <a:pt x="7" y="18"/>
                  </a:cubicBezTo>
                  <a:close/>
                </a:path>
              </a:pathLst>
            </a:custGeom>
            <a:solidFill>
              <a:srgbClr val="2298F0">
                <a:alpha val="69804"/>
              </a:srgbClr>
            </a:solidFill>
            <a:ln>
              <a:noFill/>
            </a:ln>
          </p:spPr>
          <p:txBody>
            <a:bodyPr vert="horz" wrap="square" lIns="91404" tIns="45702" rIns="91404" bIns="45702" numCol="1" anchor="t" anchorCtr="0" compatLnSpc="1"/>
            <a:lstStyle/>
            <a:p>
              <a:pPr defTabSz="1218565"/>
              <a:endParaRPr lang="zh-CN" altLang="en-US" sz="2400">
                <a:solidFill>
                  <a:prstClr val="black"/>
                </a:solidFill>
              </a:endParaRPr>
            </a:p>
          </p:txBody>
        </p:sp>
        <p:sp>
          <p:nvSpPr>
            <p:cNvPr id="540" name="Freeform 74"/>
            <p:cNvSpPr/>
            <p:nvPr/>
          </p:nvSpPr>
          <p:spPr bwMode="auto">
            <a:xfrm>
              <a:off x="6737350" y="3101343"/>
              <a:ext cx="58738" cy="95250"/>
            </a:xfrm>
            <a:custGeom>
              <a:avLst/>
              <a:gdLst>
                <a:gd name="T0" fmla="*/ 32 w 37"/>
                <a:gd name="T1" fmla="*/ 60 h 60"/>
                <a:gd name="T2" fmla="*/ 0 w 37"/>
                <a:gd name="T3" fmla="*/ 51 h 60"/>
                <a:gd name="T4" fmla="*/ 3 w 37"/>
                <a:gd name="T5" fmla="*/ 45 h 60"/>
                <a:gd name="T6" fmla="*/ 14 w 37"/>
                <a:gd name="T7" fmla="*/ 49 h 60"/>
                <a:gd name="T8" fmla="*/ 27 w 37"/>
                <a:gd name="T9" fmla="*/ 7 h 60"/>
                <a:gd name="T10" fmla="*/ 14 w 37"/>
                <a:gd name="T11" fmla="*/ 7 h 60"/>
                <a:gd name="T12" fmla="*/ 16 w 37"/>
                <a:gd name="T13" fmla="*/ 0 h 60"/>
                <a:gd name="T14" fmla="*/ 37 w 37"/>
                <a:gd name="T15" fmla="*/ 0 h 60"/>
                <a:gd name="T16" fmla="*/ 22 w 37"/>
                <a:gd name="T17" fmla="*/ 51 h 60"/>
                <a:gd name="T18" fmla="*/ 33 w 37"/>
                <a:gd name="T19" fmla="*/ 54 h 60"/>
                <a:gd name="T20" fmla="*/ 32 w 37"/>
                <a:gd name="T2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60">
                  <a:moveTo>
                    <a:pt x="32" y="60"/>
                  </a:moveTo>
                  <a:lnTo>
                    <a:pt x="0" y="51"/>
                  </a:lnTo>
                  <a:lnTo>
                    <a:pt x="3" y="45"/>
                  </a:lnTo>
                  <a:lnTo>
                    <a:pt x="14" y="49"/>
                  </a:lnTo>
                  <a:lnTo>
                    <a:pt x="27" y="7"/>
                  </a:lnTo>
                  <a:lnTo>
                    <a:pt x="14" y="7"/>
                  </a:lnTo>
                  <a:lnTo>
                    <a:pt x="16" y="0"/>
                  </a:lnTo>
                  <a:lnTo>
                    <a:pt x="37" y="0"/>
                  </a:lnTo>
                  <a:lnTo>
                    <a:pt x="22" y="51"/>
                  </a:lnTo>
                  <a:lnTo>
                    <a:pt x="33" y="54"/>
                  </a:lnTo>
                  <a:lnTo>
                    <a:pt x="32" y="60"/>
                  </a:lnTo>
                  <a:close/>
                </a:path>
              </a:pathLst>
            </a:custGeom>
            <a:solidFill>
              <a:srgbClr val="2298F0">
                <a:alpha val="69804"/>
              </a:srgbClr>
            </a:solidFill>
            <a:ln>
              <a:noFill/>
            </a:ln>
          </p:spPr>
          <p:txBody>
            <a:bodyPr vert="horz" wrap="square" lIns="91404" tIns="45702" rIns="91404" bIns="45702" numCol="1" anchor="t" anchorCtr="0" compatLnSpc="1"/>
            <a:lstStyle/>
            <a:p>
              <a:pPr defTabSz="1218565"/>
              <a:endParaRPr lang="zh-CN" altLang="en-US" sz="2400">
                <a:solidFill>
                  <a:prstClr val="black"/>
                </a:solidFill>
              </a:endParaRPr>
            </a:p>
          </p:txBody>
        </p:sp>
        <p:sp>
          <p:nvSpPr>
            <p:cNvPr id="541" name="Freeform 75"/>
            <p:cNvSpPr>
              <a:spLocks noEditPoints="1"/>
            </p:cNvSpPr>
            <p:nvPr/>
          </p:nvSpPr>
          <p:spPr bwMode="auto">
            <a:xfrm>
              <a:off x="6807200" y="3118806"/>
              <a:ext cx="73025" cy="95250"/>
            </a:xfrm>
            <a:custGeom>
              <a:avLst/>
              <a:gdLst>
                <a:gd name="T0" fmla="*/ 2 w 29"/>
                <a:gd name="T1" fmla="*/ 16 h 38"/>
                <a:gd name="T2" fmla="*/ 10 w 29"/>
                <a:gd name="T3" fmla="*/ 3 h 38"/>
                <a:gd name="T4" fmla="*/ 20 w 29"/>
                <a:gd name="T5" fmla="*/ 2 h 38"/>
                <a:gd name="T6" fmla="*/ 25 w 29"/>
                <a:gd name="T7" fmla="*/ 23 h 38"/>
                <a:gd name="T8" fmla="*/ 18 w 29"/>
                <a:gd name="T9" fmla="*/ 35 h 38"/>
                <a:gd name="T10" fmla="*/ 8 w 29"/>
                <a:gd name="T11" fmla="*/ 37 h 38"/>
                <a:gd name="T12" fmla="*/ 1 w 29"/>
                <a:gd name="T13" fmla="*/ 30 h 38"/>
                <a:gd name="T14" fmla="*/ 2 w 29"/>
                <a:gd name="T15" fmla="*/ 16 h 38"/>
                <a:gd name="T16" fmla="*/ 7 w 29"/>
                <a:gd name="T17" fmla="*/ 17 h 38"/>
                <a:gd name="T18" fmla="*/ 9 w 29"/>
                <a:gd name="T19" fmla="*/ 33 h 38"/>
                <a:gd name="T20" fmla="*/ 21 w 29"/>
                <a:gd name="T21" fmla="*/ 22 h 38"/>
                <a:gd name="T22" fmla="*/ 19 w 29"/>
                <a:gd name="T23" fmla="*/ 5 h 38"/>
                <a:gd name="T24" fmla="*/ 7 w 29"/>
                <a:gd name="T25" fmla="*/ 1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38">
                  <a:moveTo>
                    <a:pt x="2" y="16"/>
                  </a:moveTo>
                  <a:cubicBezTo>
                    <a:pt x="4" y="10"/>
                    <a:pt x="7" y="6"/>
                    <a:pt x="10" y="3"/>
                  </a:cubicBezTo>
                  <a:cubicBezTo>
                    <a:pt x="13" y="1"/>
                    <a:pt x="17" y="0"/>
                    <a:pt x="20" y="2"/>
                  </a:cubicBezTo>
                  <a:cubicBezTo>
                    <a:pt x="28" y="4"/>
                    <a:pt x="29" y="11"/>
                    <a:pt x="25" y="23"/>
                  </a:cubicBezTo>
                  <a:cubicBezTo>
                    <a:pt x="24" y="29"/>
                    <a:pt x="21" y="33"/>
                    <a:pt x="18" y="35"/>
                  </a:cubicBezTo>
                  <a:cubicBezTo>
                    <a:pt x="15" y="38"/>
                    <a:pt x="11" y="38"/>
                    <a:pt x="8" y="37"/>
                  </a:cubicBezTo>
                  <a:cubicBezTo>
                    <a:pt x="4" y="36"/>
                    <a:pt x="2" y="33"/>
                    <a:pt x="1" y="30"/>
                  </a:cubicBezTo>
                  <a:cubicBezTo>
                    <a:pt x="0" y="26"/>
                    <a:pt x="1" y="22"/>
                    <a:pt x="2" y="16"/>
                  </a:cubicBezTo>
                  <a:close/>
                  <a:moveTo>
                    <a:pt x="7" y="17"/>
                  </a:moveTo>
                  <a:cubicBezTo>
                    <a:pt x="4" y="27"/>
                    <a:pt x="5" y="32"/>
                    <a:pt x="9" y="33"/>
                  </a:cubicBezTo>
                  <a:cubicBezTo>
                    <a:pt x="14" y="35"/>
                    <a:pt x="18" y="31"/>
                    <a:pt x="21" y="22"/>
                  </a:cubicBezTo>
                  <a:cubicBezTo>
                    <a:pt x="24" y="12"/>
                    <a:pt x="23" y="7"/>
                    <a:pt x="19" y="5"/>
                  </a:cubicBezTo>
                  <a:cubicBezTo>
                    <a:pt x="14" y="4"/>
                    <a:pt x="10" y="8"/>
                    <a:pt x="7" y="17"/>
                  </a:cubicBezTo>
                  <a:close/>
                </a:path>
              </a:pathLst>
            </a:custGeom>
            <a:solidFill>
              <a:srgbClr val="2298F0">
                <a:alpha val="69804"/>
              </a:srgbClr>
            </a:solidFill>
            <a:ln>
              <a:noFill/>
            </a:ln>
          </p:spPr>
          <p:txBody>
            <a:bodyPr vert="horz" wrap="square" lIns="91404" tIns="45702" rIns="91404" bIns="45702" numCol="1" anchor="t" anchorCtr="0" compatLnSpc="1"/>
            <a:lstStyle/>
            <a:p>
              <a:pPr defTabSz="1218565"/>
              <a:endParaRPr lang="zh-CN" altLang="en-US" sz="2400">
                <a:solidFill>
                  <a:prstClr val="black"/>
                </a:solidFill>
              </a:endParaRPr>
            </a:p>
          </p:txBody>
        </p:sp>
        <p:sp>
          <p:nvSpPr>
            <p:cNvPr id="542" name="Freeform 76"/>
            <p:cNvSpPr/>
            <p:nvPr/>
          </p:nvSpPr>
          <p:spPr bwMode="auto">
            <a:xfrm>
              <a:off x="6872288" y="3147381"/>
              <a:ext cx="60325" cy="95250"/>
            </a:xfrm>
            <a:custGeom>
              <a:avLst/>
              <a:gdLst>
                <a:gd name="T0" fmla="*/ 30 w 38"/>
                <a:gd name="T1" fmla="*/ 60 h 60"/>
                <a:gd name="T2" fmla="*/ 0 w 38"/>
                <a:gd name="T3" fmla="*/ 49 h 60"/>
                <a:gd name="T4" fmla="*/ 2 w 38"/>
                <a:gd name="T5" fmla="*/ 44 h 60"/>
                <a:gd name="T6" fmla="*/ 15 w 38"/>
                <a:gd name="T7" fmla="*/ 47 h 60"/>
                <a:gd name="T8" fmla="*/ 29 w 38"/>
                <a:gd name="T9" fmla="*/ 6 h 60"/>
                <a:gd name="T10" fmla="*/ 15 w 38"/>
                <a:gd name="T11" fmla="*/ 6 h 60"/>
                <a:gd name="T12" fmla="*/ 18 w 38"/>
                <a:gd name="T13" fmla="*/ 0 h 60"/>
                <a:gd name="T14" fmla="*/ 38 w 38"/>
                <a:gd name="T15" fmla="*/ 1 h 60"/>
                <a:gd name="T16" fmla="*/ 21 w 38"/>
                <a:gd name="T17" fmla="*/ 50 h 60"/>
                <a:gd name="T18" fmla="*/ 33 w 38"/>
                <a:gd name="T19" fmla="*/ 55 h 60"/>
                <a:gd name="T20" fmla="*/ 30 w 38"/>
                <a:gd name="T2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60">
                  <a:moveTo>
                    <a:pt x="30" y="60"/>
                  </a:moveTo>
                  <a:lnTo>
                    <a:pt x="0" y="49"/>
                  </a:lnTo>
                  <a:lnTo>
                    <a:pt x="2" y="44"/>
                  </a:lnTo>
                  <a:lnTo>
                    <a:pt x="15" y="47"/>
                  </a:lnTo>
                  <a:lnTo>
                    <a:pt x="29" y="6"/>
                  </a:lnTo>
                  <a:lnTo>
                    <a:pt x="15" y="6"/>
                  </a:lnTo>
                  <a:lnTo>
                    <a:pt x="18" y="0"/>
                  </a:lnTo>
                  <a:lnTo>
                    <a:pt x="38" y="1"/>
                  </a:lnTo>
                  <a:lnTo>
                    <a:pt x="21" y="50"/>
                  </a:lnTo>
                  <a:lnTo>
                    <a:pt x="33" y="55"/>
                  </a:lnTo>
                  <a:lnTo>
                    <a:pt x="30" y="60"/>
                  </a:lnTo>
                  <a:close/>
                </a:path>
              </a:pathLst>
            </a:custGeom>
            <a:solidFill>
              <a:srgbClr val="2298F0">
                <a:alpha val="69804"/>
              </a:srgbClr>
            </a:solidFill>
            <a:ln>
              <a:noFill/>
            </a:ln>
          </p:spPr>
          <p:txBody>
            <a:bodyPr vert="horz" wrap="square" lIns="91404" tIns="45702" rIns="91404" bIns="45702" numCol="1" anchor="t" anchorCtr="0" compatLnSpc="1"/>
            <a:lstStyle/>
            <a:p>
              <a:pPr defTabSz="1218565"/>
              <a:endParaRPr lang="zh-CN" altLang="en-US" sz="2400">
                <a:solidFill>
                  <a:prstClr val="black"/>
                </a:solidFill>
              </a:endParaRPr>
            </a:p>
          </p:txBody>
        </p:sp>
        <p:sp>
          <p:nvSpPr>
            <p:cNvPr id="543" name="Freeform 77"/>
            <p:cNvSpPr>
              <a:spLocks noEditPoints="1"/>
            </p:cNvSpPr>
            <p:nvPr/>
          </p:nvSpPr>
          <p:spPr bwMode="auto">
            <a:xfrm>
              <a:off x="6940550" y="3169606"/>
              <a:ext cx="74613" cy="92075"/>
            </a:xfrm>
            <a:custGeom>
              <a:avLst/>
              <a:gdLst>
                <a:gd name="T0" fmla="*/ 3 w 30"/>
                <a:gd name="T1" fmla="*/ 15 h 37"/>
                <a:gd name="T2" fmla="*/ 11 w 30"/>
                <a:gd name="T3" fmla="*/ 2 h 37"/>
                <a:gd name="T4" fmla="*/ 22 w 30"/>
                <a:gd name="T5" fmla="*/ 1 h 37"/>
                <a:gd name="T6" fmla="*/ 26 w 30"/>
                <a:gd name="T7" fmla="*/ 23 h 37"/>
                <a:gd name="T8" fmla="*/ 18 w 30"/>
                <a:gd name="T9" fmla="*/ 34 h 37"/>
                <a:gd name="T10" fmla="*/ 7 w 30"/>
                <a:gd name="T11" fmla="*/ 36 h 37"/>
                <a:gd name="T12" fmla="*/ 1 w 30"/>
                <a:gd name="T13" fmla="*/ 28 h 37"/>
                <a:gd name="T14" fmla="*/ 3 w 30"/>
                <a:gd name="T15" fmla="*/ 15 h 37"/>
                <a:gd name="T16" fmla="*/ 7 w 30"/>
                <a:gd name="T17" fmla="*/ 16 h 37"/>
                <a:gd name="T18" fmla="*/ 9 w 30"/>
                <a:gd name="T19" fmla="*/ 32 h 37"/>
                <a:gd name="T20" fmla="*/ 21 w 30"/>
                <a:gd name="T21" fmla="*/ 21 h 37"/>
                <a:gd name="T22" fmla="*/ 20 w 30"/>
                <a:gd name="T23" fmla="*/ 5 h 37"/>
                <a:gd name="T24" fmla="*/ 7 w 30"/>
                <a:gd name="T25" fmla="*/ 1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7">
                  <a:moveTo>
                    <a:pt x="3" y="15"/>
                  </a:moveTo>
                  <a:cubicBezTo>
                    <a:pt x="5" y="9"/>
                    <a:pt x="8" y="5"/>
                    <a:pt x="11" y="2"/>
                  </a:cubicBezTo>
                  <a:cubicBezTo>
                    <a:pt x="14" y="0"/>
                    <a:pt x="18" y="0"/>
                    <a:pt x="22" y="1"/>
                  </a:cubicBezTo>
                  <a:cubicBezTo>
                    <a:pt x="29" y="4"/>
                    <a:pt x="30" y="11"/>
                    <a:pt x="26" y="23"/>
                  </a:cubicBezTo>
                  <a:cubicBezTo>
                    <a:pt x="23" y="28"/>
                    <a:pt x="21" y="32"/>
                    <a:pt x="18" y="34"/>
                  </a:cubicBezTo>
                  <a:cubicBezTo>
                    <a:pt x="14" y="37"/>
                    <a:pt x="11" y="37"/>
                    <a:pt x="7" y="36"/>
                  </a:cubicBezTo>
                  <a:cubicBezTo>
                    <a:pt x="4" y="34"/>
                    <a:pt x="2" y="32"/>
                    <a:pt x="1" y="28"/>
                  </a:cubicBezTo>
                  <a:cubicBezTo>
                    <a:pt x="0" y="25"/>
                    <a:pt x="1" y="20"/>
                    <a:pt x="3" y="15"/>
                  </a:cubicBezTo>
                  <a:close/>
                  <a:moveTo>
                    <a:pt x="7" y="16"/>
                  </a:moveTo>
                  <a:cubicBezTo>
                    <a:pt x="4" y="25"/>
                    <a:pt x="5" y="31"/>
                    <a:pt x="9" y="32"/>
                  </a:cubicBezTo>
                  <a:cubicBezTo>
                    <a:pt x="14" y="34"/>
                    <a:pt x="18" y="30"/>
                    <a:pt x="21" y="21"/>
                  </a:cubicBezTo>
                  <a:cubicBezTo>
                    <a:pt x="25" y="12"/>
                    <a:pt x="24" y="6"/>
                    <a:pt x="20" y="5"/>
                  </a:cubicBezTo>
                  <a:cubicBezTo>
                    <a:pt x="15" y="3"/>
                    <a:pt x="11" y="7"/>
                    <a:pt x="7" y="16"/>
                  </a:cubicBezTo>
                  <a:close/>
                </a:path>
              </a:pathLst>
            </a:custGeom>
            <a:solidFill>
              <a:srgbClr val="2298F0">
                <a:alpha val="69804"/>
              </a:srgbClr>
            </a:solidFill>
            <a:ln>
              <a:noFill/>
            </a:ln>
          </p:spPr>
          <p:txBody>
            <a:bodyPr vert="horz" wrap="square" lIns="91404" tIns="45702" rIns="91404" bIns="45702" numCol="1" anchor="t" anchorCtr="0" compatLnSpc="1"/>
            <a:lstStyle/>
            <a:p>
              <a:pPr defTabSz="1218565"/>
              <a:endParaRPr lang="zh-CN" altLang="en-US" sz="2400">
                <a:solidFill>
                  <a:prstClr val="black"/>
                </a:solidFill>
              </a:endParaRPr>
            </a:p>
          </p:txBody>
        </p:sp>
        <p:sp>
          <p:nvSpPr>
            <p:cNvPr id="544" name="Freeform 78"/>
            <p:cNvSpPr/>
            <p:nvPr/>
          </p:nvSpPr>
          <p:spPr bwMode="auto">
            <a:xfrm>
              <a:off x="7002463" y="3196593"/>
              <a:ext cx="65088" cy="98425"/>
            </a:xfrm>
            <a:custGeom>
              <a:avLst/>
              <a:gdLst>
                <a:gd name="T0" fmla="*/ 30 w 41"/>
                <a:gd name="T1" fmla="*/ 62 h 62"/>
                <a:gd name="T2" fmla="*/ 0 w 41"/>
                <a:gd name="T3" fmla="*/ 49 h 62"/>
                <a:gd name="T4" fmla="*/ 2 w 41"/>
                <a:gd name="T5" fmla="*/ 43 h 62"/>
                <a:gd name="T6" fmla="*/ 14 w 41"/>
                <a:gd name="T7" fmla="*/ 48 h 62"/>
                <a:gd name="T8" fmla="*/ 30 w 41"/>
                <a:gd name="T9" fmla="*/ 8 h 62"/>
                <a:gd name="T10" fmla="*/ 18 w 41"/>
                <a:gd name="T11" fmla="*/ 7 h 62"/>
                <a:gd name="T12" fmla="*/ 19 w 41"/>
                <a:gd name="T13" fmla="*/ 0 h 62"/>
                <a:gd name="T14" fmla="*/ 41 w 41"/>
                <a:gd name="T15" fmla="*/ 3 h 62"/>
                <a:gd name="T16" fmla="*/ 21 w 41"/>
                <a:gd name="T17" fmla="*/ 51 h 62"/>
                <a:gd name="T18" fmla="*/ 33 w 41"/>
                <a:gd name="T19" fmla="*/ 55 h 62"/>
                <a:gd name="T20" fmla="*/ 30 w 41"/>
                <a:gd name="T21"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62">
                  <a:moveTo>
                    <a:pt x="30" y="62"/>
                  </a:moveTo>
                  <a:lnTo>
                    <a:pt x="0" y="49"/>
                  </a:lnTo>
                  <a:lnTo>
                    <a:pt x="2" y="43"/>
                  </a:lnTo>
                  <a:lnTo>
                    <a:pt x="14" y="48"/>
                  </a:lnTo>
                  <a:lnTo>
                    <a:pt x="30" y="8"/>
                  </a:lnTo>
                  <a:lnTo>
                    <a:pt x="18" y="7"/>
                  </a:lnTo>
                  <a:lnTo>
                    <a:pt x="19" y="0"/>
                  </a:lnTo>
                  <a:lnTo>
                    <a:pt x="41" y="3"/>
                  </a:lnTo>
                  <a:lnTo>
                    <a:pt x="21" y="51"/>
                  </a:lnTo>
                  <a:lnTo>
                    <a:pt x="33" y="55"/>
                  </a:lnTo>
                  <a:lnTo>
                    <a:pt x="30" y="62"/>
                  </a:lnTo>
                  <a:close/>
                </a:path>
              </a:pathLst>
            </a:custGeom>
            <a:solidFill>
              <a:srgbClr val="2298F0">
                <a:alpha val="69804"/>
              </a:srgbClr>
            </a:solidFill>
            <a:ln>
              <a:noFill/>
            </a:ln>
          </p:spPr>
          <p:txBody>
            <a:bodyPr vert="horz" wrap="square" lIns="91404" tIns="45702" rIns="91404" bIns="45702" numCol="1" anchor="t" anchorCtr="0" compatLnSpc="1"/>
            <a:lstStyle/>
            <a:p>
              <a:pPr defTabSz="1218565"/>
              <a:endParaRPr lang="zh-CN" altLang="en-US" sz="2400">
                <a:solidFill>
                  <a:prstClr val="black"/>
                </a:solidFill>
              </a:endParaRPr>
            </a:p>
          </p:txBody>
        </p:sp>
        <p:sp>
          <p:nvSpPr>
            <p:cNvPr id="545" name="Freeform 79"/>
            <p:cNvSpPr>
              <a:spLocks noEditPoints="1"/>
            </p:cNvSpPr>
            <p:nvPr/>
          </p:nvSpPr>
          <p:spPr bwMode="auto">
            <a:xfrm>
              <a:off x="7070725" y="3221993"/>
              <a:ext cx="77788" cy="95250"/>
            </a:xfrm>
            <a:custGeom>
              <a:avLst/>
              <a:gdLst>
                <a:gd name="T0" fmla="*/ 4 w 31"/>
                <a:gd name="T1" fmla="*/ 15 h 38"/>
                <a:gd name="T2" fmla="*/ 12 w 31"/>
                <a:gd name="T3" fmla="*/ 3 h 38"/>
                <a:gd name="T4" fmla="*/ 23 w 31"/>
                <a:gd name="T5" fmla="*/ 2 h 38"/>
                <a:gd name="T6" fmla="*/ 26 w 31"/>
                <a:gd name="T7" fmla="*/ 24 h 38"/>
                <a:gd name="T8" fmla="*/ 17 w 31"/>
                <a:gd name="T9" fmla="*/ 35 h 38"/>
                <a:gd name="T10" fmla="*/ 7 w 31"/>
                <a:gd name="T11" fmla="*/ 36 h 38"/>
                <a:gd name="T12" fmla="*/ 1 w 31"/>
                <a:gd name="T13" fmla="*/ 28 h 38"/>
                <a:gd name="T14" fmla="*/ 4 w 31"/>
                <a:gd name="T15" fmla="*/ 15 h 38"/>
                <a:gd name="T16" fmla="*/ 8 w 31"/>
                <a:gd name="T17" fmla="*/ 17 h 38"/>
                <a:gd name="T18" fmla="*/ 9 w 31"/>
                <a:gd name="T19" fmla="*/ 33 h 38"/>
                <a:gd name="T20" fmla="*/ 22 w 31"/>
                <a:gd name="T21" fmla="*/ 22 h 38"/>
                <a:gd name="T22" fmla="*/ 21 w 31"/>
                <a:gd name="T23" fmla="*/ 5 h 38"/>
                <a:gd name="T24" fmla="*/ 8 w 31"/>
                <a:gd name="T25" fmla="*/ 1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8">
                  <a:moveTo>
                    <a:pt x="4" y="15"/>
                  </a:moveTo>
                  <a:cubicBezTo>
                    <a:pt x="6" y="9"/>
                    <a:pt x="9" y="5"/>
                    <a:pt x="12" y="3"/>
                  </a:cubicBezTo>
                  <a:cubicBezTo>
                    <a:pt x="16" y="1"/>
                    <a:pt x="19" y="0"/>
                    <a:pt x="23" y="2"/>
                  </a:cubicBezTo>
                  <a:cubicBezTo>
                    <a:pt x="30" y="5"/>
                    <a:pt x="31" y="12"/>
                    <a:pt x="26" y="24"/>
                  </a:cubicBezTo>
                  <a:cubicBezTo>
                    <a:pt x="24" y="29"/>
                    <a:pt x="21" y="33"/>
                    <a:pt x="17" y="35"/>
                  </a:cubicBezTo>
                  <a:cubicBezTo>
                    <a:pt x="14" y="37"/>
                    <a:pt x="11" y="38"/>
                    <a:pt x="7" y="36"/>
                  </a:cubicBezTo>
                  <a:cubicBezTo>
                    <a:pt x="4" y="35"/>
                    <a:pt x="2" y="32"/>
                    <a:pt x="1" y="28"/>
                  </a:cubicBezTo>
                  <a:cubicBezTo>
                    <a:pt x="0" y="25"/>
                    <a:pt x="1" y="20"/>
                    <a:pt x="4" y="15"/>
                  </a:cubicBezTo>
                  <a:close/>
                  <a:moveTo>
                    <a:pt x="8" y="17"/>
                  </a:moveTo>
                  <a:cubicBezTo>
                    <a:pt x="4" y="25"/>
                    <a:pt x="5" y="31"/>
                    <a:pt x="9" y="33"/>
                  </a:cubicBezTo>
                  <a:cubicBezTo>
                    <a:pt x="13" y="35"/>
                    <a:pt x="18" y="31"/>
                    <a:pt x="22" y="22"/>
                  </a:cubicBezTo>
                  <a:cubicBezTo>
                    <a:pt x="26" y="13"/>
                    <a:pt x="25" y="7"/>
                    <a:pt x="21" y="5"/>
                  </a:cubicBezTo>
                  <a:cubicBezTo>
                    <a:pt x="17" y="3"/>
                    <a:pt x="12" y="7"/>
                    <a:pt x="8" y="17"/>
                  </a:cubicBezTo>
                  <a:close/>
                </a:path>
              </a:pathLst>
            </a:custGeom>
            <a:solidFill>
              <a:srgbClr val="2298F0">
                <a:alpha val="69804"/>
              </a:srgbClr>
            </a:solidFill>
            <a:ln>
              <a:noFill/>
            </a:ln>
          </p:spPr>
          <p:txBody>
            <a:bodyPr vert="horz" wrap="square" lIns="91404" tIns="45702" rIns="91404" bIns="45702" numCol="1" anchor="t" anchorCtr="0" compatLnSpc="1"/>
            <a:lstStyle/>
            <a:p>
              <a:pPr defTabSz="1218565"/>
              <a:endParaRPr lang="zh-CN" altLang="en-US" sz="2400">
                <a:solidFill>
                  <a:prstClr val="black"/>
                </a:solidFill>
              </a:endParaRPr>
            </a:p>
          </p:txBody>
        </p:sp>
      </p:grpSp>
      <p:grpSp>
        <p:nvGrpSpPr>
          <p:cNvPr id="546" name="组合 545"/>
          <p:cNvGrpSpPr/>
          <p:nvPr/>
        </p:nvGrpSpPr>
        <p:grpSpPr>
          <a:xfrm>
            <a:off x="4810093" y="4576095"/>
            <a:ext cx="2629461" cy="400612"/>
            <a:chOff x="4518025" y="2961643"/>
            <a:chExt cx="2630488" cy="373063"/>
          </a:xfrm>
        </p:grpSpPr>
        <p:sp>
          <p:nvSpPr>
            <p:cNvPr id="547" name="Freeform 42"/>
            <p:cNvSpPr/>
            <p:nvPr/>
          </p:nvSpPr>
          <p:spPr bwMode="auto">
            <a:xfrm>
              <a:off x="4518025" y="3237868"/>
              <a:ext cx="82550" cy="96838"/>
            </a:xfrm>
            <a:custGeom>
              <a:avLst/>
              <a:gdLst>
                <a:gd name="T0" fmla="*/ 52 w 52"/>
                <a:gd name="T1" fmla="*/ 47 h 61"/>
                <a:gd name="T2" fmla="*/ 22 w 52"/>
                <a:gd name="T3" fmla="*/ 61 h 61"/>
                <a:gd name="T4" fmla="*/ 18 w 52"/>
                <a:gd name="T5" fmla="*/ 55 h 61"/>
                <a:gd name="T6" fmla="*/ 31 w 52"/>
                <a:gd name="T7" fmla="*/ 50 h 61"/>
                <a:gd name="T8" fmla="*/ 14 w 52"/>
                <a:gd name="T9" fmla="*/ 11 h 61"/>
                <a:gd name="T10" fmla="*/ 3 w 52"/>
                <a:gd name="T11" fmla="*/ 18 h 61"/>
                <a:gd name="T12" fmla="*/ 0 w 52"/>
                <a:gd name="T13" fmla="*/ 12 h 61"/>
                <a:gd name="T14" fmla="*/ 15 w 52"/>
                <a:gd name="T15" fmla="*/ 0 h 61"/>
                <a:gd name="T16" fmla="*/ 37 w 52"/>
                <a:gd name="T17" fmla="*/ 47 h 61"/>
                <a:gd name="T18" fmla="*/ 48 w 52"/>
                <a:gd name="T19" fmla="*/ 42 h 61"/>
                <a:gd name="T20" fmla="*/ 52 w 52"/>
                <a:gd name="T21" fmla="*/ 4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61">
                  <a:moveTo>
                    <a:pt x="52" y="47"/>
                  </a:moveTo>
                  <a:lnTo>
                    <a:pt x="22" y="61"/>
                  </a:lnTo>
                  <a:lnTo>
                    <a:pt x="18" y="55"/>
                  </a:lnTo>
                  <a:lnTo>
                    <a:pt x="31" y="50"/>
                  </a:lnTo>
                  <a:lnTo>
                    <a:pt x="14" y="11"/>
                  </a:lnTo>
                  <a:lnTo>
                    <a:pt x="3" y="18"/>
                  </a:lnTo>
                  <a:lnTo>
                    <a:pt x="0" y="12"/>
                  </a:lnTo>
                  <a:lnTo>
                    <a:pt x="15" y="0"/>
                  </a:lnTo>
                  <a:lnTo>
                    <a:pt x="37" y="47"/>
                  </a:lnTo>
                  <a:lnTo>
                    <a:pt x="48" y="42"/>
                  </a:lnTo>
                  <a:lnTo>
                    <a:pt x="52" y="47"/>
                  </a:lnTo>
                  <a:close/>
                </a:path>
              </a:pathLst>
            </a:custGeom>
            <a:solidFill>
              <a:srgbClr val="2298F0">
                <a:alpha val="69804"/>
              </a:srgbClr>
            </a:solidFill>
            <a:ln>
              <a:noFill/>
            </a:ln>
          </p:spPr>
          <p:txBody>
            <a:bodyPr vert="horz" wrap="square" lIns="91404" tIns="45702" rIns="91404" bIns="45702" numCol="1" anchor="t" anchorCtr="0" compatLnSpc="1"/>
            <a:lstStyle/>
            <a:p>
              <a:pPr defTabSz="1218565"/>
              <a:endParaRPr lang="zh-CN" altLang="en-US" sz="2400">
                <a:solidFill>
                  <a:prstClr val="black"/>
                </a:solidFill>
              </a:endParaRPr>
            </a:p>
          </p:txBody>
        </p:sp>
        <p:sp>
          <p:nvSpPr>
            <p:cNvPr id="548" name="Freeform 43"/>
            <p:cNvSpPr>
              <a:spLocks noEditPoints="1"/>
            </p:cNvSpPr>
            <p:nvPr/>
          </p:nvSpPr>
          <p:spPr bwMode="auto">
            <a:xfrm>
              <a:off x="4584700" y="3201356"/>
              <a:ext cx="73025" cy="101600"/>
            </a:xfrm>
            <a:custGeom>
              <a:avLst/>
              <a:gdLst>
                <a:gd name="T0" fmla="*/ 4 w 29"/>
                <a:gd name="T1" fmla="*/ 26 h 40"/>
                <a:gd name="T2" fmla="*/ 1 w 29"/>
                <a:gd name="T3" fmla="*/ 12 h 40"/>
                <a:gd name="T4" fmla="*/ 8 w 29"/>
                <a:gd name="T5" fmla="*/ 3 h 40"/>
                <a:gd name="T6" fmla="*/ 26 w 29"/>
                <a:gd name="T7" fmla="*/ 16 h 40"/>
                <a:gd name="T8" fmla="*/ 28 w 29"/>
                <a:gd name="T9" fmla="*/ 30 h 40"/>
                <a:gd name="T10" fmla="*/ 21 w 29"/>
                <a:gd name="T11" fmla="*/ 38 h 40"/>
                <a:gd name="T12" fmla="*/ 12 w 29"/>
                <a:gd name="T13" fmla="*/ 37 h 40"/>
                <a:gd name="T14" fmla="*/ 4 w 29"/>
                <a:gd name="T15" fmla="*/ 26 h 40"/>
                <a:gd name="T16" fmla="*/ 8 w 29"/>
                <a:gd name="T17" fmla="*/ 24 h 40"/>
                <a:gd name="T18" fmla="*/ 20 w 29"/>
                <a:gd name="T19" fmla="*/ 35 h 40"/>
                <a:gd name="T20" fmla="*/ 21 w 29"/>
                <a:gd name="T21" fmla="*/ 18 h 40"/>
                <a:gd name="T22" fmla="*/ 9 w 29"/>
                <a:gd name="T23" fmla="*/ 7 h 40"/>
                <a:gd name="T24" fmla="*/ 8 w 29"/>
                <a:gd name="T25"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40">
                  <a:moveTo>
                    <a:pt x="4" y="26"/>
                  </a:moveTo>
                  <a:cubicBezTo>
                    <a:pt x="1" y="20"/>
                    <a:pt x="0" y="15"/>
                    <a:pt x="1" y="12"/>
                  </a:cubicBezTo>
                  <a:cubicBezTo>
                    <a:pt x="2" y="8"/>
                    <a:pt x="4" y="5"/>
                    <a:pt x="8" y="3"/>
                  </a:cubicBezTo>
                  <a:cubicBezTo>
                    <a:pt x="15" y="0"/>
                    <a:pt x="21" y="5"/>
                    <a:pt x="26" y="16"/>
                  </a:cubicBezTo>
                  <a:cubicBezTo>
                    <a:pt x="28" y="22"/>
                    <a:pt x="29" y="27"/>
                    <a:pt x="28" y="30"/>
                  </a:cubicBezTo>
                  <a:cubicBezTo>
                    <a:pt x="27" y="34"/>
                    <a:pt x="25" y="37"/>
                    <a:pt x="21" y="38"/>
                  </a:cubicBezTo>
                  <a:cubicBezTo>
                    <a:pt x="18" y="40"/>
                    <a:pt x="15" y="39"/>
                    <a:pt x="12" y="37"/>
                  </a:cubicBezTo>
                  <a:cubicBezTo>
                    <a:pt x="9" y="35"/>
                    <a:pt x="6" y="32"/>
                    <a:pt x="4" y="26"/>
                  </a:cubicBezTo>
                  <a:close/>
                  <a:moveTo>
                    <a:pt x="8" y="24"/>
                  </a:moveTo>
                  <a:cubicBezTo>
                    <a:pt x="12" y="33"/>
                    <a:pt x="16" y="37"/>
                    <a:pt x="20" y="35"/>
                  </a:cubicBezTo>
                  <a:cubicBezTo>
                    <a:pt x="25" y="33"/>
                    <a:pt x="25" y="27"/>
                    <a:pt x="21" y="18"/>
                  </a:cubicBezTo>
                  <a:cubicBezTo>
                    <a:pt x="18" y="9"/>
                    <a:pt x="13" y="5"/>
                    <a:pt x="9" y="7"/>
                  </a:cubicBezTo>
                  <a:cubicBezTo>
                    <a:pt x="4" y="9"/>
                    <a:pt x="4" y="15"/>
                    <a:pt x="8" y="24"/>
                  </a:cubicBezTo>
                  <a:close/>
                </a:path>
              </a:pathLst>
            </a:custGeom>
            <a:solidFill>
              <a:srgbClr val="2298F0">
                <a:alpha val="69804"/>
              </a:srgbClr>
            </a:solidFill>
            <a:ln>
              <a:noFill/>
            </a:ln>
          </p:spPr>
          <p:txBody>
            <a:bodyPr vert="horz" wrap="square" lIns="91404" tIns="45702" rIns="91404" bIns="45702" numCol="1" anchor="t" anchorCtr="0" compatLnSpc="1"/>
            <a:lstStyle/>
            <a:p>
              <a:pPr defTabSz="1218565"/>
              <a:endParaRPr lang="zh-CN" altLang="en-US" sz="2400">
                <a:solidFill>
                  <a:prstClr val="black"/>
                </a:solidFill>
              </a:endParaRPr>
            </a:p>
          </p:txBody>
        </p:sp>
        <p:sp>
          <p:nvSpPr>
            <p:cNvPr id="549" name="Freeform 44"/>
            <p:cNvSpPr/>
            <p:nvPr/>
          </p:nvSpPr>
          <p:spPr bwMode="auto">
            <a:xfrm>
              <a:off x="4649788" y="3182306"/>
              <a:ext cx="79375" cy="96838"/>
            </a:xfrm>
            <a:custGeom>
              <a:avLst/>
              <a:gdLst>
                <a:gd name="T0" fmla="*/ 50 w 50"/>
                <a:gd name="T1" fmla="*/ 49 h 61"/>
                <a:gd name="T2" fmla="*/ 19 w 50"/>
                <a:gd name="T3" fmla="*/ 61 h 61"/>
                <a:gd name="T4" fmla="*/ 17 w 50"/>
                <a:gd name="T5" fmla="*/ 55 h 61"/>
                <a:gd name="T6" fmla="*/ 30 w 50"/>
                <a:gd name="T7" fmla="*/ 50 h 61"/>
                <a:gd name="T8" fmla="*/ 14 w 50"/>
                <a:gd name="T9" fmla="*/ 9 h 61"/>
                <a:gd name="T10" fmla="*/ 3 w 50"/>
                <a:gd name="T11" fmla="*/ 19 h 61"/>
                <a:gd name="T12" fmla="*/ 0 w 50"/>
                <a:gd name="T13" fmla="*/ 12 h 61"/>
                <a:gd name="T14" fmla="*/ 17 w 50"/>
                <a:gd name="T15" fmla="*/ 0 h 61"/>
                <a:gd name="T16" fmla="*/ 36 w 50"/>
                <a:gd name="T17" fmla="*/ 49 h 61"/>
                <a:gd name="T18" fmla="*/ 47 w 50"/>
                <a:gd name="T19" fmla="*/ 44 h 61"/>
                <a:gd name="T20" fmla="*/ 50 w 50"/>
                <a:gd name="T21" fmla="*/ 4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61">
                  <a:moveTo>
                    <a:pt x="50" y="49"/>
                  </a:moveTo>
                  <a:lnTo>
                    <a:pt x="19" y="61"/>
                  </a:lnTo>
                  <a:lnTo>
                    <a:pt x="17" y="55"/>
                  </a:lnTo>
                  <a:lnTo>
                    <a:pt x="30" y="50"/>
                  </a:lnTo>
                  <a:lnTo>
                    <a:pt x="14" y="9"/>
                  </a:lnTo>
                  <a:lnTo>
                    <a:pt x="3" y="19"/>
                  </a:lnTo>
                  <a:lnTo>
                    <a:pt x="0" y="12"/>
                  </a:lnTo>
                  <a:lnTo>
                    <a:pt x="17" y="0"/>
                  </a:lnTo>
                  <a:lnTo>
                    <a:pt x="36" y="49"/>
                  </a:lnTo>
                  <a:lnTo>
                    <a:pt x="47" y="44"/>
                  </a:lnTo>
                  <a:lnTo>
                    <a:pt x="50" y="49"/>
                  </a:lnTo>
                  <a:close/>
                </a:path>
              </a:pathLst>
            </a:custGeom>
            <a:solidFill>
              <a:srgbClr val="2298F0">
                <a:alpha val="69804"/>
              </a:srgbClr>
            </a:solidFill>
            <a:ln>
              <a:noFill/>
            </a:ln>
          </p:spPr>
          <p:txBody>
            <a:bodyPr vert="horz" wrap="square" lIns="91404" tIns="45702" rIns="91404" bIns="45702" numCol="1" anchor="t" anchorCtr="0" compatLnSpc="1"/>
            <a:lstStyle/>
            <a:p>
              <a:pPr defTabSz="1218565"/>
              <a:endParaRPr lang="zh-CN" altLang="en-US" sz="2400">
                <a:solidFill>
                  <a:prstClr val="black"/>
                </a:solidFill>
              </a:endParaRPr>
            </a:p>
          </p:txBody>
        </p:sp>
        <p:sp>
          <p:nvSpPr>
            <p:cNvPr id="550" name="Freeform 45"/>
            <p:cNvSpPr>
              <a:spLocks noEditPoints="1"/>
            </p:cNvSpPr>
            <p:nvPr/>
          </p:nvSpPr>
          <p:spPr bwMode="auto">
            <a:xfrm>
              <a:off x="4719638" y="3152143"/>
              <a:ext cx="68263" cy="100013"/>
            </a:xfrm>
            <a:custGeom>
              <a:avLst/>
              <a:gdLst>
                <a:gd name="T0" fmla="*/ 2 w 27"/>
                <a:gd name="T1" fmla="*/ 25 h 40"/>
                <a:gd name="T2" fmla="*/ 1 w 27"/>
                <a:gd name="T3" fmla="*/ 10 h 40"/>
                <a:gd name="T4" fmla="*/ 8 w 27"/>
                <a:gd name="T5" fmla="*/ 3 h 40"/>
                <a:gd name="T6" fmla="*/ 25 w 27"/>
                <a:gd name="T7" fmla="*/ 16 h 40"/>
                <a:gd name="T8" fmla="*/ 26 w 27"/>
                <a:gd name="T9" fmla="*/ 31 h 40"/>
                <a:gd name="T10" fmla="*/ 20 w 27"/>
                <a:gd name="T11" fmla="*/ 38 h 40"/>
                <a:gd name="T12" fmla="*/ 10 w 27"/>
                <a:gd name="T13" fmla="*/ 37 h 40"/>
                <a:gd name="T14" fmla="*/ 2 w 27"/>
                <a:gd name="T15" fmla="*/ 25 h 40"/>
                <a:gd name="T16" fmla="*/ 7 w 27"/>
                <a:gd name="T17" fmla="*/ 23 h 40"/>
                <a:gd name="T18" fmla="*/ 19 w 27"/>
                <a:gd name="T19" fmla="*/ 35 h 40"/>
                <a:gd name="T20" fmla="*/ 20 w 27"/>
                <a:gd name="T21" fmla="*/ 18 h 40"/>
                <a:gd name="T22" fmla="*/ 9 w 27"/>
                <a:gd name="T23" fmla="*/ 6 h 40"/>
                <a:gd name="T24" fmla="*/ 7 w 27"/>
                <a:gd name="T25"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2" y="25"/>
                  </a:moveTo>
                  <a:cubicBezTo>
                    <a:pt x="0" y="19"/>
                    <a:pt x="0" y="14"/>
                    <a:pt x="1" y="10"/>
                  </a:cubicBezTo>
                  <a:cubicBezTo>
                    <a:pt x="1" y="7"/>
                    <a:pt x="4" y="4"/>
                    <a:pt x="8" y="3"/>
                  </a:cubicBezTo>
                  <a:cubicBezTo>
                    <a:pt x="15" y="0"/>
                    <a:pt x="21" y="5"/>
                    <a:pt x="25" y="16"/>
                  </a:cubicBezTo>
                  <a:cubicBezTo>
                    <a:pt x="27" y="22"/>
                    <a:pt x="27" y="27"/>
                    <a:pt x="26" y="31"/>
                  </a:cubicBezTo>
                  <a:cubicBezTo>
                    <a:pt x="25" y="34"/>
                    <a:pt x="23" y="37"/>
                    <a:pt x="20" y="38"/>
                  </a:cubicBezTo>
                  <a:cubicBezTo>
                    <a:pt x="16" y="40"/>
                    <a:pt x="13" y="39"/>
                    <a:pt x="10" y="37"/>
                  </a:cubicBezTo>
                  <a:cubicBezTo>
                    <a:pt x="7" y="35"/>
                    <a:pt x="4" y="31"/>
                    <a:pt x="2" y="25"/>
                  </a:cubicBezTo>
                  <a:close/>
                  <a:moveTo>
                    <a:pt x="7" y="23"/>
                  </a:moveTo>
                  <a:cubicBezTo>
                    <a:pt x="10" y="32"/>
                    <a:pt x="14" y="36"/>
                    <a:pt x="19" y="35"/>
                  </a:cubicBezTo>
                  <a:cubicBezTo>
                    <a:pt x="23" y="33"/>
                    <a:pt x="24" y="28"/>
                    <a:pt x="20" y="18"/>
                  </a:cubicBezTo>
                  <a:cubicBezTo>
                    <a:pt x="17" y="9"/>
                    <a:pt x="13" y="5"/>
                    <a:pt x="9" y="6"/>
                  </a:cubicBezTo>
                  <a:cubicBezTo>
                    <a:pt x="4" y="8"/>
                    <a:pt x="3" y="14"/>
                    <a:pt x="7" y="23"/>
                  </a:cubicBezTo>
                  <a:close/>
                </a:path>
              </a:pathLst>
            </a:custGeom>
            <a:solidFill>
              <a:srgbClr val="2298F0">
                <a:alpha val="69804"/>
              </a:srgbClr>
            </a:solidFill>
            <a:ln>
              <a:noFill/>
            </a:ln>
          </p:spPr>
          <p:txBody>
            <a:bodyPr vert="horz" wrap="square" lIns="91404" tIns="45702" rIns="91404" bIns="45702" numCol="1" anchor="t" anchorCtr="0" compatLnSpc="1"/>
            <a:lstStyle/>
            <a:p>
              <a:pPr defTabSz="1218565"/>
              <a:endParaRPr lang="zh-CN" altLang="en-US" sz="2400">
                <a:solidFill>
                  <a:prstClr val="black"/>
                </a:solidFill>
              </a:endParaRPr>
            </a:p>
          </p:txBody>
        </p:sp>
        <p:sp>
          <p:nvSpPr>
            <p:cNvPr id="551" name="Freeform 46"/>
            <p:cNvSpPr/>
            <p:nvPr/>
          </p:nvSpPr>
          <p:spPr bwMode="auto">
            <a:xfrm>
              <a:off x="4784725" y="3131506"/>
              <a:ext cx="77788" cy="98425"/>
            </a:xfrm>
            <a:custGeom>
              <a:avLst/>
              <a:gdLst>
                <a:gd name="T0" fmla="*/ 49 w 49"/>
                <a:gd name="T1" fmla="*/ 52 h 62"/>
                <a:gd name="T2" fmla="*/ 17 w 49"/>
                <a:gd name="T3" fmla="*/ 62 h 62"/>
                <a:gd name="T4" fmla="*/ 16 w 49"/>
                <a:gd name="T5" fmla="*/ 57 h 62"/>
                <a:gd name="T6" fmla="*/ 27 w 49"/>
                <a:gd name="T7" fmla="*/ 52 h 62"/>
                <a:gd name="T8" fmla="*/ 14 w 49"/>
                <a:gd name="T9" fmla="*/ 11 h 62"/>
                <a:gd name="T10" fmla="*/ 2 w 49"/>
                <a:gd name="T11" fmla="*/ 19 h 62"/>
                <a:gd name="T12" fmla="*/ 0 w 49"/>
                <a:gd name="T13" fmla="*/ 13 h 62"/>
                <a:gd name="T14" fmla="*/ 17 w 49"/>
                <a:gd name="T15" fmla="*/ 0 h 62"/>
                <a:gd name="T16" fmla="*/ 35 w 49"/>
                <a:gd name="T17" fmla="*/ 51 h 62"/>
                <a:gd name="T18" fmla="*/ 46 w 49"/>
                <a:gd name="T19" fmla="*/ 46 h 62"/>
                <a:gd name="T20" fmla="*/ 49 w 49"/>
                <a:gd name="T21" fmla="*/ 5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62">
                  <a:moveTo>
                    <a:pt x="49" y="52"/>
                  </a:moveTo>
                  <a:lnTo>
                    <a:pt x="17" y="62"/>
                  </a:lnTo>
                  <a:lnTo>
                    <a:pt x="16" y="57"/>
                  </a:lnTo>
                  <a:lnTo>
                    <a:pt x="27" y="52"/>
                  </a:lnTo>
                  <a:lnTo>
                    <a:pt x="14" y="11"/>
                  </a:lnTo>
                  <a:lnTo>
                    <a:pt x="2" y="19"/>
                  </a:lnTo>
                  <a:lnTo>
                    <a:pt x="0" y="13"/>
                  </a:lnTo>
                  <a:lnTo>
                    <a:pt x="17" y="0"/>
                  </a:lnTo>
                  <a:lnTo>
                    <a:pt x="35" y="51"/>
                  </a:lnTo>
                  <a:lnTo>
                    <a:pt x="46" y="46"/>
                  </a:lnTo>
                  <a:lnTo>
                    <a:pt x="49" y="52"/>
                  </a:lnTo>
                  <a:close/>
                </a:path>
              </a:pathLst>
            </a:custGeom>
            <a:solidFill>
              <a:srgbClr val="2298F0">
                <a:alpha val="69804"/>
              </a:srgbClr>
            </a:solidFill>
            <a:ln>
              <a:noFill/>
            </a:ln>
          </p:spPr>
          <p:txBody>
            <a:bodyPr vert="horz" wrap="square" lIns="91404" tIns="45702" rIns="91404" bIns="45702" numCol="1" anchor="t" anchorCtr="0" compatLnSpc="1"/>
            <a:lstStyle/>
            <a:p>
              <a:pPr defTabSz="1218565"/>
              <a:endParaRPr lang="zh-CN" altLang="en-US" sz="2400">
                <a:solidFill>
                  <a:prstClr val="black"/>
                </a:solidFill>
              </a:endParaRPr>
            </a:p>
          </p:txBody>
        </p:sp>
        <p:sp>
          <p:nvSpPr>
            <p:cNvPr id="552" name="Freeform 47"/>
            <p:cNvSpPr>
              <a:spLocks noEditPoints="1"/>
            </p:cNvSpPr>
            <p:nvPr/>
          </p:nvSpPr>
          <p:spPr bwMode="auto">
            <a:xfrm>
              <a:off x="4854575" y="3107693"/>
              <a:ext cx="68263" cy="100013"/>
            </a:xfrm>
            <a:custGeom>
              <a:avLst/>
              <a:gdLst>
                <a:gd name="T0" fmla="*/ 2 w 27"/>
                <a:gd name="T1" fmla="*/ 25 h 40"/>
                <a:gd name="T2" fmla="*/ 1 w 27"/>
                <a:gd name="T3" fmla="*/ 10 h 40"/>
                <a:gd name="T4" fmla="*/ 8 w 27"/>
                <a:gd name="T5" fmla="*/ 2 h 40"/>
                <a:gd name="T6" fmla="*/ 25 w 27"/>
                <a:gd name="T7" fmla="*/ 17 h 40"/>
                <a:gd name="T8" fmla="*/ 26 w 27"/>
                <a:gd name="T9" fmla="*/ 31 h 40"/>
                <a:gd name="T10" fmla="*/ 19 w 27"/>
                <a:gd name="T11" fmla="*/ 39 h 40"/>
                <a:gd name="T12" fmla="*/ 9 w 27"/>
                <a:gd name="T13" fmla="*/ 37 h 40"/>
                <a:gd name="T14" fmla="*/ 2 w 27"/>
                <a:gd name="T15" fmla="*/ 25 h 40"/>
                <a:gd name="T16" fmla="*/ 7 w 27"/>
                <a:gd name="T17" fmla="*/ 23 h 40"/>
                <a:gd name="T18" fmla="*/ 18 w 27"/>
                <a:gd name="T19" fmla="*/ 35 h 40"/>
                <a:gd name="T20" fmla="*/ 20 w 27"/>
                <a:gd name="T21" fmla="*/ 19 h 40"/>
                <a:gd name="T22" fmla="*/ 9 w 27"/>
                <a:gd name="T23" fmla="*/ 6 h 40"/>
                <a:gd name="T24" fmla="*/ 7 w 27"/>
                <a:gd name="T25"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2" y="25"/>
                  </a:moveTo>
                  <a:cubicBezTo>
                    <a:pt x="0" y="19"/>
                    <a:pt x="0" y="14"/>
                    <a:pt x="1" y="10"/>
                  </a:cubicBezTo>
                  <a:cubicBezTo>
                    <a:pt x="2" y="6"/>
                    <a:pt x="4" y="4"/>
                    <a:pt x="8" y="2"/>
                  </a:cubicBezTo>
                  <a:cubicBezTo>
                    <a:pt x="16" y="0"/>
                    <a:pt x="21" y="5"/>
                    <a:pt x="25" y="17"/>
                  </a:cubicBezTo>
                  <a:cubicBezTo>
                    <a:pt x="27" y="23"/>
                    <a:pt x="27" y="27"/>
                    <a:pt x="26" y="31"/>
                  </a:cubicBezTo>
                  <a:cubicBezTo>
                    <a:pt x="25" y="35"/>
                    <a:pt x="22" y="37"/>
                    <a:pt x="19" y="39"/>
                  </a:cubicBezTo>
                  <a:cubicBezTo>
                    <a:pt x="15" y="40"/>
                    <a:pt x="12" y="39"/>
                    <a:pt x="9" y="37"/>
                  </a:cubicBezTo>
                  <a:cubicBezTo>
                    <a:pt x="6" y="34"/>
                    <a:pt x="4" y="30"/>
                    <a:pt x="2" y="25"/>
                  </a:cubicBezTo>
                  <a:close/>
                  <a:moveTo>
                    <a:pt x="7" y="23"/>
                  </a:moveTo>
                  <a:cubicBezTo>
                    <a:pt x="9" y="32"/>
                    <a:pt x="13" y="36"/>
                    <a:pt x="18" y="35"/>
                  </a:cubicBezTo>
                  <a:cubicBezTo>
                    <a:pt x="22" y="33"/>
                    <a:pt x="23" y="28"/>
                    <a:pt x="20" y="19"/>
                  </a:cubicBezTo>
                  <a:cubicBezTo>
                    <a:pt x="17" y="9"/>
                    <a:pt x="14" y="5"/>
                    <a:pt x="9" y="6"/>
                  </a:cubicBezTo>
                  <a:cubicBezTo>
                    <a:pt x="4" y="8"/>
                    <a:pt x="3" y="13"/>
                    <a:pt x="7" y="23"/>
                  </a:cubicBezTo>
                  <a:close/>
                </a:path>
              </a:pathLst>
            </a:custGeom>
            <a:solidFill>
              <a:srgbClr val="2298F0">
                <a:alpha val="69804"/>
              </a:srgbClr>
            </a:solidFill>
            <a:ln>
              <a:noFill/>
            </a:ln>
          </p:spPr>
          <p:txBody>
            <a:bodyPr vert="horz" wrap="square" lIns="91404" tIns="45702" rIns="91404" bIns="45702" numCol="1" anchor="t" anchorCtr="0" compatLnSpc="1"/>
            <a:lstStyle/>
            <a:p>
              <a:pPr defTabSz="1218565"/>
              <a:endParaRPr lang="zh-CN" altLang="en-US" sz="2400">
                <a:solidFill>
                  <a:prstClr val="black"/>
                </a:solidFill>
              </a:endParaRPr>
            </a:p>
          </p:txBody>
        </p:sp>
        <p:sp>
          <p:nvSpPr>
            <p:cNvPr id="553" name="Freeform 48"/>
            <p:cNvSpPr/>
            <p:nvPr/>
          </p:nvSpPr>
          <p:spPr bwMode="auto">
            <a:xfrm>
              <a:off x="4922838" y="3088643"/>
              <a:ext cx="71438" cy="101600"/>
            </a:xfrm>
            <a:custGeom>
              <a:avLst/>
              <a:gdLst>
                <a:gd name="T0" fmla="*/ 45 w 45"/>
                <a:gd name="T1" fmla="*/ 54 h 64"/>
                <a:gd name="T2" fmla="*/ 14 w 45"/>
                <a:gd name="T3" fmla="*/ 64 h 64"/>
                <a:gd name="T4" fmla="*/ 12 w 45"/>
                <a:gd name="T5" fmla="*/ 57 h 64"/>
                <a:gd name="T6" fmla="*/ 25 w 45"/>
                <a:gd name="T7" fmla="*/ 53 h 64"/>
                <a:gd name="T8" fmla="*/ 12 w 45"/>
                <a:gd name="T9" fmla="*/ 12 h 64"/>
                <a:gd name="T10" fmla="*/ 1 w 45"/>
                <a:gd name="T11" fmla="*/ 19 h 64"/>
                <a:gd name="T12" fmla="*/ 0 w 45"/>
                <a:gd name="T13" fmla="*/ 13 h 64"/>
                <a:gd name="T14" fmla="*/ 17 w 45"/>
                <a:gd name="T15" fmla="*/ 0 h 64"/>
                <a:gd name="T16" fmla="*/ 31 w 45"/>
                <a:gd name="T17" fmla="*/ 51 h 64"/>
                <a:gd name="T18" fmla="*/ 44 w 45"/>
                <a:gd name="T19" fmla="*/ 48 h 64"/>
                <a:gd name="T20" fmla="*/ 45 w 45"/>
                <a:gd name="T21"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64">
                  <a:moveTo>
                    <a:pt x="45" y="54"/>
                  </a:moveTo>
                  <a:lnTo>
                    <a:pt x="14" y="64"/>
                  </a:lnTo>
                  <a:lnTo>
                    <a:pt x="12" y="57"/>
                  </a:lnTo>
                  <a:lnTo>
                    <a:pt x="25" y="53"/>
                  </a:lnTo>
                  <a:lnTo>
                    <a:pt x="12" y="12"/>
                  </a:lnTo>
                  <a:lnTo>
                    <a:pt x="1" y="19"/>
                  </a:lnTo>
                  <a:lnTo>
                    <a:pt x="0" y="13"/>
                  </a:lnTo>
                  <a:lnTo>
                    <a:pt x="17" y="0"/>
                  </a:lnTo>
                  <a:lnTo>
                    <a:pt x="31" y="51"/>
                  </a:lnTo>
                  <a:lnTo>
                    <a:pt x="44" y="48"/>
                  </a:lnTo>
                  <a:lnTo>
                    <a:pt x="45" y="54"/>
                  </a:lnTo>
                  <a:close/>
                </a:path>
              </a:pathLst>
            </a:custGeom>
            <a:solidFill>
              <a:srgbClr val="2298F0">
                <a:alpha val="69804"/>
              </a:srgbClr>
            </a:solidFill>
            <a:ln>
              <a:noFill/>
            </a:ln>
          </p:spPr>
          <p:txBody>
            <a:bodyPr vert="horz" wrap="square" lIns="91404" tIns="45702" rIns="91404" bIns="45702" numCol="1" anchor="t" anchorCtr="0" compatLnSpc="1"/>
            <a:lstStyle/>
            <a:p>
              <a:pPr defTabSz="1218565"/>
              <a:endParaRPr lang="zh-CN" altLang="en-US" sz="2400">
                <a:solidFill>
                  <a:prstClr val="black"/>
                </a:solidFill>
              </a:endParaRPr>
            </a:p>
          </p:txBody>
        </p:sp>
        <p:sp>
          <p:nvSpPr>
            <p:cNvPr id="554" name="Freeform 49"/>
            <p:cNvSpPr>
              <a:spLocks noEditPoints="1"/>
            </p:cNvSpPr>
            <p:nvPr/>
          </p:nvSpPr>
          <p:spPr bwMode="auto">
            <a:xfrm>
              <a:off x="4992688" y="3069593"/>
              <a:ext cx="65088" cy="96838"/>
            </a:xfrm>
            <a:custGeom>
              <a:avLst/>
              <a:gdLst>
                <a:gd name="T0" fmla="*/ 1 w 26"/>
                <a:gd name="T1" fmla="*/ 24 h 39"/>
                <a:gd name="T2" fmla="*/ 1 w 26"/>
                <a:gd name="T3" fmla="*/ 9 h 39"/>
                <a:gd name="T4" fmla="*/ 9 w 26"/>
                <a:gd name="T5" fmla="*/ 2 h 39"/>
                <a:gd name="T6" fmla="*/ 24 w 26"/>
                <a:gd name="T7" fmla="*/ 17 h 39"/>
                <a:gd name="T8" fmla="*/ 25 w 26"/>
                <a:gd name="T9" fmla="*/ 31 h 39"/>
                <a:gd name="T10" fmla="*/ 17 w 26"/>
                <a:gd name="T11" fmla="*/ 38 h 39"/>
                <a:gd name="T12" fmla="*/ 8 w 26"/>
                <a:gd name="T13" fmla="*/ 36 h 39"/>
                <a:gd name="T14" fmla="*/ 1 w 26"/>
                <a:gd name="T15" fmla="*/ 24 h 39"/>
                <a:gd name="T16" fmla="*/ 6 w 26"/>
                <a:gd name="T17" fmla="*/ 22 h 39"/>
                <a:gd name="T18" fmla="*/ 17 w 26"/>
                <a:gd name="T19" fmla="*/ 34 h 39"/>
                <a:gd name="T20" fmla="*/ 20 w 26"/>
                <a:gd name="T21" fmla="*/ 18 h 39"/>
                <a:gd name="T22" fmla="*/ 9 w 26"/>
                <a:gd name="T23" fmla="*/ 5 h 39"/>
                <a:gd name="T24" fmla="*/ 6 w 26"/>
                <a:gd name="T2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39">
                  <a:moveTo>
                    <a:pt x="1" y="24"/>
                  </a:moveTo>
                  <a:cubicBezTo>
                    <a:pt x="0" y="17"/>
                    <a:pt x="0" y="12"/>
                    <a:pt x="1" y="9"/>
                  </a:cubicBezTo>
                  <a:cubicBezTo>
                    <a:pt x="2" y="5"/>
                    <a:pt x="5" y="3"/>
                    <a:pt x="9" y="2"/>
                  </a:cubicBezTo>
                  <a:cubicBezTo>
                    <a:pt x="16" y="0"/>
                    <a:pt x="21" y="5"/>
                    <a:pt x="24" y="17"/>
                  </a:cubicBezTo>
                  <a:cubicBezTo>
                    <a:pt x="26" y="23"/>
                    <a:pt x="26" y="27"/>
                    <a:pt x="25" y="31"/>
                  </a:cubicBezTo>
                  <a:cubicBezTo>
                    <a:pt x="24" y="35"/>
                    <a:pt x="21" y="37"/>
                    <a:pt x="17" y="38"/>
                  </a:cubicBezTo>
                  <a:cubicBezTo>
                    <a:pt x="14" y="39"/>
                    <a:pt x="11" y="38"/>
                    <a:pt x="8" y="36"/>
                  </a:cubicBezTo>
                  <a:cubicBezTo>
                    <a:pt x="5" y="33"/>
                    <a:pt x="3" y="29"/>
                    <a:pt x="1" y="24"/>
                  </a:cubicBezTo>
                  <a:close/>
                  <a:moveTo>
                    <a:pt x="6" y="22"/>
                  </a:moveTo>
                  <a:cubicBezTo>
                    <a:pt x="8" y="32"/>
                    <a:pt x="12" y="36"/>
                    <a:pt x="17" y="34"/>
                  </a:cubicBezTo>
                  <a:cubicBezTo>
                    <a:pt x="21" y="33"/>
                    <a:pt x="22" y="28"/>
                    <a:pt x="20" y="18"/>
                  </a:cubicBezTo>
                  <a:cubicBezTo>
                    <a:pt x="17" y="8"/>
                    <a:pt x="14" y="4"/>
                    <a:pt x="9" y="5"/>
                  </a:cubicBezTo>
                  <a:cubicBezTo>
                    <a:pt x="4" y="7"/>
                    <a:pt x="3" y="12"/>
                    <a:pt x="6" y="22"/>
                  </a:cubicBezTo>
                  <a:close/>
                </a:path>
              </a:pathLst>
            </a:custGeom>
            <a:solidFill>
              <a:srgbClr val="2298F0">
                <a:alpha val="69804"/>
              </a:srgbClr>
            </a:solidFill>
            <a:ln>
              <a:noFill/>
            </a:ln>
          </p:spPr>
          <p:txBody>
            <a:bodyPr vert="horz" wrap="square" lIns="91404" tIns="45702" rIns="91404" bIns="45702" numCol="1" anchor="t" anchorCtr="0" compatLnSpc="1"/>
            <a:lstStyle/>
            <a:p>
              <a:pPr defTabSz="1218565"/>
              <a:endParaRPr lang="zh-CN" altLang="en-US" sz="2400">
                <a:solidFill>
                  <a:prstClr val="black"/>
                </a:solidFill>
              </a:endParaRPr>
            </a:p>
          </p:txBody>
        </p:sp>
        <p:sp>
          <p:nvSpPr>
            <p:cNvPr id="555" name="Freeform 50"/>
            <p:cNvSpPr/>
            <p:nvPr/>
          </p:nvSpPr>
          <p:spPr bwMode="auto">
            <a:xfrm>
              <a:off x="5059363" y="3053718"/>
              <a:ext cx="69850" cy="98425"/>
            </a:xfrm>
            <a:custGeom>
              <a:avLst/>
              <a:gdLst>
                <a:gd name="T0" fmla="*/ 44 w 44"/>
                <a:gd name="T1" fmla="*/ 54 h 62"/>
                <a:gd name="T2" fmla="*/ 13 w 44"/>
                <a:gd name="T3" fmla="*/ 62 h 62"/>
                <a:gd name="T4" fmla="*/ 11 w 44"/>
                <a:gd name="T5" fmla="*/ 56 h 62"/>
                <a:gd name="T6" fmla="*/ 24 w 44"/>
                <a:gd name="T7" fmla="*/ 52 h 62"/>
                <a:gd name="T8" fmla="*/ 15 w 44"/>
                <a:gd name="T9" fmla="*/ 10 h 62"/>
                <a:gd name="T10" fmla="*/ 2 w 44"/>
                <a:gd name="T11" fmla="*/ 18 h 62"/>
                <a:gd name="T12" fmla="*/ 0 w 44"/>
                <a:gd name="T13" fmla="*/ 11 h 62"/>
                <a:gd name="T14" fmla="*/ 19 w 44"/>
                <a:gd name="T15" fmla="*/ 0 h 62"/>
                <a:gd name="T16" fmla="*/ 32 w 44"/>
                <a:gd name="T17" fmla="*/ 51 h 62"/>
                <a:gd name="T18" fmla="*/ 43 w 44"/>
                <a:gd name="T19" fmla="*/ 48 h 62"/>
                <a:gd name="T20" fmla="*/ 44 w 44"/>
                <a:gd name="T21" fmla="*/ 5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2">
                  <a:moveTo>
                    <a:pt x="44" y="54"/>
                  </a:moveTo>
                  <a:lnTo>
                    <a:pt x="13" y="62"/>
                  </a:lnTo>
                  <a:lnTo>
                    <a:pt x="11" y="56"/>
                  </a:lnTo>
                  <a:lnTo>
                    <a:pt x="24" y="52"/>
                  </a:lnTo>
                  <a:lnTo>
                    <a:pt x="15" y="10"/>
                  </a:lnTo>
                  <a:lnTo>
                    <a:pt x="2" y="18"/>
                  </a:lnTo>
                  <a:lnTo>
                    <a:pt x="0" y="11"/>
                  </a:lnTo>
                  <a:lnTo>
                    <a:pt x="19" y="0"/>
                  </a:lnTo>
                  <a:lnTo>
                    <a:pt x="32" y="51"/>
                  </a:lnTo>
                  <a:lnTo>
                    <a:pt x="43" y="48"/>
                  </a:lnTo>
                  <a:lnTo>
                    <a:pt x="44" y="54"/>
                  </a:lnTo>
                  <a:close/>
                </a:path>
              </a:pathLst>
            </a:custGeom>
            <a:solidFill>
              <a:srgbClr val="2298F0">
                <a:alpha val="69804"/>
              </a:srgbClr>
            </a:solidFill>
            <a:ln>
              <a:noFill/>
            </a:ln>
          </p:spPr>
          <p:txBody>
            <a:bodyPr vert="horz" wrap="square" lIns="91404" tIns="45702" rIns="91404" bIns="45702" numCol="1" anchor="t" anchorCtr="0" compatLnSpc="1"/>
            <a:lstStyle/>
            <a:p>
              <a:pPr defTabSz="1218565"/>
              <a:endParaRPr lang="zh-CN" altLang="en-US" sz="2400">
                <a:solidFill>
                  <a:prstClr val="black"/>
                </a:solidFill>
              </a:endParaRPr>
            </a:p>
          </p:txBody>
        </p:sp>
        <p:sp>
          <p:nvSpPr>
            <p:cNvPr id="556" name="Freeform 51"/>
            <p:cNvSpPr>
              <a:spLocks noEditPoints="1"/>
            </p:cNvSpPr>
            <p:nvPr/>
          </p:nvSpPr>
          <p:spPr bwMode="auto">
            <a:xfrm>
              <a:off x="5129213" y="3034668"/>
              <a:ext cx="65088" cy="100013"/>
            </a:xfrm>
            <a:custGeom>
              <a:avLst/>
              <a:gdLst>
                <a:gd name="T0" fmla="*/ 1 w 26"/>
                <a:gd name="T1" fmla="*/ 24 h 40"/>
                <a:gd name="T2" fmla="*/ 1 w 26"/>
                <a:gd name="T3" fmla="*/ 9 h 40"/>
                <a:gd name="T4" fmla="*/ 9 w 26"/>
                <a:gd name="T5" fmla="*/ 2 h 40"/>
                <a:gd name="T6" fmla="*/ 25 w 26"/>
                <a:gd name="T7" fmla="*/ 18 h 40"/>
                <a:gd name="T8" fmla="*/ 24 w 26"/>
                <a:gd name="T9" fmla="*/ 32 h 40"/>
                <a:gd name="T10" fmla="*/ 17 w 26"/>
                <a:gd name="T11" fmla="*/ 39 h 40"/>
                <a:gd name="T12" fmla="*/ 7 w 26"/>
                <a:gd name="T13" fmla="*/ 36 h 40"/>
                <a:gd name="T14" fmla="*/ 1 w 26"/>
                <a:gd name="T15" fmla="*/ 24 h 40"/>
                <a:gd name="T16" fmla="*/ 6 w 26"/>
                <a:gd name="T17" fmla="*/ 23 h 40"/>
                <a:gd name="T18" fmla="*/ 16 w 26"/>
                <a:gd name="T19" fmla="*/ 35 h 40"/>
                <a:gd name="T20" fmla="*/ 20 w 26"/>
                <a:gd name="T21" fmla="*/ 19 h 40"/>
                <a:gd name="T22" fmla="*/ 10 w 26"/>
                <a:gd name="T23" fmla="*/ 6 h 40"/>
                <a:gd name="T24" fmla="*/ 6 w 26"/>
                <a:gd name="T25"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40">
                  <a:moveTo>
                    <a:pt x="1" y="24"/>
                  </a:moveTo>
                  <a:cubicBezTo>
                    <a:pt x="0" y="18"/>
                    <a:pt x="0" y="13"/>
                    <a:pt x="1" y="9"/>
                  </a:cubicBezTo>
                  <a:cubicBezTo>
                    <a:pt x="3" y="5"/>
                    <a:pt x="5" y="3"/>
                    <a:pt x="9" y="2"/>
                  </a:cubicBezTo>
                  <a:cubicBezTo>
                    <a:pt x="17" y="0"/>
                    <a:pt x="22" y="6"/>
                    <a:pt x="25" y="18"/>
                  </a:cubicBezTo>
                  <a:cubicBezTo>
                    <a:pt x="26" y="24"/>
                    <a:pt x="26" y="29"/>
                    <a:pt x="24" y="32"/>
                  </a:cubicBezTo>
                  <a:cubicBezTo>
                    <a:pt x="23" y="36"/>
                    <a:pt x="20" y="38"/>
                    <a:pt x="17" y="39"/>
                  </a:cubicBezTo>
                  <a:cubicBezTo>
                    <a:pt x="13" y="40"/>
                    <a:pt x="10" y="39"/>
                    <a:pt x="7" y="36"/>
                  </a:cubicBezTo>
                  <a:cubicBezTo>
                    <a:pt x="5" y="34"/>
                    <a:pt x="3" y="30"/>
                    <a:pt x="1" y="24"/>
                  </a:cubicBezTo>
                  <a:close/>
                  <a:moveTo>
                    <a:pt x="6" y="23"/>
                  </a:moveTo>
                  <a:cubicBezTo>
                    <a:pt x="8" y="32"/>
                    <a:pt x="11" y="36"/>
                    <a:pt x="16" y="35"/>
                  </a:cubicBezTo>
                  <a:cubicBezTo>
                    <a:pt x="21" y="34"/>
                    <a:pt x="22" y="29"/>
                    <a:pt x="20" y="19"/>
                  </a:cubicBezTo>
                  <a:cubicBezTo>
                    <a:pt x="18" y="9"/>
                    <a:pt x="15" y="5"/>
                    <a:pt x="10" y="6"/>
                  </a:cubicBezTo>
                  <a:cubicBezTo>
                    <a:pt x="5" y="7"/>
                    <a:pt x="4" y="13"/>
                    <a:pt x="6" y="23"/>
                  </a:cubicBezTo>
                  <a:close/>
                </a:path>
              </a:pathLst>
            </a:custGeom>
            <a:solidFill>
              <a:srgbClr val="2298F0">
                <a:alpha val="69804"/>
              </a:srgbClr>
            </a:solidFill>
            <a:ln>
              <a:noFill/>
            </a:ln>
          </p:spPr>
          <p:txBody>
            <a:bodyPr vert="horz" wrap="square" lIns="91404" tIns="45702" rIns="91404" bIns="45702" numCol="1" anchor="t" anchorCtr="0" compatLnSpc="1"/>
            <a:lstStyle/>
            <a:p>
              <a:pPr defTabSz="1218565"/>
              <a:endParaRPr lang="zh-CN" altLang="en-US" sz="2400">
                <a:solidFill>
                  <a:prstClr val="black"/>
                </a:solidFill>
              </a:endParaRPr>
            </a:p>
          </p:txBody>
        </p:sp>
        <p:sp>
          <p:nvSpPr>
            <p:cNvPr id="557" name="Freeform 52"/>
            <p:cNvSpPr/>
            <p:nvPr/>
          </p:nvSpPr>
          <p:spPr bwMode="auto">
            <a:xfrm>
              <a:off x="5200650" y="3023556"/>
              <a:ext cx="66675" cy="95250"/>
            </a:xfrm>
            <a:custGeom>
              <a:avLst/>
              <a:gdLst>
                <a:gd name="T0" fmla="*/ 42 w 42"/>
                <a:gd name="T1" fmla="*/ 54 h 60"/>
                <a:gd name="T2" fmla="*/ 11 w 42"/>
                <a:gd name="T3" fmla="*/ 60 h 60"/>
                <a:gd name="T4" fmla="*/ 9 w 42"/>
                <a:gd name="T5" fmla="*/ 56 h 60"/>
                <a:gd name="T6" fmla="*/ 22 w 42"/>
                <a:gd name="T7" fmla="*/ 53 h 60"/>
                <a:gd name="T8" fmla="*/ 14 w 42"/>
                <a:gd name="T9" fmla="*/ 10 h 60"/>
                <a:gd name="T10" fmla="*/ 1 w 42"/>
                <a:gd name="T11" fmla="*/ 16 h 60"/>
                <a:gd name="T12" fmla="*/ 0 w 42"/>
                <a:gd name="T13" fmla="*/ 10 h 60"/>
                <a:gd name="T14" fmla="*/ 18 w 42"/>
                <a:gd name="T15" fmla="*/ 0 h 60"/>
                <a:gd name="T16" fmla="*/ 30 w 42"/>
                <a:gd name="T17" fmla="*/ 51 h 60"/>
                <a:gd name="T18" fmla="*/ 41 w 42"/>
                <a:gd name="T19" fmla="*/ 49 h 60"/>
                <a:gd name="T20" fmla="*/ 42 w 42"/>
                <a:gd name="T21" fmla="*/ 5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60">
                  <a:moveTo>
                    <a:pt x="42" y="54"/>
                  </a:moveTo>
                  <a:lnTo>
                    <a:pt x="11" y="60"/>
                  </a:lnTo>
                  <a:lnTo>
                    <a:pt x="9" y="56"/>
                  </a:lnTo>
                  <a:lnTo>
                    <a:pt x="22" y="53"/>
                  </a:lnTo>
                  <a:lnTo>
                    <a:pt x="14" y="10"/>
                  </a:lnTo>
                  <a:lnTo>
                    <a:pt x="1" y="16"/>
                  </a:lnTo>
                  <a:lnTo>
                    <a:pt x="0" y="10"/>
                  </a:lnTo>
                  <a:lnTo>
                    <a:pt x="18" y="0"/>
                  </a:lnTo>
                  <a:lnTo>
                    <a:pt x="30" y="51"/>
                  </a:lnTo>
                  <a:lnTo>
                    <a:pt x="41" y="49"/>
                  </a:lnTo>
                  <a:lnTo>
                    <a:pt x="42" y="54"/>
                  </a:lnTo>
                  <a:close/>
                </a:path>
              </a:pathLst>
            </a:custGeom>
            <a:solidFill>
              <a:srgbClr val="2298F0">
                <a:alpha val="69804"/>
              </a:srgbClr>
            </a:solidFill>
            <a:ln>
              <a:noFill/>
            </a:ln>
          </p:spPr>
          <p:txBody>
            <a:bodyPr vert="horz" wrap="square" lIns="91404" tIns="45702" rIns="91404" bIns="45702" numCol="1" anchor="t" anchorCtr="0" compatLnSpc="1"/>
            <a:lstStyle/>
            <a:p>
              <a:pPr defTabSz="1218565"/>
              <a:endParaRPr lang="zh-CN" altLang="en-US" sz="2400">
                <a:solidFill>
                  <a:prstClr val="black"/>
                </a:solidFill>
              </a:endParaRPr>
            </a:p>
          </p:txBody>
        </p:sp>
        <p:sp>
          <p:nvSpPr>
            <p:cNvPr id="558" name="Freeform 53"/>
            <p:cNvSpPr>
              <a:spLocks noEditPoints="1"/>
            </p:cNvSpPr>
            <p:nvPr/>
          </p:nvSpPr>
          <p:spPr bwMode="auto">
            <a:xfrm>
              <a:off x="5270500" y="3009268"/>
              <a:ext cx="61913" cy="98425"/>
            </a:xfrm>
            <a:custGeom>
              <a:avLst/>
              <a:gdLst>
                <a:gd name="T0" fmla="*/ 1 w 25"/>
                <a:gd name="T1" fmla="*/ 22 h 39"/>
                <a:gd name="T2" fmla="*/ 2 w 25"/>
                <a:gd name="T3" fmla="*/ 8 h 39"/>
                <a:gd name="T4" fmla="*/ 10 w 25"/>
                <a:gd name="T5" fmla="*/ 1 h 39"/>
                <a:gd name="T6" fmla="*/ 24 w 25"/>
                <a:gd name="T7" fmla="*/ 17 h 39"/>
                <a:gd name="T8" fmla="*/ 24 w 25"/>
                <a:gd name="T9" fmla="*/ 32 h 39"/>
                <a:gd name="T10" fmla="*/ 16 w 25"/>
                <a:gd name="T11" fmla="*/ 38 h 39"/>
                <a:gd name="T12" fmla="*/ 6 w 25"/>
                <a:gd name="T13" fmla="*/ 35 h 39"/>
                <a:gd name="T14" fmla="*/ 1 w 25"/>
                <a:gd name="T15" fmla="*/ 22 h 39"/>
                <a:gd name="T16" fmla="*/ 6 w 25"/>
                <a:gd name="T17" fmla="*/ 21 h 39"/>
                <a:gd name="T18" fmla="*/ 15 w 25"/>
                <a:gd name="T19" fmla="*/ 34 h 39"/>
                <a:gd name="T20" fmla="*/ 20 w 25"/>
                <a:gd name="T21" fmla="*/ 19 h 39"/>
                <a:gd name="T22" fmla="*/ 10 w 25"/>
                <a:gd name="T23" fmla="*/ 5 h 39"/>
                <a:gd name="T24" fmla="*/ 6 w 25"/>
                <a:gd name="T25"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9">
                  <a:moveTo>
                    <a:pt x="1" y="22"/>
                  </a:moveTo>
                  <a:cubicBezTo>
                    <a:pt x="0" y="16"/>
                    <a:pt x="0" y="11"/>
                    <a:pt x="2" y="8"/>
                  </a:cubicBezTo>
                  <a:cubicBezTo>
                    <a:pt x="3" y="4"/>
                    <a:pt x="6" y="2"/>
                    <a:pt x="10" y="1"/>
                  </a:cubicBezTo>
                  <a:cubicBezTo>
                    <a:pt x="17" y="0"/>
                    <a:pt x="22" y="5"/>
                    <a:pt x="24" y="17"/>
                  </a:cubicBezTo>
                  <a:cubicBezTo>
                    <a:pt x="25" y="23"/>
                    <a:pt x="25" y="28"/>
                    <a:pt x="24" y="32"/>
                  </a:cubicBezTo>
                  <a:cubicBezTo>
                    <a:pt x="22" y="35"/>
                    <a:pt x="19" y="37"/>
                    <a:pt x="16" y="38"/>
                  </a:cubicBezTo>
                  <a:cubicBezTo>
                    <a:pt x="12" y="39"/>
                    <a:pt x="9" y="38"/>
                    <a:pt x="6" y="35"/>
                  </a:cubicBezTo>
                  <a:cubicBezTo>
                    <a:pt x="4" y="32"/>
                    <a:pt x="2" y="28"/>
                    <a:pt x="1" y="22"/>
                  </a:cubicBezTo>
                  <a:close/>
                  <a:moveTo>
                    <a:pt x="6" y="21"/>
                  </a:moveTo>
                  <a:cubicBezTo>
                    <a:pt x="7" y="31"/>
                    <a:pt x="11" y="35"/>
                    <a:pt x="15" y="34"/>
                  </a:cubicBezTo>
                  <a:cubicBezTo>
                    <a:pt x="20" y="33"/>
                    <a:pt x="22" y="28"/>
                    <a:pt x="20" y="19"/>
                  </a:cubicBezTo>
                  <a:cubicBezTo>
                    <a:pt x="18" y="9"/>
                    <a:pt x="15" y="4"/>
                    <a:pt x="10" y="5"/>
                  </a:cubicBezTo>
                  <a:cubicBezTo>
                    <a:pt x="5" y="6"/>
                    <a:pt x="4" y="11"/>
                    <a:pt x="6" y="21"/>
                  </a:cubicBezTo>
                  <a:close/>
                </a:path>
              </a:pathLst>
            </a:custGeom>
            <a:solidFill>
              <a:srgbClr val="2298F0">
                <a:alpha val="69804"/>
              </a:srgbClr>
            </a:solidFill>
            <a:ln>
              <a:noFill/>
            </a:ln>
          </p:spPr>
          <p:txBody>
            <a:bodyPr vert="horz" wrap="square" lIns="91404" tIns="45702" rIns="91404" bIns="45702" numCol="1" anchor="t" anchorCtr="0" compatLnSpc="1"/>
            <a:lstStyle/>
            <a:p>
              <a:pPr defTabSz="1218565"/>
              <a:endParaRPr lang="zh-CN" altLang="en-US" sz="2400">
                <a:solidFill>
                  <a:prstClr val="black"/>
                </a:solidFill>
              </a:endParaRPr>
            </a:p>
          </p:txBody>
        </p:sp>
        <p:sp>
          <p:nvSpPr>
            <p:cNvPr id="559" name="Freeform 54"/>
            <p:cNvSpPr/>
            <p:nvPr/>
          </p:nvSpPr>
          <p:spPr bwMode="auto">
            <a:xfrm>
              <a:off x="5341938" y="2999743"/>
              <a:ext cx="63500" cy="95250"/>
            </a:xfrm>
            <a:custGeom>
              <a:avLst/>
              <a:gdLst>
                <a:gd name="T0" fmla="*/ 40 w 40"/>
                <a:gd name="T1" fmla="*/ 55 h 60"/>
                <a:gd name="T2" fmla="*/ 8 w 40"/>
                <a:gd name="T3" fmla="*/ 60 h 60"/>
                <a:gd name="T4" fmla="*/ 7 w 40"/>
                <a:gd name="T5" fmla="*/ 53 h 60"/>
                <a:gd name="T6" fmla="*/ 19 w 40"/>
                <a:gd name="T7" fmla="*/ 52 h 60"/>
                <a:gd name="T8" fmla="*/ 13 w 40"/>
                <a:gd name="T9" fmla="*/ 9 h 60"/>
                <a:gd name="T10" fmla="*/ 0 w 40"/>
                <a:gd name="T11" fmla="*/ 15 h 60"/>
                <a:gd name="T12" fmla="*/ 0 w 40"/>
                <a:gd name="T13" fmla="*/ 8 h 60"/>
                <a:gd name="T14" fmla="*/ 19 w 40"/>
                <a:gd name="T15" fmla="*/ 0 h 60"/>
                <a:gd name="T16" fmla="*/ 27 w 40"/>
                <a:gd name="T17" fmla="*/ 52 h 60"/>
                <a:gd name="T18" fmla="*/ 40 w 40"/>
                <a:gd name="T19" fmla="*/ 49 h 60"/>
                <a:gd name="T20" fmla="*/ 40 w 40"/>
                <a:gd name="T21" fmla="*/ 5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60">
                  <a:moveTo>
                    <a:pt x="40" y="55"/>
                  </a:moveTo>
                  <a:lnTo>
                    <a:pt x="8" y="60"/>
                  </a:lnTo>
                  <a:lnTo>
                    <a:pt x="7" y="53"/>
                  </a:lnTo>
                  <a:lnTo>
                    <a:pt x="19" y="52"/>
                  </a:lnTo>
                  <a:lnTo>
                    <a:pt x="13" y="9"/>
                  </a:lnTo>
                  <a:lnTo>
                    <a:pt x="0" y="15"/>
                  </a:lnTo>
                  <a:lnTo>
                    <a:pt x="0" y="8"/>
                  </a:lnTo>
                  <a:lnTo>
                    <a:pt x="19" y="0"/>
                  </a:lnTo>
                  <a:lnTo>
                    <a:pt x="27" y="52"/>
                  </a:lnTo>
                  <a:lnTo>
                    <a:pt x="40" y="49"/>
                  </a:lnTo>
                  <a:lnTo>
                    <a:pt x="40" y="55"/>
                  </a:lnTo>
                  <a:close/>
                </a:path>
              </a:pathLst>
            </a:custGeom>
            <a:solidFill>
              <a:srgbClr val="2298F0">
                <a:alpha val="69804"/>
              </a:srgbClr>
            </a:solidFill>
            <a:ln>
              <a:noFill/>
            </a:ln>
          </p:spPr>
          <p:txBody>
            <a:bodyPr vert="horz" wrap="square" lIns="91404" tIns="45702" rIns="91404" bIns="45702" numCol="1" anchor="t" anchorCtr="0" compatLnSpc="1"/>
            <a:lstStyle/>
            <a:p>
              <a:pPr defTabSz="1218565"/>
              <a:endParaRPr lang="zh-CN" altLang="en-US" sz="2400">
                <a:solidFill>
                  <a:prstClr val="black"/>
                </a:solidFill>
              </a:endParaRPr>
            </a:p>
          </p:txBody>
        </p:sp>
        <p:sp>
          <p:nvSpPr>
            <p:cNvPr id="560" name="Freeform 55"/>
            <p:cNvSpPr>
              <a:spLocks noEditPoints="1"/>
            </p:cNvSpPr>
            <p:nvPr/>
          </p:nvSpPr>
          <p:spPr bwMode="auto">
            <a:xfrm>
              <a:off x="5410200" y="2987043"/>
              <a:ext cx="61913" cy="96838"/>
            </a:xfrm>
            <a:custGeom>
              <a:avLst/>
              <a:gdLst>
                <a:gd name="T0" fmla="*/ 1 w 25"/>
                <a:gd name="T1" fmla="*/ 22 h 39"/>
                <a:gd name="T2" fmla="*/ 2 w 25"/>
                <a:gd name="T3" fmla="*/ 7 h 39"/>
                <a:gd name="T4" fmla="*/ 11 w 25"/>
                <a:gd name="T5" fmla="*/ 1 h 39"/>
                <a:gd name="T6" fmla="*/ 25 w 25"/>
                <a:gd name="T7" fmla="*/ 18 h 39"/>
                <a:gd name="T8" fmla="*/ 23 w 25"/>
                <a:gd name="T9" fmla="*/ 33 h 39"/>
                <a:gd name="T10" fmla="*/ 15 w 25"/>
                <a:gd name="T11" fmla="*/ 39 h 39"/>
                <a:gd name="T12" fmla="*/ 6 w 25"/>
                <a:gd name="T13" fmla="*/ 35 h 39"/>
                <a:gd name="T14" fmla="*/ 1 w 25"/>
                <a:gd name="T15" fmla="*/ 22 h 39"/>
                <a:gd name="T16" fmla="*/ 6 w 25"/>
                <a:gd name="T17" fmla="*/ 21 h 39"/>
                <a:gd name="T18" fmla="*/ 15 w 25"/>
                <a:gd name="T19" fmla="*/ 35 h 39"/>
                <a:gd name="T20" fmla="*/ 20 w 25"/>
                <a:gd name="T21" fmla="*/ 19 h 39"/>
                <a:gd name="T22" fmla="*/ 11 w 25"/>
                <a:gd name="T23" fmla="*/ 5 h 39"/>
                <a:gd name="T24" fmla="*/ 6 w 25"/>
                <a:gd name="T25"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9">
                  <a:moveTo>
                    <a:pt x="1" y="22"/>
                  </a:moveTo>
                  <a:cubicBezTo>
                    <a:pt x="0" y="16"/>
                    <a:pt x="1" y="11"/>
                    <a:pt x="2" y="7"/>
                  </a:cubicBezTo>
                  <a:cubicBezTo>
                    <a:pt x="4" y="4"/>
                    <a:pt x="7" y="2"/>
                    <a:pt x="11" y="1"/>
                  </a:cubicBezTo>
                  <a:cubicBezTo>
                    <a:pt x="18" y="0"/>
                    <a:pt x="23" y="6"/>
                    <a:pt x="25" y="18"/>
                  </a:cubicBezTo>
                  <a:cubicBezTo>
                    <a:pt x="25" y="24"/>
                    <a:pt x="25" y="29"/>
                    <a:pt x="23" y="33"/>
                  </a:cubicBezTo>
                  <a:cubicBezTo>
                    <a:pt x="21" y="36"/>
                    <a:pt x="19" y="38"/>
                    <a:pt x="15" y="39"/>
                  </a:cubicBezTo>
                  <a:cubicBezTo>
                    <a:pt x="11" y="39"/>
                    <a:pt x="8" y="38"/>
                    <a:pt x="6" y="35"/>
                  </a:cubicBezTo>
                  <a:cubicBezTo>
                    <a:pt x="3" y="32"/>
                    <a:pt x="2" y="28"/>
                    <a:pt x="1" y="22"/>
                  </a:cubicBezTo>
                  <a:close/>
                  <a:moveTo>
                    <a:pt x="6" y="21"/>
                  </a:moveTo>
                  <a:cubicBezTo>
                    <a:pt x="7" y="31"/>
                    <a:pt x="10" y="35"/>
                    <a:pt x="15" y="35"/>
                  </a:cubicBezTo>
                  <a:cubicBezTo>
                    <a:pt x="19" y="34"/>
                    <a:pt x="21" y="29"/>
                    <a:pt x="20" y="19"/>
                  </a:cubicBezTo>
                  <a:cubicBezTo>
                    <a:pt x="19" y="9"/>
                    <a:pt x="16" y="5"/>
                    <a:pt x="11" y="5"/>
                  </a:cubicBezTo>
                  <a:cubicBezTo>
                    <a:pt x="6" y="6"/>
                    <a:pt x="4" y="11"/>
                    <a:pt x="6" y="21"/>
                  </a:cubicBezTo>
                  <a:close/>
                </a:path>
              </a:pathLst>
            </a:custGeom>
            <a:solidFill>
              <a:srgbClr val="2298F0">
                <a:alpha val="69804"/>
              </a:srgbClr>
            </a:solidFill>
            <a:ln>
              <a:noFill/>
            </a:ln>
          </p:spPr>
          <p:txBody>
            <a:bodyPr vert="horz" wrap="square" lIns="91404" tIns="45702" rIns="91404" bIns="45702" numCol="1" anchor="t" anchorCtr="0" compatLnSpc="1"/>
            <a:lstStyle/>
            <a:p>
              <a:pPr defTabSz="1218565"/>
              <a:endParaRPr lang="zh-CN" altLang="en-US" sz="2400">
                <a:solidFill>
                  <a:prstClr val="black"/>
                </a:solidFill>
              </a:endParaRPr>
            </a:p>
          </p:txBody>
        </p:sp>
        <p:sp>
          <p:nvSpPr>
            <p:cNvPr id="561" name="Freeform 56"/>
            <p:cNvSpPr/>
            <p:nvPr/>
          </p:nvSpPr>
          <p:spPr bwMode="auto">
            <a:xfrm>
              <a:off x="5483225" y="2979106"/>
              <a:ext cx="61913" cy="98425"/>
            </a:xfrm>
            <a:custGeom>
              <a:avLst/>
              <a:gdLst>
                <a:gd name="T0" fmla="*/ 39 w 39"/>
                <a:gd name="T1" fmla="*/ 57 h 62"/>
                <a:gd name="T2" fmla="*/ 6 w 39"/>
                <a:gd name="T3" fmla="*/ 62 h 62"/>
                <a:gd name="T4" fmla="*/ 6 w 39"/>
                <a:gd name="T5" fmla="*/ 55 h 62"/>
                <a:gd name="T6" fmla="*/ 18 w 39"/>
                <a:gd name="T7" fmla="*/ 54 h 62"/>
                <a:gd name="T8" fmla="*/ 14 w 39"/>
                <a:gd name="T9" fmla="*/ 10 h 62"/>
                <a:gd name="T10" fmla="*/ 1 w 39"/>
                <a:gd name="T11" fmla="*/ 16 h 62"/>
                <a:gd name="T12" fmla="*/ 0 w 39"/>
                <a:gd name="T13" fmla="*/ 10 h 62"/>
                <a:gd name="T14" fmla="*/ 20 w 39"/>
                <a:gd name="T15" fmla="*/ 0 h 62"/>
                <a:gd name="T16" fmla="*/ 25 w 39"/>
                <a:gd name="T17" fmla="*/ 52 h 62"/>
                <a:gd name="T18" fmla="*/ 37 w 39"/>
                <a:gd name="T19" fmla="*/ 52 h 62"/>
                <a:gd name="T20" fmla="*/ 39 w 39"/>
                <a:gd name="T21" fmla="*/ 5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62">
                  <a:moveTo>
                    <a:pt x="39" y="57"/>
                  </a:moveTo>
                  <a:lnTo>
                    <a:pt x="6" y="62"/>
                  </a:lnTo>
                  <a:lnTo>
                    <a:pt x="6" y="55"/>
                  </a:lnTo>
                  <a:lnTo>
                    <a:pt x="18" y="54"/>
                  </a:lnTo>
                  <a:lnTo>
                    <a:pt x="14" y="10"/>
                  </a:lnTo>
                  <a:lnTo>
                    <a:pt x="1" y="16"/>
                  </a:lnTo>
                  <a:lnTo>
                    <a:pt x="0" y="10"/>
                  </a:lnTo>
                  <a:lnTo>
                    <a:pt x="20" y="0"/>
                  </a:lnTo>
                  <a:lnTo>
                    <a:pt x="25" y="52"/>
                  </a:lnTo>
                  <a:lnTo>
                    <a:pt x="37" y="52"/>
                  </a:lnTo>
                  <a:lnTo>
                    <a:pt x="39" y="57"/>
                  </a:lnTo>
                  <a:close/>
                </a:path>
              </a:pathLst>
            </a:custGeom>
            <a:solidFill>
              <a:srgbClr val="2298F0">
                <a:alpha val="69804"/>
              </a:srgbClr>
            </a:solidFill>
            <a:ln>
              <a:noFill/>
            </a:ln>
          </p:spPr>
          <p:txBody>
            <a:bodyPr vert="horz" wrap="square" lIns="91404" tIns="45702" rIns="91404" bIns="45702" numCol="1" anchor="t" anchorCtr="0" compatLnSpc="1"/>
            <a:lstStyle/>
            <a:p>
              <a:pPr defTabSz="1218565"/>
              <a:endParaRPr lang="zh-CN" altLang="en-US" sz="2400">
                <a:solidFill>
                  <a:prstClr val="black"/>
                </a:solidFill>
              </a:endParaRPr>
            </a:p>
          </p:txBody>
        </p:sp>
        <p:sp>
          <p:nvSpPr>
            <p:cNvPr id="562" name="Freeform 57"/>
            <p:cNvSpPr>
              <a:spLocks noEditPoints="1"/>
            </p:cNvSpPr>
            <p:nvPr/>
          </p:nvSpPr>
          <p:spPr bwMode="auto">
            <a:xfrm>
              <a:off x="5553075" y="2971168"/>
              <a:ext cx="61913" cy="98425"/>
            </a:xfrm>
            <a:custGeom>
              <a:avLst/>
              <a:gdLst>
                <a:gd name="T0" fmla="*/ 0 w 25"/>
                <a:gd name="T1" fmla="*/ 22 h 39"/>
                <a:gd name="T2" fmla="*/ 2 w 25"/>
                <a:gd name="T3" fmla="*/ 7 h 39"/>
                <a:gd name="T4" fmla="*/ 11 w 25"/>
                <a:gd name="T5" fmla="*/ 1 h 39"/>
                <a:gd name="T6" fmla="*/ 24 w 25"/>
                <a:gd name="T7" fmla="*/ 19 h 39"/>
                <a:gd name="T8" fmla="*/ 22 w 25"/>
                <a:gd name="T9" fmla="*/ 33 h 39"/>
                <a:gd name="T10" fmla="*/ 13 w 25"/>
                <a:gd name="T11" fmla="*/ 39 h 39"/>
                <a:gd name="T12" fmla="*/ 4 w 25"/>
                <a:gd name="T13" fmla="*/ 35 h 39"/>
                <a:gd name="T14" fmla="*/ 0 w 25"/>
                <a:gd name="T15" fmla="*/ 22 h 39"/>
                <a:gd name="T16" fmla="*/ 5 w 25"/>
                <a:gd name="T17" fmla="*/ 21 h 39"/>
                <a:gd name="T18" fmla="*/ 13 w 25"/>
                <a:gd name="T19" fmla="*/ 35 h 39"/>
                <a:gd name="T20" fmla="*/ 19 w 25"/>
                <a:gd name="T21" fmla="*/ 19 h 39"/>
                <a:gd name="T22" fmla="*/ 11 w 25"/>
                <a:gd name="T23" fmla="*/ 5 h 39"/>
                <a:gd name="T24" fmla="*/ 5 w 25"/>
                <a:gd name="T25"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9">
                  <a:moveTo>
                    <a:pt x="0" y="22"/>
                  </a:moveTo>
                  <a:cubicBezTo>
                    <a:pt x="0" y="15"/>
                    <a:pt x="0" y="10"/>
                    <a:pt x="2" y="7"/>
                  </a:cubicBezTo>
                  <a:cubicBezTo>
                    <a:pt x="4" y="3"/>
                    <a:pt x="7" y="1"/>
                    <a:pt x="11" y="1"/>
                  </a:cubicBezTo>
                  <a:cubicBezTo>
                    <a:pt x="19" y="0"/>
                    <a:pt x="23" y="6"/>
                    <a:pt x="24" y="19"/>
                  </a:cubicBezTo>
                  <a:cubicBezTo>
                    <a:pt x="25" y="25"/>
                    <a:pt x="24" y="30"/>
                    <a:pt x="22" y="33"/>
                  </a:cubicBezTo>
                  <a:cubicBezTo>
                    <a:pt x="20" y="36"/>
                    <a:pt x="17" y="38"/>
                    <a:pt x="13" y="39"/>
                  </a:cubicBezTo>
                  <a:cubicBezTo>
                    <a:pt x="10" y="39"/>
                    <a:pt x="7" y="38"/>
                    <a:pt x="4" y="35"/>
                  </a:cubicBezTo>
                  <a:cubicBezTo>
                    <a:pt x="2" y="32"/>
                    <a:pt x="1" y="27"/>
                    <a:pt x="0" y="22"/>
                  </a:cubicBezTo>
                  <a:close/>
                  <a:moveTo>
                    <a:pt x="5" y="21"/>
                  </a:moveTo>
                  <a:cubicBezTo>
                    <a:pt x="6" y="31"/>
                    <a:pt x="9" y="35"/>
                    <a:pt x="13" y="35"/>
                  </a:cubicBezTo>
                  <a:cubicBezTo>
                    <a:pt x="18" y="34"/>
                    <a:pt x="20" y="29"/>
                    <a:pt x="19" y="19"/>
                  </a:cubicBezTo>
                  <a:cubicBezTo>
                    <a:pt x="18" y="9"/>
                    <a:pt x="16" y="5"/>
                    <a:pt x="11" y="5"/>
                  </a:cubicBezTo>
                  <a:cubicBezTo>
                    <a:pt x="6" y="5"/>
                    <a:pt x="4" y="11"/>
                    <a:pt x="5" y="21"/>
                  </a:cubicBezTo>
                  <a:close/>
                </a:path>
              </a:pathLst>
            </a:custGeom>
            <a:solidFill>
              <a:srgbClr val="2298F0">
                <a:alpha val="69804"/>
              </a:srgbClr>
            </a:solidFill>
            <a:ln>
              <a:noFill/>
            </a:ln>
          </p:spPr>
          <p:txBody>
            <a:bodyPr vert="horz" wrap="square" lIns="91404" tIns="45702" rIns="91404" bIns="45702" numCol="1" anchor="t" anchorCtr="0" compatLnSpc="1"/>
            <a:lstStyle/>
            <a:p>
              <a:pPr defTabSz="1218565"/>
              <a:endParaRPr lang="zh-CN" altLang="en-US" sz="2400">
                <a:solidFill>
                  <a:prstClr val="black"/>
                </a:solidFill>
              </a:endParaRPr>
            </a:p>
          </p:txBody>
        </p:sp>
        <p:sp>
          <p:nvSpPr>
            <p:cNvPr id="563" name="Freeform 58"/>
            <p:cNvSpPr/>
            <p:nvPr/>
          </p:nvSpPr>
          <p:spPr bwMode="auto">
            <a:xfrm>
              <a:off x="5627688" y="2969581"/>
              <a:ext cx="57150" cy="92075"/>
            </a:xfrm>
            <a:custGeom>
              <a:avLst/>
              <a:gdLst>
                <a:gd name="T0" fmla="*/ 36 w 36"/>
                <a:gd name="T1" fmla="*/ 57 h 58"/>
                <a:gd name="T2" fmla="*/ 3 w 36"/>
                <a:gd name="T3" fmla="*/ 58 h 58"/>
                <a:gd name="T4" fmla="*/ 3 w 36"/>
                <a:gd name="T5" fmla="*/ 52 h 58"/>
                <a:gd name="T6" fmla="*/ 16 w 36"/>
                <a:gd name="T7" fmla="*/ 52 h 58"/>
                <a:gd name="T8" fmla="*/ 13 w 36"/>
                <a:gd name="T9" fmla="*/ 8 h 58"/>
                <a:gd name="T10" fmla="*/ 0 w 36"/>
                <a:gd name="T11" fmla="*/ 12 h 58"/>
                <a:gd name="T12" fmla="*/ 0 w 36"/>
                <a:gd name="T13" fmla="*/ 6 h 58"/>
                <a:gd name="T14" fmla="*/ 19 w 36"/>
                <a:gd name="T15" fmla="*/ 0 h 58"/>
                <a:gd name="T16" fmla="*/ 22 w 36"/>
                <a:gd name="T17" fmla="*/ 52 h 58"/>
                <a:gd name="T18" fmla="*/ 35 w 36"/>
                <a:gd name="T19" fmla="*/ 50 h 58"/>
                <a:gd name="T20" fmla="*/ 36 w 36"/>
                <a:gd name="T21" fmla="*/ 5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58">
                  <a:moveTo>
                    <a:pt x="36" y="57"/>
                  </a:moveTo>
                  <a:lnTo>
                    <a:pt x="3" y="58"/>
                  </a:lnTo>
                  <a:lnTo>
                    <a:pt x="3" y="52"/>
                  </a:lnTo>
                  <a:lnTo>
                    <a:pt x="16" y="52"/>
                  </a:lnTo>
                  <a:lnTo>
                    <a:pt x="13" y="8"/>
                  </a:lnTo>
                  <a:lnTo>
                    <a:pt x="0" y="12"/>
                  </a:lnTo>
                  <a:lnTo>
                    <a:pt x="0" y="6"/>
                  </a:lnTo>
                  <a:lnTo>
                    <a:pt x="19" y="0"/>
                  </a:lnTo>
                  <a:lnTo>
                    <a:pt x="22" y="52"/>
                  </a:lnTo>
                  <a:lnTo>
                    <a:pt x="35" y="50"/>
                  </a:lnTo>
                  <a:lnTo>
                    <a:pt x="36" y="57"/>
                  </a:lnTo>
                  <a:close/>
                </a:path>
              </a:pathLst>
            </a:custGeom>
            <a:solidFill>
              <a:srgbClr val="2298F0">
                <a:alpha val="69804"/>
              </a:srgbClr>
            </a:solidFill>
            <a:ln>
              <a:noFill/>
            </a:ln>
          </p:spPr>
          <p:txBody>
            <a:bodyPr vert="horz" wrap="square" lIns="91404" tIns="45702" rIns="91404" bIns="45702" numCol="1" anchor="t" anchorCtr="0" compatLnSpc="1"/>
            <a:lstStyle/>
            <a:p>
              <a:pPr defTabSz="1218565"/>
              <a:endParaRPr lang="zh-CN" altLang="en-US" sz="2400">
                <a:solidFill>
                  <a:prstClr val="black"/>
                </a:solidFill>
              </a:endParaRPr>
            </a:p>
          </p:txBody>
        </p:sp>
        <p:sp>
          <p:nvSpPr>
            <p:cNvPr id="564" name="Freeform 59"/>
            <p:cNvSpPr>
              <a:spLocks noEditPoints="1"/>
            </p:cNvSpPr>
            <p:nvPr/>
          </p:nvSpPr>
          <p:spPr bwMode="auto">
            <a:xfrm>
              <a:off x="5694363" y="2964818"/>
              <a:ext cx="60325" cy="95250"/>
            </a:xfrm>
            <a:custGeom>
              <a:avLst/>
              <a:gdLst>
                <a:gd name="T0" fmla="*/ 0 w 24"/>
                <a:gd name="T1" fmla="*/ 20 h 38"/>
                <a:gd name="T2" fmla="*/ 2 w 24"/>
                <a:gd name="T3" fmla="*/ 6 h 38"/>
                <a:gd name="T4" fmla="*/ 11 w 24"/>
                <a:gd name="T5" fmla="*/ 0 h 38"/>
                <a:gd name="T6" fmla="*/ 24 w 24"/>
                <a:gd name="T7" fmla="*/ 19 h 38"/>
                <a:gd name="T8" fmla="*/ 21 w 24"/>
                <a:gd name="T9" fmla="*/ 33 h 38"/>
                <a:gd name="T10" fmla="*/ 12 w 24"/>
                <a:gd name="T11" fmla="*/ 38 h 38"/>
                <a:gd name="T12" fmla="*/ 3 w 24"/>
                <a:gd name="T13" fmla="*/ 34 h 38"/>
                <a:gd name="T14" fmla="*/ 0 w 24"/>
                <a:gd name="T15" fmla="*/ 20 h 38"/>
                <a:gd name="T16" fmla="*/ 5 w 24"/>
                <a:gd name="T17" fmla="*/ 20 h 38"/>
                <a:gd name="T18" fmla="*/ 12 w 24"/>
                <a:gd name="T19" fmla="*/ 34 h 38"/>
                <a:gd name="T20" fmla="*/ 19 w 24"/>
                <a:gd name="T21" fmla="*/ 19 h 38"/>
                <a:gd name="T22" fmla="*/ 11 w 24"/>
                <a:gd name="T23" fmla="*/ 4 h 38"/>
                <a:gd name="T24" fmla="*/ 5 w 24"/>
                <a:gd name="T25"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8">
                  <a:moveTo>
                    <a:pt x="0" y="20"/>
                  </a:moveTo>
                  <a:cubicBezTo>
                    <a:pt x="0" y="14"/>
                    <a:pt x="0" y="9"/>
                    <a:pt x="2" y="6"/>
                  </a:cubicBezTo>
                  <a:cubicBezTo>
                    <a:pt x="4" y="2"/>
                    <a:pt x="7" y="1"/>
                    <a:pt x="11" y="0"/>
                  </a:cubicBezTo>
                  <a:cubicBezTo>
                    <a:pt x="19" y="0"/>
                    <a:pt x="23" y="6"/>
                    <a:pt x="24" y="19"/>
                  </a:cubicBezTo>
                  <a:cubicBezTo>
                    <a:pt x="24" y="25"/>
                    <a:pt x="23" y="29"/>
                    <a:pt x="21" y="33"/>
                  </a:cubicBezTo>
                  <a:cubicBezTo>
                    <a:pt x="19" y="36"/>
                    <a:pt x="16" y="38"/>
                    <a:pt x="12" y="38"/>
                  </a:cubicBezTo>
                  <a:cubicBezTo>
                    <a:pt x="9" y="38"/>
                    <a:pt x="6" y="37"/>
                    <a:pt x="3" y="34"/>
                  </a:cubicBezTo>
                  <a:cubicBezTo>
                    <a:pt x="1" y="31"/>
                    <a:pt x="0" y="26"/>
                    <a:pt x="0" y="20"/>
                  </a:cubicBezTo>
                  <a:close/>
                  <a:moveTo>
                    <a:pt x="5" y="20"/>
                  </a:moveTo>
                  <a:cubicBezTo>
                    <a:pt x="5" y="30"/>
                    <a:pt x="8" y="34"/>
                    <a:pt x="12" y="34"/>
                  </a:cubicBezTo>
                  <a:cubicBezTo>
                    <a:pt x="17" y="34"/>
                    <a:pt x="19" y="29"/>
                    <a:pt x="19" y="19"/>
                  </a:cubicBezTo>
                  <a:cubicBezTo>
                    <a:pt x="19" y="9"/>
                    <a:pt x="16" y="4"/>
                    <a:pt x="11" y="4"/>
                  </a:cubicBezTo>
                  <a:cubicBezTo>
                    <a:pt x="6" y="4"/>
                    <a:pt x="4" y="10"/>
                    <a:pt x="5" y="20"/>
                  </a:cubicBezTo>
                  <a:close/>
                </a:path>
              </a:pathLst>
            </a:custGeom>
            <a:solidFill>
              <a:srgbClr val="2298F0">
                <a:alpha val="69804"/>
              </a:srgbClr>
            </a:solidFill>
            <a:ln>
              <a:noFill/>
            </a:ln>
          </p:spPr>
          <p:txBody>
            <a:bodyPr vert="horz" wrap="square" lIns="91404" tIns="45702" rIns="91404" bIns="45702" numCol="1" anchor="t" anchorCtr="0" compatLnSpc="1"/>
            <a:lstStyle/>
            <a:p>
              <a:pPr defTabSz="1218565"/>
              <a:endParaRPr lang="zh-CN" altLang="en-US" sz="2400">
                <a:solidFill>
                  <a:prstClr val="black"/>
                </a:solidFill>
              </a:endParaRPr>
            </a:p>
          </p:txBody>
        </p:sp>
        <p:sp>
          <p:nvSpPr>
            <p:cNvPr id="565" name="Freeform 60"/>
            <p:cNvSpPr/>
            <p:nvPr/>
          </p:nvSpPr>
          <p:spPr bwMode="auto">
            <a:xfrm>
              <a:off x="5770563" y="2961643"/>
              <a:ext cx="53975" cy="95250"/>
            </a:xfrm>
            <a:custGeom>
              <a:avLst/>
              <a:gdLst>
                <a:gd name="T0" fmla="*/ 34 w 34"/>
                <a:gd name="T1" fmla="*/ 58 h 60"/>
                <a:gd name="T2" fmla="*/ 1 w 34"/>
                <a:gd name="T3" fmla="*/ 60 h 60"/>
                <a:gd name="T4" fmla="*/ 1 w 34"/>
                <a:gd name="T5" fmla="*/ 54 h 60"/>
                <a:gd name="T6" fmla="*/ 14 w 34"/>
                <a:gd name="T7" fmla="*/ 54 h 60"/>
                <a:gd name="T8" fmla="*/ 12 w 34"/>
                <a:gd name="T9" fmla="*/ 10 h 60"/>
                <a:gd name="T10" fmla="*/ 0 w 34"/>
                <a:gd name="T11" fmla="*/ 14 h 60"/>
                <a:gd name="T12" fmla="*/ 0 w 34"/>
                <a:gd name="T13" fmla="*/ 6 h 60"/>
                <a:gd name="T14" fmla="*/ 20 w 34"/>
                <a:gd name="T15" fmla="*/ 0 h 60"/>
                <a:gd name="T16" fmla="*/ 20 w 34"/>
                <a:gd name="T17" fmla="*/ 52 h 60"/>
                <a:gd name="T18" fmla="*/ 34 w 34"/>
                <a:gd name="T19" fmla="*/ 52 h 60"/>
                <a:gd name="T20" fmla="*/ 34 w 34"/>
                <a:gd name="T21" fmla="*/ 5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60">
                  <a:moveTo>
                    <a:pt x="34" y="58"/>
                  </a:moveTo>
                  <a:lnTo>
                    <a:pt x="1" y="60"/>
                  </a:lnTo>
                  <a:lnTo>
                    <a:pt x="1" y="54"/>
                  </a:lnTo>
                  <a:lnTo>
                    <a:pt x="14" y="54"/>
                  </a:lnTo>
                  <a:lnTo>
                    <a:pt x="12" y="10"/>
                  </a:lnTo>
                  <a:lnTo>
                    <a:pt x="0" y="14"/>
                  </a:lnTo>
                  <a:lnTo>
                    <a:pt x="0" y="6"/>
                  </a:lnTo>
                  <a:lnTo>
                    <a:pt x="20" y="0"/>
                  </a:lnTo>
                  <a:lnTo>
                    <a:pt x="20" y="52"/>
                  </a:lnTo>
                  <a:lnTo>
                    <a:pt x="34" y="52"/>
                  </a:lnTo>
                  <a:lnTo>
                    <a:pt x="34" y="58"/>
                  </a:lnTo>
                  <a:close/>
                </a:path>
              </a:pathLst>
            </a:custGeom>
            <a:solidFill>
              <a:srgbClr val="2298F0">
                <a:alpha val="69804"/>
              </a:srgbClr>
            </a:solidFill>
            <a:ln>
              <a:noFill/>
            </a:ln>
          </p:spPr>
          <p:txBody>
            <a:bodyPr vert="horz" wrap="square" lIns="91404" tIns="45702" rIns="91404" bIns="45702" numCol="1" anchor="t" anchorCtr="0" compatLnSpc="1"/>
            <a:lstStyle/>
            <a:p>
              <a:pPr defTabSz="1218565"/>
              <a:endParaRPr lang="zh-CN" altLang="en-US" sz="2400">
                <a:solidFill>
                  <a:prstClr val="black"/>
                </a:solidFill>
              </a:endParaRPr>
            </a:p>
          </p:txBody>
        </p:sp>
        <p:sp>
          <p:nvSpPr>
            <p:cNvPr id="566" name="Freeform 61"/>
            <p:cNvSpPr>
              <a:spLocks noEditPoints="1"/>
            </p:cNvSpPr>
            <p:nvPr/>
          </p:nvSpPr>
          <p:spPr bwMode="auto">
            <a:xfrm>
              <a:off x="5837238" y="2961643"/>
              <a:ext cx="60325" cy="95250"/>
            </a:xfrm>
            <a:custGeom>
              <a:avLst/>
              <a:gdLst>
                <a:gd name="T0" fmla="*/ 0 w 24"/>
                <a:gd name="T1" fmla="*/ 20 h 38"/>
                <a:gd name="T2" fmla="*/ 3 w 24"/>
                <a:gd name="T3" fmla="*/ 5 h 38"/>
                <a:gd name="T4" fmla="*/ 12 w 24"/>
                <a:gd name="T5" fmla="*/ 0 h 38"/>
                <a:gd name="T6" fmla="*/ 23 w 24"/>
                <a:gd name="T7" fmla="*/ 19 h 38"/>
                <a:gd name="T8" fmla="*/ 20 w 24"/>
                <a:gd name="T9" fmla="*/ 33 h 38"/>
                <a:gd name="T10" fmla="*/ 11 w 24"/>
                <a:gd name="T11" fmla="*/ 38 h 38"/>
                <a:gd name="T12" fmla="*/ 3 w 24"/>
                <a:gd name="T13" fmla="*/ 33 h 38"/>
                <a:gd name="T14" fmla="*/ 0 w 24"/>
                <a:gd name="T15" fmla="*/ 20 h 38"/>
                <a:gd name="T16" fmla="*/ 4 w 24"/>
                <a:gd name="T17" fmla="*/ 20 h 38"/>
                <a:gd name="T18" fmla="*/ 12 w 24"/>
                <a:gd name="T19" fmla="*/ 34 h 38"/>
                <a:gd name="T20" fmla="*/ 19 w 24"/>
                <a:gd name="T21" fmla="*/ 19 h 38"/>
                <a:gd name="T22" fmla="*/ 12 w 24"/>
                <a:gd name="T23" fmla="*/ 4 h 38"/>
                <a:gd name="T24" fmla="*/ 4 w 24"/>
                <a:gd name="T25"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8">
                  <a:moveTo>
                    <a:pt x="0" y="20"/>
                  </a:moveTo>
                  <a:cubicBezTo>
                    <a:pt x="0" y="13"/>
                    <a:pt x="1" y="8"/>
                    <a:pt x="3" y="5"/>
                  </a:cubicBezTo>
                  <a:cubicBezTo>
                    <a:pt x="5" y="2"/>
                    <a:pt x="8" y="0"/>
                    <a:pt x="12" y="0"/>
                  </a:cubicBezTo>
                  <a:cubicBezTo>
                    <a:pt x="20" y="0"/>
                    <a:pt x="24" y="6"/>
                    <a:pt x="23" y="19"/>
                  </a:cubicBezTo>
                  <a:cubicBezTo>
                    <a:pt x="23" y="25"/>
                    <a:pt x="22" y="30"/>
                    <a:pt x="20" y="33"/>
                  </a:cubicBezTo>
                  <a:cubicBezTo>
                    <a:pt x="18" y="36"/>
                    <a:pt x="15" y="38"/>
                    <a:pt x="11" y="38"/>
                  </a:cubicBezTo>
                  <a:cubicBezTo>
                    <a:pt x="7" y="38"/>
                    <a:pt x="5" y="36"/>
                    <a:pt x="3" y="33"/>
                  </a:cubicBezTo>
                  <a:cubicBezTo>
                    <a:pt x="1" y="30"/>
                    <a:pt x="0" y="26"/>
                    <a:pt x="0" y="20"/>
                  </a:cubicBezTo>
                  <a:close/>
                  <a:moveTo>
                    <a:pt x="4" y="20"/>
                  </a:moveTo>
                  <a:cubicBezTo>
                    <a:pt x="4" y="29"/>
                    <a:pt x="7" y="34"/>
                    <a:pt x="12" y="34"/>
                  </a:cubicBezTo>
                  <a:cubicBezTo>
                    <a:pt x="16" y="34"/>
                    <a:pt x="19" y="29"/>
                    <a:pt x="19" y="19"/>
                  </a:cubicBezTo>
                  <a:cubicBezTo>
                    <a:pt x="19" y="9"/>
                    <a:pt x="16" y="4"/>
                    <a:pt x="12" y="4"/>
                  </a:cubicBezTo>
                  <a:cubicBezTo>
                    <a:pt x="7" y="4"/>
                    <a:pt x="4" y="9"/>
                    <a:pt x="4" y="20"/>
                  </a:cubicBezTo>
                  <a:close/>
                </a:path>
              </a:pathLst>
            </a:custGeom>
            <a:solidFill>
              <a:srgbClr val="2298F0">
                <a:alpha val="69804"/>
              </a:srgbClr>
            </a:solidFill>
            <a:ln>
              <a:noFill/>
            </a:ln>
          </p:spPr>
          <p:txBody>
            <a:bodyPr vert="horz" wrap="square" lIns="91404" tIns="45702" rIns="91404" bIns="45702" numCol="1" anchor="t" anchorCtr="0" compatLnSpc="1"/>
            <a:lstStyle/>
            <a:p>
              <a:pPr defTabSz="1218565"/>
              <a:endParaRPr lang="zh-CN" altLang="en-US" sz="2400">
                <a:solidFill>
                  <a:prstClr val="black"/>
                </a:solidFill>
              </a:endParaRPr>
            </a:p>
          </p:txBody>
        </p:sp>
        <p:sp>
          <p:nvSpPr>
            <p:cNvPr id="567" name="Freeform 62"/>
            <p:cNvSpPr/>
            <p:nvPr/>
          </p:nvSpPr>
          <p:spPr bwMode="auto">
            <a:xfrm>
              <a:off x="5911850" y="2964818"/>
              <a:ext cx="53975" cy="92075"/>
            </a:xfrm>
            <a:custGeom>
              <a:avLst/>
              <a:gdLst>
                <a:gd name="T0" fmla="*/ 34 w 34"/>
                <a:gd name="T1" fmla="*/ 58 h 58"/>
                <a:gd name="T2" fmla="*/ 0 w 34"/>
                <a:gd name="T3" fmla="*/ 56 h 58"/>
                <a:gd name="T4" fmla="*/ 0 w 34"/>
                <a:gd name="T5" fmla="*/ 50 h 58"/>
                <a:gd name="T6" fmla="*/ 13 w 34"/>
                <a:gd name="T7" fmla="*/ 52 h 58"/>
                <a:gd name="T8" fmla="*/ 15 w 34"/>
                <a:gd name="T9" fmla="*/ 8 h 58"/>
                <a:gd name="T10" fmla="*/ 0 w 34"/>
                <a:gd name="T11" fmla="*/ 11 h 58"/>
                <a:gd name="T12" fmla="*/ 0 w 34"/>
                <a:gd name="T13" fmla="*/ 4 h 58"/>
                <a:gd name="T14" fmla="*/ 21 w 34"/>
                <a:gd name="T15" fmla="*/ 0 h 58"/>
                <a:gd name="T16" fmla="*/ 21 w 34"/>
                <a:gd name="T17" fmla="*/ 52 h 58"/>
                <a:gd name="T18" fmla="*/ 34 w 34"/>
                <a:gd name="T19" fmla="*/ 52 h 58"/>
                <a:gd name="T20" fmla="*/ 34 w 34"/>
                <a:gd name="T21"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58">
                  <a:moveTo>
                    <a:pt x="34" y="58"/>
                  </a:moveTo>
                  <a:lnTo>
                    <a:pt x="0" y="56"/>
                  </a:lnTo>
                  <a:lnTo>
                    <a:pt x="0" y="50"/>
                  </a:lnTo>
                  <a:lnTo>
                    <a:pt x="13" y="52"/>
                  </a:lnTo>
                  <a:lnTo>
                    <a:pt x="15" y="8"/>
                  </a:lnTo>
                  <a:lnTo>
                    <a:pt x="0" y="11"/>
                  </a:lnTo>
                  <a:lnTo>
                    <a:pt x="0" y="4"/>
                  </a:lnTo>
                  <a:lnTo>
                    <a:pt x="21" y="0"/>
                  </a:lnTo>
                  <a:lnTo>
                    <a:pt x="21" y="52"/>
                  </a:lnTo>
                  <a:lnTo>
                    <a:pt x="34" y="52"/>
                  </a:lnTo>
                  <a:lnTo>
                    <a:pt x="34" y="58"/>
                  </a:lnTo>
                  <a:close/>
                </a:path>
              </a:pathLst>
            </a:custGeom>
            <a:solidFill>
              <a:srgbClr val="2298F0">
                <a:alpha val="69804"/>
              </a:srgbClr>
            </a:solidFill>
            <a:ln>
              <a:noFill/>
            </a:ln>
          </p:spPr>
          <p:txBody>
            <a:bodyPr vert="horz" wrap="square" lIns="91404" tIns="45702" rIns="91404" bIns="45702" numCol="1" anchor="t" anchorCtr="0" compatLnSpc="1"/>
            <a:lstStyle/>
            <a:p>
              <a:pPr defTabSz="1218565"/>
              <a:endParaRPr lang="zh-CN" altLang="en-US" sz="2400">
                <a:solidFill>
                  <a:prstClr val="black"/>
                </a:solidFill>
              </a:endParaRPr>
            </a:p>
          </p:txBody>
        </p:sp>
        <p:sp>
          <p:nvSpPr>
            <p:cNvPr id="568" name="Freeform 63"/>
            <p:cNvSpPr>
              <a:spLocks noEditPoints="1"/>
            </p:cNvSpPr>
            <p:nvPr/>
          </p:nvSpPr>
          <p:spPr bwMode="auto">
            <a:xfrm>
              <a:off x="5976938" y="2964818"/>
              <a:ext cx="63500" cy="95250"/>
            </a:xfrm>
            <a:custGeom>
              <a:avLst/>
              <a:gdLst>
                <a:gd name="T0" fmla="*/ 0 w 25"/>
                <a:gd name="T1" fmla="*/ 20 h 38"/>
                <a:gd name="T2" fmla="*/ 4 w 25"/>
                <a:gd name="T3" fmla="*/ 5 h 38"/>
                <a:gd name="T4" fmla="*/ 14 w 25"/>
                <a:gd name="T5" fmla="*/ 1 h 38"/>
                <a:gd name="T6" fmla="*/ 24 w 25"/>
                <a:gd name="T7" fmla="*/ 20 h 38"/>
                <a:gd name="T8" fmla="*/ 20 w 25"/>
                <a:gd name="T9" fmla="*/ 34 h 38"/>
                <a:gd name="T10" fmla="*/ 11 w 25"/>
                <a:gd name="T11" fmla="*/ 38 h 38"/>
                <a:gd name="T12" fmla="*/ 3 w 25"/>
                <a:gd name="T13" fmla="*/ 33 h 38"/>
                <a:gd name="T14" fmla="*/ 0 w 25"/>
                <a:gd name="T15" fmla="*/ 20 h 38"/>
                <a:gd name="T16" fmla="*/ 5 w 25"/>
                <a:gd name="T17" fmla="*/ 20 h 38"/>
                <a:gd name="T18" fmla="*/ 12 w 25"/>
                <a:gd name="T19" fmla="*/ 34 h 38"/>
                <a:gd name="T20" fmla="*/ 19 w 25"/>
                <a:gd name="T21" fmla="*/ 20 h 38"/>
                <a:gd name="T22" fmla="*/ 13 w 25"/>
                <a:gd name="T23" fmla="*/ 4 h 38"/>
                <a:gd name="T24" fmla="*/ 5 w 25"/>
                <a:gd name="T25"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8">
                  <a:moveTo>
                    <a:pt x="0" y="20"/>
                  </a:moveTo>
                  <a:cubicBezTo>
                    <a:pt x="0" y="13"/>
                    <a:pt x="2" y="8"/>
                    <a:pt x="4" y="5"/>
                  </a:cubicBezTo>
                  <a:cubicBezTo>
                    <a:pt x="6" y="2"/>
                    <a:pt x="9" y="0"/>
                    <a:pt x="14" y="1"/>
                  </a:cubicBezTo>
                  <a:cubicBezTo>
                    <a:pt x="21" y="1"/>
                    <a:pt x="25" y="7"/>
                    <a:pt x="24" y="20"/>
                  </a:cubicBezTo>
                  <a:cubicBezTo>
                    <a:pt x="24" y="26"/>
                    <a:pt x="23" y="31"/>
                    <a:pt x="20" y="34"/>
                  </a:cubicBezTo>
                  <a:cubicBezTo>
                    <a:pt x="18" y="37"/>
                    <a:pt x="15" y="38"/>
                    <a:pt x="11" y="38"/>
                  </a:cubicBezTo>
                  <a:cubicBezTo>
                    <a:pt x="7" y="38"/>
                    <a:pt x="4" y="36"/>
                    <a:pt x="3" y="33"/>
                  </a:cubicBezTo>
                  <a:cubicBezTo>
                    <a:pt x="1" y="30"/>
                    <a:pt x="0" y="25"/>
                    <a:pt x="0" y="20"/>
                  </a:cubicBezTo>
                  <a:close/>
                  <a:moveTo>
                    <a:pt x="5" y="20"/>
                  </a:moveTo>
                  <a:cubicBezTo>
                    <a:pt x="4" y="29"/>
                    <a:pt x="7" y="34"/>
                    <a:pt x="12" y="34"/>
                  </a:cubicBezTo>
                  <a:cubicBezTo>
                    <a:pt x="16" y="35"/>
                    <a:pt x="19" y="30"/>
                    <a:pt x="19" y="20"/>
                  </a:cubicBezTo>
                  <a:cubicBezTo>
                    <a:pt x="20" y="10"/>
                    <a:pt x="18" y="5"/>
                    <a:pt x="13" y="4"/>
                  </a:cubicBezTo>
                  <a:cubicBezTo>
                    <a:pt x="8" y="4"/>
                    <a:pt x="5" y="9"/>
                    <a:pt x="5" y="20"/>
                  </a:cubicBezTo>
                  <a:close/>
                </a:path>
              </a:pathLst>
            </a:custGeom>
            <a:solidFill>
              <a:srgbClr val="2298F0">
                <a:alpha val="69804"/>
              </a:srgbClr>
            </a:solidFill>
            <a:ln>
              <a:noFill/>
            </a:ln>
          </p:spPr>
          <p:txBody>
            <a:bodyPr vert="horz" wrap="square" lIns="91404" tIns="45702" rIns="91404" bIns="45702" numCol="1" anchor="t" anchorCtr="0" compatLnSpc="1"/>
            <a:lstStyle/>
            <a:p>
              <a:pPr defTabSz="1218565"/>
              <a:endParaRPr lang="zh-CN" altLang="en-US" sz="2400">
                <a:solidFill>
                  <a:prstClr val="black"/>
                </a:solidFill>
              </a:endParaRPr>
            </a:p>
          </p:txBody>
        </p:sp>
        <p:sp>
          <p:nvSpPr>
            <p:cNvPr id="569" name="Freeform 64"/>
            <p:cNvSpPr/>
            <p:nvPr/>
          </p:nvSpPr>
          <p:spPr bwMode="auto">
            <a:xfrm>
              <a:off x="6053138" y="2969581"/>
              <a:ext cx="52388" cy="95250"/>
            </a:xfrm>
            <a:custGeom>
              <a:avLst/>
              <a:gdLst>
                <a:gd name="T0" fmla="*/ 31 w 33"/>
                <a:gd name="T1" fmla="*/ 60 h 60"/>
                <a:gd name="T2" fmla="*/ 0 w 33"/>
                <a:gd name="T3" fmla="*/ 57 h 60"/>
                <a:gd name="T4" fmla="*/ 0 w 33"/>
                <a:gd name="T5" fmla="*/ 50 h 60"/>
                <a:gd name="T6" fmla="*/ 12 w 33"/>
                <a:gd name="T7" fmla="*/ 52 h 60"/>
                <a:gd name="T8" fmla="*/ 15 w 33"/>
                <a:gd name="T9" fmla="*/ 9 h 60"/>
                <a:gd name="T10" fmla="*/ 1 w 33"/>
                <a:gd name="T11" fmla="*/ 11 h 60"/>
                <a:gd name="T12" fmla="*/ 3 w 33"/>
                <a:gd name="T13" fmla="*/ 5 h 60"/>
                <a:gd name="T14" fmla="*/ 23 w 33"/>
                <a:gd name="T15" fmla="*/ 0 h 60"/>
                <a:gd name="T16" fmla="*/ 20 w 33"/>
                <a:gd name="T17" fmla="*/ 52 h 60"/>
                <a:gd name="T18" fmla="*/ 33 w 33"/>
                <a:gd name="T19" fmla="*/ 53 h 60"/>
                <a:gd name="T20" fmla="*/ 31 w 33"/>
                <a:gd name="T2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60">
                  <a:moveTo>
                    <a:pt x="31" y="60"/>
                  </a:moveTo>
                  <a:lnTo>
                    <a:pt x="0" y="57"/>
                  </a:lnTo>
                  <a:lnTo>
                    <a:pt x="0" y="50"/>
                  </a:lnTo>
                  <a:lnTo>
                    <a:pt x="12" y="52"/>
                  </a:lnTo>
                  <a:lnTo>
                    <a:pt x="15" y="9"/>
                  </a:lnTo>
                  <a:lnTo>
                    <a:pt x="1" y="11"/>
                  </a:lnTo>
                  <a:lnTo>
                    <a:pt x="3" y="5"/>
                  </a:lnTo>
                  <a:lnTo>
                    <a:pt x="23" y="0"/>
                  </a:lnTo>
                  <a:lnTo>
                    <a:pt x="20" y="52"/>
                  </a:lnTo>
                  <a:lnTo>
                    <a:pt x="33" y="53"/>
                  </a:lnTo>
                  <a:lnTo>
                    <a:pt x="31" y="60"/>
                  </a:lnTo>
                  <a:close/>
                </a:path>
              </a:pathLst>
            </a:custGeom>
            <a:solidFill>
              <a:srgbClr val="2298F0">
                <a:alpha val="69804"/>
              </a:srgbClr>
            </a:solidFill>
            <a:ln>
              <a:noFill/>
            </a:ln>
          </p:spPr>
          <p:txBody>
            <a:bodyPr vert="horz" wrap="square" lIns="91404" tIns="45702" rIns="91404" bIns="45702" numCol="1" anchor="t" anchorCtr="0" compatLnSpc="1"/>
            <a:lstStyle/>
            <a:p>
              <a:pPr defTabSz="1218565"/>
              <a:endParaRPr lang="zh-CN" altLang="en-US" sz="2400">
                <a:solidFill>
                  <a:prstClr val="black"/>
                </a:solidFill>
              </a:endParaRPr>
            </a:p>
          </p:txBody>
        </p:sp>
        <p:sp>
          <p:nvSpPr>
            <p:cNvPr id="570" name="Freeform 65"/>
            <p:cNvSpPr>
              <a:spLocks noEditPoints="1"/>
            </p:cNvSpPr>
            <p:nvPr/>
          </p:nvSpPr>
          <p:spPr bwMode="auto">
            <a:xfrm>
              <a:off x="6118225" y="2974343"/>
              <a:ext cx="65088" cy="95250"/>
            </a:xfrm>
            <a:custGeom>
              <a:avLst/>
              <a:gdLst>
                <a:gd name="T0" fmla="*/ 1 w 26"/>
                <a:gd name="T1" fmla="*/ 19 h 38"/>
                <a:gd name="T2" fmla="*/ 5 w 26"/>
                <a:gd name="T3" fmla="*/ 5 h 38"/>
                <a:gd name="T4" fmla="*/ 15 w 26"/>
                <a:gd name="T5" fmla="*/ 1 h 38"/>
                <a:gd name="T6" fmla="*/ 25 w 26"/>
                <a:gd name="T7" fmla="*/ 20 h 38"/>
                <a:gd name="T8" fmla="*/ 20 w 26"/>
                <a:gd name="T9" fmla="*/ 34 h 38"/>
                <a:gd name="T10" fmla="*/ 11 w 26"/>
                <a:gd name="T11" fmla="*/ 38 h 38"/>
                <a:gd name="T12" fmla="*/ 3 w 26"/>
                <a:gd name="T13" fmla="*/ 33 h 38"/>
                <a:gd name="T14" fmla="*/ 1 w 26"/>
                <a:gd name="T15" fmla="*/ 19 h 38"/>
                <a:gd name="T16" fmla="*/ 6 w 26"/>
                <a:gd name="T17" fmla="*/ 19 h 38"/>
                <a:gd name="T18" fmla="*/ 11 w 26"/>
                <a:gd name="T19" fmla="*/ 34 h 38"/>
                <a:gd name="T20" fmla="*/ 20 w 26"/>
                <a:gd name="T21" fmla="*/ 20 h 38"/>
                <a:gd name="T22" fmla="*/ 14 w 26"/>
                <a:gd name="T23" fmla="*/ 4 h 38"/>
                <a:gd name="T24" fmla="*/ 6 w 26"/>
                <a:gd name="T25"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38">
                  <a:moveTo>
                    <a:pt x="1" y="19"/>
                  </a:moveTo>
                  <a:cubicBezTo>
                    <a:pt x="1" y="12"/>
                    <a:pt x="3" y="8"/>
                    <a:pt x="5" y="5"/>
                  </a:cubicBezTo>
                  <a:cubicBezTo>
                    <a:pt x="8" y="2"/>
                    <a:pt x="11" y="0"/>
                    <a:pt x="15" y="1"/>
                  </a:cubicBezTo>
                  <a:cubicBezTo>
                    <a:pt x="23" y="1"/>
                    <a:pt x="26" y="8"/>
                    <a:pt x="25" y="20"/>
                  </a:cubicBezTo>
                  <a:cubicBezTo>
                    <a:pt x="24" y="26"/>
                    <a:pt x="23" y="31"/>
                    <a:pt x="20" y="34"/>
                  </a:cubicBezTo>
                  <a:cubicBezTo>
                    <a:pt x="18" y="37"/>
                    <a:pt x="15" y="38"/>
                    <a:pt x="11" y="38"/>
                  </a:cubicBezTo>
                  <a:cubicBezTo>
                    <a:pt x="7" y="38"/>
                    <a:pt x="4" y="36"/>
                    <a:pt x="3" y="33"/>
                  </a:cubicBezTo>
                  <a:cubicBezTo>
                    <a:pt x="1" y="29"/>
                    <a:pt x="0" y="25"/>
                    <a:pt x="1" y="19"/>
                  </a:cubicBezTo>
                  <a:close/>
                  <a:moveTo>
                    <a:pt x="6" y="19"/>
                  </a:moveTo>
                  <a:cubicBezTo>
                    <a:pt x="5" y="29"/>
                    <a:pt x="7" y="34"/>
                    <a:pt x="11" y="34"/>
                  </a:cubicBezTo>
                  <a:cubicBezTo>
                    <a:pt x="16" y="35"/>
                    <a:pt x="19" y="30"/>
                    <a:pt x="20" y="20"/>
                  </a:cubicBezTo>
                  <a:cubicBezTo>
                    <a:pt x="21" y="10"/>
                    <a:pt x="19" y="5"/>
                    <a:pt x="14" y="4"/>
                  </a:cubicBezTo>
                  <a:cubicBezTo>
                    <a:pt x="9" y="4"/>
                    <a:pt x="6" y="9"/>
                    <a:pt x="6" y="19"/>
                  </a:cubicBezTo>
                  <a:close/>
                </a:path>
              </a:pathLst>
            </a:custGeom>
            <a:solidFill>
              <a:srgbClr val="2298F0">
                <a:alpha val="69804"/>
              </a:srgbClr>
            </a:solidFill>
            <a:ln>
              <a:noFill/>
            </a:ln>
          </p:spPr>
          <p:txBody>
            <a:bodyPr vert="horz" wrap="square" lIns="91404" tIns="45702" rIns="91404" bIns="45702" numCol="1" anchor="t" anchorCtr="0" compatLnSpc="1"/>
            <a:lstStyle/>
            <a:p>
              <a:pPr defTabSz="1218565"/>
              <a:endParaRPr lang="zh-CN" altLang="en-US" sz="2400">
                <a:solidFill>
                  <a:prstClr val="black"/>
                </a:solidFill>
              </a:endParaRPr>
            </a:p>
          </p:txBody>
        </p:sp>
        <p:sp>
          <p:nvSpPr>
            <p:cNvPr id="571" name="Freeform 66"/>
            <p:cNvSpPr/>
            <p:nvPr/>
          </p:nvSpPr>
          <p:spPr bwMode="auto">
            <a:xfrm>
              <a:off x="6189663" y="2983868"/>
              <a:ext cx="52388" cy="93663"/>
            </a:xfrm>
            <a:custGeom>
              <a:avLst/>
              <a:gdLst>
                <a:gd name="T0" fmla="*/ 33 w 33"/>
                <a:gd name="T1" fmla="*/ 59 h 59"/>
                <a:gd name="T2" fmla="*/ 0 w 33"/>
                <a:gd name="T3" fmla="*/ 55 h 59"/>
                <a:gd name="T4" fmla="*/ 2 w 33"/>
                <a:gd name="T5" fmla="*/ 49 h 59"/>
                <a:gd name="T6" fmla="*/ 15 w 33"/>
                <a:gd name="T7" fmla="*/ 51 h 59"/>
                <a:gd name="T8" fmla="*/ 19 w 33"/>
                <a:gd name="T9" fmla="*/ 8 h 59"/>
                <a:gd name="T10" fmla="*/ 5 w 33"/>
                <a:gd name="T11" fmla="*/ 10 h 59"/>
                <a:gd name="T12" fmla="*/ 7 w 33"/>
                <a:gd name="T13" fmla="*/ 3 h 59"/>
                <a:gd name="T14" fmla="*/ 27 w 33"/>
                <a:gd name="T15" fmla="*/ 0 h 59"/>
                <a:gd name="T16" fmla="*/ 21 w 33"/>
                <a:gd name="T17" fmla="*/ 52 h 59"/>
                <a:gd name="T18" fmla="*/ 33 w 33"/>
                <a:gd name="T19" fmla="*/ 54 h 59"/>
                <a:gd name="T20" fmla="*/ 33 w 33"/>
                <a:gd name="T21"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59">
                  <a:moveTo>
                    <a:pt x="33" y="59"/>
                  </a:moveTo>
                  <a:lnTo>
                    <a:pt x="0" y="55"/>
                  </a:lnTo>
                  <a:lnTo>
                    <a:pt x="2" y="49"/>
                  </a:lnTo>
                  <a:lnTo>
                    <a:pt x="15" y="51"/>
                  </a:lnTo>
                  <a:lnTo>
                    <a:pt x="19" y="8"/>
                  </a:lnTo>
                  <a:lnTo>
                    <a:pt x="5" y="10"/>
                  </a:lnTo>
                  <a:lnTo>
                    <a:pt x="7" y="3"/>
                  </a:lnTo>
                  <a:lnTo>
                    <a:pt x="27" y="0"/>
                  </a:lnTo>
                  <a:lnTo>
                    <a:pt x="21" y="52"/>
                  </a:lnTo>
                  <a:lnTo>
                    <a:pt x="33" y="54"/>
                  </a:lnTo>
                  <a:lnTo>
                    <a:pt x="33" y="59"/>
                  </a:lnTo>
                  <a:close/>
                </a:path>
              </a:pathLst>
            </a:custGeom>
            <a:solidFill>
              <a:srgbClr val="2298F0">
                <a:alpha val="69804"/>
              </a:srgbClr>
            </a:solidFill>
            <a:ln>
              <a:noFill/>
            </a:ln>
          </p:spPr>
          <p:txBody>
            <a:bodyPr vert="horz" wrap="square" lIns="91404" tIns="45702" rIns="91404" bIns="45702" numCol="1" anchor="t" anchorCtr="0" compatLnSpc="1"/>
            <a:lstStyle/>
            <a:p>
              <a:pPr defTabSz="1218565"/>
              <a:endParaRPr lang="zh-CN" altLang="en-US" sz="2400">
                <a:solidFill>
                  <a:prstClr val="black"/>
                </a:solidFill>
              </a:endParaRPr>
            </a:p>
          </p:txBody>
        </p:sp>
        <p:sp>
          <p:nvSpPr>
            <p:cNvPr id="572" name="Freeform 67"/>
            <p:cNvSpPr>
              <a:spLocks noEditPoints="1"/>
            </p:cNvSpPr>
            <p:nvPr/>
          </p:nvSpPr>
          <p:spPr bwMode="auto">
            <a:xfrm>
              <a:off x="6257925" y="2991806"/>
              <a:ext cx="66675" cy="95250"/>
            </a:xfrm>
            <a:custGeom>
              <a:avLst/>
              <a:gdLst>
                <a:gd name="T0" fmla="*/ 1 w 27"/>
                <a:gd name="T1" fmla="*/ 18 h 38"/>
                <a:gd name="T2" fmla="*/ 6 w 27"/>
                <a:gd name="T3" fmla="*/ 4 h 38"/>
                <a:gd name="T4" fmla="*/ 16 w 27"/>
                <a:gd name="T5" fmla="*/ 0 h 38"/>
                <a:gd name="T6" fmla="*/ 25 w 27"/>
                <a:gd name="T7" fmla="*/ 20 h 38"/>
                <a:gd name="T8" fmla="*/ 20 w 27"/>
                <a:gd name="T9" fmla="*/ 34 h 38"/>
                <a:gd name="T10" fmla="*/ 10 w 27"/>
                <a:gd name="T11" fmla="*/ 37 h 38"/>
                <a:gd name="T12" fmla="*/ 2 w 27"/>
                <a:gd name="T13" fmla="*/ 32 h 38"/>
                <a:gd name="T14" fmla="*/ 1 w 27"/>
                <a:gd name="T15" fmla="*/ 18 h 38"/>
                <a:gd name="T16" fmla="*/ 6 w 27"/>
                <a:gd name="T17" fmla="*/ 18 h 38"/>
                <a:gd name="T18" fmla="*/ 11 w 27"/>
                <a:gd name="T19" fmla="*/ 34 h 38"/>
                <a:gd name="T20" fmla="*/ 20 w 27"/>
                <a:gd name="T21" fmla="*/ 20 h 38"/>
                <a:gd name="T22" fmla="*/ 15 w 27"/>
                <a:gd name="T23" fmla="*/ 4 h 38"/>
                <a:gd name="T24" fmla="*/ 6 w 27"/>
                <a:gd name="T25"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38">
                  <a:moveTo>
                    <a:pt x="1" y="18"/>
                  </a:moveTo>
                  <a:cubicBezTo>
                    <a:pt x="2" y="11"/>
                    <a:pt x="4" y="7"/>
                    <a:pt x="6" y="4"/>
                  </a:cubicBezTo>
                  <a:cubicBezTo>
                    <a:pt x="9" y="1"/>
                    <a:pt x="12" y="0"/>
                    <a:pt x="16" y="0"/>
                  </a:cubicBezTo>
                  <a:cubicBezTo>
                    <a:pt x="24" y="1"/>
                    <a:pt x="27" y="8"/>
                    <a:pt x="25" y="20"/>
                  </a:cubicBezTo>
                  <a:cubicBezTo>
                    <a:pt x="24" y="26"/>
                    <a:pt x="23" y="31"/>
                    <a:pt x="20" y="34"/>
                  </a:cubicBezTo>
                  <a:cubicBezTo>
                    <a:pt x="17" y="37"/>
                    <a:pt x="14" y="38"/>
                    <a:pt x="10" y="37"/>
                  </a:cubicBezTo>
                  <a:cubicBezTo>
                    <a:pt x="7" y="37"/>
                    <a:pt x="4" y="35"/>
                    <a:pt x="2" y="32"/>
                  </a:cubicBezTo>
                  <a:cubicBezTo>
                    <a:pt x="1" y="28"/>
                    <a:pt x="0" y="24"/>
                    <a:pt x="1" y="18"/>
                  </a:cubicBezTo>
                  <a:close/>
                  <a:moveTo>
                    <a:pt x="6" y="18"/>
                  </a:moveTo>
                  <a:cubicBezTo>
                    <a:pt x="5" y="28"/>
                    <a:pt x="6" y="33"/>
                    <a:pt x="11" y="34"/>
                  </a:cubicBezTo>
                  <a:cubicBezTo>
                    <a:pt x="16" y="34"/>
                    <a:pt x="19" y="30"/>
                    <a:pt x="20" y="20"/>
                  </a:cubicBezTo>
                  <a:cubicBezTo>
                    <a:pt x="22" y="10"/>
                    <a:pt x="20" y="5"/>
                    <a:pt x="15" y="4"/>
                  </a:cubicBezTo>
                  <a:cubicBezTo>
                    <a:pt x="11" y="3"/>
                    <a:pt x="7" y="8"/>
                    <a:pt x="6" y="18"/>
                  </a:cubicBezTo>
                  <a:close/>
                </a:path>
              </a:pathLst>
            </a:custGeom>
            <a:solidFill>
              <a:srgbClr val="2298F0">
                <a:alpha val="69804"/>
              </a:srgbClr>
            </a:solidFill>
            <a:ln>
              <a:noFill/>
            </a:ln>
          </p:spPr>
          <p:txBody>
            <a:bodyPr vert="horz" wrap="square" lIns="91404" tIns="45702" rIns="91404" bIns="45702" numCol="1" anchor="t" anchorCtr="0" compatLnSpc="1"/>
            <a:lstStyle/>
            <a:p>
              <a:pPr defTabSz="1218565"/>
              <a:endParaRPr lang="zh-CN" altLang="en-US" sz="2400">
                <a:solidFill>
                  <a:prstClr val="black"/>
                </a:solidFill>
              </a:endParaRPr>
            </a:p>
          </p:txBody>
        </p:sp>
        <p:sp>
          <p:nvSpPr>
            <p:cNvPr id="573" name="Freeform 68"/>
            <p:cNvSpPr/>
            <p:nvPr/>
          </p:nvSpPr>
          <p:spPr bwMode="auto">
            <a:xfrm>
              <a:off x="6330950" y="3004506"/>
              <a:ext cx="52388" cy="95250"/>
            </a:xfrm>
            <a:custGeom>
              <a:avLst/>
              <a:gdLst>
                <a:gd name="T0" fmla="*/ 31 w 33"/>
                <a:gd name="T1" fmla="*/ 60 h 60"/>
                <a:gd name="T2" fmla="*/ 0 w 33"/>
                <a:gd name="T3" fmla="*/ 53 h 60"/>
                <a:gd name="T4" fmla="*/ 0 w 33"/>
                <a:gd name="T5" fmla="*/ 47 h 60"/>
                <a:gd name="T6" fmla="*/ 12 w 33"/>
                <a:gd name="T7" fmla="*/ 50 h 60"/>
                <a:gd name="T8" fmla="*/ 20 w 33"/>
                <a:gd name="T9" fmla="*/ 6 h 60"/>
                <a:gd name="T10" fmla="*/ 6 w 33"/>
                <a:gd name="T11" fmla="*/ 9 h 60"/>
                <a:gd name="T12" fmla="*/ 7 w 33"/>
                <a:gd name="T13" fmla="*/ 1 h 60"/>
                <a:gd name="T14" fmla="*/ 28 w 33"/>
                <a:gd name="T15" fmla="*/ 0 h 60"/>
                <a:gd name="T16" fmla="*/ 20 w 33"/>
                <a:gd name="T17" fmla="*/ 50 h 60"/>
                <a:gd name="T18" fmla="*/ 33 w 33"/>
                <a:gd name="T19" fmla="*/ 53 h 60"/>
                <a:gd name="T20" fmla="*/ 31 w 33"/>
                <a:gd name="T2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60">
                  <a:moveTo>
                    <a:pt x="31" y="60"/>
                  </a:moveTo>
                  <a:lnTo>
                    <a:pt x="0" y="53"/>
                  </a:lnTo>
                  <a:lnTo>
                    <a:pt x="0" y="47"/>
                  </a:lnTo>
                  <a:lnTo>
                    <a:pt x="12" y="50"/>
                  </a:lnTo>
                  <a:lnTo>
                    <a:pt x="20" y="6"/>
                  </a:lnTo>
                  <a:lnTo>
                    <a:pt x="6" y="9"/>
                  </a:lnTo>
                  <a:lnTo>
                    <a:pt x="7" y="1"/>
                  </a:lnTo>
                  <a:lnTo>
                    <a:pt x="28" y="0"/>
                  </a:lnTo>
                  <a:lnTo>
                    <a:pt x="20" y="50"/>
                  </a:lnTo>
                  <a:lnTo>
                    <a:pt x="33" y="53"/>
                  </a:lnTo>
                  <a:lnTo>
                    <a:pt x="31" y="60"/>
                  </a:lnTo>
                  <a:close/>
                </a:path>
              </a:pathLst>
            </a:custGeom>
            <a:solidFill>
              <a:srgbClr val="2298F0">
                <a:alpha val="69804"/>
              </a:srgbClr>
            </a:solidFill>
            <a:ln>
              <a:noFill/>
            </a:ln>
          </p:spPr>
          <p:txBody>
            <a:bodyPr vert="horz" wrap="square" lIns="91404" tIns="45702" rIns="91404" bIns="45702" numCol="1" anchor="t" anchorCtr="0" compatLnSpc="1"/>
            <a:lstStyle/>
            <a:p>
              <a:pPr defTabSz="1218565"/>
              <a:endParaRPr lang="zh-CN" altLang="en-US" sz="2400">
                <a:solidFill>
                  <a:prstClr val="black"/>
                </a:solidFill>
              </a:endParaRPr>
            </a:p>
          </p:txBody>
        </p:sp>
        <p:sp>
          <p:nvSpPr>
            <p:cNvPr id="574" name="Freeform 69"/>
            <p:cNvSpPr>
              <a:spLocks noEditPoints="1"/>
            </p:cNvSpPr>
            <p:nvPr/>
          </p:nvSpPr>
          <p:spPr bwMode="auto">
            <a:xfrm>
              <a:off x="6397625" y="3014031"/>
              <a:ext cx="68263" cy="95250"/>
            </a:xfrm>
            <a:custGeom>
              <a:avLst/>
              <a:gdLst>
                <a:gd name="T0" fmla="*/ 1 w 27"/>
                <a:gd name="T1" fmla="*/ 17 h 38"/>
                <a:gd name="T2" fmla="*/ 7 w 27"/>
                <a:gd name="T3" fmla="*/ 4 h 38"/>
                <a:gd name="T4" fmla="*/ 17 w 27"/>
                <a:gd name="T5" fmla="*/ 0 h 38"/>
                <a:gd name="T6" fmla="*/ 25 w 27"/>
                <a:gd name="T7" fmla="*/ 21 h 38"/>
                <a:gd name="T8" fmla="*/ 19 w 27"/>
                <a:gd name="T9" fmla="*/ 34 h 38"/>
                <a:gd name="T10" fmla="*/ 9 w 27"/>
                <a:gd name="T11" fmla="*/ 37 h 38"/>
                <a:gd name="T12" fmla="*/ 2 w 27"/>
                <a:gd name="T13" fmla="*/ 31 h 38"/>
                <a:gd name="T14" fmla="*/ 1 w 27"/>
                <a:gd name="T15" fmla="*/ 17 h 38"/>
                <a:gd name="T16" fmla="*/ 6 w 27"/>
                <a:gd name="T17" fmla="*/ 18 h 38"/>
                <a:gd name="T18" fmla="*/ 11 w 27"/>
                <a:gd name="T19" fmla="*/ 33 h 38"/>
                <a:gd name="T20" fmla="*/ 20 w 27"/>
                <a:gd name="T21" fmla="*/ 20 h 38"/>
                <a:gd name="T22" fmla="*/ 16 w 27"/>
                <a:gd name="T23" fmla="*/ 4 h 38"/>
                <a:gd name="T24" fmla="*/ 6 w 27"/>
                <a:gd name="T25"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38">
                  <a:moveTo>
                    <a:pt x="1" y="17"/>
                  </a:moveTo>
                  <a:cubicBezTo>
                    <a:pt x="2" y="11"/>
                    <a:pt x="4" y="6"/>
                    <a:pt x="7" y="4"/>
                  </a:cubicBezTo>
                  <a:cubicBezTo>
                    <a:pt x="10" y="1"/>
                    <a:pt x="13" y="0"/>
                    <a:pt x="17" y="0"/>
                  </a:cubicBezTo>
                  <a:cubicBezTo>
                    <a:pt x="25" y="2"/>
                    <a:pt x="27" y="9"/>
                    <a:pt x="25" y="21"/>
                  </a:cubicBezTo>
                  <a:cubicBezTo>
                    <a:pt x="24" y="27"/>
                    <a:pt x="22" y="31"/>
                    <a:pt x="19" y="34"/>
                  </a:cubicBezTo>
                  <a:cubicBezTo>
                    <a:pt x="17" y="37"/>
                    <a:pt x="13" y="38"/>
                    <a:pt x="9" y="37"/>
                  </a:cubicBezTo>
                  <a:cubicBezTo>
                    <a:pt x="6" y="36"/>
                    <a:pt x="3" y="34"/>
                    <a:pt x="2" y="31"/>
                  </a:cubicBezTo>
                  <a:cubicBezTo>
                    <a:pt x="0" y="28"/>
                    <a:pt x="0" y="23"/>
                    <a:pt x="1" y="17"/>
                  </a:cubicBezTo>
                  <a:close/>
                  <a:moveTo>
                    <a:pt x="6" y="18"/>
                  </a:moveTo>
                  <a:cubicBezTo>
                    <a:pt x="4" y="27"/>
                    <a:pt x="6" y="33"/>
                    <a:pt x="11" y="33"/>
                  </a:cubicBezTo>
                  <a:cubicBezTo>
                    <a:pt x="15" y="34"/>
                    <a:pt x="18" y="30"/>
                    <a:pt x="20" y="20"/>
                  </a:cubicBezTo>
                  <a:cubicBezTo>
                    <a:pt x="22" y="10"/>
                    <a:pt x="21" y="5"/>
                    <a:pt x="16" y="4"/>
                  </a:cubicBezTo>
                  <a:cubicBezTo>
                    <a:pt x="11" y="3"/>
                    <a:pt x="8" y="8"/>
                    <a:pt x="6" y="18"/>
                  </a:cubicBezTo>
                  <a:close/>
                </a:path>
              </a:pathLst>
            </a:custGeom>
            <a:solidFill>
              <a:srgbClr val="2298F0">
                <a:alpha val="69804"/>
              </a:srgbClr>
            </a:solidFill>
            <a:ln>
              <a:noFill/>
            </a:ln>
          </p:spPr>
          <p:txBody>
            <a:bodyPr vert="horz" wrap="square" lIns="91404" tIns="45702" rIns="91404" bIns="45702" numCol="1" anchor="t" anchorCtr="0" compatLnSpc="1"/>
            <a:lstStyle/>
            <a:p>
              <a:pPr defTabSz="1218565"/>
              <a:endParaRPr lang="zh-CN" altLang="en-US" sz="2400">
                <a:solidFill>
                  <a:prstClr val="black"/>
                </a:solidFill>
              </a:endParaRPr>
            </a:p>
          </p:txBody>
        </p:sp>
        <p:sp>
          <p:nvSpPr>
            <p:cNvPr id="575" name="Freeform 70"/>
            <p:cNvSpPr/>
            <p:nvPr/>
          </p:nvSpPr>
          <p:spPr bwMode="auto">
            <a:xfrm>
              <a:off x="6467475" y="3029906"/>
              <a:ext cx="52388" cy="95250"/>
            </a:xfrm>
            <a:custGeom>
              <a:avLst/>
              <a:gdLst>
                <a:gd name="T0" fmla="*/ 32 w 33"/>
                <a:gd name="T1" fmla="*/ 60 h 60"/>
                <a:gd name="T2" fmla="*/ 0 w 33"/>
                <a:gd name="T3" fmla="*/ 53 h 60"/>
                <a:gd name="T4" fmla="*/ 2 w 33"/>
                <a:gd name="T5" fmla="*/ 47 h 60"/>
                <a:gd name="T6" fmla="*/ 14 w 33"/>
                <a:gd name="T7" fmla="*/ 50 h 60"/>
                <a:gd name="T8" fmla="*/ 22 w 33"/>
                <a:gd name="T9" fmla="*/ 8 h 60"/>
                <a:gd name="T10" fmla="*/ 10 w 33"/>
                <a:gd name="T11" fmla="*/ 8 h 60"/>
                <a:gd name="T12" fmla="*/ 11 w 33"/>
                <a:gd name="T13" fmla="*/ 1 h 60"/>
                <a:gd name="T14" fmla="*/ 32 w 33"/>
                <a:gd name="T15" fmla="*/ 0 h 60"/>
                <a:gd name="T16" fmla="*/ 21 w 33"/>
                <a:gd name="T17" fmla="*/ 52 h 60"/>
                <a:gd name="T18" fmla="*/ 33 w 33"/>
                <a:gd name="T19" fmla="*/ 53 h 60"/>
                <a:gd name="T20" fmla="*/ 32 w 33"/>
                <a:gd name="T2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60">
                  <a:moveTo>
                    <a:pt x="32" y="60"/>
                  </a:moveTo>
                  <a:lnTo>
                    <a:pt x="0" y="53"/>
                  </a:lnTo>
                  <a:lnTo>
                    <a:pt x="2" y="47"/>
                  </a:lnTo>
                  <a:lnTo>
                    <a:pt x="14" y="50"/>
                  </a:lnTo>
                  <a:lnTo>
                    <a:pt x="22" y="8"/>
                  </a:lnTo>
                  <a:lnTo>
                    <a:pt x="10" y="8"/>
                  </a:lnTo>
                  <a:lnTo>
                    <a:pt x="11" y="1"/>
                  </a:lnTo>
                  <a:lnTo>
                    <a:pt x="32" y="0"/>
                  </a:lnTo>
                  <a:lnTo>
                    <a:pt x="21" y="52"/>
                  </a:lnTo>
                  <a:lnTo>
                    <a:pt x="33" y="53"/>
                  </a:lnTo>
                  <a:lnTo>
                    <a:pt x="32" y="60"/>
                  </a:lnTo>
                  <a:close/>
                </a:path>
              </a:pathLst>
            </a:custGeom>
            <a:solidFill>
              <a:srgbClr val="2298F0">
                <a:alpha val="69804"/>
              </a:srgbClr>
            </a:solidFill>
            <a:ln>
              <a:noFill/>
            </a:ln>
          </p:spPr>
          <p:txBody>
            <a:bodyPr vert="horz" wrap="square" lIns="91404" tIns="45702" rIns="91404" bIns="45702" numCol="1" anchor="t" anchorCtr="0" compatLnSpc="1"/>
            <a:lstStyle/>
            <a:p>
              <a:pPr defTabSz="1218565"/>
              <a:endParaRPr lang="zh-CN" altLang="en-US" sz="2400">
                <a:solidFill>
                  <a:prstClr val="black"/>
                </a:solidFill>
              </a:endParaRPr>
            </a:p>
          </p:txBody>
        </p:sp>
        <p:sp>
          <p:nvSpPr>
            <p:cNvPr id="576" name="Freeform 71"/>
            <p:cNvSpPr>
              <a:spLocks noEditPoints="1"/>
            </p:cNvSpPr>
            <p:nvPr/>
          </p:nvSpPr>
          <p:spPr bwMode="auto">
            <a:xfrm>
              <a:off x="6537325" y="3042606"/>
              <a:ext cx="68263" cy="93663"/>
            </a:xfrm>
            <a:custGeom>
              <a:avLst/>
              <a:gdLst>
                <a:gd name="T0" fmla="*/ 1 w 27"/>
                <a:gd name="T1" fmla="*/ 17 h 38"/>
                <a:gd name="T2" fmla="*/ 7 w 27"/>
                <a:gd name="T3" fmla="*/ 4 h 38"/>
                <a:gd name="T4" fmla="*/ 18 w 27"/>
                <a:gd name="T5" fmla="*/ 1 h 38"/>
                <a:gd name="T6" fmla="*/ 25 w 27"/>
                <a:gd name="T7" fmla="*/ 22 h 38"/>
                <a:gd name="T8" fmla="*/ 18 w 27"/>
                <a:gd name="T9" fmla="*/ 35 h 38"/>
                <a:gd name="T10" fmla="*/ 8 w 27"/>
                <a:gd name="T11" fmla="*/ 38 h 38"/>
                <a:gd name="T12" fmla="*/ 1 w 27"/>
                <a:gd name="T13" fmla="*/ 31 h 38"/>
                <a:gd name="T14" fmla="*/ 1 w 27"/>
                <a:gd name="T15" fmla="*/ 17 h 38"/>
                <a:gd name="T16" fmla="*/ 6 w 27"/>
                <a:gd name="T17" fmla="*/ 18 h 38"/>
                <a:gd name="T18" fmla="*/ 9 w 27"/>
                <a:gd name="T19" fmla="*/ 34 h 38"/>
                <a:gd name="T20" fmla="*/ 20 w 27"/>
                <a:gd name="T21" fmla="*/ 21 h 38"/>
                <a:gd name="T22" fmla="*/ 16 w 27"/>
                <a:gd name="T23" fmla="*/ 5 h 38"/>
                <a:gd name="T24" fmla="*/ 6 w 27"/>
                <a:gd name="T25"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38">
                  <a:moveTo>
                    <a:pt x="1" y="17"/>
                  </a:moveTo>
                  <a:cubicBezTo>
                    <a:pt x="2" y="11"/>
                    <a:pt x="5" y="7"/>
                    <a:pt x="7" y="4"/>
                  </a:cubicBezTo>
                  <a:cubicBezTo>
                    <a:pt x="10" y="1"/>
                    <a:pt x="14" y="0"/>
                    <a:pt x="18" y="1"/>
                  </a:cubicBezTo>
                  <a:cubicBezTo>
                    <a:pt x="25" y="3"/>
                    <a:pt x="27" y="10"/>
                    <a:pt x="25" y="22"/>
                  </a:cubicBezTo>
                  <a:cubicBezTo>
                    <a:pt x="23" y="28"/>
                    <a:pt x="21" y="32"/>
                    <a:pt x="18" y="35"/>
                  </a:cubicBezTo>
                  <a:cubicBezTo>
                    <a:pt x="15" y="38"/>
                    <a:pt x="12" y="38"/>
                    <a:pt x="8" y="38"/>
                  </a:cubicBezTo>
                  <a:cubicBezTo>
                    <a:pt x="5" y="37"/>
                    <a:pt x="2" y="35"/>
                    <a:pt x="1" y="31"/>
                  </a:cubicBezTo>
                  <a:cubicBezTo>
                    <a:pt x="0" y="28"/>
                    <a:pt x="0" y="23"/>
                    <a:pt x="1" y="17"/>
                  </a:cubicBezTo>
                  <a:close/>
                  <a:moveTo>
                    <a:pt x="6" y="18"/>
                  </a:moveTo>
                  <a:cubicBezTo>
                    <a:pt x="3" y="28"/>
                    <a:pt x="5" y="33"/>
                    <a:pt x="9" y="34"/>
                  </a:cubicBezTo>
                  <a:cubicBezTo>
                    <a:pt x="14" y="35"/>
                    <a:pt x="18" y="31"/>
                    <a:pt x="20" y="21"/>
                  </a:cubicBezTo>
                  <a:cubicBezTo>
                    <a:pt x="22" y="11"/>
                    <a:pt x="21" y="6"/>
                    <a:pt x="16" y="5"/>
                  </a:cubicBezTo>
                  <a:cubicBezTo>
                    <a:pt x="12" y="4"/>
                    <a:pt x="8" y="8"/>
                    <a:pt x="6" y="18"/>
                  </a:cubicBezTo>
                  <a:close/>
                </a:path>
              </a:pathLst>
            </a:custGeom>
            <a:solidFill>
              <a:srgbClr val="2298F0">
                <a:alpha val="69804"/>
              </a:srgbClr>
            </a:solidFill>
            <a:ln>
              <a:noFill/>
            </a:ln>
          </p:spPr>
          <p:txBody>
            <a:bodyPr vert="horz" wrap="square" lIns="91404" tIns="45702" rIns="91404" bIns="45702" numCol="1" anchor="t" anchorCtr="0" compatLnSpc="1"/>
            <a:lstStyle/>
            <a:p>
              <a:pPr defTabSz="1218565"/>
              <a:endParaRPr lang="zh-CN" altLang="en-US" sz="2400">
                <a:solidFill>
                  <a:prstClr val="black"/>
                </a:solidFill>
              </a:endParaRPr>
            </a:p>
          </p:txBody>
        </p:sp>
        <p:sp>
          <p:nvSpPr>
            <p:cNvPr id="577" name="Freeform 72"/>
            <p:cNvSpPr/>
            <p:nvPr/>
          </p:nvSpPr>
          <p:spPr bwMode="auto">
            <a:xfrm>
              <a:off x="6602413" y="3064831"/>
              <a:ext cx="55563" cy="92075"/>
            </a:xfrm>
            <a:custGeom>
              <a:avLst/>
              <a:gdLst>
                <a:gd name="T0" fmla="*/ 33 w 35"/>
                <a:gd name="T1" fmla="*/ 58 h 58"/>
                <a:gd name="T2" fmla="*/ 0 w 35"/>
                <a:gd name="T3" fmla="*/ 50 h 58"/>
                <a:gd name="T4" fmla="*/ 2 w 35"/>
                <a:gd name="T5" fmla="*/ 44 h 58"/>
                <a:gd name="T6" fmla="*/ 14 w 35"/>
                <a:gd name="T7" fmla="*/ 47 h 58"/>
                <a:gd name="T8" fmla="*/ 25 w 35"/>
                <a:gd name="T9" fmla="*/ 6 h 58"/>
                <a:gd name="T10" fmla="*/ 13 w 35"/>
                <a:gd name="T11" fmla="*/ 6 h 58"/>
                <a:gd name="T12" fmla="*/ 14 w 35"/>
                <a:gd name="T13" fmla="*/ 0 h 58"/>
                <a:gd name="T14" fmla="*/ 35 w 35"/>
                <a:gd name="T15" fmla="*/ 0 h 58"/>
                <a:gd name="T16" fmla="*/ 22 w 35"/>
                <a:gd name="T17" fmla="*/ 50 h 58"/>
                <a:gd name="T18" fmla="*/ 35 w 35"/>
                <a:gd name="T19" fmla="*/ 53 h 58"/>
                <a:gd name="T20" fmla="*/ 33 w 35"/>
                <a:gd name="T21"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58">
                  <a:moveTo>
                    <a:pt x="33" y="58"/>
                  </a:moveTo>
                  <a:lnTo>
                    <a:pt x="0" y="50"/>
                  </a:lnTo>
                  <a:lnTo>
                    <a:pt x="2" y="44"/>
                  </a:lnTo>
                  <a:lnTo>
                    <a:pt x="14" y="47"/>
                  </a:lnTo>
                  <a:lnTo>
                    <a:pt x="25" y="6"/>
                  </a:lnTo>
                  <a:lnTo>
                    <a:pt x="13" y="6"/>
                  </a:lnTo>
                  <a:lnTo>
                    <a:pt x="14" y="0"/>
                  </a:lnTo>
                  <a:lnTo>
                    <a:pt x="35" y="0"/>
                  </a:lnTo>
                  <a:lnTo>
                    <a:pt x="22" y="50"/>
                  </a:lnTo>
                  <a:lnTo>
                    <a:pt x="35" y="53"/>
                  </a:lnTo>
                  <a:lnTo>
                    <a:pt x="33" y="58"/>
                  </a:lnTo>
                  <a:close/>
                </a:path>
              </a:pathLst>
            </a:custGeom>
            <a:solidFill>
              <a:srgbClr val="2298F0">
                <a:alpha val="69804"/>
              </a:srgbClr>
            </a:solidFill>
            <a:ln>
              <a:noFill/>
            </a:ln>
          </p:spPr>
          <p:txBody>
            <a:bodyPr vert="horz" wrap="square" lIns="91404" tIns="45702" rIns="91404" bIns="45702" numCol="1" anchor="t" anchorCtr="0" compatLnSpc="1"/>
            <a:lstStyle/>
            <a:p>
              <a:pPr defTabSz="1218565"/>
              <a:endParaRPr lang="zh-CN" altLang="en-US" sz="2400">
                <a:solidFill>
                  <a:prstClr val="black"/>
                </a:solidFill>
              </a:endParaRPr>
            </a:p>
          </p:txBody>
        </p:sp>
        <p:sp>
          <p:nvSpPr>
            <p:cNvPr id="578" name="Freeform 73"/>
            <p:cNvSpPr>
              <a:spLocks noEditPoints="1"/>
            </p:cNvSpPr>
            <p:nvPr/>
          </p:nvSpPr>
          <p:spPr bwMode="auto">
            <a:xfrm>
              <a:off x="6672263" y="3077531"/>
              <a:ext cx="73025" cy="96838"/>
            </a:xfrm>
            <a:custGeom>
              <a:avLst/>
              <a:gdLst>
                <a:gd name="T0" fmla="*/ 2 w 29"/>
                <a:gd name="T1" fmla="*/ 17 h 39"/>
                <a:gd name="T2" fmla="*/ 9 w 29"/>
                <a:gd name="T3" fmla="*/ 4 h 39"/>
                <a:gd name="T4" fmla="*/ 19 w 29"/>
                <a:gd name="T5" fmla="*/ 2 h 39"/>
                <a:gd name="T6" fmla="*/ 25 w 29"/>
                <a:gd name="T7" fmla="*/ 23 h 39"/>
                <a:gd name="T8" fmla="*/ 18 w 29"/>
                <a:gd name="T9" fmla="*/ 35 h 39"/>
                <a:gd name="T10" fmla="*/ 8 w 29"/>
                <a:gd name="T11" fmla="*/ 37 h 39"/>
                <a:gd name="T12" fmla="*/ 1 w 29"/>
                <a:gd name="T13" fmla="*/ 31 h 39"/>
                <a:gd name="T14" fmla="*/ 2 w 29"/>
                <a:gd name="T15" fmla="*/ 17 h 39"/>
                <a:gd name="T16" fmla="*/ 7 w 29"/>
                <a:gd name="T17" fmla="*/ 18 h 39"/>
                <a:gd name="T18" fmla="*/ 10 w 29"/>
                <a:gd name="T19" fmla="*/ 34 h 39"/>
                <a:gd name="T20" fmla="*/ 21 w 29"/>
                <a:gd name="T21" fmla="*/ 22 h 39"/>
                <a:gd name="T22" fmla="*/ 18 w 29"/>
                <a:gd name="T23" fmla="*/ 5 h 39"/>
                <a:gd name="T24" fmla="*/ 7 w 29"/>
                <a:gd name="T25" fmla="*/ 1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39">
                  <a:moveTo>
                    <a:pt x="2" y="17"/>
                  </a:moveTo>
                  <a:cubicBezTo>
                    <a:pt x="4" y="11"/>
                    <a:pt x="6" y="6"/>
                    <a:pt x="9" y="4"/>
                  </a:cubicBezTo>
                  <a:cubicBezTo>
                    <a:pt x="12" y="1"/>
                    <a:pt x="15" y="0"/>
                    <a:pt x="19" y="2"/>
                  </a:cubicBezTo>
                  <a:cubicBezTo>
                    <a:pt x="27" y="4"/>
                    <a:pt x="29" y="11"/>
                    <a:pt x="25" y="23"/>
                  </a:cubicBezTo>
                  <a:cubicBezTo>
                    <a:pt x="24" y="29"/>
                    <a:pt x="21" y="33"/>
                    <a:pt x="18" y="35"/>
                  </a:cubicBezTo>
                  <a:cubicBezTo>
                    <a:pt x="15" y="38"/>
                    <a:pt x="12" y="39"/>
                    <a:pt x="8" y="37"/>
                  </a:cubicBezTo>
                  <a:cubicBezTo>
                    <a:pt x="5" y="36"/>
                    <a:pt x="2" y="34"/>
                    <a:pt x="1" y="31"/>
                  </a:cubicBezTo>
                  <a:cubicBezTo>
                    <a:pt x="0" y="27"/>
                    <a:pt x="0" y="23"/>
                    <a:pt x="2" y="17"/>
                  </a:cubicBezTo>
                  <a:close/>
                  <a:moveTo>
                    <a:pt x="7" y="18"/>
                  </a:moveTo>
                  <a:cubicBezTo>
                    <a:pt x="4" y="27"/>
                    <a:pt x="5" y="33"/>
                    <a:pt x="10" y="34"/>
                  </a:cubicBezTo>
                  <a:cubicBezTo>
                    <a:pt x="14" y="35"/>
                    <a:pt x="18" y="31"/>
                    <a:pt x="21" y="22"/>
                  </a:cubicBezTo>
                  <a:cubicBezTo>
                    <a:pt x="23" y="12"/>
                    <a:pt x="23" y="6"/>
                    <a:pt x="18" y="5"/>
                  </a:cubicBezTo>
                  <a:cubicBezTo>
                    <a:pt x="13" y="4"/>
                    <a:pt x="9" y="8"/>
                    <a:pt x="7" y="18"/>
                  </a:cubicBezTo>
                  <a:close/>
                </a:path>
              </a:pathLst>
            </a:custGeom>
            <a:solidFill>
              <a:srgbClr val="2298F0">
                <a:alpha val="69804"/>
              </a:srgbClr>
            </a:solidFill>
            <a:ln>
              <a:noFill/>
            </a:ln>
          </p:spPr>
          <p:txBody>
            <a:bodyPr vert="horz" wrap="square" lIns="91404" tIns="45702" rIns="91404" bIns="45702" numCol="1" anchor="t" anchorCtr="0" compatLnSpc="1"/>
            <a:lstStyle/>
            <a:p>
              <a:pPr defTabSz="1218565"/>
              <a:endParaRPr lang="zh-CN" altLang="en-US" sz="2400">
                <a:solidFill>
                  <a:prstClr val="black"/>
                </a:solidFill>
              </a:endParaRPr>
            </a:p>
          </p:txBody>
        </p:sp>
        <p:sp>
          <p:nvSpPr>
            <p:cNvPr id="579" name="Freeform 74"/>
            <p:cNvSpPr/>
            <p:nvPr/>
          </p:nvSpPr>
          <p:spPr bwMode="auto">
            <a:xfrm>
              <a:off x="6737350" y="3101343"/>
              <a:ext cx="58738" cy="95250"/>
            </a:xfrm>
            <a:custGeom>
              <a:avLst/>
              <a:gdLst>
                <a:gd name="T0" fmla="*/ 32 w 37"/>
                <a:gd name="T1" fmla="*/ 60 h 60"/>
                <a:gd name="T2" fmla="*/ 0 w 37"/>
                <a:gd name="T3" fmla="*/ 51 h 60"/>
                <a:gd name="T4" fmla="*/ 3 w 37"/>
                <a:gd name="T5" fmla="*/ 45 h 60"/>
                <a:gd name="T6" fmla="*/ 14 w 37"/>
                <a:gd name="T7" fmla="*/ 49 h 60"/>
                <a:gd name="T8" fmla="*/ 27 w 37"/>
                <a:gd name="T9" fmla="*/ 7 h 60"/>
                <a:gd name="T10" fmla="*/ 14 w 37"/>
                <a:gd name="T11" fmla="*/ 7 h 60"/>
                <a:gd name="T12" fmla="*/ 16 w 37"/>
                <a:gd name="T13" fmla="*/ 0 h 60"/>
                <a:gd name="T14" fmla="*/ 37 w 37"/>
                <a:gd name="T15" fmla="*/ 0 h 60"/>
                <a:gd name="T16" fmla="*/ 22 w 37"/>
                <a:gd name="T17" fmla="*/ 51 h 60"/>
                <a:gd name="T18" fmla="*/ 33 w 37"/>
                <a:gd name="T19" fmla="*/ 54 h 60"/>
                <a:gd name="T20" fmla="*/ 32 w 37"/>
                <a:gd name="T2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60">
                  <a:moveTo>
                    <a:pt x="32" y="60"/>
                  </a:moveTo>
                  <a:lnTo>
                    <a:pt x="0" y="51"/>
                  </a:lnTo>
                  <a:lnTo>
                    <a:pt x="3" y="45"/>
                  </a:lnTo>
                  <a:lnTo>
                    <a:pt x="14" y="49"/>
                  </a:lnTo>
                  <a:lnTo>
                    <a:pt x="27" y="7"/>
                  </a:lnTo>
                  <a:lnTo>
                    <a:pt x="14" y="7"/>
                  </a:lnTo>
                  <a:lnTo>
                    <a:pt x="16" y="0"/>
                  </a:lnTo>
                  <a:lnTo>
                    <a:pt x="37" y="0"/>
                  </a:lnTo>
                  <a:lnTo>
                    <a:pt x="22" y="51"/>
                  </a:lnTo>
                  <a:lnTo>
                    <a:pt x="33" y="54"/>
                  </a:lnTo>
                  <a:lnTo>
                    <a:pt x="32" y="60"/>
                  </a:lnTo>
                  <a:close/>
                </a:path>
              </a:pathLst>
            </a:custGeom>
            <a:solidFill>
              <a:srgbClr val="2298F0">
                <a:alpha val="69804"/>
              </a:srgbClr>
            </a:solidFill>
            <a:ln>
              <a:noFill/>
            </a:ln>
          </p:spPr>
          <p:txBody>
            <a:bodyPr vert="horz" wrap="square" lIns="91404" tIns="45702" rIns="91404" bIns="45702" numCol="1" anchor="t" anchorCtr="0" compatLnSpc="1"/>
            <a:lstStyle/>
            <a:p>
              <a:pPr defTabSz="1218565"/>
              <a:endParaRPr lang="zh-CN" altLang="en-US" sz="2400">
                <a:solidFill>
                  <a:prstClr val="black"/>
                </a:solidFill>
              </a:endParaRPr>
            </a:p>
          </p:txBody>
        </p:sp>
        <p:sp>
          <p:nvSpPr>
            <p:cNvPr id="580" name="Freeform 75"/>
            <p:cNvSpPr>
              <a:spLocks noEditPoints="1"/>
            </p:cNvSpPr>
            <p:nvPr/>
          </p:nvSpPr>
          <p:spPr bwMode="auto">
            <a:xfrm>
              <a:off x="6807200" y="3118806"/>
              <a:ext cx="73025" cy="95250"/>
            </a:xfrm>
            <a:custGeom>
              <a:avLst/>
              <a:gdLst>
                <a:gd name="T0" fmla="*/ 2 w 29"/>
                <a:gd name="T1" fmla="*/ 16 h 38"/>
                <a:gd name="T2" fmla="*/ 10 w 29"/>
                <a:gd name="T3" fmla="*/ 3 h 38"/>
                <a:gd name="T4" fmla="*/ 20 w 29"/>
                <a:gd name="T5" fmla="*/ 2 h 38"/>
                <a:gd name="T6" fmla="*/ 25 w 29"/>
                <a:gd name="T7" fmla="*/ 23 h 38"/>
                <a:gd name="T8" fmla="*/ 18 w 29"/>
                <a:gd name="T9" fmla="*/ 35 h 38"/>
                <a:gd name="T10" fmla="*/ 8 w 29"/>
                <a:gd name="T11" fmla="*/ 37 h 38"/>
                <a:gd name="T12" fmla="*/ 1 w 29"/>
                <a:gd name="T13" fmla="*/ 30 h 38"/>
                <a:gd name="T14" fmla="*/ 2 w 29"/>
                <a:gd name="T15" fmla="*/ 16 h 38"/>
                <a:gd name="T16" fmla="*/ 7 w 29"/>
                <a:gd name="T17" fmla="*/ 17 h 38"/>
                <a:gd name="T18" fmla="*/ 9 w 29"/>
                <a:gd name="T19" fmla="*/ 33 h 38"/>
                <a:gd name="T20" fmla="*/ 21 w 29"/>
                <a:gd name="T21" fmla="*/ 22 h 38"/>
                <a:gd name="T22" fmla="*/ 19 w 29"/>
                <a:gd name="T23" fmla="*/ 5 h 38"/>
                <a:gd name="T24" fmla="*/ 7 w 29"/>
                <a:gd name="T25" fmla="*/ 1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38">
                  <a:moveTo>
                    <a:pt x="2" y="16"/>
                  </a:moveTo>
                  <a:cubicBezTo>
                    <a:pt x="4" y="10"/>
                    <a:pt x="7" y="6"/>
                    <a:pt x="10" y="3"/>
                  </a:cubicBezTo>
                  <a:cubicBezTo>
                    <a:pt x="13" y="1"/>
                    <a:pt x="17" y="0"/>
                    <a:pt x="20" y="2"/>
                  </a:cubicBezTo>
                  <a:cubicBezTo>
                    <a:pt x="28" y="4"/>
                    <a:pt x="29" y="11"/>
                    <a:pt x="25" y="23"/>
                  </a:cubicBezTo>
                  <a:cubicBezTo>
                    <a:pt x="24" y="29"/>
                    <a:pt x="21" y="33"/>
                    <a:pt x="18" y="35"/>
                  </a:cubicBezTo>
                  <a:cubicBezTo>
                    <a:pt x="15" y="38"/>
                    <a:pt x="11" y="38"/>
                    <a:pt x="8" y="37"/>
                  </a:cubicBezTo>
                  <a:cubicBezTo>
                    <a:pt x="4" y="36"/>
                    <a:pt x="2" y="33"/>
                    <a:pt x="1" y="30"/>
                  </a:cubicBezTo>
                  <a:cubicBezTo>
                    <a:pt x="0" y="26"/>
                    <a:pt x="1" y="22"/>
                    <a:pt x="2" y="16"/>
                  </a:cubicBezTo>
                  <a:close/>
                  <a:moveTo>
                    <a:pt x="7" y="17"/>
                  </a:moveTo>
                  <a:cubicBezTo>
                    <a:pt x="4" y="27"/>
                    <a:pt x="5" y="32"/>
                    <a:pt x="9" y="33"/>
                  </a:cubicBezTo>
                  <a:cubicBezTo>
                    <a:pt x="14" y="35"/>
                    <a:pt x="18" y="31"/>
                    <a:pt x="21" y="22"/>
                  </a:cubicBezTo>
                  <a:cubicBezTo>
                    <a:pt x="24" y="12"/>
                    <a:pt x="23" y="7"/>
                    <a:pt x="19" y="5"/>
                  </a:cubicBezTo>
                  <a:cubicBezTo>
                    <a:pt x="14" y="4"/>
                    <a:pt x="10" y="8"/>
                    <a:pt x="7" y="17"/>
                  </a:cubicBezTo>
                  <a:close/>
                </a:path>
              </a:pathLst>
            </a:custGeom>
            <a:solidFill>
              <a:srgbClr val="2298F0">
                <a:alpha val="69804"/>
              </a:srgbClr>
            </a:solidFill>
            <a:ln>
              <a:noFill/>
            </a:ln>
          </p:spPr>
          <p:txBody>
            <a:bodyPr vert="horz" wrap="square" lIns="91404" tIns="45702" rIns="91404" bIns="45702" numCol="1" anchor="t" anchorCtr="0" compatLnSpc="1"/>
            <a:lstStyle/>
            <a:p>
              <a:pPr defTabSz="1218565"/>
              <a:endParaRPr lang="zh-CN" altLang="en-US" sz="2400">
                <a:solidFill>
                  <a:prstClr val="black"/>
                </a:solidFill>
              </a:endParaRPr>
            </a:p>
          </p:txBody>
        </p:sp>
        <p:sp>
          <p:nvSpPr>
            <p:cNvPr id="581" name="Freeform 76"/>
            <p:cNvSpPr/>
            <p:nvPr/>
          </p:nvSpPr>
          <p:spPr bwMode="auto">
            <a:xfrm>
              <a:off x="6872288" y="3147381"/>
              <a:ext cx="60325" cy="95250"/>
            </a:xfrm>
            <a:custGeom>
              <a:avLst/>
              <a:gdLst>
                <a:gd name="T0" fmla="*/ 30 w 38"/>
                <a:gd name="T1" fmla="*/ 60 h 60"/>
                <a:gd name="T2" fmla="*/ 0 w 38"/>
                <a:gd name="T3" fmla="*/ 49 h 60"/>
                <a:gd name="T4" fmla="*/ 2 w 38"/>
                <a:gd name="T5" fmla="*/ 44 h 60"/>
                <a:gd name="T6" fmla="*/ 15 w 38"/>
                <a:gd name="T7" fmla="*/ 47 h 60"/>
                <a:gd name="T8" fmla="*/ 29 w 38"/>
                <a:gd name="T9" fmla="*/ 6 h 60"/>
                <a:gd name="T10" fmla="*/ 15 w 38"/>
                <a:gd name="T11" fmla="*/ 6 h 60"/>
                <a:gd name="T12" fmla="*/ 18 w 38"/>
                <a:gd name="T13" fmla="*/ 0 h 60"/>
                <a:gd name="T14" fmla="*/ 38 w 38"/>
                <a:gd name="T15" fmla="*/ 1 h 60"/>
                <a:gd name="T16" fmla="*/ 21 w 38"/>
                <a:gd name="T17" fmla="*/ 50 h 60"/>
                <a:gd name="T18" fmla="*/ 33 w 38"/>
                <a:gd name="T19" fmla="*/ 55 h 60"/>
                <a:gd name="T20" fmla="*/ 30 w 38"/>
                <a:gd name="T2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60">
                  <a:moveTo>
                    <a:pt x="30" y="60"/>
                  </a:moveTo>
                  <a:lnTo>
                    <a:pt x="0" y="49"/>
                  </a:lnTo>
                  <a:lnTo>
                    <a:pt x="2" y="44"/>
                  </a:lnTo>
                  <a:lnTo>
                    <a:pt x="15" y="47"/>
                  </a:lnTo>
                  <a:lnTo>
                    <a:pt x="29" y="6"/>
                  </a:lnTo>
                  <a:lnTo>
                    <a:pt x="15" y="6"/>
                  </a:lnTo>
                  <a:lnTo>
                    <a:pt x="18" y="0"/>
                  </a:lnTo>
                  <a:lnTo>
                    <a:pt x="38" y="1"/>
                  </a:lnTo>
                  <a:lnTo>
                    <a:pt x="21" y="50"/>
                  </a:lnTo>
                  <a:lnTo>
                    <a:pt x="33" y="55"/>
                  </a:lnTo>
                  <a:lnTo>
                    <a:pt x="30" y="60"/>
                  </a:lnTo>
                  <a:close/>
                </a:path>
              </a:pathLst>
            </a:custGeom>
            <a:solidFill>
              <a:srgbClr val="2298F0">
                <a:alpha val="69804"/>
              </a:srgbClr>
            </a:solidFill>
            <a:ln>
              <a:noFill/>
            </a:ln>
          </p:spPr>
          <p:txBody>
            <a:bodyPr vert="horz" wrap="square" lIns="91404" tIns="45702" rIns="91404" bIns="45702" numCol="1" anchor="t" anchorCtr="0" compatLnSpc="1"/>
            <a:lstStyle/>
            <a:p>
              <a:pPr defTabSz="1218565"/>
              <a:endParaRPr lang="zh-CN" altLang="en-US" sz="2400">
                <a:solidFill>
                  <a:prstClr val="black"/>
                </a:solidFill>
              </a:endParaRPr>
            </a:p>
          </p:txBody>
        </p:sp>
        <p:sp>
          <p:nvSpPr>
            <p:cNvPr id="582" name="Freeform 77"/>
            <p:cNvSpPr>
              <a:spLocks noEditPoints="1"/>
            </p:cNvSpPr>
            <p:nvPr/>
          </p:nvSpPr>
          <p:spPr bwMode="auto">
            <a:xfrm>
              <a:off x="6940550" y="3169606"/>
              <a:ext cx="74613" cy="92075"/>
            </a:xfrm>
            <a:custGeom>
              <a:avLst/>
              <a:gdLst>
                <a:gd name="T0" fmla="*/ 3 w 30"/>
                <a:gd name="T1" fmla="*/ 15 h 37"/>
                <a:gd name="T2" fmla="*/ 11 w 30"/>
                <a:gd name="T3" fmla="*/ 2 h 37"/>
                <a:gd name="T4" fmla="*/ 22 w 30"/>
                <a:gd name="T5" fmla="*/ 1 h 37"/>
                <a:gd name="T6" fmla="*/ 26 w 30"/>
                <a:gd name="T7" fmla="*/ 23 h 37"/>
                <a:gd name="T8" fmla="*/ 18 w 30"/>
                <a:gd name="T9" fmla="*/ 34 h 37"/>
                <a:gd name="T10" fmla="*/ 7 w 30"/>
                <a:gd name="T11" fmla="*/ 36 h 37"/>
                <a:gd name="T12" fmla="*/ 1 w 30"/>
                <a:gd name="T13" fmla="*/ 28 h 37"/>
                <a:gd name="T14" fmla="*/ 3 w 30"/>
                <a:gd name="T15" fmla="*/ 15 h 37"/>
                <a:gd name="T16" fmla="*/ 7 w 30"/>
                <a:gd name="T17" fmla="*/ 16 h 37"/>
                <a:gd name="T18" fmla="*/ 9 w 30"/>
                <a:gd name="T19" fmla="*/ 32 h 37"/>
                <a:gd name="T20" fmla="*/ 21 w 30"/>
                <a:gd name="T21" fmla="*/ 21 h 37"/>
                <a:gd name="T22" fmla="*/ 20 w 30"/>
                <a:gd name="T23" fmla="*/ 5 h 37"/>
                <a:gd name="T24" fmla="*/ 7 w 30"/>
                <a:gd name="T25" fmla="*/ 1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7">
                  <a:moveTo>
                    <a:pt x="3" y="15"/>
                  </a:moveTo>
                  <a:cubicBezTo>
                    <a:pt x="5" y="9"/>
                    <a:pt x="8" y="5"/>
                    <a:pt x="11" y="2"/>
                  </a:cubicBezTo>
                  <a:cubicBezTo>
                    <a:pt x="14" y="0"/>
                    <a:pt x="18" y="0"/>
                    <a:pt x="22" y="1"/>
                  </a:cubicBezTo>
                  <a:cubicBezTo>
                    <a:pt x="29" y="4"/>
                    <a:pt x="30" y="11"/>
                    <a:pt x="26" y="23"/>
                  </a:cubicBezTo>
                  <a:cubicBezTo>
                    <a:pt x="23" y="28"/>
                    <a:pt x="21" y="32"/>
                    <a:pt x="18" y="34"/>
                  </a:cubicBezTo>
                  <a:cubicBezTo>
                    <a:pt x="14" y="37"/>
                    <a:pt x="11" y="37"/>
                    <a:pt x="7" y="36"/>
                  </a:cubicBezTo>
                  <a:cubicBezTo>
                    <a:pt x="4" y="34"/>
                    <a:pt x="2" y="32"/>
                    <a:pt x="1" y="28"/>
                  </a:cubicBezTo>
                  <a:cubicBezTo>
                    <a:pt x="0" y="25"/>
                    <a:pt x="1" y="20"/>
                    <a:pt x="3" y="15"/>
                  </a:cubicBezTo>
                  <a:close/>
                  <a:moveTo>
                    <a:pt x="7" y="16"/>
                  </a:moveTo>
                  <a:cubicBezTo>
                    <a:pt x="4" y="25"/>
                    <a:pt x="5" y="31"/>
                    <a:pt x="9" y="32"/>
                  </a:cubicBezTo>
                  <a:cubicBezTo>
                    <a:pt x="14" y="34"/>
                    <a:pt x="18" y="30"/>
                    <a:pt x="21" y="21"/>
                  </a:cubicBezTo>
                  <a:cubicBezTo>
                    <a:pt x="25" y="12"/>
                    <a:pt x="24" y="6"/>
                    <a:pt x="20" y="5"/>
                  </a:cubicBezTo>
                  <a:cubicBezTo>
                    <a:pt x="15" y="3"/>
                    <a:pt x="11" y="7"/>
                    <a:pt x="7" y="16"/>
                  </a:cubicBezTo>
                  <a:close/>
                </a:path>
              </a:pathLst>
            </a:custGeom>
            <a:solidFill>
              <a:srgbClr val="2298F0">
                <a:alpha val="69804"/>
              </a:srgbClr>
            </a:solidFill>
            <a:ln>
              <a:noFill/>
            </a:ln>
          </p:spPr>
          <p:txBody>
            <a:bodyPr vert="horz" wrap="square" lIns="91404" tIns="45702" rIns="91404" bIns="45702" numCol="1" anchor="t" anchorCtr="0" compatLnSpc="1"/>
            <a:lstStyle/>
            <a:p>
              <a:pPr defTabSz="1218565"/>
              <a:endParaRPr lang="zh-CN" altLang="en-US" sz="2400">
                <a:solidFill>
                  <a:prstClr val="black"/>
                </a:solidFill>
              </a:endParaRPr>
            </a:p>
          </p:txBody>
        </p:sp>
        <p:sp>
          <p:nvSpPr>
            <p:cNvPr id="583" name="Freeform 78"/>
            <p:cNvSpPr/>
            <p:nvPr/>
          </p:nvSpPr>
          <p:spPr bwMode="auto">
            <a:xfrm>
              <a:off x="7002463" y="3196593"/>
              <a:ext cx="65088" cy="98425"/>
            </a:xfrm>
            <a:custGeom>
              <a:avLst/>
              <a:gdLst>
                <a:gd name="T0" fmla="*/ 30 w 41"/>
                <a:gd name="T1" fmla="*/ 62 h 62"/>
                <a:gd name="T2" fmla="*/ 0 w 41"/>
                <a:gd name="T3" fmla="*/ 49 h 62"/>
                <a:gd name="T4" fmla="*/ 2 w 41"/>
                <a:gd name="T5" fmla="*/ 43 h 62"/>
                <a:gd name="T6" fmla="*/ 14 w 41"/>
                <a:gd name="T7" fmla="*/ 48 h 62"/>
                <a:gd name="T8" fmla="*/ 30 w 41"/>
                <a:gd name="T9" fmla="*/ 8 h 62"/>
                <a:gd name="T10" fmla="*/ 18 w 41"/>
                <a:gd name="T11" fmla="*/ 7 h 62"/>
                <a:gd name="T12" fmla="*/ 19 w 41"/>
                <a:gd name="T13" fmla="*/ 0 h 62"/>
                <a:gd name="T14" fmla="*/ 41 w 41"/>
                <a:gd name="T15" fmla="*/ 3 h 62"/>
                <a:gd name="T16" fmla="*/ 21 w 41"/>
                <a:gd name="T17" fmla="*/ 51 h 62"/>
                <a:gd name="T18" fmla="*/ 33 w 41"/>
                <a:gd name="T19" fmla="*/ 55 h 62"/>
                <a:gd name="T20" fmla="*/ 30 w 41"/>
                <a:gd name="T21"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62">
                  <a:moveTo>
                    <a:pt x="30" y="62"/>
                  </a:moveTo>
                  <a:lnTo>
                    <a:pt x="0" y="49"/>
                  </a:lnTo>
                  <a:lnTo>
                    <a:pt x="2" y="43"/>
                  </a:lnTo>
                  <a:lnTo>
                    <a:pt x="14" y="48"/>
                  </a:lnTo>
                  <a:lnTo>
                    <a:pt x="30" y="8"/>
                  </a:lnTo>
                  <a:lnTo>
                    <a:pt x="18" y="7"/>
                  </a:lnTo>
                  <a:lnTo>
                    <a:pt x="19" y="0"/>
                  </a:lnTo>
                  <a:lnTo>
                    <a:pt x="41" y="3"/>
                  </a:lnTo>
                  <a:lnTo>
                    <a:pt x="21" y="51"/>
                  </a:lnTo>
                  <a:lnTo>
                    <a:pt x="33" y="55"/>
                  </a:lnTo>
                  <a:lnTo>
                    <a:pt x="30" y="62"/>
                  </a:lnTo>
                  <a:close/>
                </a:path>
              </a:pathLst>
            </a:custGeom>
            <a:solidFill>
              <a:srgbClr val="2298F0">
                <a:alpha val="69804"/>
              </a:srgbClr>
            </a:solidFill>
            <a:ln>
              <a:noFill/>
            </a:ln>
          </p:spPr>
          <p:txBody>
            <a:bodyPr vert="horz" wrap="square" lIns="91404" tIns="45702" rIns="91404" bIns="45702" numCol="1" anchor="t" anchorCtr="0" compatLnSpc="1"/>
            <a:lstStyle/>
            <a:p>
              <a:pPr defTabSz="1218565"/>
              <a:endParaRPr lang="zh-CN" altLang="en-US" sz="2400">
                <a:solidFill>
                  <a:prstClr val="black"/>
                </a:solidFill>
              </a:endParaRPr>
            </a:p>
          </p:txBody>
        </p:sp>
        <p:sp>
          <p:nvSpPr>
            <p:cNvPr id="584" name="Freeform 79"/>
            <p:cNvSpPr>
              <a:spLocks noEditPoints="1"/>
            </p:cNvSpPr>
            <p:nvPr/>
          </p:nvSpPr>
          <p:spPr bwMode="auto">
            <a:xfrm>
              <a:off x="7070725" y="3221993"/>
              <a:ext cx="77788" cy="95250"/>
            </a:xfrm>
            <a:custGeom>
              <a:avLst/>
              <a:gdLst>
                <a:gd name="T0" fmla="*/ 4 w 31"/>
                <a:gd name="T1" fmla="*/ 15 h 38"/>
                <a:gd name="T2" fmla="*/ 12 w 31"/>
                <a:gd name="T3" fmla="*/ 3 h 38"/>
                <a:gd name="T4" fmla="*/ 23 w 31"/>
                <a:gd name="T5" fmla="*/ 2 h 38"/>
                <a:gd name="T6" fmla="*/ 26 w 31"/>
                <a:gd name="T7" fmla="*/ 24 h 38"/>
                <a:gd name="T8" fmla="*/ 17 w 31"/>
                <a:gd name="T9" fmla="*/ 35 h 38"/>
                <a:gd name="T10" fmla="*/ 7 w 31"/>
                <a:gd name="T11" fmla="*/ 36 h 38"/>
                <a:gd name="T12" fmla="*/ 1 w 31"/>
                <a:gd name="T13" fmla="*/ 28 h 38"/>
                <a:gd name="T14" fmla="*/ 4 w 31"/>
                <a:gd name="T15" fmla="*/ 15 h 38"/>
                <a:gd name="T16" fmla="*/ 8 w 31"/>
                <a:gd name="T17" fmla="*/ 17 h 38"/>
                <a:gd name="T18" fmla="*/ 9 w 31"/>
                <a:gd name="T19" fmla="*/ 33 h 38"/>
                <a:gd name="T20" fmla="*/ 22 w 31"/>
                <a:gd name="T21" fmla="*/ 22 h 38"/>
                <a:gd name="T22" fmla="*/ 21 w 31"/>
                <a:gd name="T23" fmla="*/ 5 h 38"/>
                <a:gd name="T24" fmla="*/ 8 w 31"/>
                <a:gd name="T25" fmla="*/ 1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8">
                  <a:moveTo>
                    <a:pt x="4" y="15"/>
                  </a:moveTo>
                  <a:cubicBezTo>
                    <a:pt x="6" y="9"/>
                    <a:pt x="9" y="5"/>
                    <a:pt x="12" y="3"/>
                  </a:cubicBezTo>
                  <a:cubicBezTo>
                    <a:pt x="16" y="1"/>
                    <a:pt x="19" y="0"/>
                    <a:pt x="23" y="2"/>
                  </a:cubicBezTo>
                  <a:cubicBezTo>
                    <a:pt x="30" y="5"/>
                    <a:pt x="31" y="12"/>
                    <a:pt x="26" y="24"/>
                  </a:cubicBezTo>
                  <a:cubicBezTo>
                    <a:pt x="24" y="29"/>
                    <a:pt x="21" y="33"/>
                    <a:pt x="17" y="35"/>
                  </a:cubicBezTo>
                  <a:cubicBezTo>
                    <a:pt x="14" y="37"/>
                    <a:pt x="11" y="38"/>
                    <a:pt x="7" y="36"/>
                  </a:cubicBezTo>
                  <a:cubicBezTo>
                    <a:pt x="4" y="35"/>
                    <a:pt x="2" y="32"/>
                    <a:pt x="1" y="28"/>
                  </a:cubicBezTo>
                  <a:cubicBezTo>
                    <a:pt x="0" y="25"/>
                    <a:pt x="1" y="20"/>
                    <a:pt x="4" y="15"/>
                  </a:cubicBezTo>
                  <a:close/>
                  <a:moveTo>
                    <a:pt x="8" y="17"/>
                  </a:moveTo>
                  <a:cubicBezTo>
                    <a:pt x="4" y="25"/>
                    <a:pt x="5" y="31"/>
                    <a:pt x="9" y="33"/>
                  </a:cubicBezTo>
                  <a:cubicBezTo>
                    <a:pt x="13" y="35"/>
                    <a:pt x="18" y="31"/>
                    <a:pt x="22" y="22"/>
                  </a:cubicBezTo>
                  <a:cubicBezTo>
                    <a:pt x="26" y="13"/>
                    <a:pt x="25" y="7"/>
                    <a:pt x="21" y="5"/>
                  </a:cubicBezTo>
                  <a:cubicBezTo>
                    <a:pt x="17" y="3"/>
                    <a:pt x="12" y="7"/>
                    <a:pt x="8" y="17"/>
                  </a:cubicBezTo>
                  <a:close/>
                </a:path>
              </a:pathLst>
            </a:custGeom>
            <a:solidFill>
              <a:srgbClr val="2298F0">
                <a:alpha val="69804"/>
              </a:srgbClr>
            </a:solidFill>
            <a:ln>
              <a:noFill/>
            </a:ln>
          </p:spPr>
          <p:txBody>
            <a:bodyPr vert="horz" wrap="square" lIns="91404" tIns="45702" rIns="91404" bIns="45702" numCol="1" anchor="t" anchorCtr="0" compatLnSpc="1"/>
            <a:lstStyle/>
            <a:p>
              <a:pPr defTabSz="1218565"/>
              <a:endParaRPr lang="zh-CN" altLang="en-US" sz="2400">
                <a:solidFill>
                  <a:prstClr val="black"/>
                </a:solidFill>
              </a:endParaRPr>
            </a:p>
          </p:txBody>
        </p:sp>
      </p:grpSp>
      <p:grpSp>
        <p:nvGrpSpPr>
          <p:cNvPr id="585" name="组合 584"/>
          <p:cNvGrpSpPr/>
          <p:nvPr/>
        </p:nvGrpSpPr>
        <p:grpSpPr>
          <a:xfrm>
            <a:off x="5565335" y="4997298"/>
            <a:ext cx="1134965" cy="439923"/>
            <a:chOff x="2109185" y="4825302"/>
            <a:chExt cx="1135408" cy="755059"/>
          </a:xfrm>
        </p:grpSpPr>
        <p:sp>
          <p:nvSpPr>
            <p:cNvPr id="586" name="Text Box 20"/>
            <p:cNvSpPr txBox="1">
              <a:spLocks noChangeArrowheads="1"/>
            </p:cNvSpPr>
            <p:nvPr/>
          </p:nvSpPr>
          <p:spPr bwMode="auto">
            <a:xfrm>
              <a:off x="2494929" y="5289937"/>
              <a:ext cx="567087" cy="290424"/>
            </a:xfrm>
            <a:prstGeom prst="rect">
              <a:avLst/>
            </a:prstGeom>
            <a:noFill/>
            <a:ln w="19050" algn="ctr">
              <a:noFill/>
              <a:miter lim="800000"/>
            </a:ln>
          </p:spPr>
          <p:txBody>
            <a:bodyPr wrap="square" lIns="0" tIns="0" rIns="0" bIns="0">
              <a:spAutoFit/>
            </a:bodyPr>
            <a:lstStyle/>
            <a:p>
              <a:pPr defTabSz="958215">
                <a:spcBef>
                  <a:spcPct val="50000"/>
                </a:spcBef>
              </a:pPr>
              <a:r>
                <a:rPr lang="en-US" altLang="zh-CN" sz="1100" b="1" dirty="0">
                  <a:solidFill>
                    <a:prstClr val="black">
                      <a:lumMod val="75000"/>
                      <a:lumOff val="25000"/>
                    </a:prstClr>
                  </a:solidFill>
                  <a:cs typeface="Huawei Sans" panose="020C0503030203020204" pitchFamily="34" charset="0"/>
                </a:rPr>
                <a:t>OBS</a:t>
              </a:r>
              <a:endParaRPr lang="zh-CN" altLang="en-US" sz="1100" b="1" dirty="0">
                <a:solidFill>
                  <a:prstClr val="black">
                    <a:lumMod val="75000"/>
                    <a:lumOff val="25000"/>
                  </a:prstClr>
                </a:solidFill>
                <a:cs typeface="Huawei Sans" panose="020C0503030203020204" pitchFamily="34" charset="0"/>
              </a:endParaRPr>
            </a:p>
          </p:txBody>
        </p:sp>
        <p:grpSp>
          <p:nvGrpSpPr>
            <p:cNvPr id="587" name="组合 586"/>
            <p:cNvGrpSpPr/>
            <p:nvPr/>
          </p:nvGrpSpPr>
          <p:grpSpPr>
            <a:xfrm>
              <a:off x="2109185" y="4825302"/>
              <a:ext cx="1135408" cy="414052"/>
              <a:chOff x="5149982" y="1921759"/>
              <a:chExt cx="1628472" cy="676492"/>
            </a:xfrm>
          </p:grpSpPr>
          <p:grpSp>
            <p:nvGrpSpPr>
              <p:cNvPr id="588" name="组合 587"/>
              <p:cNvGrpSpPr/>
              <p:nvPr/>
            </p:nvGrpSpPr>
            <p:grpSpPr>
              <a:xfrm>
                <a:off x="5229165" y="1921759"/>
                <a:ext cx="1530834" cy="592713"/>
                <a:chOff x="231490" y="5040052"/>
                <a:chExt cx="1872208" cy="684076"/>
              </a:xfrm>
            </p:grpSpPr>
            <p:grpSp>
              <p:nvGrpSpPr>
                <p:cNvPr id="591" name="组合 590"/>
                <p:cNvGrpSpPr/>
                <p:nvPr/>
              </p:nvGrpSpPr>
              <p:grpSpPr>
                <a:xfrm>
                  <a:off x="759648" y="5040052"/>
                  <a:ext cx="229551" cy="302732"/>
                  <a:chOff x="614007" y="4706676"/>
                  <a:chExt cx="229551" cy="302732"/>
                </a:xfrm>
              </p:grpSpPr>
              <p:sp>
                <p:nvSpPr>
                  <p:cNvPr id="664" name="圆角矩形 663"/>
                  <p:cNvSpPr/>
                  <p:nvPr/>
                </p:nvSpPr>
                <p:spPr>
                  <a:xfrm>
                    <a:off x="614007" y="4706676"/>
                    <a:ext cx="229551" cy="302732"/>
                  </a:xfrm>
                  <a:prstGeom prst="roundRect">
                    <a:avLst>
                      <a:gd name="adj" fmla="val 9808"/>
                    </a:avLst>
                  </a:prstGeom>
                  <a:solidFill>
                    <a:srgbClr val="2298F0"/>
                  </a:solidFill>
                  <a:ln>
                    <a:noFill/>
                  </a:ln>
                </p:spPr>
                <p:txBody>
                  <a:bodyPr vert="horz" wrap="square" lIns="162571" tIns="81285" rIns="162571" bIns="81285" numCol="1" anchor="t" anchorCtr="0" compatLnSpc="1"/>
                  <a:lstStyle/>
                  <a:p>
                    <a:pPr defTabSz="1625600">
                      <a:defRPr/>
                    </a:pPr>
                    <a:endParaRPr lang="zh-CN" altLang="en-US" sz="4265" kern="0">
                      <a:solidFill>
                        <a:prstClr val="black"/>
                      </a:solidFill>
                    </a:endParaRPr>
                  </a:p>
                </p:txBody>
              </p:sp>
              <p:sp>
                <p:nvSpPr>
                  <p:cNvPr id="665" name="Freeform 6"/>
                  <p:cNvSpPr>
                    <a:spLocks noEditPoints="1"/>
                  </p:cNvSpPr>
                  <p:nvPr/>
                </p:nvSpPr>
                <p:spPr bwMode="auto">
                  <a:xfrm>
                    <a:off x="651233" y="4757588"/>
                    <a:ext cx="155099" cy="200909"/>
                  </a:xfrm>
                  <a:custGeom>
                    <a:avLst/>
                    <a:gdLst>
                      <a:gd name="T0" fmla="*/ 0 w 237"/>
                      <a:gd name="T1" fmla="*/ 85 h 307"/>
                      <a:gd name="T2" fmla="*/ 10 w 237"/>
                      <a:gd name="T3" fmla="*/ 139 h 307"/>
                      <a:gd name="T4" fmla="*/ 69 w 237"/>
                      <a:gd name="T5" fmla="*/ 163 h 307"/>
                      <a:gd name="T6" fmla="*/ 154 w 237"/>
                      <a:gd name="T7" fmla="*/ 165 h 307"/>
                      <a:gd name="T8" fmla="*/ 227 w 237"/>
                      <a:gd name="T9" fmla="*/ 139 h 307"/>
                      <a:gd name="T10" fmla="*/ 237 w 237"/>
                      <a:gd name="T11" fmla="*/ 85 h 307"/>
                      <a:gd name="T12" fmla="*/ 230 w 237"/>
                      <a:gd name="T13" fmla="*/ 82 h 307"/>
                      <a:gd name="T14" fmla="*/ 152 w 237"/>
                      <a:gd name="T15" fmla="*/ 108 h 307"/>
                      <a:gd name="T16" fmla="*/ 69 w 237"/>
                      <a:gd name="T17" fmla="*/ 106 h 307"/>
                      <a:gd name="T18" fmla="*/ 7 w 237"/>
                      <a:gd name="T19" fmla="*/ 82 h 307"/>
                      <a:gd name="T20" fmla="*/ 24 w 237"/>
                      <a:gd name="T21" fmla="*/ 132 h 307"/>
                      <a:gd name="T22" fmla="*/ 22 w 237"/>
                      <a:gd name="T23" fmla="*/ 113 h 307"/>
                      <a:gd name="T24" fmla="*/ 31 w 237"/>
                      <a:gd name="T25" fmla="*/ 111 h 307"/>
                      <a:gd name="T26" fmla="*/ 33 w 237"/>
                      <a:gd name="T27" fmla="*/ 130 h 307"/>
                      <a:gd name="T28" fmla="*/ 26 w 237"/>
                      <a:gd name="T29" fmla="*/ 134 h 307"/>
                      <a:gd name="T30" fmla="*/ 166 w 237"/>
                      <a:gd name="T31" fmla="*/ 92 h 307"/>
                      <a:gd name="T32" fmla="*/ 215 w 237"/>
                      <a:gd name="T33" fmla="*/ 73 h 307"/>
                      <a:gd name="T34" fmla="*/ 237 w 237"/>
                      <a:gd name="T35" fmla="*/ 47 h 307"/>
                      <a:gd name="T36" fmla="*/ 222 w 237"/>
                      <a:gd name="T37" fmla="*/ 26 h 307"/>
                      <a:gd name="T38" fmla="*/ 178 w 237"/>
                      <a:gd name="T39" fmla="*/ 7 h 307"/>
                      <a:gd name="T40" fmla="*/ 118 w 237"/>
                      <a:gd name="T41" fmla="*/ 0 h 307"/>
                      <a:gd name="T42" fmla="*/ 50 w 237"/>
                      <a:gd name="T43" fmla="*/ 9 h 307"/>
                      <a:gd name="T44" fmla="*/ 10 w 237"/>
                      <a:gd name="T45" fmla="*/ 30 h 307"/>
                      <a:gd name="T46" fmla="*/ 0 w 237"/>
                      <a:gd name="T47" fmla="*/ 52 h 307"/>
                      <a:gd name="T48" fmla="*/ 26 w 237"/>
                      <a:gd name="T49" fmla="*/ 75 h 307"/>
                      <a:gd name="T50" fmla="*/ 83 w 237"/>
                      <a:gd name="T51" fmla="*/ 92 h 307"/>
                      <a:gd name="T52" fmla="*/ 118 w 237"/>
                      <a:gd name="T53" fmla="*/ 94 h 307"/>
                      <a:gd name="T54" fmla="*/ 3 w 237"/>
                      <a:gd name="T55" fmla="*/ 163 h 307"/>
                      <a:gd name="T56" fmla="*/ 10 w 237"/>
                      <a:gd name="T57" fmla="*/ 210 h 307"/>
                      <a:gd name="T58" fmla="*/ 69 w 237"/>
                      <a:gd name="T59" fmla="*/ 231 h 307"/>
                      <a:gd name="T60" fmla="*/ 154 w 237"/>
                      <a:gd name="T61" fmla="*/ 234 h 307"/>
                      <a:gd name="T62" fmla="*/ 227 w 237"/>
                      <a:gd name="T63" fmla="*/ 210 h 307"/>
                      <a:gd name="T64" fmla="*/ 234 w 237"/>
                      <a:gd name="T65" fmla="*/ 163 h 307"/>
                      <a:gd name="T66" fmla="*/ 227 w 237"/>
                      <a:gd name="T67" fmla="*/ 158 h 307"/>
                      <a:gd name="T68" fmla="*/ 149 w 237"/>
                      <a:gd name="T69" fmla="*/ 179 h 307"/>
                      <a:gd name="T70" fmla="*/ 71 w 237"/>
                      <a:gd name="T71" fmla="*/ 177 h 307"/>
                      <a:gd name="T72" fmla="*/ 10 w 237"/>
                      <a:gd name="T73" fmla="*/ 158 h 307"/>
                      <a:gd name="T74" fmla="*/ 24 w 237"/>
                      <a:gd name="T75" fmla="*/ 203 h 307"/>
                      <a:gd name="T76" fmla="*/ 22 w 237"/>
                      <a:gd name="T77" fmla="*/ 184 h 307"/>
                      <a:gd name="T78" fmla="*/ 31 w 237"/>
                      <a:gd name="T79" fmla="*/ 179 h 307"/>
                      <a:gd name="T80" fmla="*/ 33 w 237"/>
                      <a:gd name="T81" fmla="*/ 201 h 307"/>
                      <a:gd name="T82" fmla="*/ 29 w 237"/>
                      <a:gd name="T83" fmla="*/ 203 h 307"/>
                      <a:gd name="T84" fmla="*/ 3 w 237"/>
                      <a:gd name="T85" fmla="*/ 234 h 307"/>
                      <a:gd name="T86" fmla="*/ 10 w 237"/>
                      <a:gd name="T87" fmla="*/ 281 h 307"/>
                      <a:gd name="T88" fmla="*/ 69 w 237"/>
                      <a:gd name="T89" fmla="*/ 302 h 307"/>
                      <a:gd name="T90" fmla="*/ 152 w 237"/>
                      <a:gd name="T91" fmla="*/ 305 h 307"/>
                      <a:gd name="T92" fmla="*/ 227 w 237"/>
                      <a:gd name="T93" fmla="*/ 281 h 307"/>
                      <a:gd name="T94" fmla="*/ 234 w 237"/>
                      <a:gd name="T95" fmla="*/ 234 h 307"/>
                      <a:gd name="T96" fmla="*/ 227 w 237"/>
                      <a:gd name="T97" fmla="*/ 229 h 307"/>
                      <a:gd name="T98" fmla="*/ 149 w 237"/>
                      <a:gd name="T99" fmla="*/ 250 h 307"/>
                      <a:gd name="T100" fmla="*/ 71 w 237"/>
                      <a:gd name="T101" fmla="*/ 248 h 307"/>
                      <a:gd name="T102" fmla="*/ 10 w 237"/>
                      <a:gd name="T103" fmla="*/ 229 h 307"/>
                      <a:gd name="T104" fmla="*/ 26 w 237"/>
                      <a:gd name="T105" fmla="*/ 272 h 307"/>
                      <a:gd name="T106" fmla="*/ 24 w 237"/>
                      <a:gd name="T107" fmla="*/ 253 h 307"/>
                      <a:gd name="T108" fmla="*/ 31 w 237"/>
                      <a:gd name="T109" fmla="*/ 250 h 307"/>
                      <a:gd name="T110" fmla="*/ 33 w 237"/>
                      <a:gd name="T111" fmla="*/ 269 h 307"/>
                      <a:gd name="T112" fmla="*/ 29 w 237"/>
                      <a:gd name="T113" fmla="*/ 272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7" h="307">
                        <a:moveTo>
                          <a:pt x="7" y="82"/>
                        </a:moveTo>
                        <a:lnTo>
                          <a:pt x="7" y="82"/>
                        </a:lnTo>
                        <a:lnTo>
                          <a:pt x="5" y="80"/>
                        </a:lnTo>
                        <a:lnTo>
                          <a:pt x="3" y="82"/>
                        </a:lnTo>
                        <a:lnTo>
                          <a:pt x="3" y="85"/>
                        </a:lnTo>
                        <a:lnTo>
                          <a:pt x="0" y="85"/>
                        </a:lnTo>
                        <a:lnTo>
                          <a:pt x="3" y="125"/>
                        </a:lnTo>
                        <a:lnTo>
                          <a:pt x="3" y="125"/>
                        </a:lnTo>
                        <a:lnTo>
                          <a:pt x="3" y="130"/>
                        </a:lnTo>
                        <a:lnTo>
                          <a:pt x="3" y="134"/>
                        </a:lnTo>
                        <a:lnTo>
                          <a:pt x="5" y="137"/>
                        </a:lnTo>
                        <a:lnTo>
                          <a:pt x="10" y="139"/>
                        </a:lnTo>
                        <a:lnTo>
                          <a:pt x="10" y="139"/>
                        </a:lnTo>
                        <a:lnTo>
                          <a:pt x="17" y="146"/>
                        </a:lnTo>
                        <a:lnTo>
                          <a:pt x="29" y="151"/>
                        </a:lnTo>
                        <a:lnTo>
                          <a:pt x="40" y="156"/>
                        </a:lnTo>
                        <a:lnTo>
                          <a:pt x="55" y="158"/>
                        </a:lnTo>
                        <a:lnTo>
                          <a:pt x="69" y="163"/>
                        </a:lnTo>
                        <a:lnTo>
                          <a:pt x="83" y="165"/>
                        </a:lnTo>
                        <a:lnTo>
                          <a:pt x="100" y="165"/>
                        </a:lnTo>
                        <a:lnTo>
                          <a:pt x="118" y="165"/>
                        </a:lnTo>
                        <a:lnTo>
                          <a:pt x="118" y="165"/>
                        </a:lnTo>
                        <a:lnTo>
                          <a:pt x="137" y="165"/>
                        </a:lnTo>
                        <a:lnTo>
                          <a:pt x="154" y="165"/>
                        </a:lnTo>
                        <a:lnTo>
                          <a:pt x="168" y="163"/>
                        </a:lnTo>
                        <a:lnTo>
                          <a:pt x="182" y="158"/>
                        </a:lnTo>
                        <a:lnTo>
                          <a:pt x="196" y="156"/>
                        </a:lnTo>
                        <a:lnTo>
                          <a:pt x="208" y="151"/>
                        </a:lnTo>
                        <a:lnTo>
                          <a:pt x="218" y="146"/>
                        </a:lnTo>
                        <a:lnTo>
                          <a:pt x="227" y="139"/>
                        </a:lnTo>
                        <a:lnTo>
                          <a:pt x="227" y="139"/>
                        </a:lnTo>
                        <a:lnTo>
                          <a:pt x="232" y="137"/>
                        </a:lnTo>
                        <a:lnTo>
                          <a:pt x="232" y="134"/>
                        </a:lnTo>
                        <a:lnTo>
                          <a:pt x="234" y="130"/>
                        </a:lnTo>
                        <a:lnTo>
                          <a:pt x="234" y="125"/>
                        </a:lnTo>
                        <a:lnTo>
                          <a:pt x="237" y="85"/>
                        </a:lnTo>
                        <a:lnTo>
                          <a:pt x="237" y="85"/>
                        </a:lnTo>
                        <a:lnTo>
                          <a:pt x="234" y="85"/>
                        </a:lnTo>
                        <a:lnTo>
                          <a:pt x="232" y="82"/>
                        </a:lnTo>
                        <a:lnTo>
                          <a:pt x="232" y="80"/>
                        </a:lnTo>
                        <a:lnTo>
                          <a:pt x="230" y="82"/>
                        </a:lnTo>
                        <a:lnTo>
                          <a:pt x="230" y="82"/>
                        </a:lnTo>
                        <a:lnTo>
                          <a:pt x="220" y="87"/>
                        </a:lnTo>
                        <a:lnTo>
                          <a:pt x="208" y="94"/>
                        </a:lnTo>
                        <a:lnTo>
                          <a:pt x="196" y="99"/>
                        </a:lnTo>
                        <a:lnTo>
                          <a:pt x="182" y="104"/>
                        </a:lnTo>
                        <a:lnTo>
                          <a:pt x="168" y="106"/>
                        </a:lnTo>
                        <a:lnTo>
                          <a:pt x="152" y="108"/>
                        </a:lnTo>
                        <a:lnTo>
                          <a:pt x="135" y="108"/>
                        </a:lnTo>
                        <a:lnTo>
                          <a:pt x="118" y="111"/>
                        </a:lnTo>
                        <a:lnTo>
                          <a:pt x="118" y="111"/>
                        </a:lnTo>
                        <a:lnTo>
                          <a:pt x="102" y="108"/>
                        </a:lnTo>
                        <a:lnTo>
                          <a:pt x="85" y="108"/>
                        </a:lnTo>
                        <a:lnTo>
                          <a:pt x="69" y="106"/>
                        </a:lnTo>
                        <a:lnTo>
                          <a:pt x="55" y="104"/>
                        </a:lnTo>
                        <a:lnTo>
                          <a:pt x="40" y="99"/>
                        </a:lnTo>
                        <a:lnTo>
                          <a:pt x="29" y="94"/>
                        </a:lnTo>
                        <a:lnTo>
                          <a:pt x="17" y="87"/>
                        </a:lnTo>
                        <a:lnTo>
                          <a:pt x="7" y="82"/>
                        </a:lnTo>
                        <a:lnTo>
                          <a:pt x="7" y="82"/>
                        </a:lnTo>
                        <a:lnTo>
                          <a:pt x="7" y="82"/>
                        </a:lnTo>
                        <a:lnTo>
                          <a:pt x="7" y="82"/>
                        </a:lnTo>
                        <a:close/>
                        <a:moveTo>
                          <a:pt x="26" y="134"/>
                        </a:moveTo>
                        <a:lnTo>
                          <a:pt x="26" y="134"/>
                        </a:lnTo>
                        <a:lnTo>
                          <a:pt x="26" y="132"/>
                        </a:lnTo>
                        <a:lnTo>
                          <a:pt x="24" y="132"/>
                        </a:lnTo>
                        <a:lnTo>
                          <a:pt x="22" y="130"/>
                        </a:lnTo>
                        <a:lnTo>
                          <a:pt x="22" y="125"/>
                        </a:lnTo>
                        <a:lnTo>
                          <a:pt x="19" y="120"/>
                        </a:lnTo>
                        <a:lnTo>
                          <a:pt x="19" y="120"/>
                        </a:lnTo>
                        <a:lnTo>
                          <a:pt x="22" y="116"/>
                        </a:lnTo>
                        <a:lnTo>
                          <a:pt x="22" y="113"/>
                        </a:lnTo>
                        <a:lnTo>
                          <a:pt x="24" y="111"/>
                        </a:lnTo>
                        <a:lnTo>
                          <a:pt x="26" y="108"/>
                        </a:lnTo>
                        <a:lnTo>
                          <a:pt x="26" y="108"/>
                        </a:lnTo>
                        <a:lnTo>
                          <a:pt x="26" y="108"/>
                        </a:lnTo>
                        <a:lnTo>
                          <a:pt x="29" y="108"/>
                        </a:lnTo>
                        <a:lnTo>
                          <a:pt x="31" y="111"/>
                        </a:lnTo>
                        <a:lnTo>
                          <a:pt x="33" y="113"/>
                        </a:lnTo>
                        <a:lnTo>
                          <a:pt x="33" y="116"/>
                        </a:lnTo>
                        <a:lnTo>
                          <a:pt x="33" y="120"/>
                        </a:lnTo>
                        <a:lnTo>
                          <a:pt x="33" y="120"/>
                        </a:lnTo>
                        <a:lnTo>
                          <a:pt x="33" y="125"/>
                        </a:lnTo>
                        <a:lnTo>
                          <a:pt x="33" y="130"/>
                        </a:lnTo>
                        <a:lnTo>
                          <a:pt x="31" y="132"/>
                        </a:lnTo>
                        <a:lnTo>
                          <a:pt x="29" y="132"/>
                        </a:lnTo>
                        <a:lnTo>
                          <a:pt x="26" y="134"/>
                        </a:lnTo>
                        <a:lnTo>
                          <a:pt x="26" y="134"/>
                        </a:lnTo>
                        <a:lnTo>
                          <a:pt x="26" y="134"/>
                        </a:lnTo>
                        <a:lnTo>
                          <a:pt x="26" y="134"/>
                        </a:lnTo>
                        <a:close/>
                        <a:moveTo>
                          <a:pt x="118" y="94"/>
                        </a:moveTo>
                        <a:lnTo>
                          <a:pt x="118" y="94"/>
                        </a:lnTo>
                        <a:lnTo>
                          <a:pt x="130" y="94"/>
                        </a:lnTo>
                        <a:lnTo>
                          <a:pt x="144" y="94"/>
                        </a:lnTo>
                        <a:lnTo>
                          <a:pt x="154" y="92"/>
                        </a:lnTo>
                        <a:lnTo>
                          <a:pt x="166" y="92"/>
                        </a:lnTo>
                        <a:lnTo>
                          <a:pt x="178" y="90"/>
                        </a:lnTo>
                        <a:lnTo>
                          <a:pt x="187" y="85"/>
                        </a:lnTo>
                        <a:lnTo>
                          <a:pt x="194" y="82"/>
                        </a:lnTo>
                        <a:lnTo>
                          <a:pt x="204" y="80"/>
                        </a:lnTo>
                        <a:lnTo>
                          <a:pt x="211" y="75"/>
                        </a:lnTo>
                        <a:lnTo>
                          <a:pt x="215" y="73"/>
                        </a:lnTo>
                        <a:lnTo>
                          <a:pt x="222" y="68"/>
                        </a:lnTo>
                        <a:lnTo>
                          <a:pt x="227" y="64"/>
                        </a:lnTo>
                        <a:lnTo>
                          <a:pt x="232" y="61"/>
                        </a:lnTo>
                        <a:lnTo>
                          <a:pt x="234" y="56"/>
                        </a:lnTo>
                        <a:lnTo>
                          <a:pt x="234" y="52"/>
                        </a:lnTo>
                        <a:lnTo>
                          <a:pt x="237" y="47"/>
                        </a:lnTo>
                        <a:lnTo>
                          <a:pt x="237" y="47"/>
                        </a:lnTo>
                        <a:lnTo>
                          <a:pt x="234" y="42"/>
                        </a:lnTo>
                        <a:lnTo>
                          <a:pt x="234" y="40"/>
                        </a:lnTo>
                        <a:lnTo>
                          <a:pt x="232" y="35"/>
                        </a:lnTo>
                        <a:lnTo>
                          <a:pt x="227" y="30"/>
                        </a:lnTo>
                        <a:lnTo>
                          <a:pt x="222" y="26"/>
                        </a:lnTo>
                        <a:lnTo>
                          <a:pt x="218" y="23"/>
                        </a:lnTo>
                        <a:lnTo>
                          <a:pt x="211" y="19"/>
                        </a:lnTo>
                        <a:lnTo>
                          <a:pt x="204" y="16"/>
                        </a:lnTo>
                        <a:lnTo>
                          <a:pt x="194" y="12"/>
                        </a:lnTo>
                        <a:lnTo>
                          <a:pt x="187" y="9"/>
                        </a:lnTo>
                        <a:lnTo>
                          <a:pt x="178" y="7"/>
                        </a:lnTo>
                        <a:lnTo>
                          <a:pt x="166" y="4"/>
                        </a:lnTo>
                        <a:lnTo>
                          <a:pt x="154" y="2"/>
                        </a:lnTo>
                        <a:lnTo>
                          <a:pt x="144" y="0"/>
                        </a:lnTo>
                        <a:lnTo>
                          <a:pt x="130" y="0"/>
                        </a:lnTo>
                        <a:lnTo>
                          <a:pt x="118" y="0"/>
                        </a:lnTo>
                        <a:lnTo>
                          <a:pt x="118" y="0"/>
                        </a:lnTo>
                        <a:lnTo>
                          <a:pt x="104" y="0"/>
                        </a:lnTo>
                        <a:lnTo>
                          <a:pt x="95" y="0"/>
                        </a:lnTo>
                        <a:lnTo>
                          <a:pt x="83" y="2"/>
                        </a:lnTo>
                        <a:lnTo>
                          <a:pt x="71" y="4"/>
                        </a:lnTo>
                        <a:lnTo>
                          <a:pt x="59" y="7"/>
                        </a:lnTo>
                        <a:lnTo>
                          <a:pt x="50" y="9"/>
                        </a:lnTo>
                        <a:lnTo>
                          <a:pt x="43" y="12"/>
                        </a:lnTo>
                        <a:lnTo>
                          <a:pt x="33" y="16"/>
                        </a:lnTo>
                        <a:lnTo>
                          <a:pt x="26" y="19"/>
                        </a:lnTo>
                        <a:lnTo>
                          <a:pt x="19" y="23"/>
                        </a:lnTo>
                        <a:lnTo>
                          <a:pt x="14" y="26"/>
                        </a:lnTo>
                        <a:lnTo>
                          <a:pt x="10" y="30"/>
                        </a:lnTo>
                        <a:lnTo>
                          <a:pt x="5" y="35"/>
                        </a:lnTo>
                        <a:lnTo>
                          <a:pt x="3" y="40"/>
                        </a:lnTo>
                        <a:lnTo>
                          <a:pt x="0" y="42"/>
                        </a:lnTo>
                        <a:lnTo>
                          <a:pt x="0" y="47"/>
                        </a:lnTo>
                        <a:lnTo>
                          <a:pt x="0" y="47"/>
                        </a:lnTo>
                        <a:lnTo>
                          <a:pt x="0" y="52"/>
                        </a:lnTo>
                        <a:lnTo>
                          <a:pt x="3" y="56"/>
                        </a:lnTo>
                        <a:lnTo>
                          <a:pt x="5" y="61"/>
                        </a:lnTo>
                        <a:lnTo>
                          <a:pt x="10" y="64"/>
                        </a:lnTo>
                        <a:lnTo>
                          <a:pt x="14" y="68"/>
                        </a:lnTo>
                        <a:lnTo>
                          <a:pt x="19" y="73"/>
                        </a:lnTo>
                        <a:lnTo>
                          <a:pt x="26" y="75"/>
                        </a:lnTo>
                        <a:lnTo>
                          <a:pt x="33" y="80"/>
                        </a:lnTo>
                        <a:lnTo>
                          <a:pt x="43" y="82"/>
                        </a:lnTo>
                        <a:lnTo>
                          <a:pt x="50" y="85"/>
                        </a:lnTo>
                        <a:lnTo>
                          <a:pt x="59" y="90"/>
                        </a:lnTo>
                        <a:lnTo>
                          <a:pt x="71" y="92"/>
                        </a:lnTo>
                        <a:lnTo>
                          <a:pt x="83" y="92"/>
                        </a:lnTo>
                        <a:lnTo>
                          <a:pt x="95" y="94"/>
                        </a:lnTo>
                        <a:lnTo>
                          <a:pt x="104" y="94"/>
                        </a:lnTo>
                        <a:lnTo>
                          <a:pt x="118" y="94"/>
                        </a:lnTo>
                        <a:lnTo>
                          <a:pt x="118" y="94"/>
                        </a:lnTo>
                        <a:lnTo>
                          <a:pt x="118" y="94"/>
                        </a:lnTo>
                        <a:lnTo>
                          <a:pt x="118" y="94"/>
                        </a:lnTo>
                        <a:close/>
                        <a:moveTo>
                          <a:pt x="10" y="158"/>
                        </a:moveTo>
                        <a:lnTo>
                          <a:pt x="10" y="158"/>
                        </a:lnTo>
                        <a:lnTo>
                          <a:pt x="7" y="158"/>
                        </a:lnTo>
                        <a:lnTo>
                          <a:pt x="5" y="158"/>
                        </a:lnTo>
                        <a:lnTo>
                          <a:pt x="3" y="160"/>
                        </a:lnTo>
                        <a:lnTo>
                          <a:pt x="3" y="163"/>
                        </a:lnTo>
                        <a:lnTo>
                          <a:pt x="3" y="196"/>
                        </a:lnTo>
                        <a:lnTo>
                          <a:pt x="3" y="196"/>
                        </a:lnTo>
                        <a:lnTo>
                          <a:pt x="3" y="201"/>
                        </a:lnTo>
                        <a:lnTo>
                          <a:pt x="5" y="205"/>
                        </a:lnTo>
                        <a:lnTo>
                          <a:pt x="7" y="208"/>
                        </a:lnTo>
                        <a:lnTo>
                          <a:pt x="10" y="210"/>
                        </a:lnTo>
                        <a:lnTo>
                          <a:pt x="10" y="210"/>
                        </a:lnTo>
                        <a:lnTo>
                          <a:pt x="19" y="217"/>
                        </a:lnTo>
                        <a:lnTo>
                          <a:pt x="29" y="222"/>
                        </a:lnTo>
                        <a:lnTo>
                          <a:pt x="40" y="224"/>
                        </a:lnTo>
                        <a:lnTo>
                          <a:pt x="55" y="229"/>
                        </a:lnTo>
                        <a:lnTo>
                          <a:pt x="69" y="231"/>
                        </a:lnTo>
                        <a:lnTo>
                          <a:pt x="83" y="234"/>
                        </a:lnTo>
                        <a:lnTo>
                          <a:pt x="100" y="236"/>
                        </a:lnTo>
                        <a:lnTo>
                          <a:pt x="118" y="236"/>
                        </a:lnTo>
                        <a:lnTo>
                          <a:pt x="118" y="236"/>
                        </a:lnTo>
                        <a:lnTo>
                          <a:pt x="135" y="236"/>
                        </a:lnTo>
                        <a:lnTo>
                          <a:pt x="154" y="234"/>
                        </a:lnTo>
                        <a:lnTo>
                          <a:pt x="168" y="231"/>
                        </a:lnTo>
                        <a:lnTo>
                          <a:pt x="182" y="229"/>
                        </a:lnTo>
                        <a:lnTo>
                          <a:pt x="196" y="224"/>
                        </a:lnTo>
                        <a:lnTo>
                          <a:pt x="208" y="222"/>
                        </a:lnTo>
                        <a:lnTo>
                          <a:pt x="218" y="217"/>
                        </a:lnTo>
                        <a:lnTo>
                          <a:pt x="227" y="210"/>
                        </a:lnTo>
                        <a:lnTo>
                          <a:pt x="227" y="210"/>
                        </a:lnTo>
                        <a:lnTo>
                          <a:pt x="230" y="208"/>
                        </a:lnTo>
                        <a:lnTo>
                          <a:pt x="232" y="205"/>
                        </a:lnTo>
                        <a:lnTo>
                          <a:pt x="234" y="201"/>
                        </a:lnTo>
                        <a:lnTo>
                          <a:pt x="234" y="196"/>
                        </a:lnTo>
                        <a:lnTo>
                          <a:pt x="234" y="163"/>
                        </a:lnTo>
                        <a:lnTo>
                          <a:pt x="234" y="163"/>
                        </a:lnTo>
                        <a:lnTo>
                          <a:pt x="234" y="160"/>
                        </a:lnTo>
                        <a:lnTo>
                          <a:pt x="232" y="158"/>
                        </a:lnTo>
                        <a:lnTo>
                          <a:pt x="230" y="158"/>
                        </a:lnTo>
                        <a:lnTo>
                          <a:pt x="227" y="158"/>
                        </a:lnTo>
                        <a:lnTo>
                          <a:pt x="227" y="158"/>
                        </a:lnTo>
                        <a:lnTo>
                          <a:pt x="215" y="163"/>
                        </a:lnTo>
                        <a:lnTo>
                          <a:pt x="206" y="168"/>
                        </a:lnTo>
                        <a:lnTo>
                          <a:pt x="194" y="172"/>
                        </a:lnTo>
                        <a:lnTo>
                          <a:pt x="180" y="175"/>
                        </a:lnTo>
                        <a:lnTo>
                          <a:pt x="166" y="177"/>
                        </a:lnTo>
                        <a:lnTo>
                          <a:pt x="149" y="179"/>
                        </a:lnTo>
                        <a:lnTo>
                          <a:pt x="135" y="182"/>
                        </a:lnTo>
                        <a:lnTo>
                          <a:pt x="118" y="182"/>
                        </a:lnTo>
                        <a:lnTo>
                          <a:pt x="118" y="182"/>
                        </a:lnTo>
                        <a:lnTo>
                          <a:pt x="102" y="182"/>
                        </a:lnTo>
                        <a:lnTo>
                          <a:pt x="88" y="179"/>
                        </a:lnTo>
                        <a:lnTo>
                          <a:pt x="71" y="177"/>
                        </a:lnTo>
                        <a:lnTo>
                          <a:pt x="57" y="175"/>
                        </a:lnTo>
                        <a:lnTo>
                          <a:pt x="43" y="172"/>
                        </a:lnTo>
                        <a:lnTo>
                          <a:pt x="31" y="168"/>
                        </a:lnTo>
                        <a:lnTo>
                          <a:pt x="19" y="163"/>
                        </a:lnTo>
                        <a:lnTo>
                          <a:pt x="10" y="158"/>
                        </a:lnTo>
                        <a:lnTo>
                          <a:pt x="10" y="158"/>
                        </a:lnTo>
                        <a:lnTo>
                          <a:pt x="10" y="158"/>
                        </a:lnTo>
                        <a:lnTo>
                          <a:pt x="10" y="158"/>
                        </a:lnTo>
                        <a:close/>
                        <a:moveTo>
                          <a:pt x="29" y="203"/>
                        </a:moveTo>
                        <a:lnTo>
                          <a:pt x="29" y="203"/>
                        </a:lnTo>
                        <a:lnTo>
                          <a:pt x="26" y="203"/>
                        </a:lnTo>
                        <a:lnTo>
                          <a:pt x="24" y="203"/>
                        </a:lnTo>
                        <a:lnTo>
                          <a:pt x="22" y="201"/>
                        </a:lnTo>
                        <a:lnTo>
                          <a:pt x="22" y="196"/>
                        </a:lnTo>
                        <a:lnTo>
                          <a:pt x="22" y="191"/>
                        </a:lnTo>
                        <a:lnTo>
                          <a:pt x="22" y="191"/>
                        </a:lnTo>
                        <a:lnTo>
                          <a:pt x="22" y="186"/>
                        </a:lnTo>
                        <a:lnTo>
                          <a:pt x="22" y="184"/>
                        </a:lnTo>
                        <a:lnTo>
                          <a:pt x="24" y="179"/>
                        </a:lnTo>
                        <a:lnTo>
                          <a:pt x="26" y="179"/>
                        </a:lnTo>
                        <a:lnTo>
                          <a:pt x="26" y="179"/>
                        </a:lnTo>
                        <a:lnTo>
                          <a:pt x="26" y="179"/>
                        </a:lnTo>
                        <a:lnTo>
                          <a:pt x="29" y="179"/>
                        </a:lnTo>
                        <a:lnTo>
                          <a:pt x="31" y="179"/>
                        </a:lnTo>
                        <a:lnTo>
                          <a:pt x="33" y="184"/>
                        </a:lnTo>
                        <a:lnTo>
                          <a:pt x="33" y="186"/>
                        </a:lnTo>
                        <a:lnTo>
                          <a:pt x="36" y="191"/>
                        </a:lnTo>
                        <a:lnTo>
                          <a:pt x="36" y="191"/>
                        </a:lnTo>
                        <a:lnTo>
                          <a:pt x="33" y="196"/>
                        </a:lnTo>
                        <a:lnTo>
                          <a:pt x="33" y="201"/>
                        </a:lnTo>
                        <a:lnTo>
                          <a:pt x="31" y="203"/>
                        </a:lnTo>
                        <a:lnTo>
                          <a:pt x="29" y="203"/>
                        </a:lnTo>
                        <a:lnTo>
                          <a:pt x="29" y="203"/>
                        </a:lnTo>
                        <a:lnTo>
                          <a:pt x="29" y="203"/>
                        </a:lnTo>
                        <a:lnTo>
                          <a:pt x="29" y="203"/>
                        </a:lnTo>
                        <a:lnTo>
                          <a:pt x="29" y="203"/>
                        </a:lnTo>
                        <a:close/>
                        <a:moveTo>
                          <a:pt x="10" y="229"/>
                        </a:moveTo>
                        <a:lnTo>
                          <a:pt x="10" y="229"/>
                        </a:lnTo>
                        <a:lnTo>
                          <a:pt x="7" y="229"/>
                        </a:lnTo>
                        <a:lnTo>
                          <a:pt x="5" y="229"/>
                        </a:lnTo>
                        <a:lnTo>
                          <a:pt x="3" y="231"/>
                        </a:lnTo>
                        <a:lnTo>
                          <a:pt x="3" y="234"/>
                        </a:lnTo>
                        <a:lnTo>
                          <a:pt x="3" y="267"/>
                        </a:lnTo>
                        <a:lnTo>
                          <a:pt x="3" y="267"/>
                        </a:lnTo>
                        <a:lnTo>
                          <a:pt x="5" y="269"/>
                        </a:lnTo>
                        <a:lnTo>
                          <a:pt x="5" y="274"/>
                        </a:lnTo>
                        <a:lnTo>
                          <a:pt x="7" y="279"/>
                        </a:lnTo>
                        <a:lnTo>
                          <a:pt x="10" y="281"/>
                        </a:lnTo>
                        <a:lnTo>
                          <a:pt x="10" y="281"/>
                        </a:lnTo>
                        <a:lnTo>
                          <a:pt x="19" y="286"/>
                        </a:lnTo>
                        <a:lnTo>
                          <a:pt x="29" y="290"/>
                        </a:lnTo>
                        <a:lnTo>
                          <a:pt x="40" y="295"/>
                        </a:lnTo>
                        <a:lnTo>
                          <a:pt x="55" y="298"/>
                        </a:lnTo>
                        <a:lnTo>
                          <a:pt x="69" y="302"/>
                        </a:lnTo>
                        <a:lnTo>
                          <a:pt x="85" y="305"/>
                        </a:lnTo>
                        <a:lnTo>
                          <a:pt x="100" y="305"/>
                        </a:lnTo>
                        <a:lnTo>
                          <a:pt x="118" y="307"/>
                        </a:lnTo>
                        <a:lnTo>
                          <a:pt x="118" y="307"/>
                        </a:lnTo>
                        <a:lnTo>
                          <a:pt x="135" y="305"/>
                        </a:lnTo>
                        <a:lnTo>
                          <a:pt x="152" y="305"/>
                        </a:lnTo>
                        <a:lnTo>
                          <a:pt x="168" y="302"/>
                        </a:lnTo>
                        <a:lnTo>
                          <a:pt x="182" y="298"/>
                        </a:lnTo>
                        <a:lnTo>
                          <a:pt x="194" y="295"/>
                        </a:lnTo>
                        <a:lnTo>
                          <a:pt x="208" y="290"/>
                        </a:lnTo>
                        <a:lnTo>
                          <a:pt x="218" y="286"/>
                        </a:lnTo>
                        <a:lnTo>
                          <a:pt x="227" y="281"/>
                        </a:lnTo>
                        <a:lnTo>
                          <a:pt x="227" y="281"/>
                        </a:lnTo>
                        <a:lnTo>
                          <a:pt x="230" y="279"/>
                        </a:lnTo>
                        <a:lnTo>
                          <a:pt x="232" y="274"/>
                        </a:lnTo>
                        <a:lnTo>
                          <a:pt x="232" y="269"/>
                        </a:lnTo>
                        <a:lnTo>
                          <a:pt x="234" y="267"/>
                        </a:lnTo>
                        <a:lnTo>
                          <a:pt x="234" y="234"/>
                        </a:lnTo>
                        <a:lnTo>
                          <a:pt x="234" y="234"/>
                        </a:lnTo>
                        <a:lnTo>
                          <a:pt x="232" y="231"/>
                        </a:lnTo>
                        <a:lnTo>
                          <a:pt x="232" y="229"/>
                        </a:lnTo>
                        <a:lnTo>
                          <a:pt x="230" y="229"/>
                        </a:lnTo>
                        <a:lnTo>
                          <a:pt x="227" y="229"/>
                        </a:lnTo>
                        <a:lnTo>
                          <a:pt x="227" y="229"/>
                        </a:lnTo>
                        <a:lnTo>
                          <a:pt x="215" y="234"/>
                        </a:lnTo>
                        <a:lnTo>
                          <a:pt x="206" y="238"/>
                        </a:lnTo>
                        <a:lnTo>
                          <a:pt x="192" y="241"/>
                        </a:lnTo>
                        <a:lnTo>
                          <a:pt x="180" y="246"/>
                        </a:lnTo>
                        <a:lnTo>
                          <a:pt x="166" y="248"/>
                        </a:lnTo>
                        <a:lnTo>
                          <a:pt x="149" y="250"/>
                        </a:lnTo>
                        <a:lnTo>
                          <a:pt x="135" y="250"/>
                        </a:lnTo>
                        <a:lnTo>
                          <a:pt x="118" y="253"/>
                        </a:lnTo>
                        <a:lnTo>
                          <a:pt x="118" y="253"/>
                        </a:lnTo>
                        <a:lnTo>
                          <a:pt x="102" y="250"/>
                        </a:lnTo>
                        <a:lnTo>
                          <a:pt x="88" y="250"/>
                        </a:lnTo>
                        <a:lnTo>
                          <a:pt x="71" y="248"/>
                        </a:lnTo>
                        <a:lnTo>
                          <a:pt x="57" y="246"/>
                        </a:lnTo>
                        <a:lnTo>
                          <a:pt x="45" y="241"/>
                        </a:lnTo>
                        <a:lnTo>
                          <a:pt x="33" y="238"/>
                        </a:lnTo>
                        <a:lnTo>
                          <a:pt x="22" y="234"/>
                        </a:lnTo>
                        <a:lnTo>
                          <a:pt x="10" y="229"/>
                        </a:lnTo>
                        <a:lnTo>
                          <a:pt x="10" y="229"/>
                        </a:lnTo>
                        <a:lnTo>
                          <a:pt x="10" y="229"/>
                        </a:lnTo>
                        <a:lnTo>
                          <a:pt x="10" y="229"/>
                        </a:lnTo>
                        <a:close/>
                        <a:moveTo>
                          <a:pt x="29" y="272"/>
                        </a:moveTo>
                        <a:lnTo>
                          <a:pt x="29" y="272"/>
                        </a:lnTo>
                        <a:lnTo>
                          <a:pt x="26" y="272"/>
                        </a:lnTo>
                        <a:lnTo>
                          <a:pt x="26" y="272"/>
                        </a:lnTo>
                        <a:lnTo>
                          <a:pt x="24" y="269"/>
                        </a:lnTo>
                        <a:lnTo>
                          <a:pt x="22" y="264"/>
                        </a:lnTo>
                        <a:lnTo>
                          <a:pt x="22" y="260"/>
                        </a:lnTo>
                        <a:lnTo>
                          <a:pt x="22" y="260"/>
                        </a:lnTo>
                        <a:lnTo>
                          <a:pt x="22" y="255"/>
                        </a:lnTo>
                        <a:lnTo>
                          <a:pt x="24" y="253"/>
                        </a:lnTo>
                        <a:lnTo>
                          <a:pt x="26" y="250"/>
                        </a:lnTo>
                        <a:lnTo>
                          <a:pt x="26" y="248"/>
                        </a:lnTo>
                        <a:lnTo>
                          <a:pt x="29" y="248"/>
                        </a:lnTo>
                        <a:lnTo>
                          <a:pt x="29" y="248"/>
                        </a:lnTo>
                        <a:lnTo>
                          <a:pt x="29" y="248"/>
                        </a:lnTo>
                        <a:lnTo>
                          <a:pt x="31" y="250"/>
                        </a:lnTo>
                        <a:lnTo>
                          <a:pt x="33" y="253"/>
                        </a:lnTo>
                        <a:lnTo>
                          <a:pt x="36" y="255"/>
                        </a:lnTo>
                        <a:lnTo>
                          <a:pt x="36" y="260"/>
                        </a:lnTo>
                        <a:lnTo>
                          <a:pt x="36" y="260"/>
                        </a:lnTo>
                        <a:lnTo>
                          <a:pt x="36" y="264"/>
                        </a:lnTo>
                        <a:lnTo>
                          <a:pt x="33" y="269"/>
                        </a:lnTo>
                        <a:lnTo>
                          <a:pt x="31" y="272"/>
                        </a:lnTo>
                        <a:lnTo>
                          <a:pt x="29" y="272"/>
                        </a:lnTo>
                        <a:lnTo>
                          <a:pt x="29" y="272"/>
                        </a:lnTo>
                        <a:lnTo>
                          <a:pt x="29" y="272"/>
                        </a:lnTo>
                        <a:lnTo>
                          <a:pt x="29" y="272"/>
                        </a:lnTo>
                        <a:lnTo>
                          <a:pt x="29" y="272"/>
                        </a:lnTo>
                        <a:close/>
                      </a:path>
                    </a:pathLst>
                  </a:custGeom>
                  <a:solidFill>
                    <a:sysClr val="window" lastClr="FFFFFF"/>
                  </a:solidFill>
                  <a:ln>
                    <a:noFill/>
                  </a:ln>
                </p:spPr>
                <p:txBody>
                  <a:bodyPr vert="horz" wrap="square" lIns="162571" tIns="81285" rIns="162571" bIns="81285" numCol="1" anchor="t" anchorCtr="0" compatLnSpc="1"/>
                  <a:lstStyle/>
                  <a:p>
                    <a:pPr defTabSz="1625600">
                      <a:defRPr/>
                    </a:pPr>
                    <a:endParaRPr lang="zh-CN" altLang="en-US" sz="4265" kern="0">
                      <a:solidFill>
                        <a:prstClr val="black"/>
                      </a:solidFill>
                    </a:endParaRPr>
                  </a:p>
                </p:txBody>
              </p:sp>
            </p:grpSp>
            <p:grpSp>
              <p:nvGrpSpPr>
                <p:cNvPr id="592" name="组合 591"/>
                <p:cNvGrpSpPr/>
                <p:nvPr/>
              </p:nvGrpSpPr>
              <p:grpSpPr>
                <a:xfrm>
                  <a:off x="611332" y="5135388"/>
                  <a:ext cx="229551" cy="302732"/>
                  <a:chOff x="614007" y="4706676"/>
                  <a:chExt cx="229551" cy="302732"/>
                </a:xfrm>
              </p:grpSpPr>
              <p:sp>
                <p:nvSpPr>
                  <p:cNvPr id="662" name="圆角矩形 661"/>
                  <p:cNvSpPr/>
                  <p:nvPr/>
                </p:nvSpPr>
                <p:spPr>
                  <a:xfrm>
                    <a:off x="614007" y="4706676"/>
                    <a:ext cx="229551" cy="302732"/>
                  </a:xfrm>
                  <a:prstGeom prst="roundRect">
                    <a:avLst>
                      <a:gd name="adj" fmla="val 9808"/>
                    </a:avLst>
                  </a:prstGeom>
                  <a:solidFill>
                    <a:srgbClr val="2298F0"/>
                  </a:solidFill>
                  <a:ln>
                    <a:noFill/>
                  </a:ln>
                </p:spPr>
                <p:txBody>
                  <a:bodyPr vert="horz" wrap="square" lIns="162571" tIns="81285" rIns="162571" bIns="81285" numCol="1" anchor="t" anchorCtr="0" compatLnSpc="1"/>
                  <a:lstStyle/>
                  <a:p>
                    <a:pPr defTabSz="1625600"/>
                    <a:endParaRPr lang="zh-CN" altLang="en-US" sz="4265" kern="0">
                      <a:solidFill>
                        <a:prstClr val="black"/>
                      </a:solidFill>
                    </a:endParaRPr>
                  </a:p>
                </p:txBody>
              </p:sp>
              <p:sp>
                <p:nvSpPr>
                  <p:cNvPr id="663" name="Freeform 6"/>
                  <p:cNvSpPr>
                    <a:spLocks noEditPoints="1"/>
                  </p:cNvSpPr>
                  <p:nvPr/>
                </p:nvSpPr>
                <p:spPr bwMode="auto">
                  <a:xfrm>
                    <a:off x="651233" y="4757588"/>
                    <a:ext cx="155099" cy="200909"/>
                  </a:xfrm>
                  <a:custGeom>
                    <a:avLst/>
                    <a:gdLst>
                      <a:gd name="T0" fmla="*/ 0 w 237"/>
                      <a:gd name="T1" fmla="*/ 85 h 307"/>
                      <a:gd name="T2" fmla="*/ 10 w 237"/>
                      <a:gd name="T3" fmla="*/ 139 h 307"/>
                      <a:gd name="T4" fmla="*/ 69 w 237"/>
                      <a:gd name="T5" fmla="*/ 163 h 307"/>
                      <a:gd name="T6" fmla="*/ 154 w 237"/>
                      <a:gd name="T7" fmla="*/ 165 h 307"/>
                      <a:gd name="T8" fmla="*/ 227 w 237"/>
                      <a:gd name="T9" fmla="*/ 139 h 307"/>
                      <a:gd name="T10" fmla="*/ 237 w 237"/>
                      <a:gd name="T11" fmla="*/ 85 h 307"/>
                      <a:gd name="T12" fmla="*/ 230 w 237"/>
                      <a:gd name="T13" fmla="*/ 82 h 307"/>
                      <a:gd name="T14" fmla="*/ 152 w 237"/>
                      <a:gd name="T15" fmla="*/ 108 h 307"/>
                      <a:gd name="T16" fmla="*/ 69 w 237"/>
                      <a:gd name="T17" fmla="*/ 106 h 307"/>
                      <a:gd name="T18" fmla="*/ 7 w 237"/>
                      <a:gd name="T19" fmla="*/ 82 h 307"/>
                      <a:gd name="T20" fmla="*/ 24 w 237"/>
                      <a:gd name="T21" fmla="*/ 132 h 307"/>
                      <a:gd name="T22" fmla="*/ 22 w 237"/>
                      <a:gd name="T23" fmla="*/ 113 h 307"/>
                      <a:gd name="T24" fmla="*/ 31 w 237"/>
                      <a:gd name="T25" fmla="*/ 111 h 307"/>
                      <a:gd name="T26" fmla="*/ 33 w 237"/>
                      <a:gd name="T27" fmla="*/ 130 h 307"/>
                      <a:gd name="T28" fmla="*/ 26 w 237"/>
                      <a:gd name="T29" fmla="*/ 134 h 307"/>
                      <a:gd name="T30" fmla="*/ 166 w 237"/>
                      <a:gd name="T31" fmla="*/ 92 h 307"/>
                      <a:gd name="T32" fmla="*/ 215 w 237"/>
                      <a:gd name="T33" fmla="*/ 73 h 307"/>
                      <a:gd name="T34" fmla="*/ 237 w 237"/>
                      <a:gd name="T35" fmla="*/ 47 h 307"/>
                      <a:gd name="T36" fmla="*/ 222 w 237"/>
                      <a:gd name="T37" fmla="*/ 26 h 307"/>
                      <a:gd name="T38" fmla="*/ 178 w 237"/>
                      <a:gd name="T39" fmla="*/ 7 h 307"/>
                      <a:gd name="T40" fmla="*/ 118 w 237"/>
                      <a:gd name="T41" fmla="*/ 0 h 307"/>
                      <a:gd name="T42" fmla="*/ 50 w 237"/>
                      <a:gd name="T43" fmla="*/ 9 h 307"/>
                      <a:gd name="T44" fmla="*/ 10 w 237"/>
                      <a:gd name="T45" fmla="*/ 30 h 307"/>
                      <a:gd name="T46" fmla="*/ 0 w 237"/>
                      <a:gd name="T47" fmla="*/ 52 h 307"/>
                      <a:gd name="T48" fmla="*/ 26 w 237"/>
                      <a:gd name="T49" fmla="*/ 75 h 307"/>
                      <a:gd name="T50" fmla="*/ 83 w 237"/>
                      <a:gd name="T51" fmla="*/ 92 h 307"/>
                      <a:gd name="T52" fmla="*/ 118 w 237"/>
                      <a:gd name="T53" fmla="*/ 94 h 307"/>
                      <a:gd name="T54" fmla="*/ 3 w 237"/>
                      <a:gd name="T55" fmla="*/ 163 h 307"/>
                      <a:gd name="T56" fmla="*/ 10 w 237"/>
                      <a:gd name="T57" fmla="*/ 210 h 307"/>
                      <a:gd name="T58" fmla="*/ 69 w 237"/>
                      <a:gd name="T59" fmla="*/ 231 h 307"/>
                      <a:gd name="T60" fmla="*/ 154 w 237"/>
                      <a:gd name="T61" fmla="*/ 234 h 307"/>
                      <a:gd name="T62" fmla="*/ 227 w 237"/>
                      <a:gd name="T63" fmla="*/ 210 h 307"/>
                      <a:gd name="T64" fmla="*/ 234 w 237"/>
                      <a:gd name="T65" fmla="*/ 163 h 307"/>
                      <a:gd name="T66" fmla="*/ 227 w 237"/>
                      <a:gd name="T67" fmla="*/ 158 h 307"/>
                      <a:gd name="T68" fmla="*/ 149 w 237"/>
                      <a:gd name="T69" fmla="*/ 179 h 307"/>
                      <a:gd name="T70" fmla="*/ 71 w 237"/>
                      <a:gd name="T71" fmla="*/ 177 h 307"/>
                      <a:gd name="T72" fmla="*/ 10 w 237"/>
                      <a:gd name="T73" fmla="*/ 158 h 307"/>
                      <a:gd name="T74" fmla="*/ 24 w 237"/>
                      <a:gd name="T75" fmla="*/ 203 h 307"/>
                      <a:gd name="T76" fmla="*/ 22 w 237"/>
                      <a:gd name="T77" fmla="*/ 184 h 307"/>
                      <a:gd name="T78" fmla="*/ 31 w 237"/>
                      <a:gd name="T79" fmla="*/ 179 h 307"/>
                      <a:gd name="T80" fmla="*/ 33 w 237"/>
                      <a:gd name="T81" fmla="*/ 201 h 307"/>
                      <a:gd name="T82" fmla="*/ 29 w 237"/>
                      <a:gd name="T83" fmla="*/ 203 h 307"/>
                      <a:gd name="T84" fmla="*/ 3 w 237"/>
                      <a:gd name="T85" fmla="*/ 234 h 307"/>
                      <a:gd name="T86" fmla="*/ 10 w 237"/>
                      <a:gd name="T87" fmla="*/ 281 h 307"/>
                      <a:gd name="T88" fmla="*/ 69 w 237"/>
                      <a:gd name="T89" fmla="*/ 302 h 307"/>
                      <a:gd name="T90" fmla="*/ 152 w 237"/>
                      <a:gd name="T91" fmla="*/ 305 h 307"/>
                      <a:gd name="T92" fmla="*/ 227 w 237"/>
                      <a:gd name="T93" fmla="*/ 281 h 307"/>
                      <a:gd name="T94" fmla="*/ 234 w 237"/>
                      <a:gd name="T95" fmla="*/ 234 h 307"/>
                      <a:gd name="T96" fmla="*/ 227 w 237"/>
                      <a:gd name="T97" fmla="*/ 229 h 307"/>
                      <a:gd name="T98" fmla="*/ 149 w 237"/>
                      <a:gd name="T99" fmla="*/ 250 h 307"/>
                      <a:gd name="T100" fmla="*/ 71 w 237"/>
                      <a:gd name="T101" fmla="*/ 248 h 307"/>
                      <a:gd name="T102" fmla="*/ 10 w 237"/>
                      <a:gd name="T103" fmla="*/ 229 h 307"/>
                      <a:gd name="T104" fmla="*/ 26 w 237"/>
                      <a:gd name="T105" fmla="*/ 272 h 307"/>
                      <a:gd name="T106" fmla="*/ 24 w 237"/>
                      <a:gd name="T107" fmla="*/ 253 h 307"/>
                      <a:gd name="T108" fmla="*/ 31 w 237"/>
                      <a:gd name="T109" fmla="*/ 250 h 307"/>
                      <a:gd name="T110" fmla="*/ 33 w 237"/>
                      <a:gd name="T111" fmla="*/ 269 h 307"/>
                      <a:gd name="T112" fmla="*/ 29 w 237"/>
                      <a:gd name="T113" fmla="*/ 272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7" h="307">
                        <a:moveTo>
                          <a:pt x="7" y="82"/>
                        </a:moveTo>
                        <a:lnTo>
                          <a:pt x="7" y="82"/>
                        </a:lnTo>
                        <a:lnTo>
                          <a:pt x="5" y="80"/>
                        </a:lnTo>
                        <a:lnTo>
                          <a:pt x="3" y="82"/>
                        </a:lnTo>
                        <a:lnTo>
                          <a:pt x="3" y="85"/>
                        </a:lnTo>
                        <a:lnTo>
                          <a:pt x="0" y="85"/>
                        </a:lnTo>
                        <a:lnTo>
                          <a:pt x="3" y="125"/>
                        </a:lnTo>
                        <a:lnTo>
                          <a:pt x="3" y="125"/>
                        </a:lnTo>
                        <a:lnTo>
                          <a:pt x="3" y="130"/>
                        </a:lnTo>
                        <a:lnTo>
                          <a:pt x="3" y="134"/>
                        </a:lnTo>
                        <a:lnTo>
                          <a:pt x="5" y="137"/>
                        </a:lnTo>
                        <a:lnTo>
                          <a:pt x="10" y="139"/>
                        </a:lnTo>
                        <a:lnTo>
                          <a:pt x="10" y="139"/>
                        </a:lnTo>
                        <a:lnTo>
                          <a:pt x="17" y="146"/>
                        </a:lnTo>
                        <a:lnTo>
                          <a:pt x="29" y="151"/>
                        </a:lnTo>
                        <a:lnTo>
                          <a:pt x="40" y="156"/>
                        </a:lnTo>
                        <a:lnTo>
                          <a:pt x="55" y="158"/>
                        </a:lnTo>
                        <a:lnTo>
                          <a:pt x="69" y="163"/>
                        </a:lnTo>
                        <a:lnTo>
                          <a:pt x="83" y="165"/>
                        </a:lnTo>
                        <a:lnTo>
                          <a:pt x="100" y="165"/>
                        </a:lnTo>
                        <a:lnTo>
                          <a:pt x="118" y="165"/>
                        </a:lnTo>
                        <a:lnTo>
                          <a:pt x="118" y="165"/>
                        </a:lnTo>
                        <a:lnTo>
                          <a:pt x="137" y="165"/>
                        </a:lnTo>
                        <a:lnTo>
                          <a:pt x="154" y="165"/>
                        </a:lnTo>
                        <a:lnTo>
                          <a:pt x="168" y="163"/>
                        </a:lnTo>
                        <a:lnTo>
                          <a:pt x="182" y="158"/>
                        </a:lnTo>
                        <a:lnTo>
                          <a:pt x="196" y="156"/>
                        </a:lnTo>
                        <a:lnTo>
                          <a:pt x="208" y="151"/>
                        </a:lnTo>
                        <a:lnTo>
                          <a:pt x="218" y="146"/>
                        </a:lnTo>
                        <a:lnTo>
                          <a:pt x="227" y="139"/>
                        </a:lnTo>
                        <a:lnTo>
                          <a:pt x="227" y="139"/>
                        </a:lnTo>
                        <a:lnTo>
                          <a:pt x="232" y="137"/>
                        </a:lnTo>
                        <a:lnTo>
                          <a:pt x="232" y="134"/>
                        </a:lnTo>
                        <a:lnTo>
                          <a:pt x="234" y="130"/>
                        </a:lnTo>
                        <a:lnTo>
                          <a:pt x="234" y="125"/>
                        </a:lnTo>
                        <a:lnTo>
                          <a:pt x="237" y="85"/>
                        </a:lnTo>
                        <a:lnTo>
                          <a:pt x="237" y="85"/>
                        </a:lnTo>
                        <a:lnTo>
                          <a:pt x="234" y="85"/>
                        </a:lnTo>
                        <a:lnTo>
                          <a:pt x="232" y="82"/>
                        </a:lnTo>
                        <a:lnTo>
                          <a:pt x="232" y="80"/>
                        </a:lnTo>
                        <a:lnTo>
                          <a:pt x="230" y="82"/>
                        </a:lnTo>
                        <a:lnTo>
                          <a:pt x="230" y="82"/>
                        </a:lnTo>
                        <a:lnTo>
                          <a:pt x="220" y="87"/>
                        </a:lnTo>
                        <a:lnTo>
                          <a:pt x="208" y="94"/>
                        </a:lnTo>
                        <a:lnTo>
                          <a:pt x="196" y="99"/>
                        </a:lnTo>
                        <a:lnTo>
                          <a:pt x="182" y="104"/>
                        </a:lnTo>
                        <a:lnTo>
                          <a:pt x="168" y="106"/>
                        </a:lnTo>
                        <a:lnTo>
                          <a:pt x="152" y="108"/>
                        </a:lnTo>
                        <a:lnTo>
                          <a:pt x="135" y="108"/>
                        </a:lnTo>
                        <a:lnTo>
                          <a:pt x="118" y="111"/>
                        </a:lnTo>
                        <a:lnTo>
                          <a:pt x="118" y="111"/>
                        </a:lnTo>
                        <a:lnTo>
                          <a:pt x="102" y="108"/>
                        </a:lnTo>
                        <a:lnTo>
                          <a:pt x="85" y="108"/>
                        </a:lnTo>
                        <a:lnTo>
                          <a:pt x="69" y="106"/>
                        </a:lnTo>
                        <a:lnTo>
                          <a:pt x="55" y="104"/>
                        </a:lnTo>
                        <a:lnTo>
                          <a:pt x="40" y="99"/>
                        </a:lnTo>
                        <a:lnTo>
                          <a:pt x="29" y="94"/>
                        </a:lnTo>
                        <a:lnTo>
                          <a:pt x="17" y="87"/>
                        </a:lnTo>
                        <a:lnTo>
                          <a:pt x="7" y="82"/>
                        </a:lnTo>
                        <a:lnTo>
                          <a:pt x="7" y="82"/>
                        </a:lnTo>
                        <a:lnTo>
                          <a:pt x="7" y="82"/>
                        </a:lnTo>
                        <a:lnTo>
                          <a:pt x="7" y="82"/>
                        </a:lnTo>
                        <a:close/>
                        <a:moveTo>
                          <a:pt x="26" y="134"/>
                        </a:moveTo>
                        <a:lnTo>
                          <a:pt x="26" y="134"/>
                        </a:lnTo>
                        <a:lnTo>
                          <a:pt x="26" y="132"/>
                        </a:lnTo>
                        <a:lnTo>
                          <a:pt x="24" y="132"/>
                        </a:lnTo>
                        <a:lnTo>
                          <a:pt x="22" y="130"/>
                        </a:lnTo>
                        <a:lnTo>
                          <a:pt x="22" y="125"/>
                        </a:lnTo>
                        <a:lnTo>
                          <a:pt x="19" y="120"/>
                        </a:lnTo>
                        <a:lnTo>
                          <a:pt x="19" y="120"/>
                        </a:lnTo>
                        <a:lnTo>
                          <a:pt x="22" y="116"/>
                        </a:lnTo>
                        <a:lnTo>
                          <a:pt x="22" y="113"/>
                        </a:lnTo>
                        <a:lnTo>
                          <a:pt x="24" y="111"/>
                        </a:lnTo>
                        <a:lnTo>
                          <a:pt x="26" y="108"/>
                        </a:lnTo>
                        <a:lnTo>
                          <a:pt x="26" y="108"/>
                        </a:lnTo>
                        <a:lnTo>
                          <a:pt x="26" y="108"/>
                        </a:lnTo>
                        <a:lnTo>
                          <a:pt x="29" y="108"/>
                        </a:lnTo>
                        <a:lnTo>
                          <a:pt x="31" y="111"/>
                        </a:lnTo>
                        <a:lnTo>
                          <a:pt x="33" y="113"/>
                        </a:lnTo>
                        <a:lnTo>
                          <a:pt x="33" y="116"/>
                        </a:lnTo>
                        <a:lnTo>
                          <a:pt x="33" y="120"/>
                        </a:lnTo>
                        <a:lnTo>
                          <a:pt x="33" y="120"/>
                        </a:lnTo>
                        <a:lnTo>
                          <a:pt x="33" y="125"/>
                        </a:lnTo>
                        <a:lnTo>
                          <a:pt x="33" y="130"/>
                        </a:lnTo>
                        <a:lnTo>
                          <a:pt x="31" y="132"/>
                        </a:lnTo>
                        <a:lnTo>
                          <a:pt x="29" y="132"/>
                        </a:lnTo>
                        <a:lnTo>
                          <a:pt x="26" y="134"/>
                        </a:lnTo>
                        <a:lnTo>
                          <a:pt x="26" y="134"/>
                        </a:lnTo>
                        <a:lnTo>
                          <a:pt x="26" y="134"/>
                        </a:lnTo>
                        <a:lnTo>
                          <a:pt x="26" y="134"/>
                        </a:lnTo>
                        <a:close/>
                        <a:moveTo>
                          <a:pt x="118" y="94"/>
                        </a:moveTo>
                        <a:lnTo>
                          <a:pt x="118" y="94"/>
                        </a:lnTo>
                        <a:lnTo>
                          <a:pt x="130" y="94"/>
                        </a:lnTo>
                        <a:lnTo>
                          <a:pt x="144" y="94"/>
                        </a:lnTo>
                        <a:lnTo>
                          <a:pt x="154" y="92"/>
                        </a:lnTo>
                        <a:lnTo>
                          <a:pt x="166" y="92"/>
                        </a:lnTo>
                        <a:lnTo>
                          <a:pt x="178" y="90"/>
                        </a:lnTo>
                        <a:lnTo>
                          <a:pt x="187" y="85"/>
                        </a:lnTo>
                        <a:lnTo>
                          <a:pt x="194" y="82"/>
                        </a:lnTo>
                        <a:lnTo>
                          <a:pt x="204" y="80"/>
                        </a:lnTo>
                        <a:lnTo>
                          <a:pt x="211" y="75"/>
                        </a:lnTo>
                        <a:lnTo>
                          <a:pt x="215" y="73"/>
                        </a:lnTo>
                        <a:lnTo>
                          <a:pt x="222" y="68"/>
                        </a:lnTo>
                        <a:lnTo>
                          <a:pt x="227" y="64"/>
                        </a:lnTo>
                        <a:lnTo>
                          <a:pt x="232" y="61"/>
                        </a:lnTo>
                        <a:lnTo>
                          <a:pt x="234" y="56"/>
                        </a:lnTo>
                        <a:lnTo>
                          <a:pt x="234" y="52"/>
                        </a:lnTo>
                        <a:lnTo>
                          <a:pt x="237" y="47"/>
                        </a:lnTo>
                        <a:lnTo>
                          <a:pt x="237" y="47"/>
                        </a:lnTo>
                        <a:lnTo>
                          <a:pt x="234" y="42"/>
                        </a:lnTo>
                        <a:lnTo>
                          <a:pt x="234" y="40"/>
                        </a:lnTo>
                        <a:lnTo>
                          <a:pt x="232" y="35"/>
                        </a:lnTo>
                        <a:lnTo>
                          <a:pt x="227" y="30"/>
                        </a:lnTo>
                        <a:lnTo>
                          <a:pt x="222" y="26"/>
                        </a:lnTo>
                        <a:lnTo>
                          <a:pt x="218" y="23"/>
                        </a:lnTo>
                        <a:lnTo>
                          <a:pt x="211" y="19"/>
                        </a:lnTo>
                        <a:lnTo>
                          <a:pt x="204" y="16"/>
                        </a:lnTo>
                        <a:lnTo>
                          <a:pt x="194" y="12"/>
                        </a:lnTo>
                        <a:lnTo>
                          <a:pt x="187" y="9"/>
                        </a:lnTo>
                        <a:lnTo>
                          <a:pt x="178" y="7"/>
                        </a:lnTo>
                        <a:lnTo>
                          <a:pt x="166" y="4"/>
                        </a:lnTo>
                        <a:lnTo>
                          <a:pt x="154" y="2"/>
                        </a:lnTo>
                        <a:lnTo>
                          <a:pt x="144" y="0"/>
                        </a:lnTo>
                        <a:lnTo>
                          <a:pt x="130" y="0"/>
                        </a:lnTo>
                        <a:lnTo>
                          <a:pt x="118" y="0"/>
                        </a:lnTo>
                        <a:lnTo>
                          <a:pt x="118" y="0"/>
                        </a:lnTo>
                        <a:lnTo>
                          <a:pt x="104" y="0"/>
                        </a:lnTo>
                        <a:lnTo>
                          <a:pt x="95" y="0"/>
                        </a:lnTo>
                        <a:lnTo>
                          <a:pt x="83" y="2"/>
                        </a:lnTo>
                        <a:lnTo>
                          <a:pt x="71" y="4"/>
                        </a:lnTo>
                        <a:lnTo>
                          <a:pt x="59" y="7"/>
                        </a:lnTo>
                        <a:lnTo>
                          <a:pt x="50" y="9"/>
                        </a:lnTo>
                        <a:lnTo>
                          <a:pt x="43" y="12"/>
                        </a:lnTo>
                        <a:lnTo>
                          <a:pt x="33" y="16"/>
                        </a:lnTo>
                        <a:lnTo>
                          <a:pt x="26" y="19"/>
                        </a:lnTo>
                        <a:lnTo>
                          <a:pt x="19" y="23"/>
                        </a:lnTo>
                        <a:lnTo>
                          <a:pt x="14" y="26"/>
                        </a:lnTo>
                        <a:lnTo>
                          <a:pt x="10" y="30"/>
                        </a:lnTo>
                        <a:lnTo>
                          <a:pt x="5" y="35"/>
                        </a:lnTo>
                        <a:lnTo>
                          <a:pt x="3" y="40"/>
                        </a:lnTo>
                        <a:lnTo>
                          <a:pt x="0" y="42"/>
                        </a:lnTo>
                        <a:lnTo>
                          <a:pt x="0" y="47"/>
                        </a:lnTo>
                        <a:lnTo>
                          <a:pt x="0" y="47"/>
                        </a:lnTo>
                        <a:lnTo>
                          <a:pt x="0" y="52"/>
                        </a:lnTo>
                        <a:lnTo>
                          <a:pt x="3" y="56"/>
                        </a:lnTo>
                        <a:lnTo>
                          <a:pt x="5" y="61"/>
                        </a:lnTo>
                        <a:lnTo>
                          <a:pt x="10" y="64"/>
                        </a:lnTo>
                        <a:lnTo>
                          <a:pt x="14" y="68"/>
                        </a:lnTo>
                        <a:lnTo>
                          <a:pt x="19" y="73"/>
                        </a:lnTo>
                        <a:lnTo>
                          <a:pt x="26" y="75"/>
                        </a:lnTo>
                        <a:lnTo>
                          <a:pt x="33" y="80"/>
                        </a:lnTo>
                        <a:lnTo>
                          <a:pt x="43" y="82"/>
                        </a:lnTo>
                        <a:lnTo>
                          <a:pt x="50" y="85"/>
                        </a:lnTo>
                        <a:lnTo>
                          <a:pt x="59" y="90"/>
                        </a:lnTo>
                        <a:lnTo>
                          <a:pt x="71" y="92"/>
                        </a:lnTo>
                        <a:lnTo>
                          <a:pt x="83" y="92"/>
                        </a:lnTo>
                        <a:lnTo>
                          <a:pt x="95" y="94"/>
                        </a:lnTo>
                        <a:lnTo>
                          <a:pt x="104" y="94"/>
                        </a:lnTo>
                        <a:lnTo>
                          <a:pt x="118" y="94"/>
                        </a:lnTo>
                        <a:lnTo>
                          <a:pt x="118" y="94"/>
                        </a:lnTo>
                        <a:lnTo>
                          <a:pt x="118" y="94"/>
                        </a:lnTo>
                        <a:lnTo>
                          <a:pt x="118" y="94"/>
                        </a:lnTo>
                        <a:close/>
                        <a:moveTo>
                          <a:pt x="10" y="158"/>
                        </a:moveTo>
                        <a:lnTo>
                          <a:pt x="10" y="158"/>
                        </a:lnTo>
                        <a:lnTo>
                          <a:pt x="7" y="158"/>
                        </a:lnTo>
                        <a:lnTo>
                          <a:pt x="5" y="158"/>
                        </a:lnTo>
                        <a:lnTo>
                          <a:pt x="3" y="160"/>
                        </a:lnTo>
                        <a:lnTo>
                          <a:pt x="3" y="163"/>
                        </a:lnTo>
                        <a:lnTo>
                          <a:pt x="3" y="196"/>
                        </a:lnTo>
                        <a:lnTo>
                          <a:pt x="3" y="196"/>
                        </a:lnTo>
                        <a:lnTo>
                          <a:pt x="3" y="201"/>
                        </a:lnTo>
                        <a:lnTo>
                          <a:pt x="5" y="205"/>
                        </a:lnTo>
                        <a:lnTo>
                          <a:pt x="7" y="208"/>
                        </a:lnTo>
                        <a:lnTo>
                          <a:pt x="10" y="210"/>
                        </a:lnTo>
                        <a:lnTo>
                          <a:pt x="10" y="210"/>
                        </a:lnTo>
                        <a:lnTo>
                          <a:pt x="19" y="217"/>
                        </a:lnTo>
                        <a:lnTo>
                          <a:pt x="29" y="222"/>
                        </a:lnTo>
                        <a:lnTo>
                          <a:pt x="40" y="224"/>
                        </a:lnTo>
                        <a:lnTo>
                          <a:pt x="55" y="229"/>
                        </a:lnTo>
                        <a:lnTo>
                          <a:pt x="69" y="231"/>
                        </a:lnTo>
                        <a:lnTo>
                          <a:pt x="83" y="234"/>
                        </a:lnTo>
                        <a:lnTo>
                          <a:pt x="100" y="236"/>
                        </a:lnTo>
                        <a:lnTo>
                          <a:pt x="118" y="236"/>
                        </a:lnTo>
                        <a:lnTo>
                          <a:pt x="118" y="236"/>
                        </a:lnTo>
                        <a:lnTo>
                          <a:pt x="135" y="236"/>
                        </a:lnTo>
                        <a:lnTo>
                          <a:pt x="154" y="234"/>
                        </a:lnTo>
                        <a:lnTo>
                          <a:pt x="168" y="231"/>
                        </a:lnTo>
                        <a:lnTo>
                          <a:pt x="182" y="229"/>
                        </a:lnTo>
                        <a:lnTo>
                          <a:pt x="196" y="224"/>
                        </a:lnTo>
                        <a:lnTo>
                          <a:pt x="208" y="222"/>
                        </a:lnTo>
                        <a:lnTo>
                          <a:pt x="218" y="217"/>
                        </a:lnTo>
                        <a:lnTo>
                          <a:pt x="227" y="210"/>
                        </a:lnTo>
                        <a:lnTo>
                          <a:pt x="227" y="210"/>
                        </a:lnTo>
                        <a:lnTo>
                          <a:pt x="230" y="208"/>
                        </a:lnTo>
                        <a:lnTo>
                          <a:pt x="232" y="205"/>
                        </a:lnTo>
                        <a:lnTo>
                          <a:pt x="234" y="201"/>
                        </a:lnTo>
                        <a:lnTo>
                          <a:pt x="234" y="196"/>
                        </a:lnTo>
                        <a:lnTo>
                          <a:pt x="234" y="163"/>
                        </a:lnTo>
                        <a:lnTo>
                          <a:pt x="234" y="163"/>
                        </a:lnTo>
                        <a:lnTo>
                          <a:pt x="234" y="160"/>
                        </a:lnTo>
                        <a:lnTo>
                          <a:pt x="232" y="158"/>
                        </a:lnTo>
                        <a:lnTo>
                          <a:pt x="230" y="158"/>
                        </a:lnTo>
                        <a:lnTo>
                          <a:pt x="227" y="158"/>
                        </a:lnTo>
                        <a:lnTo>
                          <a:pt x="227" y="158"/>
                        </a:lnTo>
                        <a:lnTo>
                          <a:pt x="215" y="163"/>
                        </a:lnTo>
                        <a:lnTo>
                          <a:pt x="206" y="168"/>
                        </a:lnTo>
                        <a:lnTo>
                          <a:pt x="194" y="172"/>
                        </a:lnTo>
                        <a:lnTo>
                          <a:pt x="180" y="175"/>
                        </a:lnTo>
                        <a:lnTo>
                          <a:pt x="166" y="177"/>
                        </a:lnTo>
                        <a:lnTo>
                          <a:pt x="149" y="179"/>
                        </a:lnTo>
                        <a:lnTo>
                          <a:pt x="135" y="182"/>
                        </a:lnTo>
                        <a:lnTo>
                          <a:pt x="118" y="182"/>
                        </a:lnTo>
                        <a:lnTo>
                          <a:pt x="118" y="182"/>
                        </a:lnTo>
                        <a:lnTo>
                          <a:pt x="102" y="182"/>
                        </a:lnTo>
                        <a:lnTo>
                          <a:pt x="88" y="179"/>
                        </a:lnTo>
                        <a:lnTo>
                          <a:pt x="71" y="177"/>
                        </a:lnTo>
                        <a:lnTo>
                          <a:pt x="57" y="175"/>
                        </a:lnTo>
                        <a:lnTo>
                          <a:pt x="43" y="172"/>
                        </a:lnTo>
                        <a:lnTo>
                          <a:pt x="31" y="168"/>
                        </a:lnTo>
                        <a:lnTo>
                          <a:pt x="19" y="163"/>
                        </a:lnTo>
                        <a:lnTo>
                          <a:pt x="10" y="158"/>
                        </a:lnTo>
                        <a:lnTo>
                          <a:pt x="10" y="158"/>
                        </a:lnTo>
                        <a:lnTo>
                          <a:pt x="10" y="158"/>
                        </a:lnTo>
                        <a:lnTo>
                          <a:pt x="10" y="158"/>
                        </a:lnTo>
                        <a:close/>
                        <a:moveTo>
                          <a:pt x="29" y="203"/>
                        </a:moveTo>
                        <a:lnTo>
                          <a:pt x="29" y="203"/>
                        </a:lnTo>
                        <a:lnTo>
                          <a:pt x="26" y="203"/>
                        </a:lnTo>
                        <a:lnTo>
                          <a:pt x="24" y="203"/>
                        </a:lnTo>
                        <a:lnTo>
                          <a:pt x="22" y="201"/>
                        </a:lnTo>
                        <a:lnTo>
                          <a:pt x="22" y="196"/>
                        </a:lnTo>
                        <a:lnTo>
                          <a:pt x="22" y="191"/>
                        </a:lnTo>
                        <a:lnTo>
                          <a:pt x="22" y="191"/>
                        </a:lnTo>
                        <a:lnTo>
                          <a:pt x="22" y="186"/>
                        </a:lnTo>
                        <a:lnTo>
                          <a:pt x="22" y="184"/>
                        </a:lnTo>
                        <a:lnTo>
                          <a:pt x="24" y="179"/>
                        </a:lnTo>
                        <a:lnTo>
                          <a:pt x="26" y="179"/>
                        </a:lnTo>
                        <a:lnTo>
                          <a:pt x="26" y="179"/>
                        </a:lnTo>
                        <a:lnTo>
                          <a:pt x="26" y="179"/>
                        </a:lnTo>
                        <a:lnTo>
                          <a:pt x="29" y="179"/>
                        </a:lnTo>
                        <a:lnTo>
                          <a:pt x="31" y="179"/>
                        </a:lnTo>
                        <a:lnTo>
                          <a:pt x="33" y="184"/>
                        </a:lnTo>
                        <a:lnTo>
                          <a:pt x="33" y="186"/>
                        </a:lnTo>
                        <a:lnTo>
                          <a:pt x="36" y="191"/>
                        </a:lnTo>
                        <a:lnTo>
                          <a:pt x="36" y="191"/>
                        </a:lnTo>
                        <a:lnTo>
                          <a:pt x="33" y="196"/>
                        </a:lnTo>
                        <a:lnTo>
                          <a:pt x="33" y="201"/>
                        </a:lnTo>
                        <a:lnTo>
                          <a:pt x="31" y="203"/>
                        </a:lnTo>
                        <a:lnTo>
                          <a:pt x="29" y="203"/>
                        </a:lnTo>
                        <a:lnTo>
                          <a:pt x="29" y="203"/>
                        </a:lnTo>
                        <a:lnTo>
                          <a:pt x="29" y="203"/>
                        </a:lnTo>
                        <a:lnTo>
                          <a:pt x="29" y="203"/>
                        </a:lnTo>
                        <a:lnTo>
                          <a:pt x="29" y="203"/>
                        </a:lnTo>
                        <a:close/>
                        <a:moveTo>
                          <a:pt x="10" y="229"/>
                        </a:moveTo>
                        <a:lnTo>
                          <a:pt x="10" y="229"/>
                        </a:lnTo>
                        <a:lnTo>
                          <a:pt x="7" y="229"/>
                        </a:lnTo>
                        <a:lnTo>
                          <a:pt x="5" y="229"/>
                        </a:lnTo>
                        <a:lnTo>
                          <a:pt x="3" y="231"/>
                        </a:lnTo>
                        <a:lnTo>
                          <a:pt x="3" y="234"/>
                        </a:lnTo>
                        <a:lnTo>
                          <a:pt x="3" y="267"/>
                        </a:lnTo>
                        <a:lnTo>
                          <a:pt x="3" y="267"/>
                        </a:lnTo>
                        <a:lnTo>
                          <a:pt x="5" y="269"/>
                        </a:lnTo>
                        <a:lnTo>
                          <a:pt x="5" y="274"/>
                        </a:lnTo>
                        <a:lnTo>
                          <a:pt x="7" y="279"/>
                        </a:lnTo>
                        <a:lnTo>
                          <a:pt x="10" y="281"/>
                        </a:lnTo>
                        <a:lnTo>
                          <a:pt x="10" y="281"/>
                        </a:lnTo>
                        <a:lnTo>
                          <a:pt x="19" y="286"/>
                        </a:lnTo>
                        <a:lnTo>
                          <a:pt x="29" y="290"/>
                        </a:lnTo>
                        <a:lnTo>
                          <a:pt x="40" y="295"/>
                        </a:lnTo>
                        <a:lnTo>
                          <a:pt x="55" y="298"/>
                        </a:lnTo>
                        <a:lnTo>
                          <a:pt x="69" y="302"/>
                        </a:lnTo>
                        <a:lnTo>
                          <a:pt x="85" y="305"/>
                        </a:lnTo>
                        <a:lnTo>
                          <a:pt x="100" y="305"/>
                        </a:lnTo>
                        <a:lnTo>
                          <a:pt x="118" y="307"/>
                        </a:lnTo>
                        <a:lnTo>
                          <a:pt x="118" y="307"/>
                        </a:lnTo>
                        <a:lnTo>
                          <a:pt x="135" y="305"/>
                        </a:lnTo>
                        <a:lnTo>
                          <a:pt x="152" y="305"/>
                        </a:lnTo>
                        <a:lnTo>
                          <a:pt x="168" y="302"/>
                        </a:lnTo>
                        <a:lnTo>
                          <a:pt x="182" y="298"/>
                        </a:lnTo>
                        <a:lnTo>
                          <a:pt x="194" y="295"/>
                        </a:lnTo>
                        <a:lnTo>
                          <a:pt x="208" y="290"/>
                        </a:lnTo>
                        <a:lnTo>
                          <a:pt x="218" y="286"/>
                        </a:lnTo>
                        <a:lnTo>
                          <a:pt x="227" y="281"/>
                        </a:lnTo>
                        <a:lnTo>
                          <a:pt x="227" y="281"/>
                        </a:lnTo>
                        <a:lnTo>
                          <a:pt x="230" y="279"/>
                        </a:lnTo>
                        <a:lnTo>
                          <a:pt x="232" y="274"/>
                        </a:lnTo>
                        <a:lnTo>
                          <a:pt x="232" y="269"/>
                        </a:lnTo>
                        <a:lnTo>
                          <a:pt x="234" y="267"/>
                        </a:lnTo>
                        <a:lnTo>
                          <a:pt x="234" y="234"/>
                        </a:lnTo>
                        <a:lnTo>
                          <a:pt x="234" y="234"/>
                        </a:lnTo>
                        <a:lnTo>
                          <a:pt x="232" y="231"/>
                        </a:lnTo>
                        <a:lnTo>
                          <a:pt x="232" y="229"/>
                        </a:lnTo>
                        <a:lnTo>
                          <a:pt x="230" y="229"/>
                        </a:lnTo>
                        <a:lnTo>
                          <a:pt x="227" y="229"/>
                        </a:lnTo>
                        <a:lnTo>
                          <a:pt x="227" y="229"/>
                        </a:lnTo>
                        <a:lnTo>
                          <a:pt x="215" y="234"/>
                        </a:lnTo>
                        <a:lnTo>
                          <a:pt x="206" y="238"/>
                        </a:lnTo>
                        <a:lnTo>
                          <a:pt x="192" y="241"/>
                        </a:lnTo>
                        <a:lnTo>
                          <a:pt x="180" y="246"/>
                        </a:lnTo>
                        <a:lnTo>
                          <a:pt x="166" y="248"/>
                        </a:lnTo>
                        <a:lnTo>
                          <a:pt x="149" y="250"/>
                        </a:lnTo>
                        <a:lnTo>
                          <a:pt x="135" y="250"/>
                        </a:lnTo>
                        <a:lnTo>
                          <a:pt x="118" y="253"/>
                        </a:lnTo>
                        <a:lnTo>
                          <a:pt x="118" y="253"/>
                        </a:lnTo>
                        <a:lnTo>
                          <a:pt x="102" y="250"/>
                        </a:lnTo>
                        <a:lnTo>
                          <a:pt x="88" y="250"/>
                        </a:lnTo>
                        <a:lnTo>
                          <a:pt x="71" y="248"/>
                        </a:lnTo>
                        <a:lnTo>
                          <a:pt x="57" y="246"/>
                        </a:lnTo>
                        <a:lnTo>
                          <a:pt x="45" y="241"/>
                        </a:lnTo>
                        <a:lnTo>
                          <a:pt x="33" y="238"/>
                        </a:lnTo>
                        <a:lnTo>
                          <a:pt x="22" y="234"/>
                        </a:lnTo>
                        <a:lnTo>
                          <a:pt x="10" y="229"/>
                        </a:lnTo>
                        <a:lnTo>
                          <a:pt x="10" y="229"/>
                        </a:lnTo>
                        <a:lnTo>
                          <a:pt x="10" y="229"/>
                        </a:lnTo>
                        <a:lnTo>
                          <a:pt x="10" y="229"/>
                        </a:lnTo>
                        <a:close/>
                        <a:moveTo>
                          <a:pt x="29" y="272"/>
                        </a:moveTo>
                        <a:lnTo>
                          <a:pt x="29" y="272"/>
                        </a:lnTo>
                        <a:lnTo>
                          <a:pt x="26" y="272"/>
                        </a:lnTo>
                        <a:lnTo>
                          <a:pt x="26" y="272"/>
                        </a:lnTo>
                        <a:lnTo>
                          <a:pt x="24" y="269"/>
                        </a:lnTo>
                        <a:lnTo>
                          <a:pt x="22" y="264"/>
                        </a:lnTo>
                        <a:lnTo>
                          <a:pt x="22" y="260"/>
                        </a:lnTo>
                        <a:lnTo>
                          <a:pt x="22" y="260"/>
                        </a:lnTo>
                        <a:lnTo>
                          <a:pt x="22" y="255"/>
                        </a:lnTo>
                        <a:lnTo>
                          <a:pt x="24" y="253"/>
                        </a:lnTo>
                        <a:lnTo>
                          <a:pt x="26" y="250"/>
                        </a:lnTo>
                        <a:lnTo>
                          <a:pt x="26" y="248"/>
                        </a:lnTo>
                        <a:lnTo>
                          <a:pt x="29" y="248"/>
                        </a:lnTo>
                        <a:lnTo>
                          <a:pt x="29" y="248"/>
                        </a:lnTo>
                        <a:lnTo>
                          <a:pt x="29" y="248"/>
                        </a:lnTo>
                        <a:lnTo>
                          <a:pt x="31" y="250"/>
                        </a:lnTo>
                        <a:lnTo>
                          <a:pt x="33" y="253"/>
                        </a:lnTo>
                        <a:lnTo>
                          <a:pt x="36" y="255"/>
                        </a:lnTo>
                        <a:lnTo>
                          <a:pt x="36" y="260"/>
                        </a:lnTo>
                        <a:lnTo>
                          <a:pt x="36" y="260"/>
                        </a:lnTo>
                        <a:lnTo>
                          <a:pt x="36" y="264"/>
                        </a:lnTo>
                        <a:lnTo>
                          <a:pt x="33" y="269"/>
                        </a:lnTo>
                        <a:lnTo>
                          <a:pt x="31" y="272"/>
                        </a:lnTo>
                        <a:lnTo>
                          <a:pt x="29" y="272"/>
                        </a:lnTo>
                        <a:lnTo>
                          <a:pt x="29" y="272"/>
                        </a:lnTo>
                        <a:lnTo>
                          <a:pt x="29" y="272"/>
                        </a:lnTo>
                        <a:lnTo>
                          <a:pt x="29" y="272"/>
                        </a:lnTo>
                        <a:lnTo>
                          <a:pt x="29" y="272"/>
                        </a:lnTo>
                        <a:close/>
                      </a:path>
                    </a:pathLst>
                  </a:custGeom>
                  <a:solidFill>
                    <a:sysClr val="window" lastClr="FFFFFF"/>
                  </a:solidFill>
                  <a:ln>
                    <a:noFill/>
                  </a:ln>
                </p:spPr>
                <p:txBody>
                  <a:bodyPr vert="horz" wrap="square" lIns="162571" tIns="81285" rIns="162571" bIns="81285" numCol="1" anchor="t" anchorCtr="0" compatLnSpc="1"/>
                  <a:lstStyle/>
                  <a:p>
                    <a:pPr defTabSz="1625600">
                      <a:defRPr/>
                    </a:pPr>
                    <a:endParaRPr lang="zh-CN" altLang="en-US" sz="4265" kern="0">
                      <a:solidFill>
                        <a:prstClr val="black"/>
                      </a:solidFill>
                    </a:endParaRPr>
                  </a:p>
                </p:txBody>
              </p:sp>
            </p:grpSp>
            <p:grpSp>
              <p:nvGrpSpPr>
                <p:cNvPr id="593" name="组合 592"/>
                <p:cNvGrpSpPr/>
                <p:nvPr/>
              </p:nvGrpSpPr>
              <p:grpSpPr>
                <a:xfrm>
                  <a:off x="509602" y="5230724"/>
                  <a:ext cx="229551" cy="302732"/>
                  <a:chOff x="614007" y="4706676"/>
                  <a:chExt cx="229551" cy="302732"/>
                </a:xfrm>
              </p:grpSpPr>
              <p:sp>
                <p:nvSpPr>
                  <p:cNvPr id="660" name="圆角矩形 659"/>
                  <p:cNvSpPr/>
                  <p:nvPr/>
                </p:nvSpPr>
                <p:spPr>
                  <a:xfrm>
                    <a:off x="614007" y="4706676"/>
                    <a:ext cx="229551" cy="302732"/>
                  </a:xfrm>
                  <a:prstGeom prst="roundRect">
                    <a:avLst>
                      <a:gd name="adj" fmla="val 9808"/>
                    </a:avLst>
                  </a:prstGeom>
                  <a:solidFill>
                    <a:srgbClr val="2298F0"/>
                  </a:solidFill>
                  <a:ln>
                    <a:noFill/>
                  </a:ln>
                </p:spPr>
                <p:txBody>
                  <a:bodyPr vert="horz" wrap="square" lIns="162571" tIns="81285" rIns="162571" bIns="81285" numCol="1" anchor="t" anchorCtr="0" compatLnSpc="1"/>
                  <a:lstStyle/>
                  <a:p>
                    <a:pPr defTabSz="1625600"/>
                    <a:endParaRPr lang="zh-CN" altLang="en-US" sz="4265" kern="0">
                      <a:solidFill>
                        <a:prstClr val="black"/>
                      </a:solidFill>
                    </a:endParaRPr>
                  </a:p>
                </p:txBody>
              </p:sp>
              <p:sp>
                <p:nvSpPr>
                  <p:cNvPr id="661" name="Freeform 6"/>
                  <p:cNvSpPr>
                    <a:spLocks noEditPoints="1"/>
                  </p:cNvSpPr>
                  <p:nvPr/>
                </p:nvSpPr>
                <p:spPr bwMode="auto">
                  <a:xfrm>
                    <a:off x="651233" y="4757588"/>
                    <a:ext cx="155099" cy="200909"/>
                  </a:xfrm>
                  <a:custGeom>
                    <a:avLst/>
                    <a:gdLst>
                      <a:gd name="T0" fmla="*/ 0 w 237"/>
                      <a:gd name="T1" fmla="*/ 85 h 307"/>
                      <a:gd name="T2" fmla="*/ 10 w 237"/>
                      <a:gd name="T3" fmla="*/ 139 h 307"/>
                      <a:gd name="T4" fmla="*/ 69 w 237"/>
                      <a:gd name="T5" fmla="*/ 163 h 307"/>
                      <a:gd name="T6" fmla="*/ 154 w 237"/>
                      <a:gd name="T7" fmla="*/ 165 h 307"/>
                      <a:gd name="T8" fmla="*/ 227 w 237"/>
                      <a:gd name="T9" fmla="*/ 139 h 307"/>
                      <a:gd name="T10" fmla="*/ 237 w 237"/>
                      <a:gd name="T11" fmla="*/ 85 h 307"/>
                      <a:gd name="T12" fmla="*/ 230 w 237"/>
                      <a:gd name="T13" fmla="*/ 82 h 307"/>
                      <a:gd name="T14" fmla="*/ 152 w 237"/>
                      <a:gd name="T15" fmla="*/ 108 h 307"/>
                      <a:gd name="T16" fmla="*/ 69 w 237"/>
                      <a:gd name="T17" fmla="*/ 106 h 307"/>
                      <a:gd name="T18" fmla="*/ 7 w 237"/>
                      <a:gd name="T19" fmla="*/ 82 h 307"/>
                      <a:gd name="T20" fmla="*/ 24 w 237"/>
                      <a:gd name="T21" fmla="*/ 132 h 307"/>
                      <a:gd name="T22" fmla="*/ 22 w 237"/>
                      <a:gd name="T23" fmla="*/ 113 h 307"/>
                      <a:gd name="T24" fmla="*/ 31 w 237"/>
                      <a:gd name="T25" fmla="*/ 111 h 307"/>
                      <a:gd name="T26" fmla="*/ 33 w 237"/>
                      <a:gd name="T27" fmla="*/ 130 h 307"/>
                      <a:gd name="T28" fmla="*/ 26 w 237"/>
                      <a:gd name="T29" fmla="*/ 134 h 307"/>
                      <a:gd name="T30" fmla="*/ 166 w 237"/>
                      <a:gd name="T31" fmla="*/ 92 h 307"/>
                      <a:gd name="T32" fmla="*/ 215 w 237"/>
                      <a:gd name="T33" fmla="*/ 73 h 307"/>
                      <a:gd name="T34" fmla="*/ 237 w 237"/>
                      <a:gd name="T35" fmla="*/ 47 h 307"/>
                      <a:gd name="T36" fmla="*/ 222 w 237"/>
                      <a:gd name="T37" fmla="*/ 26 h 307"/>
                      <a:gd name="T38" fmla="*/ 178 w 237"/>
                      <a:gd name="T39" fmla="*/ 7 h 307"/>
                      <a:gd name="T40" fmla="*/ 118 w 237"/>
                      <a:gd name="T41" fmla="*/ 0 h 307"/>
                      <a:gd name="T42" fmla="*/ 50 w 237"/>
                      <a:gd name="T43" fmla="*/ 9 h 307"/>
                      <a:gd name="T44" fmla="*/ 10 w 237"/>
                      <a:gd name="T45" fmla="*/ 30 h 307"/>
                      <a:gd name="T46" fmla="*/ 0 w 237"/>
                      <a:gd name="T47" fmla="*/ 52 h 307"/>
                      <a:gd name="T48" fmla="*/ 26 w 237"/>
                      <a:gd name="T49" fmla="*/ 75 h 307"/>
                      <a:gd name="T50" fmla="*/ 83 w 237"/>
                      <a:gd name="T51" fmla="*/ 92 h 307"/>
                      <a:gd name="T52" fmla="*/ 118 w 237"/>
                      <a:gd name="T53" fmla="*/ 94 h 307"/>
                      <a:gd name="T54" fmla="*/ 3 w 237"/>
                      <a:gd name="T55" fmla="*/ 163 h 307"/>
                      <a:gd name="T56" fmla="*/ 10 w 237"/>
                      <a:gd name="T57" fmla="*/ 210 h 307"/>
                      <a:gd name="T58" fmla="*/ 69 w 237"/>
                      <a:gd name="T59" fmla="*/ 231 h 307"/>
                      <a:gd name="T60" fmla="*/ 154 w 237"/>
                      <a:gd name="T61" fmla="*/ 234 h 307"/>
                      <a:gd name="T62" fmla="*/ 227 w 237"/>
                      <a:gd name="T63" fmla="*/ 210 h 307"/>
                      <a:gd name="T64" fmla="*/ 234 w 237"/>
                      <a:gd name="T65" fmla="*/ 163 h 307"/>
                      <a:gd name="T66" fmla="*/ 227 w 237"/>
                      <a:gd name="T67" fmla="*/ 158 h 307"/>
                      <a:gd name="T68" fmla="*/ 149 w 237"/>
                      <a:gd name="T69" fmla="*/ 179 h 307"/>
                      <a:gd name="T70" fmla="*/ 71 w 237"/>
                      <a:gd name="T71" fmla="*/ 177 h 307"/>
                      <a:gd name="T72" fmla="*/ 10 w 237"/>
                      <a:gd name="T73" fmla="*/ 158 h 307"/>
                      <a:gd name="T74" fmla="*/ 24 w 237"/>
                      <a:gd name="T75" fmla="*/ 203 h 307"/>
                      <a:gd name="T76" fmla="*/ 22 w 237"/>
                      <a:gd name="T77" fmla="*/ 184 h 307"/>
                      <a:gd name="T78" fmla="*/ 31 w 237"/>
                      <a:gd name="T79" fmla="*/ 179 h 307"/>
                      <a:gd name="T80" fmla="*/ 33 w 237"/>
                      <a:gd name="T81" fmla="*/ 201 h 307"/>
                      <a:gd name="T82" fmla="*/ 29 w 237"/>
                      <a:gd name="T83" fmla="*/ 203 h 307"/>
                      <a:gd name="T84" fmla="*/ 3 w 237"/>
                      <a:gd name="T85" fmla="*/ 234 h 307"/>
                      <a:gd name="T86" fmla="*/ 10 w 237"/>
                      <a:gd name="T87" fmla="*/ 281 h 307"/>
                      <a:gd name="T88" fmla="*/ 69 w 237"/>
                      <a:gd name="T89" fmla="*/ 302 h 307"/>
                      <a:gd name="T90" fmla="*/ 152 w 237"/>
                      <a:gd name="T91" fmla="*/ 305 h 307"/>
                      <a:gd name="T92" fmla="*/ 227 w 237"/>
                      <a:gd name="T93" fmla="*/ 281 h 307"/>
                      <a:gd name="T94" fmla="*/ 234 w 237"/>
                      <a:gd name="T95" fmla="*/ 234 h 307"/>
                      <a:gd name="T96" fmla="*/ 227 w 237"/>
                      <a:gd name="T97" fmla="*/ 229 h 307"/>
                      <a:gd name="T98" fmla="*/ 149 w 237"/>
                      <a:gd name="T99" fmla="*/ 250 h 307"/>
                      <a:gd name="T100" fmla="*/ 71 w 237"/>
                      <a:gd name="T101" fmla="*/ 248 h 307"/>
                      <a:gd name="T102" fmla="*/ 10 w 237"/>
                      <a:gd name="T103" fmla="*/ 229 h 307"/>
                      <a:gd name="T104" fmla="*/ 26 w 237"/>
                      <a:gd name="T105" fmla="*/ 272 h 307"/>
                      <a:gd name="T106" fmla="*/ 24 w 237"/>
                      <a:gd name="T107" fmla="*/ 253 h 307"/>
                      <a:gd name="T108" fmla="*/ 31 w 237"/>
                      <a:gd name="T109" fmla="*/ 250 h 307"/>
                      <a:gd name="T110" fmla="*/ 33 w 237"/>
                      <a:gd name="T111" fmla="*/ 269 h 307"/>
                      <a:gd name="T112" fmla="*/ 29 w 237"/>
                      <a:gd name="T113" fmla="*/ 272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7" h="307">
                        <a:moveTo>
                          <a:pt x="7" y="82"/>
                        </a:moveTo>
                        <a:lnTo>
                          <a:pt x="7" y="82"/>
                        </a:lnTo>
                        <a:lnTo>
                          <a:pt x="5" y="80"/>
                        </a:lnTo>
                        <a:lnTo>
                          <a:pt x="3" y="82"/>
                        </a:lnTo>
                        <a:lnTo>
                          <a:pt x="3" y="85"/>
                        </a:lnTo>
                        <a:lnTo>
                          <a:pt x="0" y="85"/>
                        </a:lnTo>
                        <a:lnTo>
                          <a:pt x="3" y="125"/>
                        </a:lnTo>
                        <a:lnTo>
                          <a:pt x="3" y="125"/>
                        </a:lnTo>
                        <a:lnTo>
                          <a:pt x="3" y="130"/>
                        </a:lnTo>
                        <a:lnTo>
                          <a:pt x="3" y="134"/>
                        </a:lnTo>
                        <a:lnTo>
                          <a:pt x="5" y="137"/>
                        </a:lnTo>
                        <a:lnTo>
                          <a:pt x="10" y="139"/>
                        </a:lnTo>
                        <a:lnTo>
                          <a:pt x="10" y="139"/>
                        </a:lnTo>
                        <a:lnTo>
                          <a:pt x="17" y="146"/>
                        </a:lnTo>
                        <a:lnTo>
                          <a:pt x="29" y="151"/>
                        </a:lnTo>
                        <a:lnTo>
                          <a:pt x="40" y="156"/>
                        </a:lnTo>
                        <a:lnTo>
                          <a:pt x="55" y="158"/>
                        </a:lnTo>
                        <a:lnTo>
                          <a:pt x="69" y="163"/>
                        </a:lnTo>
                        <a:lnTo>
                          <a:pt x="83" y="165"/>
                        </a:lnTo>
                        <a:lnTo>
                          <a:pt x="100" y="165"/>
                        </a:lnTo>
                        <a:lnTo>
                          <a:pt x="118" y="165"/>
                        </a:lnTo>
                        <a:lnTo>
                          <a:pt x="118" y="165"/>
                        </a:lnTo>
                        <a:lnTo>
                          <a:pt x="137" y="165"/>
                        </a:lnTo>
                        <a:lnTo>
                          <a:pt x="154" y="165"/>
                        </a:lnTo>
                        <a:lnTo>
                          <a:pt x="168" y="163"/>
                        </a:lnTo>
                        <a:lnTo>
                          <a:pt x="182" y="158"/>
                        </a:lnTo>
                        <a:lnTo>
                          <a:pt x="196" y="156"/>
                        </a:lnTo>
                        <a:lnTo>
                          <a:pt x="208" y="151"/>
                        </a:lnTo>
                        <a:lnTo>
                          <a:pt x="218" y="146"/>
                        </a:lnTo>
                        <a:lnTo>
                          <a:pt x="227" y="139"/>
                        </a:lnTo>
                        <a:lnTo>
                          <a:pt x="227" y="139"/>
                        </a:lnTo>
                        <a:lnTo>
                          <a:pt x="232" y="137"/>
                        </a:lnTo>
                        <a:lnTo>
                          <a:pt x="232" y="134"/>
                        </a:lnTo>
                        <a:lnTo>
                          <a:pt x="234" y="130"/>
                        </a:lnTo>
                        <a:lnTo>
                          <a:pt x="234" y="125"/>
                        </a:lnTo>
                        <a:lnTo>
                          <a:pt x="237" y="85"/>
                        </a:lnTo>
                        <a:lnTo>
                          <a:pt x="237" y="85"/>
                        </a:lnTo>
                        <a:lnTo>
                          <a:pt x="234" y="85"/>
                        </a:lnTo>
                        <a:lnTo>
                          <a:pt x="232" y="82"/>
                        </a:lnTo>
                        <a:lnTo>
                          <a:pt x="232" y="80"/>
                        </a:lnTo>
                        <a:lnTo>
                          <a:pt x="230" y="82"/>
                        </a:lnTo>
                        <a:lnTo>
                          <a:pt x="230" y="82"/>
                        </a:lnTo>
                        <a:lnTo>
                          <a:pt x="220" y="87"/>
                        </a:lnTo>
                        <a:lnTo>
                          <a:pt x="208" y="94"/>
                        </a:lnTo>
                        <a:lnTo>
                          <a:pt x="196" y="99"/>
                        </a:lnTo>
                        <a:lnTo>
                          <a:pt x="182" y="104"/>
                        </a:lnTo>
                        <a:lnTo>
                          <a:pt x="168" y="106"/>
                        </a:lnTo>
                        <a:lnTo>
                          <a:pt x="152" y="108"/>
                        </a:lnTo>
                        <a:lnTo>
                          <a:pt x="135" y="108"/>
                        </a:lnTo>
                        <a:lnTo>
                          <a:pt x="118" y="111"/>
                        </a:lnTo>
                        <a:lnTo>
                          <a:pt x="118" y="111"/>
                        </a:lnTo>
                        <a:lnTo>
                          <a:pt x="102" y="108"/>
                        </a:lnTo>
                        <a:lnTo>
                          <a:pt x="85" y="108"/>
                        </a:lnTo>
                        <a:lnTo>
                          <a:pt x="69" y="106"/>
                        </a:lnTo>
                        <a:lnTo>
                          <a:pt x="55" y="104"/>
                        </a:lnTo>
                        <a:lnTo>
                          <a:pt x="40" y="99"/>
                        </a:lnTo>
                        <a:lnTo>
                          <a:pt x="29" y="94"/>
                        </a:lnTo>
                        <a:lnTo>
                          <a:pt x="17" y="87"/>
                        </a:lnTo>
                        <a:lnTo>
                          <a:pt x="7" y="82"/>
                        </a:lnTo>
                        <a:lnTo>
                          <a:pt x="7" y="82"/>
                        </a:lnTo>
                        <a:lnTo>
                          <a:pt x="7" y="82"/>
                        </a:lnTo>
                        <a:lnTo>
                          <a:pt x="7" y="82"/>
                        </a:lnTo>
                        <a:close/>
                        <a:moveTo>
                          <a:pt x="26" y="134"/>
                        </a:moveTo>
                        <a:lnTo>
                          <a:pt x="26" y="134"/>
                        </a:lnTo>
                        <a:lnTo>
                          <a:pt x="26" y="132"/>
                        </a:lnTo>
                        <a:lnTo>
                          <a:pt x="24" y="132"/>
                        </a:lnTo>
                        <a:lnTo>
                          <a:pt x="22" y="130"/>
                        </a:lnTo>
                        <a:lnTo>
                          <a:pt x="22" y="125"/>
                        </a:lnTo>
                        <a:lnTo>
                          <a:pt x="19" y="120"/>
                        </a:lnTo>
                        <a:lnTo>
                          <a:pt x="19" y="120"/>
                        </a:lnTo>
                        <a:lnTo>
                          <a:pt x="22" y="116"/>
                        </a:lnTo>
                        <a:lnTo>
                          <a:pt x="22" y="113"/>
                        </a:lnTo>
                        <a:lnTo>
                          <a:pt x="24" y="111"/>
                        </a:lnTo>
                        <a:lnTo>
                          <a:pt x="26" y="108"/>
                        </a:lnTo>
                        <a:lnTo>
                          <a:pt x="26" y="108"/>
                        </a:lnTo>
                        <a:lnTo>
                          <a:pt x="26" y="108"/>
                        </a:lnTo>
                        <a:lnTo>
                          <a:pt x="29" y="108"/>
                        </a:lnTo>
                        <a:lnTo>
                          <a:pt x="31" y="111"/>
                        </a:lnTo>
                        <a:lnTo>
                          <a:pt x="33" y="113"/>
                        </a:lnTo>
                        <a:lnTo>
                          <a:pt x="33" y="116"/>
                        </a:lnTo>
                        <a:lnTo>
                          <a:pt x="33" y="120"/>
                        </a:lnTo>
                        <a:lnTo>
                          <a:pt x="33" y="120"/>
                        </a:lnTo>
                        <a:lnTo>
                          <a:pt x="33" y="125"/>
                        </a:lnTo>
                        <a:lnTo>
                          <a:pt x="33" y="130"/>
                        </a:lnTo>
                        <a:lnTo>
                          <a:pt x="31" y="132"/>
                        </a:lnTo>
                        <a:lnTo>
                          <a:pt x="29" y="132"/>
                        </a:lnTo>
                        <a:lnTo>
                          <a:pt x="26" y="134"/>
                        </a:lnTo>
                        <a:lnTo>
                          <a:pt x="26" y="134"/>
                        </a:lnTo>
                        <a:lnTo>
                          <a:pt x="26" y="134"/>
                        </a:lnTo>
                        <a:lnTo>
                          <a:pt x="26" y="134"/>
                        </a:lnTo>
                        <a:close/>
                        <a:moveTo>
                          <a:pt x="118" y="94"/>
                        </a:moveTo>
                        <a:lnTo>
                          <a:pt x="118" y="94"/>
                        </a:lnTo>
                        <a:lnTo>
                          <a:pt x="130" y="94"/>
                        </a:lnTo>
                        <a:lnTo>
                          <a:pt x="144" y="94"/>
                        </a:lnTo>
                        <a:lnTo>
                          <a:pt x="154" y="92"/>
                        </a:lnTo>
                        <a:lnTo>
                          <a:pt x="166" y="92"/>
                        </a:lnTo>
                        <a:lnTo>
                          <a:pt x="178" y="90"/>
                        </a:lnTo>
                        <a:lnTo>
                          <a:pt x="187" y="85"/>
                        </a:lnTo>
                        <a:lnTo>
                          <a:pt x="194" y="82"/>
                        </a:lnTo>
                        <a:lnTo>
                          <a:pt x="204" y="80"/>
                        </a:lnTo>
                        <a:lnTo>
                          <a:pt x="211" y="75"/>
                        </a:lnTo>
                        <a:lnTo>
                          <a:pt x="215" y="73"/>
                        </a:lnTo>
                        <a:lnTo>
                          <a:pt x="222" y="68"/>
                        </a:lnTo>
                        <a:lnTo>
                          <a:pt x="227" y="64"/>
                        </a:lnTo>
                        <a:lnTo>
                          <a:pt x="232" y="61"/>
                        </a:lnTo>
                        <a:lnTo>
                          <a:pt x="234" y="56"/>
                        </a:lnTo>
                        <a:lnTo>
                          <a:pt x="234" y="52"/>
                        </a:lnTo>
                        <a:lnTo>
                          <a:pt x="237" y="47"/>
                        </a:lnTo>
                        <a:lnTo>
                          <a:pt x="237" y="47"/>
                        </a:lnTo>
                        <a:lnTo>
                          <a:pt x="234" y="42"/>
                        </a:lnTo>
                        <a:lnTo>
                          <a:pt x="234" y="40"/>
                        </a:lnTo>
                        <a:lnTo>
                          <a:pt x="232" y="35"/>
                        </a:lnTo>
                        <a:lnTo>
                          <a:pt x="227" y="30"/>
                        </a:lnTo>
                        <a:lnTo>
                          <a:pt x="222" y="26"/>
                        </a:lnTo>
                        <a:lnTo>
                          <a:pt x="218" y="23"/>
                        </a:lnTo>
                        <a:lnTo>
                          <a:pt x="211" y="19"/>
                        </a:lnTo>
                        <a:lnTo>
                          <a:pt x="204" y="16"/>
                        </a:lnTo>
                        <a:lnTo>
                          <a:pt x="194" y="12"/>
                        </a:lnTo>
                        <a:lnTo>
                          <a:pt x="187" y="9"/>
                        </a:lnTo>
                        <a:lnTo>
                          <a:pt x="178" y="7"/>
                        </a:lnTo>
                        <a:lnTo>
                          <a:pt x="166" y="4"/>
                        </a:lnTo>
                        <a:lnTo>
                          <a:pt x="154" y="2"/>
                        </a:lnTo>
                        <a:lnTo>
                          <a:pt x="144" y="0"/>
                        </a:lnTo>
                        <a:lnTo>
                          <a:pt x="130" y="0"/>
                        </a:lnTo>
                        <a:lnTo>
                          <a:pt x="118" y="0"/>
                        </a:lnTo>
                        <a:lnTo>
                          <a:pt x="118" y="0"/>
                        </a:lnTo>
                        <a:lnTo>
                          <a:pt x="104" y="0"/>
                        </a:lnTo>
                        <a:lnTo>
                          <a:pt x="95" y="0"/>
                        </a:lnTo>
                        <a:lnTo>
                          <a:pt x="83" y="2"/>
                        </a:lnTo>
                        <a:lnTo>
                          <a:pt x="71" y="4"/>
                        </a:lnTo>
                        <a:lnTo>
                          <a:pt x="59" y="7"/>
                        </a:lnTo>
                        <a:lnTo>
                          <a:pt x="50" y="9"/>
                        </a:lnTo>
                        <a:lnTo>
                          <a:pt x="43" y="12"/>
                        </a:lnTo>
                        <a:lnTo>
                          <a:pt x="33" y="16"/>
                        </a:lnTo>
                        <a:lnTo>
                          <a:pt x="26" y="19"/>
                        </a:lnTo>
                        <a:lnTo>
                          <a:pt x="19" y="23"/>
                        </a:lnTo>
                        <a:lnTo>
                          <a:pt x="14" y="26"/>
                        </a:lnTo>
                        <a:lnTo>
                          <a:pt x="10" y="30"/>
                        </a:lnTo>
                        <a:lnTo>
                          <a:pt x="5" y="35"/>
                        </a:lnTo>
                        <a:lnTo>
                          <a:pt x="3" y="40"/>
                        </a:lnTo>
                        <a:lnTo>
                          <a:pt x="0" y="42"/>
                        </a:lnTo>
                        <a:lnTo>
                          <a:pt x="0" y="47"/>
                        </a:lnTo>
                        <a:lnTo>
                          <a:pt x="0" y="47"/>
                        </a:lnTo>
                        <a:lnTo>
                          <a:pt x="0" y="52"/>
                        </a:lnTo>
                        <a:lnTo>
                          <a:pt x="3" y="56"/>
                        </a:lnTo>
                        <a:lnTo>
                          <a:pt x="5" y="61"/>
                        </a:lnTo>
                        <a:lnTo>
                          <a:pt x="10" y="64"/>
                        </a:lnTo>
                        <a:lnTo>
                          <a:pt x="14" y="68"/>
                        </a:lnTo>
                        <a:lnTo>
                          <a:pt x="19" y="73"/>
                        </a:lnTo>
                        <a:lnTo>
                          <a:pt x="26" y="75"/>
                        </a:lnTo>
                        <a:lnTo>
                          <a:pt x="33" y="80"/>
                        </a:lnTo>
                        <a:lnTo>
                          <a:pt x="43" y="82"/>
                        </a:lnTo>
                        <a:lnTo>
                          <a:pt x="50" y="85"/>
                        </a:lnTo>
                        <a:lnTo>
                          <a:pt x="59" y="90"/>
                        </a:lnTo>
                        <a:lnTo>
                          <a:pt x="71" y="92"/>
                        </a:lnTo>
                        <a:lnTo>
                          <a:pt x="83" y="92"/>
                        </a:lnTo>
                        <a:lnTo>
                          <a:pt x="95" y="94"/>
                        </a:lnTo>
                        <a:lnTo>
                          <a:pt x="104" y="94"/>
                        </a:lnTo>
                        <a:lnTo>
                          <a:pt x="118" y="94"/>
                        </a:lnTo>
                        <a:lnTo>
                          <a:pt x="118" y="94"/>
                        </a:lnTo>
                        <a:lnTo>
                          <a:pt x="118" y="94"/>
                        </a:lnTo>
                        <a:lnTo>
                          <a:pt x="118" y="94"/>
                        </a:lnTo>
                        <a:close/>
                        <a:moveTo>
                          <a:pt x="10" y="158"/>
                        </a:moveTo>
                        <a:lnTo>
                          <a:pt x="10" y="158"/>
                        </a:lnTo>
                        <a:lnTo>
                          <a:pt x="7" y="158"/>
                        </a:lnTo>
                        <a:lnTo>
                          <a:pt x="5" y="158"/>
                        </a:lnTo>
                        <a:lnTo>
                          <a:pt x="3" y="160"/>
                        </a:lnTo>
                        <a:lnTo>
                          <a:pt x="3" y="163"/>
                        </a:lnTo>
                        <a:lnTo>
                          <a:pt x="3" y="196"/>
                        </a:lnTo>
                        <a:lnTo>
                          <a:pt x="3" y="196"/>
                        </a:lnTo>
                        <a:lnTo>
                          <a:pt x="3" y="201"/>
                        </a:lnTo>
                        <a:lnTo>
                          <a:pt x="5" y="205"/>
                        </a:lnTo>
                        <a:lnTo>
                          <a:pt x="7" y="208"/>
                        </a:lnTo>
                        <a:lnTo>
                          <a:pt x="10" y="210"/>
                        </a:lnTo>
                        <a:lnTo>
                          <a:pt x="10" y="210"/>
                        </a:lnTo>
                        <a:lnTo>
                          <a:pt x="19" y="217"/>
                        </a:lnTo>
                        <a:lnTo>
                          <a:pt x="29" y="222"/>
                        </a:lnTo>
                        <a:lnTo>
                          <a:pt x="40" y="224"/>
                        </a:lnTo>
                        <a:lnTo>
                          <a:pt x="55" y="229"/>
                        </a:lnTo>
                        <a:lnTo>
                          <a:pt x="69" y="231"/>
                        </a:lnTo>
                        <a:lnTo>
                          <a:pt x="83" y="234"/>
                        </a:lnTo>
                        <a:lnTo>
                          <a:pt x="100" y="236"/>
                        </a:lnTo>
                        <a:lnTo>
                          <a:pt x="118" y="236"/>
                        </a:lnTo>
                        <a:lnTo>
                          <a:pt x="118" y="236"/>
                        </a:lnTo>
                        <a:lnTo>
                          <a:pt x="135" y="236"/>
                        </a:lnTo>
                        <a:lnTo>
                          <a:pt x="154" y="234"/>
                        </a:lnTo>
                        <a:lnTo>
                          <a:pt x="168" y="231"/>
                        </a:lnTo>
                        <a:lnTo>
                          <a:pt x="182" y="229"/>
                        </a:lnTo>
                        <a:lnTo>
                          <a:pt x="196" y="224"/>
                        </a:lnTo>
                        <a:lnTo>
                          <a:pt x="208" y="222"/>
                        </a:lnTo>
                        <a:lnTo>
                          <a:pt x="218" y="217"/>
                        </a:lnTo>
                        <a:lnTo>
                          <a:pt x="227" y="210"/>
                        </a:lnTo>
                        <a:lnTo>
                          <a:pt x="227" y="210"/>
                        </a:lnTo>
                        <a:lnTo>
                          <a:pt x="230" y="208"/>
                        </a:lnTo>
                        <a:lnTo>
                          <a:pt x="232" y="205"/>
                        </a:lnTo>
                        <a:lnTo>
                          <a:pt x="234" y="201"/>
                        </a:lnTo>
                        <a:lnTo>
                          <a:pt x="234" y="196"/>
                        </a:lnTo>
                        <a:lnTo>
                          <a:pt x="234" y="163"/>
                        </a:lnTo>
                        <a:lnTo>
                          <a:pt x="234" y="163"/>
                        </a:lnTo>
                        <a:lnTo>
                          <a:pt x="234" y="160"/>
                        </a:lnTo>
                        <a:lnTo>
                          <a:pt x="232" y="158"/>
                        </a:lnTo>
                        <a:lnTo>
                          <a:pt x="230" y="158"/>
                        </a:lnTo>
                        <a:lnTo>
                          <a:pt x="227" y="158"/>
                        </a:lnTo>
                        <a:lnTo>
                          <a:pt x="227" y="158"/>
                        </a:lnTo>
                        <a:lnTo>
                          <a:pt x="215" y="163"/>
                        </a:lnTo>
                        <a:lnTo>
                          <a:pt x="206" y="168"/>
                        </a:lnTo>
                        <a:lnTo>
                          <a:pt x="194" y="172"/>
                        </a:lnTo>
                        <a:lnTo>
                          <a:pt x="180" y="175"/>
                        </a:lnTo>
                        <a:lnTo>
                          <a:pt x="166" y="177"/>
                        </a:lnTo>
                        <a:lnTo>
                          <a:pt x="149" y="179"/>
                        </a:lnTo>
                        <a:lnTo>
                          <a:pt x="135" y="182"/>
                        </a:lnTo>
                        <a:lnTo>
                          <a:pt x="118" y="182"/>
                        </a:lnTo>
                        <a:lnTo>
                          <a:pt x="118" y="182"/>
                        </a:lnTo>
                        <a:lnTo>
                          <a:pt x="102" y="182"/>
                        </a:lnTo>
                        <a:lnTo>
                          <a:pt x="88" y="179"/>
                        </a:lnTo>
                        <a:lnTo>
                          <a:pt x="71" y="177"/>
                        </a:lnTo>
                        <a:lnTo>
                          <a:pt x="57" y="175"/>
                        </a:lnTo>
                        <a:lnTo>
                          <a:pt x="43" y="172"/>
                        </a:lnTo>
                        <a:lnTo>
                          <a:pt x="31" y="168"/>
                        </a:lnTo>
                        <a:lnTo>
                          <a:pt x="19" y="163"/>
                        </a:lnTo>
                        <a:lnTo>
                          <a:pt x="10" y="158"/>
                        </a:lnTo>
                        <a:lnTo>
                          <a:pt x="10" y="158"/>
                        </a:lnTo>
                        <a:lnTo>
                          <a:pt x="10" y="158"/>
                        </a:lnTo>
                        <a:lnTo>
                          <a:pt x="10" y="158"/>
                        </a:lnTo>
                        <a:close/>
                        <a:moveTo>
                          <a:pt x="29" y="203"/>
                        </a:moveTo>
                        <a:lnTo>
                          <a:pt x="29" y="203"/>
                        </a:lnTo>
                        <a:lnTo>
                          <a:pt x="26" y="203"/>
                        </a:lnTo>
                        <a:lnTo>
                          <a:pt x="24" y="203"/>
                        </a:lnTo>
                        <a:lnTo>
                          <a:pt x="22" y="201"/>
                        </a:lnTo>
                        <a:lnTo>
                          <a:pt x="22" y="196"/>
                        </a:lnTo>
                        <a:lnTo>
                          <a:pt x="22" y="191"/>
                        </a:lnTo>
                        <a:lnTo>
                          <a:pt x="22" y="191"/>
                        </a:lnTo>
                        <a:lnTo>
                          <a:pt x="22" y="186"/>
                        </a:lnTo>
                        <a:lnTo>
                          <a:pt x="22" y="184"/>
                        </a:lnTo>
                        <a:lnTo>
                          <a:pt x="24" y="179"/>
                        </a:lnTo>
                        <a:lnTo>
                          <a:pt x="26" y="179"/>
                        </a:lnTo>
                        <a:lnTo>
                          <a:pt x="26" y="179"/>
                        </a:lnTo>
                        <a:lnTo>
                          <a:pt x="26" y="179"/>
                        </a:lnTo>
                        <a:lnTo>
                          <a:pt x="29" y="179"/>
                        </a:lnTo>
                        <a:lnTo>
                          <a:pt x="31" y="179"/>
                        </a:lnTo>
                        <a:lnTo>
                          <a:pt x="33" y="184"/>
                        </a:lnTo>
                        <a:lnTo>
                          <a:pt x="33" y="186"/>
                        </a:lnTo>
                        <a:lnTo>
                          <a:pt x="36" y="191"/>
                        </a:lnTo>
                        <a:lnTo>
                          <a:pt x="36" y="191"/>
                        </a:lnTo>
                        <a:lnTo>
                          <a:pt x="33" y="196"/>
                        </a:lnTo>
                        <a:lnTo>
                          <a:pt x="33" y="201"/>
                        </a:lnTo>
                        <a:lnTo>
                          <a:pt x="31" y="203"/>
                        </a:lnTo>
                        <a:lnTo>
                          <a:pt x="29" y="203"/>
                        </a:lnTo>
                        <a:lnTo>
                          <a:pt x="29" y="203"/>
                        </a:lnTo>
                        <a:lnTo>
                          <a:pt x="29" y="203"/>
                        </a:lnTo>
                        <a:lnTo>
                          <a:pt x="29" y="203"/>
                        </a:lnTo>
                        <a:lnTo>
                          <a:pt x="29" y="203"/>
                        </a:lnTo>
                        <a:close/>
                        <a:moveTo>
                          <a:pt x="10" y="229"/>
                        </a:moveTo>
                        <a:lnTo>
                          <a:pt x="10" y="229"/>
                        </a:lnTo>
                        <a:lnTo>
                          <a:pt x="7" y="229"/>
                        </a:lnTo>
                        <a:lnTo>
                          <a:pt x="5" y="229"/>
                        </a:lnTo>
                        <a:lnTo>
                          <a:pt x="3" y="231"/>
                        </a:lnTo>
                        <a:lnTo>
                          <a:pt x="3" y="234"/>
                        </a:lnTo>
                        <a:lnTo>
                          <a:pt x="3" y="267"/>
                        </a:lnTo>
                        <a:lnTo>
                          <a:pt x="3" y="267"/>
                        </a:lnTo>
                        <a:lnTo>
                          <a:pt x="5" y="269"/>
                        </a:lnTo>
                        <a:lnTo>
                          <a:pt x="5" y="274"/>
                        </a:lnTo>
                        <a:lnTo>
                          <a:pt x="7" y="279"/>
                        </a:lnTo>
                        <a:lnTo>
                          <a:pt x="10" y="281"/>
                        </a:lnTo>
                        <a:lnTo>
                          <a:pt x="10" y="281"/>
                        </a:lnTo>
                        <a:lnTo>
                          <a:pt x="19" y="286"/>
                        </a:lnTo>
                        <a:lnTo>
                          <a:pt x="29" y="290"/>
                        </a:lnTo>
                        <a:lnTo>
                          <a:pt x="40" y="295"/>
                        </a:lnTo>
                        <a:lnTo>
                          <a:pt x="55" y="298"/>
                        </a:lnTo>
                        <a:lnTo>
                          <a:pt x="69" y="302"/>
                        </a:lnTo>
                        <a:lnTo>
                          <a:pt x="85" y="305"/>
                        </a:lnTo>
                        <a:lnTo>
                          <a:pt x="100" y="305"/>
                        </a:lnTo>
                        <a:lnTo>
                          <a:pt x="118" y="307"/>
                        </a:lnTo>
                        <a:lnTo>
                          <a:pt x="118" y="307"/>
                        </a:lnTo>
                        <a:lnTo>
                          <a:pt x="135" y="305"/>
                        </a:lnTo>
                        <a:lnTo>
                          <a:pt x="152" y="305"/>
                        </a:lnTo>
                        <a:lnTo>
                          <a:pt x="168" y="302"/>
                        </a:lnTo>
                        <a:lnTo>
                          <a:pt x="182" y="298"/>
                        </a:lnTo>
                        <a:lnTo>
                          <a:pt x="194" y="295"/>
                        </a:lnTo>
                        <a:lnTo>
                          <a:pt x="208" y="290"/>
                        </a:lnTo>
                        <a:lnTo>
                          <a:pt x="218" y="286"/>
                        </a:lnTo>
                        <a:lnTo>
                          <a:pt x="227" y="281"/>
                        </a:lnTo>
                        <a:lnTo>
                          <a:pt x="227" y="281"/>
                        </a:lnTo>
                        <a:lnTo>
                          <a:pt x="230" y="279"/>
                        </a:lnTo>
                        <a:lnTo>
                          <a:pt x="232" y="274"/>
                        </a:lnTo>
                        <a:lnTo>
                          <a:pt x="232" y="269"/>
                        </a:lnTo>
                        <a:lnTo>
                          <a:pt x="234" y="267"/>
                        </a:lnTo>
                        <a:lnTo>
                          <a:pt x="234" y="234"/>
                        </a:lnTo>
                        <a:lnTo>
                          <a:pt x="234" y="234"/>
                        </a:lnTo>
                        <a:lnTo>
                          <a:pt x="232" y="231"/>
                        </a:lnTo>
                        <a:lnTo>
                          <a:pt x="232" y="229"/>
                        </a:lnTo>
                        <a:lnTo>
                          <a:pt x="230" y="229"/>
                        </a:lnTo>
                        <a:lnTo>
                          <a:pt x="227" y="229"/>
                        </a:lnTo>
                        <a:lnTo>
                          <a:pt x="227" y="229"/>
                        </a:lnTo>
                        <a:lnTo>
                          <a:pt x="215" y="234"/>
                        </a:lnTo>
                        <a:lnTo>
                          <a:pt x="206" y="238"/>
                        </a:lnTo>
                        <a:lnTo>
                          <a:pt x="192" y="241"/>
                        </a:lnTo>
                        <a:lnTo>
                          <a:pt x="180" y="246"/>
                        </a:lnTo>
                        <a:lnTo>
                          <a:pt x="166" y="248"/>
                        </a:lnTo>
                        <a:lnTo>
                          <a:pt x="149" y="250"/>
                        </a:lnTo>
                        <a:lnTo>
                          <a:pt x="135" y="250"/>
                        </a:lnTo>
                        <a:lnTo>
                          <a:pt x="118" y="253"/>
                        </a:lnTo>
                        <a:lnTo>
                          <a:pt x="118" y="253"/>
                        </a:lnTo>
                        <a:lnTo>
                          <a:pt x="102" y="250"/>
                        </a:lnTo>
                        <a:lnTo>
                          <a:pt x="88" y="250"/>
                        </a:lnTo>
                        <a:lnTo>
                          <a:pt x="71" y="248"/>
                        </a:lnTo>
                        <a:lnTo>
                          <a:pt x="57" y="246"/>
                        </a:lnTo>
                        <a:lnTo>
                          <a:pt x="45" y="241"/>
                        </a:lnTo>
                        <a:lnTo>
                          <a:pt x="33" y="238"/>
                        </a:lnTo>
                        <a:lnTo>
                          <a:pt x="22" y="234"/>
                        </a:lnTo>
                        <a:lnTo>
                          <a:pt x="10" y="229"/>
                        </a:lnTo>
                        <a:lnTo>
                          <a:pt x="10" y="229"/>
                        </a:lnTo>
                        <a:lnTo>
                          <a:pt x="10" y="229"/>
                        </a:lnTo>
                        <a:lnTo>
                          <a:pt x="10" y="229"/>
                        </a:lnTo>
                        <a:close/>
                        <a:moveTo>
                          <a:pt x="29" y="272"/>
                        </a:moveTo>
                        <a:lnTo>
                          <a:pt x="29" y="272"/>
                        </a:lnTo>
                        <a:lnTo>
                          <a:pt x="26" y="272"/>
                        </a:lnTo>
                        <a:lnTo>
                          <a:pt x="26" y="272"/>
                        </a:lnTo>
                        <a:lnTo>
                          <a:pt x="24" y="269"/>
                        </a:lnTo>
                        <a:lnTo>
                          <a:pt x="22" y="264"/>
                        </a:lnTo>
                        <a:lnTo>
                          <a:pt x="22" y="260"/>
                        </a:lnTo>
                        <a:lnTo>
                          <a:pt x="22" y="260"/>
                        </a:lnTo>
                        <a:lnTo>
                          <a:pt x="22" y="255"/>
                        </a:lnTo>
                        <a:lnTo>
                          <a:pt x="24" y="253"/>
                        </a:lnTo>
                        <a:lnTo>
                          <a:pt x="26" y="250"/>
                        </a:lnTo>
                        <a:lnTo>
                          <a:pt x="26" y="248"/>
                        </a:lnTo>
                        <a:lnTo>
                          <a:pt x="29" y="248"/>
                        </a:lnTo>
                        <a:lnTo>
                          <a:pt x="29" y="248"/>
                        </a:lnTo>
                        <a:lnTo>
                          <a:pt x="29" y="248"/>
                        </a:lnTo>
                        <a:lnTo>
                          <a:pt x="31" y="250"/>
                        </a:lnTo>
                        <a:lnTo>
                          <a:pt x="33" y="253"/>
                        </a:lnTo>
                        <a:lnTo>
                          <a:pt x="36" y="255"/>
                        </a:lnTo>
                        <a:lnTo>
                          <a:pt x="36" y="260"/>
                        </a:lnTo>
                        <a:lnTo>
                          <a:pt x="36" y="260"/>
                        </a:lnTo>
                        <a:lnTo>
                          <a:pt x="36" y="264"/>
                        </a:lnTo>
                        <a:lnTo>
                          <a:pt x="33" y="269"/>
                        </a:lnTo>
                        <a:lnTo>
                          <a:pt x="31" y="272"/>
                        </a:lnTo>
                        <a:lnTo>
                          <a:pt x="29" y="272"/>
                        </a:lnTo>
                        <a:lnTo>
                          <a:pt x="29" y="272"/>
                        </a:lnTo>
                        <a:lnTo>
                          <a:pt x="29" y="272"/>
                        </a:lnTo>
                        <a:lnTo>
                          <a:pt x="29" y="272"/>
                        </a:lnTo>
                        <a:lnTo>
                          <a:pt x="29" y="272"/>
                        </a:lnTo>
                        <a:close/>
                      </a:path>
                    </a:pathLst>
                  </a:custGeom>
                  <a:solidFill>
                    <a:sysClr val="window" lastClr="FFFFFF"/>
                  </a:solidFill>
                  <a:ln>
                    <a:noFill/>
                  </a:ln>
                </p:spPr>
                <p:txBody>
                  <a:bodyPr vert="horz" wrap="square" lIns="162571" tIns="81285" rIns="162571" bIns="81285" numCol="1" anchor="t" anchorCtr="0" compatLnSpc="1"/>
                  <a:lstStyle/>
                  <a:p>
                    <a:pPr defTabSz="1625600">
                      <a:defRPr/>
                    </a:pPr>
                    <a:endParaRPr lang="zh-CN" altLang="en-US" sz="4265" kern="0">
                      <a:solidFill>
                        <a:prstClr val="black"/>
                      </a:solidFill>
                    </a:endParaRPr>
                  </a:p>
                </p:txBody>
              </p:sp>
            </p:grpSp>
            <p:grpSp>
              <p:nvGrpSpPr>
                <p:cNvPr id="594" name="组合 593"/>
                <p:cNvGrpSpPr/>
                <p:nvPr/>
              </p:nvGrpSpPr>
              <p:grpSpPr>
                <a:xfrm>
                  <a:off x="407872" y="5326060"/>
                  <a:ext cx="229551" cy="302732"/>
                  <a:chOff x="614007" y="4706676"/>
                  <a:chExt cx="229551" cy="302732"/>
                </a:xfrm>
              </p:grpSpPr>
              <p:sp>
                <p:nvSpPr>
                  <p:cNvPr id="658" name="圆角矩形 657"/>
                  <p:cNvSpPr/>
                  <p:nvPr/>
                </p:nvSpPr>
                <p:spPr>
                  <a:xfrm>
                    <a:off x="614007" y="4706676"/>
                    <a:ext cx="229551" cy="302732"/>
                  </a:xfrm>
                  <a:prstGeom prst="roundRect">
                    <a:avLst>
                      <a:gd name="adj" fmla="val 9808"/>
                    </a:avLst>
                  </a:prstGeom>
                  <a:solidFill>
                    <a:srgbClr val="2298F0"/>
                  </a:solidFill>
                  <a:ln>
                    <a:noFill/>
                  </a:ln>
                </p:spPr>
                <p:txBody>
                  <a:bodyPr vert="horz" wrap="square" lIns="162571" tIns="81285" rIns="162571" bIns="81285" numCol="1" anchor="t" anchorCtr="0" compatLnSpc="1"/>
                  <a:lstStyle/>
                  <a:p>
                    <a:pPr defTabSz="1625600"/>
                    <a:endParaRPr lang="zh-CN" altLang="en-US" sz="4265" kern="0">
                      <a:solidFill>
                        <a:prstClr val="black"/>
                      </a:solidFill>
                    </a:endParaRPr>
                  </a:p>
                </p:txBody>
              </p:sp>
              <p:sp>
                <p:nvSpPr>
                  <p:cNvPr id="659" name="Freeform 6"/>
                  <p:cNvSpPr>
                    <a:spLocks noEditPoints="1"/>
                  </p:cNvSpPr>
                  <p:nvPr/>
                </p:nvSpPr>
                <p:spPr bwMode="auto">
                  <a:xfrm>
                    <a:off x="651233" y="4757588"/>
                    <a:ext cx="155099" cy="200909"/>
                  </a:xfrm>
                  <a:custGeom>
                    <a:avLst/>
                    <a:gdLst>
                      <a:gd name="T0" fmla="*/ 0 w 237"/>
                      <a:gd name="T1" fmla="*/ 85 h 307"/>
                      <a:gd name="T2" fmla="*/ 10 w 237"/>
                      <a:gd name="T3" fmla="*/ 139 h 307"/>
                      <a:gd name="T4" fmla="*/ 69 w 237"/>
                      <a:gd name="T5" fmla="*/ 163 h 307"/>
                      <a:gd name="T6" fmla="*/ 154 w 237"/>
                      <a:gd name="T7" fmla="*/ 165 h 307"/>
                      <a:gd name="T8" fmla="*/ 227 w 237"/>
                      <a:gd name="T9" fmla="*/ 139 h 307"/>
                      <a:gd name="T10" fmla="*/ 237 w 237"/>
                      <a:gd name="T11" fmla="*/ 85 h 307"/>
                      <a:gd name="T12" fmla="*/ 230 w 237"/>
                      <a:gd name="T13" fmla="*/ 82 h 307"/>
                      <a:gd name="T14" fmla="*/ 152 w 237"/>
                      <a:gd name="T15" fmla="*/ 108 h 307"/>
                      <a:gd name="T16" fmla="*/ 69 w 237"/>
                      <a:gd name="T17" fmla="*/ 106 h 307"/>
                      <a:gd name="T18" fmla="*/ 7 w 237"/>
                      <a:gd name="T19" fmla="*/ 82 h 307"/>
                      <a:gd name="T20" fmla="*/ 24 w 237"/>
                      <a:gd name="T21" fmla="*/ 132 h 307"/>
                      <a:gd name="T22" fmla="*/ 22 w 237"/>
                      <a:gd name="T23" fmla="*/ 113 h 307"/>
                      <a:gd name="T24" fmla="*/ 31 w 237"/>
                      <a:gd name="T25" fmla="*/ 111 h 307"/>
                      <a:gd name="T26" fmla="*/ 33 w 237"/>
                      <a:gd name="T27" fmla="*/ 130 h 307"/>
                      <a:gd name="T28" fmla="*/ 26 w 237"/>
                      <a:gd name="T29" fmla="*/ 134 h 307"/>
                      <a:gd name="T30" fmla="*/ 166 w 237"/>
                      <a:gd name="T31" fmla="*/ 92 h 307"/>
                      <a:gd name="T32" fmla="*/ 215 w 237"/>
                      <a:gd name="T33" fmla="*/ 73 h 307"/>
                      <a:gd name="T34" fmla="*/ 237 w 237"/>
                      <a:gd name="T35" fmla="*/ 47 h 307"/>
                      <a:gd name="T36" fmla="*/ 222 w 237"/>
                      <a:gd name="T37" fmla="*/ 26 h 307"/>
                      <a:gd name="T38" fmla="*/ 178 w 237"/>
                      <a:gd name="T39" fmla="*/ 7 h 307"/>
                      <a:gd name="T40" fmla="*/ 118 w 237"/>
                      <a:gd name="T41" fmla="*/ 0 h 307"/>
                      <a:gd name="T42" fmla="*/ 50 w 237"/>
                      <a:gd name="T43" fmla="*/ 9 h 307"/>
                      <a:gd name="T44" fmla="*/ 10 w 237"/>
                      <a:gd name="T45" fmla="*/ 30 h 307"/>
                      <a:gd name="T46" fmla="*/ 0 w 237"/>
                      <a:gd name="T47" fmla="*/ 52 h 307"/>
                      <a:gd name="T48" fmla="*/ 26 w 237"/>
                      <a:gd name="T49" fmla="*/ 75 h 307"/>
                      <a:gd name="T50" fmla="*/ 83 w 237"/>
                      <a:gd name="T51" fmla="*/ 92 h 307"/>
                      <a:gd name="T52" fmla="*/ 118 w 237"/>
                      <a:gd name="T53" fmla="*/ 94 h 307"/>
                      <a:gd name="T54" fmla="*/ 3 w 237"/>
                      <a:gd name="T55" fmla="*/ 163 h 307"/>
                      <a:gd name="T56" fmla="*/ 10 w 237"/>
                      <a:gd name="T57" fmla="*/ 210 h 307"/>
                      <a:gd name="T58" fmla="*/ 69 w 237"/>
                      <a:gd name="T59" fmla="*/ 231 h 307"/>
                      <a:gd name="T60" fmla="*/ 154 w 237"/>
                      <a:gd name="T61" fmla="*/ 234 h 307"/>
                      <a:gd name="T62" fmla="*/ 227 w 237"/>
                      <a:gd name="T63" fmla="*/ 210 h 307"/>
                      <a:gd name="T64" fmla="*/ 234 w 237"/>
                      <a:gd name="T65" fmla="*/ 163 h 307"/>
                      <a:gd name="T66" fmla="*/ 227 w 237"/>
                      <a:gd name="T67" fmla="*/ 158 h 307"/>
                      <a:gd name="T68" fmla="*/ 149 w 237"/>
                      <a:gd name="T69" fmla="*/ 179 h 307"/>
                      <a:gd name="T70" fmla="*/ 71 w 237"/>
                      <a:gd name="T71" fmla="*/ 177 h 307"/>
                      <a:gd name="T72" fmla="*/ 10 w 237"/>
                      <a:gd name="T73" fmla="*/ 158 h 307"/>
                      <a:gd name="T74" fmla="*/ 24 w 237"/>
                      <a:gd name="T75" fmla="*/ 203 h 307"/>
                      <a:gd name="T76" fmla="*/ 22 w 237"/>
                      <a:gd name="T77" fmla="*/ 184 h 307"/>
                      <a:gd name="T78" fmla="*/ 31 w 237"/>
                      <a:gd name="T79" fmla="*/ 179 h 307"/>
                      <a:gd name="T80" fmla="*/ 33 w 237"/>
                      <a:gd name="T81" fmla="*/ 201 h 307"/>
                      <a:gd name="T82" fmla="*/ 29 w 237"/>
                      <a:gd name="T83" fmla="*/ 203 h 307"/>
                      <a:gd name="T84" fmla="*/ 3 w 237"/>
                      <a:gd name="T85" fmla="*/ 234 h 307"/>
                      <a:gd name="T86" fmla="*/ 10 w 237"/>
                      <a:gd name="T87" fmla="*/ 281 h 307"/>
                      <a:gd name="T88" fmla="*/ 69 w 237"/>
                      <a:gd name="T89" fmla="*/ 302 h 307"/>
                      <a:gd name="T90" fmla="*/ 152 w 237"/>
                      <a:gd name="T91" fmla="*/ 305 h 307"/>
                      <a:gd name="T92" fmla="*/ 227 w 237"/>
                      <a:gd name="T93" fmla="*/ 281 h 307"/>
                      <a:gd name="T94" fmla="*/ 234 w 237"/>
                      <a:gd name="T95" fmla="*/ 234 h 307"/>
                      <a:gd name="T96" fmla="*/ 227 w 237"/>
                      <a:gd name="T97" fmla="*/ 229 h 307"/>
                      <a:gd name="T98" fmla="*/ 149 w 237"/>
                      <a:gd name="T99" fmla="*/ 250 h 307"/>
                      <a:gd name="T100" fmla="*/ 71 w 237"/>
                      <a:gd name="T101" fmla="*/ 248 h 307"/>
                      <a:gd name="T102" fmla="*/ 10 w 237"/>
                      <a:gd name="T103" fmla="*/ 229 h 307"/>
                      <a:gd name="T104" fmla="*/ 26 w 237"/>
                      <a:gd name="T105" fmla="*/ 272 h 307"/>
                      <a:gd name="T106" fmla="*/ 24 w 237"/>
                      <a:gd name="T107" fmla="*/ 253 h 307"/>
                      <a:gd name="T108" fmla="*/ 31 w 237"/>
                      <a:gd name="T109" fmla="*/ 250 h 307"/>
                      <a:gd name="T110" fmla="*/ 33 w 237"/>
                      <a:gd name="T111" fmla="*/ 269 h 307"/>
                      <a:gd name="T112" fmla="*/ 29 w 237"/>
                      <a:gd name="T113" fmla="*/ 272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7" h="307">
                        <a:moveTo>
                          <a:pt x="7" y="82"/>
                        </a:moveTo>
                        <a:lnTo>
                          <a:pt x="7" y="82"/>
                        </a:lnTo>
                        <a:lnTo>
                          <a:pt x="5" y="80"/>
                        </a:lnTo>
                        <a:lnTo>
                          <a:pt x="3" y="82"/>
                        </a:lnTo>
                        <a:lnTo>
                          <a:pt x="3" y="85"/>
                        </a:lnTo>
                        <a:lnTo>
                          <a:pt x="0" y="85"/>
                        </a:lnTo>
                        <a:lnTo>
                          <a:pt x="3" y="125"/>
                        </a:lnTo>
                        <a:lnTo>
                          <a:pt x="3" y="125"/>
                        </a:lnTo>
                        <a:lnTo>
                          <a:pt x="3" y="130"/>
                        </a:lnTo>
                        <a:lnTo>
                          <a:pt x="3" y="134"/>
                        </a:lnTo>
                        <a:lnTo>
                          <a:pt x="5" y="137"/>
                        </a:lnTo>
                        <a:lnTo>
                          <a:pt x="10" y="139"/>
                        </a:lnTo>
                        <a:lnTo>
                          <a:pt x="10" y="139"/>
                        </a:lnTo>
                        <a:lnTo>
                          <a:pt x="17" y="146"/>
                        </a:lnTo>
                        <a:lnTo>
                          <a:pt x="29" y="151"/>
                        </a:lnTo>
                        <a:lnTo>
                          <a:pt x="40" y="156"/>
                        </a:lnTo>
                        <a:lnTo>
                          <a:pt x="55" y="158"/>
                        </a:lnTo>
                        <a:lnTo>
                          <a:pt x="69" y="163"/>
                        </a:lnTo>
                        <a:lnTo>
                          <a:pt x="83" y="165"/>
                        </a:lnTo>
                        <a:lnTo>
                          <a:pt x="100" y="165"/>
                        </a:lnTo>
                        <a:lnTo>
                          <a:pt x="118" y="165"/>
                        </a:lnTo>
                        <a:lnTo>
                          <a:pt x="118" y="165"/>
                        </a:lnTo>
                        <a:lnTo>
                          <a:pt x="137" y="165"/>
                        </a:lnTo>
                        <a:lnTo>
                          <a:pt x="154" y="165"/>
                        </a:lnTo>
                        <a:lnTo>
                          <a:pt x="168" y="163"/>
                        </a:lnTo>
                        <a:lnTo>
                          <a:pt x="182" y="158"/>
                        </a:lnTo>
                        <a:lnTo>
                          <a:pt x="196" y="156"/>
                        </a:lnTo>
                        <a:lnTo>
                          <a:pt x="208" y="151"/>
                        </a:lnTo>
                        <a:lnTo>
                          <a:pt x="218" y="146"/>
                        </a:lnTo>
                        <a:lnTo>
                          <a:pt x="227" y="139"/>
                        </a:lnTo>
                        <a:lnTo>
                          <a:pt x="227" y="139"/>
                        </a:lnTo>
                        <a:lnTo>
                          <a:pt x="232" y="137"/>
                        </a:lnTo>
                        <a:lnTo>
                          <a:pt x="232" y="134"/>
                        </a:lnTo>
                        <a:lnTo>
                          <a:pt x="234" y="130"/>
                        </a:lnTo>
                        <a:lnTo>
                          <a:pt x="234" y="125"/>
                        </a:lnTo>
                        <a:lnTo>
                          <a:pt x="237" y="85"/>
                        </a:lnTo>
                        <a:lnTo>
                          <a:pt x="237" y="85"/>
                        </a:lnTo>
                        <a:lnTo>
                          <a:pt x="234" y="85"/>
                        </a:lnTo>
                        <a:lnTo>
                          <a:pt x="232" y="82"/>
                        </a:lnTo>
                        <a:lnTo>
                          <a:pt x="232" y="80"/>
                        </a:lnTo>
                        <a:lnTo>
                          <a:pt x="230" y="82"/>
                        </a:lnTo>
                        <a:lnTo>
                          <a:pt x="230" y="82"/>
                        </a:lnTo>
                        <a:lnTo>
                          <a:pt x="220" y="87"/>
                        </a:lnTo>
                        <a:lnTo>
                          <a:pt x="208" y="94"/>
                        </a:lnTo>
                        <a:lnTo>
                          <a:pt x="196" y="99"/>
                        </a:lnTo>
                        <a:lnTo>
                          <a:pt x="182" y="104"/>
                        </a:lnTo>
                        <a:lnTo>
                          <a:pt x="168" y="106"/>
                        </a:lnTo>
                        <a:lnTo>
                          <a:pt x="152" y="108"/>
                        </a:lnTo>
                        <a:lnTo>
                          <a:pt x="135" y="108"/>
                        </a:lnTo>
                        <a:lnTo>
                          <a:pt x="118" y="111"/>
                        </a:lnTo>
                        <a:lnTo>
                          <a:pt x="118" y="111"/>
                        </a:lnTo>
                        <a:lnTo>
                          <a:pt x="102" y="108"/>
                        </a:lnTo>
                        <a:lnTo>
                          <a:pt x="85" y="108"/>
                        </a:lnTo>
                        <a:lnTo>
                          <a:pt x="69" y="106"/>
                        </a:lnTo>
                        <a:lnTo>
                          <a:pt x="55" y="104"/>
                        </a:lnTo>
                        <a:lnTo>
                          <a:pt x="40" y="99"/>
                        </a:lnTo>
                        <a:lnTo>
                          <a:pt x="29" y="94"/>
                        </a:lnTo>
                        <a:lnTo>
                          <a:pt x="17" y="87"/>
                        </a:lnTo>
                        <a:lnTo>
                          <a:pt x="7" y="82"/>
                        </a:lnTo>
                        <a:lnTo>
                          <a:pt x="7" y="82"/>
                        </a:lnTo>
                        <a:lnTo>
                          <a:pt x="7" y="82"/>
                        </a:lnTo>
                        <a:lnTo>
                          <a:pt x="7" y="82"/>
                        </a:lnTo>
                        <a:close/>
                        <a:moveTo>
                          <a:pt x="26" y="134"/>
                        </a:moveTo>
                        <a:lnTo>
                          <a:pt x="26" y="134"/>
                        </a:lnTo>
                        <a:lnTo>
                          <a:pt x="26" y="132"/>
                        </a:lnTo>
                        <a:lnTo>
                          <a:pt x="24" y="132"/>
                        </a:lnTo>
                        <a:lnTo>
                          <a:pt x="22" y="130"/>
                        </a:lnTo>
                        <a:lnTo>
                          <a:pt x="22" y="125"/>
                        </a:lnTo>
                        <a:lnTo>
                          <a:pt x="19" y="120"/>
                        </a:lnTo>
                        <a:lnTo>
                          <a:pt x="19" y="120"/>
                        </a:lnTo>
                        <a:lnTo>
                          <a:pt x="22" y="116"/>
                        </a:lnTo>
                        <a:lnTo>
                          <a:pt x="22" y="113"/>
                        </a:lnTo>
                        <a:lnTo>
                          <a:pt x="24" y="111"/>
                        </a:lnTo>
                        <a:lnTo>
                          <a:pt x="26" y="108"/>
                        </a:lnTo>
                        <a:lnTo>
                          <a:pt x="26" y="108"/>
                        </a:lnTo>
                        <a:lnTo>
                          <a:pt x="26" y="108"/>
                        </a:lnTo>
                        <a:lnTo>
                          <a:pt x="29" y="108"/>
                        </a:lnTo>
                        <a:lnTo>
                          <a:pt x="31" y="111"/>
                        </a:lnTo>
                        <a:lnTo>
                          <a:pt x="33" y="113"/>
                        </a:lnTo>
                        <a:lnTo>
                          <a:pt x="33" y="116"/>
                        </a:lnTo>
                        <a:lnTo>
                          <a:pt x="33" y="120"/>
                        </a:lnTo>
                        <a:lnTo>
                          <a:pt x="33" y="120"/>
                        </a:lnTo>
                        <a:lnTo>
                          <a:pt x="33" y="125"/>
                        </a:lnTo>
                        <a:lnTo>
                          <a:pt x="33" y="130"/>
                        </a:lnTo>
                        <a:lnTo>
                          <a:pt x="31" y="132"/>
                        </a:lnTo>
                        <a:lnTo>
                          <a:pt x="29" y="132"/>
                        </a:lnTo>
                        <a:lnTo>
                          <a:pt x="26" y="134"/>
                        </a:lnTo>
                        <a:lnTo>
                          <a:pt x="26" y="134"/>
                        </a:lnTo>
                        <a:lnTo>
                          <a:pt x="26" y="134"/>
                        </a:lnTo>
                        <a:lnTo>
                          <a:pt x="26" y="134"/>
                        </a:lnTo>
                        <a:close/>
                        <a:moveTo>
                          <a:pt x="118" y="94"/>
                        </a:moveTo>
                        <a:lnTo>
                          <a:pt x="118" y="94"/>
                        </a:lnTo>
                        <a:lnTo>
                          <a:pt x="130" y="94"/>
                        </a:lnTo>
                        <a:lnTo>
                          <a:pt x="144" y="94"/>
                        </a:lnTo>
                        <a:lnTo>
                          <a:pt x="154" y="92"/>
                        </a:lnTo>
                        <a:lnTo>
                          <a:pt x="166" y="92"/>
                        </a:lnTo>
                        <a:lnTo>
                          <a:pt x="178" y="90"/>
                        </a:lnTo>
                        <a:lnTo>
                          <a:pt x="187" y="85"/>
                        </a:lnTo>
                        <a:lnTo>
                          <a:pt x="194" y="82"/>
                        </a:lnTo>
                        <a:lnTo>
                          <a:pt x="204" y="80"/>
                        </a:lnTo>
                        <a:lnTo>
                          <a:pt x="211" y="75"/>
                        </a:lnTo>
                        <a:lnTo>
                          <a:pt x="215" y="73"/>
                        </a:lnTo>
                        <a:lnTo>
                          <a:pt x="222" y="68"/>
                        </a:lnTo>
                        <a:lnTo>
                          <a:pt x="227" y="64"/>
                        </a:lnTo>
                        <a:lnTo>
                          <a:pt x="232" y="61"/>
                        </a:lnTo>
                        <a:lnTo>
                          <a:pt x="234" y="56"/>
                        </a:lnTo>
                        <a:lnTo>
                          <a:pt x="234" y="52"/>
                        </a:lnTo>
                        <a:lnTo>
                          <a:pt x="237" y="47"/>
                        </a:lnTo>
                        <a:lnTo>
                          <a:pt x="237" y="47"/>
                        </a:lnTo>
                        <a:lnTo>
                          <a:pt x="234" y="42"/>
                        </a:lnTo>
                        <a:lnTo>
                          <a:pt x="234" y="40"/>
                        </a:lnTo>
                        <a:lnTo>
                          <a:pt x="232" y="35"/>
                        </a:lnTo>
                        <a:lnTo>
                          <a:pt x="227" y="30"/>
                        </a:lnTo>
                        <a:lnTo>
                          <a:pt x="222" y="26"/>
                        </a:lnTo>
                        <a:lnTo>
                          <a:pt x="218" y="23"/>
                        </a:lnTo>
                        <a:lnTo>
                          <a:pt x="211" y="19"/>
                        </a:lnTo>
                        <a:lnTo>
                          <a:pt x="204" y="16"/>
                        </a:lnTo>
                        <a:lnTo>
                          <a:pt x="194" y="12"/>
                        </a:lnTo>
                        <a:lnTo>
                          <a:pt x="187" y="9"/>
                        </a:lnTo>
                        <a:lnTo>
                          <a:pt x="178" y="7"/>
                        </a:lnTo>
                        <a:lnTo>
                          <a:pt x="166" y="4"/>
                        </a:lnTo>
                        <a:lnTo>
                          <a:pt x="154" y="2"/>
                        </a:lnTo>
                        <a:lnTo>
                          <a:pt x="144" y="0"/>
                        </a:lnTo>
                        <a:lnTo>
                          <a:pt x="130" y="0"/>
                        </a:lnTo>
                        <a:lnTo>
                          <a:pt x="118" y="0"/>
                        </a:lnTo>
                        <a:lnTo>
                          <a:pt x="118" y="0"/>
                        </a:lnTo>
                        <a:lnTo>
                          <a:pt x="104" y="0"/>
                        </a:lnTo>
                        <a:lnTo>
                          <a:pt x="95" y="0"/>
                        </a:lnTo>
                        <a:lnTo>
                          <a:pt x="83" y="2"/>
                        </a:lnTo>
                        <a:lnTo>
                          <a:pt x="71" y="4"/>
                        </a:lnTo>
                        <a:lnTo>
                          <a:pt x="59" y="7"/>
                        </a:lnTo>
                        <a:lnTo>
                          <a:pt x="50" y="9"/>
                        </a:lnTo>
                        <a:lnTo>
                          <a:pt x="43" y="12"/>
                        </a:lnTo>
                        <a:lnTo>
                          <a:pt x="33" y="16"/>
                        </a:lnTo>
                        <a:lnTo>
                          <a:pt x="26" y="19"/>
                        </a:lnTo>
                        <a:lnTo>
                          <a:pt x="19" y="23"/>
                        </a:lnTo>
                        <a:lnTo>
                          <a:pt x="14" y="26"/>
                        </a:lnTo>
                        <a:lnTo>
                          <a:pt x="10" y="30"/>
                        </a:lnTo>
                        <a:lnTo>
                          <a:pt x="5" y="35"/>
                        </a:lnTo>
                        <a:lnTo>
                          <a:pt x="3" y="40"/>
                        </a:lnTo>
                        <a:lnTo>
                          <a:pt x="0" y="42"/>
                        </a:lnTo>
                        <a:lnTo>
                          <a:pt x="0" y="47"/>
                        </a:lnTo>
                        <a:lnTo>
                          <a:pt x="0" y="47"/>
                        </a:lnTo>
                        <a:lnTo>
                          <a:pt x="0" y="52"/>
                        </a:lnTo>
                        <a:lnTo>
                          <a:pt x="3" y="56"/>
                        </a:lnTo>
                        <a:lnTo>
                          <a:pt x="5" y="61"/>
                        </a:lnTo>
                        <a:lnTo>
                          <a:pt x="10" y="64"/>
                        </a:lnTo>
                        <a:lnTo>
                          <a:pt x="14" y="68"/>
                        </a:lnTo>
                        <a:lnTo>
                          <a:pt x="19" y="73"/>
                        </a:lnTo>
                        <a:lnTo>
                          <a:pt x="26" y="75"/>
                        </a:lnTo>
                        <a:lnTo>
                          <a:pt x="33" y="80"/>
                        </a:lnTo>
                        <a:lnTo>
                          <a:pt x="43" y="82"/>
                        </a:lnTo>
                        <a:lnTo>
                          <a:pt x="50" y="85"/>
                        </a:lnTo>
                        <a:lnTo>
                          <a:pt x="59" y="90"/>
                        </a:lnTo>
                        <a:lnTo>
                          <a:pt x="71" y="92"/>
                        </a:lnTo>
                        <a:lnTo>
                          <a:pt x="83" y="92"/>
                        </a:lnTo>
                        <a:lnTo>
                          <a:pt x="95" y="94"/>
                        </a:lnTo>
                        <a:lnTo>
                          <a:pt x="104" y="94"/>
                        </a:lnTo>
                        <a:lnTo>
                          <a:pt x="118" y="94"/>
                        </a:lnTo>
                        <a:lnTo>
                          <a:pt x="118" y="94"/>
                        </a:lnTo>
                        <a:lnTo>
                          <a:pt x="118" y="94"/>
                        </a:lnTo>
                        <a:lnTo>
                          <a:pt x="118" y="94"/>
                        </a:lnTo>
                        <a:close/>
                        <a:moveTo>
                          <a:pt x="10" y="158"/>
                        </a:moveTo>
                        <a:lnTo>
                          <a:pt x="10" y="158"/>
                        </a:lnTo>
                        <a:lnTo>
                          <a:pt x="7" y="158"/>
                        </a:lnTo>
                        <a:lnTo>
                          <a:pt x="5" y="158"/>
                        </a:lnTo>
                        <a:lnTo>
                          <a:pt x="3" y="160"/>
                        </a:lnTo>
                        <a:lnTo>
                          <a:pt x="3" y="163"/>
                        </a:lnTo>
                        <a:lnTo>
                          <a:pt x="3" y="196"/>
                        </a:lnTo>
                        <a:lnTo>
                          <a:pt x="3" y="196"/>
                        </a:lnTo>
                        <a:lnTo>
                          <a:pt x="3" y="201"/>
                        </a:lnTo>
                        <a:lnTo>
                          <a:pt x="5" y="205"/>
                        </a:lnTo>
                        <a:lnTo>
                          <a:pt x="7" y="208"/>
                        </a:lnTo>
                        <a:lnTo>
                          <a:pt x="10" y="210"/>
                        </a:lnTo>
                        <a:lnTo>
                          <a:pt x="10" y="210"/>
                        </a:lnTo>
                        <a:lnTo>
                          <a:pt x="19" y="217"/>
                        </a:lnTo>
                        <a:lnTo>
                          <a:pt x="29" y="222"/>
                        </a:lnTo>
                        <a:lnTo>
                          <a:pt x="40" y="224"/>
                        </a:lnTo>
                        <a:lnTo>
                          <a:pt x="55" y="229"/>
                        </a:lnTo>
                        <a:lnTo>
                          <a:pt x="69" y="231"/>
                        </a:lnTo>
                        <a:lnTo>
                          <a:pt x="83" y="234"/>
                        </a:lnTo>
                        <a:lnTo>
                          <a:pt x="100" y="236"/>
                        </a:lnTo>
                        <a:lnTo>
                          <a:pt x="118" y="236"/>
                        </a:lnTo>
                        <a:lnTo>
                          <a:pt x="118" y="236"/>
                        </a:lnTo>
                        <a:lnTo>
                          <a:pt x="135" y="236"/>
                        </a:lnTo>
                        <a:lnTo>
                          <a:pt x="154" y="234"/>
                        </a:lnTo>
                        <a:lnTo>
                          <a:pt x="168" y="231"/>
                        </a:lnTo>
                        <a:lnTo>
                          <a:pt x="182" y="229"/>
                        </a:lnTo>
                        <a:lnTo>
                          <a:pt x="196" y="224"/>
                        </a:lnTo>
                        <a:lnTo>
                          <a:pt x="208" y="222"/>
                        </a:lnTo>
                        <a:lnTo>
                          <a:pt x="218" y="217"/>
                        </a:lnTo>
                        <a:lnTo>
                          <a:pt x="227" y="210"/>
                        </a:lnTo>
                        <a:lnTo>
                          <a:pt x="227" y="210"/>
                        </a:lnTo>
                        <a:lnTo>
                          <a:pt x="230" y="208"/>
                        </a:lnTo>
                        <a:lnTo>
                          <a:pt x="232" y="205"/>
                        </a:lnTo>
                        <a:lnTo>
                          <a:pt x="234" y="201"/>
                        </a:lnTo>
                        <a:lnTo>
                          <a:pt x="234" y="196"/>
                        </a:lnTo>
                        <a:lnTo>
                          <a:pt x="234" y="163"/>
                        </a:lnTo>
                        <a:lnTo>
                          <a:pt x="234" y="163"/>
                        </a:lnTo>
                        <a:lnTo>
                          <a:pt x="234" y="160"/>
                        </a:lnTo>
                        <a:lnTo>
                          <a:pt x="232" y="158"/>
                        </a:lnTo>
                        <a:lnTo>
                          <a:pt x="230" y="158"/>
                        </a:lnTo>
                        <a:lnTo>
                          <a:pt x="227" y="158"/>
                        </a:lnTo>
                        <a:lnTo>
                          <a:pt x="227" y="158"/>
                        </a:lnTo>
                        <a:lnTo>
                          <a:pt x="215" y="163"/>
                        </a:lnTo>
                        <a:lnTo>
                          <a:pt x="206" y="168"/>
                        </a:lnTo>
                        <a:lnTo>
                          <a:pt x="194" y="172"/>
                        </a:lnTo>
                        <a:lnTo>
                          <a:pt x="180" y="175"/>
                        </a:lnTo>
                        <a:lnTo>
                          <a:pt x="166" y="177"/>
                        </a:lnTo>
                        <a:lnTo>
                          <a:pt x="149" y="179"/>
                        </a:lnTo>
                        <a:lnTo>
                          <a:pt x="135" y="182"/>
                        </a:lnTo>
                        <a:lnTo>
                          <a:pt x="118" y="182"/>
                        </a:lnTo>
                        <a:lnTo>
                          <a:pt x="118" y="182"/>
                        </a:lnTo>
                        <a:lnTo>
                          <a:pt x="102" y="182"/>
                        </a:lnTo>
                        <a:lnTo>
                          <a:pt x="88" y="179"/>
                        </a:lnTo>
                        <a:lnTo>
                          <a:pt x="71" y="177"/>
                        </a:lnTo>
                        <a:lnTo>
                          <a:pt x="57" y="175"/>
                        </a:lnTo>
                        <a:lnTo>
                          <a:pt x="43" y="172"/>
                        </a:lnTo>
                        <a:lnTo>
                          <a:pt x="31" y="168"/>
                        </a:lnTo>
                        <a:lnTo>
                          <a:pt x="19" y="163"/>
                        </a:lnTo>
                        <a:lnTo>
                          <a:pt x="10" y="158"/>
                        </a:lnTo>
                        <a:lnTo>
                          <a:pt x="10" y="158"/>
                        </a:lnTo>
                        <a:lnTo>
                          <a:pt x="10" y="158"/>
                        </a:lnTo>
                        <a:lnTo>
                          <a:pt x="10" y="158"/>
                        </a:lnTo>
                        <a:close/>
                        <a:moveTo>
                          <a:pt x="29" y="203"/>
                        </a:moveTo>
                        <a:lnTo>
                          <a:pt x="29" y="203"/>
                        </a:lnTo>
                        <a:lnTo>
                          <a:pt x="26" y="203"/>
                        </a:lnTo>
                        <a:lnTo>
                          <a:pt x="24" y="203"/>
                        </a:lnTo>
                        <a:lnTo>
                          <a:pt x="22" y="201"/>
                        </a:lnTo>
                        <a:lnTo>
                          <a:pt x="22" y="196"/>
                        </a:lnTo>
                        <a:lnTo>
                          <a:pt x="22" y="191"/>
                        </a:lnTo>
                        <a:lnTo>
                          <a:pt x="22" y="191"/>
                        </a:lnTo>
                        <a:lnTo>
                          <a:pt x="22" y="186"/>
                        </a:lnTo>
                        <a:lnTo>
                          <a:pt x="22" y="184"/>
                        </a:lnTo>
                        <a:lnTo>
                          <a:pt x="24" y="179"/>
                        </a:lnTo>
                        <a:lnTo>
                          <a:pt x="26" y="179"/>
                        </a:lnTo>
                        <a:lnTo>
                          <a:pt x="26" y="179"/>
                        </a:lnTo>
                        <a:lnTo>
                          <a:pt x="26" y="179"/>
                        </a:lnTo>
                        <a:lnTo>
                          <a:pt x="29" y="179"/>
                        </a:lnTo>
                        <a:lnTo>
                          <a:pt x="31" y="179"/>
                        </a:lnTo>
                        <a:lnTo>
                          <a:pt x="33" y="184"/>
                        </a:lnTo>
                        <a:lnTo>
                          <a:pt x="33" y="186"/>
                        </a:lnTo>
                        <a:lnTo>
                          <a:pt x="36" y="191"/>
                        </a:lnTo>
                        <a:lnTo>
                          <a:pt x="36" y="191"/>
                        </a:lnTo>
                        <a:lnTo>
                          <a:pt x="33" y="196"/>
                        </a:lnTo>
                        <a:lnTo>
                          <a:pt x="33" y="201"/>
                        </a:lnTo>
                        <a:lnTo>
                          <a:pt x="31" y="203"/>
                        </a:lnTo>
                        <a:lnTo>
                          <a:pt x="29" y="203"/>
                        </a:lnTo>
                        <a:lnTo>
                          <a:pt x="29" y="203"/>
                        </a:lnTo>
                        <a:lnTo>
                          <a:pt x="29" y="203"/>
                        </a:lnTo>
                        <a:lnTo>
                          <a:pt x="29" y="203"/>
                        </a:lnTo>
                        <a:lnTo>
                          <a:pt x="29" y="203"/>
                        </a:lnTo>
                        <a:close/>
                        <a:moveTo>
                          <a:pt x="10" y="229"/>
                        </a:moveTo>
                        <a:lnTo>
                          <a:pt x="10" y="229"/>
                        </a:lnTo>
                        <a:lnTo>
                          <a:pt x="7" y="229"/>
                        </a:lnTo>
                        <a:lnTo>
                          <a:pt x="5" y="229"/>
                        </a:lnTo>
                        <a:lnTo>
                          <a:pt x="3" y="231"/>
                        </a:lnTo>
                        <a:lnTo>
                          <a:pt x="3" y="234"/>
                        </a:lnTo>
                        <a:lnTo>
                          <a:pt x="3" y="267"/>
                        </a:lnTo>
                        <a:lnTo>
                          <a:pt x="3" y="267"/>
                        </a:lnTo>
                        <a:lnTo>
                          <a:pt x="5" y="269"/>
                        </a:lnTo>
                        <a:lnTo>
                          <a:pt x="5" y="274"/>
                        </a:lnTo>
                        <a:lnTo>
                          <a:pt x="7" y="279"/>
                        </a:lnTo>
                        <a:lnTo>
                          <a:pt x="10" y="281"/>
                        </a:lnTo>
                        <a:lnTo>
                          <a:pt x="10" y="281"/>
                        </a:lnTo>
                        <a:lnTo>
                          <a:pt x="19" y="286"/>
                        </a:lnTo>
                        <a:lnTo>
                          <a:pt x="29" y="290"/>
                        </a:lnTo>
                        <a:lnTo>
                          <a:pt x="40" y="295"/>
                        </a:lnTo>
                        <a:lnTo>
                          <a:pt x="55" y="298"/>
                        </a:lnTo>
                        <a:lnTo>
                          <a:pt x="69" y="302"/>
                        </a:lnTo>
                        <a:lnTo>
                          <a:pt x="85" y="305"/>
                        </a:lnTo>
                        <a:lnTo>
                          <a:pt x="100" y="305"/>
                        </a:lnTo>
                        <a:lnTo>
                          <a:pt x="118" y="307"/>
                        </a:lnTo>
                        <a:lnTo>
                          <a:pt x="118" y="307"/>
                        </a:lnTo>
                        <a:lnTo>
                          <a:pt x="135" y="305"/>
                        </a:lnTo>
                        <a:lnTo>
                          <a:pt x="152" y="305"/>
                        </a:lnTo>
                        <a:lnTo>
                          <a:pt x="168" y="302"/>
                        </a:lnTo>
                        <a:lnTo>
                          <a:pt x="182" y="298"/>
                        </a:lnTo>
                        <a:lnTo>
                          <a:pt x="194" y="295"/>
                        </a:lnTo>
                        <a:lnTo>
                          <a:pt x="208" y="290"/>
                        </a:lnTo>
                        <a:lnTo>
                          <a:pt x="218" y="286"/>
                        </a:lnTo>
                        <a:lnTo>
                          <a:pt x="227" y="281"/>
                        </a:lnTo>
                        <a:lnTo>
                          <a:pt x="227" y="281"/>
                        </a:lnTo>
                        <a:lnTo>
                          <a:pt x="230" y="279"/>
                        </a:lnTo>
                        <a:lnTo>
                          <a:pt x="232" y="274"/>
                        </a:lnTo>
                        <a:lnTo>
                          <a:pt x="232" y="269"/>
                        </a:lnTo>
                        <a:lnTo>
                          <a:pt x="234" y="267"/>
                        </a:lnTo>
                        <a:lnTo>
                          <a:pt x="234" y="234"/>
                        </a:lnTo>
                        <a:lnTo>
                          <a:pt x="234" y="234"/>
                        </a:lnTo>
                        <a:lnTo>
                          <a:pt x="232" y="231"/>
                        </a:lnTo>
                        <a:lnTo>
                          <a:pt x="232" y="229"/>
                        </a:lnTo>
                        <a:lnTo>
                          <a:pt x="230" y="229"/>
                        </a:lnTo>
                        <a:lnTo>
                          <a:pt x="227" y="229"/>
                        </a:lnTo>
                        <a:lnTo>
                          <a:pt x="227" y="229"/>
                        </a:lnTo>
                        <a:lnTo>
                          <a:pt x="215" y="234"/>
                        </a:lnTo>
                        <a:lnTo>
                          <a:pt x="206" y="238"/>
                        </a:lnTo>
                        <a:lnTo>
                          <a:pt x="192" y="241"/>
                        </a:lnTo>
                        <a:lnTo>
                          <a:pt x="180" y="246"/>
                        </a:lnTo>
                        <a:lnTo>
                          <a:pt x="166" y="248"/>
                        </a:lnTo>
                        <a:lnTo>
                          <a:pt x="149" y="250"/>
                        </a:lnTo>
                        <a:lnTo>
                          <a:pt x="135" y="250"/>
                        </a:lnTo>
                        <a:lnTo>
                          <a:pt x="118" y="253"/>
                        </a:lnTo>
                        <a:lnTo>
                          <a:pt x="118" y="253"/>
                        </a:lnTo>
                        <a:lnTo>
                          <a:pt x="102" y="250"/>
                        </a:lnTo>
                        <a:lnTo>
                          <a:pt x="88" y="250"/>
                        </a:lnTo>
                        <a:lnTo>
                          <a:pt x="71" y="248"/>
                        </a:lnTo>
                        <a:lnTo>
                          <a:pt x="57" y="246"/>
                        </a:lnTo>
                        <a:lnTo>
                          <a:pt x="45" y="241"/>
                        </a:lnTo>
                        <a:lnTo>
                          <a:pt x="33" y="238"/>
                        </a:lnTo>
                        <a:lnTo>
                          <a:pt x="22" y="234"/>
                        </a:lnTo>
                        <a:lnTo>
                          <a:pt x="10" y="229"/>
                        </a:lnTo>
                        <a:lnTo>
                          <a:pt x="10" y="229"/>
                        </a:lnTo>
                        <a:lnTo>
                          <a:pt x="10" y="229"/>
                        </a:lnTo>
                        <a:lnTo>
                          <a:pt x="10" y="229"/>
                        </a:lnTo>
                        <a:close/>
                        <a:moveTo>
                          <a:pt x="29" y="272"/>
                        </a:moveTo>
                        <a:lnTo>
                          <a:pt x="29" y="272"/>
                        </a:lnTo>
                        <a:lnTo>
                          <a:pt x="26" y="272"/>
                        </a:lnTo>
                        <a:lnTo>
                          <a:pt x="26" y="272"/>
                        </a:lnTo>
                        <a:lnTo>
                          <a:pt x="24" y="269"/>
                        </a:lnTo>
                        <a:lnTo>
                          <a:pt x="22" y="264"/>
                        </a:lnTo>
                        <a:lnTo>
                          <a:pt x="22" y="260"/>
                        </a:lnTo>
                        <a:lnTo>
                          <a:pt x="22" y="260"/>
                        </a:lnTo>
                        <a:lnTo>
                          <a:pt x="22" y="255"/>
                        </a:lnTo>
                        <a:lnTo>
                          <a:pt x="24" y="253"/>
                        </a:lnTo>
                        <a:lnTo>
                          <a:pt x="26" y="250"/>
                        </a:lnTo>
                        <a:lnTo>
                          <a:pt x="26" y="248"/>
                        </a:lnTo>
                        <a:lnTo>
                          <a:pt x="29" y="248"/>
                        </a:lnTo>
                        <a:lnTo>
                          <a:pt x="29" y="248"/>
                        </a:lnTo>
                        <a:lnTo>
                          <a:pt x="29" y="248"/>
                        </a:lnTo>
                        <a:lnTo>
                          <a:pt x="31" y="250"/>
                        </a:lnTo>
                        <a:lnTo>
                          <a:pt x="33" y="253"/>
                        </a:lnTo>
                        <a:lnTo>
                          <a:pt x="36" y="255"/>
                        </a:lnTo>
                        <a:lnTo>
                          <a:pt x="36" y="260"/>
                        </a:lnTo>
                        <a:lnTo>
                          <a:pt x="36" y="260"/>
                        </a:lnTo>
                        <a:lnTo>
                          <a:pt x="36" y="264"/>
                        </a:lnTo>
                        <a:lnTo>
                          <a:pt x="33" y="269"/>
                        </a:lnTo>
                        <a:lnTo>
                          <a:pt x="31" y="272"/>
                        </a:lnTo>
                        <a:lnTo>
                          <a:pt x="29" y="272"/>
                        </a:lnTo>
                        <a:lnTo>
                          <a:pt x="29" y="272"/>
                        </a:lnTo>
                        <a:lnTo>
                          <a:pt x="29" y="272"/>
                        </a:lnTo>
                        <a:lnTo>
                          <a:pt x="29" y="272"/>
                        </a:lnTo>
                        <a:lnTo>
                          <a:pt x="29" y="272"/>
                        </a:lnTo>
                        <a:close/>
                      </a:path>
                    </a:pathLst>
                  </a:custGeom>
                  <a:solidFill>
                    <a:sysClr val="window" lastClr="FFFFFF"/>
                  </a:solidFill>
                  <a:ln>
                    <a:noFill/>
                  </a:ln>
                </p:spPr>
                <p:txBody>
                  <a:bodyPr vert="horz" wrap="square" lIns="162571" tIns="81285" rIns="162571" bIns="81285" numCol="1" anchor="t" anchorCtr="0" compatLnSpc="1"/>
                  <a:lstStyle/>
                  <a:p>
                    <a:pPr defTabSz="1625600">
                      <a:defRPr/>
                    </a:pPr>
                    <a:endParaRPr lang="zh-CN" altLang="en-US" sz="4265" kern="0">
                      <a:solidFill>
                        <a:prstClr val="black"/>
                      </a:solidFill>
                    </a:endParaRPr>
                  </a:p>
                </p:txBody>
              </p:sp>
            </p:grpSp>
            <p:grpSp>
              <p:nvGrpSpPr>
                <p:cNvPr id="595" name="组合 594"/>
                <p:cNvGrpSpPr/>
                <p:nvPr/>
              </p:nvGrpSpPr>
              <p:grpSpPr>
                <a:xfrm>
                  <a:off x="231490" y="5421396"/>
                  <a:ext cx="229551" cy="302732"/>
                  <a:chOff x="614007" y="4706676"/>
                  <a:chExt cx="229551" cy="302732"/>
                </a:xfrm>
              </p:grpSpPr>
              <p:sp>
                <p:nvSpPr>
                  <p:cNvPr id="656" name="圆角矩形 655"/>
                  <p:cNvSpPr/>
                  <p:nvPr/>
                </p:nvSpPr>
                <p:spPr>
                  <a:xfrm>
                    <a:off x="614007" y="4706676"/>
                    <a:ext cx="229551" cy="302732"/>
                  </a:xfrm>
                  <a:prstGeom prst="roundRect">
                    <a:avLst>
                      <a:gd name="adj" fmla="val 9808"/>
                    </a:avLst>
                  </a:prstGeom>
                  <a:solidFill>
                    <a:srgbClr val="2298F0"/>
                  </a:solidFill>
                  <a:ln>
                    <a:noFill/>
                  </a:ln>
                </p:spPr>
                <p:txBody>
                  <a:bodyPr vert="horz" wrap="square" lIns="162571" tIns="81285" rIns="162571" bIns="81285" numCol="1" anchor="t" anchorCtr="0" compatLnSpc="1"/>
                  <a:lstStyle/>
                  <a:p>
                    <a:pPr defTabSz="1625600"/>
                    <a:endParaRPr lang="zh-CN" altLang="en-US" sz="4265" kern="0">
                      <a:solidFill>
                        <a:prstClr val="black"/>
                      </a:solidFill>
                    </a:endParaRPr>
                  </a:p>
                </p:txBody>
              </p:sp>
              <p:sp>
                <p:nvSpPr>
                  <p:cNvPr id="657" name="Freeform 6"/>
                  <p:cNvSpPr>
                    <a:spLocks noEditPoints="1"/>
                  </p:cNvSpPr>
                  <p:nvPr/>
                </p:nvSpPr>
                <p:spPr bwMode="auto">
                  <a:xfrm>
                    <a:off x="651233" y="4757588"/>
                    <a:ext cx="155099" cy="200909"/>
                  </a:xfrm>
                  <a:custGeom>
                    <a:avLst/>
                    <a:gdLst>
                      <a:gd name="T0" fmla="*/ 0 w 237"/>
                      <a:gd name="T1" fmla="*/ 85 h 307"/>
                      <a:gd name="T2" fmla="*/ 10 w 237"/>
                      <a:gd name="T3" fmla="*/ 139 h 307"/>
                      <a:gd name="T4" fmla="*/ 69 w 237"/>
                      <a:gd name="T5" fmla="*/ 163 h 307"/>
                      <a:gd name="T6" fmla="*/ 154 w 237"/>
                      <a:gd name="T7" fmla="*/ 165 h 307"/>
                      <a:gd name="T8" fmla="*/ 227 w 237"/>
                      <a:gd name="T9" fmla="*/ 139 h 307"/>
                      <a:gd name="T10" fmla="*/ 237 w 237"/>
                      <a:gd name="T11" fmla="*/ 85 h 307"/>
                      <a:gd name="T12" fmla="*/ 230 w 237"/>
                      <a:gd name="T13" fmla="*/ 82 h 307"/>
                      <a:gd name="T14" fmla="*/ 152 w 237"/>
                      <a:gd name="T15" fmla="*/ 108 h 307"/>
                      <a:gd name="T16" fmla="*/ 69 w 237"/>
                      <a:gd name="T17" fmla="*/ 106 h 307"/>
                      <a:gd name="T18" fmla="*/ 7 w 237"/>
                      <a:gd name="T19" fmla="*/ 82 h 307"/>
                      <a:gd name="T20" fmla="*/ 24 w 237"/>
                      <a:gd name="T21" fmla="*/ 132 h 307"/>
                      <a:gd name="T22" fmla="*/ 22 w 237"/>
                      <a:gd name="T23" fmla="*/ 113 h 307"/>
                      <a:gd name="T24" fmla="*/ 31 w 237"/>
                      <a:gd name="T25" fmla="*/ 111 h 307"/>
                      <a:gd name="T26" fmla="*/ 33 w 237"/>
                      <a:gd name="T27" fmla="*/ 130 h 307"/>
                      <a:gd name="T28" fmla="*/ 26 w 237"/>
                      <a:gd name="T29" fmla="*/ 134 h 307"/>
                      <a:gd name="T30" fmla="*/ 166 w 237"/>
                      <a:gd name="T31" fmla="*/ 92 h 307"/>
                      <a:gd name="T32" fmla="*/ 215 w 237"/>
                      <a:gd name="T33" fmla="*/ 73 h 307"/>
                      <a:gd name="T34" fmla="*/ 237 w 237"/>
                      <a:gd name="T35" fmla="*/ 47 h 307"/>
                      <a:gd name="T36" fmla="*/ 222 w 237"/>
                      <a:gd name="T37" fmla="*/ 26 h 307"/>
                      <a:gd name="T38" fmla="*/ 178 w 237"/>
                      <a:gd name="T39" fmla="*/ 7 h 307"/>
                      <a:gd name="T40" fmla="*/ 118 w 237"/>
                      <a:gd name="T41" fmla="*/ 0 h 307"/>
                      <a:gd name="T42" fmla="*/ 50 w 237"/>
                      <a:gd name="T43" fmla="*/ 9 h 307"/>
                      <a:gd name="T44" fmla="*/ 10 w 237"/>
                      <a:gd name="T45" fmla="*/ 30 h 307"/>
                      <a:gd name="T46" fmla="*/ 0 w 237"/>
                      <a:gd name="T47" fmla="*/ 52 h 307"/>
                      <a:gd name="T48" fmla="*/ 26 w 237"/>
                      <a:gd name="T49" fmla="*/ 75 h 307"/>
                      <a:gd name="T50" fmla="*/ 83 w 237"/>
                      <a:gd name="T51" fmla="*/ 92 h 307"/>
                      <a:gd name="T52" fmla="*/ 118 w 237"/>
                      <a:gd name="T53" fmla="*/ 94 h 307"/>
                      <a:gd name="T54" fmla="*/ 3 w 237"/>
                      <a:gd name="T55" fmla="*/ 163 h 307"/>
                      <a:gd name="T56" fmla="*/ 10 w 237"/>
                      <a:gd name="T57" fmla="*/ 210 h 307"/>
                      <a:gd name="T58" fmla="*/ 69 w 237"/>
                      <a:gd name="T59" fmla="*/ 231 h 307"/>
                      <a:gd name="T60" fmla="*/ 154 w 237"/>
                      <a:gd name="T61" fmla="*/ 234 h 307"/>
                      <a:gd name="T62" fmla="*/ 227 w 237"/>
                      <a:gd name="T63" fmla="*/ 210 h 307"/>
                      <a:gd name="T64" fmla="*/ 234 w 237"/>
                      <a:gd name="T65" fmla="*/ 163 h 307"/>
                      <a:gd name="T66" fmla="*/ 227 w 237"/>
                      <a:gd name="T67" fmla="*/ 158 h 307"/>
                      <a:gd name="T68" fmla="*/ 149 w 237"/>
                      <a:gd name="T69" fmla="*/ 179 h 307"/>
                      <a:gd name="T70" fmla="*/ 71 w 237"/>
                      <a:gd name="T71" fmla="*/ 177 h 307"/>
                      <a:gd name="T72" fmla="*/ 10 w 237"/>
                      <a:gd name="T73" fmla="*/ 158 h 307"/>
                      <a:gd name="T74" fmla="*/ 24 w 237"/>
                      <a:gd name="T75" fmla="*/ 203 h 307"/>
                      <a:gd name="T76" fmla="*/ 22 w 237"/>
                      <a:gd name="T77" fmla="*/ 184 h 307"/>
                      <a:gd name="T78" fmla="*/ 31 w 237"/>
                      <a:gd name="T79" fmla="*/ 179 h 307"/>
                      <a:gd name="T80" fmla="*/ 33 w 237"/>
                      <a:gd name="T81" fmla="*/ 201 h 307"/>
                      <a:gd name="T82" fmla="*/ 29 w 237"/>
                      <a:gd name="T83" fmla="*/ 203 h 307"/>
                      <a:gd name="T84" fmla="*/ 3 w 237"/>
                      <a:gd name="T85" fmla="*/ 234 h 307"/>
                      <a:gd name="T86" fmla="*/ 10 w 237"/>
                      <a:gd name="T87" fmla="*/ 281 h 307"/>
                      <a:gd name="T88" fmla="*/ 69 w 237"/>
                      <a:gd name="T89" fmla="*/ 302 h 307"/>
                      <a:gd name="T90" fmla="*/ 152 w 237"/>
                      <a:gd name="T91" fmla="*/ 305 h 307"/>
                      <a:gd name="T92" fmla="*/ 227 w 237"/>
                      <a:gd name="T93" fmla="*/ 281 h 307"/>
                      <a:gd name="T94" fmla="*/ 234 w 237"/>
                      <a:gd name="T95" fmla="*/ 234 h 307"/>
                      <a:gd name="T96" fmla="*/ 227 w 237"/>
                      <a:gd name="T97" fmla="*/ 229 h 307"/>
                      <a:gd name="T98" fmla="*/ 149 w 237"/>
                      <a:gd name="T99" fmla="*/ 250 h 307"/>
                      <a:gd name="T100" fmla="*/ 71 w 237"/>
                      <a:gd name="T101" fmla="*/ 248 h 307"/>
                      <a:gd name="T102" fmla="*/ 10 w 237"/>
                      <a:gd name="T103" fmla="*/ 229 h 307"/>
                      <a:gd name="T104" fmla="*/ 26 w 237"/>
                      <a:gd name="T105" fmla="*/ 272 h 307"/>
                      <a:gd name="T106" fmla="*/ 24 w 237"/>
                      <a:gd name="T107" fmla="*/ 253 h 307"/>
                      <a:gd name="T108" fmla="*/ 31 w 237"/>
                      <a:gd name="T109" fmla="*/ 250 h 307"/>
                      <a:gd name="T110" fmla="*/ 33 w 237"/>
                      <a:gd name="T111" fmla="*/ 269 h 307"/>
                      <a:gd name="T112" fmla="*/ 29 w 237"/>
                      <a:gd name="T113" fmla="*/ 272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7" h="307">
                        <a:moveTo>
                          <a:pt x="7" y="82"/>
                        </a:moveTo>
                        <a:lnTo>
                          <a:pt x="7" y="82"/>
                        </a:lnTo>
                        <a:lnTo>
                          <a:pt x="5" y="80"/>
                        </a:lnTo>
                        <a:lnTo>
                          <a:pt x="3" y="82"/>
                        </a:lnTo>
                        <a:lnTo>
                          <a:pt x="3" y="85"/>
                        </a:lnTo>
                        <a:lnTo>
                          <a:pt x="0" y="85"/>
                        </a:lnTo>
                        <a:lnTo>
                          <a:pt x="3" y="125"/>
                        </a:lnTo>
                        <a:lnTo>
                          <a:pt x="3" y="125"/>
                        </a:lnTo>
                        <a:lnTo>
                          <a:pt x="3" y="130"/>
                        </a:lnTo>
                        <a:lnTo>
                          <a:pt x="3" y="134"/>
                        </a:lnTo>
                        <a:lnTo>
                          <a:pt x="5" y="137"/>
                        </a:lnTo>
                        <a:lnTo>
                          <a:pt x="10" y="139"/>
                        </a:lnTo>
                        <a:lnTo>
                          <a:pt x="10" y="139"/>
                        </a:lnTo>
                        <a:lnTo>
                          <a:pt x="17" y="146"/>
                        </a:lnTo>
                        <a:lnTo>
                          <a:pt x="29" y="151"/>
                        </a:lnTo>
                        <a:lnTo>
                          <a:pt x="40" y="156"/>
                        </a:lnTo>
                        <a:lnTo>
                          <a:pt x="55" y="158"/>
                        </a:lnTo>
                        <a:lnTo>
                          <a:pt x="69" y="163"/>
                        </a:lnTo>
                        <a:lnTo>
                          <a:pt x="83" y="165"/>
                        </a:lnTo>
                        <a:lnTo>
                          <a:pt x="100" y="165"/>
                        </a:lnTo>
                        <a:lnTo>
                          <a:pt x="118" y="165"/>
                        </a:lnTo>
                        <a:lnTo>
                          <a:pt x="118" y="165"/>
                        </a:lnTo>
                        <a:lnTo>
                          <a:pt x="137" y="165"/>
                        </a:lnTo>
                        <a:lnTo>
                          <a:pt x="154" y="165"/>
                        </a:lnTo>
                        <a:lnTo>
                          <a:pt x="168" y="163"/>
                        </a:lnTo>
                        <a:lnTo>
                          <a:pt x="182" y="158"/>
                        </a:lnTo>
                        <a:lnTo>
                          <a:pt x="196" y="156"/>
                        </a:lnTo>
                        <a:lnTo>
                          <a:pt x="208" y="151"/>
                        </a:lnTo>
                        <a:lnTo>
                          <a:pt x="218" y="146"/>
                        </a:lnTo>
                        <a:lnTo>
                          <a:pt x="227" y="139"/>
                        </a:lnTo>
                        <a:lnTo>
                          <a:pt x="227" y="139"/>
                        </a:lnTo>
                        <a:lnTo>
                          <a:pt x="232" y="137"/>
                        </a:lnTo>
                        <a:lnTo>
                          <a:pt x="232" y="134"/>
                        </a:lnTo>
                        <a:lnTo>
                          <a:pt x="234" y="130"/>
                        </a:lnTo>
                        <a:lnTo>
                          <a:pt x="234" y="125"/>
                        </a:lnTo>
                        <a:lnTo>
                          <a:pt x="237" y="85"/>
                        </a:lnTo>
                        <a:lnTo>
                          <a:pt x="237" y="85"/>
                        </a:lnTo>
                        <a:lnTo>
                          <a:pt x="234" y="85"/>
                        </a:lnTo>
                        <a:lnTo>
                          <a:pt x="232" y="82"/>
                        </a:lnTo>
                        <a:lnTo>
                          <a:pt x="232" y="80"/>
                        </a:lnTo>
                        <a:lnTo>
                          <a:pt x="230" y="82"/>
                        </a:lnTo>
                        <a:lnTo>
                          <a:pt x="230" y="82"/>
                        </a:lnTo>
                        <a:lnTo>
                          <a:pt x="220" y="87"/>
                        </a:lnTo>
                        <a:lnTo>
                          <a:pt x="208" y="94"/>
                        </a:lnTo>
                        <a:lnTo>
                          <a:pt x="196" y="99"/>
                        </a:lnTo>
                        <a:lnTo>
                          <a:pt x="182" y="104"/>
                        </a:lnTo>
                        <a:lnTo>
                          <a:pt x="168" y="106"/>
                        </a:lnTo>
                        <a:lnTo>
                          <a:pt x="152" y="108"/>
                        </a:lnTo>
                        <a:lnTo>
                          <a:pt x="135" y="108"/>
                        </a:lnTo>
                        <a:lnTo>
                          <a:pt x="118" y="111"/>
                        </a:lnTo>
                        <a:lnTo>
                          <a:pt x="118" y="111"/>
                        </a:lnTo>
                        <a:lnTo>
                          <a:pt x="102" y="108"/>
                        </a:lnTo>
                        <a:lnTo>
                          <a:pt x="85" y="108"/>
                        </a:lnTo>
                        <a:lnTo>
                          <a:pt x="69" y="106"/>
                        </a:lnTo>
                        <a:lnTo>
                          <a:pt x="55" y="104"/>
                        </a:lnTo>
                        <a:lnTo>
                          <a:pt x="40" y="99"/>
                        </a:lnTo>
                        <a:lnTo>
                          <a:pt x="29" y="94"/>
                        </a:lnTo>
                        <a:lnTo>
                          <a:pt x="17" y="87"/>
                        </a:lnTo>
                        <a:lnTo>
                          <a:pt x="7" y="82"/>
                        </a:lnTo>
                        <a:lnTo>
                          <a:pt x="7" y="82"/>
                        </a:lnTo>
                        <a:lnTo>
                          <a:pt x="7" y="82"/>
                        </a:lnTo>
                        <a:lnTo>
                          <a:pt x="7" y="82"/>
                        </a:lnTo>
                        <a:close/>
                        <a:moveTo>
                          <a:pt x="26" y="134"/>
                        </a:moveTo>
                        <a:lnTo>
                          <a:pt x="26" y="134"/>
                        </a:lnTo>
                        <a:lnTo>
                          <a:pt x="26" y="132"/>
                        </a:lnTo>
                        <a:lnTo>
                          <a:pt x="24" y="132"/>
                        </a:lnTo>
                        <a:lnTo>
                          <a:pt x="22" y="130"/>
                        </a:lnTo>
                        <a:lnTo>
                          <a:pt x="22" y="125"/>
                        </a:lnTo>
                        <a:lnTo>
                          <a:pt x="19" y="120"/>
                        </a:lnTo>
                        <a:lnTo>
                          <a:pt x="19" y="120"/>
                        </a:lnTo>
                        <a:lnTo>
                          <a:pt x="22" y="116"/>
                        </a:lnTo>
                        <a:lnTo>
                          <a:pt x="22" y="113"/>
                        </a:lnTo>
                        <a:lnTo>
                          <a:pt x="24" y="111"/>
                        </a:lnTo>
                        <a:lnTo>
                          <a:pt x="26" y="108"/>
                        </a:lnTo>
                        <a:lnTo>
                          <a:pt x="26" y="108"/>
                        </a:lnTo>
                        <a:lnTo>
                          <a:pt x="26" y="108"/>
                        </a:lnTo>
                        <a:lnTo>
                          <a:pt x="29" y="108"/>
                        </a:lnTo>
                        <a:lnTo>
                          <a:pt x="31" y="111"/>
                        </a:lnTo>
                        <a:lnTo>
                          <a:pt x="33" y="113"/>
                        </a:lnTo>
                        <a:lnTo>
                          <a:pt x="33" y="116"/>
                        </a:lnTo>
                        <a:lnTo>
                          <a:pt x="33" y="120"/>
                        </a:lnTo>
                        <a:lnTo>
                          <a:pt x="33" y="120"/>
                        </a:lnTo>
                        <a:lnTo>
                          <a:pt x="33" y="125"/>
                        </a:lnTo>
                        <a:lnTo>
                          <a:pt x="33" y="130"/>
                        </a:lnTo>
                        <a:lnTo>
                          <a:pt x="31" y="132"/>
                        </a:lnTo>
                        <a:lnTo>
                          <a:pt x="29" y="132"/>
                        </a:lnTo>
                        <a:lnTo>
                          <a:pt x="26" y="134"/>
                        </a:lnTo>
                        <a:lnTo>
                          <a:pt x="26" y="134"/>
                        </a:lnTo>
                        <a:lnTo>
                          <a:pt x="26" y="134"/>
                        </a:lnTo>
                        <a:lnTo>
                          <a:pt x="26" y="134"/>
                        </a:lnTo>
                        <a:close/>
                        <a:moveTo>
                          <a:pt x="118" y="94"/>
                        </a:moveTo>
                        <a:lnTo>
                          <a:pt x="118" y="94"/>
                        </a:lnTo>
                        <a:lnTo>
                          <a:pt x="130" y="94"/>
                        </a:lnTo>
                        <a:lnTo>
                          <a:pt x="144" y="94"/>
                        </a:lnTo>
                        <a:lnTo>
                          <a:pt x="154" y="92"/>
                        </a:lnTo>
                        <a:lnTo>
                          <a:pt x="166" y="92"/>
                        </a:lnTo>
                        <a:lnTo>
                          <a:pt x="178" y="90"/>
                        </a:lnTo>
                        <a:lnTo>
                          <a:pt x="187" y="85"/>
                        </a:lnTo>
                        <a:lnTo>
                          <a:pt x="194" y="82"/>
                        </a:lnTo>
                        <a:lnTo>
                          <a:pt x="204" y="80"/>
                        </a:lnTo>
                        <a:lnTo>
                          <a:pt x="211" y="75"/>
                        </a:lnTo>
                        <a:lnTo>
                          <a:pt x="215" y="73"/>
                        </a:lnTo>
                        <a:lnTo>
                          <a:pt x="222" y="68"/>
                        </a:lnTo>
                        <a:lnTo>
                          <a:pt x="227" y="64"/>
                        </a:lnTo>
                        <a:lnTo>
                          <a:pt x="232" y="61"/>
                        </a:lnTo>
                        <a:lnTo>
                          <a:pt x="234" y="56"/>
                        </a:lnTo>
                        <a:lnTo>
                          <a:pt x="234" y="52"/>
                        </a:lnTo>
                        <a:lnTo>
                          <a:pt x="237" y="47"/>
                        </a:lnTo>
                        <a:lnTo>
                          <a:pt x="237" y="47"/>
                        </a:lnTo>
                        <a:lnTo>
                          <a:pt x="234" y="42"/>
                        </a:lnTo>
                        <a:lnTo>
                          <a:pt x="234" y="40"/>
                        </a:lnTo>
                        <a:lnTo>
                          <a:pt x="232" y="35"/>
                        </a:lnTo>
                        <a:lnTo>
                          <a:pt x="227" y="30"/>
                        </a:lnTo>
                        <a:lnTo>
                          <a:pt x="222" y="26"/>
                        </a:lnTo>
                        <a:lnTo>
                          <a:pt x="218" y="23"/>
                        </a:lnTo>
                        <a:lnTo>
                          <a:pt x="211" y="19"/>
                        </a:lnTo>
                        <a:lnTo>
                          <a:pt x="204" y="16"/>
                        </a:lnTo>
                        <a:lnTo>
                          <a:pt x="194" y="12"/>
                        </a:lnTo>
                        <a:lnTo>
                          <a:pt x="187" y="9"/>
                        </a:lnTo>
                        <a:lnTo>
                          <a:pt x="178" y="7"/>
                        </a:lnTo>
                        <a:lnTo>
                          <a:pt x="166" y="4"/>
                        </a:lnTo>
                        <a:lnTo>
                          <a:pt x="154" y="2"/>
                        </a:lnTo>
                        <a:lnTo>
                          <a:pt x="144" y="0"/>
                        </a:lnTo>
                        <a:lnTo>
                          <a:pt x="130" y="0"/>
                        </a:lnTo>
                        <a:lnTo>
                          <a:pt x="118" y="0"/>
                        </a:lnTo>
                        <a:lnTo>
                          <a:pt x="118" y="0"/>
                        </a:lnTo>
                        <a:lnTo>
                          <a:pt x="104" y="0"/>
                        </a:lnTo>
                        <a:lnTo>
                          <a:pt x="95" y="0"/>
                        </a:lnTo>
                        <a:lnTo>
                          <a:pt x="83" y="2"/>
                        </a:lnTo>
                        <a:lnTo>
                          <a:pt x="71" y="4"/>
                        </a:lnTo>
                        <a:lnTo>
                          <a:pt x="59" y="7"/>
                        </a:lnTo>
                        <a:lnTo>
                          <a:pt x="50" y="9"/>
                        </a:lnTo>
                        <a:lnTo>
                          <a:pt x="43" y="12"/>
                        </a:lnTo>
                        <a:lnTo>
                          <a:pt x="33" y="16"/>
                        </a:lnTo>
                        <a:lnTo>
                          <a:pt x="26" y="19"/>
                        </a:lnTo>
                        <a:lnTo>
                          <a:pt x="19" y="23"/>
                        </a:lnTo>
                        <a:lnTo>
                          <a:pt x="14" y="26"/>
                        </a:lnTo>
                        <a:lnTo>
                          <a:pt x="10" y="30"/>
                        </a:lnTo>
                        <a:lnTo>
                          <a:pt x="5" y="35"/>
                        </a:lnTo>
                        <a:lnTo>
                          <a:pt x="3" y="40"/>
                        </a:lnTo>
                        <a:lnTo>
                          <a:pt x="0" y="42"/>
                        </a:lnTo>
                        <a:lnTo>
                          <a:pt x="0" y="47"/>
                        </a:lnTo>
                        <a:lnTo>
                          <a:pt x="0" y="47"/>
                        </a:lnTo>
                        <a:lnTo>
                          <a:pt x="0" y="52"/>
                        </a:lnTo>
                        <a:lnTo>
                          <a:pt x="3" y="56"/>
                        </a:lnTo>
                        <a:lnTo>
                          <a:pt x="5" y="61"/>
                        </a:lnTo>
                        <a:lnTo>
                          <a:pt x="10" y="64"/>
                        </a:lnTo>
                        <a:lnTo>
                          <a:pt x="14" y="68"/>
                        </a:lnTo>
                        <a:lnTo>
                          <a:pt x="19" y="73"/>
                        </a:lnTo>
                        <a:lnTo>
                          <a:pt x="26" y="75"/>
                        </a:lnTo>
                        <a:lnTo>
                          <a:pt x="33" y="80"/>
                        </a:lnTo>
                        <a:lnTo>
                          <a:pt x="43" y="82"/>
                        </a:lnTo>
                        <a:lnTo>
                          <a:pt x="50" y="85"/>
                        </a:lnTo>
                        <a:lnTo>
                          <a:pt x="59" y="90"/>
                        </a:lnTo>
                        <a:lnTo>
                          <a:pt x="71" y="92"/>
                        </a:lnTo>
                        <a:lnTo>
                          <a:pt x="83" y="92"/>
                        </a:lnTo>
                        <a:lnTo>
                          <a:pt x="95" y="94"/>
                        </a:lnTo>
                        <a:lnTo>
                          <a:pt x="104" y="94"/>
                        </a:lnTo>
                        <a:lnTo>
                          <a:pt x="118" y="94"/>
                        </a:lnTo>
                        <a:lnTo>
                          <a:pt x="118" y="94"/>
                        </a:lnTo>
                        <a:lnTo>
                          <a:pt x="118" y="94"/>
                        </a:lnTo>
                        <a:lnTo>
                          <a:pt x="118" y="94"/>
                        </a:lnTo>
                        <a:close/>
                        <a:moveTo>
                          <a:pt x="10" y="158"/>
                        </a:moveTo>
                        <a:lnTo>
                          <a:pt x="10" y="158"/>
                        </a:lnTo>
                        <a:lnTo>
                          <a:pt x="7" y="158"/>
                        </a:lnTo>
                        <a:lnTo>
                          <a:pt x="5" y="158"/>
                        </a:lnTo>
                        <a:lnTo>
                          <a:pt x="3" y="160"/>
                        </a:lnTo>
                        <a:lnTo>
                          <a:pt x="3" y="163"/>
                        </a:lnTo>
                        <a:lnTo>
                          <a:pt x="3" y="196"/>
                        </a:lnTo>
                        <a:lnTo>
                          <a:pt x="3" y="196"/>
                        </a:lnTo>
                        <a:lnTo>
                          <a:pt x="3" y="201"/>
                        </a:lnTo>
                        <a:lnTo>
                          <a:pt x="5" y="205"/>
                        </a:lnTo>
                        <a:lnTo>
                          <a:pt x="7" y="208"/>
                        </a:lnTo>
                        <a:lnTo>
                          <a:pt x="10" y="210"/>
                        </a:lnTo>
                        <a:lnTo>
                          <a:pt x="10" y="210"/>
                        </a:lnTo>
                        <a:lnTo>
                          <a:pt x="19" y="217"/>
                        </a:lnTo>
                        <a:lnTo>
                          <a:pt x="29" y="222"/>
                        </a:lnTo>
                        <a:lnTo>
                          <a:pt x="40" y="224"/>
                        </a:lnTo>
                        <a:lnTo>
                          <a:pt x="55" y="229"/>
                        </a:lnTo>
                        <a:lnTo>
                          <a:pt x="69" y="231"/>
                        </a:lnTo>
                        <a:lnTo>
                          <a:pt x="83" y="234"/>
                        </a:lnTo>
                        <a:lnTo>
                          <a:pt x="100" y="236"/>
                        </a:lnTo>
                        <a:lnTo>
                          <a:pt x="118" y="236"/>
                        </a:lnTo>
                        <a:lnTo>
                          <a:pt x="118" y="236"/>
                        </a:lnTo>
                        <a:lnTo>
                          <a:pt x="135" y="236"/>
                        </a:lnTo>
                        <a:lnTo>
                          <a:pt x="154" y="234"/>
                        </a:lnTo>
                        <a:lnTo>
                          <a:pt x="168" y="231"/>
                        </a:lnTo>
                        <a:lnTo>
                          <a:pt x="182" y="229"/>
                        </a:lnTo>
                        <a:lnTo>
                          <a:pt x="196" y="224"/>
                        </a:lnTo>
                        <a:lnTo>
                          <a:pt x="208" y="222"/>
                        </a:lnTo>
                        <a:lnTo>
                          <a:pt x="218" y="217"/>
                        </a:lnTo>
                        <a:lnTo>
                          <a:pt x="227" y="210"/>
                        </a:lnTo>
                        <a:lnTo>
                          <a:pt x="227" y="210"/>
                        </a:lnTo>
                        <a:lnTo>
                          <a:pt x="230" y="208"/>
                        </a:lnTo>
                        <a:lnTo>
                          <a:pt x="232" y="205"/>
                        </a:lnTo>
                        <a:lnTo>
                          <a:pt x="234" y="201"/>
                        </a:lnTo>
                        <a:lnTo>
                          <a:pt x="234" y="196"/>
                        </a:lnTo>
                        <a:lnTo>
                          <a:pt x="234" y="163"/>
                        </a:lnTo>
                        <a:lnTo>
                          <a:pt x="234" y="163"/>
                        </a:lnTo>
                        <a:lnTo>
                          <a:pt x="234" y="160"/>
                        </a:lnTo>
                        <a:lnTo>
                          <a:pt x="232" y="158"/>
                        </a:lnTo>
                        <a:lnTo>
                          <a:pt x="230" y="158"/>
                        </a:lnTo>
                        <a:lnTo>
                          <a:pt x="227" y="158"/>
                        </a:lnTo>
                        <a:lnTo>
                          <a:pt x="227" y="158"/>
                        </a:lnTo>
                        <a:lnTo>
                          <a:pt x="215" y="163"/>
                        </a:lnTo>
                        <a:lnTo>
                          <a:pt x="206" y="168"/>
                        </a:lnTo>
                        <a:lnTo>
                          <a:pt x="194" y="172"/>
                        </a:lnTo>
                        <a:lnTo>
                          <a:pt x="180" y="175"/>
                        </a:lnTo>
                        <a:lnTo>
                          <a:pt x="166" y="177"/>
                        </a:lnTo>
                        <a:lnTo>
                          <a:pt x="149" y="179"/>
                        </a:lnTo>
                        <a:lnTo>
                          <a:pt x="135" y="182"/>
                        </a:lnTo>
                        <a:lnTo>
                          <a:pt x="118" y="182"/>
                        </a:lnTo>
                        <a:lnTo>
                          <a:pt x="118" y="182"/>
                        </a:lnTo>
                        <a:lnTo>
                          <a:pt x="102" y="182"/>
                        </a:lnTo>
                        <a:lnTo>
                          <a:pt x="88" y="179"/>
                        </a:lnTo>
                        <a:lnTo>
                          <a:pt x="71" y="177"/>
                        </a:lnTo>
                        <a:lnTo>
                          <a:pt x="57" y="175"/>
                        </a:lnTo>
                        <a:lnTo>
                          <a:pt x="43" y="172"/>
                        </a:lnTo>
                        <a:lnTo>
                          <a:pt x="31" y="168"/>
                        </a:lnTo>
                        <a:lnTo>
                          <a:pt x="19" y="163"/>
                        </a:lnTo>
                        <a:lnTo>
                          <a:pt x="10" y="158"/>
                        </a:lnTo>
                        <a:lnTo>
                          <a:pt x="10" y="158"/>
                        </a:lnTo>
                        <a:lnTo>
                          <a:pt x="10" y="158"/>
                        </a:lnTo>
                        <a:lnTo>
                          <a:pt x="10" y="158"/>
                        </a:lnTo>
                        <a:close/>
                        <a:moveTo>
                          <a:pt x="29" y="203"/>
                        </a:moveTo>
                        <a:lnTo>
                          <a:pt x="29" y="203"/>
                        </a:lnTo>
                        <a:lnTo>
                          <a:pt x="26" y="203"/>
                        </a:lnTo>
                        <a:lnTo>
                          <a:pt x="24" y="203"/>
                        </a:lnTo>
                        <a:lnTo>
                          <a:pt x="22" y="201"/>
                        </a:lnTo>
                        <a:lnTo>
                          <a:pt x="22" y="196"/>
                        </a:lnTo>
                        <a:lnTo>
                          <a:pt x="22" y="191"/>
                        </a:lnTo>
                        <a:lnTo>
                          <a:pt x="22" y="191"/>
                        </a:lnTo>
                        <a:lnTo>
                          <a:pt x="22" y="186"/>
                        </a:lnTo>
                        <a:lnTo>
                          <a:pt x="22" y="184"/>
                        </a:lnTo>
                        <a:lnTo>
                          <a:pt x="24" y="179"/>
                        </a:lnTo>
                        <a:lnTo>
                          <a:pt x="26" y="179"/>
                        </a:lnTo>
                        <a:lnTo>
                          <a:pt x="26" y="179"/>
                        </a:lnTo>
                        <a:lnTo>
                          <a:pt x="26" y="179"/>
                        </a:lnTo>
                        <a:lnTo>
                          <a:pt x="29" y="179"/>
                        </a:lnTo>
                        <a:lnTo>
                          <a:pt x="31" y="179"/>
                        </a:lnTo>
                        <a:lnTo>
                          <a:pt x="33" y="184"/>
                        </a:lnTo>
                        <a:lnTo>
                          <a:pt x="33" y="186"/>
                        </a:lnTo>
                        <a:lnTo>
                          <a:pt x="36" y="191"/>
                        </a:lnTo>
                        <a:lnTo>
                          <a:pt x="36" y="191"/>
                        </a:lnTo>
                        <a:lnTo>
                          <a:pt x="33" y="196"/>
                        </a:lnTo>
                        <a:lnTo>
                          <a:pt x="33" y="201"/>
                        </a:lnTo>
                        <a:lnTo>
                          <a:pt x="31" y="203"/>
                        </a:lnTo>
                        <a:lnTo>
                          <a:pt x="29" y="203"/>
                        </a:lnTo>
                        <a:lnTo>
                          <a:pt x="29" y="203"/>
                        </a:lnTo>
                        <a:lnTo>
                          <a:pt x="29" y="203"/>
                        </a:lnTo>
                        <a:lnTo>
                          <a:pt x="29" y="203"/>
                        </a:lnTo>
                        <a:lnTo>
                          <a:pt x="29" y="203"/>
                        </a:lnTo>
                        <a:close/>
                        <a:moveTo>
                          <a:pt x="10" y="229"/>
                        </a:moveTo>
                        <a:lnTo>
                          <a:pt x="10" y="229"/>
                        </a:lnTo>
                        <a:lnTo>
                          <a:pt x="7" y="229"/>
                        </a:lnTo>
                        <a:lnTo>
                          <a:pt x="5" y="229"/>
                        </a:lnTo>
                        <a:lnTo>
                          <a:pt x="3" y="231"/>
                        </a:lnTo>
                        <a:lnTo>
                          <a:pt x="3" y="234"/>
                        </a:lnTo>
                        <a:lnTo>
                          <a:pt x="3" y="267"/>
                        </a:lnTo>
                        <a:lnTo>
                          <a:pt x="3" y="267"/>
                        </a:lnTo>
                        <a:lnTo>
                          <a:pt x="5" y="269"/>
                        </a:lnTo>
                        <a:lnTo>
                          <a:pt x="5" y="274"/>
                        </a:lnTo>
                        <a:lnTo>
                          <a:pt x="7" y="279"/>
                        </a:lnTo>
                        <a:lnTo>
                          <a:pt x="10" y="281"/>
                        </a:lnTo>
                        <a:lnTo>
                          <a:pt x="10" y="281"/>
                        </a:lnTo>
                        <a:lnTo>
                          <a:pt x="19" y="286"/>
                        </a:lnTo>
                        <a:lnTo>
                          <a:pt x="29" y="290"/>
                        </a:lnTo>
                        <a:lnTo>
                          <a:pt x="40" y="295"/>
                        </a:lnTo>
                        <a:lnTo>
                          <a:pt x="55" y="298"/>
                        </a:lnTo>
                        <a:lnTo>
                          <a:pt x="69" y="302"/>
                        </a:lnTo>
                        <a:lnTo>
                          <a:pt x="85" y="305"/>
                        </a:lnTo>
                        <a:lnTo>
                          <a:pt x="100" y="305"/>
                        </a:lnTo>
                        <a:lnTo>
                          <a:pt x="118" y="307"/>
                        </a:lnTo>
                        <a:lnTo>
                          <a:pt x="118" y="307"/>
                        </a:lnTo>
                        <a:lnTo>
                          <a:pt x="135" y="305"/>
                        </a:lnTo>
                        <a:lnTo>
                          <a:pt x="152" y="305"/>
                        </a:lnTo>
                        <a:lnTo>
                          <a:pt x="168" y="302"/>
                        </a:lnTo>
                        <a:lnTo>
                          <a:pt x="182" y="298"/>
                        </a:lnTo>
                        <a:lnTo>
                          <a:pt x="194" y="295"/>
                        </a:lnTo>
                        <a:lnTo>
                          <a:pt x="208" y="290"/>
                        </a:lnTo>
                        <a:lnTo>
                          <a:pt x="218" y="286"/>
                        </a:lnTo>
                        <a:lnTo>
                          <a:pt x="227" y="281"/>
                        </a:lnTo>
                        <a:lnTo>
                          <a:pt x="227" y="281"/>
                        </a:lnTo>
                        <a:lnTo>
                          <a:pt x="230" y="279"/>
                        </a:lnTo>
                        <a:lnTo>
                          <a:pt x="232" y="274"/>
                        </a:lnTo>
                        <a:lnTo>
                          <a:pt x="232" y="269"/>
                        </a:lnTo>
                        <a:lnTo>
                          <a:pt x="234" y="267"/>
                        </a:lnTo>
                        <a:lnTo>
                          <a:pt x="234" y="234"/>
                        </a:lnTo>
                        <a:lnTo>
                          <a:pt x="234" y="234"/>
                        </a:lnTo>
                        <a:lnTo>
                          <a:pt x="232" y="231"/>
                        </a:lnTo>
                        <a:lnTo>
                          <a:pt x="232" y="229"/>
                        </a:lnTo>
                        <a:lnTo>
                          <a:pt x="230" y="229"/>
                        </a:lnTo>
                        <a:lnTo>
                          <a:pt x="227" y="229"/>
                        </a:lnTo>
                        <a:lnTo>
                          <a:pt x="227" y="229"/>
                        </a:lnTo>
                        <a:lnTo>
                          <a:pt x="215" y="234"/>
                        </a:lnTo>
                        <a:lnTo>
                          <a:pt x="206" y="238"/>
                        </a:lnTo>
                        <a:lnTo>
                          <a:pt x="192" y="241"/>
                        </a:lnTo>
                        <a:lnTo>
                          <a:pt x="180" y="246"/>
                        </a:lnTo>
                        <a:lnTo>
                          <a:pt x="166" y="248"/>
                        </a:lnTo>
                        <a:lnTo>
                          <a:pt x="149" y="250"/>
                        </a:lnTo>
                        <a:lnTo>
                          <a:pt x="135" y="250"/>
                        </a:lnTo>
                        <a:lnTo>
                          <a:pt x="118" y="253"/>
                        </a:lnTo>
                        <a:lnTo>
                          <a:pt x="118" y="253"/>
                        </a:lnTo>
                        <a:lnTo>
                          <a:pt x="102" y="250"/>
                        </a:lnTo>
                        <a:lnTo>
                          <a:pt x="88" y="250"/>
                        </a:lnTo>
                        <a:lnTo>
                          <a:pt x="71" y="248"/>
                        </a:lnTo>
                        <a:lnTo>
                          <a:pt x="57" y="246"/>
                        </a:lnTo>
                        <a:lnTo>
                          <a:pt x="45" y="241"/>
                        </a:lnTo>
                        <a:lnTo>
                          <a:pt x="33" y="238"/>
                        </a:lnTo>
                        <a:lnTo>
                          <a:pt x="22" y="234"/>
                        </a:lnTo>
                        <a:lnTo>
                          <a:pt x="10" y="229"/>
                        </a:lnTo>
                        <a:lnTo>
                          <a:pt x="10" y="229"/>
                        </a:lnTo>
                        <a:lnTo>
                          <a:pt x="10" y="229"/>
                        </a:lnTo>
                        <a:lnTo>
                          <a:pt x="10" y="229"/>
                        </a:lnTo>
                        <a:close/>
                        <a:moveTo>
                          <a:pt x="29" y="272"/>
                        </a:moveTo>
                        <a:lnTo>
                          <a:pt x="29" y="272"/>
                        </a:lnTo>
                        <a:lnTo>
                          <a:pt x="26" y="272"/>
                        </a:lnTo>
                        <a:lnTo>
                          <a:pt x="26" y="272"/>
                        </a:lnTo>
                        <a:lnTo>
                          <a:pt x="24" y="269"/>
                        </a:lnTo>
                        <a:lnTo>
                          <a:pt x="22" y="264"/>
                        </a:lnTo>
                        <a:lnTo>
                          <a:pt x="22" y="260"/>
                        </a:lnTo>
                        <a:lnTo>
                          <a:pt x="22" y="260"/>
                        </a:lnTo>
                        <a:lnTo>
                          <a:pt x="22" y="255"/>
                        </a:lnTo>
                        <a:lnTo>
                          <a:pt x="24" y="253"/>
                        </a:lnTo>
                        <a:lnTo>
                          <a:pt x="26" y="250"/>
                        </a:lnTo>
                        <a:lnTo>
                          <a:pt x="26" y="248"/>
                        </a:lnTo>
                        <a:lnTo>
                          <a:pt x="29" y="248"/>
                        </a:lnTo>
                        <a:lnTo>
                          <a:pt x="29" y="248"/>
                        </a:lnTo>
                        <a:lnTo>
                          <a:pt x="29" y="248"/>
                        </a:lnTo>
                        <a:lnTo>
                          <a:pt x="31" y="250"/>
                        </a:lnTo>
                        <a:lnTo>
                          <a:pt x="33" y="253"/>
                        </a:lnTo>
                        <a:lnTo>
                          <a:pt x="36" y="255"/>
                        </a:lnTo>
                        <a:lnTo>
                          <a:pt x="36" y="260"/>
                        </a:lnTo>
                        <a:lnTo>
                          <a:pt x="36" y="260"/>
                        </a:lnTo>
                        <a:lnTo>
                          <a:pt x="36" y="264"/>
                        </a:lnTo>
                        <a:lnTo>
                          <a:pt x="33" y="269"/>
                        </a:lnTo>
                        <a:lnTo>
                          <a:pt x="31" y="272"/>
                        </a:lnTo>
                        <a:lnTo>
                          <a:pt x="29" y="272"/>
                        </a:lnTo>
                        <a:lnTo>
                          <a:pt x="29" y="272"/>
                        </a:lnTo>
                        <a:lnTo>
                          <a:pt x="29" y="272"/>
                        </a:lnTo>
                        <a:lnTo>
                          <a:pt x="29" y="272"/>
                        </a:lnTo>
                        <a:lnTo>
                          <a:pt x="29" y="272"/>
                        </a:lnTo>
                        <a:close/>
                      </a:path>
                    </a:pathLst>
                  </a:custGeom>
                  <a:solidFill>
                    <a:sysClr val="window" lastClr="FFFFFF"/>
                  </a:solidFill>
                  <a:ln>
                    <a:noFill/>
                  </a:ln>
                </p:spPr>
                <p:txBody>
                  <a:bodyPr vert="horz" wrap="square" lIns="162571" tIns="81285" rIns="162571" bIns="81285" numCol="1" anchor="t" anchorCtr="0" compatLnSpc="1"/>
                  <a:lstStyle/>
                  <a:p>
                    <a:pPr defTabSz="1625600">
                      <a:defRPr/>
                    </a:pPr>
                    <a:endParaRPr lang="zh-CN" altLang="en-US" sz="4265" kern="0">
                      <a:solidFill>
                        <a:prstClr val="black"/>
                      </a:solidFill>
                    </a:endParaRPr>
                  </a:p>
                </p:txBody>
              </p:sp>
            </p:grpSp>
            <p:grpSp>
              <p:nvGrpSpPr>
                <p:cNvPr id="596" name="组合 595"/>
                <p:cNvGrpSpPr/>
                <p:nvPr/>
              </p:nvGrpSpPr>
              <p:grpSpPr>
                <a:xfrm>
                  <a:off x="1038273" y="5040052"/>
                  <a:ext cx="229551" cy="302732"/>
                  <a:chOff x="614007" y="4706676"/>
                  <a:chExt cx="229551" cy="302732"/>
                </a:xfrm>
              </p:grpSpPr>
              <p:sp>
                <p:nvSpPr>
                  <p:cNvPr id="654" name="圆角矩形 653"/>
                  <p:cNvSpPr/>
                  <p:nvPr/>
                </p:nvSpPr>
                <p:spPr>
                  <a:xfrm>
                    <a:off x="614007" y="4706676"/>
                    <a:ext cx="229551" cy="302732"/>
                  </a:xfrm>
                  <a:prstGeom prst="roundRect">
                    <a:avLst>
                      <a:gd name="adj" fmla="val 9808"/>
                    </a:avLst>
                  </a:prstGeom>
                  <a:solidFill>
                    <a:srgbClr val="2298F0"/>
                  </a:solidFill>
                  <a:ln>
                    <a:noFill/>
                  </a:ln>
                </p:spPr>
                <p:txBody>
                  <a:bodyPr vert="horz" wrap="square" lIns="162571" tIns="81285" rIns="162571" bIns="81285" numCol="1" anchor="t" anchorCtr="0" compatLnSpc="1"/>
                  <a:lstStyle/>
                  <a:p>
                    <a:pPr defTabSz="1625600"/>
                    <a:endParaRPr lang="zh-CN" altLang="en-US" sz="4265" kern="0">
                      <a:solidFill>
                        <a:prstClr val="black"/>
                      </a:solidFill>
                    </a:endParaRPr>
                  </a:p>
                </p:txBody>
              </p:sp>
              <p:sp>
                <p:nvSpPr>
                  <p:cNvPr id="655" name="Freeform 6"/>
                  <p:cNvSpPr>
                    <a:spLocks noEditPoints="1"/>
                  </p:cNvSpPr>
                  <p:nvPr/>
                </p:nvSpPr>
                <p:spPr bwMode="auto">
                  <a:xfrm>
                    <a:off x="651233" y="4757588"/>
                    <a:ext cx="155099" cy="200909"/>
                  </a:xfrm>
                  <a:custGeom>
                    <a:avLst/>
                    <a:gdLst>
                      <a:gd name="T0" fmla="*/ 0 w 237"/>
                      <a:gd name="T1" fmla="*/ 85 h 307"/>
                      <a:gd name="T2" fmla="*/ 10 w 237"/>
                      <a:gd name="T3" fmla="*/ 139 h 307"/>
                      <a:gd name="T4" fmla="*/ 69 w 237"/>
                      <a:gd name="T5" fmla="*/ 163 h 307"/>
                      <a:gd name="T6" fmla="*/ 154 w 237"/>
                      <a:gd name="T7" fmla="*/ 165 h 307"/>
                      <a:gd name="T8" fmla="*/ 227 w 237"/>
                      <a:gd name="T9" fmla="*/ 139 h 307"/>
                      <a:gd name="T10" fmla="*/ 237 w 237"/>
                      <a:gd name="T11" fmla="*/ 85 h 307"/>
                      <a:gd name="T12" fmla="*/ 230 w 237"/>
                      <a:gd name="T13" fmla="*/ 82 h 307"/>
                      <a:gd name="T14" fmla="*/ 152 w 237"/>
                      <a:gd name="T15" fmla="*/ 108 h 307"/>
                      <a:gd name="T16" fmla="*/ 69 w 237"/>
                      <a:gd name="T17" fmla="*/ 106 h 307"/>
                      <a:gd name="T18" fmla="*/ 7 w 237"/>
                      <a:gd name="T19" fmla="*/ 82 h 307"/>
                      <a:gd name="T20" fmla="*/ 24 w 237"/>
                      <a:gd name="T21" fmla="*/ 132 h 307"/>
                      <a:gd name="T22" fmla="*/ 22 w 237"/>
                      <a:gd name="T23" fmla="*/ 113 h 307"/>
                      <a:gd name="T24" fmla="*/ 31 w 237"/>
                      <a:gd name="T25" fmla="*/ 111 h 307"/>
                      <a:gd name="T26" fmla="*/ 33 w 237"/>
                      <a:gd name="T27" fmla="*/ 130 h 307"/>
                      <a:gd name="T28" fmla="*/ 26 w 237"/>
                      <a:gd name="T29" fmla="*/ 134 h 307"/>
                      <a:gd name="T30" fmla="*/ 166 w 237"/>
                      <a:gd name="T31" fmla="*/ 92 h 307"/>
                      <a:gd name="T32" fmla="*/ 215 w 237"/>
                      <a:gd name="T33" fmla="*/ 73 h 307"/>
                      <a:gd name="T34" fmla="*/ 237 w 237"/>
                      <a:gd name="T35" fmla="*/ 47 h 307"/>
                      <a:gd name="T36" fmla="*/ 222 w 237"/>
                      <a:gd name="T37" fmla="*/ 26 h 307"/>
                      <a:gd name="T38" fmla="*/ 178 w 237"/>
                      <a:gd name="T39" fmla="*/ 7 h 307"/>
                      <a:gd name="T40" fmla="*/ 118 w 237"/>
                      <a:gd name="T41" fmla="*/ 0 h 307"/>
                      <a:gd name="T42" fmla="*/ 50 w 237"/>
                      <a:gd name="T43" fmla="*/ 9 h 307"/>
                      <a:gd name="T44" fmla="*/ 10 w 237"/>
                      <a:gd name="T45" fmla="*/ 30 h 307"/>
                      <a:gd name="T46" fmla="*/ 0 w 237"/>
                      <a:gd name="T47" fmla="*/ 52 h 307"/>
                      <a:gd name="T48" fmla="*/ 26 w 237"/>
                      <a:gd name="T49" fmla="*/ 75 h 307"/>
                      <a:gd name="T50" fmla="*/ 83 w 237"/>
                      <a:gd name="T51" fmla="*/ 92 h 307"/>
                      <a:gd name="T52" fmla="*/ 118 w 237"/>
                      <a:gd name="T53" fmla="*/ 94 h 307"/>
                      <a:gd name="T54" fmla="*/ 3 w 237"/>
                      <a:gd name="T55" fmla="*/ 163 h 307"/>
                      <a:gd name="T56" fmla="*/ 10 w 237"/>
                      <a:gd name="T57" fmla="*/ 210 h 307"/>
                      <a:gd name="T58" fmla="*/ 69 w 237"/>
                      <a:gd name="T59" fmla="*/ 231 h 307"/>
                      <a:gd name="T60" fmla="*/ 154 w 237"/>
                      <a:gd name="T61" fmla="*/ 234 h 307"/>
                      <a:gd name="T62" fmla="*/ 227 w 237"/>
                      <a:gd name="T63" fmla="*/ 210 h 307"/>
                      <a:gd name="T64" fmla="*/ 234 w 237"/>
                      <a:gd name="T65" fmla="*/ 163 h 307"/>
                      <a:gd name="T66" fmla="*/ 227 w 237"/>
                      <a:gd name="T67" fmla="*/ 158 h 307"/>
                      <a:gd name="T68" fmla="*/ 149 w 237"/>
                      <a:gd name="T69" fmla="*/ 179 h 307"/>
                      <a:gd name="T70" fmla="*/ 71 w 237"/>
                      <a:gd name="T71" fmla="*/ 177 h 307"/>
                      <a:gd name="T72" fmla="*/ 10 w 237"/>
                      <a:gd name="T73" fmla="*/ 158 h 307"/>
                      <a:gd name="T74" fmla="*/ 24 w 237"/>
                      <a:gd name="T75" fmla="*/ 203 h 307"/>
                      <a:gd name="T76" fmla="*/ 22 w 237"/>
                      <a:gd name="T77" fmla="*/ 184 h 307"/>
                      <a:gd name="T78" fmla="*/ 31 w 237"/>
                      <a:gd name="T79" fmla="*/ 179 h 307"/>
                      <a:gd name="T80" fmla="*/ 33 w 237"/>
                      <a:gd name="T81" fmla="*/ 201 h 307"/>
                      <a:gd name="T82" fmla="*/ 29 w 237"/>
                      <a:gd name="T83" fmla="*/ 203 h 307"/>
                      <a:gd name="T84" fmla="*/ 3 w 237"/>
                      <a:gd name="T85" fmla="*/ 234 h 307"/>
                      <a:gd name="T86" fmla="*/ 10 w 237"/>
                      <a:gd name="T87" fmla="*/ 281 h 307"/>
                      <a:gd name="T88" fmla="*/ 69 w 237"/>
                      <a:gd name="T89" fmla="*/ 302 h 307"/>
                      <a:gd name="T90" fmla="*/ 152 w 237"/>
                      <a:gd name="T91" fmla="*/ 305 h 307"/>
                      <a:gd name="T92" fmla="*/ 227 w 237"/>
                      <a:gd name="T93" fmla="*/ 281 h 307"/>
                      <a:gd name="T94" fmla="*/ 234 w 237"/>
                      <a:gd name="T95" fmla="*/ 234 h 307"/>
                      <a:gd name="T96" fmla="*/ 227 w 237"/>
                      <a:gd name="T97" fmla="*/ 229 h 307"/>
                      <a:gd name="T98" fmla="*/ 149 w 237"/>
                      <a:gd name="T99" fmla="*/ 250 h 307"/>
                      <a:gd name="T100" fmla="*/ 71 w 237"/>
                      <a:gd name="T101" fmla="*/ 248 h 307"/>
                      <a:gd name="T102" fmla="*/ 10 w 237"/>
                      <a:gd name="T103" fmla="*/ 229 h 307"/>
                      <a:gd name="T104" fmla="*/ 26 w 237"/>
                      <a:gd name="T105" fmla="*/ 272 h 307"/>
                      <a:gd name="T106" fmla="*/ 24 w 237"/>
                      <a:gd name="T107" fmla="*/ 253 h 307"/>
                      <a:gd name="T108" fmla="*/ 31 w 237"/>
                      <a:gd name="T109" fmla="*/ 250 h 307"/>
                      <a:gd name="T110" fmla="*/ 33 w 237"/>
                      <a:gd name="T111" fmla="*/ 269 h 307"/>
                      <a:gd name="T112" fmla="*/ 29 w 237"/>
                      <a:gd name="T113" fmla="*/ 272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7" h="307">
                        <a:moveTo>
                          <a:pt x="7" y="82"/>
                        </a:moveTo>
                        <a:lnTo>
                          <a:pt x="7" y="82"/>
                        </a:lnTo>
                        <a:lnTo>
                          <a:pt x="5" y="80"/>
                        </a:lnTo>
                        <a:lnTo>
                          <a:pt x="3" y="82"/>
                        </a:lnTo>
                        <a:lnTo>
                          <a:pt x="3" y="85"/>
                        </a:lnTo>
                        <a:lnTo>
                          <a:pt x="0" y="85"/>
                        </a:lnTo>
                        <a:lnTo>
                          <a:pt x="3" y="125"/>
                        </a:lnTo>
                        <a:lnTo>
                          <a:pt x="3" y="125"/>
                        </a:lnTo>
                        <a:lnTo>
                          <a:pt x="3" y="130"/>
                        </a:lnTo>
                        <a:lnTo>
                          <a:pt x="3" y="134"/>
                        </a:lnTo>
                        <a:lnTo>
                          <a:pt x="5" y="137"/>
                        </a:lnTo>
                        <a:lnTo>
                          <a:pt x="10" y="139"/>
                        </a:lnTo>
                        <a:lnTo>
                          <a:pt x="10" y="139"/>
                        </a:lnTo>
                        <a:lnTo>
                          <a:pt x="17" y="146"/>
                        </a:lnTo>
                        <a:lnTo>
                          <a:pt x="29" y="151"/>
                        </a:lnTo>
                        <a:lnTo>
                          <a:pt x="40" y="156"/>
                        </a:lnTo>
                        <a:lnTo>
                          <a:pt x="55" y="158"/>
                        </a:lnTo>
                        <a:lnTo>
                          <a:pt x="69" y="163"/>
                        </a:lnTo>
                        <a:lnTo>
                          <a:pt x="83" y="165"/>
                        </a:lnTo>
                        <a:lnTo>
                          <a:pt x="100" y="165"/>
                        </a:lnTo>
                        <a:lnTo>
                          <a:pt x="118" y="165"/>
                        </a:lnTo>
                        <a:lnTo>
                          <a:pt x="118" y="165"/>
                        </a:lnTo>
                        <a:lnTo>
                          <a:pt x="137" y="165"/>
                        </a:lnTo>
                        <a:lnTo>
                          <a:pt x="154" y="165"/>
                        </a:lnTo>
                        <a:lnTo>
                          <a:pt x="168" y="163"/>
                        </a:lnTo>
                        <a:lnTo>
                          <a:pt x="182" y="158"/>
                        </a:lnTo>
                        <a:lnTo>
                          <a:pt x="196" y="156"/>
                        </a:lnTo>
                        <a:lnTo>
                          <a:pt x="208" y="151"/>
                        </a:lnTo>
                        <a:lnTo>
                          <a:pt x="218" y="146"/>
                        </a:lnTo>
                        <a:lnTo>
                          <a:pt x="227" y="139"/>
                        </a:lnTo>
                        <a:lnTo>
                          <a:pt x="227" y="139"/>
                        </a:lnTo>
                        <a:lnTo>
                          <a:pt x="232" y="137"/>
                        </a:lnTo>
                        <a:lnTo>
                          <a:pt x="232" y="134"/>
                        </a:lnTo>
                        <a:lnTo>
                          <a:pt x="234" y="130"/>
                        </a:lnTo>
                        <a:lnTo>
                          <a:pt x="234" y="125"/>
                        </a:lnTo>
                        <a:lnTo>
                          <a:pt x="237" y="85"/>
                        </a:lnTo>
                        <a:lnTo>
                          <a:pt x="237" y="85"/>
                        </a:lnTo>
                        <a:lnTo>
                          <a:pt x="234" y="85"/>
                        </a:lnTo>
                        <a:lnTo>
                          <a:pt x="232" y="82"/>
                        </a:lnTo>
                        <a:lnTo>
                          <a:pt x="232" y="80"/>
                        </a:lnTo>
                        <a:lnTo>
                          <a:pt x="230" y="82"/>
                        </a:lnTo>
                        <a:lnTo>
                          <a:pt x="230" y="82"/>
                        </a:lnTo>
                        <a:lnTo>
                          <a:pt x="220" y="87"/>
                        </a:lnTo>
                        <a:lnTo>
                          <a:pt x="208" y="94"/>
                        </a:lnTo>
                        <a:lnTo>
                          <a:pt x="196" y="99"/>
                        </a:lnTo>
                        <a:lnTo>
                          <a:pt x="182" y="104"/>
                        </a:lnTo>
                        <a:lnTo>
                          <a:pt x="168" y="106"/>
                        </a:lnTo>
                        <a:lnTo>
                          <a:pt x="152" y="108"/>
                        </a:lnTo>
                        <a:lnTo>
                          <a:pt x="135" y="108"/>
                        </a:lnTo>
                        <a:lnTo>
                          <a:pt x="118" y="111"/>
                        </a:lnTo>
                        <a:lnTo>
                          <a:pt x="118" y="111"/>
                        </a:lnTo>
                        <a:lnTo>
                          <a:pt x="102" y="108"/>
                        </a:lnTo>
                        <a:lnTo>
                          <a:pt x="85" y="108"/>
                        </a:lnTo>
                        <a:lnTo>
                          <a:pt x="69" y="106"/>
                        </a:lnTo>
                        <a:lnTo>
                          <a:pt x="55" y="104"/>
                        </a:lnTo>
                        <a:lnTo>
                          <a:pt x="40" y="99"/>
                        </a:lnTo>
                        <a:lnTo>
                          <a:pt x="29" y="94"/>
                        </a:lnTo>
                        <a:lnTo>
                          <a:pt x="17" y="87"/>
                        </a:lnTo>
                        <a:lnTo>
                          <a:pt x="7" y="82"/>
                        </a:lnTo>
                        <a:lnTo>
                          <a:pt x="7" y="82"/>
                        </a:lnTo>
                        <a:lnTo>
                          <a:pt x="7" y="82"/>
                        </a:lnTo>
                        <a:lnTo>
                          <a:pt x="7" y="82"/>
                        </a:lnTo>
                        <a:close/>
                        <a:moveTo>
                          <a:pt x="26" y="134"/>
                        </a:moveTo>
                        <a:lnTo>
                          <a:pt x="26" y="134"/>
                        </a:lnTo>
                        <a:lnTo>
                          <a:pt x="26" y="132"/>
                        </a:lnTo>
                        <a:lnTo>
                          <a:pt x="24" y="132"/>
                        </a:lnTo>
                        <a:lnTo>
                          <a:pt x="22" y="130"/>
                        </a:lnTo>
                        <a:lnTo>
                          <a:pt x="22" y="125"/>
                        </a:lnTo>
                        <a:lnTo>
                          <a:pt x="19" y="120"/>
                        </a:lnTo>
                        <a:lnTo>
                          <a:pt x="19" y="120"/>
                        </a:lnTo>
                        <a:lnTo>
                          <a:pt x="22" y="116"/>
                        </a:lnTo>
                        <a:lnTo>
                          <a:pt x="22" y="113"/>
                        </a:lnTo>
                        <a:lnTo>
                          <a:pt x="24" y="111"/>
                        </a:lnTo>
                        <a:lnTo>
                          <a:pt x="26" y="108"/>
                        </a:lnTo>
                        <a:lnTo>
                          <a:pt x="26" y="108"/>
                        </a:lnTo>
                        <a:lnTo>
                          <a:pt x="26" y="108"/>
                        </a:lnTo>
                        <a:lnTo>
                          <a:pt x="29" y="108"/>
                        </a:lnTo>
                        <a:lnTo>
                          <a:pt x="31" y="111"/>
                        </a:lnTo>
                        <a:lnTo>
                          <a:pt x="33" y="113"/>
                        </a:lnTo>
                        <a:lnTo>
                          <a:pt x="33" y="116"/>
                        </a:lnTo>
                        <a:lnTo>
                          <a:pt x="33" y="120"/>
                        </a:lnTo>
                        <a:lnTo>
                          <a:pt x="33" y="120"/>
                        </a:lnTo>
                        <a:lnTo>
                          <a:pt x="33" y="125"/>
                        </a:lnTo>
                        <a:lnTo>
                          <a:pt x="33" y="130"/>
                        </a:lnTo>
                        <a:lnTo>
                          <a:pt x="31" y="132"/>
                        </a:lnTo>
                        <a:lnTo>
                          <a:pt x="29" y="132"/>
                        </a:lnTo>
                        <a:lnTo>
                          <a:pt x="26" y="134"/>
                        </a:lnTo>
                        <a:lnTo>
                          <a:pt x="26" y="134"/>
                        </a:lnTo>
                        <a:lnTo>
                          <a:pt x="26" y="134"/>
                        </a:lnTo>
                        <a:lnTo>
                          <a:pt x="26" y="134"/>
                        </a:lnTo>
                        <a:close/>
                        <a:moveTo>
                          <a:pt x="118" y="94"/>
                        </a:moveTo>
                        <a:lnTo>
                          <a:pt x="118" y="94"/>
                        </a:lnTo>
                        <a:lnTo>
                          <a:pt x="130" y="94"/>
                        </a:lnTo>
                        <a:lnTo>
                          <a:pt x="144" y="94"/>
                        </a:lnTo>
                        <a:lnTo>
                          <a:pt x="154" y="92"/>
                        </a:lnTo>
                        <a:lnTo>
                          <a:pt x="166" y="92"/>
                        </a:lnTo>
                        <a:lnTo>
                          <a:pt x="178" y="90"/>
                        </a:lnTo>
                        <a:lnTo>
                          <a:pt x="187" y="85"/>
                        </a:lnTo>
                        <a:lnTo>
                          <a:pt x="194" y="82"/>
                        </a:lnTo>
                        <a:lnTo>
                          <a:pt x="204" y="80"/>
                        </a:lnTo>
                        <a:lnTo>
                          <a:pt x="211" y="75"/>
                        </a:lnTo>
                        <a:lnTo>
                          <a:pt x="215" y="73"/>
                        </a:lnTo>
                        <a:lnTo>
                          <a:pt x="222" y="68"/>
                        </a:lnTo>
                        <a:lnTo>
                          <a:pt x="227" y="64"/>
                        </a:lnTo>
                        <a:lnTo>
                          <a:pt x="232" y="61"/>
                        </a:lnTo>
                        <a:lnTo>
                          <a:pt x="234" y="56"/>
                        </a:lnTo>
                        <a:lnTo>
                          <a:pt x="234" y="52"/>
                        </a:lnTo>
                        <a:lnTo>
                          <a:pt x="237" y="47"/>
                        </a:lnTo>
                        <a:lnTo>
                          <a:pt x="237" y="47"/>
                        </a:lnTo>
                        <a:lnTo>
                          <a:pt x="234" y="42"/>
                        </a:lnTo>
                        <a:lnTo>
                          <a:pt x="234" y="40"/>
                        </a:lnTo>
                        <a:lnTo>
                          <a:pt x="232" y="35"/>
                        </a:lnTo>
                        <a:lnTo>
                          <a:pt x="227" y="30"/>
                        </a:lnTo>
                        <a:lnTo>
                          <a:pt x="222" y="26"/>
                        </a:lnTo>
                        <a:lnTo>
                          <a:pt x="218" y="23"/>
                        </a:lnTo>
                        <a:lnTo>
                          <a:pt x="211" y="19"/>
                        </a:lnTo>
                        <a:lnTo>
                          <a:pt x="204" y="16"/>
                        </a:lnTo>
                        <a:lnTo>
                          <a:pt x="194" y="12"/>
                        </a:lnTo>
                        <a:lnTo>
                          <a:pt x="187" y="9"/>
                        </a:lnTo>
                        <a:lnTo>
                          <a:pt x="178" y="7"/>
                        </a:lnTo>
                        <a:lnTo>
                          <a:pt x="166" y="4"/>
                        </a:lnTo>
                        <a:lnTo>
                          <a:pt x="154" y="2"/>
                        </a:lnTo>
                        <a:lnTo>
                          <a:pt x="144" y="0"/>
                        </a:lnTo>
                        <a:lnTo>
                          <a:pt x="130" y="0"/>
                        </a:lnTo>
                        <a:lnTo>
                          <a:pt x="118" y="0"/>
                        </a:lnTo>
                        <a:lnTo>
                          <a:pt x="118" y="0"/>
                        </a:lnTo>
                        <a:lnTo>
                          <a:pt x="104" y="0"/>
                        </a:lnTo>
                        <a:lnTo>
                          <a:pt x="95" y="0"/>
                        </a:lnTo>
                        <a:lnTo>
                          <a:pt x="83" y="2"/>
                        </a:lnTo>
                        <a:lnTo>
                          <a:pt x="71" y="4"/>
                        </a:lnTo>
                        <a:lnTo>
                          <a:pt x="59" y="7"/>
                        </a:lnTo>
                        <a:lnTo>
                          <a:pt x="50" y="9"/>
                        </a:lnTo>
                        <a:lnTo>
                          <a:pt x="43" y="12"/>
                        </a:lnTo>
                        <a:lnTo>
                          <a:pt x="33" y="16"/>
                        </a:lnTo>
                        <a:lnTo>
                          <a:pt x="26" y="19"/>
                        </a:lnTo>
                        <a:lnTo>
                          <a:pt x="19" y="23"/>
                        </a:lnTo>
                        <a:lnTo>
                          <a:pt x="14" y="26"/>
                        </a:lnTo>
                        <a:lnTo>
                          <a:pt x="10" y="30"/>
                        </a:lnTo>
                        <a:lnTo>
                          <a:pt x="5" y="35"/>
                        </a:lnTo>
                        <a:lnTo>
                          <a:pt x="3" y="40"/>
                        </a:lnTo>
                        <a:lnTo>
                          <a:pt x="0" y="42"/>
                        </a:lnTo>
                        <a:lnTo>
                          <a:pt x="0" y="47"/>
                        </a:lnTo>
                        <a:lnTo>
                          <a:pt x="0" y="47"/>
                        </a:lnTo>
                        <a:lnTo>
                          <a:pt x="0" y="52"/>
                        </a:lnTo>
                        <a:lnTo>
                          <a:pt x="3" y="56"/>
                        </a:lnTo>
                        <a:lnTo>
                          <a:pt x="5" y="61"/>
                        </a:lnTo>
                        <a:lnTo>
                          <a:pt x="10" y="64"/>
                        </a:lnTo>
                        <a:lnTo>
                          <a:pt x="14" y="68"/>
                        </a:lnTo>
                        <a:lnTo>
                          <a:pt x="19" y="73"/>
                        </a:lnTo>
                        <a:lnTo>
                          <a:pt x="26" y="75"/>
                        </a:lnTo>
                        <a:lnTo>
                          <a:pt x="33" y="80"/>
                        </a:lnTo>
                        <a:lnTo>
                          <a:pt x="43" y="82"/>
                        </a:lnTo>
                        <a:lnTo>
                          <a:pt x="50" y="85"/>
                        </a:lnTo>
                        <a:lnTo>
                          <a:pt x="59" y="90"/>
                        </a:lnTo>
                        <a:lnTo>
                          <a:pt x="71" y="92"/>
                        </a:lnTo>
                        <a:lnTo>
                          <a:pt x="83" y="92"/>
                        </a:lnTo>
                        <a:lnTo>
                          <a:pt x="95" y="94"/>
                        </a:lnTo>
                        <a:lnTo>
                          <a:pt x="104" y="94"/>
                        </a:lnTo>
                        <a:lnTo>
                          <a:pt x="118" y="94"/>
                        </a:lnTo>
                        <a:lnTo>
                          <a:pt x="118" y="94"/>
                        </a:lnTo>
                        <a:lnTo>
                          <a:pt x="118" y="94"/>
                        </a:lnTo>
                        <a:lnTo>
                          <a:pt x="118" y="94"/>
                        </a:lnTo>
                        <a:close/>
                        <a:moveTo>
                          <a:pt x="10" y="158"/>
                        </a:moveTo>
                        <a:lnTo>
                          <a:pt x="10" y="158"/>
                        </a:lnTo>
                        <a:lnTo>
                          <a:pt x="7" y="158"/>
                        </a:lnTo>
                        <a:lnTo>
                          <a:pt x="5" y="158"/>
                        </a:lnTo>
                        <a:lnTo>
                          <a:pt x="3" y="160"/>
                        </a:lnTo>
                        <a:lnTo>
                          <a:pt x="3" y="163"/>
                        </a:lnTo>
                        <a:lnTo>
                          <a:pt x="3" y="196"/>
                        </a:lnTo>
                        <a:lnTo>
                          <a:pt x="3" y="196"/>
                        </a:lnTo>
                        <a:lnTo>
                          <a:pt x="3" y="201"/>
                        </a:lnTo>
                        <a:lnTo>
                          <a:pt x="5" y="205"/>
                        </a:lnTo>
                        <a:lnTo>
                          <a:pt x="7" y="208"/>
                        </a:lnTo>
                        <a:lnTo>
                          <a:pt x="10" y="210"/>
                        </a:lnTo>
                        <a:lnTo>
                          <a:pt x="10" y="210"/>
                        </a:lnTo>
                        <a:lnTo>
                          <a:pt x="19" y="217"/>
                        </a:lnTo>
                        <a:lnTo>
                          <a:pt x="29" y="222"/>
                        </a:lnTo>
                        <a:lnTo>
                          <a:pt x="40" y="224"/>
                        </a:lnTo>
                        <a:lnTo>
                          <a:pt x="55" y="229"/>
                        </a:lnTo>
                        <a:lnTo>
                          <a:pt x="69" y="231"/>
                        </a:lnTo>
                        <a:lnTo>
                          <a:pt x="83" y="234"/>
                        </a:lnTo>
                        <a:lnTo>
                          <a:pt x="100" y="236"/>
                        </a:lnTo>
                        <a:lnTo>
                          <a:pt x="118" y="236"/>
                        </a:lnTo>
                        <a:lnTo>
                          <a:pt x="118" y="236"/>
                        </a:lnTo>
                        <a:lnTo>
                          <a:pt x="135" y="236"/>
                        </a:lnTo>
                        <a:lnTo>
                          <a:pt x="154" y="234"/>
                        </a:lnTo>
                        <a:lnTo>
                          <a:pt x="168" y="231"/>
                        </a:lnTo>
                        <a:lnTo>
                          <a:pt x="182" y="229"/>
                        </a:lnTo>
                        <a:lnTo>
                          <a:pt x="196" y="224"/>
                        </a:lnTo>
                        <a:lnTo>
                          <a:pt x="208" y="222"/>
                        </a:lnTo>
                        <a:lnTo>
                          <a:pt x="218" y="217"/>
                        </a:lnTo>
                        <a:lnTo>
                          <a:pt x="227" y="210"/>
                        </a:lnTo>
                        <a:lnTo>
                          <a:pt x="227" y="210"/>
                        </a:lnTo>
                        <a:lnTo>
                          <a:pt x="230" y="208"/>
                        </a:lnTo>
                        <a:lnTo>
                          <a:pt x="232" y="205"/>
                        </a:lnTo>
                        <a:lnTo>
                          <a:pt x="234" y="201"/>
                        </a:lnTo>
                        <a:lnTo>
                          <a:pt x="234" y="196"/>
                        </a:lnTo>
                        <a:lnTo>
                          <a:pt x="234" y="163"/>
                        </a:lnTo>
                        <a:lnTo>
                          <a:pt x="234" y="163"/>
                        </a:lnTo>
                        <a:lnTo>
                          <a:pt x="234" y="160"/>
                        </a:lnTo>
                        <a:lnTo>
                          <a:pt x="232" y="158"/>
                        </a:lnTo>
                        <a:lnTo>
                          <a:pt x="230" y="158"/>
                        </a:lnTo>
                        <a:lnTo>
                          <a:pt x="227" y="158"/>
                        </a:lnTo>
                        <a:lnTo>
                          <a:pt x="227" y="158"/>
                        </a:lnTo>
                        <a:lnTo>
                          <a:pt x="215" y="163"/>
                        </a:lnTo>
                        <a:lnTo>
                          <a:pt x="206" y="168"/>
                        </a:lnTo>
                        <a:lnTo>
                          <a:pt x="194" y="172"/>
                        </a:lnTo>
                        <a:lnTo>
                          <a:pt x="180" y="175"/>
                        </a:lnTo>
                        <a:lnTo>
                          <a:pt x="166" y="177"/>
                        </a:lnTo>
                        <a:lnTo>
                          <a:pt x="149" y="179"/>
                        </a:lnTo>
                        <a:lnTo>
                          <a:pt x="135" y="182"/>
                        </a:lnTo>
                        <a:lnTo>
                          <a:pt x="118" y="182"/>
                        </a:lnTo>
                        <a:lnTo>
                          <a:pt x="118" y="182"/>
                        </a:lnTo>
                        <a:lnTo>
                          <a:pt x="102" y="182"/>
                        </a:lnTo>
                        <a:lnTo>
                          <a:pt x="88" y="179"/>
                        </a:lnTo>
                        <a:lnTo>
                          <a:pt x="71" y="177"/>
                        </a:lnTo>
                        <a:lnTo>
                          <a:pt x="57" y="175"/>
                        </a:lnTo>
                        <a:lnTo>
                          <a:pt x="43" y="172"/>
                        </a:lnTo>
                        <a:lnTo>
                          <a:pt x="31" y="168"/>
                        </a:lnTo>
                        <a:lnTo>
                          <a:pt x="19" y="163"/>
                        </a:lnTo>
                        <a:lnTo>
                          <a:pt x="10" y="158"/>
                        </a:lnTo>
                        <a:lnTo>
                          <a:pt x="10" y="158"/>
                        </a:lnTo>
                        <a:lnTo>
                          <a:pt x="10" y="158"/>
                        </a:lnTo>
                        <a:lnTo>
                          <a:pt x="10" y="158"/>
                        </a:lnTo>
                        <a:close/>
                        <a:moveTo>
                          <a:pt x="29" y="203"/>
                        </a:moveTo>
                        <a:lnTo>
                          <a:pt x="29" y="203"/>
                        </a:lnTo>
                        <a:lnTo>
                          <a:pt x="26" y="203"/>
                        </a:lnTo>
                        <a:lnTo>
                          <a:pt x="24" y="203"/>
                        </a:lnTo>
                        <a:lnTo>
                          <a:pt x="22" y="201"/>
                        </a:lnTo>
                        <a:lnTo>
                          <a:pt x="22" y="196"/>
                        </a:lnTo>
                        <a:lnTo>
                          <a:pt x="22" y="191"/>
                        </a:lnTo>
                        <a:lnTo>
                          <a:pt x="22" y="191"/>
                        </a:lnTo>
                        <a:lnTo>
                          <a:pt x="22" y="186"/>
                        </a:lnTo>
                        <a:lnTo>
                          <a:pt x="22" y="184"/>
                        </a:lnTo>
                        <a:lnTo>
                          <a:pt x="24" y="179"/>
                        </a:lnTo>
                        <a:lnTo>
                          <a:pt x="26" y="179"/>
                        </a:lnTo>
                        <a:lnTo>
                          <a:pt x="26" y="179"/>
                        </a:lnTo>
                        <a:lnTo>
                          <a:pt x="26" y="179"/>
                        </a:lnTo>
                        <a:lnTo>
                          <a:pt x="29" y="179"/>
                        </a:lnTo>
                        <a:lnTo>
                          <a:pt x="31" y="179"/>
                        </a:lnTo>
                        <a:lnTo>
                          <a:pt x="33" y="184"/>
                        </a:lnTo>
                        <a:lnTo>
                          <a:pt x="33" y="186"/>
                        </a:lnTo>
                        <a:lnTo>
                          <a:pt x="36" y="191"/>
                        </a:lnTo>
                        <a:lnTo>
                          <a:pt x="36" y="191"/>
                        </a:lnTo>
                        <a:lnTo>
                          <a:pt x="33" y="196"/>
                        </a:lnTo>
                        <a:lnTo>
                          <a:pt x="33" y="201"/>
                        </a:lnTo>
                        <a:lnTo>
                          <a:pt x="31" y="203"/>
                        </a:lnTo>
                        <a:lnTo>
                          <a:pt x="29" y="203"/>
                        </a:lnTo>
                        <a:lnTo>
                          <a:pt x="29" y="203"/>
                        </a:lnTo>
                        <a:lnTo>
                          <a:pt x="29" y="203"/>
                        </a:lnTo>
                        <a:lnTo>
                          <a:pt x="29" y="203"/>
                        </a:lnTo>
                        <a:lnTo>
                          <a:pt x="29" y="203"/>
                        </a:lnTo>
                        <a:close/>
                        <a:moveTo>
                          <a:pt x="10" y="229"/>
                        </a:moveTo>
                        <a:lnTo>
                          <a:pt x="10" y="229"/>
                        </a:lnTo>
                        <a:lnTo>
                          <a:pt x="7" y="229"/>
                        </a:lnTo>
                        <a:lnTo>
                          <a:pt x="5" y="229"/>
                        </a:lnTo>
                        <a:lnTo>
                          <a:pt x="3" y="231"/>
                        </a:lnTo>
                        <a:lnTo>
                          <a:pt x="3" y="234"/>
                        </a:lnTo>
                        <a:lnTo>
                          <a:pt x="3" y="267"/>
                        </a:lnTo>
                        <a:lnTo>
                          <a:pt x="3" y="267"/>
                        </a:lnTo>
                        <a:lnTo>
                          <a:pt x="5" y="269"/>
                        </a:lnTo>
                        <a:lnTo>
                          <a:pt x="5" y="274"/>
                        </a:lnTo>
                        <a:lnTo>
                          <a:pt x="7" y="279"/>
                        </a:lnTo>
                        <a:lnTo>
                          <a:pt x="10" y="281"/>
                        </a:lnTo>
                        <a:lnTo>
                          <a:pt x="10" y="281"/>
                        </a:lnTo>
                        <a:lnTo>
                          <a:pt x="19" y="286"/>
                        </a:lnTo>
                        <a:lnTo>
                          <a:pt x="29" y="290"/>
                        </a:lnTo>
                        <a:lnTo>
                          <a:pt x="40" y="295"/>
                        </a:lnTo>
                        <a:lnTo>
                          <a:pt x="55" y="298"/>
                        </a:lnTo>
                        <a:lnTo>
                          <a:pt x="69" y="302"/>
                        </a:lnTo>
                        <a:lnTo>
                          <a:pt x="85" y="305"/>
                        </a:lnTo>
                        <a:lnTo>
                          <a:pt x="100" y="305"/>
                        </a:lnTo>
                        <a:lnTo>
                          <a:pt x="118" y="307"/>
                        </a:lnTo>
                        <a:lnTo>
                          <a:pt x="118" y="307"/>
                        </a:lnTo>
                        <a:lnTo>
                          <a:pt x="135" y="305"/>
                        </a:lnTo>
                        <a:lnTo>
                          <a:pt x="152" y="305"/>
                        </a:lnTo>
                        <a:lnTo>
                          <a:pt x="168" y="302"/>
                        </a:lnTo>
                        <a:lnTo>
                          <a:pt x="182" y="298"/>
                        </a:lnTo>
                        <a:lnTo>
                          <a:pt x="194" y="295"/>
                        </a:lnTo>
                        <a:lnTo>
                          <a:pt x="208" y="290"/>
                        </a:lnTo>
                        <a:lnTo>
                          <a:pt x="218" y="286"/>
                        </a:lnTo>
                        <a:lnTo>
                          <a:pt x="227" y="281"/>
                        </a:lnTo>
                        <a:lnTo>
                          <a:pt x="227" y="281"/>
                        </a:lnTo>
                        <a:lnTo>
                          <a:pt x="230" y="279"/>
                        </a:lnTo>
                        <a:lnTo>
                          <a:pt x="232" y="274"/>
                        </a:lnTo>
                        <a:lnTo>
                          <a:pt x="232" y="269"/>
                        </a:lnTo>
                        <a:lnTo>
                          <a:pt x="234" y="267"/>
                        </a:lnTo>
                        <a:lnTo>
                          <a:pt x="234" y="234"/>
                        </a:lnTo>
                        <a:lnTo>
                          <a:pt x="234" y="234"/>
                        </a:lnTo>
                        <a:lnTo>
                          <a:pt x="232" y="231"/>
                        </a:lnTo>
                        <a:lnTo>
                          <a:pt x="232" y="229"/>
                        </a:lnTo>
                        <a:lnTo>
                          <a:pt x="230" y="229"/>
                        </a:lnTo>
                        <a:lnTo>
                          <a:pt x="227" y="229"/>
                        </a:lnTo>
                        <a:lnTo>
                          <a:pt x="227" y="229"/>
                        </a:lnTo>
                        <a:lnTo>
                          <a:pt x="215" y="234"/>
                        </a:lnTo>
                        <a:lnTo>
                          <a:pt x="206" y="238"/>
                        </a:lnTo>
                        <a:lnTo>
                          <a:pt x="192" y="241"/>
                        </a:lnTo>
                        <a:lnTo>
                          <a:pt x="180" y="246"/>
                        </a:lnTo>
                        <a:lnTo>
                          <a:pt x="166" y="248"/>
                        </a:lnTo>
                        <a:lnTo>
                          <a:pt x="149" y="250"/>
                        </a:lnTo>
                        <a:lnTo>
                          <a:pt x="135" y="250"/>
                        </a:lnTo>
                        <a:lnTo>
                          <a:pt x="118" y="253"/>
                        </a:lnTo>
                        <a:lnTo>
                          <a:pt x="118" y="253"/>
                        </a:lnTo>
                        <a:lnTo>
                          <a:pt x="102" y="250"/>
                        </a:lnTo>
                        <a:lnTo>
                          <a:pt x="88" y="250"/>
                        </a:lnTo>
                        <a:lnTo>
                          <a:pt x="71" y="248"/>
                        </a:lnTo>
                        <a:lnTo>
                          <a:pt x="57" y="246"/>
                        </a:lnTo>
                        <a:lnTo>
                          <a:pt x="45" y="241"/>
                        </a:lnTo>
                        <a:lnTo>
                          <a:pt x="33" y="238"/>
                        </a:lnTo>
                        <a:lnTo>
                          <a:pt x="22" y="234"/>
                        </a:lnTo>
                        <a:lnTo>
                          <a:pt x="10" y="229"/>
                        </a:lnTo>
                        <a:lnTo>
                          <a:pt x="10" y="229"/>
                        </a:lnTo>
                        <a:lnTo>
                          <a:pt x="10" y="229"/>
                        </a:lnTo>
                        <a:lnTo>
                          <a:pt x="10" y="229"/>
                        </a:lnTo>
                        <a:close/>
                        <a:moveTo>
                          <a:pt x="29" y="272"/>
                        </a:moveTo>
                        <a:lnTo>
                          <a:pt x="29" y="272"/>
                        </a:lnTo>
                        <a:lnTo>
                          <a:pt x="26" y="272"/>
                        </a:lnTo>
                        <a:lnTo>
                          <a:pt x="26" y="272"/>
                        </a:lnTo>
                        <a:lnTo>
                          <a:pt x="24" y="269"/>
                        </a:lnTo>
                        <a:lnTo>
                          <a:pt x="22" y="264"/>
                        </a:lnTo>
                        <a:lnTo>
                          <a:pt x="22" y="260"/>
                        </a:lnTo>
                        <a:lnTo>
                          <a:pt x="22" y="260"/>
                        </a:lnTo>
                        <a:lnTo>
                          <a:pt x="22" y="255"/>
                        </a:lnTo>
                        <a:lnTo>
                          <a:pt x="24" y="253"/>
                        </a:lnTo>
                        <a:lnTo>
                          <a:pt x="26" y="250"/>
                        </a:lnTo>
                        <a:lnTo>
                          <a:pt x="26" y="248"/>
                        </a:lnTo>
                        <a:lnTo>
                          <a:pt x="29" y="248"/>
                        </a:lnTo>
                        <a:lnTo>
                          <a:pt x="29" y="248"/>
                        </a:lnTo>
                        <a:lnTo>
                          <a:pt x="29" y="248"/>
                        </a:lnTo>
                        <a:lnTo>
                          <a:pt x="31" y="250"/>
                        </a:lnTo>
                        <a:lnTo>
                          <a:pt x="33" y="253"/>
                        </a:lnTo>
                        <a:lnTo>
                          <a:pt x="36" y="255"/>
                        </a:lnTo>
                        <a:lnTo>
                          <a:pt x="36" y="260"/>
                        </a:lnTo>
                        <a:lnTo>
                          <a:pt x="36" y="260"/>
                        </a:lnTo>
                        <a:lnTo>
                          <a:pt x="36" y="264"/>
                        </a:lnTo>
                        <a:lnTo>
                          <a:pt x="33" y="269"/>
                        </a:lnTo>
                        <a:lnTo>
                          <a:pt x="31" y="272"/>
                        </a:lnTo>
                        <a:lnTo>
                          <a:pt x="29" y="272"/>
                        </a:lnTo>
                        <a:lnTo>
                          <a:pt x="29" y="272"/>
                        </a:lnTo>
                        <a:lnTo>
                          <a:pt x="29" y="272"/>
                        </a:lnTo>
                        <a:lnTo>
                          <a:pt x="29" y="272"/>
                        </a:lnTo>
                        <a:lnTo>
                          <a:pt x="29" y="272"/>
                        </a:lnTo>
                        <a:close/>
                      </a:path>
                    </a:pathLst>
                  </a:custGeom>
                  <a:solidFill>
                    <a:sysClr val="window" lastClr="FFFFFF"/>
                  </a:solidFill>
                  <a:ln>
                    <a:noFill/>
                  </a:ln>
                </p:spPr>
                <p:txBody>
                  <a:bodyPr vert="horz" wrap="square" lIns="162571" tIns="81285" rIns="162571" bIns="81285" numCol="1" anchor="t" anchorCtr="0" compatLnSpc="1"/>
                  <a:lstStyle/>
                  <a:p>
                    <a:pPr defTabSz="1625600">
                      <a:defRPr/>
                    </a:pPr>
                    <a:endParaRPr lang="zh-CN" altLang="en-US" sz="4265" kern="0">
                      <a:solidFill>
                        <a:prstClr val="black"/>
                      </a:solidFill>
                    </a:endParaRPr>
                  </a:p>
                </p:txBody>
              </p:sp>
            </p:grpSp>
            <p:grpSp>
              <p:nvGrpSpPr>
                <p:cNvPr id="597" name="组合 596"/>
                <p:cNvGrpSpPr/>
                <p:nvPr/>
              </p:nvGrpSpPr>
              <p:grpSpPr>
                <a:xfrm>
                  <a:off x="889957" y="5135388"/>
                  <a:ext cx="229551" cy="302732"/>
                  <a:chOff x="614007" y="4706676"/>
                  <a:chExt cx="229551" cy="302732"/>
                </a:xfrm>
              </p:grpSpPr>
              <p:sp>
                <p:nvSpPr>
                  <p:cNvPr id="652" name="圆角矩形 651"/>
                  <p:cNvSpPr/>
                  <p:nvPr/>
                </p:nvSpPr>
                <p:spPr>
                  <a:xfrm>
                    <a:off x="614007" y="4706676"/>
                    <a:ext cx="229551" cy="302732"/>
                  </a:xfrm>
                  <a:prstGeom prst="roundRect">
                    <a:avLst>
                      <a:gd name="adj" fmla="val 9808"/>
                    </a:avLst>
                  </a:prstGeom>
                  <a:solidFill>
                    <a:srgbClr val="2298F0"/>
                  </a:solidFill>
                  <a:ln>
                    <a:noFill/>
                  </a:ln>
                </p:spPr>
                <p:txBody>
                  <a:bodyPr vert="horz" wrap="square" lIns="162571" tIns="81285" rIns="162571" bIns="81285" numCol="1" anchor="t" anchorCtr="0" compatLnSpc="1"/>
                  <a:lstStyle/>
                  <a:p>
                    <a:pPr defTabSz="1625600"/>
                    <a:endParaRPr lang="zh-CN" altLang="en-US" sz="4265" kern="0">
                      <a:solidFill>
                        <a:prstClr val="black"/>
                      </a:solidFill>
                    </a:endParaRPr>
                  </a:p>
                </p:txBody>
              </p:sp>
              <p:sp>
                <p:nvSpPr>
                  <p:cNvPr id="653" name="Freeform 6"/>
                  <p:cNvSpPr>
                    <a:spLocks noEditPoints="1"/>
                  </p:cNvSpPr>
                  <p:nvPr/>
                </p:nvSpPr>
                <p:spPr bwMode="auto">
                  <a:xfrm>
                    <a:off x="651233" y="4757588"/>
                    <a:ext cx="155099" cy="200909"/>
                  </a:xfrm>
                  <a:custGeom>
                    <a:avLst/>
                    <a:gdLst>
                      <a:gd name="T0" fmla="*/ 0 w 237"/>
                      <a:gd name="T1" fmla="*/ 85 h 307"/>
                      <a:gd name="T2" fmla="*/ 10 w 237"/>
                      <a:gd name="T3" fmla="*/ 139 h 307"/>
                      <a:gd name="T4" fmla="*/ 69 w 237"/>
                      <a:gd name="T5" fmla="*/ 163 h 307"/>
                      <a:gd name="T6" fmla="*/ 154 w 237"/>
                      <a:gd name="T7" fmla="*/ 165 h 307"/>
                      <a:gd name="T8" fmla="*/ 227 w 237"/>
                      <a:gd name="T9" fmla="*/ 139 h 307"/>
                      <a:gd name="T10" fmla="*/ 237 w 237"/>
                      <a:gd name="T11" fmla="*/ 85 h 307"/>
                      <a:gd name="T12" fmla="*/ 230 w 237"/>
                      <a:gd name="T13" fmla="*/ 82 h 307"/>
                      <a:gd name="T14" fmla="*/ 152 w 237"/>
                      <a:gd name="T15" fmla="*/ 108 h 307"/>
                      <a:gd name="T16" fmla="*/ 69 w 237"/>
                      <a:gd name="T17" fmla="*/ 106 h 307"/>
                      <a:gd name="T18" fmla="*/ 7 w 237"/>
                      <a:gd name="T19" fmla="*/ 82 h 307"/>
                      <a:gd name="T20" fmla="*/ 24 w 237"/>
                      <a:gd name="T21" fmla="*/ 132 h 307"/>
                      <a:gd name="T22" fmla="*/ 22 w 237"/>
                      <a:gd name="T23" fmla="*/ 113 h 307"/>
                      <a:gd name="T24" fmla="*/ 31 w 237"/>
                      <a:gd name="T25" fmla="*/ 111 h 307"/>
                      <a:gd name="T26" fmla="*/ 33 w 237"/>
                      <a:gd name="T27" fmla="*/ 130 h 307"/>
                      <a:gd name="T28" fmla="*/ 26 w 237"/>
                      <a:gd name="T29" fmla="*/ 134 h 307"/>
                      <a:gd name="T30" fmla="*/ 166 w 237"/>
                      <a:gd name="T31" fmla="*/ 92 h 307"/>
                      <a:gd name="T32" fmla="*/ 215 w 237"/>
                      <a:gd name="T33" fmla="*/ 73 h 307"/>
                      <a:gd name="T34" fmla="*/ 237 w 237"/>
                      <a:gd name="T35" fmla="*/ 47 h 307"/>
                      <a:gd name="T36" fmla="*/ 222 w 237"/>
                      <a:gd name="T37" fmla="*/ 26 h 307"/>
                      <a:gd name="T38" fmla="*/ 178 w 237"/>
                      <a:gd name="T39" fmla="*/ 7 h 307"/>
                      <a:gd name="T40" fmla="*/ 118 w 237"/>
                      <a:gd name="T41" fmla="*/ 0 h 307"/>
                      <a:gd name="T42" fmla="*/ 50 w 237"/>
                      <a:gd name="T43" fmla="*/ 9 h 307"/>
                      <a:gd name="T44" fmla="*/ 10 w 237"/>
                      <a:gd name="T45" fmla="*/ 30 h 307"/>
                      <a:gd name="T46" fmla="*/ 0 w 237"/>
                      <a:gd name="T47" fmla="*/ 52 h 307"/>
                      <a:gd name="T48" fmla="*/ 26 w 237"/>
                      <a:gd name="T49" fmla="*/ 75 h 307"/>
                      <a:gd name="T50" fmla="*/ 83 w 237"/>
                      <a:gd name="T51" fmla="*/ 92 h 307"/>
                      <a:gd name="T52" fmla="*/ 118 w 237"/>
                      <a:gd name="T53" fmla="*/ 94 h 307"/>
                      <a:gd name="T54" fmla="*/ 3 w 237"/>
                      <a:gd name="T55" fmla="*/ 163 h 307"/>
                      <a:gd name="T56" fmla="*/ 10 w 237"/>
                      <a:gd name="T57" fmla="*/ 210 h 307"/>
                      <a:gd name="T58" fmla="*/ 69 w 237"/>
                      <a:gd name="T59" fmla="*/ 231 h 307"/>
                      <a:gd name="T60" fmla="*/ 154 w 237"/>
                      <a:gd name="T61" fmla="*/ 234 h 307"/>
                      <a:gd name="T62" fmla="*/ 227 w 237"/>
                      <a:gd name="T63" fmla="*/ 210 h 307"/>
                      <a:gd name="T64" fmla="*/ 234 w 237"/>
                      <a:gd name="T65" fmla="*/ 163 h 307"/>
                      <a:gd name="T66" fmla="*/ 227 w 237"/>
                      <a:gd name="T67" fmla="*/ 158 h 307"/>
                      <a:gd name="T68" fmla="*/ 149 w 237"/>
                      <a:gd name="T69" fmla="*/ 179 h 307"/>
                      <a:gd name="T70" fmla="*/ 71 w 237"/>
                      <a:gd name="T71" fmla="*/ 177 h 307"/>
                      <a:gd name="T72" fmla="*/ 10 w 237"/>
                      <a:gd name="T73" fmla="*/ 158 h 307"/>
                      <a:gd name="T74" fmla="*/ 24 w 237"/>
                      <a:gd name="T75" fmla="*/ 203 h 307"/>
                      <a:gd name="T76" fmla="*/ 22 w 237"/>
                      <a:gd name="T77" fmla="*/ 184 h 307"/>
                      <a:gd name="T78" fmla="*/ 31 w 237"/>
                      <a:gd name="T79" fmla="*/ 179 h 307"/>
                      <a:gd name="T80" fmla="*/ 33 w 237"/>
                      <a:gd name="T81" fmla="*/ 201 h 307"/>
                      <a:gd name="T82" fmla="*/ 29 w 237"/>
                      <a:gd name="T83" fmla="*/ 203 h 307"/>
                      <a:gd name="T84" fmla="*/ 3 w 237"/>
                      <a:gd name="T85" fmla="*/ 234 h 307"/>
                      <a:gd name="T86" fmla="*/ 10 w 237"/>
                      <a:gd name="T87" fmla="*/ 281 h 307"/>
                      <a:gd name="T88" fmla="*/ 69 w 237"/>
                      <a:gd name="T89" fmla="*/ 302 h 307"/>
                      <a:gd name="T90" fmla="*/ 152 w 237"/>
                      <a:gd name="T91" fmla="*/ 305 h 307"/>
                      <a:gd name="T92" fmla="*/ 227 w 237"/>
                      <a:gd name="T93" fmla="*/ 281 h 307"/>
                      <a:gd name="T94" fmla="*/ 234 w 237"/>
                      <a:gd name="T95" fmla="*/ 234 h 307"/>
                      <a:gd name="T96" fmla="*/ 227 w 237"/>
                      <a:gd name="T97" fmla="*/ 229 h 307"/>
                      <a:gd name="T98" fmla="*/ 149 w 237"/>
                      <a:gd name="T99" fmla="*/ 250 h 307"/>
                      <a:gd name="T100" fmla="*/ 71 w 237"/>
                      <a:gd name="T101" fmla="*/ 248 h 307"/>
                      <a:gd name="T102" fmla="*/ 10 w 237"/>
                      <a:gd name="T103" fmla="*/ 229 h 307"/>
                      <a:gd name="T104" fmla="*/ 26 w 237"/>
                      <a:gd name="T105" fmla="*/ 272 h 307"/>
                      <a:gd name="T106" fmla="*/ 24 w 237"/>
                      <a:gd name="T107" fmla="*/ 253 h 307"/>
                      <a:gd name="T108" fmla="*/ 31 w 237"/>
                      <a:gd name="T109" fmla="*/ 250 h 307"/>
                      <a:gd name="T110" fmla="*/ 33 w 237"/>
                      <a:gd name="T111" fmla="*/ 269 h 307"/>
                      <a:gd name="T112" fmla="*/ 29 w 237"/>
                      <a:gd name="T113" fmla="*/ 272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7" h="307">
                        <a:moveTo>
                          <a:pt x="7" y="82"/>
                        </a:moveTo>
                        <a:lnTo>
                          <a:pt x="7" y="82"/>
                        </a:lnTo>
                        <a:lnTo>
                          <a:pt x="5" y="80"/>
                        </a:lnTo>
                        <a:lnTo>
                          <a:pt x="3" y="82"/>
                        </a:lnTo>
                        <a:lnTo>
                          <a:pt x="3" y="85"/>
                        </a:lnTo>
                        <a:lnTo>
                          <a:pt x="0" y="85"/>
                        </a:lnTo>
                        <a:lnTo>
                          <a:pt x="3" y="125"/>
                        </a:lnTo>
                        <a:lnTo>
                          <a:pt x="3" y="125"/>
                        </a:lnTo>
                        <a:lnTo>
                          <a:pt x="3" y="130"/>
                        </a:lnTo>
                        <a:lnTo>
                          <a:pt x="3" y="134"/>
                        </a:lnTo>
                        <a:lnTo>
                          <a:pt x="5" y="137"/>
                        </a:lnTo>
                        <a:lnTo>
                          <a:pt x="10" y="139"/>
                        </a:lnTo>
                        <a:lnTo>
                          <a:pt x="10" y="139"/>
                        </a:lnTo>
                        <a:lnTo>
                          <a:pt x="17" y="146"/>
                        </a:lnTo>
                        <a:lnTo>
                          <a:pt x="29" y="151"/>
                        </a:lnTo>
                        <a:lnTo>
                          <a:pt x="40" y="156"/>
                        </a:lnTo>
                        <a:lnTo>
                          <a:pt x="55" y="158"/>
                        </a:lnTo>
                        <a:lnTo>
                          <a:pt x="69" y="163"/>
                        </a:lnTo>
                        <a:lnTo>
                          <a:pt x="83" y="165"/>
                        </a:lnTo>
                        <a:lnTo>
                          <a:pt x="100" y="165"/>
                        </a:lnTo>
                        <a:lnTo>
                          <a:pt x="118" y="165"/>
                        </a:lnTo>
                        <a:lnTo>
                          <a:pt x="118" y="165"/>
                        </a:lnTo>
                        <a:lnTo>
                          <a:pt x="137" y="165"/>
                        </a:lnTo>
                        <a:lnTo>
                          <a:pt x="154" y="165"/>
                        </a:lnTo>
                        <a:lnTo>
                          <a:pt x="168" y="163"/>
                        </a:lnTo>
                        <a:lnTo>
                          <a:pt x="182" y="158"/>
                        </a:lnTo>
                        <a:lnTo>
                          <a:pt x="196" y="156"/>
                        </a:lnTo>
                        <a:lnTo>
                          <a:pt x="208" y="151"/>
                        </a:lnTo>
                        <a:lnTo>
                          <a:pt x="218" y="146"/>
                        </a:lnTo>
                        <a:lnTo>
                          <a:pt x="227" y="139"/>
                        </a:lnTo>
                        <a:lnTo>
                          <a:pt x="227" y="139"/>
                        </a:lnTo>
                        <a:lnTo>
                          <a:pt x="232" y="137"/>
                        </a:lnTo>
                        <a:lnTo>
                          <a:pt x="232" y="134"/>
                        </a:lnTo>
                        <a:lnTo>
                          <a:pt x="234" y="130"/>
                        </a:lnTo>
                        <a:lnTo>
                          <a:pt x="234" y="125"/>
                        </a:lnTo>
                        <a:lnTo>
                          <a:pt x="237" y="85"/>
                        </a:lnTo>
                        <a:lnTo>
                          <a:pt x="237" y="85"/>
                        </a:lnTo>
                        <a:lnTo>
                          <a:pt x="234" y="85"/>
                        </a:lnTo>
                        <a:lnTo>
                          <a:pt x="232" y="82"/>
                        </a:lnTo>
                        <a:lnTo>
                          <a:pt x="232" y="80"/>
                        </a:lnTo>
                        <a:lnTo>
                          <a:pt x="230" y="82"/>
                        </a:lnTo>
                        <a:lnTo>
                          <a:pt x="230" y="82"/>
                        </a:lnTo>
                        <a:lnTo>
                          <a:pt x="220" y="87"/>
                        </a:lnTo>
                        <a:lnTo>
                          <a:pt x="208" y="94"/>
                        </a:lnTo>
                        <a:lnTo>
                          <a:pt x="196" y="99"/>
                        </a:lnTo>
                        <a:lnTo>
                          <a:pt x="182" y="104"/>
                        </a:lnTo>
                        <a:lnTo>
                          <a:pt x="168" y="106"/>
                        </a:lnTo>
                        <a:lnTo>
                          <a:pt x="152" y="108"/>
                        </a:lnTo>
                        <a:lnTo>
                          <a:pt x="135" y="108"/>
                        </a:lnTo>
                        <a:lnTo>
                          <a:pt x="118" y="111"/>
                        </a:lnTo>
                        <a:lnTo>
                          <a:pt x="118" y="111"/>
                        </a:lnTo>
                        <a:lnTo>
                          <a:pt x="102" y="108"/>
                        </a:lnTo>
                        <a:lnTo>
                          <a:pt x="85" y="108"/>
                        </a:lnTo>
                        <a:lnTo>
                          <a:pt x="69" y="106"/>
                        </a:lnTo>
                        <a:lnTo>
                          <a:pt x="55" y="104"/>
                        </a:lnTo>
                        <a:lnTo>
                          <a:pt x="40" y="99"/>
                        </a:lnTo>
                        <a:lnTo>
                          <a:pt x="29" y="94"/>
                        </a:lnTo>
                        <a:lnTo>
                          <a:pt x="17" y="87"/>
                        </a:lnTo>
                        <a:lnTo>
                          <a:pt x="7" y="82"/>
                        </a:lnTo>
                        <a:lnTo>
                          <a:pt x="7" y="82"/>
                        </a:lnTo>
                        <a:lnTo>
                          <a:pt x="7" y="82"/>
                        </a:lnTo>
                        <a:lnTo>
                          <a:pt x="7" y="82"/>
                        </a:lnTo>
                        <a:close/>
                        <a:moveTo>
                          <a:pt x="26" y="134"/>
                        </a:moveTo>
                        <a:lnTo>
                          <a:pt x="26" y="134"/>
                        </a:lnTo>
                        <a:lnTo>
                          <a:pt x="26" y="132"/>
                        </a:lnTo>
                        <a:lnTo>
                          <a:pt x="24" y="132"/>
                        </a:lnTo>
                        <a:lnTo>
                          <a:pt x="22" y="130"/>
                        </a:lnTo>
                        <a:lnTo>
                          <a:pt x="22" y="125"/>
                        </a:lnTo>
                        <a:lnTo>
                          <a:pt x="19" y="120"/>
                        </a:lnTo>
                        <a:lnTo>
                          <a:pt x="19" y="120"/>
                        </a:lnTo>
                        <a:lnTo>
                          <a:pt x="22" y="116"/>
                        </a:lnTo>
                        <a:lnTo>
                          <a:pt x="22" y="113"/>
                        </a:lnTo>
                        <a:lnTo>
                          <a:pt x="24" y="111"/>
                        </a:lnTo>
                        <a:lnTo>
                          <a:pt x="26" y="108"/>
                        </a:lnTo>
                        <a:lnTo>
                          <a:pt x="26" y="108"/>
                        </a:lnTo>
                        <a:lnTo>
                          <a:pt x="26" y="108"/>
                        </a:lnTo>
                        <a:lnTo>
                          <a:pt x="29" y="108"/>
                        </a:lnTo>
                        <a:lnTo>
                          <a:pt x="31" y="111"/>
                        </a:lnTo>
                        <a:lnTo>
                          <a:pt x="33" y="113"/>
                        </a:lnTo>
                        <a:lnTo>
                          <a:pt x="33" y="116"/>
                        </a:lnTo>
                        <a:lnTo>
                          <a:pt x="33" y="120"/>
                        </a:lnTo>
                        <a:lnTo>
                          <a:pt x="33" y="120"/>
                        </a:lnTo>
                        <a:lnTo>
                          <a:pt x="33" y="125"/>
                        </a:lnTo>
                        <a:lnTo>
                          <a:pt x="33" y="130"/>
                        </a:lnTo>
                        <a:lnTo>
                          <a:pt x="31" y="132"/>
                        </a:lnTo>
                        <a:lnTo>
                          <a:pt x="29" y="132"/>
                        </a:lnTo>
                        <a:lnTo>
                          <a:pt x="26" y="134"/>
                        </a:lnTo>
                        <a:lnTo>
                          <a:pt x="26" y="134"/>
                        </a:lnTo>
                        <a:lnTo>
                          <a:pt x="26" y="134"/>
                        </a:lnTo>
                        <a:lnTo>
                          <a:pt x="26" y="134"/>
                        </a:lnTo>
                        <a:close/>
                        <a:moveTo>
                          <a:pt x="118" y="94"/>
                        </a:moveTo>
                        <a:lnTo>
                          <a:pt x="118" y="94"/>
                        </a:lnTo>
                        <a:lnTo>
                          <a:pt x="130" y="94"/>
                        </a:lnTo>
                        <a:lnTo>
                          <a:pt x="144" y="94"/>
                        </a:lnTo>
                        <a:lnTo>
                          <a:pt x="154" y="92"/>
                        </a:lnTo>
                        <a:lnTo>
                          <a:pt x="166" y="92"/>
                        </a:lnTo>
                        <a:lnTo>
                          <a:pt x="178" y="90"/>
                        </a:lnTo>
                        <a:lnTo>
                          <a:pt x="187" y="85"/>
                        </a:lnTo>
                        <a:lnTo>
                          <a:pt x="194" y="82"/>
                        </a:lnTo>
                        <a:lnTo>
                          <a:pt x="204" y="80"/>
                        </a:lnTo>
                        <a:lnTo>
                          <a:pt x="211" y="75"/>
                        </a:lnTo>
                        <a:lnTo>
                          <a:pt x="215" y="73"/>
                        </a:lnTo>
                        <a:lnTo>
                          <a:pt x="222" y="68"/>
                        </a:lnTo>
                        <a:lnTo>
                          <a:pt x="227" y="64"/>
                        </a:lnTo>
                        <a:lnTo>
                          <a:pt x="232" y="61"/>
                        </a:lnTo>
                        <a:lnTo>
                          <a:pt x="234" y="56"/>
                        </a:lnTo>
                        <a:lnTo>
                          <a:pt x="234" y="52"/>
                        </a:lnTo>
                        <a:lnTo>
                          <a:pt x="237" y="47"/>
                        </a:lnTo>
                        <a:lnTo>
                          <a:pt x="237" y="47"/>
                        </a:lnTo>
                        <a:lnTo>
                          <a:pt x="234" y="42"/>
                        </a:lnTo>
                        <a:lnTo>
                          <a:pt x="234" y="40"/>
                        </a:lnTo>
                        <a:lnTo>
                          <a:pt x="232" y="35"/>
                        </a:lnTo>
                        <a:lnTo>
                          <a:pt x="227" y="30"/>
                        </a:lnTo>
                        <a:lnTo>
                          <a:pt x="222" y="26"/>
                        </a:lnTo>
                        <a:lnTo>
                          <a:pt x="218" y="23"/>
                        </a:lnTo>
                        <a:lnTo>
                          <a:pt x="211" y="19"/>
                        </a:lnTo>
                        <a:lnTo>
                          <a:pt x="204" y="16"/>
                        </a:lnTo>
                        <a:lnTo>
                          <a:pt x="194" y="12"/>
                        </a:lnTo>
                        <a:lnTo>
                          <a:pt x="187" y="9"/>
                        </a:lnTo>
                        <a:lnTo>
                          <a:pt x="178" y="7"/>
                        </a:lnTo>
                        <a:lnTo>
                          <a:pt x="166" y="4"/>
                        </a:lnTo>
                        <a:lnTo>
                          <a:pt x="154" y="2"/>
                        </a:lnTo>
                        <a:lnTo>
                          <a:pt x="144" y="0"/>
                        </a:lnTo>
                        <a:lnTo>
                          <a:pt x="130" y="0"/>
                        </a:lnTo>
                        <a:lnTo>
                          <a:pt x="118" y="0"/>
                        </a:lnTo>
                        <a:lnTo>
                          <a:pt x="118" y="0"/>
                        </a:lnTo>
                        <a:lnTo>
                          <a:pt x="104" y="0"/>
                        </a:lnTo>
                        <a:lnTo>
                          <a:pt x="95" y="0"/>
                        </a:lnTo>
                        <a:lnTo>
                          <a:pt x="83" y="2"/>
                        </a:lnTo>
                        <a:lnTo>
                          <a:pt x="71" y="4"/>
                        </a:lnTo>
                        <a:lnTo>
                          <a:pt x="59" y="7"/>
                        </a:lnTo>
                        <a:lnTo>
                          <a:pt x="50" y="9"/>
                        </a:lnTo>
                        <a:lnTo>
                          <a:pt x="43" y="12"/>
                        </a:lnTo>
                        <a:lnTo>
                          <a:pt x="33" y="16"/>
                        </a:lnTo>
                        <a:lnTo>
                          <a:pt x="26" y="19"/>
                        </a:lnTo>
                        <a:lnTo>
                          <a:pt x="19" y="23"/>
                        </a:lnTo>
                        <a:lnTo>
                          <a:pt x="14" y="26"/>
                        </a:lnTo>
                        <a:lnTo>
                          <a:pt x="10" y="30"/>
                        </a:lnTo>
                        <a:lnTo>
                          <a:pt x="5" y="35"/>
                        </a:lnTo>
                        <a:lnTo>
                          <a:pt x="3" y="40"/>
                        </a:lnTo>
                        <a:lnTo>
                          <a:pt x="0" y="42"/>
                        </a:lnTo>
                        <a:lnTo>
                          <a:pt x="0" y="47"/>
                        </a:lnTo>
                        <a:lnTo>
                          <a:pt x="0" y="47"/>
                        </a:lnTo>
                        <a:lnTo>
                          <a:pt x="0" y="52"/>
                        </a:lnTo>
                        <a:lnTo>
                          <a:pt x="3" y="56"/>
                        </a:lnTo>
                        <a:lnTo>
                          <a:pt x="5" y="61"/>
                        </a:lnTo>
                        <a:lnTo>
                          <a:pt x="10" y="64"/>
                        </a:lnTo>
                        <a:lnTo>
                          <a:pt x="14" y="68"/>
                        </a:lnTo>
                        <a:lnTo>
                          <a:pt x="19" y="73"/>
                        </a:lnTo>
                        <a:lnTo>
                          <a:pt x="26" y="75"/>
                        </a:lnTo>
                        <a:lnTo>
                          <a:pt x="33" y="80"/>
                        </a:lnTo>
                        <a:lnTo>
                          <a:pt x="43" y="82"/>
                        </a:lnTo>
                        <a:lnTo>
                          <a:pt x="50" y="85"/>
                        </a:lnTo>
                        <a:lnTo>
                          <a:pt x="59" y="90"/>
                        </a:lnTo>
                        <a:lnTo>
                          <a:pt x="71" y="92"/>
                        </a:lnTo>
                        <a:lnTo>
                          <a:pt x="83" y="92"/>
                        </a:lnTo>
                        <a:lnTo>
                          <a:pt x="95" y="94"/>
                        </a:lnTo>
                        <a:lnTo>
                          <a:pt x="104" y="94"/>
                        </a:lnTo>
                        <a:lnTo>
                          <a:pt x="118" y="94"/>
                        </a:lnTo>
                        <a:lnTo>
                          <a:pt x="118" y="94"/>
                        </a:lnTo>
                        <a:lnTo>
                          <a:pt x="118" y="94"/>
                        </a:lnTo>
                        <a:lnTo>
                          <a:pt x="118" y="94"/>
                        </a:lnTo>
                        <a:close/>
                        <a:moveTo>
                          <a:pt x="10" y="158"/>
                        </a:moveTo>
                        <a:lnTo>
                          <a:pt x="10" y="158"/>
                        </a:lnTo>
                        <a:lnTo>
                          <a:pt x="7" y="158"/>
                        </a:lnTo>
                        <a:lnTo>
                          <a:pt x="5" y="158"/>
                        </a:lnTo>
                        <a:lnTo>
                          <a:pt x="3" y="160"/>
                        </a:lnTo>
                        <a:lnTo>
                          <a:pt x="3" y="163"/>
                        </a:lnTo>
                        <a:lnTo>
                          <a:pt x="3" y="196"/>
                        </a:lnTo>
                        <a:lnTo>
                          <a:pt x="3" y="196"/>
                        </a:lnTo>
                        <a:lnTo>
                          <a:pt x="3" y="201"/>
                        </a:lnTo>
                        <a:lnTo>
                          <a:pt x="5" y="205"/>
                        </a:lnTo>
                        <a:lnTo>
                          <a:pt x="7" y="208"/>
                        </a:lnTo>
                        <a:lnTo>
                          <a:pt x="10" y="210"/>
                        </a:lnTo>
                        <a:lnTo>
                          <a:pt x="10" y="210"/>
                        </a:lnTo>
                        <a:lnTo>
                          <a:pt x="19" y="217"/>
                        </a:lnTo>
                        <a:lnTo>
                          <a:pt x="29" y="222"/>
                        </a:lnTo>
                        <a:lnTo>
                          <a:pt x="40" y="224"/>
                        </a:lnTo>
                        <a:lnTo>
                          <a:pt x="55" y="229"/>
                        </a:lnTo>
                        <a:lnTo>
                          <a:pt x="69" y="231"/>
                        </a:lnTo>
                        <a:lnTo>
                          <a:pt x="83" y="234"/>
                        </a:lnTo>
                        <a:lnTo>
                          <a:pt x="100" y="236"/>
                        </a:lnTo>
                        <a:lnTo>
                          <a:pt x="118" y="236"/>
                        </a:lnTo>
                        <a:lnTo>
                          <a:pt x="118" y="236"/>
                        </a:lnTo>
                        <a:lnTo>
                          <a:pt x="135" y="236"/>
                        </a:lnTo>
                        <a:lnTo>
                          <a:pt x="154" y="234"/>
                        </a:lnTo>
                        <a:lnTo>
                          <a:pt x="168" y="231"/>
                        </a:lnTo>
                        <a:lnTo>
                          <a:pt x="182" y="229"/>
                        </a:lnTo>
                        <a:lnTo>
                          <a:pt x="196" y="224"/>
                        </a:lnTo>
                        <a:lnTo>
                          <a:pt x="208" y="222"/>
                        </a:lnTo>
                        <a:lnTo>
                          <a:pt x="218" y="217"/>
                        </a:lnTo>
                        <a:lnTo>
                          <a:pt x="227" y="210"/>
                        </a:lnTo>
                        <a:lnTo>
                          <a:pt x="227" y="210"/>
                        </a:lnTo>
                        <a:lnTo>
                          <a:pt x="230" y="208"/>
                        </a:lnTo>
                        <a:lnTo>
                          <a:pt x="232" y="205"/>
                        </a:lnTo>
                        <a:lnTo>
                          <a:pt x="234" y="201"/>
                        </a:lnTo>
                        <a:lnTo>
                          <a:pt x="234" y="196"/>
                        </a:lnTo>
                        <a:lnTo>
                          <a:pt x="234" y="163"/>
                        </a:lnTo>
                        <a:lnTo>
                          <a:pt x="234" y="163"/>
                        </a:lnTo>
                        <a:lnTo>
                          <a:pt x="234" y="160"/>
                        </a:lnTo>
                        <a:lnTo>
                          <a:pt x="232" y="158"/>
                        </a:lnTo>
                        <a:lnTo>
                          <a:pt x="230" y="158"/>
                        </a:lnTo>
                        <a:lnTo>
                          <a:pt x="227" y="158"/>
                        </a:lnTo>
                        <a:lnTo>
                          <a:pt x="227" y="158"/>
                        </a:lnTo>
                        <a:lnTo>
                          <a:pt x="215" y="163"/>
                        </a:lnTo>
                        <a:lnTo>
                          <a:pt x="206" y="168"/>
                        </a:lnTo>
                        <a:lnTo>
                          <a:pt x="194" y="172"/>
                        </a:lnTo>
                        <a:lnTo>
                          <a:pt x="180" y="175"/>
                        </a:lnTo>
                        <a:lnTo>
                          <a:pt x="166" y="177"/>
                        </a:lnTo>
                        <a:lnTo>
                          <a:pt x="149" y="179"/>
                        </a:lnTo>
                        <a:lnTo>
                          <a:pt x="135" y="182"/>
                        </a:lnTo>
                        <a:lnTo>
                          <a:pt x="118" y="182"/>
                        </a:lnTo>
                        <a:lnTo>
                          <a:pt x="118" y="182"/>
                        </a:lnTo>
                        <a:lnTo>
                          <a:pt x="102" y="182"/>
                        </a:lnTo>
                        <a:lnTo>
                          <a:pt x="88" y="179"/>
                        </a:lnTo>
                        <a:lnTo>
                          <a:pt x="71" y="177"/>
                        </a:lnTo>
                        <a:lnTo>
                          <a:pt x="57" y="175"/>
                        </a:lnTo>
                        <a:lnTo>
                          <a:pt x="43" y="172"/>
                        </a:lnTo>
                        <a:lnTo>
                          <a:pt x="31" y="168"/>
                        </a:lnTo>
                        <a:lnTo>
                          <a:pt x="19" y="163"/>
                        </a:lnTo>
                        <a:lnTo>
                          <a:pt x="10" y="158"/>
                        </a:lnTo>
                        <a:lnTo>
                          <a:pt x="10" y="158"/>
                        </a:lnTo>
                        <a:lnTo>
                          <a:pt x="10" y="158"/>
                        </a:lnTo>
                        <a:lnTo>
                          <a:pt x="10" y="158"/>
                        </a:lnTo>
                        <a:close/>
                        <a:moveTo>
                          <a:pt x="29" y="203"/>
                        </a:moveTo>
                        <a:lnTo>
                          <a:pt x="29" y="203"/>
                        </a:lnTo>
                        <a:lnTo>
                          <a:pt x="26" y="203"/>
                        </a:lnTo>
                        <a:lnTo>
                          <a:pt x="24" y="203"/>
                        </a:lnTo>
                        <a:lnTo>
                          <a:pt x="22" y="201"/>
                        </a:lnTo>
                        <a:lnTo>
                          <a:pt x="22" y="196"/>
                        </a:lnTo>
                        <a:lnTo>
                          <a:pt x="22" y="191"/>
                        </a:lnTo>
                        <a:lnTo>
                          <a:pt x="22" y="191"/>
                        </a:lnTo>
                        <a:lnTo>
                          <a:pt x="22" y="186"/>
                        </a:lnTo>
                        <a:lnTo>
                          <a:pt x="22" y="184"/>
                        </a:lnTo>
                        <a:lnTo>
                          <a:pt x="24" y="179"/>
                        </a:lnTo>
                        <a:lnTo>
                          <a:pt x="26" y="179"/>
                        </a:lnTo>
                        <a:lnTo>
                          <a:pt x="26" y="179"/>
                        </a:lnTo>
                        <a:lnTo>
                          <a:pt x="26" y="179"/>
                        </a:lnTo>
                        <a:lnTo>
                          <a:pt x="29" y="179"/>
                        </a:lnTo>
                        <a:lnTo>
                          <a:pt x="31" y="179"/>
                        </a:lnTo>
                        <a:lnTo>
                          <a:pt x="33" y="184"/>
                        </a:lnTo>
                        <a:lnTo>
                          <a:pt x="33" y="186"/>
                        </a:lnTo>
                        <a:lnTo>
                          <a:pt x="36" y="191"/>
                        </a:lnTo>
                        <a:lnTo>
                          <a:pt x="36" y="191"/>
                        </a:lnTo>
                        <a:lnTo>
                          <a:pt x="33" y="196"/>
                        </a:lnTo>
                        <a:lnTo>
                          <a:pt x="33" y="201"/>
                        </a:lnTo>
                        <a:lnTo>
                          <a:pt x="31" y="203"/>
                        </a:lnTo>
                        <a:lnTo>
                          <a:pt x="29" y="203"/>
                        </a:lnTo>
                        <a:lnTo>
                          <a:pt x="29" y="203"/>
                        </a:lnTo>
                        <a:lnTo>
                          <a:pt x="29" y="203"/>
                        </a:lnTo>
                        <a:lnTo>
                          <a:pt x="29" y="203"/>
                        </a:lnTo>
                        <a:lnTo>
                          <a:pt x="29" y="203"/>
                        </a:lnTo>
                        <a:close/>
                        <a:moveTo>
                          <a:pt x="10" y="229"/>
                        </a:moveTo>
                        <a:lnTo>
                          <a:pt x="10" y="229"/>
                        </a:lnTo>
                        <a:lnTo>
                          <a:pt x="7" y="229"/>
                        </a:lnTo>
                        <a:lnTo>
                          <a:pt x="5" y="229"/>
                        </a:lnTo>
                        <a:lnTo>
                          <a:pt x="3" y="231"/>
                        </a:lnTo>
                        <a:lnTo>
                          <a:pt x="3" y="234"/>
                        </a:lnTo>
                        <a:lnTo>
                          <a:pt x="3" y="267"/>
                        </a:lnTo>
                        <a:lnTo>
                          <a:pt x="3" y="267"/>
                        </a:lnTo>
                        <a:lnTo>
                          <a:pt x="5" y="269"/>
                        </a:lnTo>
                        <a:lnTo>
                          <a:pt x="5" y="274"/>
                        </a:lnTo>
                        <a:lnTo>
                          <a:pt x="7" y="279"/>
                        </a:lnTo>
                        <a:lnTo>
                          <a:pt x="10" y="281"/>
                        </a:lnTo>
                        <a:lnTo>
                          <a:pt x="10" y="281"/>
                        </a:lnTo>
                        <a:lnTo>
                          <a:pt x="19" y="286"/>
                        </a:lnTo>
                        <a:lnTo>
                          <a:pt x="29" y="290"/>
                        </a:lnTo>
                        <a:lnTo>
                          <a:pt x="40" y="295"/>
                        </a:lnTo>
                        <a:lnTo>
                          <a:pt x="55" y="298"/>
                        </a:lnTo>
                        <a:lnTo>
                          <a:pt x="69" y="302"/>
                        </a:lnTo>
                        <a:lnTo>
                          <a:pt x="85" y="305"/>
                        </a:lnTo>
                        <a:lnTo>
                          <a:pt x="100" y="305"/>
                        </a:lnTo>
                        <a:lnTo>
                          <a:pt x="118" y="307"/>
                        </a:lnTo>
                        <a:lnTo>
                          <a:pt x="118" y="307"/>
                        </a:lnTo>
                        <a:lnTo>
                          <a:pt x="135" y="305"/>
                        </a:lnTo>
                        <a:lnTo>
                          <a:pt x="152" y="305"/>
                        </a:lnTo>
                        <a:lnTo>
                          <a:pt x="168" y="302"/>
                        </a:lnTo>
                        <a:lnTo>
                          <a:pt x="182" y="298"/>
                        </a:lnTo>
                        <a:lnTo>
                          <a:pt x="194" y="295"/>
                        </a:lnTo>
                        <a:lnTo>
                          <a:pt x="208" y="290"/>
                        </a:lnTo>
                        <a:lnTo>
                          <a:pt x="218" y="286"/>
                        </a:lnTo>
                        <a:lnTo>
                          <a:pt x="227" y="281"/>
                        </a:lnTo>
                        <a:lnTo>
                          <a:pt x="227" y="281"/>
                        </a:lnTo>
                        <a:lnTo>
                          <a:pt x="230" y="279"/>
                        </a:lnTo>
                        <a:lnTo>
                          <a:pt x="232" y="274"/>
                        </a:lnTo>
                        <a:lnTo>
                          <a:pt x="232" y="269"/>
                        </a:lnTo>
                        <a:lnTo>
                          <a:pt x="234" y="267"/>
                        </a:lnTo>
                        <a:lnTo>
                          <a:pt x="234" y="234"/>
                        </a:lnTo>
                        <a:lnTo>
                          <a:pt x="234" y="234"/>
                        </a:lnTo>
                        <a:lnTo>
                          <a:pt x="232" y="231"/>
                        </a:lnTo>
                        <a:lnTo>
                          <a:pt x="232" y="229"/>
                        </a:lnTo>
                        <a:lnTo>
                          <a:pt x="230" y="229"/>
                        </a:lnTo>
                        <a:lnTo>
                          <a:pt x="227" y="229"/>
                        </a:lnTo>
                        <a:lnTo>
                          <a:pt x="227" y="229"/>
                        </a:lnTo>
                        <a:lnTo>
                          <a:pt x="215" y="234"/>
                        </a:lnTo>
                        <a:lnTo>
                          <a:pt x="206" y="238"/>
                        </a:lnTo>
                        <a:lnTo>
                          <a:pt x="192" y="241"/>
                        </a:lnTo>
                        <a:lnTo>
                          <a:pt x="180" y="246"/>
                        </a:lnTo>
                        <a:lnTo>
                          <a:pt x="166" y="248"/>
                        </a:lnTo>
                        <a:lnTo>
                          <a:pt x="149" y="250"/>
                        </a:lnTo>
                        <a:lnTo>
                          <a:pt x="135" y="250"/>
                        </a:lnTo>
                        <a:lnTo>
                          <a:pt x="118" y="253"/>
                        </a:lnTo>
                        <a:lnTo>
                          <a:pt x="118" y="253"/>
                        </a:lnTo>
                        <a:lnTo>
                          <a:pt x="102" y="250"/>
                        </a:lnTo>
                        <a:lnTo>
                          <a:pt x="88" y="250"/>
                        </a:lnTo>
                        <a:lnTo>
                          <a:pt x="71" y="248"/>
                        </a:lnTo>
                        <a:lnTo>
                          <a:pt x="57" y="246"/>
                        </a:lnTo>
                        <a:lnTo>
                          <a:pt x="45" y="241"/>
                        </a:lnTo>
                        <a:lnTo>
                          <a:pt x="33" y="238"/>
                        </a:lnTo>
                        <a:lnTo>
                          <a:pt x="22" y="234"/>
                        </a:lnTo>
                        <a:lnTo>
                          <a:pt x="10" y="229"/>
                        </a:lnTo>
                        <a:lnTo>
                          <a:pt x="10" y="229"/>
                        </a:lnTo>
                        <a:lnTo>
                          <a:pt x="10" y="229"/>
                        </a:lnTo>
                        <a:lnTo>
                          <a:pt x="10" y="229"/>
                        </a:lnTo>
                        <a:close/>
                        <a:moveTo>
                          <a:pt x="29" y="272"/>
                        </a:moveTo>
                        <a:lnTo>
                          <a:pt x="29" y="272"/>
                        </a:lnTo>
                        <a:lnTo>
                          <a:pt x="26" y="272"/>
                        </a:lnTo>
                        <a:lnTo>
                          <a:pt x="26" y="272"/>
                        </a:lnTo>
                        <a:lnTo>
                          <a:pt x="24" y="269"/>
                        </a:lnTo>
                        <a:lnTo>
                          <a:pt x="22" y="264"/>
                        </a:lnTo>
                        <a:lnTo>
                          <a:pt x="22" y="260"/>
                        </a:lnTo>
                        <a:lnTo>
                          <a:pt x="22" y="260"/>
                        </a:lnTo>
                        <a:lnTo>
                          <a:pt x="22" y="255"/>
                        </a:lnTo>
                        <a:lnTo>
                          <a:pt x="24" y="253"/>
                        </a:lnTo>
                        <a:lnTo>
                          <a:pt x="26" y="250"/>
                        </a:lnTo>
                        <a:lnTo>
                          <a:pt x="26" y="248"/>
                        </a:lnTo>
                        <a:lnTo>
                          <a:pt x="29" y="248"/>
                        </a:lnTo>
                        <a:lnTo>
                          <a:pt x="29" y="248"/>
                        </a:lnTo>
                        <a:lnTo>
                          <a:pt x="29" y="248"/>
                        </a:lnTo>
                        <a:lnTo>
                          <a:pt x="31" y="250"/>
                        </a:lnTo>
                        <a:lnTo>
                          <a:pt x="33" y="253"/>
                        </a:lnTo>
                        <a:lnTo>
                          <a:pt x="36" y="255"/>
                        </a:lnTo>
                        <a:lnTo>
                          <a:pt x="36" y="260"/>
                        </a:lnTo>
                        <a:lnTo>
                          <a:pt x="36" y="260"/>
                        </a:lnTo>
                        <a:lnTo>
                          <a:pt x="36" y="264"/>
                        </a:lnTo>
                        <a:lnTo>
                          <a:pt x="33" y="269"/>
                        </a:lnTo>
                        <a:lnTo>
                          <a:pt x="31" y="272"/>
                        </a:lnTo>
                        <a:lnTo>
                          <a:pt x="29" y="272"/>
                        </a:lnTo>
                        <a:lnTo>
                          <a:pt x="29" y="272"/>
                        </a:lnTo>
                        <a:lnTo>
                          <a:pt x="29" y="272"/>
                        </a:lnTo>
                        <a:lnTo>
                          <a:pt x="29" y="272"/>
                        </a:lnTo>
                        <a:lnTo>
                          <a:pt x="29" y="272"/>
                        </a:lnTo>
                        <a:close/>
                      </a:path>
                    </a:pathLst>
                  </a:custGeom>
                  <a:solidFill>
                    <a:sysClr val="window" lastClr="FFFFFF"/>
                  </a:solidFill>
                  <a:ln>
                    <a:noFill/>
                  </a:ln>
                </p:spPr>
                <p:txBody>
                  <a:bodyPr vert="horz" wrap="square" lIns="162571" tIns="81285" rIns="162571" bIns="81285" numCol="1" anchor="t" anchorCtr="0" compatLnSpc="1"/>
                  <a:lstStyle/>
                  <a:p>
                    <a:pPr defTabSz="1625600">
                      <a:defRPr/>
                    </a:pPr>
                    <a:endParaRPr lang="zh-CN" altLang="en-US" sz="4265" kern="0">
                      <a:solidFill>
                        <a:prstClr val="black"/>
                      </a:solidFill>
                    </a:endParaRPr>
                  </a:p>
                </p:txBody>
              </p:sp>
            </p:grpSp>
            <p:grpSp>
              <p:nvGrpSpPr>
                <p:cNvPr id="598" name="组合 597"/>
                <p:cNvGrpSpPr/>
                <p:nvPr/>
              </p:nvGrpSpPr>
              <p:grpSpPr>
                <a:xfrm>
                  <a:off x="788227" y="5230724"/>
                  <a:ext cx="229551" cy="302732"/>
                  <a:chOff x="614007" y="4706676"/>
                  <a:chExt cx="229551" cy="302732"/>
                </a:xfrm>
              </p:grpSpPr>
              <p:sp>
                <p:nvSpPr>
                  <p:cNvPr id="650" name="圆角矩形 649"/>
                  <p:cNvSpPr/>
                  <p:nvPr/>
                </p:nvSpPr>
                <p:spPr>
                  <a:xfrm>
                    <a:off x="614007" y="4706676"/>
                    <a:ext cx="229551" cy="302732"/>
                  </a:xfrm>
                  <a:prstGeom prst="roundRect">
                    <a:avLst>
                      <a:gd name="adj" fmla="val 9808"/>
                    </a:avLst>
                  </a:prstGeom>
                  <a:solidFill>
                    <a:srgbClr val="2298F0"/>
                  </a:solidFill>
                  <a:ln>
                    <a:noFill/>
                  </a:ln>
                </p:spPr>
                <p:txBody>
                  <a:bodyPr vert="horz" wrap="square" lIns="162571" tIns="81285" rIns="162571" bIns="81285" numCol="1" anchor="t" anchorCtr="0" compatLnSpc="1"/>
                  <a:lstStyle/>
                  <a:p>
                    <a:pPr defTabSz="1625600"/>
                    <a:endParaRPr lang="zh-CN" altLang="en-US" sz="4265" kern="0">
                      <a:solidFill>
                        <a:prstClr val="black"/>
                      </a:solidFill>
                    </a:endParaRPr>
                  </a:p>
                </p:txBody>
              </p:sp>
              <p:sp>
                <p:nvSpPr>
                  <p:cNvPr id="651" name="Freeform 6"/>
                  <p:cNvSpPr>
                    <a:spLocks noEditPoints="1"/>
                  </p:cNvSpPr>
                  <p:nvPr/>
                </p:nvSpPr>
                <p:spPr bwMode="auto">
                  <a:xfrm>
                    <a:off x="651233" y="4757588"/>
                    <a:ext cx="155099" cy="200909"/>
                  </a:xfrm>
                  <a:custGeom>
                    <a:avLst/>
                    <a:gdLst>
                      <a:gd name="T0" fmla="*/ 0 w 237"/>
                      <a:gd name="T1" fmla="*/ 85 h 307"/>
                      <a:gd name="T2" fmla="*/ 10 w 237"/>
                      <a:gd name="T3" fmla="*/ 139 h 307"/>
                      <a:gd name="T4" fmla="*/ 69 w 237"/>
                      <a:gd name="T5" fmla="*/ 163 h 307"/>
                      <a:gd name="T6" fmla="*/ 154 w 237"/>
                      <a:gd name="T7" fmla="*/ 165 h 307"/>
                      <a:gd name="T8" fmla="*/ 227 w 237"/>
                      <a:gd name="T9" fmla="*/ 139 h 307"/>
                      <a:gd name="T10" fmla="*/ 237 w 237"/>
                      <a:gd name="T11" fmla="*/ 85 h 307"/>
                      <a:gd name="T12" fmla="*/ 230 w 237"/>
                      <a:gd name="T13" fmla="*/ 82 h 307"/>
                      <a:gd name="T14" fmla="*/ 152 w 237"/>
                      <a:gd name="T15" fmla="*/ 108 h 307"/>
                      <a:gd name="T16" fmla="*/ 69 w 237"/>
                      <a:gd name="T17" fmla="*/ 106 h 307"/>
                      <a:gd name="T18" fmla="*/ 7 w 237"/>
                      <a:gd name="T19" fmla="*/ 82 h 307"/>
                      <a:gd name="T20" fmla="*/ 24 w 237"/>
                      <a:gd name="T21" fmla="*/ 132 h 307"/>
                      <a:gd name="T22" fmla="*/ 22 w 237"/>
                      <a:gd name="T23" fmla="*/ 113 h 307"/>
                      <a:gd name="T24" fmla="*/ 31 w 237"/>
                      <a:gd name="T25" fmla="*/ 111 h 307"/>
                      <a:gd name="T26" fmla="*/ 33 w 237"/>
                      <a:gd name="T27" fmla="*/ 130 h 307"/>
                      <a:gd name="T28" fmla="*/ 26 w 237"/>
                      <a:gd name="T29" fmla="*/ 134 h 307"/>
                      <a:gd name="T30" fmla="*/ 166 w 237"/>
                      <a:gd name="T31" fmla="*/ 92 h 307"/>
                      <a:gd name="T32" fmla="*/ 215 w 237"/>
                      <a:gd name="T33" fmla="*/ 73 h 307"/>
                      <a:gd name="T34" fmla="*/ 237 w 237"/>
                      <a:gd name="T35" fmla="*/ 47 h 307"/>
                      <a:gd name="T36" fmla="*/ 222 w 237"/>
                      <a:gd name="T37" fmla="*/ 26 h 307"/>
                      <a:gd name="T38" fmla="*/ 178 w 237"/>
                      <a:gd name="T39" fmla="*/ 7 h 307"/>
                      <a:gd name="T40" fmla="*/ 118 w 237"/>
                      <a:gd name="T41" fmla="*/ 0 h 307"/>
                      <a:gd name="T42" fmla="*/ 50 w 237"/>
                      <a:gd name="T43" fmla="*/ 9 h 307"/>
                      <a:gd name="T44" fmla="*/ 10 w 237"/>
                      <a:gd name="T45" fmla="*/ 30 h 307"/>
                      <a:gd name="T46" fmla="*/ 0 w 237"/>
                      <a:gd name="T47" fmla="*/ 52 h 307"/>
                      <a:gd name="T48" fmla="*/ 26 w 237"/>
                      <a:gd name="T49" fmla="*/ 75 h 307"/>
                      <a:gd name="T50" fmla="*/ 83 w 237"/>
                      <a:gd name="T51" fmla="*/ 92 h 307"/>
                      <a:gd name="T52" fmla="*/ 118 w 237"/>
                      <a:gd name="T53" fmla="*/ 94 h 307"/>
                      <a:gd name="T54" fmla="*/ 3 w 237"/>
                      <a:gd name="T55" fmla="*/ 163 h 307"/>
                      <a:gd name="T56" fmla="*/ 10 w 237"/>
                      <a:gd name="T57" fmla="*/ 210 h 307"/>
                      <a:gd name="T58" fmla="*/ 69 w 237"/>
                      <a:gd name="T59" fmla="*/ 231 h 307"/>
                      <a:gd name="T60" fmla="*/ 154 w 237"/>
                      <a:gd name="T61" fmla="*/ 234 h 307"/>
                      <a:gd name="T62" fmla="*/ 227 w 237"/>
                      <a:gd name="T63" fmla="*/ 210 h 307"/>
                      <a:gd name="T64" fmla="*/ 234 w 237"/>
                      <a:gd name="T65" fmla="*/ 163 h 307"/>
                      <a:gd name="T66" fmla="*/ 227 w 237"/>
                      <a:gd name="T67" fmla="*/ 158 h 307"/>
                      <a:gd name="T68" fmla="*/ 149 w 237"/>
                      <a:gd name="T69" fmla="*/ 179 h 307"/>
                      <a:gd name="T70" fmla="*/ 71 w 237"/>
                      <a:gd name="T71" fmla="*/ 177 h 307"/>
                      <a:gd name="T72" fmla="*/ 10 w 237"/>
                      <a:gd name="T73" fmla="*/ 158 h 307"/>
                      <a:gd name="T74" fmla="*/ 24 w 237"/>
                      <a:gd name="T75" fmla="*/ 203 h 307"/>
                      <a:gd name="T76" fmla="*/ 22 w 237"/>
                      <a:gd name="T77" fmla="*/ 184 h 307"/>
                      <a:gd name="T78" fmla="*/ 31 w 237"/>
                      <a:gd name="T79" fmla="*/ 179 h 307"/>
                      <a:gd name="T80" fmla="*/ 33 w 237"/>
                      <a:gd name="T81" fmla="*/ 201 h 307"/>
                      <a:gd name="T82" fmla="*/ 29 w 237"/>
                      <a:gd name="T83" fmla="*/ 203 h 307"/>
                      <a:gd name="T84" fmla="*/ 3 w 237"/>
                      <a:gd name="T85" fmla="*/ 234 h 307"/>
                      <a:gd name="T86" fmla="*/ 10 w 237"/>
                      <a:gd name="T87" fmla="*/ 281 h 307"/>
                      <a:gd name="T88" fmla="*/ 69 w 237"/>
                      <a:gd name="T89" fmla="*/ 302 h 307"/>
                      <a:gd name="T90" fmla="*/ 152 w 237"/>
                      <a:gd name="T91" fmla="*/ 305 h 307"/>
                      <a:gd name="T92" fmla="*/ 227 w 237"/>
                      <a:gd name="T93" fmla="*/ 281 h 307"/>
                      <a:gd name="T94" fmla="*/ 234 w 237"/>
                      <a:gd name="T95" fmla="*/ 234 h 307"/>
                      <a:gd name="T96" fmla="*/ 227 w 237"/>
                      <a:gd name="T97" fmla="*/ 229 h 307"/>
                      <a:gd name="T98" fmla="*/ 149 w 237"/>
                      <a:gd name="T99" fmla="*/ 250 h 307"/>
                      <a:gd name="T100" fmla="*/ 71 w 237"/>
                      <a:gd name="T101" fmla="*/ 248 h 307"/>
                      <a:gd name="T102" fmla="*/ 10 w 237"/>
                      <a:gd name="T103" fmla="*/ 229 h 307"/>
                      <a:gd name="T104" fmla="*/ 26 w 237"/>
                      <a:gd name="T105" fmla="*/ 272 h 307"/>
                      <a:gd name="T106" fmla="*/ 24 w 237"/>
                      <a:gd name="T107" fmla="*/ 253 h 307"/>
                      <a:gd name="T108" fmla="*/ 31 w 237"/>
                      <a:gd name="T109" fmla="*/ 250 h 307"/>
                      <a:gd name="T110" fmla="*/ 33 w 237"/>
                      <a:gd name="T111" fmla="*/ 269 h 307"/>
                      <a:gd name="T112" fmla="*/ 29 w 237"/>
                      <a:gd name="T113" fmla="*/ 272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7" h="307">
                        <a:moveTo>
                          <a:pt x="7" y="82"/>
                        </a:moveTo>
                        <a:lnTo>
                          <a:pt x="7" y="82"/>
                        </a:lnTo>
                        <a:lnTo>
                          <a:pt x="5" y="80"/>
                        </a:lnTo>
                        <a:lnTo>
                          <a:pt x="3" y="82"/>
                        </a:lnTo>
                        <a:lnTo>
                          <a:pt x="3" y="85"/>
                        </a:lnTo>
                        <a:lnTo>
                          <a:pt x="0" y="85"/>
                        </a:lnTo>
                        <a:lnTo>
                          <a:pt x="3" y="125"/>
                        </a:lnTo>
                        <a:lnTo>
                          <a:pt x="3" y="125"/>
                        </a:lnTo>
                        <a:lnTo>
                          <a:pt x="3" y="130"/>
                        </a:lnTo>
                        <a:lnTo>
                          <a:pt x="3" y="134"/>
                        </a:lnTo>
                        <a:lnTo>
                          <a:pt x="5" y="137"/>
                        </a:lnTo>
                        <a:lnTo>
                          <a:pt x="10" y="139"/>
                        </a:lnTo>
                        <a:lnTo>
                          <a:pt x="10" y="139"/>
                        </a:lnTo>
                        <a:lnTo>
                          <a:pt x="17" y="146"/>
                        </a:lnTo>
                        <a:lnTo>
                          <a:pt x="29" y="151"/>
                        </a:lnTo>
                        <a:lnTo>
                          <a:pt x="40" y="156"/>
                        </a:lnTo>
                        <a:lnTo>
                          <a:pt x="55" y="158"/>
                        </a:lnTo>
                        <a:lnTo>
                          <a:pt x="69" y="163"/>
                        </a:lnTo>
                        <a:lnTo>
                          <a:pt x="83" y="165"/>
                        </a:lnTo>
                        <a:lnTo>
                          <a:pt x="100" y="165"/>
                        </a:lnTo>
                        <a:lnTo>
                          <a:pt x="118" y="165"/>
                        </a:lnTo>
                        <a:lnTo>
                          <a:pt x="118" y="165"/>
                        </a:lnTo>
                        <a:lnTo>
                          <a:pt x="137" y="165"/>
                        </a:lnTo>
                        <a:lnTo>
                          <a:pt x="154" y="165"/>
                        </a:lnTo>
                        <a:lnTo>
                          <a:pt x="168" y="163"/>
                        </a:lnTo>
                        <a:lnTo>
                          <a:pt x="182" y="158"/>
                        </a:lnTo>
                        <a:lnTo>
                          <a:pt x="196" y="156"/>
                        </a:lnTo>
                        <a:lnTo>
                          <a:pt x="208" y="151"/>
                        </a:lnTo>
                        <a:lnTo>
                          <a:pt x="218" y="146"/>
                        </a:lnTo>
                        <a:lnTo>
                          <a:pt x="227" y="139"/>
                        </a:lnTo>
                        <a:lnTo>
                          <a:pt x="227" y="139"/>
                        </a:lnTo>
                        <a:lnTo>
                          <a:pt x="232" y="137"/>
                        </a:lnTo>
                        <a:lnTo>
                          <a:pt x="232" y="134"/>
                        </a:lnTo>
                        <a:lnTo>
                          <a:pt x="234" y="130"/>
                        </a:lnTo>
                        <a:lnTo>
                          <a:pt x="234" y="125"/>
                        </a:lnTo>
                        <a:lnTo>
                          <a:pt x="237" y="85"/>
                        </a:lnTo>
                        <a:lnTo>
                          <a:pt x="237" y="85"/>
                        </a:lnTo>
                        <a:lnTo>
                          <a:pt x="234" y="85"/>
                        </a:lnTo>
                        <a:lnTo>
                          <a:pt x="232" y="82"/>
                        </a:lnTo>
                        <a:lnTo>
                          <a:pt x="232" y="80"/>
                        </a:lnTo>
                        <a:lnTo>
                          <a:pt x="230" y="82"/>
                        </a:lnTo>
                        <a:lnTo>
                          <a:pt x="230" y="82"/>
                        </a:lnTo>
                        <a:lnTo>
                          <a:pt x="220" y="87"/>
                        </a:lnTo>
                        <a:lnTo>
                          <a:pt x="208" y="94"/>
                        </a:lnTo>
                        <a:lnTo>
                          <a:pt x="196" y="99"/>
                        </a:lnTo>
                        <a:lnTo>
                          <a:pt x="182" y="104"/>
                        </a:lnTo>
                        <a:lnTo>
                          <a:pt x="168" y="106"/>
                        </a:lnTo>
                        <a:lnTo>
                          <a:pt x="152" y="108"/>
                        </a:lnTo>
                        <a:lnTo>
                          <a:pt x="135" y="108"/>
                        </a:lnTo>
                        <a:lnTo>
                          <a:pt x="118" y="111"/>
                        </a:lnTo>
                        <a:lnTo>
                          <a:pt x="118" y="111"/>
                        </a:lnTo>
                        <a:lnTo>
                          <a:pt x="102" y="108"/>
                        </a:lnTo>
                        <a:lnTo>
                          <a:pt x="85" y="108"/>
                        </a:lnTo>
                        <a:lnTo>
                          <a:pt x="69" y="106"/>
                        </a:lnTo>
                        <a:lnTo>
                          <a:pt x="55" y="104"/>
                        </a:lnTo>
                        <a:lnTo>
                          <a:pt x="40" y="99"/>
                        </a:lnTo>
                        <a:lnTo>
                          <a:pt x="29" y="94"/>
                        </a:lnTo>
                        <a:lnTo>
                          <a:pt x="17" y="87"/>
                        </a:lnTo>
                        <a:lnTo>
                          <a:pt x="7" y="82"/>
                        </a:lnTo>
                        <a:lnTo>
                          <a:pt x="7" y="82"/>
                        </a:lnTo>
                        <a:lnTo>
                          <a:pt x="7" y="82"/>
                        </a:lnTo>
                        <a:lnTo>
                          <a:pt x="7" y="82"/>
                        </a:lnTo>
                        <a:close/>
                        <a:moveTo>
                          <a:pt x="26" y="134"/>
                        </a:moveTo>
                        <a:lnTo>
                          <a:pt x="26" y="134"/>
                        </a:lnTo>
                        <a:lnTo>
                          <a:pt x="26" y="132"/>
                        </a:lnTo>
                        <a:lnTo>
                          <a:pt x="24" y="132"/>
                        </a:lnTo>
                        <a:lnTo>
                          <a:pt x="22" y="130"/>
                        </a:lnTo>
                        <a:lnTo>
                          <a:pt x="22" y="125"/>
                        </a:lnTo>
                        <a:lnTo>
                          <a:pt x="19" y="120"/>
                        </a:lnTo>
                        <a:lnTo>
                          <a:pt x="19" y="120"/>
                        </a:lnTo>
                        <a:lnTo>
                          <a:pt x="22" y="116"/>
                        </a:lnTo>
                        <a:lnTo>
                          <a:pt x="22" y="113"/>
                        </a:lnTo>
                        <a:lnTo>
                          <a:pt x="24" y="111"/>
                        </a:lnTo>
                        <a:lnTo>
                          <a:pt x="26" y="108"/>
                        </a:lnTo>
                        <a:lnTo>
                          <a:pt x="26" y="108"/>
                        </a:lnTo>
                        <a:lnTo>
                          <a:pt x="26" y="108"/>
                        </a:lnTo>
                        <a:lnTo>
                          <a:pt x="29" y="108"/>
                        </a:lnTo>
                        <a:lnTo>
                          <a:pt x="31" y="111"/>
                        </a:lnTo>
                        <a:lnTo>
                          <a:pt x="33" y="113"/>
                        </a:lnTo>
                        <a:lnTo>
                          <a:pt x="33" y="116"/>
                        </a:lnTo>
                        <a:lnTo>
                          <a:pt x="33" y="120"/>
                        </a:lnTo>
                        <a:lnTo>
                          <a:pt x="33" y="120"/>
                        </a:lnTo>
                        <a:lnTo>
                          <a:pt x="33" y="125"/>
                        </a:lnTo>
                        <a:lnTo>
                          <a:pt x="33" y="130"/>
                        </a:lnTo>
                        <a:lnTo>
                          <a:pt x="31" y="132"/>
                        </a:lnTo>
                        <a:lnTo>
                          <a:pt x="29" y="132"/>
                        </a:lnTo>
                        <a:lnTo>
                          <a:pt x="26" y="134"/>
                        </a:lnTo>
                        <a:lnTo>
                          <a:pt x="26" y="134"/>
                        </a:lnTo>
                        <a:lnTo>
                          <a:pt x="26" y="134"/>
                        </a:lnTo>
                        <a:lnTo>
                          <a:pt x="26" y="134"/>
                        </a:lnTo>
                        <a:close/>
                        <a:moveTo>
                          <a:pt x="118" y="94"/>
                        </a:moveTo>
                        <a:lnTo>
                          <a:pt x="118" y="94"/>
                        </a:lnTo>
                        <a:lnTo>
                          <a:pt x="130" y="94"/>
                        </a:lnTo>
                        <a:lnTo>
                          <a:pt x="144" y="94"/>
                        </a:lnTo>
                        <a:lnTo>
                          <a:pt x="154" y="92"/>
                        </a:lnTo>
                        <a:lnTo>
                          <a:pt x="166" y="92"/>
                        </a:lnTo>
                        <a:lnTo>
                          <a:pt x="178" y="90"/>
                        </a:lnTo>
                        <a:lnTo>
                          <a:pt x="187" y="85"/>
                        </a:lnTo>
                        <a:lnTo>
                          <a:pt x="194" y="82"/>
                        </a:lnTo>
                        <a:lnTo>
                          <a:pt x="204" y="80"/>
                        </a:lnTo>
                        <a:lnTo>
                          <a:pt x="211" y="75"/>
                        </a:lnTo>
                        <a:lnTo>
                          <a:pt x="215" y="73"/>
                        </a:lnTo>
                        <a:lnTo>
                          <a:pt x="222" y="68"/>
                        </a:lnTo>
                        <a:lnTo>
                          <a:pt x="227" y="64"/>
                        </a:lnTo>
                        <a:lnTo>
                          <a:pt x="232" y="61"/>
                        </a:lnTo>
                        <a:lnTo>
                          <a:pt x="234" y="56"/>
                        </a:lnTo>
                        <a:lnTo>
                          <a:pt x="234" y="52"/>
                        </a:lnTo>
                        <a:lnTo>
                          <a:pt x="237" y="47"/>
                        </a:lnTo>
                        <a:lnTo>
                          <a:pt x="237" y="47"/>
                        </a:lnTo>
                        <a:lnTo>
                          <a:pt x="234" y="42"/>
                        </a:lnTo>
                        <a:lnTo>
                          <a:pt x="234" y="40"/>
                        </a:lnTo>
                        <a:lnTo>
                          <a:pt x="232" y="35"/>
                        </a:lnTo>
                        <a:lnTo>
                          <a:pt x="227" y="30"/>
                        </a:lnTo>
                        <a:lnTo>
                          <a:pt x="222" y="26"/>
                        </a:lnTo>
                        <a:lnTo>
                          <a:pt x="218" y="23"/>
                        </a:lnTo>
                        <a:lnTo>
                          <a:pt x="211" y="19"/>
                        </a:lnTo>
                        <a:lnTo>
                          <a:pt x="204" y="16"/>
                        </a:lnTo>
                        <a:lnTo>
                          <a:pt x="194" y="12"/>
                        </a:lnTo>
                        <a:lnTo>
                          <a:pt x="187" y="9"/>
                        </a:lnTo>
                        <a:lnTo>
                          <a:pt x="178" y="7"/>
                        </a:lnTo>
                        <a:lnTo>
                          <a:pt x="166" y="4"/>
                        </a:lnTo>
                        <a:lnTo>
                          <a:pt x="154" y="2"/>
                        </a:lnTo>
                        <a:lnTo>
                          <a:pt x="144" y="0"/>
                        </a:lnTo>
                        <a:lnTo>
                          <a:pt x="130" y="0"/>
                        </a:lnTo>
                        <a:lnTo>
                          <a:pt x="118" y="0"/>
                        </a:lnTo>
                        <a:lnTo>
                          <a:pt x="118" y="0"/>
                        </a:lnTo>
                        <a:lnTo>
                          <a:pt x="104" y="0"/>
                        </a:lnTo>
                        <a:lnTo>
                          <a:pt x="95" y="0"/>
                        </a:lnTo>
                        <a:lnTo>
                          <a:pt x="83" y="2"/>
                        </a:lnTo>
                        <a:lnTo>
                          <a:pt x="71" y="4"/>
                        </a:lnTo>
                        <a:lnTo>
                          <a:pt x="59" y="7"/>
                        </a:lnTo>
                        <a:lnTo>
                          <a:pt x="50" y="9"/>
                        </a:lnTo>
                        <a:lnTo>
                          <a:pt x="43" y="12"/>
                        </a:lnTo>
                        <a:lnTo>
                          <a:pt x="33" y="16"/>
                        </a:lnTo>
                        <a:lnTo>
                          <a:pt x="26" y="19"/>
                        </a:lnTo>
                        <a:lnTo>
                          <a:pt x="19" y="23"/>
                        </a:lnTo>
                        <a:lnTo>
                          <a:pt x="14" y="26"/>
                        </a:lnTo>
                        <a:lnTo>
                          <a:pt x="10" y="30"/>
                        </a:lnTo>
                        <a:lnTo>
                          <a:pt x="5" y="35"/>
                        </a:lnTo>
                        <a:lnTo>
                          <a:pt x="3" y="40"/>
                        </a:lnTo>
                        <a:lnTo>
                          <a:pt x="0" y="42"/>
                        </a:lnTo>
                        <a:lnTo>
                          <a:pt x="0" y="47"/>
                        </a:lnTo>
                        <a:lnTo>
                          <a:pt x="0" y="47"/>
                        </a:lnTo>
                        <a:lnTo>
                          <a:pt x="0" y="52"/>
                        </a:lnTo>
                        <a:lnTo>
                          <a:pt x="3" y="56"/>
                        </a:lnTo>
                        <a:lnTo>
                          <a:pt x="5" y="61"/>
                        </a:lnTo>
                        <a:lnTo>
                          <a:pt x="10" y="64"/>
                        </a:lnTo>
                        <a:lnTo>
                          <a:pt x="14" y="68"/>
                        </a:lnTo>
                        <a:lnTo>
                          <a:pt x="19" y="73"/>
                        </a:lnTo>
                        <a:lnTo>
                          <a:pt x="26" y="75"/>
                        </a:lnTo>
                        <a:lnTo>
                          <a:pt x="33" y="80"/>
                        </a:lnTo>
                        <a:lnTo>
                          <a:pt x="43" y="82"/>
                        </a:lnTo>
                        <a:lnTo>
                          <a:pt x="50" y="85"/>
                        </a:lnTo>
                        <a:lnTo>
                          <a:pt x="59" y="90"/>
                        </a:lnTo>
                        <a:lnTo>
                          <a:pt x="71" y="92"/>
                        </a:lnTo>
                        <a:lnTo>
                          <a:pt x="83" y="92"/>
                        </a:lnTo>
                        <a:lnTo>
                          <a:pt x="95" y="94"/>
                        </a:lnTo>
                        <a:lnTo>
                          <a:pt x="104" y="94"/>
                        </a:lnTo>
                        <a:lnTo>
                          <a:pt x="118" y="94"/>
                        </a:lnTo>
                        <a:lnTo>
                          <a:pt x="118" y="94"/>
                        </a:lnTo>
                        <a:lnTo>
                          <a:pt x="118" y="94"/>
                        </a:lnTo>
                        <a:lnTo>
                          <a:pt x="118" y="94"/>
                        </a:lnTo>
                        <a:close/>
                        <a:moveTo>
                          <a:pt x="10" y="158"/>
                        </a:moveTo>
                        <a:lnTo>
                          <a:pt x="10" y="158"/>
                        </a:lnTo>
                        <a:lnTo>
                          <a:pt x="7" y="158"/>
                        </a:lnTo>
                        <a:lnTo>
                          <a:pt x="5" y="158"/>
                        </a:lnTo>
                        <a:lnTo>
                          <a:pt x="3" y="160"/>
                        </a:lnTo>
                        <a:lnTo>
                          <a:pt x="3" y="163"/>
                        </a:lnTo>
                        <a:lnTo>
                          <a:pt x="3" y="196"/>
                        </a:lnTo>
                        <a:lnTo>
                          <a:pt x="3" y="196"/>
                        </a:lnTo>
                        <a:lnTo>
                          <a:pt x="3" y="201"/>
                        </a:lnTo>
                        <a:lnTo>
                          <a:pt x="5" y="205"/>
                        </a:lnTo>
                        <a:lnTo>
                          <a:pt x="7" y="208"/>
                        </a:lnTo>
                        <a:lnTo>
                          <a:pt x="10" y="210"/>
                        </a:lnTo>
                        <a:lnTo>
                          <a:pt x="10" y="210"/>
                        </a:lnTo>
                        <a:lnTo>
                          <a:pt x="19" y="217"/>
                        </a:lnTo>
                        <a:lnTo>
                          <a:pt x="29" y="222"/>
                        </a:lnTo>
                        <a:lnTo>
                          <a:pt x="40" y="224"/>
                        </a:lnTo>
                        <a:lnTo>
                          <a:pt x="55" y="229"/>
                        </a:lnTo>
                        <a:lnTo>
                          <a:pt x="69" y="231"/>
                        </a:lnTo>
                        <a:lnTo>
                          <a:pt x="83" y="234"/>
                        </a:lnTo>
                        <a:lnTo>
                          <a:pt x="100" y="236"/>
                        </a:lnTo>
                        <a:lnTo>
                          <a:pt x="118" y="236"/>
                        </a:lnTo>
                        <a:lnTo>
                          <a:pt x="118" y="236"/>
                        </a:lnTo>
                        <a:lnTo>
                          <a:pt x="135" y="236"/>
                        </a:lnTo>
                        <a:lnTo>
                          <a:pt x="154" y="234"/>
                        </a:lnTo>
                        <a:lnTo>
                          <a:pt x="168" y="231"/>
                        </a:lnTo>
                        <a:lnTo>
                          <a:pt x="182" y="229"/>
                        </a:lnTo>
                        <a:lnTo>
                          <a:pt x="196" y="224"/>
                        </a:lnTo>
                        <a:lnTo>
                          <a:pt x="208" y="222"/>
                        </a:lnTo>
                        <a:lnTo>
                          <a:pt x="218" y="217"/>
                        </a:lnTo>
                        <a:lnTo>
                          <a:pt x="227" y="210"/>
                        </a:lnTo>
                        <a:lnTo>
                          <a:pt x="227" y="210"/>
                        </a:lnTo>
                        <a:lnTo>
                          <a:pt x="230" y="208"/>
                        </a:lnTo>
                        <a:lnTo>
                          <a:pt x="232" y="205"/>
                        </a:lnTo>
                        <a:lnTo>
                          <a:pt x="234" y="201"/>
                        </a:lnTo>
                        <a:lnTo>
                          <a:pt x="234" y="196"/>
                        </a:lnTo>
                        <a:lnTo>
                          <a:pt x="234" y="163"/>
                        </a:lnTo>
                        <a:lnTo>
                          <a:pt x="234" y="163"/>
                        </a:lnTo>
                        <a:lnTo>
                          <a:pt x="234" y="160"/>
                        </a:lnTo>
                        <a:lnTo>
                          <a:pt x="232" y="158"/>
                        </a:lnTo>
                        <a:lnTo>
                          <a:pt x="230" y="158"/>
                        </a:lnTo>
                        <a:lnTo>
                          <a:pt x="227" y="158"/>
                        </a:lnTo>
                        <a:lnTo>
                          <a:pt x="227" y="158"/>
                        </a:lnTo>
                        <a:lnTo>
                          <a:pt x="215" y="163"/>
                        </a:lnTo>
                        <a:lnTo>
                          <a:pt x="206" y="168"/>
                        </a:lnTo>
                        <a:lnTo>
                          <a:pt x="194" y="172"/>
                        </a:lnTo>
                        <a:lnTo>
                          <a:pt x="180" y="175"/>
                        </a:lnTo>
                        <a:lnTo>
                          <a:pt x="166" y="177"/>
                        </a:lnTo>
                        <a:lnTo>
                          <a:pt x="149" y="179"/>
                        </a:lnTo>
                        <a:lnTo>
                          <a:pt x="135" y="182"/>
                        </a:lnTo>
                        <a:lnTo>
                          <a:pt x="118" y="182"/>
                        </a:lnTo>
                        <a:lnTo>
                          <a:pt x="118" y="182"/>
                        </a:lnTo>
                        <a:lnTo>
                          <a:pt x="102" y="182"/>
                        </a:lnTo>
                        <a:lnTo>
                          <a:pt x="88" y="179"/>
                        </a:lnTo>
                        <a:lnTo>
                          <a:pt x="71" y="177"/>
                        </a:lnTo>
                        <a:lnTo>
                          <a:pt x="57" y="175"/>
                        </a:lnTo>
                        <a:lnTo>
                          <a:pt x="43" y="172"/>
                        </a:lnTo>
                        <a:lnTo>
                          <a:pt x="31" y="168"/>
                        </a:lnTo>
                        <a:lnTo>
                          <a:pt x="19" y="163"/>
                        </a:lnTo>
                        <a:lnTo>
                          <a:pt x="10" y="158"/>
                        </a:lnTo>
                        <a:lnTo>
                          <a:pt x="10" y="158"/>
                        </a:lnTo>
                        <a:lnTo>
                          <a:pt x="10" y="158"/>
                        </a:lnTo>
                        <a:lnTo>
                          <a:pt x="10" y="158"/>
                        </a:lnTo>
                        <a:close/>
                        <a:moveTo>
                          <a:pt x="29" y="203"/>
                        </a:moveTo>
                        <a:lnTo>
                          <a:pt x="29" y="203"/>
                        </a:lnTo>
                        <a:lnTo>
                          <a:pt x="26" y="203"/>
                        </a:lnTo>
                        <a:lnTo>
                          <a:pt x="24" y="203"/>
                        </a:lnTo>
                        <a:lnTo>
                          <a:pt x="22" y="201"/>
                        </a:lnTo>
                        <a:lnTo>
                          <a:pt x="22" y="196"/>
                        </a:lnTo>
                        <a:lnTo>
                          <a:pt x="22" y="191"/>
                        </a:lnTo>
                        <a:lnTo>
                          <a:pt x="22" y="191"/>
                        </a:lnTo>
                        <a:lnTo>
                          <a:pt x="22" y="186"/>
                        </a:lnTo>
                        <a:lnTo>
                          <a:pt x="22" y="184"/>
                        </a:lnTo>
                        <a:lnTo>
                          <a:pt x="24" y="179"/>
                        </a:lnTo>
                        <a:lnTo>
                          <a:pt x="26" y="179"/>
                        </a:lnTo>
                        <a:lnTo>
                          <a:pt x="26" y="179"/>
                        </a:lnTo>
                        <a:lnTo>
                          <a:pt x="26" y="179"/>
                        </a:lnTo>
                        <a:lnTo>
                          <a:pt x="29" y="179"/>
                        </a:lnTo>
                        <a:lnTo>
                          <a:pt x="31" y="179"/>
                        </a:lnTo>
                        <a:lnTo>
                          <a:pt x="33" y="184"/>
                        </a:lnTo>
                        <a:lnTo>
                          <a:pt x="33" y="186"/>
                        </a:lnTo>
                        <a:lnTo>
                          <a:pt x="36" y="191"/>
                        </a:lnTo>
                        <a:lnTo>
                          <a:pt x="36" y="191"/>
                        </a:lnTo>
                        <a:lnTo>
                          <a:pt x="33" y="196"/>
                        </a:lnTo>
                        <a:lnTo>
                          <a:pt x="33" y="201"/>
                        </a:lnTo>
                        <a:lnTo>
                          <a:pt x="31" y="203"/>
                        </a:lnTo>
                        <a:lnTo>
                          <a:pt x="29" y="203"/>
                        </a:lnTo>
                        <a:lnTo>
                          <a:pt x="29" y="203"/>
                        </a:lnTo>
                        <a:lnTo>
                          <a:pt x="29" y="203"/>
                        </a:lnTo>
                        <a:lnTo>
                          <a:pt x="29" y="203"/>
                        </a:lnTo>
                        <a:lnTo>
                          <a:pt x="29" y="203"/>
                        </a:lnTo>
                        <a:close/>
                        <a:moveTo>
                          <a:pt x="10" y="229"/>
                        </a:moveTo>
                        <a:lnTo>
                          <a:pt x="10" y="229"/>
                        </a:lnTo>
                        <a:lnTo>
                          <a:pt x="7" y="229"/>
                        </a:lnTo>
                        <a:lnTo>
                          <a:pt x="5" y="229"/>
                        </a:lnTo>
                        <a:lnTo>
                          <a:pt x="3" y="231"/>
                        </a:lnTo>
                        <a:lnTo>
                          <a:pt x="3" y="234"/>
                        </a:lnTo>
                        <a:lnTo>
                          <a:pt x="3" y="267"/>
                        </a:lnTo>
                        <a:lnTo>
                          <a:pt x="3" y="267"/>
                        </a:lnTo>
                        <a:lnTo>
                          <a:pt x="5" y="269"/>
                        </a:lnTo>
                        <a:lnTo>
                          <a:pt x="5" y="274"/>
                        </a:lnTo>
                        <a:lnTo>
                          <a:pt x="7" y="279"/>
                        </a:lnTo>
                        <a:lnTo>
                          <a:pt x="10" y="281"/>
                        </a:lnTo>
                        <a:lnTo>
                          <a:pt x="10" y="281"/>
                        </a:lnTo>
                        <a:lnTo>
                          <a:pt x="19" y="286"/>
                        </a:lnTo>
                        <a:lnTo>
                          <a:pt x="29" y="290"/>
                        </a:lnTo>
                        <a:lnTo>
                          <a:pt x="40" y="295"/>
                        </a:lnTo>
                        <a:lnTo>
                          <a:pt x="55" y="298"/>
                        </a:lnTo>
                        <a:lnTo>
                          <a:pt x="69" y="302"/>
                        </a:lnTo>
                        <a:lnTo>
                          <a:pt x="85" y="305"/>
                        </a:lnTo>
                        <a:lnTo>
                          <a:pt x="100" y="305"/>
                        </a:lnTo>
                        <a:lnTo>
                          <a:pt x="118" y="307"/>
                        </a:lnTo>
                        <a:lnTo>
                          <a:pt x="118" y="307"/>
                        </a:lnTo>
                        <a:lnTo>
                          <a:pt x="135" y="305"/>
                        </a:lnTo>
                        <a:lnTo>
                          <a:pt x="152" y="305"/>
                        </a:lnTo>
                        <a:lnTo>
                          <a:pt x="168" y="302"/>
                        </a:lnTo>
                        <a:lnTo>
                          <a:pt x="182" y="298"/>
                        </a:lnTo>
                        <a:lnTo>
                          <a:pt x="194" y="295"/>
                        </a:lnTo>
                        <a:lnTo>
                          <a:pt x="208" y="290"/>
                        </a:lnTo>
                        <a:lnTo>
                          <a:pt x="218" y="286"/>
                        </a:lnTo>
                        <a:lnTo>
                          <a:pt x="227" y="281"/>
                        </a:lnTo>
                        <a:lnTo>
                          <a:pt x="227" y="281"/>
                        </a:lnTo>
                        <a:lnTo>
                          <a:pt x="230" y="279"/>
                        </a:lnTo>
                        <a:lnTo>
                          <a:pt x="232" y="274"/>
                        </a:lnTo>
                        <a:lnTo>
                          <a:pt x="232" y="269"/>
                        </a:lnTo>
                        <a:lnTo>
                          <a:pt x="234" y="267"/>
                        </a:lnTo>
                        <a:lnTo>
                          <a:pt x="234" y="234"/>
                        </a:lnTo>
                        <a:lnTo>
                          <a:pt x="234" y="234"/>
                        </a:lnTo>
                        <a:lnTo>
                          <a:pt x="232" y="231"/>
                        </a:lnTo>
                        <a:lnTo>
                          <a:pt x="232" y="229"/>
                        </a:lnTo>
                        <a:lnTo>
                          <a:pt x="230" y="229"/>
                        </a:lnTo>
                        <a:lnTo>
                          <a:pt x="227" y="229"/>
                        </a:lnTo>
                        <a:lnTo>
                          <a:pt x="227" y="229"/>
                        </a:lnTo>
                        <a:lnTo>
                          <a:pt x="215" y="234"/>
                        </a:lnTo>
                        <a:lnTo>
                          <a:pt x="206" y="238"/>
                        </a:lnTo>
                        <a:lnTo>
                          <a:pt x="192" y="241"/>
                        </a:lnTo>
                        <a:lnTo>
                          <a:pt x="180" y="246"/>
                        </a:lnTo>
                        <a:lnTo>
                          <a:pt x="166" y="248"/>
                        </a:lnTo>
                        <a:lnTo>
                          <a:pt x="149" y="250"/>
                        </a:lnTo>
                        <a:lnTo>
                          <a:pt x="135" y="250"/>
                        </a:lnTo>
                        <a:lnTo>
                          <a:pt x="118" y="253"/>
                        </a:lnTo>
                        <a:lnTo>
                          <a:pt x="118" y="253"/>
                        </a:lnTo>
                        <a:lnTo>
                          <a:pt x="102" y="250"/>
                        </a:lnTo>
                        <a:lnTo>
                          <a:pt x="88" y="250"/>
                        </a:lnTo>
                        <a:lnTo>
                          <a:pt x="71" y="248"/>
                        </a:lnTo>
                        <a:lnTo>
                          <a:pt x="57" y="246"/>
                        </a:lnTo>
                        <a:lnTo>
                          <a:pt x="45" y="241"/>
                        </a:lnTo>
                        <a:lnTo>
                          <a:pt x="33" y="238"/>
                        </a:lnTo>
                        <a:lnTo>
                          <a:pt x="22" y="234"/>
                        </a:lnTo>
                        <a:lnTo>
                          <a:pt x="10" y="229"/>
                        </a:lnTo>
                        <a:lnTo>
                          <a:pt x="10" y="229"/>
                        </a:lnTo>
                        <a:lnTo>
                          <a:pt x="10" y="229"/>
                        </a:lnTo>
                        <a:lnTo>
                          <a:pt x="10" y="229"/>
                        </a:lnTo>
                        <a:close/>
                        <a:moveTo>
                          <a:pt x="29" y="272"/>
                        </a:moveTo>
                        <a:lnTo>
                          <a:pt x="29" y="272"/>
                        </a:lnTo>
                        <a:lnTo>
                          <a:pt x="26" y="272"/>
                        </a:lnTo>
                        <a:lnTo>
                          <a:pt x="26" y="272"/>
                        </a:lnTo>
                        <a:lnTo>
                          <a:pt x="24" y="269"/>
                        </a:lnTo>
                        <a:lnTo>
                          <a:pt x="22" y="264"/>
                        </a:lnTo>
                        <a:lnTo>
                          <a:pt x="22" y="260"/>
                        </a:lnTo>
                        <a:lnTo>
                          <a:pt x="22" y="260"/>
                        </a:lnTo>
                        <a:lnTo>
                          <a:pt x="22" y="255"/>
                        </a:lnTo>
                        <a:lnTo>
                          <a:pt x="24" y="253"/>
                        </a:lnTo>
                        <a:lnTo>
                          <a:pt x="26" y="250"/>
                        </a:lnTo>
                        <a:lnTo>
                          <a:pt x="26" y="248"/>
                        </a:lnTo>
                        <a:lnTo>
                          <a:pt x="29" y="248"/>
                        </a:lnTo>
                        <a:lnTo>
                          <a:pt x="29" y="248"/>
                        </a:lnTo>
                        <a:lnTo>
                          <a:pt x="29" y="248"/>
                        </a:lnTo>
                        <a:lnTo>
                          <a:pt x="31" y="250"/>
                        </a:lnTo>
                        <a:lnTo>
                          <a:pt x="33" y="253"/>
                        </a:lnTo>
                        <a:lnTo>
                          <a:pt x="36" y="255"/>
                        </a:lnTo>
                        <a:lnTo>
                          <a:pt x="36" y="260"/>
                        </a:lnTo>
                        <a:lnTo>
                          <a:pt x="36" y="260"/>
                        </a:lnTo>
                        <a:lnTo>
                          <a:pt x="36" y="264"/>
                        </a:lnTo>
                        <a:lnTo>
                          <a:pt x="33" y="269"/>
                        </a:lnTo>
                        <a:lnTo>
                          <a:pt x="31" y="272"/>
                        </a:lnTo>
                        <a:lnTo>
                          <a:pt x="29" y="272"/>
                        </a:lnTo>
                        <a:lnTo>
                          <a:pt x="29" y="272"/>
                        </a:lnTo>
                        <a:lnTo>
                          <a:pt x="29" y="272"/>
                        </a:lnTo>
                        <a:lnTo>
                          <a:pt x="29" y="272"/>
                        </a:lnTo>
                        <a:lnTo>
                          <a:pt x="29" y="272"/>
                        </a:lnTo>
                        <a:close/>
                      </a:path>
                    </a:pathLst>
                  </a:custGeom>
                  <a:solidFill>
                    <a:sysClr val="window" lastClr="FFFFFF"/>
                  </a:solidFill>
                  <a:ln>
                    <a:noFill/>
                  </a:ln>
                </p:spPr>
                <p:txBody>
                  <a:bodyPr vert="horz" wrap="square" lIns="162571" tIns="81285" rIns="162571" bIns="81285" numCol="1" anchor="t" anchorCtr="0" compatLnSpc="1"/>
                  <a:lstStyle/>
                  <a:p>
                    <a:pPr defTabSz="1625600">
                      <a:defRPr/>
                    </a:pPr>
                    <a:endParaRPr lang="zh-CN" altLang="en-US" sz="4265" kern="0">
                      <a:solidFill>
                        <a:prstClr val="black"/>
                      </a:solidFill>
                    </a:endParaRPr>
                  </a:p>
                </p:txBody>
              </p:sp>
            </p:grpSp>
            <p:grpSp>
              <p:nvGrpSpPr>
                <p:cNvPr id="599" name="组合 598"/>
                <p:cNvGrpSpPr/>
                <p:nvPr/>
              </p:nvGrpSpPr>
              <p:grpSpPr>
                <a:xfrm>
                  <a:off x="686497" y="5326060"/>
                  <a:ext cx="229551" cy="302732"/>
                  <a:chOff x="614007" y="4706676"/>
                  <a:chExt cx="229551" cy="302732"/>
                </a:xfrm>
              </p:grpSpPr>
              <p:sp>
                <p:nvSpPr>
                  <p:cNvPr id="648" name="圆角矩形 647"/>
                  <p:cNvSpPr/>
                  <p:nvPr/>
                </p:nvSpPr>
                <p:spPr>
                  <a:xfrm>
                    <a:off x="614007" y="4706676"/>
                    <a:ext cx="229551" cy="302732"/>
                  </a:xfrm>
                  <a:prstGeom prst="roundRect">
                    <a:avLst>
                      <a:gd name="adj" fmla="val 9808"/>
                    </a:avLst>
                  </a:prstGeom>
                  <a:solidFill>
                    <a:srgbClr val="2298F0"/>
                  </a:solidFill>
                  <a:ln>
                    <a:noFill/>
                  </a:ln>
                </p:spPr>
                <p:txBody>
                  <a:bodyPr vert="horz" wrap="square" lIns="162571" tIns="81285" rIns="162571" bIns="81285" numCol="1" anchor="t" anchorCtr="0" compatLnSpc="1"/>
                  <a:lstStyle/>
                  <a:p>
                    <a:pPr defTabSz="1625600"/>
                    <a:endParaRPr lang="zh-CN" altLang="en-US" sz="4265" kern="0">
                      <a:solidFill>
                        <a:prstClr val="black"/>
                      </a:solidFill>
                    </a:endParaRPr>
                  </a:p>
                </p:txBody>
              </p:sp>
              <p:sp>
                <p:nvSpPr>
                  <p:cNvPr id="649" name="Freeform 6"/>
                  <p:cNvSpPr>
                    <a:spLocks noEditPoints="1"/>
                  </p:cNvSpPr>
                  <p:nvPr/>
                </p:nvSpPr>
                <p:spPr bwMode="auto">
                  <a:xfrm>
                    <a:off x="651233" y="4757588"/>
                    <a:ext cx="155099" cy="200909"/>
                  </a:xfrm>
                  <a:custGeom>
                    <a:avLst/>
                    <a:gdLst>
                      <a:gd name="T0" fmla="*/ 0 w 237"/>
                      <a:gd name="T1" fmla="*/ 85 h 307"/>
                      <a:gd name="T2" fmla="*/ 10 w 237"/>
                      <a:gd name="T3" fmla="*/ 139 h 307"/>
                      <a:gd name="T4" fmla="*/ 69 w 237"/>
                      <a:gd name="T5" fmla="*/ 163 h 307"/>
                      <a:gd name="T6" fmla="*/ 154 w 237"/>
                      <a:gd name="T7" fmla="*/ 165 h 307"/>
                      <a:gd name="T8" fmla="*/ 227 w 237"/>
                      <a:gd name="T9" fmla="*/ 139 h 307"/>
                      <a:gd name="T10" fmla="*/ 237 w 237"/>
                      <a:gd name="T11" fmla="*/ 85 h 307"/>
                      <a:gd name="T12" fmla="*/ 230 w 237"/>
                      <a:gd name="T13" fmla="*/ 82 h 307"/>
                      <a:gd name="T14" fmla="*/ 152 w 237"/>
                      <a:gd name="T15" fmla="*/ 108 h 307"/>
                      <a:gd name="T16" fmla="*/ 69 w 237"/>
                      <a:gd name="T17" fmla="*/ 106 h 307"/>
                      <a:gd name="T18" fmla="*/ 7 w 237"/>
                      <a:gd name="T19" fmla="*/ 82 h 307"/>
                      <a:gd name="T20" fmla="*/ 24 w 237"/>
                      <a:gd name="T21" fmla="*/ 132 h 307"/>
                      <a:gd name="T22" fmla="*/ 22 w 237"/>
                      <a:gd name="T23" fmla="*/ 113 h 307"/>
                      <a:gd name="T24" fmla="*/ 31 w 237"/>
                      <a:gd name="T25" fmla="*/ 111 h 307"/>
                      <a:gd name="T26" fmla="*/ 33 w 237"/>
                      <a:gd name="T27" fmla="*/ 130 h 307"/>
                      <a:gd name="T28" fmla="*/ 26 w 237"/>
                      <a:gd name="T29" fmla="*/ 134 h 307"/>
                      <a:gd name="T30" fmla="*/ 166 w 237"/>
                      <a:gd name="T31" fmla="*/ 92 h 307"/>
                      <a:gd name="T32" fmla="*/ 215 w 237"/>
                      <a:gd name="T33" fmla="*/ 73 h 307"/>
                      <a:gd name="T34" fmla="*/ 237 w 237"/>
                      <a:gd name="T35" fmla="*/ 47 h 307"/>
                      <a:gd name="T36" fmla="*/ 222 w 237"/>
                      <a:gd name="T37" fmla="*/ 26 h 307"/>
                      <a:gd name="T38" fmla="*/ 178 w 237"/>
                      <a:gd name="T39" fmla="*/ 7 h 307"/>
                      <a:gd name="T40" fmla="*/ 118 w 237"/>
                      <a:gd name="T41" fmla="*/ 0 h 307"/>
                      <a:gd name="T42" fmla="*/ 50 w 237"/>
                      <a:gd name="T43" fmla="*/ 9 h 307"/>
                      <a:gd name="T44" fmla="*/ 10 w 237"/>
                      <a:gd name="T45" fmla="*/ 30 h 307"/>
                      <a:gd name="T46" fmla="*/ 0 w 237"/>
                      <a:gd name="T47" fmla="*/ 52 h 307"/>
                      <a:gd name="T48" fmla="*/ 26 w 237"/>
                      <a:gd name="T49" fmla="*/ 75 h 307"/>
                      <a:gd name="T50" fmla="*/ 83 w 237"/>
                      <a:gd name="T51" fmla="*/ 92 h 307"/>
                      <a:gd name="T52" fmla="*/ 118 w 237"/>
                      <a:gd name="T53" fmla="*/ 94 h 307"/>
                      <a:gd name="T54" fmla="*/ 3 w 237"/>
                      <a:gd name="T55" fmla="*/ 163 h 307"/>
                      <a:gd name="T56" fmla="*/ 10 w 237"/>
                      <a:gd name="T57" fmla="*/ 210 h 307"/>
                      <a:gd name="T58" fmla="*/ 69 w 237"/>
                      <a:gd name="T59" fmla="*/ 231 h 307"/>
                      <a:gd name="T60" fmla="*/ 154 w 237"/>
                      <a:gd name="T61" fmla="*/ 234 h 307"/>
                      <a:gd name="T62" fmla="*/ 227 w 237"/>
                      <a:gd name="T63" fmla="*/ 210 h 307"/>
                      <a:gd name="T64" fmla="*/ 234 w 237"/>
                      <a:gd name="T65" fmla="*/ 163 h 307"/>
                      <a:gd name="T66" fmla="*/ 227 w 237"/>
                      <a:gd name="T67" fmla="*/ 158 h 307"/>
                      <a:gd name="T68" fmla="*/ 149 w 237"/>
                      <a:gd name="T69" fmla="*/ 179 h 307"/>
                      <a:gd name="T70" fmla="*/ 71 w 237"/>
                      <a:gd name="T71" fmla="*/ 177 h 307"/>
                      <a:gd name="T72" fmla="*/ 10 w 237"/>
                      <a:gd name="T73" fmla="*/ 158 h 307"/>
                      <a:gd name="T74" fmla="*/ 24 w 237"/>
                      <a:gd name="T75" fmla="*/ 203 h 307"/>
                      <a:gd name="T76" fmla="*/ 22 w 237"/>
                      <a:gd name="T77" fmla="*/ 184 h 307"/>
                      <a:gd name="T78" fmla="*/ 31 w 237"/>
                      <a:gd name="T79" fmla="*/ 179 h 307"/>
                      <a:gd name="T80" fmla="*/ 33 w 237"/>
                      <a:gd name="T81" fmla="*/ 201 h 307"/>
                      <a:gd name="T82" fmla="*/ 29 w 237"/>
                      <a:gd name="T83" fmla="*/ 203 h 307"/>
                      <a:gd name="T84" fmla="*/ 3 w 237"/>
                      <a:gd name="T85" fmla="*/ 234 h 307"/>
                      <a:gd name="T86" fmla="*/ 10 w 237"/>
                      <a:gd name="T87" fmla="*/ 281 h 307"/>
                      <a:gd name="T88" fmla="*/ 69 w 237"/>
                      <a:gd name="T89" fmla="*/ 302 h 307"/>
                      <a:gd name="T90" fmla="*/ 152 w 237"/>
                      <a:gd name="T91" fmla="*/ 305 h 307"/>
                      <a:gd name="T92" fmla="*/ 227 w 237"/>
                      <a:gd name="T93" fmla="*/ 281 h 307"/>
                      <a:gd name="T94" fmla="*/ 234 w 237"/>
                      <a:gd name="T95" fmla="*/ 234 h 307"/>
                      <a:gd name="T96" fmla="*/ 227 w 237"/>
                      <a:gd name="T97" fmla="*/ 229 h 307"/>
                      <a:gd name="T98" fmla="*/ 149 w 237"/>
                      <a:gd name="T99" fmla="*/ 250 h 307"/>
                      <a:gd name="T100" fmla="*/ 71 w 237"/>
                      <a:gd name="T101" fmla="*/ 248 h 307"/>
                      <a:gd name="T102" fmla="*/ 10 w 237"/>
                      <a:gd name="T103" fmla="*/ 229 h 307"/>
                      <a:gd name="T104" fmla="*/ 26 w 237"/>
                      <a:gd name="T105" fmla="*/ 272 h 307"/>
                      <a:gd name="T106" fmla="*/ 24 w 237"/>
                      <a:gd name="T107" fmla="*/ 253 h 307"/>
                      <a:gd name="T108" fmla="*/ 31 w 237"/>
                      <a:gd name="T109" fmla="*/ 250 h 307"/>
                      <a:gd name="T110" fmla="*/ 33 w 237"/>
                      <a:gd name="T111" fmla="*/ 269 h 307"/>
                      <a:gd name="T112" fmla="*/ 29 w 237"/>
                      <a:gd name="T113" fmla="*/ 272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7" h="307">
                        <a:moveTo>
                          <a:pt x="7" y="82"/>
                        </a:moveTo>
                        <a:lnTo>
                          <a:pt x="7" y="82"/>
                        </a:lnTo>
                        <a:lnTo>
                          <a:pt x="5" y="80"/>
                        </a:lnTo>
                        <a:lnTo>
                          <a:pt x="3" y="82"/>
                        </a:lnTo>
                        <a:lnTo>
                          <a:pt x="3" y="85"/>
                        </a:lnTo>
                        <a:lnTo>
                          <a:pt x="0" y="85"/>
                        </a:lnTo>
                        <a:lnTo>
                          <a:pt x="3" y="125"/>
                        </a:lnTo>
                        <a:lnTo>
                          <a:pt x="3" y="125"/>
                        </a:lnTo>
                        <a:lnTo>
                          <a:pt x="3" y="130"/>
                        </a:lnTo>
                        <a:lnTo>
                          <a:pt x="3" y="134"/>
                        </a:lnTo>
                        <a:lnTo>
                          <a:pt x="5" y="137"/>
                        </a:lnTo>
                        <a:lnTo>
                          <a:pt x="10" y="139"/>
                        </a:lnTo>
                        <a:lnTo>
                          <a:pt x="10" y="139"/>
                        </a:lnTo>
                        <a:lnTo>
                          <a:pt x="17" y="146"/>
                        </a:lnTo>
                        <a:lnTo>
                          <a:pt x="29" y="151"/>
                        </a:lnTo>
                        <a:lnTo>
                          <a:pt x="40" y="156"/>
                        </a:lnTo>
                        <a:lnTo>
                          <a:pt x="55" y="158"/>
                        </a:lnTo>
                        <a:lnTo>
                          <a:pt x="69" y="163"/>
                        </a:lnTo>
                        <a:lnTo>
                          <a:pt x="83" y="165"/>
                        </a:lnTo>
                        <a:lnTo>
                          <a:pt x="100" y="165"/>
                        </a:lnTo>
                        <a:lnTo>
                          <a:pt x="118" y="165"/>
                        </a:lnTo>
                        <a:lnTo>
                          <a:pt x="118" y="165"/>
                        </a:lnTo>
                        <a:lnTo>
                          <a:pt x="137" y="165"/>
                        </a:lnTo>
                        <a:lnTo>
                          <a:pt x="154" y="165"/>
                        </a:lnTo>
                        <a:lnTo>
                          <a:pt x="168" y="163"/>
                        </a:lnTo>
                        <a:lnTo>
                          <a:pt x="182" y="158"/>
                        </a:lnTo>
                        <a:lnTo>
                          <a:pt x="196" y="156"/>
                        </a:lnTo>
                        <a:lnTo>
                          <a:pt x="208" y="151"/>
                        </a:lnTo>
                        <a:lnTo>
                          <a:pt x="218" y="146"/>
                        </a:lnTo>
                        <a:lnTo>
                          <a:pt x="227" y="139"/>
                        </a:lnTo>
                        <a:lnTo>
                          <a:pt x="227" y="139"/>
                        </a:lnTo>
                        <a:lnTo>
                          <a:pt x="232" y="137"/>
                        </a:lnTo>
                        <a:lnTo>
                          <a:pt x="232" y="134"/>
                        </a:lnTo>
                        <a:lnTo>
                          <a:pt x="234" y="130"/>
                        </a:lnTo>
                        <a:lnTo>
                          <a:pt x="234" y="125"/>
                        </a:lnTo>
                        <a:lnTo>
                          <a:pt x="237" y="85"/>
                        </a:lnTo>
                        <a:lnTo>
                          <a:pt x="237" y="85"/>
                        </a:lnTo>
                        <a:lnTo>
                          <a:pt x="234" y="85"/>
                        </a:lnTo>
                        <a:lnTo>
                          <a:pt x="232" y="82"/>
                        </a:lnTo>
                        <a:lnTo>
                          <a:pt x="232" y="80"/>
                        </a:lnTo>
                        <a:lnTo>
                          <a:pt x="230" y="82"/>
                        </a:lnTo>
                        <a:lnTo>
                          <a:pt x="230" y="82"/>
                        </a:lnTo>
                        <a:lnTo>
                          <a:pt x="220" y="87"/>
                        </a:lnTo>
                        <a:lnTo>
                          <a:pt x="208" y="94"/>
                        </a:lnTo>
                        <a:lnTo>
                          <a:pt x="196" y="99"/>
                        </a:lnTo>
                        <a:lnTo>
                          <a:pt x="182" y="104"/>
                        </a:lnTo>
                        <a:lnTo>
                          <a:pt x="168" y="106"/>
                        </a:lnTo>
                        <a:lnTo>
                          <a:pt x="152" y="108"/>
                        </a:lnTo>
                        <a:lnTo>
                          <a:pt x="135" y="108"/>
                        </a:lnTo>
                        <a:lnTo>
                          <a:pt x="118" y="111"/>
                        </a:lnTo>
                        <a:lnTo>
                          <a:pt x="118" y="111"/>
                        </a:lnTo>
                        <a:lnTo>
                          <a:pt x="102" y="108"/>
                        </a:lnTo>
                        <a:lnTo>
                          <a:pt x="85" y="108"/>
                        </a:lnTo>
                        <a:lnTo>
                          <a:pt x="69" y="106"/>
                        </a:lnTo>
                        <a:lnTo>
                          <a:pt x="55" y="104"/>
                        </a:lnTo>
                        <a:lnTo>
                          <a:pt x="40" y="99"/>
                        </a:lnTo>
                        <a:lnTo>
                          <a:pt x="29" y="94"/>
                        </a:lnTo>
                        <a:lnTo>
                          <a:pt x="17" y="87"/>
                        </a:lnTo>
                        <a:lnTo>
                          <a:pt x="7" y="82"/>
                        </a:lnTo>
                        <a:lnTo>
                          <a:pt x="7" y="82"/>
                        </a:lnTo>
                        <a:lnTo>
                          <a:pt x="7" y="82"/>
                        </a:lnTo>
                        <a:lnTo>
                          <a:pt x="7" y="82"/>
                        </a:lnTo>
                        <a:close/>
                        <a:moveTo>
                          <a:pt x="26" y="134"/>
                        </a:moveTo>
                        <a:lnTo>
                          <a:pt x="26" y="134"/>
                        </a:lnTo>
                        <a:lnTo>
                          <a:pt x="26" y="132"/>
                        </a:lnTo>
                        <a:lnTo>
                          <a:pt x="24" y="132"/>
                        </a:lnTo>
                        <a:lnTo>
                          <a:pt x="22" y="130"/>
                        </a:lnTo>
                        <a:lnTo>
                          <a:pt x="22" y="125"/>
                        </a:lnTo>
                        <a:lnTo>
                          <a:pt x="19" y="120"/>
                        </a:lnTo>
                        <a:lnTo>
                          <a:pt x="19" y="120"/>
                        </a:lnTo>
                        <a:lnTo>
                          <a:pt x="22" y="116"/>
                        </a:lnTo>
                        <a:lnTo>
                          <a:pt x="22" y="113"/>
                        </a:lnTo>
                        <a:lnTo>
                          <a:pt x="24" y="111"/>
                        </a:lnTo>
                        <a:lnTo>
                          <a:pt x="26" y="108"/>
                        </a:lnTo>
                        <a:lnTo>
                          <a:pt x="26" y="108"/>
                        </a:lnTo>
                        <a:lnTo>
                          <a:pt x="26" y="108"/>
                        </a:lnTo>
                        <a:lnTo>
                          <a:pt x="29" y="108"/>
                        </a:lnTo>
                        <a:lnTo>
                          <a:pt x="31" y="111"/>
                        </a:lnTo>
                        <a:lnTo>
                          <a:pt x="33" y="113"/>
                        </a:lnTo>
                        <a:lnTo>
                          <a:pt x="33" y="116"/>
                        </a:lnTo>
                        <a:lnTo>
                          <a:pt x="33" y="120"/>
                        </a:lnTo>
                        <a:lnTo>
                          <a:pt x="33" y="120"/>
                        </a:lnTo>
                        <a:lnTo>
                          <a:pt x="33" y="125"/>
                        </a:lnTo>
                        <a:lnTo>
                          <a:pt x="33" y="130"/>
                        </a:lnTo>
                        <a:lnTo>
                          <a:pt x="31" y="132"/>
                        </a:lnTo>
                        <a:lnTo>
                          <a:pt x="29" y="132"/>
                        </a:lnTo>
                        <a:lnTo>
                          <a:pt x="26" y="134"/>
                        </a:lnTo>
                        <a:lnTo>
                          <a:pt x="26" y="134"/>
                        </a:lnTo>
                        <a:lnTo>
                          <a:pt x="26" y="134"/>
                        </a:lnTo>
                        <a:lnTo>
                          <a:pt x="26" y="134"/>
                        </a:lnTo>
                        <a:close/>
                        <a:moveTo>
                          <a:pt x="118" y="94"/>
                        </a:moveTo>
                        <a:lnTo>
                          <a:pt x="118" y="94"/>
                        </a:lnTo>
                        <a:lnTo>
                          <a:pt x="130" y="94"/>
                        </a:lnTo>
                        <a:lnTo>
                          <a:pt x="144" y="94"/>
                        </a:lnTo>
                        <a:lnTo>
                          <a:pt x="154" y="92"/>
                        </a:lnTo>
                        <a:lnTo>
                          <a:pt x="166" y="92"/>
                        </a:lnTo>
                        <a:lnTo>
                          <a:pt x="178" y="90"/>
                        </a:lnTo>
                        <a:lnTo>
                          <a:pt x="187" y="85"/>
                        </a:lnTo>
                        <a:lnTo>
                          <a:pt x="194" y="82"/>
                        </a:lnTo>
                        <a:lnTo>
                          <a:pt x="204" y="80"/>
                        </a:lnTo>
                        <a:lnTo>
                          <a:pt x="211" y="75"/>
                        </a:lnTo>
                        <a:lnTo>
                          <a:pt x="215" y="73"/>
                        </a:lnTo>
                        <a:lnTo>
                          <a:pt x="222" y="68"/>
                        </a:lnTo>
                        <a:lnTo>
                          <a:pt x="227" y="64"/>
                        </a:lnTo>
                        <a:lnTo>
                          <a:pt x="232" y="61"/>
                        </a:lnTo>
                        <a:lnTo>
                          <a:pt x="234" y="56"/>
                        </a:lnTo>
                        <a:lnTo>
                          <a:pt x="234" y="52"/>
                        </a:lnTo>
                        <a:lnTo>
                          <a:pt x="237" y="47"/>
                        </a:lnTo>
                        <a:lnTo>
                          <a:pt x="237" y="47"/>
                        </a:lnTo>
                        <a:lnTo>
                          <a:pt x="234" y="42"/>
                        </a:lnTo>
                        <a:lnTo>
                          <a:pt x="234" y="40"/>
                        </a:lnTo>
                        <a:lnTo>
                          <a:pt x="232" y="35"/>
                        </a:lnTo>
                        <a:lnTo>
                          <a:pt x="227" y="30"/>
                        </a:lnTo>
                        <a:lnTo>
                          <a:pt x="222" y="26"/>
                        </a:lnTo>
                        <a:lnTo>
                          <a:pt x="218" y="23"/>
                        </a:lnTo>
                        <a:lnTo>
                          <a:pt x="211" y="19"/>
                        </a:lnTo>
                        <a:lnTo>
                          <a:pt x="204" y="16"/>
                        </a:lnTo>
                        <a:lnTo>
                          <a:pt x="194" y="12"/>
                        </a:lnTo>
                        <a:lnTo>
                          <a:pt x="187" y="9"/>
                        </a:lnTo>
                        <a:lnTo>
                          <a:pt x="178" y="7"/>
                        </a:lnTo>
                        <a:lnTo>
                          <a:pt x="166" y="4"/>
                        </a:lnTo>
                        <a:lnTo>
                          <a:pt x="154" y="2"/>
                        </a:lnTo>
                        <a:lnTo>
                          <a:pt x="144" y="0"/>
                        </a:lnTo>
                        <a:lnTo>
                          <a:pt x="130" y="0"/>
                        </a:lnTo>
                        <a:lnTo>
                          <a:pt x="118" y="0"/>
                        </a:lnTo>
                        <a:lnTo>
                          <a:pt x="118" y="0"/>
                        </a:lnTo>
                        <a:lnTo>
                          <a:pt x="104" y="0"/>
                        </a:lnTo>
                        <a:lnTo>
                          <a:pt x="95" y="0"/>
                        </a:lnTo>
                        <a:lnTo>
                          <a:pt x="83" y="2"/>
                        </a:lnTo>
                        <a:lnTo>
                          <a:pt x="71" y="4"/>
                        </a:lnTo>
                        <a:lnTo>
                          <a:pt x="59" y="7"/>
                        </a:lnTo>
                        <a:lnTo>
                          <a:pt x="50" y="9"/>
                        </a:lnTo>
                        <a:lnTo>
                          <a:pt x="43" y="12"/>
                        </a:lnTo>
                        <a:lnTo>
                          <a:pt x="33" y="16"/>
                        </a:lnTo>
                        <a:lnTo>
                          <a:pt x="26" y="19"/>
                        </a:lnTo>
                        <a:lnTo>
                          <a:pt x="19" y="23"/>
                        </a:lnTo>
                        <a:lnTo>
                          <a:pt x="14" y="26"/>
                        </a:lnTo>
                        <a:lnTo>
                          <a:pt x="10" y="30"/>
                        </a:lnTo>
                        <a:lnTo>
                          <a:pt x="5" y="35"/>
                        </a:lnTo>
                        <a:lnTo>
                          <a:pt x="3" y="40"/>
                        </a:lnTo>
                        <a:lnTo>
                          <a:pt x="0" y="42"/>
                        </a:lnTo>
                        <a:lnTo>
                          <a:pt x="0" y="47"/>
                        </a:lnTo>
                        <a:lnTo>
                          <a:pt x="0" y="47"/>
                        </a:lnTo>
                        <a:lnTo>
                          <a:pt x="0" y="52"/>
                        </a:lnTo>
                        <a:lnTo>
                          <a:pt x="3" y="56"/>
                        </a:lnTo>
                        <a:lnTo>
                          <a:pt x="5" y="61"/>
                        </a:lnTo>
                        <a:lnTo>
                          <a:pt x="10" y="64"/>
                        </a:lnTo>
                        <a:lnTo>
                          <a:pt x="14" y="68"/>
                        </a:lnTo>
                        <a:lnTo>
                          <a:pt x="19" y="73"/>
                        </a:lnTo>
                        <a:lnTo>
                          <a:pt x="26" y="75"/>
                        </a:lnTo>
                        <a:lnTo>
                          <a:pt x="33" y="80"/>
                        </a:lnTo>
                        <a:lnTo>
                          <a:pt x="43" y="82"/>
                        </a:lnTo>
                        <a:lnTo>
                          <a:pt x="50" y="85"/>
                        </a:lnTo>
                        <a:lnTo>
                          <a:pt x="59" y="90"/>
                        </a:lnTo>
                        <a:lnTo>
                          <a:pt x="71" y="92"/>
                        </a:lnTo>
                        <a:lnTo>
                          <a:pt x="83" y="92"/>
                        </a:lnTo>
                        <a:lnTo>
                          <a:pt x="95" y="94"/>
                        </a:lnTo>
                        <a:lnTo>
                          <a:pt x="104" y="94"/>
                        </a:lnTo>
                        <a:lnTo>
                          <a:pt x="118" y="94"/>
                        </a:lnTo>
                        <a:lnTo>
                          <a:pt x="118" y="94"/>
                        </a:lnTo>
                        <a:lnTo>
                          <a:pt x="118" y="94"/>
                        </a:lnTo>
                        <a:lnTo>
                          <a:pt x="118" y="94"/>
                        </a:lnTo>
                        <a:close/>
                        <a:moveTo>
                          <a:pt x="10" y="158"/>
                        </a:moveTo>
                        <a:lnTo>
                          <a:pt x="10" y="158"/>
                        </a:lnTo>
                        <a:lnTo>
                          <a:pt x="7" y="158"/>
                        </a:lnTo>
                        <a:lnTo>
                          <a:pt x="5" y="158"/>
                        </a:lnTo>
                        <a:lnTo>
                          <a:pt x="3" y="160"/>
                        </a:lnTo>
                        <a:lnTo>
                          <a:pt x="3" y="163"/>
                        </a:lnTo>
                        <a:lnTo>
                          <a:pt x="3" y="196"/>
                        </a:lnTo>
                        <a:lnTo>
                          <a:pt x="3" y="196"/>
                        </a:lnTo>
                        <a:lnTo>
                          <a:pt x="3" y="201"/>
                        </a:lnTo>
                        <a:lnTo>
                          <a:pt x="5" y="205"/>
                        </a:lnTo>
                        <a:lnTo>
                          <a:pt x="7" y="208"/>
                        </a:lnTo>
                        <a:lnTo>
                          <a:pt x="10" y="210"/>
                        </a:lnTo>
                        <a:lnTo>
                          <a:pt x="10" y="210"/>
                        </a:lnTo>
                        <a:lnTo>
                          <a:pt x="19" y="217"/>
                        </a:lnTo>
                        <a:lnTo>
                          <a:pt x="29" y="222"/>
                        </a:lnTo>
                        <a:lnTo>
                          <a:pt x="40" y="224"/>
                        </a:lnTo>
                        <a:lnTo>
                          <a:pt x="55" y="229"/>
                        </a:lnTo>
                        <a:lnTo>
                          <a:pt x="69" y="231"/>
                        </a:lnTo>
                        <a:lnTo>
                          <a:pt x="83" y="234"/>
                        </a:lnTo>
                        <a:lnTo>
                          <a:pt x="100" y="236"/>
                        </a:lnTo>
                        <a:lnTo>
                          <a:pt x="118" y="236"/>
                        </a:lnTo>
                        <a:lnTo>
                          <a:pt x="118" y="236"/>
                        </a:lnTo>
                        <a:lnTo>
                          <a:pt x="135" y="236"/>
                        </a:lnTo>
                        <a:lnTo>
                          <a:pt x="154" y="234"/>
                        </a:lnTo>
                        <a:lnTo>
                          <a:pt x="168" y="231"/>
                        </a:lnTo>
                        <a:lnTo>
                          <a:pt x="182" y="229"/>
                        </a:lnTo>
                        <a:lnTo>
                          <a:pt x="196" y="224"/>
                        </a:lnTo>
                        <a:lnTo>
                          <a:pt x="208" y="222"/>
                        </a:lnTo>
                        <a:lnTo>
                          <a:pt x="218" y="217"/>
                        </a:lnTo>
                        <a:lnTo>
                          <a:pt x="227" y="210"/>
                        </a:lnTo>
                        <a:lnTo>
                          <a:pt x="227" y="210"/>
                        </a:lnTo>
                        <a:lnTo>
                          <a:pt x="230" y="208"/>
                        </a:lnTo>
                        <a:lnTo>
                          <a:pt x="232" y="205"/>
                        </a:lnTo>
                        <a:lnTo>
                          <a:pt x="234" y="201"/>
                        </a:lnTo>
                        <a:lnTo>
                          <a:pt x="234" y="196"/>
                        </a:lnTo>
                        <a:lnTo>
                          <a:pt x="234" y="163"/>
                        </a:lnTo>
                        <a:lnTo>
                          <a:pt x="234" y="163"/>
                        </a:lnTo>
                        <a:lnTo>
                          <a:pt x="234" y="160"/>
                        </a:lnTo>
                        <a:lnTo>
                          <a:pt x="232" y="158"/>
                        </a:lnTo>
                        <a:lnTo>
                          <a:pt x="230" y="158"/>
                        </a:lnTo>
                        <a:lnTo>
                          <a:pt x="227" y="158"/>
                        </a:lnTo>
                        <a:lnTo>
                          <a:pt x="227" y="158"/>
                        </a:lnTo>
                        <a:lnTo>
                          <a:pt x="215" y="163"/>
                        </a:lnTo>
                        <a:lnTo>
                          <a:pt x="206" y="168"/>
                        </a:lnTo>
                        <a:lnTo>
                          <a:pt x="194" y="172"/>
                        </a:lnTo>
                        <a:lnTo>
                          <a:pt x="180" y="175"/>
                        </a:lnTo>
                        <a:lnTo>
                          <a:pt x="166" y="177"/>
                        </a:lnTo>
                        <a:lnTo>
                          <a:pt x="149" y="179"/>
                        </a:lnTo>
                        <a:lnTo>
                          <a:pt x="135" y="182"/>
                        </a:lnTo>
                        <a:lnTo>
                          <a:pt x="118" y="182"/>
                        </a:lnTo>
                        <a:lnTo>
                          <a:pt x="118" y="182"/>
                        </a:lnTo>
                        <a:lnTo>
                          <a:pt x="102" y="182"/>
                        </a:lnTo>
                        <a:lnTo>
                          <a:pt x="88" y="179"/>
                        </a:lnTo>
                        <a:lnTo>
                          <a:pt x="71" y="177"/>
                        </a:lnTo>
                        <a:lnTo>
                          <a:pt x="57" y="175"/>
                        </a:lnTo>
                        <a:lnTo>
                          <a:pt x="43" y="172"/>
                        </a:lnTo>
                        <a:lnTo>
                          <a:pt x="31" y="168"/>
                        </a:lnTo>
                        <a:lnTo>
                          <a:pt x="19" y="163"/>
                        </a:lnTo>
                        <a:lnTo>
                          <a:pt x="10" y="158"/>
                        </a:lnTo>
                        <a:lnTo>
                          <a:pt x="10" y="158"/>
                        </a:lnTo>
                        <a:lnTo>
                          <a:pt x="10" y="158"/>
                        </a:lnTo>
                        <a:lnTo>
                          <a:pt x="10" y="158"/>
                        </a:lnTo>
                        <a:close/>
                        <a:moveTo>
                          <a:pt x="29" y="203"/>
                        </a:moveTo>
                        <a:lnTo>
                          <a:pt x="29" y="203"/>
                        </a:lnTo>
                        <a:lnTo>
                          <a:pt x="26" y="203"/>
                        </a:lnTo>
                        <a:lnTo>
                          <a:pt x="24" y="203"/>
                        </a:lnTo>
                        <a:lnTo>
                          <a:pt x="22" y="201"/>
                        </a:lnTo>
                        <a:lnTo>
                          <a:pt x="22" y="196"/>
                        </a:lnTo>
                        <a:lnTo>
                          <a:pt x="22" y="191"/>
                        </a:lnTo>
                        <a:lnTo>
                          <a:pt x="22" y="191"/>
                        </a:lnTo>
                        <a:lnTo>
                          <a:pt x="22" y="186"/>
                        </a:lnTo>
                        <a:lnTo>
                          <a:pt x="22" y="184"/>
                        </a:lnTo>
                        <a:lnTo>
                          <a:pt x="24" y="179"/>
                        </a:lnTo>
                        <a:lnTo>
                          <a:pt x="26" y="179"/>
                        </a:lnTo>
                        <a:lnTo>
                          <a:pt x="26" y="179"/>
                        </a:lnTo>
                        <a:lnTo>
                          <a:pt x="26" y="179"/>
                        </a:lnTo>
                        <a:lnTo>
                          <a:pt x="29" y="179"/>
                        </a:lnTo>
                        <a:lnTo>
                          <a:pt x="31" y="179"/>
                        </a:lnTo>
                        <a:lnTo>
                          <a:pt x="33" y="184"/>
                        </a:lnTo>
                        <a:lnTo>
                          <a:pt x="33" y="186"/>
                        </a:lnTo>
                        <a:lnTo>
                          <a:pt x="36" y="191"/>
                        </a:lnTo>
                        <a:lnTo>
                          <a:pt x="36" y="191"/>
                        </a:lnTo>
                        <a:lnTo>
                          <a:pt x="33" y="196"/>
                        </a:lnTo>
                        <a:lnTo>
                          <a:pt x="33" y="201"/>
                        </a:lnTo>
                        <a:lnTo>
                          <a:pt x="31" y="203"/>
                        </a:lnTo>
                        <a:lnTo>
                          <a:pt x="29" y="203"/>
                        </a:lnTo>
                        <a:lnTo>
                          <a:pt x="29" y="203"/>
                        </a:lnTo>
                        <a:lnTo>
                          <a:pt x="29" y="203"/>
                        </a:lnTo>
                        <a:lnTo>
                          <a:pt x="29" y="203"/>
                        </a:lnTo>
                        <a:lnTo>
                          <a:pt x="29" y="203"/>
                        </a:lnTo>
                        <a:close/>
                        <a:moveTo>
                          <a:pt x="10" y="229"/>
                        </a:moveTo>
                        <a:lnTo>
                          <a:pt x="10" y="229"/>
                        </a:lnTo>
                        <a:lnTo>
                          <a:pt x="7" y="229"/>
                        </a:lnTo>
                        <a:lnTo>
                          <a:pt x="5" y="229"/>
                        </a:lnTo>
                        <a:lnTo>
                          <a:pt x="3" y="231"/>
                        </a:lnTo>
                        <a:lnTo>
                          <a:pt x="3" y="234"/>
                        </a:lnTo>
                        <a:lnTo>
                          <a:pt x="3" y="267"/>
                        </a:lnTo>
                        <a:lnTo>
                          <a:pt x="3" y="267"/>
                        </a:lnTo>
                        <a:lnTo>
                          <a:pt x="5" y="269"/>
                        </a:lnTo>
                        <a:lnTo>
                          <a:pt x="5" y="274"/>
                        </a:lnTo>
                        <a:lnTo>
                          <a:pt x="7" y="279"/>
                        </a:lnTo>
                        <a:lnTo>
                          <a:pt x="10" y="281"/>
                        </a:lnTo>
                        <a:lnTo>
                          <a:pt x="10" y="281"/>
                        </a:lnTo>
                        <a:lnTo>
                          <a:pt x="19" y="286"/>
                        </a:lnTo>
                        <a:lnTo>
                          <a:pt x="29" y="290"/>
                        </a:lnTo>
                        <a:lnTo>
                          <a:pt x="40" y="295"/>
                        </a:lnTo>
                        <a:lnTo>
                          <a:pt x="55" y="298"/>
                        </a:lnTo>
                        <a:lnTo>
                          <a:pt x="69" y="302"/>
                        </a:lnTo>
                        <a:lnTo>
                          <a:pt x="85" y="305"/>
                        </a:lnTo>
                        <a:lnTo>
                          <a:pt x="100" y="305"/>
                        </a:lnTo>
                        <a:lnTo>
                          <a:pt x="118" y="307"/>
                        </a:lnTo>
                        <a:lnTo>
                          <a:pt x="118" y="307"/>
                        </a:lnTo>
                        <a:lnTo>
                          <a:pt x="135" y="305"/>
                        </a:lnTo>
                        <a:lnTo>
                          <a:pt x="152" y="305"/>
                        </a:lnTo>
                        <a:lnTo>
                          <a:pt x="168" y="302"/>
                        </a:lnTo>
                        <a:lnTo>
                          <a:pt x="182" y="298"/>
                        </a:lnTo>
                        <a:lnTo>
                          <a:pt x="194" y="295"/>
                        </a:lnTo>
                        <a:lnTo>
                          <a:pt x="208" y="290"/>
                        </a:lnTo>
                        <a:lnTo>
                          <a:pt x="218" y="286"/>
                        </a:lnTo>
                        <a:lnTo>
                          <a:pt x="227" y="281"/>
                        </a:lnTo>
                        <a:lnTo>
                          <a:pt x="227" y="281"/>
                        </a:lnTo>
                        <a:lnTo>
                          <a:pt x="230" y="279"/>
                        </a:lnTo>
                        <a:lnTo>
                          <a:pt x="232" y="274"/>
                        </a:lnTo>
                        <a:lnTo>
                          <a:pt x="232" y="269"/>
                        </a:lnTo>
                        <a:lnTo>
                          <a:pt x="234" y="267"/>
                        </a:lnTo>
                        <a:lnTo>
                          <a:pt x="234" y="234"/>
                        </a:lnTo>
                        <a:lnTo>
                          <a:pt x="234" y="234"/>
                        </a:lnTo>
                        <a:lnTo>
                          <a:pt x="232" y="231"/>
                        </a:lnTo>
                        <a:lnTo>
                          <a:pt x="232" y="229"/>
                        </a:lnTo>
                        <a:lnTo>
                          <a:pt x="230" y="229"/>
                        </a:lnTo>
                        <a:lnTo>
                          <a:pt x="227" y="229"/>
                        </a:lnTo>
                        <a:lnTo>
                          <a:pt x="227" y="229"/>
                        </a:lnTo>
                        <a:lnTo>
                          <a:pt x="215" y="234"/>
                        </a:lnTo>
                        <a:lnTo>
                          <a:pt x="206" y="238"/>
                        </a:lnTo>
                        <a:lnTo>
                          <a:pt x="192" y="241"/>
                        </a:lnTo>
                        <a:lnTo>
                          <a:pt x="180" y="246"/>
                        </a:lnTo>
                        <a:lnTo>
                          <a:pt x="166" y="248"/>
                        </a:lnTo>
                        <a:lnTo>
                          <a:pt x="149" y="250"/>
                        </a:lnTo>
                        <a:lnTo>
                          <a:pt x="135" y="250"/>
                        </a:lnTo>
                        <a:lnTo>
                          <a:pt x="118" y="253"/>
                        </a:lnTo>
                        <a:lnTo>
                          <a:pt x="118" y="253"/>
                        </a:lnTo>
                        <a:lnTo>
                          <a:pt x="102" y="250"/>
                        </a:lnTo>
                        <a:lnTo>
                          <a:pt x="88" y="250"/>
                        </a:lnTo>
                        <a:lnTo>
                          <a:pt x="71" y="248"/>
                        </a:lnTo>
                        <a:lnTo>
                          <a:pt x="57" y="246"/>
                        </a:lnTo>
                        <a:lnTo>
                          <a:pt x="45" y="241"/>
                        </a:lnTo>
                        <a:lnTo>
                          <a:pt x="33" y="238"/>
                        </a:lnTo>
                        <a:lnTo>
                          <a:pt x="22" y="234"/>
                        </a:lnTo>
                        <a:lnTo>
                          <a:pt x="10" y="229"/>
                        </a:lnTo>
                        <a:lnTo>
                          <a:pt x="10" y="229"/>
                        </a:lnTo>
                        <a:lnTo>
                          <a:pt x="10" y="229"/>
                        </a:lnTo>
                        <a:lnTo>
                          <a:pt x="10" y="229"/>
                        </a:lnTo>
                        <a:close/>
                        <a:moveTo>
                          <a:pt x="29" y="272"/>
                        </a:moveTo>
                        <a:lnTo>
                          <a:pt x="29" y="272"/>
                        </a:lnTo>
                        <a:lnTo>
                          <a:pt x="26" y="272"/>
                        </a:lnTo>
                        <a:lnTo>
                          <a:pt x="26" y="272"/>
                        </a:lnTo>
                        <a:lnTo>
                          <a:pt x="24" y="269"/>
                        </a:lnTo>
                        <a:lnTo>
                          <a:pt x="22" y="264"/>
                        </a:lnTo>
                        <a:lnTo>
                          <a:pt x="22" y="260"/>
                        </a:lnTo>
                        <a:lnTo>
                          <a:pt x="22" y="260"/>
                        </a:lnTo>
                        <a:lnTo>
                          <a:pt x="22" y="255"/>
                        </a:lnTo>
                        <a:lnTo>
                          <a:pt x="24" y="253"/>
                        </a:lnTo>
                        <a:lnTo>
                          <a:pt x="26" y="250"/>
                        </a:lnTo>
                        <a:lnTo>
                          <a:pt x="26" y="248"/>
                        </a:lnTo>
                        <a:lnTo>
                          <a:pt x="29" y="248"/>
                        </a:lnTo>
                        <a:lnTo>
                          <a:pt x="29" y="248"/>
                        </a:lnTo>
                        <a:lnTo>
                          <a:pt x="29" y="248"/>
                        </a:lnTo>
                        <a:lnTo>
                          <a:pt x="31" y="250"/>
                        </a:lnTo>
                        <a:lnTo>
                          <a:pt x="33" y="253"/>
                        </a:lnTo>
                        <a:lnTo>
                          <a:pt x="36" y="255"/>
                        </a:lnTo>
                        <a:lnTo>
                          <a:pt x="36" y="260"/>
                        </a:lnTo>
                        <a:lnTo>
                          <a:pt x="36" y="260"/>
                        </a:lnTo>
                        <a:lnTo>
                          <a:pt x="36" y="264"/>
                        </a:lnTo>
                        <a:lnTo>
                          <a:pt x="33" y="269"/>
                        </a:lnTo>
                        <a:lnTo>
                          <a:pt x="31" y="272"/>
                        </a:lnTo>
                        <a:lnTo>
                          <a:pt x="29" y="272"/>
                        </a:lnTo>
                        <a:lnTo>
                          <a:pt x="29" y="272"/>
                        </a:lnTo>
                        <a:lnTo>
                          <a:pt x="29" y="272"/>
                        </a:lnTo>
                        <a:lnTo>
                          <a:pt x="29" y="272"/>
                        </a:lnTo>
                        <a:lnTo>
                          <a:pt x="29" y="272"/>
                        </a:lnTo>
                        <a:close/>
                      </a:path>
                    </a:pathLst>
                  </a:custGeom>
                  <a:solidFill>
                    <a:sysClr val="window" lastClr="FFFFFF"/>
                  </a:solidFill>
                  <a:ln>
                    <a:noFill/>
                  </a:ln>
                </p:spPr>
                <p:txBody>
                  <a:bodyPr vert="horz" wrap="square" lIns="162571" tIns="81285" rIns="162571" bIns="81285" numCol="1" anchor="t" anchorCtr="0" compatLnSpc="1"/>
                  <a:lstStyle/>
                  <a:p>
                    <a:pPr defTabSz="1625600">
                      <a:defRPr/>
                    </a:pPr>
                    <a:endParaRPr lang="zh-CN" altLang="en-US" sz="4265" kern="0">
                      <a:solidFill>
                        <a:prstClr val="black"/>
                      </a:solidFill>
                    </a:endParaRPr>
                  </a:p>
                </p:txBody>
              </p:sp>
            </p:grpSp>
            <p:grpSp>
              <p:nvGrpSpPr>
                <p:cNvPr id="600" name="组合 599"/>
                <p:cNvGrpSpPr/>
                <p:nvPr/>
              </p:nvGrpSpPr>
              <p:grpSpPr>
                <a:xfrm>
                  <a:off x="510115" y="5421396"/>
                  <a:ext cx="229551" cy="302732"/>
                  <a:chOff x="614007" y="4706676"/>
                  <a:chExt cx="229551" cy="302732"/>
                </a:xfrm>
              </p:grpSpPr>
              <p:sp>
                <p:nvSpPr>
                  <p:cNvPr id="646" name="圆角矩形 645"/>
                  <p:cNvSpPr/>
                  <p:nvPr/>
                </p:nvSpPr>
                <p:spPr>
                  <a:xfrm>
                    <a:off x="614007" y="4706676"/>
                    <a:ext cx="229551" cy="302732"/>
                  </a:xfrm>
                  <a:prstGeom prst="roundRect">
                    <a:avLst>
                      <a:gd name="adj" fmla="val 9808"/>
                    </a:avLst>
                  </a:prstGeom>
                  <a:solidFill>
                    <a:srgbClr val="2298F0"/>
                  </a:solidFill>
                  <a:ln>
                    <a:noFill/>
                  </a:ln>
                </p:spPr>
                <p:txBody>
                  <a:bodyPr vert="horz" wrap="square" lIns="162571" tIns="81285" rIns="162571" bIns="81285" numCol="1" anchor="t" anchorCtr="0" compatLnSpc="1"/>
                  <a:lstStyle/>
                  <a:p>
                    <a:pPr defTabSz="1625600"/>
                    <a:endParaRPr lang="zh-CN" altLang="en-US" sz="4265" kern="0">
                      <a:solidFill>
                        <a:prstClr val="black"/>
                      </a:solidFill>
                    </a:endParaRPr>
                  </a:p>
                </p:txBody>
              </p:sp>
              <p:sp>
                <p:nvSpPr>
                  <p:cNvPr id="647" name="Freeform 6"/>
                  <p:cNvSpPr>
                    <a:spLocks noEditPoints="1"/>
                  </p:cNvSpPr>
                  <p:nvPr/>
                </p:nvSpPr>
                <p:spPr bwMode="auto">
                  <a:xfrm>
                    <a:off x="651233" y="4757588"/>
                    <a:ext cx="155099" cy="200909"/>
                  </a:xfrm>
                  <a:custGeom>
                    <a:avLst/>
                    <a:gdLst>
                      <a:gd name="T0" fmla="*/ 0 w 237"/>
                      <a:gd name="T1" fmla="*/ 85 h 307"/>
                      <a:gd name="T2" fmla="*/ 10 w 237"/>
                      <a:gd name="T3" fmla="*/ 139 h 307"/>
                      <a:gd name="T4" fmla="*/ 69 w 237"/>
                      <a:gd name="T5" fmla="*/ 163 h 307"/>
                      <a:gd name="T6" fmla="*/ 154 w 237"/>
                      <a:gd name="T7" fmla="*/ 165 h 307"/>
                      <a:gd name="T8" fmla="*/ 227 w 237"/>
                      <a:gd name="T9" fmla="*/ 139 h 307"/>
                      <a:gd name="T10" fmla="*/ 237 w 237"/>
                      <a:gd name="T11" fmla="*/ 85 h 307"/>
                      <a:gd name="T12" fmla="*/ 230 w 237"/>
                      <a:gd name="T13" fmla="*/ 82 h 307"/>
                      <a:gd name="T14" fmla="*/ 152 w 237"/>
                      <a:gd name="T15" fmla="*/ 108 h 307"/>
                      <a:gd name="T16" fmla="*/ 69 w 237"/>
                      <a:gd name="T17" fmla="*/ 106 h 307"/>
                      <a:gd name="T18" fmla="*/ 7 w 237"/>
                      <a:gd name="T19" fmla="*/ 82 h 307"/>
                      <a:gd name="T20" fmla="*/ 24 w 237"/>
                      <a:gd name="T21" fmla="*/ 132 h 307"/>
                      <a:gd name="T22" fmla="*/ 22 w 237"/>
                      <a:gd name="T23" fmla="*/ 113 h 307"/>
                      <a:gd name="T24" fmla="*/ 31 w 237"/>
                      <a:gd name="T25" fmla="*/ 111 h 307"/>
                      <a:gd name="T26" fmla="*/ 33 w 237"/>
                      <a:gd name="T27" fmla="*/ 130 h 307"/>
                      <a:gd name="T28" fmla="*/ 26 w 237"/>
                      <a:gd name="T29" fmla="*/ 134 h 307"/>
                      <a:gd name="T30" fmla="*/ 166 w 237"/>
                      <a:gd name="T31" fmla="*/ 92 h 307"/>
                      <a:gd name="T32" fmla="*/ 215 w 237"/>
                      <a:gd name="T33" fmla="*/ 73 h 307"/>
                      <a:gd name="T34" fmla="*/ 237 w 237"/>
                      <a:gd name="T35" fmla="*/ 47 h 307"/>
                      <a:gd name="T36" fmla="*/ 222 w 237"/>
                      <a:gd name="T37" fmla="*/ 26 h 307"/>
                      <a:gd name="T38" fmla="*/ 178 w 237"/>
                      <a:gd name="T39" fmla="*/ 7 h 307"/>
                      <a:gd name="T40" fmla="*/ 118 w 237"/>
                      <a:gd name="T41" fmla="*/ 0 h 307"/>
                      <a:gd name="T42" fmla="*/ 50 w 237"/>
                      <a:gd name="T43" fmla="*/ 9 h 307"/>
                      <a:gd name="T44" fmla="*/ 10 w 237"/>
                      <a:gd name="T45" fmla="*/ 30 h 307"/>
                      <a:gd name="T46" fmla="*/ 0 w 237"/>
                      <a:gd name="T47" fmla="*/ 52 h 307"/>
                      <a:gd name="T48" fmla="*/ 26 w 237"/>
                      <a:gd name="T49" fmla="*/ 75 h 307"/>
                      <a:gd name="T50" fmla="*/ 83 w 237"/>
                      <a:gd name="T51" fmla="*/ 92 h 307"/>
                      <a:gd name="T52" fmla="*/ 118 w 237"/>
                      <a:gd name="T53" fmla="*/ 94 h 307"/>
                      <a:gd name="T54" fmla="*/ 3 w 237"/>
                      <a:gd name="T55" fmla="*/ 163 h 307"/>
                      <a:gd name="T56" fmla="*/ 10 w 237"/>
                      <a:gd name="T57" fmla="*/ 210 h 307"/>
                      <a:gd name="T58" fmla="*/ 69 w 237"/>
                      <a:gd name="T59" fmla="*/ 231 h 307"/>
                      <a:gd name="T60" fmla="*/ 154 w 237"/>
                      <a:gd name="T61" fmla="*/ 234 h 307"/>
                      <a:gd name="T62" fmla="*/ 227 w 237"/>
                      <a:gd name="T63" fmla="*/ 210 h 307"/>
                      <a:gd name="T64" fmla="*/ 234 w 237"/>
                      <a:gd name="T65" fmla="*/ 163 h 307"/>
                      <a:gd name="T66" fmla="*/ 227 w 237"/>
                      <a:gd name="T67" fmla="*/ 158 h 307"/>
                      <a:gd name="T68" fmla="*/ 149 w 237"/>
                      <a:gd name="T69" fmla="*/ 179 h 307"/>
                      <a:gd name="T70" fmla="*/ 71 w 237"/>
                      <a:gd name="T71" fmla="*/ 177 h 307"/>
                      <a:gd name="T72" fmla="*/ 10 w 237"/>
                      <a:gd name="T73" fmla="*/ 158 h 307"/>
                      <a:gd name="T74" fmla="*/ 24 w 237"/>
                      <a:gd name="T75" fmla="*/ 203 h 307"/>
                      <a:gd name="T76" fmla="*/ 22 w 237"/>
                      <a:gd name="T77" fmla="*/ 184 h 307"/>
                      <a:gd name="T78" fmla="*/ 31 w 237"/>
                      <a:gd name="T79" fmla="*/ 179 h 307"/>
                      <a:gd name="T80" fmla="*/ 33 w 237"/>
                      <a:gd name="T81" fmla="*/ 201 h 307"/>
                      <a:gd name="T82" fmla="*/ 29 w 237"/>
                      <a:gd name="T83" fmla="*/ 203 h 307"/>
                      <a:gd name="T84" fmla="*/ 3 w 237"/>
                      <a:gd name="T85" fmla="*/ 234 h 307"/>
                      <a:gd name="T86" fmla="*/ 10 w 237"/>
                      <a:gd name="T87" fmla="*/ 281 h 307"/>
                      <a:gd name="T88" fmla="*/ 69 w 237"/>
                      <a:gd name="T89" fmla="*/ 302 h 307"/>
                      <a:gd name="T90" fmla="*/ 152 w 237"/>
                      <a:gd name="T91" fmla="*/ 305 h 307"/>
                      <a:gd name="T92" fmla="*/ 227 w 237"/>
                      <a:gd name="T93" fmla="*/ 281 h 307"/>
                      <a:gd name="T94" fmla="*/ 234 w 237"/>
                      <a:gd name="T95" fmla="*/ 234 h 307"/>
                      <a:gd name="T96" fmla="*/ 227 w 237"/>
                      <a:gd name="T97" fmla="*/ 229 h 307"/>
                      <a:gd name="T98" fmla="*/ 149 w 237"/>
                      <a:gd name="T99" fmla="*/ 250 h 307"/>
                      <a:gd name="T100" fmla="*/ 71 w 237"/>
                      <a:gd name="T101" fmla="*/ 248 h 307"/>
                      <a:gd name="T102" fmla="*/ 10 w 237"/>
                      <a:gd name="T103" fmla="*/ 229 h 307"/>
                      <a:gd name="T104" fmla="*/ 26 w 237"/>
                      <a:gd name="T105" fmla="*/ 272 h 307"/>
                      <a:gd name="T106" fmla="*/ 24 w 237"/>
                      <a:gd name="T107" fmla="*/ 253 h 307"/>
                      <a:gd name="T108" fmla="*/ 31 w 237"/>
                      <a:gd name="T109" fmla="*/ 250 h 307"/>
                      <a:gd name="T110" fmla="*/ 33 w 237"/>
                      <a:gd name="T111" fmla="*/ 269 h 307"/>
                      <a:gd name="T112" fmla="*/ 29 w 237"/>
                      <a:gd name="T113" fmla="*/ 272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7" h="307">
                        <a:moveTo>
                          <a:pt x="7" y="82"/>
                        </a:moveTo>
                        <a:lnTo>
                          <a:pt x="7" y="82"/>
                        </a:lnTo>
                        <a:lnTo>
                          <a:pt x="5" y="80"/>
                        </a:lnTo>
                        <a:lnTo>
                          <a:pt x="3" y="82"/>
                        </a:lnTo>
                        <a:lnTo>
                          <a:pt x="3" y="85"/>
                        </a:lnTo>
                        <a:lnTo>
                          <a:pt x="0" y="85"/>
                        </a:lnTo>
                        <a:lnTo>
                          <a:pt x="3" y="125"/>
                        </a:lnTo>
                        <a:lnTo>
                          <a:pt x="3" y="125"/>
                        </a:lnTo>
                        <a:lnTo>
                          <a:pt x="3" y="130"/>
                        </a:lnTo>
                        <a:lnTo>
                          <a:pt x="3" y="134"/>
                        </a:lnTo>
                        <a:lnTo>
                          <a:pt x="5" y="137"/>
                        </a:lnTo>
                        <a:lnTo>
                          <a:pt x="10" y="139"/>
                        </a:lnTo>
                        <a:lnTo>
                          <a:pt x="10" y="139"/>
                        </a:lnTo>
                        <a:lnTo>
                          <a:pt x="17" y="146"/>
                        </a:lnTo>
                        <a:lnTo>
                          <a:pt x="29" y="151"/>
                        </a:lnTo>
                        <a:lnTo>
                          <a:pt x="40" y="156"/>
                        </a:lnTo>
                        <a:lnTo>
                          <a:pt x="55" y="158"/>
                        </a:lnTo>
                        <a:lnTo>
                          <a:pt x="69" y="163"/>
                        </a:lnTo>
                        <a:lnTo>
                          <a:pt x="83" y="165"/>
                        </a:lnTo>
                        <a:lnTo>
                          <a:pt x="100" y="165"/>
                        </a:lnTo>
                        <a:lnTo>
                          <a:pt x="118" y="165"/>
                        </a:lnTo>
                        <a:lnTo>
                          <a:pt x="118" y="165"/>
                        </a:lnTo>
                        <a:lnTo>
                          <a:pt x="137" y="165"/>
                        </a:lnTo>
                        <a:lnTo>
                          <a:pt x="154" y="165"/>
                        </a:lnTo>
                        <a:lnTo>
                          <a:pt x="168" y="163"/>
                        </a:lnTo>
                        <a:lnTo>
                          <a:pt x="182" y="158"/>
                        </a:lnTo>
                        <a:lnTo>
                          <a:pt x="196" y="156"/>
                        </a:lnTo>
                        <a:lnTo>
                          <a:pt x="208" y="151"/>
                        </a:lnTo>
                        <a:lnTo>
                          <a:pt x="218" y="146"/>
                        </a:lnTo>
                        <a:lnTo>
                          <a:pt x="227" y="139"/>
                        </a:lnTo>
                        <a:lnTo>
                          <a:pt x="227" y="139"/>
                        </a:lnTo>
                        <a:lnTo>
                          <a:pt x="232" y="137"/>
                        </a:lnTo>
                        <a:lnTo>
                          <a:pt x="232" y="134"/>
                        </a:lnTo>
                        <a:lnTo>
                          <a:pt x="234" y="130"/>
                        </a:lnTo>
                        <a:lnTo>
                          <a:pt x="234" y="125"/>
                        </a:lnTo>
                        <a:lnTo>
                          <a:pt x="237" y="85"/>
                        </a:lnTo>
                        <a:lnTo>
                          <a:pt x="237" y="85"/>
                        </a:lnTo>
                        <a:lnTo>
                          <a:pt x="234" y="85"/>
                        </a:lnTo>
                        <a:lnTo>
                          <a:pt x="232" y="82"/>
                        </a:lnTo>
                        <a:lnTo>
                          <a:pt x="232" y="80"/>
                        </a:lnTo>
                        <a:lnTo>
                          <a:pt x="230" y="82"/>
                        </a:lnTo>
                        <a:lnTo>
                          <a:pt x="230" y="82"/>
                        </a:lnTo>
                        <a:lnTo>
                          <a:pt x="220" y="87"/>
                        </a:lnTo>
                        <a:lnTo>
                          <a:pt x="208" y="94"/>
                        </a:lnTo>
                        <a:lnTo>
                          <a:pt x="196" y="99"/>
                        </a:lnTo>
                        <a:lnTo>
                          <a:pt x="182" y="104"/>
                        </a:lnTo>
                        <a:lnTo>
                          <a:pt x="168" y="106"/>
                        </a:lnTo>
                        <a:lnTo>
                          <a:pt x="152" y="108"/>
                        </a:lnTo>
                        <a:lnTo>
                          <a:pt x="135" y="108"/>
                        </a:lnTo>
                        <a:lnTo>
                          <a:pt x="118" y="111"/>
                        </a:lnTo>
                        <a:lnTo>
                          <a:pt x="118" y="111"/>
                        </a:lnTo>
                        <a:lnTo>
                          <a:pt x="102" y="108"/>
                        </a:lnTo>
                        <a:lnTo>
                          <a:pt x="85" y="108"/>
                        </a:lnTo>
                        <a:lnTo>
                          <a:pt x="69" y="106"/>
                        </a:lnTo>
                        <a:lnTo>
                          <a:pt x="55" y="104"/>
                        </a:lnTo>
                        <a:lnTo>
                          <a:pt x="40" y="99"/>
                        </a:lnTo>
                        <a:lnTo>
                          <a:pt x="29" y="94"/>
                        </a:lnTo>
                        <a:lnTo>
                          <a:pt x="17" y="87"/>
                        </a:lnTo>
                        <a:lnTo>
                          <a:pt x="7" y="82"/>
                        </a:lnTo>
                        <a:lnTo>
                          <a:pt x="7" y="82"/>
                        </a:lnTo>
                        <a:lnTo>
                          <a:pt x="7" y="82"/>
                        </a:lnTo>
                        <a:lnTo>
                          <a:pt x="7" y="82"/>
                        </a:lnTo>
                        <a:close/>
                        <a:moveTo>
                          <a:pt x="26" y="134"/>
                        </a:moveTo>
                        <a:lnTo>
                          <a:pt x="26" y="134"/>
                        </a:lnTo>
                        <a:lnTo>
                          <a:pt x="26" y="132"/>
                        </a:lnTo>
                        <a:lnTo>
                          <a:pt x="24" y="132"/>
                        </a:lnTo>
                        <a:lnTo>
                          <a:pt x="22" y="130"/>
                        </a:lnTo>
                        <a:lnTo>
                          <a:pt x="22" y="125"/>
                        </a:lnTo>
                        <a:lnTo>
                          <a:pt x="19" y="120"/>
                        </a:lnTo>
                        <a:lnTo>
                          <a:pt x="19" y="120"/>
                        </a:lnTo>
                        <a:lnTo>
                          <a:pt x="22" y="116"/>
                        </a:lnTo>
                        <a:lnTo>
                          <a:pt x="22" y="113"/>
                        </a:lnTo>
                        <a:lnTo>
                          <a:pt x="24" y="111"/>
                        </a:lnTo>
                        <a:lnTo>
                          <a:pt x="26" y="108"/>
                        </a:lnTo>
                        <a:lnTo>
                          <a:pt x="26" y="108"/>
                        </a:lnTo>
                        <a:lnTo>
                          <a:pt x="26" y="108"/>
                        </a:lnTo>
                        <a:lnTo>
                          <a:pt x="29" y="108"/>
                        </a:lnTo>
                        <a:lnTo>
                          <a:pt x="31" y="111"/>
                        </a:lnTo>
                        <a:lnTo>
                          <a:pt x="33" y="113"/>
                        </a:lnTo>
                        <a:lnTo>
                          <a:pt x="33" y="116"/>
                        </a:lnTo>
                        <a:lnTo>
                          <a:pt x="33" y="120"/>
                        </a:lnTo>
                        <a:lnTo>
                          <a:pt x="33" y="120"/>
                        </a:lnTo>
                        <a:lnTo>
                          <a:pt x="33" y="125"/>
                        </a:lnTo>
                        <a:lnTo>
                          <a:pt x="33" y="130"/>
                        </a:lnTo>
                        <a:lnTo>
                          <a:pt x="31" y="132"/>
                        </a:lnTo>
                        <a:lnTo>
                          <a:pt x="29" y="132"/>
                        </a:lnTo>
                        <a:lnTo>
                          <a:pt x="26" y="134"/>
                        </a:lnTo>
                        <a:lnTo>
                          <a:pt x="26" y="134"/>
                        </a:lnTo>
                        <a:lnTo>
                          <a:pt x="26" y="134"/>
                        </a:lnTo>
                        <a:lnTo>
                          <a:pt x="26" y="134"/>
                        </a:lnTo>
                        <a:close/>
                        <a:moveTo>
                          <a:pt x="118" y="94"/>
                        </a:moveTo>
                        <a:lnTo>
                          <a:pt x="118" y="94"/>
                        </a:lnTo>
                        <a:lnTo>
                          <a:pt x="130" y="94"/>
                        </a:lnTo>
                        <a:lnTo>
                          <a:pt x="144" y="94"/>
                        </a:lnTo>
                        <a:lnTo>
                          <a:pt x="154" y="92"/>
                        </a:lnTo>
                        <a:lnTo>
                          <a:pt x="166" y="92"/>
                        </a:lnTo>
                        <a:lnTo>
                          <a:pt x="178" y="90"/>
                        </a:lnTo>
                        <a:lnTo>
                          <a:pt x="187" y="85"/>
                        </a:lnTo>
                        <a:lnTo>
                          <a:pt x="194" y="82"/>
                        </a:lnTo>
                        <a:lnTo>
                          <a:pt x="204" y="80"/>
                        </a:lnTo>
                        <a:lnTo>
                          <a:pt x="211" y="75"/>
                        </a:lnTo>
                        <a:lnTo>
                          <a:pt x="215" y="73"/>
                        </a:lnTo>
                        <a:lnTo>
                          <a:pt x="222" y="68"/>
                        </a:lnTo>
                        <a:lnTo>
                          <a:pt x="227" y="64"/>
                        </a:lnTo>
                        <a:lnTo>
                          <a:pt x="232" y="61"/>
                        </a:lnTo>
                        <a:lnTo>
                          <a:pt x="234" y="56"/>
                        </a:lnTo>
                        <a:lnTo>
                          <a:pt x="234" y="52"/>
                        </a:lnTo>
                        <a:lnTo>
                          <a:pt x="237" y="47"/>
                        </a:lnTo>
                        <a:lnTo>
                          <a:pt x="237" y="47"/>
                        </a:lnTo>
                        <a:lnTo>
                          <a:pt x="234" y="42"/>
                        </a:lnTo>
                        <a:lnTo>
                          <a:pt x="234" y="40"/>
                        </a:lnTo>
                        <a:lnTo>
                          <a:pt x="232" y="35"/>
                        </a:lnTo>
                        <a:lnTo>
                          <a:pt x="227" y="30"/>
                        </a:lnTo>
                        <a:lnTo>
                          <a:pt x="222" y="26"/>
                        </a:lnTo>
                        <a:lnTo>
                          <a:pt x="218" y="23"/>
                        </a:lnTo>
                        <a:lnTo>
                          <a:pt x="211" y="19"/>
                        </a:lnTo>
                        <a:lnTo>
                          <a:pt x="204" y="16"/>
                        </a:lnTo>
                        <a:lnTo>
                          <a:pt x="194" y="12"/>
                        </a:lnTo>
                        <a:lnTo>
                          <a:pt x="187" y="9"/>
                        </a:lnTo>
                        <a:lnTo>
                          <a:pt x="178" y="7"/>
                        </a:lnTo>
                        <a:lnTo>
                          <a:pt x="166" y="4"/>
                        </a:lnTo>
                        <a:lnTo>
                          <a:pt x="154" y="2"/>
                        </a:lnTo>
                        <a:lnTo>
                          <a:pt x="144" y="0"/>
                        </a:lnTo>
                        <a:lnTo>
                          <a:pt x="130" y="0"/>
                        </a:lnTo>
                        <a:lnTo>
                          <a:pt x="118" y="0"/>
                        </a:lnTo>
                        <a:lnTo>
                          <a:pt x="118" y="0"/>
                        </a:lnTo>
                        <a:lnTo>
                          <a:pt x="104" y="0"/>
                        </a:lnTo>
                        <a:lnTo>
                          <a:pt x="95" y="0"/>
                        </a:lnTo>
                        <a:lnTo>
                          <a:pt x="83" y="2"/>
                        </a:lnTo>
                        <a:lnTo>
                          <a:pt x="71" y="4"/>
                        </a:lnTo>
                        <a:lnTo>
                          <a:pt x="59" y="7"/>
                        </a:lnTo>
                        <a:lnTo>
                          <a:pt x="50" y="9"/>
                        </a:lnTo>
                        <a:lnTo>
                          <a:pt x="43" y="12"/>
                        </a:lnTo>
                        <a:lnTo>
                          <a:pt x="33" y="16"/>
                        </a:lnTo>
                        <a:lnTo>
                          <a:pt x="26" y="19"/>
                        </a:lnTo>
                        <a:lnTo>
                          <a:pt x="19" y="23"/>
                        </a:lnTo>
                        <a:lnTo>
                          <a:pt x="14" y="26"/>
                        </a:lnTo>
                        <a:lnTo>
                          <a:pt x="10" y="30"/>
                        </a:lnTo>
                        <a:lnTo>
                          <a:pt x="5" y="35"/>
                        </a:lnTo>
                        <a:lnTo>
                          <a:pt x="3" y="40"/>
                        </a:lnTo>
                        <a:lnTo>
                          <a:pt x="0" y="42"/>
                        </a:lnTo>
                        <a:lnTo>
                          <a:pt x="0" y="47"/>
                        </a:lnTo>
                        <a:lnTo>
                          <a:pt x="0" y="47"/>
                        </a:lnTo>
                        <a:lnTo>
                          <a:pt x="0" y="52"/>
                        </a:lnTo>
                        <a:lnTo>
                          <a:pt x="3" y="56"/>
                        </a:lnTo>
                        <a:lnTo>
                          <a:pt x="5" y="61"/>
                        </a:lnTo>
                        <a:lnTo>
                          <a:pt x="10" y="64"/>
                        </a:lnTo>
                        <a:lnTo>
                          <a:pt x="14" y="68"/>
                        </a:lnTo>
                        <a:lnTo>
                          <a:pt x="19" y="73"/>
                        </a:lnTo>
                        <a:lnTo>
                          <a:pt x="26" y="75"/>
                        </a:lnTo>
                        <a:lnTo>
                          <a:pt x="33" y="80"/>
                        </a:lnTo>
                        <a:lnTo>
                          <a:pt x="43" y="82"/>
                        </a:lnTo>
                        <a:lnTo>
                          <a:pt x="50" y="85"/>
                        </a:lnTo>
                        <a:lnTo>
                          <a:pt x="59" y="90"/>
                        </a:lnTo>
                        <a:lnTo>
                          <a:pt x="71" y="92"/>
                        </a:lnTo>
                        <a:lnTo>
                          <a:pt x="83" y="92"/>
                        </a:lnTo>
                        <a:lnTo>
                          <a:pt x="95" y="94"/>
                        </a:lnTo>
                        <a:lnTo>
                          <a:pt x="104" y="94"/>
                        </a:lnTo>
                        <a:lnTo>
                          <a:pt x="118" y="94"/>
                        </a:lnTo>
                        <a:lnTo>
                          <a:pt x="118" y="94"/>
                        </a:lnTo>
                        <a:lnTo>
                          <a:pt x="118" y="94"/>
                        </a:lnTo>
                        <a:lnTo>
                          <a:pt x="118" y="94"/>
                        </a:lnTo>
                        <a:close/>
                        <a:moveTo>
                          <a:pt x="10" y="158"/>
                        </a:moveTo>
                        <a:lnTo>
                          <a:pt x="10" y="158"/>
                        </a:lnTo>
                        <a:lnTo>
                          <a:pt x="7" y="158"/>
                        </a:lnTo>
                        <a:lnTo>
                          <a:pt x="5" y="158"/>
                        </a:lnTo>
                        <a:lnTo>
                          <a:pt x="3" y="160"/>
                        </a:lnTo>
                        <a:lnTo>
                          <a:pt x="3" y="163"/>
                        </a:lnTo>
                        <a:lnTo>
                          <a:pt x="3" y="196"/>
                        </a:lnTo>
                        <a:lnTo>
                          <a:pt x="3" y="196"/>
                        </a:lnTo>
                        <a:lnTo>
                          <a:pt x="3" y="201"/>
                        </a:lnTo>
                        <a:lnTo>
                          <a:pt x="5" y="205"/>
                        </a:lnTo>
                        <a:lnTo>
                          <a:pt x="7" y="208"/>
                        </a:lnTo>
                        <a:lnTo>
                          <a:pt x="10" y="210"/>
                        </a:lnTo>
                        <a:lnTo>
                          <a:pt x="10" y="210"/>
                        </a:lnTo>
                        <a:lnTo>
                          <a:pt x="19" y="217"/>
                        </a:lnTo>
                        <a:lnTo>
                          <a:pt x="29" y="222"/>
                        </a:lnTo>
                        <a:lnTo>
                          <a:pt x="40" y="224"/>
                        </a:lnTo>
                        <a:lnTo>
                          <a:pt x="55" y="229"/>
                        </a:lnTo>
                        <a:lnTo>
                          <a:pt x="69" y="231"/>
                        </a:lnTo>
                        <a:lnTo>
                          <a:pt x="83" y="234"/>
                        </a:lnTo>
                        <a:lnTo>
                          <a:pt x="100" y="236"/>
                        </a:lnTo>
                        <a:lnTo>
                          <a:pt x="118" y="236"/>
                        </a:lnTo>
                        <a:lnTo>
                          <a:pt x="118" y="236"/>
                        </a:lnTo>
                        <a:lnTo>
                          <a:pt x="135" y="236"/>
                        </a:lnTo>
                        <a:lnTo>
                          <a:pt x="154" y="234"/>
                        </a:lnTo>
                        <a:lnTo>
                          <a:pt x="168" y="231"/>
                        </a:lnTo>
                        <a:lnTo>
                          <a:pt x="182" y="229"/>
                        </a:lnTo>
                        <a:lnTo>
                          <a:pt x="196" y="224"/>
                        </a:lnTo>
                        <a:lnTo>
                          <a:pt x="208" y="222"/>
                        </a:lnTo>
                        <a:lnTo>
                          <a:pt x="218" y="217"/>
                        </a:lnTo>
                        <a:lnTo>
                          <a:pt x="227" y="210"/>
                        </a:lnTo>
                        <a:lnTo>
                          <a:pt x="227" y="210"/>
                        </a:lnTo>
                        <a:lnTo>
                          <a:pt x="230" y="208"/>
                        </a:lnTo>
                        <a:lnTo>
                          <a:pt x="232" y="205"/>
                        </a:lnTo>
                        <a:lnTo>
                          <a:pt x="234" y="201"/>
                        </a:lnTo>
                        <a:lnTo>
                          <a:pt x="234" y="196"/>
                        </a:lnTo>
                        <a:lnTo>
                          <a:pt x="234" y="163"/>
                        </a:lnTo>
                        <a:lnTo>
                          <a:pt x="234" y="163"/>
                        </a:lnTo>
                        <a:lnTo>
                          <a:pt x="234" y="160"/>
                        </a:lnTo>
                        <a:lnTo>
                          <a:pt x="232" y="158"/>
                        </a:lnTo>
                        <a:lnTo>
                          <a:pt x="230" y="158"/>
                        </a:lnTo>
                        <a:lnTo>
                          <a:pt x="227" y="158"/>
                        </a:lnTo>
                        <a:lnTo>
                          <a:pt x="227" y="158"/>
                        </a:lnTo>
                        <a:lnTo>
                          <a:pt x="215" y="163"/>
                        </a:lnTo>
                        <a:lnTo>
                          <a:pt x="206" y="168"/>
                        </a:lnTo>
                        <a:lnTo>
                          <a:pt x="194" y="172"/>
                        </a:lnTo>
                        <a:lnTo>
                          <a:pt x="180" y="175"/>
                        </a:lnTo>
                        <a:lnTo>
                          <a:pt x="166" y="177"/>
                        </a:lnTo>
                        <a:lnTo>
                          <a:pt x="149" y="179"/>
                        </a:lnTo>
                        <a:lnTo>
                          <a:pt x="135" y="182"/>
                        </a:lnTo>
                        <a:lnTo>
                          <a:pt x="118" y="182"/>
                        </a:lnTo>
                        <a:lnTo>
                          <a:pt x="118" y="182"/>
                        </a:lnTo>
                        <a:lnTo>
                          <a:pt x="102" y="182"/>
                        </a:lnTo>
                        <a:lnTo>
                          <a:pt x="88" y="179"/>
                        </a:lnTo>
                        <a:lnTo>
                          <a:pt x="71" y="177"/>
                        </a:lnTo>
                        <a:lnTo>
                          <a:pt x="57" y="175"/>
                        </a:lnTo>
                        <a:lnTo>
                          <a:pt x="43" y="172"/>
                        </a:lnTo>
                        <a:lnTo>
                          <a:pt x="31" y="168"/>
                        </a:lnTo>
                        <a:lnTo>
                          <a:pt x="19" y="163"/>
                        </a:lnTo>
                        <a:lnTo>
                          <a:pt x="10" y="158"/>
                        </a:lnTo>
                        <a:lnTo>
                          <a:pt x="10" y="158"/>
                        </a:lnTo>
                        <a:lnTo>
                          <a:pt x="10" y="158"/>
                        </a:lnTo>
                        <a:lnTo>
                          <a:pt x="10" y="158"/>
                        </a:lnTo>
                        <a:close/>
                        <a:moveTo>
                          <a:pt x="29" y="203"/>
                        </a:moveTo>
                        <a:lnTo>
                          <a:pt x="29" y="203"/>
                        </a:lnTo>
                        <a:lnTo>
                          <a:pt x="26" y="203"/>
                        </a:lnTo>
                        <a:lnTo>
                          <a:pt x="24" y="203"/>
                        </a:lnTo>
                        <a:lnTo>
                          <a:pt x="22" y="201"/>
                        </a:lnTo>
                        <a:lnTo>
                          <a:pt x="22" y="196"/>
                        </a:lnTo>
                        <a:lnTo>
                          <a:pt x="22" y="191"/>
                        </a:lnTo>
                        <a:lnTo>
                          <a:pt x="22" y="191"/>
                        </a:lnTo>
                        <a:lnTo>
                          <a:pt x="22" y="186"/>
                        </a:lnTo>
                        <a:lnTo>
                          <a:pt x="22" y="184"/>
                        </a:lnTo>
                        <a:lnTo>
                          <a:pt x="24" y="179"/>
                        </a:lnTo>
                        <a:lnTo>
                          <a:pt x="26" y="179"/>
                        </a:lnTo>
                        <a:lnTo>
                          <a:pt x="26" y="179"/>
                        </a:lnTo>
                        <a:lnTo>
                          <a:pt x="26" y="179"/>
                        </a:lnTo>
                        <a:lnTo>
                          <a:pt x="29" y="179"/>
                        </a:lnTo>
                        <a:lnTo>
                          <a:pt x="31" y="179"/>
                        </a:lnTo>
                        <a:lnTo>
                          <a:pt x="33" y="184"/>
                        </a:lnTo>
                        <a:lnTo>
                          <a:pt x="33" y="186"/>
                        </a:lnTo>
                        <a:lnTo>
                          <a:pt x="36" y="191"/>
                        </a:lnTo>
                        <a:lnTo>
                          <a:pt x="36" y="191"/>
                        </a:lnTo>
                        <a:lnTo>
                          <a:pt x="33" y="196"/>
                        </a:lnTo>
                        <a:lnTo>
                          <a:pt x="33" y="201"/>
                        </a:lnTo>
                        <a:lnTo>
                          <a:pt x="31" y="203"/>
                        </a:lnTo>
                        <a:lnTo>
                          <a:pt x="29" y="203"/>
                        </a:lnTo>
                        <a:lnTo>
                          <a:pt x="29" y="203"/>
                        </a:lnTo>
                        <a:lnTo>
                          <a:pt x="29" y="203"/>
                        </a:lnTo>
                        <a:lnTo>
                          <a:pt x="29" y="203"/>
                        </a:lnTo>
                        <a:lnTo>
                          <a:pt x="29" y="203"/>
                        </a:lnTo>
                        <a:close/>
                        <a:moveTo>
                          <a:pt x="10" y="229"/>
                        </a:moveTo>
                        <a:lnTo>
                          <a:pt x="10" y="229"/>
                        </a:lnTo>
                        <a:lnTo>
                          <a:pt x="7" y="229"/>
                        </a:lnTo>
                        <a:lnTo>
                          <a:pt x="5" y="229"/>
                        </a:lnTo>
                        <a:lnTo>
                          <a:pt x="3" y="231"/>
                        </a:lnTo>
                        <a:lnTo>
                          <a:pt x="3" y="234"/>
                        </a:lnTo>
                        <a:lnTo>
                          <a:pt x="3" y="267"/>
                        </a:lnTo>
                        <a:lnTo>
                          <a:pt x="3" y="267"/>
                        </a:lnTo>
                        <a:lnTo>
                          <a:pt x="5" y="269"/>
                        </a:lnTo>
                        <a:lnTo>
                          <a:pt x="5" y="274"/>
                        </a:lnTo>
                        <a:lnTo>
                          <a:pt x="7" y="279"/>
                        </a:lnTo>
                        <a:lnTo>
                          <a:pt x="10" y="281"/>
                        </a:lnTo>
                        <a:lnTo>
                          <a:pt x="10" y="281"/>
                        </a:lnTo>
                        <a:lnTo>
                          <a:pt x="19" y="286"/>
                        </a:lnTo>
                        <a:lnTo>
                          <a:pt x="29" y="290"/>
                        </a:lnTo>
                        <a:lnTo>
                          <a:pt x="40" y="295"/>
                        </a:lnTo>
                        <a:lnTo>
                          <a:pt x="55" y="298"/>
                        </a:lnTo>
                        <a:lnTo>
                          <a:pt x="69" y="302"/>
                        </a:lnTo>
                        <a:lnTo>
                          <a:pt x="85" y="305"/>
                        </a:lnTo>
                        <a:lnTo>
                          <a:pt x="100" y="305"/>
                        </a:lnTo>
                        <a:lnTo>
                          <a:pt x="118" y="307"/>
                        </a:lnTo>
                        <a:lnTo>
                          <a:pt x="118" y="307"/>
                        </a:lnTo>
                        <a:lnTo>
                          <a:pt x="135" y="305"/>
                        </a:lnTo>
                        <a:lnTo>
                          <a:pt x="152" y="305"/>
                        </a:lnTo>
                        <a:lnTo>
                          <a:pt x="168" y="302"/>
                        </a:lnTo>
                        <a:lnTo>
                          <a:pt x="182" y="298"/>
                        </a:lnTo>
                        <a:lnTo>
                          <a:pt x="194" y="295"/>
                        </a:lnTo>
                        <a:lnTo>
                          <a:pt x="208" y="290"/>
                        </a:lnTo>
                        <a:lnTo>
                          <a:pt x="218" y="286"/>
                        </a:lnTo>
                        <a:lnTo>
                          <a:pt x="227" y="281"/>
                        </a:lnTo>
                        <a:lnTo>
                          <a:pt x="227" y="281"/>
                        </a:lnTo>
                        <a:lnTo>
                          <a:pt x="230" y="279"/>
                        </a:lnTo>
                        <a:lnTo>
                          <a:pt x="232" y="274"/>
                        </a:lnTo>
                        <a:lnTo>
                          <a:pt x="232" y="269"/>
                        </a:lnTo>
                        <a:lnTo>
                          <a:pt x="234" y="267"/>
                        </a:lnTo>
                        <a:lnTo>
                          <a:pt x="234" y="234"/>
                        </a:lnTo>
                        <a:lnTo>
                          <a:pt x="234" y="234"/>
                        </a:lnTo>
                        <a:lnTo>
                          <a:pt x="232" y="231"/>
                        </a:lnTo>
                        <a:lnTo>
                          <a:pt x="232" y="229"/>
                        </a:lnTo>
                        <a:lnTo>
                          <a:pt x="230" y="229"/>
                        </a:lnTo>
                        <a:lnTo>
                          <a:pt x="227" y="229"/>
                        </a:lnTo>
                        <a:lnTo>
                          <a:pt x="227" y="229"/>
                        </a:lnTo>
                        <a:lnTo>
                          <a:pt x="215" y="234"/>
                        </a:lnTo>
                        <a:lnTo>
                          <a:pt x="206" y="238"/>
                        </a:lnTo>
                        <a:lnTo>
                          <a:pt x="192" y="241"/>
                        </a:lnTo>
                        <a:lnTo>
                          <a:pt x="180" y="246"/>
                        </a:lnTo>
                        <a:lnTo>
                          <a:pt x="166" y="248"/>
                        </a:lnTo>
                        <a:lnTo>
                          <a:pt x="149" y="250"/>
                        </a:lnTo>
                        <a:lnTo>
                          <a:pt x="135" y="250"/>
                        </a:lnTo>
                        <a:lnTo>
                          <a:pt x="118" y="253"/>
                        </a:lnTo>
                        <a:lnTo>
                          <a:pt x="118" y="253"/>
                        </a:lnTo>
                        <a:lnTo>
                          <a:pt x="102" y="250"/>
                        </a:lnTo>
                        <a:lnTo>
                          <a:pt x="88" y="250"/>
                        </a:lnTo>
                        <a:lnTo>
                          <a:pt x="71" y="248"/>
                        </a:lnTo>
                        <a:lnTo>
                          <a:pt x="57" y="246"/>
                        </a:lnTo>
                        <a:lnTo>
                          <a:pt x="45" y="241"/>
                        </a:lnTo>
                        <a:lnTo>
                          <a:pt x="33" y="238"/>
                        </a:lnTo>
                        <a:lnTo>
                          <a:pt x="22" y="234"/>
                        </a:lnTo>
                        <a:lnTo>
                          <a:pt x="10" y="229"/>
                        </a:lnTo>
                        <a:lnTo>
                          <a:pt x="10" y="229"/>
                        </a:lnTo>
                        <a:lnTo>
                          <a:pt x="10" y="229"/>
                        </a:lnTo>
                        <a:lnTo>
                          <a:pt x="10" y="229"/>
                        </a:lnTo>
                        <a:close/>
                        <a:moveTo>
                          <a:pt x="29" y="272"/>
                        </a:moveTo>
                        <a:lnTo>
                          <a:pt x="29" y="272"/>
                        </a:lnTo>
                        <a:lnTo>
                          <a:pt x="26" y="272"/>
                        </a:lnTo>
                        <a:lnTo>
                          <a:pt x="26" y="272"/>
                        </a:lnTo>
                        <a:lnTo>
                          <a:pt x="24" y="269"/>
                        </a:lnTo>
                        <a:lnTo>
                          <a:pt x="22" y="264"/>
                        </a:lnTo>
                        <a:lnTo>
                          <a:pt x="22" y="260"/>
                        </a:lnTo>
                        <a:lnTo>
                          <a:pt x="22" y="260"/>
                        </a:lnTo>
                        <a:lnTo>
                          <a:pt x="22" y="255"/>
                        </a:lnTo>
                        <a:lnTo>
                          <a:pt x="24" y="253"/>
                        </a:lnTo>
                        <a:lnTo>
                          <a:pt x="26" y="250"/>
                        </a:lnTo>
                        <a:lnTo>
                          <a:pt x="26" y="248"/>
                        </a:lnTo>
                        <a:lnTo>
                          <a:pt x="29" y="248"/>
                        </a:lnTo>
                        <a:lnTo>
                          <a:pt x="29" y="248"/>
                        </a:lnTo>
                        <a:lnTo>
                          <a:pt x="29" y="248"/>
                        </a:lnTo>
                        <a:lnTo>
                          <a:pt x="31" y="250"/>
                        </a:lnTo>
                        <a:lnTo>
                          <a:pt x="33" y="253"/>
                        </a:lnTo>
                        <a:lnTo>
                          <a:pt x="36" y="255"/>
                        </a:lnTo>
                        <a:lnTo>
                          <a:pt x="36" y="260"/>
                        </a:lnTo>
                        <a:lnTo>
                          <a:pt x="36" y="260"/>
                        </a:lnTo>
                        <a:lnTo>
                          <a:pt x="36" y="264"/>
                        </a:lnTo>
                        <a:lnTo>
                          <a:pt x="33" y="269"/>
                        </a:lnTo>
                        <a:lnTo>
                          <a:pt x="31" y="272"/>
                        </a:lnTo>
                        <a:lnTo>
                          <a:pt x="29" y="272"/>
                        </a:lnTo>
                        <a:lnTo>
                          <a:pt x="29" y="272"/>
                        </a:lnTo>
                        <a:lnTo>
                          <a:pt x="29" y="272"/>
                        </a:lnTo>
                        <a:lnTo>
                          <a:pt x="29" y="272"/>
                        </a:lnTo>
                        <a:lnTo>
                          <a:pt x="29" y="272"/>
                        </a:lnTo>
                        <a:close/>
                      </a:path>
                    </a:pathLst>
                  </a:custGeom>
                  <a:solidFill>
                    <a:sysClr val="window" lastClr="FFFFFF"/>
                  </a:solidFill>
                  <a:ln>
                    <a:noFill/>
                  </a:ln>
                </p:spPr>
                <p:txBody>
                  <a:bodyPr vert="horz" wrap="square" lIns="162571" tIns="81285" rIns="162571" bIns="81285" numCol="1" anchor="t" anchorCtr="0" compatLnSpc="1"/>
                  <a:lstStyle/>
                  <a:p>
                    <a:pPr defTabSz="1625600">
                      <a:defRPr/>
                    </a:pPr>
                    <a:endParaRPr lang="zh-CN" altLang="en-US" sz="4265" kern="0">
                      <a:solidFill>
                        <a:prstClr val="black"/>
                      </a:solidFill>
                    </a:endParaRPr>
                  </a:p>
                </p:txBody>
              </p:sp>
            </p:grpSp>
            <p:grpSp>
              <p:nvGrpSpPr>
                <p:cNvPr id="601" name="组合 600"/>
                <p:cNvGrpSpPr/>
                <p:nvPr/>
              </p:nvGrpSpPr>
              <p:grpSpPr>
                <a:xfrm>
                  <a:off x="1316898" y="5040052"/>
                  <a:ext cx="229551" cy="302732"/>
                  <a:chOff x="614007" y="4706676"/>
                  <a:chExt cx="229551" cy="302732"/>
                </a:xfrm>
              </p:grpSpPr>
              <p:sp>
                <p:nvSpPr>
                  <p:cNvPr id="644" name="圆角矩形 643"/>
                  <p:cNvSpPr/>
                  <p:nvPr/>
                </p:nvSpPr>
                <p:spPr>
                  <a:xfrm>
                    <a:off x="614007" y="4706676"/>
                    <a:ext cx="229551" cy="302732"/>
                  </a:xfrm>
                  <a:prstGeom prst="roundRect">
                    <a:avLst>
                      <a:gd name="adj" fmla="val 9808"/>
                    </a:avLst>
                  </a:prstGeom>
                  <a:solidFill>
                    <a:srgbClr val="2298F0"/>
                  </a:solidFill>
                  <a:ln>
                    <a:noFill/>
                  </a:ln>
                </p:spPr>
                <p:txBody>
                  <a:bodyPr vert="horz" wrap="square" lIns="162571" tIns="81285" rIns="162571" bIns="81285" numCol="1" anchor="t" anchorCtr="0" compatLnSpc="1"/>
                  <a:lstStyle/>
                  <a:p>
                    <a:pPr defTabSz="1625600"/>
                    <a:endParaRPr lang="zh-CN" altLang="en-US" sz="4265" kern="0">
                      <a:solidFill>
                        <a:prstClr val="black"/>
                      </a:solidFill>
                    </a:endParaRPr>
                  </a:p>
                </p:txBody>
              </p:sp>
              <p:sp>
                <p:nvSpPr>
                  <p:cNvPr id="645" name="Freeform 6"/>
                  <p:cNvSpPr>
                    <a:spLocks noEditPoints="1"/>
                  </p:cNvSpPr>
                  <p:nvPr/>
                </p:nvSpPr>
                <p:spPr bwMode="auto">
                  <a:xfrm>
                    <a:off x="651233" y="4757588"/>
                    <a:ext cx="155099" cy="200909"/>
                  </a:xfrm>
                  <a:custGeom>
                    <a:avLst/>
                    <a:gdLst>
                      <a:gd name="T0" fmla="*/ 0 w 237"/>
                      <a:gd name="T1" fmla="*/ 85 h 307"/>
                      <a:gd name="T2" fmla="*/ 10 w 237"/>
                      <a:gd name="T3" fmla="*/ 139 h 307"/>
                      <a:gd name="T4" fmla="*/ 69 w 237"/>
                      <a:gd name="T5" fmla="*/ 163 h 307"/>
                      <a:gd name="T6" fmla="*/ 154 w 237"/>
                      <a:gd name="T7" fmla="*/ 165 h 307"/>
                      <a:gd name="T8" fmla="*/ 227 w 237"/>
                      <a:gd name="T9" fmla="*/ 139 h 307"/>
                      <a:gd name="T10" fmla="*/ 237 w 237"/>
                      <a:gd name="T11" fmla="*/ 85 h 307"/>
                      <a:gd name="T12" fmla="*/ 230 w 237"/>
                      <a:gd name="T13" fmla="*/ 82 h 307"/>
                      <a:gd name="T14" fmla="*/ 152 w 237"/>
                      <a:gd name="T15" fmla="*/ 108 h 307"/>
                      <a:gd name="T16" fmla="*/ 69 w 237"/>
                      <a:gd name="T17" fmla="*/ 106 h 307"/>
                      <a:gd name="T18" fmla="*/ 7 w 237"/>
                      <a:gd name="T19" fmla="*/ 82 h 307"/>
                      <a:gd name="T20" fmla="*/ 24 w 237"/>
                      <a:gd name="T21" fmla="*/ 132 h 307"/>
                      <a:gd name="T22" fmla="*/ 22 w 237"/>
                      <a:gd name="T23" fmla="*/ 113 h 307"/>
                      <a:gd name="T24" fmla="*/ 31 w 237"/>
                      <a:gd name="T25" fmla="*/ 111 h 307"/>
                      <a:gd name="T26" fmla="*/ 33 w 237"/>
                      <a:gd name="T27" fmla="*/ 130 h 307"/>
                      <a:gd name="T28" fmla="*/ 26 w 237"/>
                      <a:gd name="T29" fmla="*/ 134 h 307"/>
                      <a:gd name="T30" fmla="*/ 166 w 237"/>
                      <a:gd name="T31" fmla="*/ 92 h 307"/>
                      <a:gd name="T32" fmla="*/ 215 w 237"/>
                      <a:gd name="T33" fmla="*/ 73 h 307"/>
                      <a:gd name="T34" fmla="*/ 237 w 237"/>
                      <a:gd name="T35" fmla="*/ 47 h 307"/>
                      <a:gd name="T36" fmla="*/ 222 w 237"/>
                      <a:gd name="T37" fmla="*/ 26 h 307"/>
                      <a:gd name="T38" fmla="*/ 178 w 237"/>
                      <a:gd name="T39" fmla="*/ 7 h 307"/>
                      <a:gd name="T40" fmla="*/ 118 w 237"/>
                      <a:gd name="T41" fmla="*/ 0 h 307"/>
                      <a:gd name="T42" fmla="*/ 50 w 237"/>
                      <a:gd name="T43" fmla="*/ 9 h 307"/>
                      <a:gd name="T44" fmla="*/ 10 w 237"/>
                      <a:gd name="T45" fmla="*/ 30 h 307"/>
                      <a:gd name="T46" fmla="*/ 0 w 237"/>
                      <a:gd name="T47" fmla="*/ 52 h 307"/>
                      <a:gd name="T48" fmla="*/ 26 w 237"/>
                      <a:gd name="T49" fmla="*/ 75 h 307"/>
                      <a:gd name="T50" fmla="*/ 83 w 237"/>
                      <a:gd name="T51" fmla="*/ 92 h 307"/>
                      <a:gd name="T52" fmla="*/ 118 w 237"/>
                      <a:gd name="T53" fmla="*/ 94 h 307"/>
                      <a:gd name="T54" fmla="*/ 3 w 237"/>
                      <a:gd name="T55" fmla="*/ 163 h 307"/>
                      <a:gd name="T56" fmla="*/ 10 w 237"/>
                      <a:gd name="T57" fmla="*/ 210 h 307"/>
                      <a:gd name="T58" fmla="*/ 69 w 237"/>
                      <a:gd name="T59" fmla="*/ 231 h 307"/>
                      <a:gd name="T60" fmla="*/ 154 w 237"/>
                      <a:gd name="T61" fmla="*/ 234 h 307"/>
                      <a:gd name="T62" fmla="*/ 227 w 237"/>
                      <a:gd name="T63" fmla="*/ 210 h 307"/>
                      <a:gd name="T64" fmla="*/ 234 w 237"/>
                      <a:gd name="T65" fmla="*/ 163 h 307"/>
                      <a:gd name="T66" fmla="*/ 227 w 237"/>
                      <a:gd name="T67" fmla="*/ 158 h 307"/>
                      <a:gd name="T68" fmla="*/ 149 w 237"/>
                      <a:gd name="T69" fmla="*/ 179 h 307"/>
                      <a:gd name="T70" fmla="*/ 71 w 237"/>
                      <a:gd name="T71" fmla="*/ 177 h 307"/>
                      <a:gd name="T72" fmla="*/ 10 w 237"/>
                      <a:gd name="T73" fmla="*/ 158 h 307"/>
                      <a:gd name="T74" fmla="*/ 24 w 237"/>
                      <a:gd name="T75" fmla="*/ 203 h 307"/>
                      <a:gd name="T76" fmla="*/ 22 w 237"/>
                      <a:gd name="T77" fmla="*/ 184 h 307"/>
                      <a:gd name="T78" fmla="*/ 31 w 237"/>
                      <a:gd name="T79" fmla="*/ 179 h 307"/>
                      <a:gd name="T80" fmla="*/ 33 w 237"/>
                      <a:gd name="T81" fmla="*/ 201 h 307"/>
                      <a:gd name="T82" fmla="*/ 29 w 237"/>
                      <a:gd name="T83" fmla="*/ 203 h 307"/>
                      <a:gd name="T84" fmla="*/ 3 w 237"/>
                      <a:gd name="T85" fmla="*/ 234 h 307"/>
                      <a:gd name="T86" fmla="*/ 10 w 237"/>
                      <a:gd name="T87" fmla="*/ 281 h 307"/>
                      <a:gd name="T88" fmla="*/ 69 w 237"/>
                      <a:gd name="T89" fmla="*/ 302 h 307"/>
                      <a:gd name="T90" fmla="*/ 152 w 237"/>
                      <a:gd name="T91" fmla="*/ 305 h 307"/>
                      <a:gd name="T92" fmla="*/ 227 w 237"/>
                      <a:gd name="T93" fmla="*/ 281 h 307"/>
                      <a:gd name="T94" fmla="*/ 234 w 237"/>
                      <a:gd name="T95" fmla="*/ 234 h 307"/>
                      <a:gd name="T96" fmla="*/ 227 w 237"/>
                      <a:gd name="T97" fmla="*/ 229 h 307"/>
                      <a:gd name="T98" fmla="*/ 149 w 237"/>
                      <a:gd name="T99" fmla="*/ 250 h 307"/>
                      <a:gd name="T100" fmla="*/ 71 w 237"/>
                      <a:gd name="T101" fmla="*/ 248 h 307"/>
                      <a:gd name="T102" fmla="*/ 10 w 237"/>
                      <a:gd name="T103" fmla="*/ 229 h 307"/>
                      <a:gd name="T104" fmla="*/ 26 w 237"/>
                      <a:gd name="T105" fmla="*/ 272 h 307"/>
                      <a:gd name="T106" fmla="*/ 24 w 237"/>
                      <a:gd name="T107" fmla="*/ 253 h 307"/>
                      <a:gd name="T108" fmla="*/ 31 w 237"/>
                      <a:gd name="T109" fmla="*/ 250 h 307"/>
                      <a:gd name="T110" fmla="*/ 33 w 237"/>
                      <a:gd name="T111" fmla="*/ 269 h 307"/>
                      <a:gd name="T112" fmla="*/ 29 w 237"/>
                      <a:gd name="T113" fmla="*/ 272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7" h="307">
                        <a:moveTo>
                          <a:pt x="7" y="82"/>
                        </a:moveTo>
                        <a:lnTo>
                          <a:pt x="7" y="82"/>
                        </a:lnTo>
                        <a:lnTo>
                          <a:pt x="5" y="80"/>
                        </a:lnTo>
                        <a:lnTo>
                          <a:pt x="3" y="82"/>
                        </a:lnTo>
                        <a:lnTo>
                          <a:pt x="3" y="85"/>
                        </a:lnTo>
                        <a:lnTo>
                          <a:pt x="0" y="85"/>
                        </a:lnTo>
                        <a:lnTo>
                          <a:pt x="3" y="125"/>
                        </a:lnTo>
                        <a:lnTo>
                          <a:pt x="3" y="125"/>
                        </a:lnTo>
                        <a:lnTo>
                          <a:pt x="3" y="130"/>
                        </a:lnTo>
                        <a:lnTo>
                          <a:pt x="3" y="134"/>
                        </a:lnTo>
                        <a:lnTo>
                          <a:pt x="5" y="137"/>
                        </a:lnTo>
                        <a:lnTo>
                          <a:pt x="10" y="139"/>
                        </a:lnTo>
                        <a:lnTo>
                          <a:pt x="10" y="139"/>
                        </a:lnTo>
                        <a:lnTo>
                          <a:pt x="17" y="146"/>
                        </a:lnTo>
                        <a:lnTo>
                          <a:pt x="29" y="151"/>
                        </a:lnTo>
                        <a:lnTo>
                          <a:pt x="40" y="156"/>
                        </a:lnTo>
                        <a:lnTo>
                          <a:pt x="55" y="158"/>
                        </a:lnTo>
                        <a:lnTo>
                          <a:pt x="69" y="163"/>
                        </a:lnTo>
                        <a:lnTo>
                          <a:pt x="83" y="165"/>
                        </a:lnTo>
                        <a:lnTo>
                          <a:pt x="100" y="165"/>
                        </a:lnTo>
                        <a:lnTo>
                          <a:pt x="118" y="165"/>
                        </a:lnTo>
                        <a:lnTo>
                          <a:pt x="118" y="165"/>
                        </a:lnTo>
                        <a:lnTo>
                          <a:pt x="137" y="165"/>
                        </a:lnTo>
                        <a:lnTo>
                          <a:pt x="154" y="165"/>
                        </a:lnTo>
                        <a:lnTo>
                          <a:pt x="168" y="163"/>
                        </a:lnTo>
                        <a:lnTo>
                          <a:pt x="182" y="158"/>
                        </a:lnTo>
                        <a:lnTo>
                          <a:pt x="196" y="156"/>
                        </a:lnTo>
                        <a:lnTo>
                          <a:pt x="208" y="151"/>
                        </a:lnTo>
                        <a:lnTo>
                          <a:pt x="218" y="146"/>
                        </a:lnTo>
                        <a:lnTo>
                          <a:pt x="227" y="139"/>
                        </a:lnTo>
                        <a:lnTo>
                          <a:pt x="227" y="139"/>
                        </a:lnTo>
                        <a:lnTo>
                          <a:pt x="232" y="137"/>
                        </a:lnTo>
                        <a:lnTo>
                          <a:pt x="232" y="134"/>
                        </a:lnTo>
                        <a:lnTo>
                          <a:pt x="234" y="130"/>
                        </a:lnTo>
                        <a:lnTo>
                          <a:pt x="234" y="125"/>
                        </a:lnTo>
                        <a:lnTo>
                          <a:pt x="237" y="85"/>
                        </a:lnTo>
                        <a:lnTo>
                          <a:pt x="237" y="85"/>
                        </a:lnTo>
                        <a:lnTo>
                          <a:pt x="234" y="85"/>
                        </a:lnTo>
                        <a:lnTo>
                          <a:pt x="232" y="82"/>
                        </a:lnTo>
                        <a:lnTo>
                          <a:pt x="232" y="80"/>
                        </a:lnTo>
                        <a:lnTo>
                          <a:pt x="230" y="82"/>
                        </a:lnTo>
                        <a:lnTo>
                          <a:pt x="230" y="82"/>
                        </a:lnTo>
                        <a:lnTo>
                          <a:pt x="220" y="87"/>
                        </a:lnTo>
                        <a:lnTo>
                          <a:pt x="208" y="94"/>
                        </a:lnTo>
                        <a:lnTo>
                          <a:pt x="196" y="99"/>
                        </a:lnTo>
                        <a:lnTo>
                          <a:pt x="182" y="104"/>
                        </a:lnTo>
                        <a:lnTo>
                          <a:pt x="168" y="106"/>
                        </a:lnTo>
                        <a:lnTo>
                          <a:pt x="152" y="108"/>
                        </a:lnTo>
                        <a:lnTo>
                          <a:pt x="135" y="108"/>
                        </a:lnTo>
                        <a:lnTo>
                          <a:pt x="118" y="111"/>
                        </a:lnTo>
                        <a:lnTo>
                          <a:pt x="118" y="111"/>
                        </a:lnTo>
                        <a:lnTo>
                          <a:pt x="102" y="108"/>
                        </a:lnTo>
                        <a:lnTo>
                          <a:pt x="85" y="108"/>
                        </a:lnTo>
                        <a:lnTo>
                          <a:pt x="69" y="106"/>
                        </a:lnTo>
                        <a:lnTo>
                          <a:pt x="55" y="104"/>
                        </a:lnTo>
                        <a:lnTo>
                          <a:pt x="40" y="99"/>
                        </a:lnTo>
                        <a:lnTo>
                          <a:pt x="29" y="94"/>
                        </a:lnTo>
                        <a:lnTo>
                          <a:pt x="17" y="87"/>
                        </a:lnTo>
                        <a:lnTo>
                          <a:pt x="7" y="82"/>
                        </a:lnTo>
                        <a:lnTo>
                          <a:pt x="7" y="82"/>
                        </a:lnTo>
                        <a:lnTo>
                          <a:pt x="7" y="82"/>
                        </a:lnTo>
                        <a:lnTo>
                          <a:pt x="7" y="82"/>
                        </a:lnTo>
                        <a:close/>
                        <a:moveTo>
                          <a:pt x="26" y="134"/>
                        </a:moveTo>
                        <a:lnTo>
                          <a:pt x="26" y="134"/>
                        </a:lnTo>
                        <a:lnTo>
                          <a:pt x="26" y="132"/>
                        </a:lnTo>
                        <a:lnTo>
                          <a:pt x="24" y="132"/>
                        </a:lnTo>
                        <a:lnTo>
                          <a:pt x="22" y="130"/>
                        </a:lnTo>
                        <a:lnTo>
                          <a:pt x="22" y="125"/>
                        </a:lnTo>
                        <a:lnTo>
                          <a:pt x="19" y="120"/>
                        </a:lnTo>
                        <a:lnTo>
                          <a:pt x="19" y="120"/>
                        </a:lnTo>
                        <a:lnTo>
                          <a:pt x="22" y="116"/>
                        </a:lnTo>
                        <a:lnTo>
                          <a:pt x="22" y="113"/>
                        </a:lnTo>
                        <a:lnTo>
                          <a:pt x="24" y="111"/>
                        </a:lnTo>
                        <a:lnTo>
                          <a:pt x="26" y="108"/>
                        </a:lnTo>
                        <a:lnTo>
                          <a:pt x="26" y="108"/>
                        </a:lnTo>
                        <a:lnTo>
                          <a:pt x="26" y="108"/>
                        </a:lnTo>
                        <a:lnTo>
                          <a:pt x="29" y="108"/>
                        </a:lnTo>
                        <a:lnTo>
                          <a:pt x="31" y="111"/>
                        </a:lnTo>
                        <a:lnTo>
                          <a:pt x="33" y="113"/>
                        </a:lnTo>
                        <a:lnTo>
                          <a:pt x="33" y="116"/>
                        </a:lnTo>
                        <a:lnTo>
                          <a:pt x="33" y="120"/>
                        </a:lnTo>
                        <a:lnTo>
                          <a:pt x="33" y="120"/>
                        </a:lnTo>
                        <a:lnTo>
                          <a:pt x="33" y="125"/>
                        </a:lnTo>
                        <a:lnTo>
                          <a:pt x="33" y="130"/>
                        </a:lnTo>
                        <a:lnTo>
                          <a:pt x="31" y="132"/>
                        </a:lnTo>
                        <a:lnTo>
                          <a:pt x="29" y="132"/>
                        </a:lnTo>
                        <a:lnTo>
                          <a:pt x="26" y="134"/>
                        </a:lnTo>
                        <a:lnTo>
                          <a:pt x="26" y="134"/>
                        </a:lnTo>
                        <a:lnTo>
                          <a:pt x="26" y="134"/>
                        </a:lnTo>
                        <a:lnTo>
                          <a:pt x="26" y="134"/>
                        </a:lnTo>
                        <a:close/>
                        <a:moveTo>
                          <a:pt x="118" y="94"/>
                        </a:moveTo>
                        <a:lnTo>
                          <a:pt x="118" y="94"/>
                        </a:lnTo>
                        <a:lnTo>
                          <a:pt x="130" y="94"/>
                        </a:lnTo>
                        <a:lnTo>
                          <a:pt x="144" y="94"/>
                        </a:lnTo>
                        <a:lnTo>
                          <a:pt x="154" y="92"/>
                        </a:lnTo>
                        <a:lnTo>
                          <a:pt x="166" y="92"/>
                        </a:lnTo>
                        <a:lnTo>
                          <a:pt x="178" y="90"/>
                        </a:lnTo>
                        <a:lnTo>
                          <a:pt x="187" y="85"/>
                        </a:lnTo>
                        <a:lnTo>
                          <a:pt x="194" y="82"/>
                        </a:lnTo>
                        <a:lnTo>
                          <a:pt x="204" y="80"/>
                        </a:lnTo>
                        <a:lnTo>
                          <a:pt x="211" y="75"/>
                        </a:lnTo>
                        <a:lnTo>
                          <a:pt x="215" y="73"/>
                        </a:lnTo>
                        <a:lnTo>
                          <a:pt x="222" y="68"/>
                        </a:lnTo>
                        <a:lnTo>
                          <a:pt x="227" y="64"/>
                        </a:lnTo>
                        <a:lnTo>
                          <a:pt x="232" y="61"/>
                        </a:lnTo>
                        <a:lnTo>
                          <a:pt x="234" y="56"/>
                        </a:lnTo>
                        <a:lnTo>
                          <a:pt x="234" y="52"/>
                        </a:lnTo>
                        <a:lnTo>
                          <a:pt x="237" y="47"/>
                        </a:lnTo>
                        <a:lnTo>
                          <a:pt x="237" y="47"/>
                        </a:lnTo>
                        <a:lnTo>
                          <a:pt x="234" y="42"/>
                        </a:lnTo>
                        <a:lnTo>
                          <a:pt x="234" y="40"/>
                        </a:lnTo>
                        <a:lnTo>
                          <a:pt x="232" y="35"/>
                        </a:lnTo>
                        <a:lnTo>
                          <a:pt x="227" y="30"/>
                        </a:lnTo>
                        <a:lnTo>
                          <a:pt x="222" y="26"/>
                        </a:lnTo>
                        <a:lnTo>
                          <a:pt x="218" y="23"/>
                        </a:lnTo>
                        <a:lnTo>
                          <a:pt x="211" y="19"/>
                        </a:lnTo>
                        <a:lnTo>
                          <a:pt x="204" y="16"/>
                        </a:lnTo>
                        <a:lnTo>
                          <a:pt x="194" y="12"/>
                        </a:lnTo>
                        <a:lnTo>
                          <a:pt x="187" y="9"/>
                        </a:lnTo>
                        <a:lnTo>
                          <a:pt x="178" y="7"/>
                        </a:lnTo>
                        <a:lnTo>
                          <a:pt x="166" y="4"/>
                        </a:lnTo>
                        <a:lnTo>
                          <a:pt x="154" y="2"/>
                        </a:lnTo>
                        <a:lnTo>
                          <a:pt x="144" y="0"/>
                        </a:lnTo>
                        <a:lnTo>
                          <a:pt x="130" y="0"/>
                        </a:lnTo>
                        <a:lnTo>
                          <a:pt x="118" y="0"/>
                        </a:lnTo>
                        <a:lnTo>
                          <a:pt x="118" y="0"/>
                        </a:lnTo>
                        <a:lnTo>
                          <a:pt x="104" y="0"/>
                        </a:lnTo>
                        <a:lnTo>
                          <a:pt x="95" y="0"/>
                        </a:lnTo>
                        <a:lnTo>
                          <a:pt x="83" y="2"/>
                        </a:lnTo>
                        <a:lnTo>
                          <a:pt x="71" y="4"/>
                        </a:lnTo>
                        <a:lnTo>
                          <a:pt x="59" y="7"/>
                        </a:lnTo>
                        <a:lnTo>
                          <a:pt x="50" y="9"/>
                        </a:lnTo>
                        <a:lnTo>
                          <a:pt x="43" y="12"/>
                        </a:lnTo>
                        <a:lnTo>
                          <a:pt x="33" y="16"/>
                        </a:lnTo>
                        <a:lnTo>
                          <a:pt x="26" y="19"/>
                        </a:lnTo>
                        <a:lnTo>
                          <a:pt x="19" y="23"/>
                        </a:lnTo>
                        <a:lnTo>
                          <a:pt x="14" y="26"/>
                        </a:lnTo>
                        <a:lnTo>
                          <a:pt x="10" y="30"/>
                        </a:lnTo>
                        <a:lnTo>
                          <a:pt x="5" y="35"/>
                        </a:lnTo>
                        <a:lnTo>
                          <a:pt x="3" y="40"/>
                        </a:lnTo>
                        <a:lnTo>
                          <a:pt x="0" y="42"/>
                        </a:lnTo>
                        <a:lnTo>
                          <a:pt x="0" y="47"/>
                        </a:lnTo>
                        <a:lnTo>
                          <a:pt x="0" y="47"/>
                        </a:lnTo>
                        <a:lnTo>
                          <a:pt x="0" y="52"/>
                        </a:lnTo>
                        <a:lnTo>
                          <a:pt x="3" y="56"/>
                        </a:lnTo>
                        <a:lnTo>
                          <a:pt x="5" y="61"/>
                        </a:lnTo>
                        <a:lnTo>
                          <a:pt x="10" y="64"/>
                        </a:lnTo>
                        <a:lnTo>
                          <a:pt x="14" y="68"/>
                        </a:lnTo>
                        <a:lnTo>
                          <a:pt x="19" y="73"/>
                        </a:lnTo>
                        <a:lnTo>
                          <a:pt x="26" y="75"/>
                        </a:lnTo>
                        <a:lnTo>
                          <a:pt x="33" y="80"/>
                        </a:lnTo>
                        <a:lnTo>
                          <a:pt x="43" y="82"/>
                        </a:lnTo>
                        <a:lnTo>
                          <a:pt x="50" y="85"/>
                        </a:lnTo>
                        <a:lnTo>
                          <a:pt x="59" y="90"/>
                        </a:lnTo>
                        <a:lnTo>
                          <a:pt x="71" y="92"/>
                        </a:lnTo>
                        <a:lnTo>
                          <a:pt x="83" y="92"/>
                        </a:lnTo>
                        <a:lnTo>
                          <a:pt x="95" y="94"/>
                        </a:lnTo>
                        <a:lnTo>
                          <a:pt x="104" y="94"/>
                        </a:lnTo>
                        <a:lnTo>
                          <a:pt x="118" y="94"/>
                        </a:lnTo>
                        <a:lnTo>
                          <a:pt x="118" y="94"/>
                        </a:lnTo>
                        <a:lnTo>
                          <a:pt x="118" y="94"/>
                        </a:lnTo>
                        <a:lnTo>
                          <a:pt x="118" y="94"/>
                        </a:lnTo>
                        <a:close/>
                        <a:moveTo>
                          <a:pt x="10" y="158"/>
                        </a:moveTo>
                        <a:lnTo>
                          <a:pt x="10" y="158"/>
                        </a:lnTo>
                        <a:lnTo>
                          <a:pt x="7" y="158"/>
                        </a:lnTo>
                        <a:lnTo>
                          <a:pt x="5" y="158"/>
                        </a:lnTo>
                        <a:lnTo>
                          <a:pt x="3" y="160"/>
                        </a:lnTo>
                        <a:lnTo>
                          <a:pt x="3" y="163"/>
                        </a:lnTo>
                        <a:lnTo>
                          <a:pt x="3" y="196"/>
                        </a:lnTo>
                        <a:lnTo>
                          <a:pt x="3" y="196"/>
                        </a:lnTo>
                        <a:lnTo>
                          <a:pt x="3" y="201"/>
                        </a:lnTo>
                        <a:lnTo>
                          <a:pt x="5" y="205"/>
                        </a:lnTo>
                        <a:lnTo>
                          <a:pt x="7" y="208"/>
                        </a:lnTo>
                        <a:lnTo>
                          <a:pt x="10" y="210"/>
                        </a:lnTo>
                        <a:lnTo>
                          <a:pt x="10" y="210"/>
                        </a:lnTo>
                        <a:lnTo>
                          <a:pt x="19" y="217"/>
                        </a:lnTo>
                        <a:lnTo>
                          <a:pt x="29" y="222"/>
                        </a:lnTo>
                        <a:lnTo>
                          <a:pt x="40" y="224"/>
                        </a:lnTo>
                        <a:lnTo>
                          <a:pt x="55" y="229"/>
                        </a:lnTo>
                        <a:lnTo>
                          <a:pt x="69" y="231"/>
                        </a:lnTo>
                        <a:lnTo>
                          <a:pt x="83" y="234"/>
                        </a:lnTo>
                        <a:lnTo>
                          <a:pt x="100" y="236"/>
                        </a:lnTo>
                        <a:lnTo>
                          <a:pt x="118" y="236"/>
                        </a:lnTo>
                        <a:lnTo>
                          <a:pt x="118" y="236"/>
                        </a:lnTo>
                        <a:lnTo>
                          <a:pt x="135" y="236"/>
                        </a:lnTo>
                        <a:lnTo>
                          <a:pt x="154" y="234"/>
                        </a:lnTo>
                        <a:lnTo>
                          <a:pt x="168" y="231"/>
                        </a:lnTo>
                        <a:lnTo>
                          <a:pt x="182" y="229"/>
                        </a:lnTo>
                        <a:lnTo>
                          <a:pt x="196" y="224"/>
                        </a:lnTo>
                        <a:lnTo>
                          <a:pt x="208" y="222"/>
                        </a:lnTo>
                        <a:lnTo>
                          <a:pt x="218" y="217"/>
                        </a:lnTo>
                        <a:lnTo>
                          <a:pt x="227" y="210"/>
                        </a:lnTo>
                        <a:lnTo>
                          <a:pt x="227" y="210"/>
                        </a:lnTo>
                        <a:lnTo>
                          <a:pt x="230" y="208"/>
                        </a:lnTo>
                        <a:lnTo>
                          <a:pt x="232" y="205"/>
                        </a:lnTo>
                        <a:lnTo>
                          <a:pt x="234" y="201"/>
                        </a:lnTo>
                        <a:lnTo>
                          <a:pt x="234" y="196"/>
                        </a:lnTo>
                        <a:lnTo>
                          <a:pt x="234" y="163"/>
                        </a:lnTo>
                        <a:lnTo>
                          <a:pt x="234" y="163"/>
                        </a:lnTo>
                        <a:lnTo>
                          <a:pt x="234" y="160"/>
                        </a:lnTo>
                        <a:lnTo>
                          <a:pt x="232" y="158"/>
                        </a:lnTo>
                        <a:lnTo>
                          <a:pt x="230" y="158"/>
                        </a:lnTo>
                        <a:lnTo>
                          <a:pt x="227" y="158"/>
                        </a:lnTo>
                        <a:lnTo>
                          <a:pt x="227" y="158"/>
                        </a:lnTo>
                        <a:lnTo>
                          <a:pt x="215" y="163"/>
                        </a:lnTo>
                        <a:lnTo>
                          <a:pt x="206" y="168"/>
                        </a:lnTo>
                        <a:lnTo>
                          <a:pt x="194" y="172"/>
                        </a:lnTo>
                        <a:lnTo>
                          <a:pt x="180" y="175"/>
                        </a:lnTo>
                        <a:lnTo>
                          <a:pt x="166" y="177"/>
                        </a:lnTo>
                        <a:lnTo>
                          <a:pt x="149" y="179"/>
                        </a:lnTo>
                        <a:lnTo>
                          <a:pt x="135" y="182"/>
                        </a:lnTo>
                        <a:lnTo>
                          <a:pt x="118" y="182"/>
                        </a:lnTo>
                        <a:lnTo>
                          <a:pt x="118" y="182"/>
                        </a:lnTo>
                        <a:lnTo>
                          <a:pt x="102" y="182"/>
                        </a:lnTo>
                        <a:lnTo>
                          <a:pt x="88" y="179"/>
                        </a:lnTo>
                        <a:lnTo>
                          <a:pt x="71" y="177"/>
                        </a:lnTo>
                        <a:lnTo>
                          <a:pt x="57" y="175"/>
                        </a:lnTo>
                        <a:lnTo>
                          <a:pt x="43" y="172"/>
                        </a:lnTo>
                        <a:lnTo>
                          <a:pt x="31" y="168"/>
                        </a:lnTo>
                        <a:lnTo>
                          <a:pt x="19" y="163"/>
                        </a:lnTo>
                        <a:lnTo>
                          <a:pt x="10" y="158"/>
                        </a:lnTo>
                        <a:lnTo>
                          <a:pt x="10" y="158"/>
                        </a:lnTo>
                        <a:lnTo>
                          <a:pt x="10" y="158"/>
                        </a:lnTo>
                        <a:lnTo>
                          <a:pt x="10" y="158"/>
                        </a:lnTo>
                        <a:close/>
                        <a:moveTo>
                          <a:pt x="29" y="203"/>
                        </a:moveTo>
                        <a:lnTo>
                          <a:pt x="29" y="203"/>
                        </a:lnTo>
                        <a:lnTo>
                          <a:pt x="26" y="203"/>
                        </a:lnTo>
                        <a:lnTo>
                          <a:pt x="24" y="203"/>
                        </a:lnTo>
                        <a:lnTo>
                          <a:pt x="22" y="201"/>
                        </a:lnTo>
                        <a:lnTo>
                          <a:pt x="22" y="196"/>
                        </a:lnTo>
                        <a:lnTo>
                          <a:pt x="22" y="191"/>
                        </a:lnTo>
                        <a:lnTo>
                          <a:pt x="22" y="191"/>
                        </a:lnTo>
                        <a:lnTo>
                          <a:pt x="22" y="186"/>
                        </a:lnTo>
                        <a:lnTo>
                          <a:pt x="22" y="184"/>
                        </a:lnTo>
                        <a:lnTo>
                          <a:pt x="24" y="179"/>
                        </a:lnTo>
                        <a:lnTo>
                          <a:pt x="26" y="179"/>
                        </a:lnTo>
                        <a:lnTo>
                          <a:pt x="26" y="179"/>
                        </a:lnTo>
                        <a:lnTo>
                          <a:pt x="26" y="179"/>
                        </a:lnTo>
                        <a:lnTo>
                          <a:pt x="29" y="179"/>
                        </a:lnTo>
                        <a:lnTo>
                          <a:pt x="31" y="179"/>
                        </a:lnTo>
                        <a:lnTo>
                          <a:pt x="33" y="184"/>
                        </a:lnTo>
                        <a:lnTo>
                          <a:pt x="33" y="186"/>
                        </a:lnTo>
                        <a:lnTo>
                          <a:pt x="36" y="191"/>
                        </a:lnTo>
                        <a:lnTo>
                          <a:pt x="36" y="191"/>
                        </a:lnTo>
                        <a:lnTo>
                          <a:pt x="33" y="196"/>
                        </a:lnTo>
                        <a:lnTo>
                          <a:pt x="33" y="201"/>
                        </a:lnTo>
                        <a:lnTo>
                          <a:pt x="31" y="203"/>
                        </a:lnTo>
                        <a:lnTo>
                          <a:pt x="29" y="203"/>
                        </a:lnTo>
                        <a:lnTo>
                          <a:pt x="29" y="203"/>
                        </a:lnTo>
                        <a:lnTo>
                          <a:pt x="29" y="203"/>
                        </a:lnTo>
                        <a:lnTo>
                          <a:pt x="29" y="203"/>
                        </a:lnTo>
                        <a:lnTo>
                          <a:pt x="29" y="203"/>
                        </a:lnTo>
                        <a:close/>
                        <a:moveTo>
                          <a:pt x="10" y="229"/>
                        </a:moveTo>
                        <a:lnTo>
                          <a:pt x="10" y="229"/>
                        </a:lnTo>
                        <a:lnTo>
                          <a:pt x="7" y="229"/>
                        </a:lnTo>
                        <a:lnTo>
                          <a:pt x="5" y="229"/>
                        </a:lnTo>
                        <a:lnTo>
                          <a:pt x="3" y="231"/>
                        </a:lnTo>
                        <a:lnTo>
                          <a:pt x="3" y="234"/>
                        </a:lnTo>
                        <a:lnTo>
                          <a:pt x="3" y="267"/>
                        </a:lnTo>
                        <a:lnTo>
                          <a:pt x="3" y="267"/>
                        </a:lnTo>
                        <a:lnTo>
                          <a:pt x="5" y="269"/>
                        </a:lnTo>
                        <a:lnTo>
                          <a:pt x="5" y="274"/>
                        </a:lnTo>
                        <a:lnTo>
                          <a:pt x="7" y="279"/>
                        </a:lnTo>
                        <a:lnTo>
                          <a:pt x="10" y="281"/>
                        </a:lnTo>
                        <a:lnTo>
                          <a:pt x="10" y="281"/>
                        </a:lnTo>
                        <a:lnTo>
                          <a:pt x="19" y="286"/>
                        </a:lnTo>
                        <a:lnTo>
                          <a:pt x="29" y="290"/>
                        </a:lnTo>
                        <a:lnTo>
                          <a:pt x="40" y="295"/>
                        </a:lnTo>
                        <a:lnTo>
                          <a:pt x="55" y="298"/>
                        </a:lnTo>
                        <a:lnTo>
                          <a:pt x="69" y="302"/>
                        </a:lnTo>
                        <a:lnTo>
                          <a:pt x="85" y="305"/>
                        </a:lnTo>
                        <a:lnTo>
                          <a:pt x="100" y="305"/>
                        </a:lnTo>
                        <a:lnTo>
                          <a:pt x="118" y="307"/>
                        </a:lnTo>
                        <a:lnTo>
                          <a:pt x="118" y="307"/>
                        </a:lnTo>
                        <a:lnTo>
                          <a:pt x="135" y="305"/>
                        </a:lnTo>
                        <a:lnTo>
                          <a:pt x="152" y="305"/>
                        </a:lnTo>
                        <a:lnTo>
                          <a:pt x="168" y="302"/>
                        </a:lnTo>
                        <a:lnTo>
                          <a:pt x="182" y="298"/>
                        </a:lnTo>
                        <a:lnTo>
                          <a:pt x="194" y="295"/>
                        </a:lnTo>
                        <a:lnTo>
                          <a:pt x="208" y="290"/>
                        </a:lnTo>
                        <a:lnTo>
                          <a:pt x="218" y="286"/>
                        </a:lnTo>
                        <a:lnTo>
                          <a:pt x="227" y="281"/>
                        </a:lnTo>
                        <a:lnTo>
                          <a:pt x="227" y="281"/>
                        </a:lnTo>
                        <a:lnTo>
                          <a:pt x="230" y="279"/>
                        </a:lnTo>
                        <a:lnTo>
                          <a:pt x="232" y="274"/>
                        </a:lnTo>
                        <a:lnTo>
                          <a:pt x="232" y="269"/>
                        </a:lnTo>
                        <a:lnTo>
                          <a:pt x="234" y="267"/>
                        </a:lnTo>
                        <a:lnTo>
                          <a:pt x="234" y="234"/>
                        </a:lnTo>
                        <a:lnTo>
                          <a:pt x="234" y="234"/>
                        </a:lnTo>
                        <a:lnTo>
                          <a:pt x="232" y="231"/>
                        </a:lnTo>
                        <a:lnTo>
                          <a:pt x="232" y="229"/>
                        </a:lnTo>
                        <a:lnTo>
                          <a:pt x="230" y="229"/>
                        </a:lnTo>
                        <a:lnTo>
                          <a:pt x="227" y="229"/>
                        </a:lnTo>
                        <a:lnTo>
                          <a:pt x="227" y="229"/>
                        </a:lnTo>
                        <a:lnTo>
                          <a:pt x="215" y="234"/>
                        </a:lnTo>
                        <a:lnTo>
                          <a:pt x="206" y="238"/>
                        </a:lnTo>
                        <a:lnTo>
                          <a:pt x="192" y="241"/>
                        </a:lnTo>
                        <a:lnTo>
                          <a:pt x="180" y="246"/>
                        </a:lnTo>
                        <a:lnTo>
                          <a:pt x="166" y="248"/>
                        </a:lnTo>
                        <a:lnTo>
                          <a:pt x="149" y="250"/>
                        </a:lnTo>
                        <a:lnTo>
                          <a:pt x="135" y="250"/>
                        </a:lnTo>
                        <a:lnTo>
                          <a:pt x="118" y="253"/>
                        </a:lnTo>
                        <a:lnTo>
                          <a:pt x="118" y="253"/>
                        </a:lnTo>
                        <a:lnTo>
                          <a:pt x="102" y="250"/>
                        </a:lnTo>
                        <a:lnTo>
                          <a:pt x="88" y="250"/>
                        </a:lnTo>
                        <a:lnTo>
                          <a:pt x="71" y="248"/>
                        </a:lnTo>
                        <a:lnTo>
                          <a:pt x="57" y="246"/>
                        </a:lnTo>
                        <a:lnTo>
                          <a:pt x="45" y="241"/>
                        </a:lnTo>
                        <a:lnTo>
                          <a:pt x="33" y="238"/>
                        </a:lnTo>
                        <a:lnTo>
                          <a:pt x="22" y="234"/>
                        </a:lnTo>
                        <a:lnTo>
                          <a:pt x="10" y="229"/>
                        </a:lnTo>
                        <a:lnTo>
                          <a:pt x="10" y="229"/>
                        </a:lnTo>
                        <a:lnTo>
                          <a:pt x="10" y="229"/>
                        </a:lnTo>
                        <a:lnTo>
                          <a:pt x="10" y="229"/>
                        </a:lnTo>
                        <a:close/>
                        <a:moveTo>
                          <a:pt x="29" y="272"/>
                        </a:moveTo>
                        <a:lnTo>
                          <a:pt x="29" y="272"/>
                        </a:lnTo>
                        <a:lnTo>
                          <a:pt x="26" y="272"/>
                        </a:lnTo>
                        <a:lnTo>
                          <a:pt x="26" y="272"/>
                        </a:lnTo>
                        <a:lnTo>
                          <a:pt x="24" y="269"/>
                        </a:lnTo>
                        <a:lnTo>
                          <a:pt x="22" y="264"/>
                        </a:lnTo>
                        <a:lnTo>
                          <a:pt x="22" y="260"/>
                        </a:lnTo>
                        <a:lnTo>
                          <a:pt x="22" y="260"/>
                        </a:lnTo>
                        <a:lnTo>
                          <a:pt x="22" y="255"/>
                        </a:lnTo>
                        <a:lnTo>
                          <a:pt x="24" y="253"/>
                        </a:lnTo>
                        <a:lnTo>
                          <a:pt x="26" y="250"/>
                        </a:lnTo>
                        <a:lnTo>
                          <a:pt x="26" y="248"/>
                        </a:lnTo>
                        <a:lnTo>
                          <a:pt x="29" y="248"/>
                        </a:lnTo>
                        <a:lnTo>
                          <a:pt x="29" y="248"/>
                        </a:lnTo>
                        <a:lnTo>
                          <a:pt x="29" y="248"/>
                        </a:lnTo>
                        <a:lnTo>
                          <a:pt x="31" y="250"/>
                        </a:lnTo>
                        <a:lnTo>
                          <a:pt x="33" y="253"/>
                        </a:lnTo>
                        <a:lnTo>
                          <a:pt x="36" y="255"/>
                        </a:lnTo>
                        <a:lnTo>
                          <a:pt x="36" y="260"/>
                        </a:lnTo>
                        <a:lnTo>
                          <a:pt x="36" y="260"/>
                        </a:lnTo>
                        <a:lnTo>
                          <a:pt x="36" y="264"/>
                        </a:lnTo>
                        <a:lnTo>
                          <a:pt x="33" y="269"/>
                        </a:lnTo>
                        <a:lnTo>
                          <a:pt x="31" y="272"/>
                        </a:lnTo>
                        <a:lnTo>
                          <a:pt x="29" y="272"/>
                        </a:lnTo>
                        <a:lnTo>
                          <a:pt x="29" y="272"/>
                        </a:lnTo>
                        <a:lnTo>
                          <a:pt x="29" y="272"/>
                        </a:lnTo>
                        <a:lnTo>
                          <a:pt x="29" y="272"/>
                        </a:lnTo>
                        <a:lnTo>
                          <a:pt x="29" y="272"/>
                        </a:lnTo>
                        <a:close/>
                      </a:path>
                    </a:pathLst>
                  </a:custGeom>
                  <a:solidFill>
                    <a:sysClr val="window" lastClr="FFFFFF"/>
                  </a:solidFill>
                  <a:ln>
                    <a:noFill/>
                  </a:ln>
                </p:spPr>
                <p:txBody>
                  <a:bodyPr vert="horz" wrap="square" lIns="162571" tIns="81285" rIns="162571" bIns="81285" numCol="1" anchor="t" anchorCtr="0" compatLnSpc="1"/>
                  <a:lstStyle/>
                  <a:p>
                    <a:pPr defTabSz="1625600">
                      <a:defRPr/>
                    </a:pPr>
                    <a:endParaRPr lang="zh-CN" altLang="en-US" sz="4265" kern="0">
                      <a:solidFill>
                        <a:prstClr val="black"/>
                      </a:solidFill>
                    </a:endParaRPr>
                  </a:p>
                </p:txBody>
              </p:sp>
            </p:grpSp>
            <p:grpSp>
              <p:nvGrpSpPr>
                <p:cNvPr id="602" name="组合 601"/>
                <p:cNvGrpSpPr/>
                <p:nvPr/>
              </p:nvGrpSpPr>
              <p:grpSpPr>
                <a:xfrm>
                  <a:off x="1168582" y="5135388"/>
                  <a:ext cx="229551" cy="302732"/>
                  <a:chOff x="614007" y="4706676"/>
                  <a:chExt cx="229551" cy="302732"/>
                </a:xfrm>
              </p:grpSpPr>
              <p:sp>
                <p:nvSpPr>
                  <p:cNvPr id="642" name="圆角矩形 641"/>
                  <p:cNvSpPr/>
                  <p:nvPr/>
                </p:nvSpPr>
                <p:spPr>
                  <a:xfrm>
                    <a:off x="614007" y="4706676"/>
                    <a:ext cx="229551" cy="302732"/>
                  </a:xfrm>
                  <a:prstGeom prst="roundRect">
                    <a:avLst>
                      <a:gd name="adj" fmla="val 9808"/>
                    </a:avLst>
                  </a:prstGeom>
                  <a:solidFill>
                    <a:srgbClr val="2298F0"/>
                  </a:solidFill>
                  <a:ln>
                    <a:noFill/>
                  </a:ln>
                </p:spPr>
                <p:txBody>
                  <a:bodyPr vert="horz" wrap="square" lIns="162571" tIns="81285" rIns="162571" bIns="81285" numCol="1" anchor="t" anchorCtr="0" compatLnSpc="1"/>
                  <a:lstStyle/>
                  <a:p>
                    <a:pPr defTabSz="1625600"/>
                    <a:endParaRPr lang="zh-CN" altLang="en-US" sz="4265" kern="0">
                      <a:solidFill>
                        <a:prstClr val="black"/>
                      </a:solidFill>
                    </a:endParaRPr>
                  </a:p>
                </p:txBody>
              </p:sp>
              <p:sp>
                <p:nvSpPr>
                  <p:cNvPr id="643" name="Freeform 6"/>
                  <p:cNvSpPr>
                    <a:spLocks noEditPoints="1"/>
                  </p:cNvSpPr>
                  <p:nvPr/>
                </p:nvSpPr>
                <p:spPr bwMode="auto">
                  <a:xfrm>
                    <a:off x="651233" y="4757588"/>
                    <a:ext cx="155099" cy="200909"/>
                  </a:xfrm>
                  <a:custGeom>
                    <a:avLst/>
                    <a:gdLst>
                      <a:gd name="T0" fmla="*/ 0 w 237"/>
                      <a:gd name="T1" fmla="*/ 85 h 307"/>
                      <a:gd name="T2" fmla="*/ 10 w 237"/>
                      <a:gd name="T3" fmla="*/ 139 h 307"/>
                      <a:gd name="T4" fmla="*/ 69 w 237"/>
                      <a:gd name="T5" fmla="*/ 163 h 307"/>
                      <a:gd name="T6" fmla="*/ 154 w 237"/>
                      <a:gd name="T7" fmla="*/ 165 h 307"/>
                      <a:gd name="T8" fmla="*/ 227 w 237"/>
                      <a:gd name="T9" fmla="*/ 139 h 307"/>
                      <a:gd name="T10" fmla="*/ 237 w 237"/>
                      <a:gd name="T11" fmla="*/ 85 h 307"/>
                      <a:gd name="T12" fmla="*/ 230 w 237"/>
                      <a:gd name="T13" fmla="*/ 82 h 307"/>
                      <a:gd name="T14" fmla="*/ 152 w 237"/>
                      <a:gd name="T15" fmla="*/ 108 h 307"/>
                      <a:gd name="T16" fmla="*/ 69 w 237"/>
                      <a:gd name="T17" fmla="*/ 106 h 307"/>
                      <a:gd name="T18" fmla="*/ 7 w 237"/>
                      <a:gd name="T19" fmla="*/ 82 h 307"/>
                      <a:gd name="T20" fmla="*/ 24 w 237"/>
                      <a:gd name="T21" fmla="*/ 132 h 307"/>
                      <a:gd name="T22" fmla="*/ 22 w 237"/>
                      <a:gd name="T23" fmla="*/ 113 h 307"/>
                      <a:gd name="T24" fmla="*/ 31 w 237"/>
                      <a:gd name="T25" fmla="*/ 111 h 307"/>
                      <a:gd name="T26" fmla="*/ 33 w 237"/>
                      <a:gd name="T27" fmla="*/ 130 h 307"/>
                      <a:gd name="T28" fmla="*/ 26 w 237"/>
                      <a:gd name="T29" fmla="*/ 134 h 307"/>
                      <a:gd name="T30" fmla="*/ 166 w 237"/>
                      <a:gd name="T31" fmla="*/ 92 h 307"/>
                      <a:gd name="T32" fmla="*/ 215 w 237"/>
                      <a:gd name="T33" fmla="*/ 73 h 307"/>
                      <a:gd name="T34" fmla="*/ 237 w 237"/>
                      <a:gd name="T35" fmla="*/ 47 h 307"/>
                      <a:gd name="T36" fmla="*/ 222 w 237"/>
                      <a:gd name="T37" fmla="*/ 26 h 307"/>
                      <a:gd name="T38" fmla="*/ 178 w 237"/>
                      <a:gd name="T39" fmla="*/ 7 h 307"/>
                      <a:gd name="T40" fmla="*/ 118 w 237"/>
                      <a:gd name="T41" fmla="*/ 0 h 307"/>
                      <a:gd name="T42" fmla="*/ 50 w 237"/>
                      <a:gd name="T43" fmla="*/ 9 h 307"/>
                      <a:gd name="T44" fmla="*/ 10 w 237"/>
                      <a:gd name="T45" fmla="*/ 30 h 307"/>
                      <a:gd name="T46" fmla="*/ 0 w 237"/>
                      <a:gd name="T47" fmla="*/ 52 h 307"/>
                      <a:gd name="T48" fmla="*/ 26 w 237"/>
                      <a:gd name="T49" fmla="*/ 75 h 307"/>
                      <a:gd name="T50" fmla="*/ 83 w 237"/>
                      <a:gd name="T51" fmla="*/ 92 h 307"/>
                      <a:gd name="T52" fmla="*/ 118 w 237"/>
                      <a:gd name="T53" fmla="*/ 94 h 307"/>
                      <a:gd name="T54" fmla="*/ 3 w 237"/>
                      <a:gd name="T55" fmla="*/ 163 h 307"/>
                      <a:gd name="T56" fmla="*/ 10 w 237"/>
                      <a:gd name="T57" fmla="*/ 210 h 307"/>
                      <a:gd name="T58" fmla="*/ 69 w 237"/>
                      <a:gd name="T59" fmla="*/ 231 h 307"/>
                      <a:gd name="T60" fmla="*/ 154 w 237"/>
                      <a:gd name="T61" fmla="*/ 234 h 307"/>
                      <a:gd name="T62" fmla="*/ 227 w 237"/>
                      <a:gd name="T63" fmla="*/ 210 h 307"/>
                      <a:gd name="T64" fmla="*/ 234 w 237"/>
                      <a:gd name="T65" fmla="*/ 163 h 307"/>
                      <a:gd name="T66" fmla="*/ 227 w 237"/>
                      <a:gd name="T67" fmla="*/ 158 h 307"/>
                      <a:gd name="T68" fmla="*/ 149 w 237"/>
                      <a:gd name="T69" fmla="*/ 179 h 307"/>
                      <a:gd name="T70" fmla="*/ 71 w 237"/>
                      <a:gd name="T71" fmla="*/ 177 h 307"/>
                      <a:gd name="T72" fmla="*/ 10 w 237"/>
                      <a:gd name="T73" fmla="*/ 158 h 307"/>
                      <a:gd name="T74" fmla="*/ 24 w 237"/>
                      <a:gd name="T75" fmla="*/ 203 h 307"/>
                      <a:gd name="T76" fmla="*/ 22 w 237"/>
                      <a:gd name="T77" fmla="*/ 184 h 307"/>
                      <a:gd name="T78" fmla="*/ 31 w 237"/>
                      <a:gd name="T79" fmla="*/ 179 h 307"/>
                      <a:gd name="T80" fmla="*/ 33 w 237"/>
                      <a:gd name="T81" fmla="*/ 201 h 307"/>
                      <a:gd name="T82" fmla="*/ 29 w 237"/>
                      <a:gd name="T83" fmla="*/ 203 h 307"/>
                      <a:gd name="T84" fmla="*/ 3 w 237"/>
                      <a:gd name="T85" fmla="*/ 234 h 307"/>
                      <a:gd name="T86" fmla="*/ 10 w 237"/>
                      <a:gd name="T87" fmla="*/ 281 h 307"/>
                      <a:gd name="T88" fmla="*/ 69 w 237"/>
                      <a:gd name="T89" fmla="*/ 302 h 307"/>
                      <a:gd name="T90" fmla="*/ 152 w 237"/>
                      <a:gd name="T91" fmla="*/ 305 h 307"/>
                      <a:gd name="T92" fmla="*/ 227 w 237"/>
                      <a:gd name="T93" fmla="*/ 281 h 307"/>
                      <a:gd name="T94" fmla="*/ 234 w 237"/>
                      <a:gd name="T95" fmla="*/ 234 h 307"/>
                      <a:gd name="T96" fmla="*/ 227 w 237"/>
                      <a:gd name="T97" fmla="*/ 229 h 307"/>
                      <a:gd name="T98" fmla="*/ 149 w 237"/>
                      <a:gd name="T99" fmla="*/ 250 h 307"/>
                      <a:gd name="T100" fmla="*/ 71 w 237"/>
                      <a:gd name="T101" fmla="*/ 248 h 307"/>
                      <a:gd name="T102" fmla="*/ 10 w 237"/>
                      <a:gd name="T103" fmla="*/ 229 h 307"/>
                      <a:gd name="T104" fmla="*/ 26 w 237"/>
                      <a:gd name="T105" fmla="*/ 272 h 307"/>
                      <a:gd name="T106" fmla="*/ 24 w 237"/>
                      <a:gd name="T107" fmla="*/ 253 h 307"/>
                      <a:gd name="T108" fmla="*/ 31 w 237"/>
                      <a:gd name="T109" fmla="*/ 250 h 307"/>
                      <a:gd name="T110" fmla="*/ 33 w 237"/>
                      <a:gd name="T111" fmla="*/ 269 h 307"/>
                      <a:gd name="T112" fmla="*/ 29 w 237"/>
                      <a:gd name="T113" fmla="*/ 272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7" h="307">
                        <a:moveTo>
                          <a:pt x="7" y="82"/>
                        </a:moveTo>
                        <a:lnTo>
                          <a:pt x="7" y="82"/>
                        </a:lnTo>
                        <a:lnTo>
                          <a:pt x="5" y="80"/>
                        </a:lnTo>
                        <a:lnTo>
                          <a:pt x="3" y="82"/>
                        </a:lnTo>
                        <a:lnTo>
                          <a:pt x="3" y="85"/>
                        </a:lnTo>
                        <a:lnTo>
                          <a:pt x="0" y="85"/>
                        </a:lnTo>
                        <a:lnTo>
                          <a:pt x="3" y="125"/>
                        </a:lnTo>
                        <a:lnTo>
                          <a:pt x="3" y="125"/>
                        </a:lnTo>
                        <a:lnTo>
                          <a:pt x="3" y="130"/>
                        </a:lnTo>
                        <a:lnTo>
                          <a:pt x="3" y="134"/>
                        </a:lnTo>
                        <a:lnTo>
                          <a:pt x="5" y="137"/>
                        </a:lnTo>
                        <a:lnTo>
                          <a:pt x="10" y="139"/>
                        </a:lnTo>
                        <a:lnTo>
                          <a:pt x="10" y="139"/>
                        </a:lnTo>
                        <a:lnTo>
                          <a:pt x="17" y="146"/>
                        </a:lnTo>
                        <a:lnTo>
                          <a:pt x="29" y="151"/>
                        </a:lnTo>
                        <a:lnTo>
                          <a:pt x="40" y="156"/>
                        </a:lnTo>
                        <a:lnTo>
                          <a:pt x="55" y="158"/>
                        </a:lnTo>
                        <a:lnTo>
                          <a:pt x="69" y="163"/>
                        </a:lnTo>
                        <a:lnTo>
                          <a:pt x="83" y="165"/>
                        </a:lnTo>
                        <a:lnTo>
                          <a:pt x="100" y="165"/>
                        </a:lnTo>
                        <a:lnTo>
                          <a:pt x="118" y="165"/>
                        </a:lnTo>
                        <a:lnTo>
                          <a:pt x="118" y="165"/>
                        </a:lnTo>
                        <a:lnTo>
                          <a:pt x="137" y="165"/>
                        </a:lnTo>
                        <a:lnTo>
                          <a:pt x="154" y="165"/>
                        </a:lnTo>
                        <a:lnTo>
                          <a:pt x="168" y="163"/>
                        </a:lnTo>
                        <a:lnTo>
                          <a:pt x="182" y="158"/>
                        </a:lnTo>
                        <a:lnTo>
                          <a:pt x="196" y="156"/>
                        </a:lnTo>
                        <a:lnTo>
                          <a:pt x="208" y="151"/>
                        </a:lnTo>
                        <a:lnTo>
                          <a:pt x="218" y="146"/>
                        </a:lnTo>
                        <a:lnTo>
                          <a:pt x="227" y="139"/>
                        </a:lnTo>
                        <a:lnTo>
                          <a:pt x="227" y="139"/>
                        </a:lnTo>
                        <a:lnTo>
                          <a:pt x="232" y="137"/>
                        </a:lnTo>
                        <a:lnTo>
                          <a:pt x="232" y="134"/>
                        </a:lnTo>
                        <a:lnTo>
                          <a:pt x="234" y="130"/>
                        </a:lnTo>
                        <a:lnTo>
                          <a:pt x="234" y="125"/>
                        </a:lnTo>
                        <a:lnTo>
                          <a:pt x="237" y="85"/>
                        </a:lnTo>
                        <a:lnTo>
                          <a:pt x="237" y="85"/>
                        </a:lnTo>
                        <a:lnTo>
                          <a:pt x="234" y="85"/>
                        </a:lnTo>
                        <a:lnTo>
                          <a:pt x="232" y="82"/>
                        </a:lnTo>
                        <a:lnTo>
                          <a:pt x="232" y="80"/>
                        </a:lnTo>
                        <a:lnTo>
                          <a:pt x="230" y="82"/>
                        </a:lnTo>
                        <a:lnTo>
                          <a:pt x="230" y="82"/>
                        </a:lnTo>
                        <a:lnTo>
                          <a:pt x="220" y="87"/>
                        </a:lnTo>
                        <a:lnTo>
                          <a:pt x="208" y="94"/>
                        </a:lnTo>
                        <a:lnTo>
                          <a:pt x="196" y="99"/>
                        </a:lnTo>
                        <a:lnTo>
                          <a:pt x="182" y="104"/>
                        </a:lnTo>
                        <a:lnTo>
                          <a:pt x="168" y="106"/>
                        </a:lnTo>
                        <a:lnTo>
                          <a:pt x="152" y="108"/>
                        </a:lnTo>
                        <a:lnTo>
                          <a:pt x="135" y="108"/>
                        </a:lnTo>
                        <a:lnTo>
                          <a:pt x="118" y="111"/>
                        </a:lnTo>
                        <a:lnTo>
                          <a:pt x="118" y="111"/>
                        </a:lnTo>
                        <a:lnTo>
                          <a:pt x="102" y="108"/>
                        </a:lnTo>
                        <a:lnTo>
                          <a:pt x="85" y="108"/>
                        </a:lnTo>
                        <a:lnTo>
                          <a:pt x="69" y="106"/>
                        </a:lnTo>
                        <a:lnTo>
                          <a:pt x="55" y="104"/>
                        </a:lnTo>
                        <a:lnTo>
                          <a:pt x="40" y="99"/>
                        </a:lnTo>
                        <a:lnTo>
                          <a:pt x="29" y="94"/>
                        </a:lnTo>
                        <a:lnTo>
                          <a:pt x="17" y="87"/>
                        </a:lnTo>
                        <a:lnTo>
                          <a:pt x="7" y="82"/>
                        </a:lnTo>
                        <a:lnTo>
                          <a:pt x="7" y="82"/>
                        </a:lnTo>
                        <a:lnTo>
                          <a:pt x="7" y="82"/>
                        </a:lnTo>
                        <a:lnTo>
                          <a:pt x="7" y="82"/>
                        </a:lnTo>
                        <a:close/>
                        <a:moveTo>
                          <a:pt x="26" y="134"/>
                        </a:moveTo>
                        <a:lnTo>
                          <a:pt x="26" y="134"/>
                        </a:lnTo>
                        <a:lnTo>
                          <a:pt x="26" y="132"/>
                        </a:lnTo>
                        <a:lnTo>
                          <a:pt x="24" y="132"/>
                        </a:lnTo>
                        <a:lnTo>
                          <a:pt x="22" y="130"/>
                        </a:lnTo>
                        <a:lnTo>
                          <a:pt x="22" y="125"/>
                        </a:lnTo>
                        <a:lnTo>
                          <a:pt x="19" y="120"/>
                        </a:lnTo>
                        <a:lnTo>
                          <a:pt x="19" y="120"/>
                        </a:lnTo>
                        <a:lnTo>
                          <a:pt x="22" y="116"/>
                        </a:lnTo>
                        <a:lnTo>
                          <a:pt x="22" y="113"/>
                        </a:lnTo>
                        <a:lnTo>
                          <a:pt x="24" y="111"/>
                        </a:lnTo>
                        <a:lnTo>
                          <a:pt x="26" y="108"/>
                        </a:lnTo>
                        <a:lnTo>
                          <a:pt x="26" y="108"/>
                        </a:lnTo>
                        <a:lnTo>
                          <a:pt x="26" y="108"/>
                        </a:lnTo>
                        <a:lnTo>
                          <a:pt x="29" y="108"/>
                        </a:lnTo>
                        <a:lnTo>
                          <a:pt x="31" y="111"/>
                        </a:lnTo>
                        <a:lnTo>
                          <a:pt x="33" y="113"/>
                        </a:lnTo>
                        <a:lnTo>
                          <a:pt x="33" y="116"/>
                        </a:lnTo>
                        <a:lnTo>
                          <a:pt x="33" y="120"/>
                        </a:lnTo>
                        <a:lnTo>
                          <a:pt x="33" y="120"/>
                        </a:lnTo>
                        <a:lnTo>
                          <a:pt x="33" y="125"/>
                        </a:lnTo>
                        <a:lnTo>
                          <a:pt x="33" y="130"/>
                        </a:lnTo>
                        <a:lnTo>
                          <a:pt x="31" y="132"/>
                        </a:lnTo>
                        <a:lnTo>
                          <a:pt x="29" y="132"/>
                        </a:lnTo>
                        <a:lnTo>
                          <a:pt x="26" y="134"/>
                        </a:lnTo>
                        <a:lnTo>
                          <a:pt x="26" y="134"/>
                        </a:lnTo>
                        <a:lnTo>
                          <a:pt x="26" y="134"/>
                        </a:lnTo>
                        <a:lnTo>
                          <a:pt x="26" y="134"/>
                        </a:lnTo>
                        <a:close/>
                        <a:moveTo>
                          <a:pt x="118" y="94"/>
                        </a:moveTo>
                        <a:lnTo>
                          <a:pt x="118" y="94"/>
                        </a:lnTo>
                        <a:lnTo>
                          <a:pt x="130" y="94"/>
                        </a:lnTo>
                        <a:lnTo>
                          <a:pt x="144" y="94"/>
                        </a:lnTo>
                        <a:lnTo>
                          <a:pt x="154" y="92"/>
                        </a:lnTo>
                        <a:lnTo>
                          <a:pt x="166" y="92"/>
                        </a:lnTo>
                        <a:lnTo>
                          <a:pt x="178" y="90"/>
                        </a:lnTo>
                        <a:lnTo>
                          <a:pt x="187" y="85"/>
                        </a:lnTo>
                        <a:lnTo>
                          <a:pt x="194" y="82"/>
                        </a:lnTo>
                        <a:lnTo>
                          <a:pt x="204" y="80"/>
                        </a:lnTo>
                        <a:lnTo>
                          <a:pt x="211" y="75"/>
                        </a:lnTo>
                        <a:lnTo>
                          <a:pt x="215" y="73"/>
                        </a:lnTo>
                        <a:lnTo>
                          <a:pt x="222" y="68"/>
                        </a:lnTo>
                        <a:lnTo>
                          <a:pt x="227" y="64"/>
                        </a:lnTo>
                        <a:lnTo>
                          <a:pt x="232" y="61"/>
                        </a:lnTo>
                        <a:lnTo>
                          <a:pt x="234" y="56"/>
                        </a:lnTo>
                        <a:lnTo>
                          <a:pt x="234" y="52"/>
                        </a:lnTo>
                        <a:lnTo>
                          <a:pt x="237" y="47"/>
                        </a:lnTo>
                        <a:lnTo>
                          <a:pt x="237" y="47"/>
                        </a:lnTo>
                        <a:lnTo>
                          <a:pt x="234" y="42"/>
                        </a:lnTo>
                        <a:lnTo>
                          <a:pt x="234" y="40"/>
                        </a:lnTo>
                        <a:lnTo>
                          <a:pt x="232" y="35"/>
                        </a:lnTo>
                        <a:lnTo>
                          <a:pt x="227" y="30"/>
                        </a:lnTo>
                        <a:lnTo>
                          <a:pt x="222" y="26"/>
                        </a:lnTo>
                        <a:lnTo>
                          <a:pt x="218" y="23"/>
                        </a:lnTo>
                        <a:lnTo>
                          <a:pt x="211" y="19"/>
                        </a:lnTo>
                        <a:lnTo>
                          <a:pt x="204" y="16"/>
                        </a:lnTo>
                        <a:lnTo>
                          <a:pt x="194" y="12"/>
                        </a:lnTo>
                        <a:lnTo>
                          <a:pt x="187" y="9"/>
                        </a:lnTo>
                        <a:lnTo>
                          <a:pt x="178" y="7"/>
                        </a:lnTo>
                        <a:lnTo>
                          <a:pt x="166" y="4"/>
                        </a:lnTo>
                        <a:lnTo>
                          <a:pt x="154" y="2"/>
                        </a:lnTo>
                        <a:lnTo>
                          <a:pt x="144" y="0"/>
                        </a:lnTo>
                        <a:lnTo>
                          <a:pt x="130" y="0"/>
                        </a:lnTo>
                        <a:lnTo>
                          <a:pt x="118" y="0"/>
                        </a:lnTo>
                        <a:lnTo>
                          <a:pt x="118" y="0"/>
                        </a:lnTo>
                        <a:lnTo>
                          <a:pt x="104" y="0"/>
                        </a:lnTo>
                        <a:lnTo>
                          <a:pt x="95" y="0"/>
                        </a:lnTo>
                        <a:lnTo>
                          <a:pt x="83" y="2"/>
                        </a:lnTo>
                        <a:lnTo>
                          <a:pt x="71" y="4"/>
                        </a:lnTo>
                        <a:lnTo>
                          <a:pt x="59" y="7"/>
                        </a:lnTo>
                        <a:lnTo>
                          <a:pt x="50" y="9"/>
                        </a:lnTo>
                        <a:lnTo>
                          <a:pt x="43" y="12"/>
                        </a:lnTo>
                        <a:lnTo>
                          <a:pt x="33" y="16"/>
                        </a:lnTo>
                        <a:lnTo>
                          <a:pt x="26" y="19"/>
                        </a:lnTo>
                        <a:lnTo>
                          <a:pt x="19" y="23"/>
                        </a:lnTo>
                        <a:lnTo>
                          <a:pt x="14" y="26"/>
                        </a:lnTo>
                        <a:lnTo>
                          <a:pt x="10" y="30"/>
                        </a:lnTo>
                        <a:lnTo>
                          <a:pt x="5" y="35"/>
                        </a:lnTo>
                        <a:lnTo>
                          <a:pt x="3" y="40"/>
                        </a:lnTo>
                        <a:lnTo>
                          <a:pt x="0" y="42"/>
                        </a:lnTo>
                        <a:lnTo>
                          <a:pt x="0" y="47"/>
                        </a:lnTo>
                        <a:lnTo>
                          <a:pt x="0" y="47"/>
                        </a:lnTo>
                        <a:lnTo>
                          <a:pt x="0" y="52"/>
                        </a:lnTo>
                        <a:lnTo>
                          <a:pt x="3" y="56"/>
                        </a:lnTo>
                        <a:lnTo>
                          <a:pt x="5" y="61"/>
                        </a:lnTo>
                        <a:lnTo>
                          <a:pt x="10" y="64"/>
                        </a:lnTo>
                        <a:lnTo>
                          <a:pt x="14" y="68"/>
                        </a:lnTo>
                        <a:lnTo>
                          <a:pt x="19" y="73"/>
                        </a:lnTo>
                        <a:lnTo>
                          <a:pt x="26" y="75"/>
                        </a:lnTo>
                        <a:lnTo>
                          <a:pt x="33" y="80"/>
                        </a:lnTo>
                        <a:lnTo>
                          <a:pt x="43" y="82"/>
                        </a:lnTo>
                        <a:lnTo>
                          <a:pt x="50" y="85"/>
                        </a:lnTo>
                        <a:lnTo>
                          <a:pt x="59" y="90"/>
                        </a:lnTo>
                        <a:lnTo>
                          <a:pt x="71" y="92"/>
                        </a:lnTo>
                        <a:lnTo>
                          <a:pt x="83" y="92"/>
                        </a:lnTo>
                        <a:lnTo>
                          <a:pt x="95" y="94"/>
                        </a:lnTo>
                        <a:lnTo>
                          <a:pt x="104" y="94"/>
                        </a:lnTo>
                        <a:lnTo>
                          <a:pt x="118" y="94"/>
                        </a:lnTo>
                        <a:lnTo>
                          <a:pt x="118" y="94"/>
                        </a:lnTo>
                        <a:lnTo>
                          <a:pt x="118" y="94"/>
                        </a:lnTo>
                        <a:lnTo>
                          <a:pt x="118" y="94"/>
                        </a:lnTo>
                        <a:close/>
                        <a:moveTo>
                          <a:pt x="10" y="158"/>
                        </a:moveTo>
                        <a:lnTo>
                          <a:pt x="10" y="158"/>
                        </a:lnTo>
                        <a:lnTo>
                          <a:pt x="7" y="158"/>
                        </a:lnTo>
                        <a:lnTo>
                          <a:pt x="5" y="158"/>
                        </a:lnTo>
                        <a:lnTo>
                          <a:pt x="3" y="160"/>
                        </a:lnTo>
                        <a:lnTo>
                          <a:pt x="3" y="163"/>
                        </a:lnTo>
                        <a:lnTo>
                          <a:pt x="3" y="196"/>
                        </a:lnTo>
                        <a:lnTo>
                          <a:pt x="3" y="196"/>
                        </a:lnTo>
                        <a:lnTo>
                          <a:pt x="3" y="201"/>
                        </a:lnTo>
                        <a:lnTo>
                          <a:pt x="5" y="205"/>
                        </a:lnTo>
                        <a:lnTo>
                          <a:pt x="7" y="208"/>
                        </a:lnTo>
                        <a:lnTo>
                          <a:pt x="10" y="210"/>
                        </a:lnTo>
                        <a:lnTo>
                          <a:pt x="10" y="210"/>
                        </a:lnTo>
                        <a:lnTo>
                          <a:pt x="19" y="217"/>
                        </a:lnTo>
                        <a:lnTo>
                          <a:pt x="29" y="222"/>
                        </a:lnTo>
                        <a:lnTo>
                          <a:pt x="40" y="224"/>
                        </a:lnTo>
                        <a:lnTo>
                          <a:pt x="55" y="229"/>
                        </a:lnTo>
                        <a:lnTo>
                          <a:pt x="69" y="231"/>
                        </a:lnTo>
                        <a:lnTo>
                          <a:pt x="83" y="234"/>
                        </a:lnTo>
                        <a:lnTo>
                          <a:pt x="100" y="236"/>
                        </a:lnTo>
                        <a:lnTo>
                          <a:pt x="118" y="236"/>
                        </a:lnTo>
                        <a:lnTo>
                          <a:pt x="118" y="236"/>
                        </a:lnTo>
                        <a:lnTo>
                          <a:pt x="135" y="236"/>
                        </a:lnTo>
                        <a:lnTo>
                          <a:pt x="154" y="234"/>
                        </a:lnTo>
                        <a:lnTo>
                          <a:pt x="168" y="231"/>
                        </a:lnTo>
                        <a:lnTo>
                          <a:pt x="182" y="229"/>
                        </a:lnTo>
                        <a:lnTo>
                          <a:pt x="196" y="224"/>
                        </a:lnTo>
                        <a:lnTo>
                          <a:pt x="208" y="222"/>
                        </a:lnTo>
                        <a:lnTo>
                          <a:pt x="218" y="217"/>
                        </a:lnTo>
                        <a:lnTo>
                          <a:pt x="227" y="210"/>
                        </a:lnTo>
                        <a:lnTo>
                          <a:pt x="227" y="210"/>
                        </a:lnTo>
                        <a:lnTo>
                          <a:pt x="230" y="208"/>
                        </a:lnTo>
                        <a:lnTo>
                          <a:pt x="232" y="205"/>
                        </a:lnTo>
                        <a:lnTo>
                          <a:pt x="234" y="201"/>
                        </a:lnTo>
                        <a:lnTo>
                          <a:pt x="234" y="196"/>
                        </a:lnTo>
                        <a:lnTo>
                          <a:pt x="234" y="163"/>
                        </a:lnTo>
                        <a:lnTo>
                          <a:pt x="234" y="163"/>
                        </a:lnTo>
                        <a:lnTo>
                          <a:pt x="234" y="160"/>
                        </a:lnTo>
                        <a:lnTo>
                          <a:pt x="232" y="158"/>
                        </a:lnTo>
                        <a:lnTo>
                          <a:pt x="230" y="158"/>
                        </a:lnTo>
                        <a:lnTo>
                          <a:pt x="227" y="158"/>
                        </a:lnTo>
                        <a:lnTo>
                          <a:pt x="227" y="158"/>
                        </a:lnTo>
                        <a:lnTo>
                          <a:pt x="215" y="163"/>
                        </a:lnTo>
                        <a:lnTo>
                          <a:pt x="206" y="168"/>
                        </a:lnTo>
                        <a:lnTo>
                          <a:pt x="194" y="172"/>
                        </a:lnTo>
                        <a:lnTo>
                          <a:pt x="180" y="175"/>
                        </a:lnTo>
                        <a:lnTo>
                          <a:pt x="166" y="177"/>
                        </a:lnTo>
                        <a:lnTo>
                          <a:pt x="149" y="179"/>
                        </a:lnTo>
                        <a:lnTo>
                          <a:pt x="135" y="182"/>
                        </a:lnTo>
                        <a:lnTo>
                          <a:pt x="118" y="182"/>
                        </a:lnTo>
                        <a:lnTo>
                          <a:pt x="118" y="182"/>
                        </a:lnTo>
                        <a:lnTo>
                          <a:pt x="102" y="182"/>
                        </a:lnTo>
                        <a:lnTo>
                          <a:pt x="88" y="179"/>
                        </a:lnTo>
                        <a:lnTo>
                          <a:pt x="71" y="177"/>
                        </a:lnTo>
                        <a:lnTo>
                          <a:pt x="57" y="175"/>
                        </a:lnTo>
                        <a:lnTo>
                          <a:pt x="43" y="172"/>
                        </a:lnTo>
                        <a:lnTo>
                          <a:pt x="31" y="168"/>
                        </a:lnTo>
                        <a:lnTo>
                          <a:pt x="19" y="163"/>
                        </a:lnTo>
                        <a:lnTo>
                          <a:pt x="10" y="158"/>
                        </a:lnTo>
                        <a:lnTo>
                          <a:pt x="10" y="158"/>
                        </a:lnTo>
                        <a:lnTo>
                          <a:pt x="10" y="158"/>
                        </a:lnTo>
                        <a:lnTo>
                          <a:pt x="10" y="158"/>
                        </a:lnTo>
                        <a:close/>
                        <a:moveTo>
                          <a:pt x="29" y="203"/>
                        </a:moveTo>
                        <a:lnTo>
                          <a:pt x="29" y="203"/>
                        </a:lnTo>
                        <a:lnTo>
                          <a:pt x="26" y="203"/>
                        </a:lnTo>
                        <a:lnTo>
                          <a:pt x="24" y="203"/>
                        </a:lnTo>
                        <a:lnTo>
                          <a:pt x="22" y="201"/>
                        </a:lnTo>
                        <a:lnTo>
                          <a:pt x="22" y="196"/>
                        </a:lnTo>
                        <a:lnTo>
                          <a:pt x="22" y="191"/>
                        </a:lnTo>
                        <a:lnTo>
                          <a:pt x="22" y="191"/>
                        </a:lnTo>
                        <a:lnTo>
                          <a:pt x="22" y="186"/>
                        </a:lnTo>
                        <a:lnTo>
                          <a:pt x="22" y="184"/>
                        </a:lnTo>
                        <a:lnTo>
                          <a:pt x="24" y="179"/>
                        </a:lnTo>
                        <a:lnTo>
                          <a:pt x="26" y="179"/>
                        </a:lnTo>
                        <a:lnTo>
                          <a:pt x="26" y="179"/>
                        </a:lnTo>
                        <a:lnTo>
                          <a:pt x="26" y="179"/>
                        </a:lnTo>
                        <a:lnTo>
                          <a:pt x="29" y="179"/>
                        </a:lnTo>
                        <a:lnTo>
                          <a:pt x="31" y="179"/>
                        </a:lnTo>
                        <a:lnTo>
                          <a:pt x="33" y="184"/>
                        </a:lnTo>
                        <a:lnTo>
                          <a:pt x="33" y="186"/>
                        </a:lnTo>
                        <a:lnTo>
                          <a:pt x="36" y="191"/>
                        </a:lnTo>
                        <a:lnTo>
                          <a:pt x="36" y="191"/>
                        </a:lnTo>
                        <a:lnTo>
                          <a:pt x="33" y="196"/>
                        </a:lnTo>
                        <a:lnTo>
                          <a:pt x="33" y="201"/>
                        </a:lnTo>
                        <a:lnTo>
                          <a:pt x="31" y="203"/>
                        </a:lnTo>
                        <a:lnTo>
                          <a:pt x="29" y="203"/>
                        </a:lnTo>
                        <a:lnTo>
                          <a:pt x="29" y="203"/>
                        </a:lnTo>
                        <a:lnTo>
                          <a:pt x="29" y="203"/>
                        </a:lnTo>
                        <a:lnTo>
                          <a:pt x="29" y="203"/>
                        </a:lnTo>
                        <a:lnTo>
                          <a:pt x="29" y="203"/>
                        </a:lnTo>
                        <a:close/>
                        <a:moveTo>
                          <a:pt x="10" y="229"/>
                        </a:moveTo>
                        <a:lnTo>
                          <a:pt x="10" y="229"/>
                        </a:lnTo>
                        <a:lnTo>
                          <a:pt x="7" y="229"/>
                        </a:lnTo>
                        <a:lnTo>
                          <a:pt x="5" y="229"/>
                        </a:lnTo>
                        <a:lnTo>
                          <a:pt x="3" y="231"/>
                        </a:lnTo>
                        <a:lnTo>
                          <a:pt x="3" y="234"/>
                        </a:lnTo>
                        <a:lnTo>
                          <a:pt x="3" y="267"/>
                        </a:lnTo>
                        <a:lnTo>
                          <a:pt x="3" y="267"/>
                        </a:lnTo>
                        <a:lnTo>
                          <a:pt x="5" y="269"/>
                        </a:lnTo>
                        <a:lnTo>
                          <a:pt x="5" y="274"/>
                        </a:lnTo>
                        <a:lnTo>
                          <a:pt x="7" y="279"/>
                        </a:lnTo>
                        <a:lnTo>
                          <a:pt x="10" y="281"/>
                        </a:lnTo>
                        <a:lnTo>
                          <a:pt x="10" y="281"/>
                        </a:lnTo>
                        <a:lnTo>
                          <a:pt x="19" y="286"/>
                        </a:lnTo>
                        <a:lnTo>
                          <a:pt x="29" y="290"/>
                        </a:lnTo>
                        <a:lnTo>
                          <a:pt x="40" y="295"/>
                        </a:lnTo>
                        <a:lnTo>
                          <a:pt x="55" y="298"/>
                        </a:lnTo>
                        <a:lnTo>
                          <a:pt x="69" y="302"/>
                        </a:lnTo>
                        <a:lnTo>
                          <a:pt x="85" y="305"/>
                        </a:lnTo>
                        <a:lnTo>
                          <a:pt x="100" y="305"/>
                        </a:lnTo>
                        <a:lnTo>
                          <a:pt x="118" y="307"/>
                        </a:lnTo>
                        <a:lnTo>
                          <a:pt x="118" y="307"/>
                        </a:lnTo>
                        <a:lnTo>
                          <a:pt x="135" y="305"/>
                        </a:lnTo>
                        <a:lnTo>
                          <a:pt x="152" y="305"/>
                        </a:lnTo>
                        <a:lnTo>
                          <a:pt x="168" y="302"/>
                        </a:lnTo>
                        <a:lnTo>
                          <a:pt x="182" y="298"/>
                        </a:lnTo>
                        <a:lnTo>
                          <a:pt x="194" y="295"/>
                        </a:lnTo>
                        <a:lnTo>
                          <a:pt x="208" y="290"/>
                        </a:lnTo>
                        <a:lnTo>
                          <a:pt x="218" y="286"/>
                        </a:lnTo>
                        <a:lnTo>
                          <a:pt x="227" y="281"/>
                        </a:lnTo>
                        <a:lnTo>
                          <a:pt x="227" y="281"/>
                        </a:lnTo>
                        <a:lnTo>
                          <a:pt x="230" y="279"/>
                        </a:lnTo>
                        <a:lnTo>
                          <a:pt x="232" y="274"/>
                        </a:lnTo>
                        <a:lnTo>
                          <a:pt x="232" y="269"/>
                        </a:lnTo>
                        <a:lnTo>
                          <a:pt x="234" y="267"/>
                        </a:lnTo>
                        <a:lnTo>
                          <a:pt x="234" y="234"/>
                        </a:lnTo>
                        <a:lnTo>
                          <a:pt x="234" y="234"/>
                        </a:lnTo>
                        <a:lnTo>
                          <a:pt x="232" y="231"/>
                        </a:lnTo>
                        <a:lnTo>
                          <a:pt x="232" y="229"/>
                        </a:lnTo>
                        <a:lnTo>
                          <a:pt x="230" y="229"/>
                        </a:lnTo>
                        <a:lnTo>
                          <a:pt x="227" y="229"/>
                        </a:lnTo>
                        <a:lnTo>
                          <a:pt x="227" y="229"/>
                        </a:lnTo>
                        <a:lnTo>
                          <a:pt x="215" y="234"/>
                        </a:lnTo>
                        <a:lnTo>
                          <a:pt x="206" y="238"/>
                        </a:lnTo>
                        <a:lnTo>
                          <a:pt x="192" y="241"/>
                        </a:lnTo>
                        <a:lnTo>
                          <a:pt x="180" y="246"/>
                        </a:lnTo>
                        <a:lnTo>
                          <a:pt x="166" y="248"/>
                        </a:lnTo>
                        <a:lnTo>
                          <a:pt x="149" y="250"/>
                        </a:lnTo>
                        <a:lnTo>
                          <a:pt x="135" y="250"/>
                        </a:lnTo>
                        <a:lnTo>
                          <a:pt x="118" y="253"/>
                        </a:lnTo>
                        <a:lnTo>
                          <a:pt x="118" y="253"/>
                        </a:lnTo>
                        <a:lnTo>
                          <a:pt x="102" y="250"/>
                        </a:lnTo>
                        <a:lnTo>
                          <a:pt x="88" y="250"/>
                        </a:lnTo>
                        <a:lnTo>
                          <a:pt x="71" y="248"/>
                        </a:lnTo>
                        <a:lnTo>
                          <a:pt x="57" y="246"/>
                        </a:lnTo>
                        <a:lnTo>
                          <a:pt x="45" y="241"/>
                        </a:lnTo>
                        <a:lnTo>
                          <a:pt x="33" y="238"/>
                        </a:lnTo>
                        <a:lnTo>
                          <a:pt x="22" y="234"/>
                        </a:lnTo>
                        <a:lnTo>
                          <a:pt x="10" y="229"/>
                        </a:lnTo>
                        <a:lnTo>
                          <a:pt x="10" y="229"/>
                        </a:lnTo>
                        <a:lnTo>
                          <a:pt x="10" y="229"/>
                        </a:lnTo>
                        <a:lnTo>
                          <a:pt x="10" y="229"/>
                        </a:lnTo>
                        <a:close/>
                        <a:moveTo>
                          <a:pt x="29" y="272"/>
                        </a:moveTo>
                        <a:lnTo>
                          <a:pt x="29" y="272"/>
                        </a:lnTo>
                        <a:lnTo>
                          <a:pt x="26" y="272"/>
                        </a:lnTo>
                        <a:lnTo>
                          <a:pt x="26" y="272"/>
                        </a:lnTo>
                        <a:lnTo>
                          <a:pt x="24" y="269"/>
                        </a:lnTo>
                        <a:lnTo>
                          <a:pt x="22" y="264"/>
                        </a:lnTo>
                        <a:lnTo>
                          <a:pt x="22" y="260"/>
                        </a:lnTo>
                        <a:lnTo>
                          <a:pt x="22" y="260"/>
                        </a:lnTo>
                        <a:lnTo>
                          <a:pt x="22" y="255"/>
                        </a:lnTo>
                        <a:lnTo>
                          <a:pt x="24" y="253"/>
                        </a:lnTo>
                        <a:lnTo>
                          <a:pt x="26" y="250"/>
                        </a:lnTo>
                        <a:lnTo>
                          <a:pt x="26" y="248"/>
                        </a:lnTo>
                        <a:lnTo>
                          <a:pt x="29" y="248"/>
                        </a:lnTo>
                        <a:lnTo>
                          <a:pt x="29" y="248"/>
                        </a:lnTo>
                        <a:lnTo>
                          <a:pt x="29" y="248"/>
                        </a:lnTo>
                        <a:lnTo>
                          <a:pt x="31" y="250"/>
                        </a:lnTo>
                        <a:lnTo>
                          <a:pt x="33" y="253"/>
                        </a:lnTo>
                        <a:lnTo>
                          <a:pt x="36" y="255"/>
                        </a:lnTo>
                        <a:lnTo>
                          <a:pt x="36" y="260"/>
                        </a:lnTo>
                        <a:lnTo>
                          <a:pt x="36" y="260"/>
                        </a:lnTo>
                        <a:lnTo>
                          <a:pt x="36" y="264"/>
                        </a:lnTo>
                        <a:lnTo>
                          <a:pt x="33" y="269"/>
                        </a:lnTo>
                        <a:lnTo>
                          <a:pt x="31" y="272"/>
                        </a:lnTo>
                        <a:lnTo>
                          <a:pt x="29" y="272"/>
                        </a:lnTo>
                        <a:lnTo>
                          <a:pt x="29" y="272"/>
                        </a:lnTo>
                        <a:lnTo>
                          <a:pt x="29" y="272"/>
                        </a:lnTo>
                        <a:lnTo>
                          <a:pt x="29" y="272"/>
                        </a:lnTo>
                        <a:lnTo>
                          <a:pt x="29" y="272"/>
                        </a:lnTo>
                        <a:close/>
                      </a:path>
                    </a:pathLst>
                  </a:custGeom>
                  <a:solidFill>
                    <a:sysClr val="window" lastClr="FFFFFF"/>
                  </a:solidFill>
                  <a:ln>
                    <a:noFill/>
                  </a:ln>
                </p:spPr>
                <p:txBody>
                  <a:bodyPr vert="horz" wrap="square" lIns="162571" tIns="81285" rIns="162571" bIns="81285" numCol="1" anchor="t" anchorCtr="0" compatLnSpc="1"/>
                  <a:lstStyle/>
                  <a:p>
                    <a:pPr defTabSz="1625600">
                      <a:defRPr/>
                    </a:pPr>
                    <a:endParaRPr lang="zh-CN" altLang="en-US" sz="4265" kern="0">
                      <a:solidFill>
                        <a:prstClr val="black"/>
                      </a:solidFill>
                    </a:endParaRPr>
                  </a:p>
                </p:txBody>
              </p:sp>
            </p:grpSp>
            <p:grpSp>
              <p:nvGrpSpPr>
                <p:cNvPr id="603" name="组合 602"/>
                <p:cNvGrpSpPr/>
                <p:nvPr/>
              </p:nvGrpSpPr>
              <p:grpSpPr>
                <a:xfrm>
                  <a:off x="1066852" y="5230724"/>
                  <a:ext cx="229551" cy="302732"/>
                  <a:chOff x="614007" y="4706676"/>
                  <a:chExt cx="229551" cy="302732"/>
                </a:xfrm>
              </p:grpSpPr>
              <p:sp>
                <p:nvSpPr>
                  <p:cNvPr id="640" name="圆角矩形 639"/>
                  <p:cNvSpPr/>
                  <p:nvPr/>
                </p:nvSpPr>
                <p:spPr>
                  <a:xfrm>
                    <a:off x="614007" y="4706676"/>
                    <a:ext cx="229551" cy="302732"/>
                  </a:xfrm>
                  <a:prstGeom prst="roundRect">
                    <a:avLst>
                      <a:gd name="adj" fmla="val 9808"/>
                    </a:avLst>
                  </a:prstGeom>
                  <a:solidFill>
                    <a:srgbClr val="2298F0"/>
                  </a:solidFill>
                  <a:ln>
                    <a:noFill/>
                  </a:ln>
                </p:spPr>
                <p:txBody>
                  <a:bodyPr vert="horz" wrap="square" lIns="162571" tIns="81285" rIns="162571" bIns="81285" numCol="1" anchor="t" anchorCtr="0" compatLnSpc="1"/>
                  <a:lstStyle/>
                  <a:p>
                    <a:pPr defTabSz="1625600"/>
                    <a:endParaRPr lang="zh-CN" altLang="en-US" sz="4265" kern="0">
                      <a:solidFill>
                        <a:prstClr val="black"/>
                      </a:solidFill>
                    </a:endParaRPr>
                  </a:p>
                </p:txBody>
              </p:sp>
              <p:sp>
                <p:nvSpPr>
                  <p:cNvPr id="641" name="Freeform 6"/>
                  <p:cNvSpPr>
                    <a:spLocks noEditPoints="1"/>
                  </p:cNvSpPr>
                  <p:nvPr/>
                </p:nvSpPr>
                <p:spPr bwMode="auto">
                  <a:xfrm>
                    <a:off x="651233" y="4757588"/>
                    <a:ext cx="155099" cy="200909"/>
                  </a:xfrm>
                  <a:custGeom>
                    <a:avLst/>
                    <a:gdLst>
                      <a:gd name="T0" fmla="*/ 0 w 237"/>
                      <a:gd name="T1" fmla="*/ 85 h 307"/>
                      <a:gd name="T2" fmla="*/ 10 w 237"/>
                      <a:gd name="T3" fmla="*/ 139 h 307"/>
                      <a:gd name="T4" fmla="*/ 69 w 237"/>
                      <a:gd name="T5" fmla="*/ 163 h 307"/>
                      <a:gd name="T6" fmla="*/ 154 w 237"/>
                      <a:gd name="T7" fmla="*/ 165 h 307"/>
                      <a:gd name="T8" fmla="*/ 227 w 237"/>
                      <a:gd name="T9" fmla="*/ 139 h 307"/>
                      <a:gd name="T10" fmla="*/ 237 w 237"/>
                      <a:gd name="T11" fmla="*/ 85 h 307"/>
                      <a:gd name="T12" fmla="*/ 230 w 237"/>
                      <a:gd name="T13" fmla="*/ 82 h 307"/>
                      <a:gd name="T14" fmla="*/ 152 w 237"/>
                      <a:gd name="T15" fmla="*/ 108 h 307"/>
                      <a:gd name="T16" fmla="*/ 69 w 237"/>
                      <a:gd name="T17" fmla="*/ 106 h 307"/>
                      <a:gd name="T18" fmla="*/ 7 w 237"/>
                      <a:gd name="T19" fmla="*/ 82 h 307"/>
                      <a:gd name="T20" fmla="*/ 24 w 237"/>
                      <a:gd name="T21" fmla="*/ 132 h 307"/>
                      <a:gd name="T22" fmla="*/ 22 w 237"/>
                      <a:gd name="T23" fmla="*/ 113 h 307"/>
                      <a:gd name="T24" fmla="*/ 31 w 237"/>
                      <a:gd name="T25" fmla="*/ 111 h 307"/>
                      <a:gd name="T26" fmla="*/ 33 w 237"/>
                      <a:gd name="T27" fmla="*/ 130 h 307"/>
                      <a:gd name="T28" fmla="*/ 26 w 237"/>
                      <a:gd name="T29" fmla="*/ 134 h 307"/>
                      <a:gd name="T30" fmla="*/ 166 w 237"/>
                      <a:gd name="T31" fmla="*/ 92 h 307"/>
                      <a:gd name="T32" fmla="*/ 215 w 237"/>
                      <a:gd name="T33" fmla="*/ 73 h 307"/>
                      <a:gd name="T34" fmla="*/ 237 w 237"/>
                      <a:gd name="T35" fmla="*/ 47 h 307"/>
                      <a:gd name="T36" fmla="*/ 222 w 237"/>
                      <a:gd name="T37" fmla="*/ 26 h 307"/>
                      <a:gd name="T38" fmla="*/ 178 w 237"/>
                      <a:gd name="T39" fmla="*/ 7 h 307"/>
                      <a:gd name="T40" fmla="*/ 118 w 237"/>
                      <a:gd name="T41" fmla="*/ 0 h 307"/>
                      <a:gd name="T42" fmla="*/ 50 w 237"/>
                      <a:gd name="T43" fmla="*/ 9 h 307"/>
                      <a:gd name="T44" fmla="*/ 10 w 237"/>
                      <a:gd name="T45" fmla="*/ 30 h 307"/>
                      <a:gd name="T46" fmla="*/ 0 w 237"/>
                      <a:gd name="T47" fmla="*/ 52 h 307"/>
                      <a:gd name="T48" fmla="*/ 26 w 237"/>
                      <a:gd name="T49" fmla="*/ 75 h 307"/>
                      <a:gd name="T50" fmla="*/ 83 w 237"/>
                      <a:gd name="T51" fmla="*/ 92 h 307"/>
                      <a:gd name="T52" fmla="*/ 118 w 237"/>
                      <a:gd name="T53" fmla="*/ 94 h 307"/>
                      <a:gd name="T54" fmla="*/ 3 w 237"/>
                      <a:gd name="T55" fmla="*/ 163 h 307"/>
                      <a:gd name="T56" fmla="*/ 10 w 237"/>
                      <a:gd name="T57" fmla="*/ 210 h 307"/>
                      <a:gd name="T58" fmla="*/ 69 w 237"/>
                      <a:gd name="T59" fmla="*/ 231 h 307"/>
                      <a:gd name="T60" fmla="*/ 154 w 237"/>
                      <a:gd name="T61" fmla="*/ 234 h 307"/>
                      <a:gd name="T62" fmla="*/ 227 w 237"/>
                      <a:gd name="T63" fmla="*/ 210 h 307"/>
                      <a:gd name="T64" fmla="*/ 234 w 237"/>
                      <a:gd name="T65" fmla="*/ 163 h 307"/>
                      <a:gd name="T66" fmla="*/ 227 w 237"/>
                      <a:gd name="T67" fmla="*/ 158 h 307"/>
                      <a:gd name="T68" fmla="*/ 149 w 237"/>
                      <a:gd name="T69" fmla="*/ 179 h 307"/>
                      <a:gd name="T70" fmla="*/ 71 w 237"/>
                      <a:gd name="T71" fmla="*/ 177 h 307"/>
                      <a:gd name="T72" fmla="*/ 10 w 237"/>
                      <a:gd name="T73" fmla="*/ 158 h 307"/>
                      <a:gd name="T74" fmla="*/ 24 w 237"/>
                      <a:gd name="T75" fmla="*/ 203 h 307"/>
                      <a:gd name="T76" fmla="*/ 22 w 237"/>
                      <a:gd name="T77" fmla="*/ 184 h 307"/>
                      <a:gd name="T78" fmla="*/ 31 w 237"/>
                      <a:gd name="T79" fmla="*/ 179 h 307"/>
                      <a:gd name="T80" fmla="*/ 33 w 237"/>
                      <a:gd name="T81" fmla="*/ 201 h 307"/>
                      <a:gd name="T82" fmla="*/ 29 w 237"/>
                      <a:gd name="T83" fmla="*/ 203 h 307"/>
                      <a:gd name="T84" fmla="*/ 3 w 237"/>
                      <a:gd name="T85" fmla="*/ 234 h 307"/>
                      <a:gd name="T86" fmla="*/ 10 w 237"/>
                      <a:gd name="T87" fmla="*/ 281 h 307"/>
                      <a:gd name="T88" fmla="*/ 69 w 237"/>
                      <a:gd name="T89" fmla="*/ 302 h 307"/>
                      <a:gd name="T90" fmla="*/ 152 w 237"/>
                      <a:gd name="T91" fmla="*/ 305 h 307"/>
                      <a:gd name="T92" fmla="*/ 227 w 237"/>
                      <a:gd name="T93" fmla="*/ 281 h 307"/>
                      <a:gd name="T94" fmla="*/ 234 w 237"/>
                      <a:gd name="T95" fmla="*/ 234 h 307"/>
                      <a:gd name="T96" fmla="*/ 227 w 237"/>
                      <a:gd name="T97" fmla="*/ 229 h 307"/>
                      <a:gd name="T98" fmla="*/ 149 w 237"/>
                      <a:gd name="T99" fmla="*/ 250 h 307"/>
                      <a:gd name="T100" fmla="*/ 71 w 237"/>
                      <a:gd name="T101" fmla="*/ 248 h 307"/>
                      <a:gd name="T102" fmla="*/ 10 w 237"/>
                      <a:gd name="T103" fmla="*/ 229 h 307"/>
                      <a:gd name="T104" fmla="*/ 26 w 237"/>
                      <a:gd name="T105" fmla="*/ 272 h 307"/>
                      <a:gd name="T106" fmla="*/ 24 w 237"/>
                      <a:gd name="T107" fmla="*/ 253 h 307"/>
                      <a:gd name="T108" fmla="*/ 31 w 237"/>
                      <a:gd name="T109" fmla="*/ 250 h 307"/>
                      <a:gd name="T110" fmla="*/ 33 w 237"/>
                      <a:gd name="T111" fmla="*/ 269 h 307"/>
                      <a:gd name="T112" fmla="*/ 29 w 237"/>
                      <a:gd name="T113" fmla="*/ 272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7" h="307">
                        <a:moveTo>
                          <a:pt x="7" y="82"/>
                        </a:moveTo>
                        <a:lnTo>
                          <a:pt x="7" y="82"/>
                        </a:lnTo>
                        <a:lnTo>
                          <a:pt x="5" y="80"/>
                        </a:lnTo>
                        <a:lnTo>
                          <a:pt x="3" y="82"/>
                        </a:lnTo>
                        <a:lnTo>
                          <a:pt x="3" y="85"/>
                        </a:lnTo>
                        <a:lnTo>
                          <a:pt x="0" y="85"/>
                        </a:lnTo>
                        <a:lnTo>
                          <a:pt x="3" y="125"/>
                        </a:lnTo>
                        <a:lnTo>
                          <a:pt x="3" y="125"/>
                        </a:lnTo>
                        <a:lnTo>
                          <a:pt x="3" y="130"/>
                        </a:lnTo>
                        <a:lnTo>
                          <a:pt x="3" y="134"/>
                        </a:lnTo>
                        <a:lnTo>
                          <a:pt x="5" y="137"/>
                        </a:lnTo>
                        <a:lnTo>
                          <a:pt x="10" y="139"/>
                        </a:lnTo>
                        <a:lnTo>
                          <a:pt x="10" y="139"/>
                        </a:lnTo>
                        <a:lnTo>
                          <a:pt x="17" y="146"/>
                        </a:lnTo>
                        <a:lnTo>
                          <a:pt x="29" y="151"/>
                        </a:lnTo>
                        <a:lnTo>
                          <a:pt x="40" y="156"/>
                        </a:lnTo>
                        <a:lnTo>
                          <a:pt x="55" y="158"/>
                        </a:lnTo>
                        <a:lnTo>
                          <a:pt x="69" y="163"/>
                        </a:lnTo>
                        <a:lnTo>
                          <a:pt x="83" y="165"/>
                        </a:lnTo>
                        <a:lnTo>
                          <a:pt x="100" y="165"/>
                        </a:lnTo>
                        <a:lnTo>
                          <a:pt x="118" y="165"/>
                        </a:lnTo>
                        <a:lnTo>
                          <a:pt x="118" y="165"/>
                        </a:lnTo>
                        <a:lnTo>
                          <a:pt x="137" y="165"/>
                        </a:lnTo>
                        <a:lnTo>
                          <a:pt x="154" y="165"/>
                        </a:lnTo>
                        <a:lnTo>
                          <a:pt x="168" y="163"/>
                        </a:lnTo>
                        <a:lnTo>
                          <a:pt x="182" y="158"/>
                        </a:lnTo>
                        <a:lnTo>
                          <a:pt x="196" y="156"/>
                        </a:lnTo>
                        <a:lnTo>
                          <a:pt x="208" y="151"/>
                        </a:lnTo>
                        <a:lnTo>
                          <a:pt x="218" y="146"/>
                        </a:lnTo>
                        <a:lnTo>
                          <a:pt x="227" y="139"/>
                        </a:lnTo>
                        <a:lnTo>
                          <a:pt x="227" y="139"/>
                        </a:lnTo>
                        <a:lnTo>
                          <a:pt x="232" y="137"/>
                        </a:lnTo>
                        <a:lnTo>
                          <a:pt x="232" y="134"/>
                        </a:lnTo>
                        <a:lnTo>
                          <a:pt x="234" y="130"/>
                        </a:lnTo>
                        <a:lnTo>
                          <a:pt x="234" y="125"/>
                        </a:lnTo>
                        <a:lnTo>
                          <a:pt x="237" y="85"/>
                        </a:lnTo>
                        <a:lnTo>
                          <a:pt x="237" y="85"/>
                        </a:lnTo>
                        <a:lnTo>
                          <a:pt x="234" y="85"/>
                        </a:lnTo>
                        <a:lnTo>
                          <a:pt x="232" y="82"/>
                        </a:lnTo>
                        <a:lnTo>
                          <a:pt x="232" y="80"/>
                        </a:lnTo>
                        <a:lnTo>
                          <a:pt x="230" y="82"/>
                        </a:lnTo>
                        <a:lnTo>
                          <a:pt x="230" y="82"/>
                        </a:lnTo>
                        <a:lnTo>
                          <a:pt x="220" y="87"/>
                        </a:lnTo>
                        <a:lnTo>
                          <a:pt x="208" y="94"/>
                        </a:lnTo>
                        <a:lnTo>
                          <a:pt x="196" y="99"/>
                        </a:lnTo>
                        <a:lnTo>
                          <a:pt x="182" y="104"/>
                        </a:lnTo>
                        <a:lnTo>
                          <a:pt x="168" y="106"/>
                        </a:lnTo>
                        <a:lnTo>
                          <a:pt x="152" y="108"/>
                        </a:lnTo>
                        <a:lnTo>
                          <a:pt x="135" y="108"/>
                        </a:lnTo>
                        <a:lnTo>
                          <a:pt x="118" y="111"/>
                        </a:lnTo>
                        <a:lnTo>
                          <a:pt x="118" y="111"/>
                        </a:lnTo>
                        <a:lnTo>
                          <a:pt x="102" y="108"/>
                        </a:lnTo>
                        <a:lnTo>
                          <a:pt x="85" y="108"/>
                        </a:lnTo>
                        <a:lnTo>
                          <a:pt x="69" y="106"/>
                        </a:lnTo>
                        <a:lnTo>
                          <a:pt x="55" y="104"/>
                        </a:lnTo>
                        <a:lnTo>
                          <a:pt x="40" y="99"/>
                        </a:lnTo>
                        <a:lnTo>
                          <a:pt x="29" y="94"/>
                        </a:lnTo>
                        <a:lnTo>
                          <a:pt x="17" y="87"/>
                        </a:lnTo>
                        <a:lnTo>
                          <a:pt x="7" y="82"/>
                        </a:lnTo>
                        <a:lnTo>
                          <a:pt x="7" y="82"/>
                        </a:lnTo>
                        <a:lnTo>
                          <a:pt x="7" y="82"/>
                        </a:lnTo>
                        <a:lnTo>
                          <a:pt x="7" y="82"/>
                        </a:lnTo>
                        <a:close/>
                        <a:moveTo>
                          <a:pt x="26" y="134"/>
                        </a:moveTo>
                        <a:lnTo>
                          <a:pt x="26" y="134"/>
                        </a:lnTo>
                        <a:lnTo>
                          <a:pt x="26" y="132"/>
                        </a:lnTo>
                        <a:lnTo>
                          <a:pt x="24" y="132"/>
                        </a:lnTo>
                        <a:lnTo>
                          <a:pt x="22" y="130"/>
                        </a:lnTo>
                        <a:lnTo>
                          <a:pt x="22" y="125"/>
                        </a:lnTo>
                        <a:lnTo>
                          <a:pt x="19" y="120"/>
                        </a:lnTo>
                        <a:lnTo>
                          <a:pt x="19" y="120"/>
                        </a:lnTo>
                        <a:lnTo>
                          <a:pt x="22" y="116"/>
                        </a:lnTo>
                        <a:lnTo>
                          <a:pt x="22" y="113"/>
                        </a:lnTo>
                        <a:lnTo>
                          <a:pt x="24" y="111"/>
                        </a:lnTo>
                        <a:lnTo>
                          <a:pt x="26" y="108"/>
                        </a:lnTo>
                        <a:lnTo>
                          <a:pt x="26" y="108"/>
                        </a:lnTo>
                        <a:lnTo>
                          <a:pt x="26" y="108"/>
                        </a:lnTo>
                        <a:lnTo>
                          <a:pt x="29" y="108"/>
                        </a:lnTo>
                        <a:lnTo>
                          <a:pt x="31" y="111"/>
                        </a:lnTo>
                        <a:lnTo>
                          <a:pt x="33" y="113"/>
                        </a:lnTo>
                        <a:lnTo>
                          <a:pt x="33" y="116"/>
                        </a:lnTo>
                        <a:lnTo>
                          <a:pt x="33" y="120"/>
                        </a:lnTo>
                        <a:lnTo>
                          <a:pt x="33" y="120"/>
                        </a:lnTo>
                        <a:lnTo>
                          <a:pt x="33" y="125"/>
                        </a:lnTo>
                        <a:lnTo>
                          <a:pt x="33" y="130"/>
                        </a:lnTo>
                        <a:lnTo>
                          <a:pt x="31" y="132"/>
                        </a:lnTo>
                        <a:lnTo>
                          <a:pt x="29" y="132"/>
                        </a:lnTo>
                        <a:lnTo>
                          <a:pt x="26" y="134"/>
                        </a:lnTo>
                        <a:lnTo>
                          <a:pt x="26" y="134"/>
                        </a:lnTo>
                        <a:lnTo>
                          <a:pt x="26" y="134"/>
                        </a:lnTo>
                        <a:lnTo>
                          <a:pt x="26" y="134"/>
                        </a:lnTo>
                        <a:close/>
                        <a:moveTo>
                          <a:pt x="118" y="94"/>
                        </a:moveTo>
                        <a:lnTo>
                          <a:pt x="118" y="94"/>
                        </a:lnTo>
                        <a:lnTo>
                          <a:pt x="130" y="94"/>
                        </a:lnTo>
                        <a:lnTo>
                          <a:pt x="144" y="94"/>
                        </a:lnTo>
                        <a:lnTo>
                          <a:pt x="154" y="92"/>
                        </a:lnTo>
                        <a:lnTo>
                          <a:pt x="166" y="92"/>
                        </a:lnTo>
                        <a:lnTo>
                          <a:pt x="178" y="90"/>
                        </a:lnTo>
                        <a:lnTo>
                          <a:pt x="187" y="85"/>
                        </a:lnTo>
                        <a:lnTo>
                          <a:pt x="194" y="82"/>
                        </a:lnTo>
                        <a:lnTo>
                          <a:pt x="204" y="80"/>
                        </a:lnTo>
                        <a:lnTo>
                          <a:pt x="211" y="75"/>
                        </a:lnTo>
                        <a:lnTo>
                          <a:pt x="215" y="73"/>
                        </a:lnTo>
                        <a:lnTo>
                          <a:pt x="222" y="68"/>
                        </a:lnTo>
                        <a:lnTo>
                          <a:pt x="227" y="64"/>
                        </a:lnTo>
                        <a:lnTo>
                          <a:pt x="232" y="61"/>
                        </a:lnTo>
                        <a:lnTo>
                          <a:pt x="234" y="56"/>
                        </a:lnTo>
                        <a:lnTo>
                          <a:pt x="234" y="52"/>
                        </a:lnTo>
                        <a:lnTo>
                          <a:pt x="237" y="47"/>
                        </a:lnTo>
                        <a:lnTo>
                          <a:pt x="237" y="47"/>
                        </a:lnTo>
                        <a:lnTo>
                          <a:pt x="234" y="42"/>
                        </a:lnTo>
                        <a:lnTo>
                          <a:pt x="234" y="40"/>
                        </a:lnTo>
                        <a:lnTo>
                          <a:pt x="232" y="35"/>
                        </a:lnTo>
                        <a:lnTo>
                          <a:pt x="227" y="30"/>
                        </a:lnTo>
                        <a:lnTo>
                          <a:pt x="222" y="26"/>
                        </a:lnTo>
                        <a:lnTo>
                          <a:pt x="218" y="23"/>
                        </a:lnTo>
                        <a:lnTo>
                          <a:pt x="211" y="19"/>
                        </a:lnTo>
                        <a:lnTo>
                          <a:pt x="204" y="16"/>
                        </a:lnTo>
                        <a:lnTo>
                          <a:pt x="194" y="12"/>
                        </a:lnTo>
                        <a:lnTo>
                          <a:pt x="187" y="9"/>
                        </a:lnTo>
                        <a:lnTo>
                          <a:pt x="178" y="7"/>
                        </a:lnTo>
                        <a:lnTo>
                          <a:pt x="166" y="4"/>
                        </a:lnTo>
                        <a:lnTo>
                          <a:pt x="154" y="2"/>
                        </a:lnTo>
                        <a:lnTo>
                          <a:pt x="144" y="0"/>
                        </a:lnTo>
                        <a:lnTo>
                          <a:pt x="130" y="0"/>
                        </a:lnTo>
                        <a:lnTo>
                          <a:pt x="118" y="0"/>
                        </a:lnTo>
                        <a:lnTo>
                          <a:pt x="118" y="0"/>
                        </a:lnTo>
                        <a:lnTo>
                          <a:pt x="104" y="0"/>
                        </a:lnTo>
                        <a:lnTo>
                          <a:pt x="95" y="0"/>
                        </a:lnTo>
                        <a:lnTo>
                          <a:pt x="83" y="2"/>
                        </a:lnTo>
                        <a:lnTo>
                          <a:pt x="71" y="4"/>
                        </a:lnTo>
                        <a:lnTo>
                          <a:pt x="59" y="7"/>
                        </a:lnTo>
                        <a:lnTo>
                          <a:pt x="50" y="9"/>
                        </a:lnTo>
                        <a:lnTo>
                          <a:pt x="43" y="12"/>
                        </a:lnTo>
                        <a:lnTo>
                          <a:pt x="33" y="16"/>
                        </a:lnTo>
                        <a:lnTo>
                          <a:pt x="26" y="19"/>
                        </a:lnTo>
                        <a:lnTo>
                          <a:pt x="19" y="23"/>
                        </a:lnTo>
                        <a:lnTo>
                          <a:pt x="14" y="26"/>
                        </a:lnTo>
                        <a:lnTo>
                          <a:pt x="10" y="30"/>
                        </a:lnTo>
                        <a:lnTo>
                          <a:pt x="5" y="35"/>
                        </a:lnTo>
                        <a:lnTo>
                          <a:pt x="3" y="40"/>
                        </a:lnTo>
                        <a:lnTo>
                          <a:pt x="0" y="42"/>
                        </a:lnTo>
                        <a:lnTo>
                          <a:pt x="0" y="47"/>
                        </a:lnTo>
                        <a:lnTo>
                          <a:pt x="0" y="47"/>
                        </a:lnTo>
                        <a:lnTo>
                          <a:pt x="0" y="52"/>
                        </a:lnTo>
                        <a:lnTo>
                          <a:pt x="3" y="56"/>
                        </a:lnTo>
                        <a:lnTo>
                          <a:pt x="5" y="61"/>
                        </a:lnTo>
                        <a:lnTo>
                          <a:pt x="10" y="64"/>
                        </a:lnTo>
                        <a:lnTo>
                          <a:pt x="14" y="68"/>
                        </a:lnTo>
                        <a:lnTo>
                          <a:pt x="19" y="73"/>
                        </a:lnTo>
                        <a:lnTo>
                          <a:pt x="26" y="75"/>
                        </a:lnTo>
                        <a:lnTo>
                          <a:pt x="33" y="80"/>
                        </a:lnTo>
                        <a:lnTo>
                          <a:pt x="43" y="82"/>
                        </a:lnTo>
                        <a:lnTo>
                          <a:pt x="50" y="85"/>
                        </a:lnTo>
                        <a:lnTo>
                          <a:pt x="59" y="90"/>
                        </a:lnTo>
                        <a:lnTo>
                          <a:pt x="71" y="92"/>
                        </a:lnTo>
                        <a:lnTo>
                          <a:pt x="83" y="92"/>
                        </a:lnTo>
                        <a:lnTo>
                          <a:pt x="95" y="94"/>
                        </a:lnTo>
                        <a:lnTo>
                          <a:pt x="104" y="94"/>
                        </a:lnTo>
                        <a:lnTo>
                          <a:pt x="118" y="94"/>
                        </a:lnTo>
                        <a:lnTo>
                          <a:pt x="118" y="94"/>
                        </a:lnTo>
                        <a:lnTo>
                          <a:pt x="118" y="94"/>
                        </a:lnTo>
                        <a:lnTo>
                          <a:pt x="118" y="94"/>
                        </a:lnTo>
                        <a:close/>
                        <a:moveTo>
                          <a:pt x="10" y="158"/>
                        </a:moveTo>
                        <a:lnTo>
                          <a:pt x="10" y="158"/>
                        </a:lnTo>
                        <a:lnTo>
                          <a:pt x="7" y="158"/>
                        </a:lnTo>
                        <a:lnTo>
                          <a:pt x="5" y="158"/>
                        </a:lnTo>
                        <a:lnTo>
                          <a:pt x="3" y="160"/>
                        </a:lnTo>
                        <a:lnTo>
                          <a:pt x="3" y="163"/>
                        </a:lnTo>
                        <a:lnTo>
                          <a:pt x="3" y="196"/>
                        </a:lnTo>
                        <a:lnTo>
                          <a:pt x="3" y="196"/>
                        </a:lnTo>
                        <a:lnTo>
                          <a:pt x="3" y="201"/>
                        </a:lnTo>
                        <a:lnTo>
                          <a:pt x="5" y="205"/>
                        </a:lnTo>
                        <a:lnTo>
                          <a:pt x="7" y="208"/>
                        </a:lnTo>
                        <a:lnTo>
                          <a:pt x="10" y="210"/>
                        </a:lnTo>
                        <a:lnTo>
                          <a:pt x="10" y="210"/>
                        </a:lnTo>
                        <a:lnTo>
                          <a:pt x="19" y="217"/>
                        </a:lnTo>
                        <a:lnTo>
                          <a:pt x="29" y="222"/>
                        </a:lnTo>
                        <a:lnTo>
                          <a:pt x="40" y="224"/>
                        </a:lnTo>
                        <a:lnTo>
                          <a:pt x="55" y="229"/>
                        </a:lnTo>
                        <a:lnTo>
                          <a:pt x="69" y="231"/>
                        </a:lnTo>
                        <a:lnTo>
                          <a:pt x="83" y="234"/>
                        </a:lnTo>
                        <a:lnTo>
                          <a:pt x="100" y="236"/>
                        </a:lnTo>
                        <a:lnTo>
                          <a:pt x="118" y="236"/>
                        </a:lnTo>
                        <a:lnTo>
                          <a:pt x="118" y="236"/>
                        </a:lnTo>
                        <a:lnTo>
                          <a:pt x="135" y="236"/>
                        </a:lnTo>
                        <a:lnTo>
                          <a:pt x="154" y="234"/>
                        </a:lnTo>
                        <a:lnTo>
                          <a:pt x="168" y="231"/>
                        </a:lnTo>
                        <a:lnTo>
                          <a:pt x="182" y="229"/>
                        </a:lnTo>
                        <a:lnTo>
                          <a:pt x="196" y="224"/>
                        </a:lnTo>
                        <a:lnTo>
                          <a:pt x="208" y="222"/>
                        </a:lnTo>
                        <a:lnTo>
                          <a:pt x="218" y="217"/>
                        </a:lnTo>
                        <a:lnTo>
                          <a:pt x="227" y="210"/>
                        </a:lnTo>
                        <a:lnTo>
                          <a:pt x="227" y="210"/>
                        </a:lnTo>
                        <a:lnTo>
                          <a:pt x="230" y="208"/>
                        </a:lnTo>
                        <a:lnTo>
                          <a:pt x="232" y="205"/>
                        </a:lnTo>
                        <a:lnTo>
                          <a:pt x="234" y="201"/>
                        </a:lnTo>
                        <a:lnTo>
                          <a:pt x="234" y="196"/>
                        </a:lnTo>
                        <a:lnTo>
                          <a:pt x="234" y="163"/>
                        </a:lnTo>
                        <a:lnTo>
                          <a:pt x="234" y="163"/>
                        </a:lnTo>
                        <a:lnTo>
                          <a:pt x="234" y="160"/>
                        </a:lnTo>
                        <a:lnTo>
                          <a:pt x="232" y="158"/>
                        </a:lnTo>
                        <a:lnTo>
                          <a:pt x="230" y="158"/>
                        </a:lnTo>
                        <a:lnTo>
                          <a:pt x="227" y="158"/>
                        </a:lnTo>
                        <a:lnTo>
                          <a:pt x="227" y="158"/>
                        </a:lnTo>
                        <a:lnTo>
                          <a:pt x="215" y="163"/>
                        </a:lnTo>
                        <a:lnTo>
                          <a:pt x="206" y="168"/>
                        </a:lnTo>
                        <a:lnTo>
                          <a:pt x="194" y="172"/>
                        </a:lnTo>
                        <a:lnTo>
                          <a:pt x="180" y="175"/>
                        </a:lnTo>
                        <a:lnTo>
                          <a:pt x="166" y="177"/>
                        </a:lnTo>
                        <a:lnTo>
                          <a:pt x="149" y="179"/>
                        </a:lnTo>
                        <a:lnTo>
                          <a:pt x="135" y="182"/>
                        </a:lnTo>
                        <a:lnTo>
                          <a:pt x="118" y="182"/>
                        </a:lnTo>
                        <a:lnTo>
                          <a:pt x="118" y="182"/>
                        </a:lnTo>
                        <a:lnTo>
                          <a:pt x="102" y="182"/>
                        </a:lnTo>
                        <a:lnTo>
                          <a:pt x="88" y="179"/>
                        </a:lnTo>
                        <a:lnTo>
                          <a:pt x="71" y="177"/>
                        </a:lnTo>
                        <a:lnTo>
                          <a:pt x="57" y="175"/>
                        </a:lnTo>
                        <a:lnTo>
                          <a:pt x="43" y="172"/>
                        </a:lnTo>
                        <a:lnTo>
                          <a:pt x="31" y="168"/>
                        </a:lnTo>
                        <a:lnTo>
                          <a:pt x="19" y="163"/>
                        </a:lnTo>
                        <a:lnTo>
                          <a:pt x="10" y="158"/>
                        </a:lnTo>
                        <a:lnTo>
                          <a:pt x="10" y="158"/>
                        </a:lnTo>
                        <a:lnTo>
                          <a:pt x="10" y="158"/>
                        </a:lnTo>
                        <a:lnTo>
                          <a:pt x="10" y="158"/>
                        </a:lnTo>
                        <a:close/>
                        <a:moveTo>
                          <a:pt x="29" y="203"/>
                        </a:moveTo>
                        <a:lnTo>
                          <a:pt x="29" y="203"/>
                        </a:lnTo>
                        <a:lnTo>
                          <a:pt x="26" y="203"/>
                        </a:lnTo>
                        <a:lnTo>
                          <a:pt x="24" y="203"/>
                        </a:lnTo>
                        <a:lnTo>
                          <a:pt x="22" y="201"/>
                        </a:lnTo>
                        <a:lnTo>
                          <a:pt x="22" y="196"/>
                        </a:lnTo>
                        <a:lnTo>
                          <a:pt x="22" y="191"/>
                        </a:lnTo>
                        <a:lnTo>
                          <a:pt x="22" y="191"/>
                        </a:lnTo>
                        <a:lnTo>
                          <a:pt x="22" y="186"/>
                        </a:lnTo>
                        <a:lnTo>
                          <a:pt x="22" y="184"/>
                        </a:lnTo>
                        <a:lnTo>
                          <a:pt x="24" y="179"/>
                        </a:lnTo>
                        <a:lnTo>
                          <a:pt x="26" y="179"/>
                        </a:lnTo>
                        <a:lnTo>
                          <a:pt x="26" y="179"/>
                        </a:lnTo>
                        <a:lnTo>
                          <a:pt x="26" y="179"/>
                        </a:lnTo>
                        <a:lnTo>
                          <a:pt x="29" y="179"/>
                        </a:lnTo>
                        <a:lnTo>
                          <a:pt x="31" y="179"/>
                        </a:lnTo>
                        <a:lnTo>
                          <a:pt x="33" y="184"/>
                        </a:lnTo>
                        <a:lnTo>
                          <a:pt x="33" y="186"/>
                        </a:lnTo>
                        <a:lnTo>
                          <a:pt x="36" y="191"/>
                        </a:lnTo>
                        <a:lnTo>
                          <a:pt x="36" y="191"/>
                        </a:lnTo>
                        <a:lnTo>
                          <a:pt x="33" y="196"/>
                        </a:lnTo>
                        <a:lnTo>
                          <a:pt x="33" y="201"/>
                        </a:lnTo>
                        <a:lnTo>
                          <a:pt x="31" y="203"/>
                        </a:lnTo>
                        <a:lnTo>
                          <a:pt x="29" y="203"/>
                        </a:lnTo>
                        <a:lnTo>
                          <a:pt x="29" y="203"/>
                        </a:lnTo>
                        <a:lnTo>
                          <a:pt x="29" y="203"/>
                        </a:lnTo>
                        <a:lnTo>
                          <a:pt x="29" y="203"/>
                        </a:lnTo>
                        <a:lnTo>
                          <a:pt x="29" y="203"/>
                        </a:lnTo>
                        <a:close/>
                        <a:moveTo>
                          <a:pt x="10" y="229"/>
                        </a:moveTo>
                        <a:lnTo>
                          <a:pt x="10" y="229"/>
                        </a:lnTo>
                        <a:lnTo>
                          <a:pt x="7" y="229"/>
                        </a:lnTo>
                        <a:lnTo>
                          <a:pt x="5" y="229"/>
                        </a:lnTo>
                        <a:lnTo>
                          <a:pt x="3" y="231"/>
                        </a:lnTo>
                        <a:lnTo>
                          <a:pt x="3" y="234"/>
                        </a:lnTo>
                        <a:lnTo>
                          <a:pt x="3" y="267"/>
                        </a:lnTo>
                        <a:lnTo>
                          <a:pt x="3" y="267"/>
                        </a:lnTo>
                        <a:lnTo>
                          <a:pt x="5" y="269"/>
                        </a:lnTo>
                        <a:lnTo>
                          <a:pt x="5" y="274"/>
                        </a:lnTo>
                        <a:lnTo>
                          <a:pt x="7" y="279"/>
                        </a:lnTo>
                        <a:lnTo>
                          <a:pt x="10" y="281"/>
                        </a:lnTo>
                        <a:lnTo>
                          <a:pt x="10" y="281"/>
                        </a:lnTo>
                        <a:lnTo>
                          <a:pt x="19" y="286"/>
                        </a:lnTo>
                        <a:lnTo>
                          <a:pt x="29" y="290"/>
                        </a:lnTo>
                        <a:lnTo>
                          <a:pt x="40" y="295"/>
                        </a:lnTo>
                        <a:lnTo>
                          <a:pt x="55" y="298"/>
                        </a:lnTo>
                        <a:lnTo>
                          <a:pt x="69" y="302"/>
                        </a:lnTo>
                        <a:lnTo>
                          <a:pt x="85" y="305"/>
                        </a:lnTo>
                        <a:lnTo>
                          <a:pt x="100" y="305"/>
                        </a:lnTo>
                        <a:lnTo>
                          <a:pt x="118" y="307"/>
                        </a:lnTo>
                        <a:lnTo>
                          <a:pt x="118" y="307"/>
                        </a:lnTo>
                        <a:lnTo>
                          <a:pt x="135" y="305"/>
                        </a:lnTo>
                        <a:lnTo>
                          <a:pt x="152" y="305"/>
                        </a:lnTo>
                        <a:lnTo>
                          <a:pt x="168" y="302"/>
                        </a:lnTo>
                        <a:lnTo>
                          <a:pt x="182" y="298"/>
                        </a:lnTo>
                        <a:lnTo>
                          <a:pt x="194" y="295"/>
                        </a:lnTo>
                        <a:lnTo>
                          <a:pt x="208" y="290"/>
                        </a:lnTo>
                        <a:lnTo>
                          <a:pt x="218" y="286"/>
                        </a:lnTo>
                        <a:lnTo>
                          <a:pt x="227" y="281"/>
                        </a:lnTo>
                        <a:lnTo>
                          <a:pt x="227" y="281"/>
                        </a:lnTo>
                        <a:lnTo>
                          <a:pt x="230" y="279"/>
                        </a:lnTo>
                        <a:lnTo>
                          <a:pt x="232" y="274"/>
                        </a:lnTo>
                        <a:lnTo>
                          <a:pt x="232" y="269"/>
                        </a:lnTo>
                        <a:lnTo>
                          <a:pt x="234" y="267"/>
                        </a:lnTo>
                        <a:lnTo>
                          <a:pt x="234" y="234"/>
                        </a:lnTo>
                        <a:lnTo>
                          <a:pt x="234" y="234"/>
                        </a:lnTo>
                        <a:lnTo>
                          <a:pt x="232" y="231"/>
                        </a:lnTo>
                        <a:lnTo>
                          <a:pt x="232" y="229"/>
                        </a:lnTo>
                        <a:lnTo>
                          <a:pt x="230" y="229"/>
                        </a:lnTo>
                        <a:lnTo>
                          <a:pt x="227" y="229"/>
                        </a:lnTo>
                        <a:lnTo>
                          <a:pt x="227" y="229"/>
                        </a:lnTo>
                        <a:lnTo>
                          <a:pt x="215" y="234"/>
                        </a:lnTo>
                        <a:lnTo>
                          <a:pt x="206" y="238"/>
                        </a:lnTo>
                        <a:lnTo>
                          <a:pt x="192" y="241"/>
                        </a:lnTo>
                        <a:lnTo>
                          <a:pt x="180" y="246"/>
                        </a:lnTo>
                        <a:lnTo>
                          <a:pt x="166" y="248"/>
                        </a:lnTo>
                        <a:lnTo>
                          <a:pt x="149" y="250"/>
                        </a:lnTo>
                        <a:lnTo>
                          <a:pt x="135" y="250"/>
                        </a:lnTo>
                        <a:lnTo>
                          <a:pt x="118" y="253"/>
                        </a:lnTo>
                        <a:lnTo>
                          <a:pt x="118" y="253"/>
                        </a:lnTo>
                        <a:lnTo>
                          <a:pt x="102" y="250"/>
                        </a:lnTo>
                        <a:lnTo>
                          <a:pt x="88" y="250"/>
                        </a:lnTo>
                        <a:lnTo>
                          <a:pt x="71" y="248"/>
                        </a:lnTo>
                        <a:lnTo>
                          <a:pt x="57" y="246"/>
                        </a:lnTo>
                        <a:lnTo>
                          <a:pt x="45" y="241"/>
                        </a:lnTo>
                        <a:lnTo>
                          <a:pt x="33" y="238"/>
                        </a:lnTo>
                        <a:lnTo>
                          <a:pt x="22" y="234"/>
                        </a:lnTo>
                        <a:lnTo>
                          <a:pt x="10" y="229"/>
                        </a:lnTo>
                        <a:lnTo>
                          <a:pt x="10" y="229"/>
                        </a:lnTo>
                        <a:lnTo>
                          <a:pt x="10" y="229"/>
                        </a:lnTo>
                        <a:lnTo>
                          <a:pt x="10" y="229"/>
                        </a:lnTo>
                        <a:close/>
                        <a:moveTo>
                          <a:pt x="29" y="272"/>
                        </a:moveTo>
                        <a:lnTo>
                          <a:pt x="29" y="272"/>
                        </a:lnTo>
                        <a:lnTo>
                          <a:pt x="26" y="272"/>
                        </a:lnTo>
                        <a:lnTo>
                          <a:pt x="26" y="272"/>
                        </a:lnTo>
                        <a:lnTo>
                          <a:pt x="24" y="269"/>
                        </a:lnTo>
                        <a:lnTo>
                          <a:pt x="22" y="264"/>
                        </a:lnTo>
                        <a:lnTo>
                          <a:pt x="22" y="260"/>
                        </a:lnTo>
                        <a:lnTo>
                          <a:pt x="22" y="260"/>
                        </a:lnTo>
                        <a:lnTo>
                          <a:pt x="22" y="255"/>
                        </a:lnTo>
                        <a:lnTo>
                          <a:pt x="24" y="253"/>
                        </a:lnTo>
                        <a:lnTo>
                          <a:pt x="26" y="250"/>
                        </a:lnTo>
                        <a:lnTo>
                          <a:pt x="26" y="248"/>
                        </a:lnTo>
                        <a:lnTo>
                          <a:pt x="29" y="248"/>
                        </a:lnTo>
                        <a:lnTo>
                          <a:pt x="29" y="248"/>
                        </a:lnTo>
                        <a:lnTo>
                          <a:pt x="29" y="248"/>
                        </a:lnTo>
                        <a:lnTo>
                          <a:pt x="31" y="250"/>
                        </a:lnTo>
                        <a:lnTo>
                          <a:pt x="33" y="253"/>
                        </a:lnTo>
                        <a:lnTo>
                          <a:pt x="36" y="255"/>
                        </a:lnTo>
                        <a:lnTo>
                          <a:pt x="36" y="260"/>
                        </a:lnTo>
                        <a:lnTo>
                          <a:pt x="36" y="260"/>
                        </a:lnTo>
                        <a:lnTo>
                          <a:pt x="36" y="264"/>
                        </a:lnTo>
                        <a:lnTo>
                          <a:pt x="33" y="269"/>
                        </a:lnTo>
                        <a:lnTo>
                          <a:pt x="31" y="272"/>
                        </a:lnTo>
                        <a:lnTo>
                          <a:pt x="29" y="272"/>
                        </a:lnTo>
                        <a:lnTo>
                          <a:pt x="29" y="272"/>
                        </a:lnTo>
                        <a:lnTo>
                          <a:pt x="29" y="272"/>
                        </a:lnTo>
                        <a:lnTo>
                          <a:pt x="29" y="272"/>
                        </a:lnTo>
                        <a:lnTo>
                          <a:pt x="29" y="272"/>
                        </a:lnTo>
                        <a:close/>
                      </a:path>
                    </a:pathLst>
                  </a:custGeom>
                  <a:solidFill>
                    <a:sysClr val="window" lastClr="FFFFFF"/>
                  </a:solidFill>
                  <a:ln>
                    <a:noFill/>
                  </a:ln>
                </p:spPr>
                <p:txBody>
                  <a:bodyPr vert="horz" wrap="square" lIns="162571" tIns="81285" rIns="162571" bIns="81285" numCol="1" anchor="t" anchorCtr="0" compatLnSpc="1"/>
                  <a:lstStyle/>
                  <a:p>
                    <a:pPr defTabSz="1625600">
                      <a:defRPr/>
                    </a:pPr>
                    <a:endParaRPr lang="zh-CN" altLang="en-US" sz="4265" kern="0">
                      <a:solidFill>
                        <a:prstClr val="black"/>
                      </a:solidFill>
                    </a:endParaRPr>
                  </a:p>
                </p:txBody>
              </p:sp>
            </p:grpSp>
            <p:grpSp>
              <p:nvGrpSpPr>
                <p:cNvPr id="604" name="组合 603"/>
                <p:cNvGrpSpPr/>
                <p:nvPr/>
              </p:nvGrpSpPr>
              <p:grpSpPr>
                <a:xfrm>
                  <a:off x="965122" y="5326060"/>
                  <a:ext cx="229551" cy="302732"/>
                  <a:chOff x="614007" y="4706676"/>
                  <a:chExt cx="229551" cy="302732"/>
                </a:xfrm>
              </p:grpSpPr>
              <p:sp>
                <p:nvSpPr>
                  <p:cNvPr id="638" name="圆角矩形 637"/>
                  <p:cNvSpPr/>
                  <p:nvPr/>
                </p:nvSpPr>
                <p:spPr>
                  <a:xfrm>
                    <a:off x="614007" y="4706676"/>
                    <a:ext cx="229551" cy="302732"/>
                  </a:xfrm>
                  <a:prstGeom prst="roundRect">
                    <a:avLst>
                      <a:gd name="adj" fmla="val 9808"/>
                    </a:avLst>
                  </a:prstGeom>
                  <a:solidFill>
                    <a:srgbClr val="2298F0"/>
                  </a:solidFill>
                  <a:ln>
                    <a:noFill/>
                  </a:ln>
                </p:spPr>
                <p:txBody>
                  <a:bodyPr vert="horz" wrap="square" lIns="162571" tIns="81285" rIns="162571" bIns="81285" numCol="1" anchor="t" anchorCtr="0" compatLnSpc="1"/>
                  <a:lstStyle/>
                  <a:p>
                    <a:pPr defTabSz="1625600"/>
                    <a:endParaRPr lang="zh-CN" altLang="en-US" sz="4265" kern="0">
                      <a:solidFill>
                        <a:prstClr val="black"/>
                      </a:solidFill>
                    </a:endParaRPr>
                  </a:p>
                </p:txBody>
              </p:sp>
              <p:sp>
                <p:nvSpPr>
                  <p:cNvPr id="639" name="Freeform 6"/>
                  <p:cNvSpPr>
                    <a:spLocks noEditPoints="1"/>
                  </p:cNvSpPr>
                  <p:nvPr/>
                </p:nvSpPr>
                <p:spPr bwMode="auto">
                  <a:xfrm>
                    <a:off x="651233" y="4757588"/>
                    <a:ext cx="155099" cy="200909"/>
                  </a:xfrm>
                  <a:custGeom>
                    <a:avLst/>
                    <a:gdLst>
                      <a:gd name="T0" fmla="*/ 0 w 237"/>
                      <a:gd name="T1" fmla="*/ 85 h 307"/>
                      <a:gd name="T2" fmla="*/ 10 w 237"/>
                      <a:gd name="T3" fmla="*/ 139 h 307"/>
                      <a:gd name="T4" fmla="*/ 69 w 237"/>
                      <a:gd name="T5" fmla="*/ 163 h 307"/>
                      <a:gd name="T6" fmla="*/ 154 w 237"/>
                      <a:gd name="T7" fmla="*/ 165 h 307"/>
                      <a:gd name="T8" fmla="*/ 227 w 237"/>
                      <a:gd name="T9" fmla="*/ 139 h 307"/>
                      <a:gd name="T10" fmla="*/ 237 w 237"/>
                      <a:gd name="T11" fmla="*/ 85 h 307"/>
                      <a:gd name="T12" fmla="*/ 230 w 237"/>
                      <a:gd name="T13" fmla="*/ 82 h 307"/>
                      <a:gd name="T14" fmla="*/ 152 w 237"/>
                      <a:gd name="T15" fmla="*/ 108 h 307"/>
                      <a:gd name="T16" fmla="*/ 69 w 237"/>
                      <a:gd name="T17" fmla="*/ 106 h 307"/>
                      <a:gd name="T18" fmla="*/ 7 w 237"/>
                      <a:gd name="T19" fmla="*/ 82 h 307"/>
                      <a:gd name="T20" fmla="*/ 24 w 237"/>
                      <a:gd name="T21" fmla="*/ 132 h 307"/>
                      <a:gd name="T22" fmla="*/ 22 w 237"/>
                      <a:gd name="T23" fmla="*/ 113 h 307"/>
                      <a:gd name="T24" fmla="*/ 31 w 237"/>
                      <a:gd name="T25" fmla="*/ 111 h 307"/>
                      <a:gd name="T26" fmla="*/ 33 w 237"/>
                      <a:gd name="T27" fmla="*/ 130 h 307"/>
                      <a:gd name="T28" fmla="*/ 26 w 237"/>
                      <a:gd name="T29" fmla="*/ 134 h 307"/>
                      <a:gd name="T30" fmla="*/ 166 w 237"/>
                      <a:gd name="T31" fmla="*/ 92 h 307"/>
                      <a:gd name="T32" fmla="*/ 215 w 237"/>
                      <a:gd name="T33" fmla="*/ 73 h 307"/>
                      <a:gd name="T34" fmla="*/ 237 w 237"/>
                      <a:gd name="T35" fmla="*/ 47 h 307"/>
                      <a:gd name="T36" fmla="*/ 222 w 237"/>
                      <a:gd name="T37" fmla="*/ 26 h 307"/>
                      <a:gd name="T38" fmla="*/ 178 w 237"/>
                      <a:gd name="T39" fmla="*/ 7 h 307"/>
                      <a:gd name="T40" fmla="*/ 118 w 237"/>
                      <a:gd name="T41" fmla="*/ 0 h 307"/>
                      <a:gd name="T42" fmla="*/ 50 w 237"/>
                      <a:gd name="T43" fmla="*/ 9 h 307"/>
                      <a:gd name="T44" fmla="*/ 10 w 237"/>
                      <a:gd name="T45" fmla="*/ 30 h 307"/>
                      <a:gd name="T46" fmla="*/ 0 w 237"/>
                      <a:gd name="T47" fmla="*/ 52 h 307"/>
                      <a:gd name="T48" fmla="*/ 26 w 237"/>
                      <a:gd name="T49" fmla="*/ 75 h 307"/>
                      <a:gd name="T50" fmla="*/ 83 w 237"/>
                      <a:gd name="T51" fmla="*/ 92 h 307"/>
                      <a:gd name="T52" fmla="*/ 118 w 237"/>
                      <a:gd name="T53" fmla="*/ 94 h 307"/>
                      <a:gd name="T54" fmla="*/ 3 w 237"/>
                      <a:gd name="T55" fmla="*/ 163 h 307"/>
                      <a:gd name="T56" fmla="*/ 10 w 237"/>
                      <a:gd name="T57" fmla="*/ 210 h 307"/>
                      <a:gd name="T58" fmla="*/ 69 w 237"/>
                      <a:gd name="T59" fmla="*/ 231 h 307"/>
                      <a:gd name="T60" fmla="*/ 154 w 237"/>
                      <a:gd name="T61" fmla="*/ 234 h 307"/>
                      <a:gd name="T62" fmla="*/ 227 w 237"/>
                      <a:gd name="T63" fmla="*/ 210 h 307"/>
                      <a:gd name="T64" fmla="*/ 234 w 237"/>
                      <a:gd name="T65" fmla="*/ 163 h 307"/>
                      <a:gd name="T66" fmla="*/ 227 w 237"/>
                      <a:gd name="T67" fmla="*/ 158 h 307"/>
                      <a:gd name="T68" fmla="*/ 149 w 237"/>
                      <a:gd name="T69" fmla="*/ 179 h 307"/>
                      <a:gd name="T70" fmla="*/ 71 w 237"/>
                      <a:gd name="T71" fmla="*/ 177 h 307"/>
                      <a:gd name="T72" fmla="*/ 10 w 237"/>
                      <a:gd name="T73" fmla="*/ 158 h 307"/>
                      <a:gd name="T74" fmla="*/ 24 w 237"/>
                      <a:gd name="T75" fmla="*/ 203 h 307"/>
                      <a:gd name="T76" fmla="*/ 22 w 237"/>
                      <a:gd name="T77" fmla="*/ 184 h 307"/>
                      <a:gd name="T78" fmla="*/ 31 w 237"/>
                      <a:gd name="T79" fmla="*/ 179 h 307"/>
                      <a:gd name="T80" fmla="*/ 33 w 237"/>
                      <a:gd name="T81" fmla="*/ 201 h 307"/>
                      <a:gd name="T82" fmla="*/ 29 w 237"/>
                      <a:gd name="T83" fmla="*/ 203 h 307"/>
                      <a:gd name="T84" fmla="*/ 3 w 237"/>
                      <a:gd name="T85" fmla="*/ 234 h 307"/>
                      <a:gd name="T86" fmla="*/ 10 w 237"/>
                      <a:gd name="T87" fmla="*/ 281 h 307"/>
                      <a:gd name="T88" fmla="*/ 69 w 237"/>
                      <a:gd name="T89" fmla="*/ 302 h 307"/>
                      <a:gd name="T90" fmla="*/ 152 w 237"/>
                      <a:gd name="T91" fmla="*/ 305 h 307"/>
                      <a:gd name="T92" fmla="*/ 227 w 237"/>
                      <a:gd name="T93" fmla="*/ 281 h 307"/>
                      <a:gd name="T94" fmla="*/ 234 w 237"/>
                      <a:gd name="T95" fmla="*/ 234 h 307"/>
                      <a:gd name="T96" fmla="*/ 227 w 237"/>
                      <a:gd name="T97" fmla="*/ 229 h 307"/>
                      <a:gd name="T98" fmla="*/ 149 w 237"/>
                      <a:gd name="T99" fmla="*/ 250 h 307"/>
                      <a:gd name="T100" fmla="*/ 71 w 237"/>
                      <a:gd name="T101" fmla="*/ 248 h 307"/>
                      <a:gd name="T102" fmla="*/ 10 w 237"/>
                      <a:gd name="T103" fmla="*/ 229 h 307"/>
                      <a:gd name="T104" fmla="*/ 26 w 237"/>
                      <a:gd name="T105" fmla="*/ 272 h 307"/>
                      <a:gd name="T106" fmla="*/ 24 w 237"/>
                      <a:gd name="T107" fmla="*/ 253 h 307"/>
                      <a:gd name="T108" fmla="*/ 31 w 237"/>
                      <a:gd name="T109" fmla="*/ 250 h 307"/>
                      <a:gd name="T110" fmla="*/ 33 w 237"/>
                      <a:gd name="T111" fmla="*/ 269 h 307"/>
                      <a:gd name="T112" fmla="*/ 29 w 237"/>
                      <a:gd name="T113" fmla="*/ 272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7" h="307">
                        <a:moveTo>
                          <a:pt x="7" y="82"/>
                        </a:moveTo>
                        <a:lnTo>
                          <a:pt x="7" y="82"/>
                        </a:lnTo>
                        <a:lnTo>
                          <a:pt x="5" y="80"/>
                        </a:lnTo>
                        <a:lnTo>
                          <a:pt x="3" y="82"/>
                        </a:lnTo>
                        <a:lnTo>
                          <a:pt x="3" y="85"/>
                        </a:lnTo>
                        <a:lnTo>
                          <a:pt x="0" y="85"/>
                        </a:lnTo>
                        <a:lnTo>
                          <a:pt x="3" y="125"/>
                        </a:lnTo>
                        <a:lnTo>
                          <a:pt x="3" y="125"/>
                        </a:lnTo>
                        <a:lnTo>
                          <a:pt x="3" y="130"/>
                        </a:lnTo>
                        <a:lnTo>
                          <a:pt x="3" y="134"/>
                        </a:lnTo>
                        <a:lnTo>
                          <a:pt x="5" y="137"/>
                        </a:lnTo>
                        <a:lnTo>
                          <a:pt x="10" y="139"/>
                        </a:lnTo>
                        <a:lnTo>
                          <a:pt x="10" y="139"/>
                        </a:lnTo>
                        <a:lnTo>
                          <a:pt x="17" y="146"/>
                        </a:lnTo>
                        <a:lnTo>
                          <a:pt x="29" y="151"/>
                        </a:lnTo>
                        <a:lnTo>
                          <a:pt x="40" y="156"/>
                        </a:lnTo>
                        <a:lnTo>
                          <a:pt x="55" y="158"/>
                        </a:lnTo>
                        <a:lnTo>
                          <a:pt x="69" y="163"/>
                        </a:lnTo>
                        <a:lnTo>
                          <a:pt x="83" y="165"/>
                        </a:lnTo>
                        <a:lnTo>
                          <a:pt x="100" y="165"/>
                        </a:lnTo>
                        <a:lnTo>
                          <a:pt x="118" y="165"/>
                        </a:lnTo>
                        <a:lnTo>
                          <a:pt x="118" y="165"/>
                        </a:lnTo>
                        <a:lnTo>
                          <a:pt x="137" y="165"/>
                        </a:lnTo>
                        <a:lnTo>
                          <a:pt x="154" y="165"/>
                        </a:lnTo>
                        <a:lnTo>
                          <a:pt x="168" y="163"/>
                        </a:lnTo>
                        <a:lnTo>
                          <a:pt x="182" y="158"/>
                        </a:lnTo>
                        <a:lnTo>
                          <a:pt x="196" y="156"/>
                        </a:lnTo>
                        <a:lnTo>
                          <a:pt x="208" y="151"/>
                        </a:lnTo>
                        <a:lnTo>
                          <a:pt x="218" y="146"/>
                        </a:lnTo>
                        <a:lnTo>
                          <a:pt x="227" y="139"/>
                        </a:lnTo>
                        <a:lnTo>
                          <a:pt x="227" y="139"/>
                        </a:lnTo>
                        <a:lnTo>
                          <a:pt x="232" y="137"/>
                        </a:lnTo>
                        <a:lnTo>
                          <a:pt x="232" y="134"/>
                        </a:lnTo>
                        <a:lnTo>
                          <a:pt x="234" y="130"/>
                        </a:lnTo>
                        <a:lnTo>
                          <a:pt x="234" y="125"/>
                        </a:lnTo>
                        <a:lnTo>
                          <a:pt x="237" y="85"/>
                        </a:lnTo>
                        <a:lnTo>
                          <a:pt x="237" y="85"/>
                        </a:lnTo>
                        <a:lnTo>
                          <a:pt x="234" y="85"/>
                        </a:lnTo>
                        <a:lnTo>
                          <a:pt x="232" y="82"/>
                        </a:lnTo>
                        <a:lnTo>
                          <a:pt x="232" y="80"/>
                        </a:lnTo>
                        <a:lnTo>
                          <a:pt x="230" y="82"/>
                        </a:lnTo>
                        <a:lnTo>
                          <a:pt x="230" y="82"/>
                        </a:lnTo>
                        <a:lnTo>
                          <a:pt x="220" y="87"/>
                        </a:lnTo>
                        <a:lnTo>
                          <a:pt x="208" y="94"/>
                        </a:lnTo>
                        <a:lnTo>
                          <a:pt x="196" y="99"/>
                        </a:lnTo>
                        <a:lnTo>
                          <a:pt x="182" y="104"/>
                        </a:lnTo>
                        <a:lnTo>
                          <a:pt x="168" y="106"/>
                        </a:lnTo>
                        <a:lnTo>
                          <a:pt x="152" y="108"/>
                        </a:lnTo>
                        <a:lnTo>
                          <a:pt x="135" y="108"/>
                        </a:lnTo>
                        <a:lnTo>
                          <a:pt x="118" y="111"/>
                        </a:lnTo>
                        <a:lnTo>
                          <a:pt x="118" y="111"/>
                        </a:lnTo>
                        <a:lnTo>
                          <a:pt x="102" y="108"/>
                        </a:lnTo>
                        <a:lnTo>
                          <a:pt x="85" y="108"/>
                        </a:lnTo>
                        <a:lnTo>
                          <a:pt x="69" y="106"/>
                        </a:lnTo>
                        <a:lnTo>
                          <a:pt x="55" y="104"/>
                        </a:lnTo>
                        <a:lnTo>
                          <a:pt x="40" y="99"/>
                        </a:lnTo>
                        <a:lnTo>
                          <a:pt x="29" y="94"/>
                        </a:lnTo>
                        <a:lnTo>
                          <a:pt x="17" y="87"/>
                        </a:lnTo>
                        <a:lnTo>
                          <a:pt x="7" y="82"/>
                        </a:lnTo>
                        <a:lnTo>
                          <a:pt x="7" y="82"/>
                        </a:lnTo>
                        <a:lnTo>
                          <a:pt x="7" y="82"/>
                        </a:lnTo>
                        <a:lnTo>
                          <a:pt x="7" y="82"/>
                        </a:lnTo>
                        <a:close/>
                        <a:moveTo>
                          <a:pt x="26" y="134"/>
                        </a:moveTo>
                        <a:lnTo>
                          <a:pt x="26" y="134"/>
                        </a:lnTo>
                        <a:lnTo>
                          <a:pt x="26" y="132"/>
                        </a:lnTo>
                        <a:lnTo>
                          <a:pt x="24" y="132"/>
                        </a:lnTo>
                        <a:lnTo>
                          <a:pt x="22" y="130"/>
                        </a:lnTo>
                        <a:lnTo>
                          <a:pt x="22" y="125"/>
                        </a:lnTo>
                        <a:lnTo>
                          <a:pt x="19" y="120"/>
                        </a:lnTo>
                        <a:lnTo>
                          <a:pt x="19" y="120"/>
                        </a:lnTo>
                        <a:lnTo>
                          <a:pt x="22" y="116"/>
                        </a:lnTo>
                        <a:lnTo>
                          <a:pt x="22" y="113"/>
                        </a:lnTo>
                        <a:lnTo>
                          <a:pt x="24" y="111"/>
                        </a:lnTo>
                        <a:lnTo>
                          <a:pt x="26" y="108"/>
                        </a:lnTo>
                        <a:lnTo>
                          <a:pt x="26" y="108"/>
                        </a:lnTo>
                        <a:lnTo>
                          <a:pt x="26" y="108"/>
                        </a:lnTo>
                        <a:lnTo>
                          <a:pt x="29" y="108"/>
                        </a:lnTo>
                        <a:lnTo>
                          <a:pt x="31" y="111"/>
                        </a:lnTo>
                        <a:lnTo>
                          <a:pt x="33" y="113"/>
                        </a:lnTo>
                        <a:lnTo>
                          <a:pt x="33" y="116"/>
                        </a:lnTo>
                        <a:lnTo>
                          <a:pt x="33" y="120"/>
                        </a:lnTo>
                        <a:lnTo>
                          <a:pt x="33" y="120"/>
                        </a:lnTo>
                        <a:lnTo>
                          <a:pt x="33" y="125"/>
                        </a:lnTo>
                        <a:lnTo>
                          <a:pt x="33" y="130"/>
                        </a:lnTo>
                        <a:lnTo>
                          <a:pt x="31" y="132"/>
                        </a:lnTo>
                        <a:lnTo>
                          <a:pt x="29" y="132"/>
                        </a:lnTo>
                        <a:lnTo>
                          <a:pt x="26" y="134"/>
                        </a:lnTo>
                        <a:lnTo>
                          <a:pt x="26" y="134"/>
                        </a:lnTo>
                        <a:lnTo>
                          <a:pt x="26" y="134"/>
                        </a:lnTo>
                        <a:lnTo>
                          <a:pt x="26" y="134"/>
                        </a:lnTo>
                        <a:close/>
                        <a:moveTo>
                          <a:pt x="118" y="94"/>
                        </a:moveTo>
                        <a:lnTo>
                          <a:pt x="118" y="94"/>
                        </a:lnTo>
                        <a:lnTo>
                          <a:pt x="130" y="94"/>
                        </a:lnTo>
                        <a:lnTo>
                          <a:pt x="144" y="94"/>
                        </a:lnTo>
                        <a:lnTo>
                          <a:pt x="154" y="92"/>
                        </a:lnTo>
                        <a:lnTo>
                          <a:pt x="166" y="92"/>
                        </a:lnTo>
                        <a:lnTo>
                          <a:pt x="178" y="90"/>
                        </a:lnTo>
                        <a:lnTo>
                          <a:pt x="187" y="85"/>
                        </a:lnTo>
                        <a:lnTo>
                          <a:pt x="194" y="82"/>
                        </a:lnTo>
                        <a:lnTo>
                          <a:pt x="204" y="80"/>
                        </a:lnTo>
                        <a:lnTo>
                          <a:pt x="211" y="75"/>
                        </a:lnTo>
                        <a:lnTo>
                          <a:pt x="215" y="73"/>
                        </a:lnTo>
                        <a:lnTo>
                          <a:pt x="222" y="68"/>
                        </a:lnTo>
                        <a:lnTo>
                          <a:pt x="227" y="64"/>
                        </a:lnTo>
                        <a:lnTo>
                          <a:pt x="232" y="61"/>
                        </a:lnTo>
                        <a:lnTo>
                          <a:pt x="234" y="56"/>
                        </a:lnTo>
                        <a:lnTo>
                          <a:pt x="234" y="52"/>
                        </a:lnTo>
                        <a:lnTo>
                          <a:pt x="237" y="47"/>
                        </a:lnTo>
                        <a:lnTo>
                          <a:pt x="237" y="47"/>
                        </a:lnTo>
                        <a:lnTo>
                          <a:pt x="234" y="42"/>
                        </a:lnTo>
                        <a:lnTo>
                          <a:pt x="234" y="40"/>
                        </a:lnTo>
                        <a:lnTo>
                          <a:pt x="232" y="35"/>
                        </a:lnTo>
                        <a:lnTo>
                          <a:pt x="227" y="30"/>
                        </a:lnTo>
                        <a:lnTo>
                          <a:pt x="222" y="26"/>
                        </a:lnTo>
                        <a:lnTo>
                          <a:pt x="218" y="23"/>
                        </a:lnTo>
                        <a:lnTo>
                          <a:pt x="211" y="19"/>
                        </a:lnTo>
                        <a:lnTo>
                          <a:pt x="204" y="16"/>
                        </a:lnTo>
                        <a:lnTo>
                          <a:pt x="194" y="12"/>
                        </a:lnTo>
                        <a:lnTo>
                          <a:pt x="187" y="9"/>
                        </a:lnTo>
                        <a:lnTo>
                          <a:pt x="178" y="7"/>
                        </a:lnTo>
                        <a:lnTo>
                          <a:pt x="166" y="4"/>
                        </a:lnTo>
                        <a:lnTo>
                          <a:pt x="154" y="2"/>
                        </a:lnTo>
                        <a:lnTo>
                          <a:pt x="144" y="0"/>
                        </a:lnTo>
                        <a:lnTo>
                          <a:pt x="130" y="0"/>
                        </a:lnTo>
                        <a:lnTo>
                          <a:pt x="118" y="0"/>
                        </a:lnTo>
                        <a:lnTo>
                          <a:pt x="118" y="0"/>
                        </a:lnTo>
                        <a:lnTo>
                          <a:pt x="104" y="0"/>
                        </a:lnTo>
                        <a:lnTo>
                          <a:pt x="95" y="0"/>
                        </a:lnTo>
                        <a:lnTo>
                          <a:pt x="83" y="2"/>
                        </a:lnTo>
                        <a:lnTo>
                          <a:pt x="71" y="4"/>
                        </a:lnTo>
                        <a:lnTo>
                          <a:pt x="59" y="7"/>
                        </a:lnTo>
                        <a:lnTo>
                          <a:pt x="50" y="9"/>
                        </a:lnTo>
                        <a:lnTo>
                          <a:pt x="43" y="12"/>
                        </a:lnTo>
                        <a:lnTo>
                          <a:pt x="33" y="16"/>
                        </a:lnTo>
                        <a:lnTo>
                          <a:pt x="26" y="19"/>
                        </a:lnTo>
                        <a:lnTo>
                          <a:pt x="19" y="23"/>
                        </a:lnTo>
                        <a:lnTo>
                          <a:pt x="14" y="26"/>
                        </a:lnTo>
                        <a:lnTo>
                          <a:pt x="10" y="30"/>
                        </a:lnTo>
                        <a:lnTo>
                          <a:pt x="5" y="35"/>
                        </a:lnTo>
                        <a:lnTo>
                          <a:pt x="3" y="40"/>
                        </a:lnTo>
                        <a:lnTo>
                          <a:pt x="0" y="42"/>
                        </a:lnTo>
                        <a:lnTo>
                          <a:pt x="0" y="47"/>
                        </a:lnTo>
                        <a:lnTo>
                          <a:pt x="0" y="47"/>
                        </a:lnTo>
                        <a:lnTo>
                          <a:pt x="0" y="52"/>
                        </a:lnTo>
                        <a:lnTo>
                          <a:pt x="3" y="56"/>
                        </a:lnTo>
                        <a:lnTo>
                          <a:pt x="5" y="61"/>
                        </a:lnTo>
                        <a:lnTo>
                          <a:pt x="10" y="64"/>
                        </a:lnTo>
                        <a:lnTo>
                          <a:pt x="14" y="68"/>
                        </a:lnTo>
                        <a:lnTo>
                          <a:pt x="19" y="73"/>
                        </a:lnTo>
                        <a:lnTo>
                          <a:pt x="26" y="75"/>
                        </a:lnTo>
                        <a:lnTo>
                          <a:pt x="33" y="80"/>
                        </a:lnTo>
                        <a:lnTo>
                          <a:pt x="43" y="82"/>
                        </a:lnTo>
                        <a:lnTo>
                          <a:pt x="50" y="85"/>
                        </a:lnTo>
                        <a:lnTo>
                          <a:pt x="59" y="90"/>
                        </a:lnTo>
                        <a:lnTo>
                          <a:pt x="71" y="92"/>
                        </a:lnTo>
                        <a:lnTo>
                          <a:pt x="83" y="92"/>
                        </a:lnTo>
                        <a:lnTo>
                          <a:pt x="95" y="94"/>
                        </a:lnTo>
                        <a:lnTo>
                          <a:pt x="104" y="94"/>
                        </a:lnTo>
                        <a:lnTo>
                          <a:pt x="118" y="94"/>
                        </a:lnTo>
                        <a:lnTo>
                          <a:pt x="118" y="94"/>
                        </a:lnTo>
                        <a:lnTo>
                          <a:pt x="118" y="94"/>
                        </a:lnTo>
                        <a:lnTo>
                          <a:pt x="118" y="94"/>
                        </a:lnTo>
                        <a:close/>
                        <a:moveTo>
                          <a:pt x="10" y="158"/>
                        </a:moveTo>
                        <a:lnTo>
                          <a:pt x="10" y="158"/>
                        </a:lnTo>
                        <a:lnTo>
                          <a:pt x="7" y="158"/>
                        </a:lnTo>
                        <a:lnTo>
                          <a:pt x="5" y="158"/>
                        </a:lnTo>
                        <a:lnTo>
                          <a:pt x="3" y="160"/>
                        </a:lnTo>
                        <a:lnTo>
                          <a:pt x="3" y="163"/>
                        </a:lnTo>
                        <a:lnTo>
                          <a:pt x="3" y="196"/>
                        </a:lnTo>
                        <a:lnTo>
                          <a:pt x="3" y="196"/>
                        </a:lnTo>
                        <a:lnTo>
                          <a:pt x="3" y="201"/>
                        </a:lnTo>
                        <a:lnTo>
                          <a:pt x="5" y="205"/>
                        </a:lnTo>
                        <a:lnTo>
                          <a:pt x="7" y="208"/>
                        </a:lnTo>
                        <a:lnTo>
                          <a:pt x="10" y="210"/>
                        </a:lnTo>
                        <a:lnTo>
                          <a:pt x="10" y="210"/>
                        </a:lnTo>
                        <a:lnTo>
                          <a:pt x="19" y="217"/>
                        </a:lnTo>
                        <a:lnTo>
                          <a:pt x="29" y="222"/>
                        </a:lnTo>
                        <a:lnTo>
                          <a:pt x="40" y="224"/>
                        </a:lnTo>
                        <a:lnTo>
                          <a:pt x="55" y="229"/>
                        </a:lnTo>
                        <a:lnTo>
                          <a:pt x="69" y="231"/>
                        </a:lnTo>
                        <a:lnTo>
                          <a:pt x="83" y="234"/>
                        </a:lnTo>
                        <a:lnTo>
                          <a:pt x="100" y="236"/>
                        </a:lnTo>
                        <a:lnTo>
                          <a:pt x="118" y="236"/>
                        </a:lnTo>
                        <a:lnTo>
                          <a:pt x="118" y="236"/>
                        </a:lnTo>
                        <a:lnTo>
                          <a:pt x="135" y="236"/>
                        </a:lnTo>
                        <a:lnTo>
                          <a:pt x="154" y="234"/>
                        </a:lnTo>
                        <a:lnTo>
                          <a:pt x="168" y="231"/>
                        </a:lnTo>
                        <a:lnTo>
                          <a:pt x="182" y="229"/>
                        </a:lnTo>
                        <a:lnTo>
                          <a:pt x="196" y="224"/>
                        </a:lnTo>
                        <a:lnTo>
                          <a:pt x="208" y="222"/>
                        </a:lnTo>
                        <a:lnTo>
                          <a:pt x="218" y="217"/>
                        </a:lnTo>
                        <a:lnTo>
                          <a:pt x="227" y="210"/>
                        </a:lnTo>
                        <a:lnTo>
                          <a:pt x="227" y="210"/>
                        </a:lnTo>
                        <a:lnTo>
                          <a:pt x="230" y="208"/>
                        </a:lnTo>
                        <a:lnTo>
                          <a:pt x="232" y="205"/>
                        </a:lnTo>
                        <a:lnTo>
                          <a:pt x="234" y="201"/>
                        </a:lnTo>
                        <a:lnTo>
                          <a:pt x="234" y="196"/>
                        </a:lnTo>
                        <a:lnTo>
                          <a:pt x="234" y="163"/>
                        </a:lnTo>
                        <a:lnTo>
                          <a:pt x="234" y="163"/>
                        </a:lnTo>
                        <a:lnTo>
                          <a:pt x="234" y="160"/>
                        </a:lnTo>
                        <a:lnTo>
                          <a:pt x="232" y="158"/>
                        </a:lnTo>
                        <a:lnTo>
                          <a:pt x="230" y="158"/>
                        </a:lnTo>
                        <a:lnTo>
                          <a:pt x="227" y="158"/>
                        </a:lnTo>
                        <a:lnTo>
                          <a:pt x="227" y="158"/>
                        </a:lnTo>
                        <a:lnTo>
                          <a:pt x="215" y="163"/>
                        </a:lnTo>
                        <a:lnTo>
                          <a:pt x="206" y="168"/>
                        </a:lnTo>
                        <a:lnTo>
                          <a:pt x="194" y="172"/>
                        </a:lnTo>
                        <a:lnTo>
                          <a:pt x="180" y="175"/>
                        </a:lnTo>
                        <a:lnTo>
                          <a:pt x="166" y="177"/>
                        </a:lnTo>
                        <a:lnTo>
                          <a:pt x="149" y="179"/>
                        </a:lnTo>
                        <a:lnTo>
                          <a:pt x="135" y="182"/>
                        </a:lnTo>
                        <a:lnTo>
                          <a:pt x="118" y="182"/>
                        </a:lnTo>
                        <a:lnTo>
                          <a:pt x="118" y="182"/>
                        </a:lnTo>
                        <a:lnTo>
                          <a:pt x="102" y="182"/>
                        </a:lnTo>
                        <a:lnTo>
                          <a:pt x="88" y="179"/>
                        </a:lnTo>
                        <a:lnTo>
                          <a:pt x="71" y="177"/>
                        </a:lnTo>
                        <a:lnTo>
                          <a:pt x="57" y="175"/>
                        </a:lnTo>
                        <a:lnTo>
                          <a:pt x="43" y="172"/>
                        </a:lnTo>
                        <a:lnTo>
                          <a:pt x="31" y="168"/>
                        </a:lnTo>
                        <a:lnTo>
                          <a:pt x="19" y="163"/>
                        </a:lnTo>
                        <a:lnTo>
                          <a:pt x="10" y="158"/>
                        </a:lnTo>
                        <a:lnTo>
                          <a:pt x="10" y="158"/>
                        </a:lnTo>
                        <a:lnTo>
                          <a:pt x="10" y="158"/>
                        </a:lnTo>
                        <a:lnTo>
                          <a:pt x="10" y="158"/>
                        </a:lnTo>
                        <a:close/>
                        <a:moveTo>
                          <a:pt x="29" y="203"/>
                        </a:moveTo>
                        <a:lnTo>
                          <a:pt x="29" y="203"/>
                        </a:lnTo>
                        <a:lnTo>
                          <a:pt x="26" y="203"/>
                        </a:lnTo>
                        <a:lnTo>
                          <a:pt x="24" y="203"/>
                        </a:lnTo>
                        <a:lnTo>
                          <a:pt x="22" y="201"/>
                        </a:lnTo>
                        <a:lnTo>
                          <a:pt x="22" y="196"/>
                        </a:lnTo>
                        <a:lnTo>
                          <a:pt x="22" y="191"/>
                        </a:lnTo>
                        <a:lnTo>
                          <a:pt x="22" y="191"/>
                        </a:lnTo>
                        <a:lnTo>
                          <a:pt x="22" y="186"/>
                        </a:lnTo>
                        <a:lnTo>
                          <a:pt x="22" y="184"/>
                        </a:lnTo>
                        <a:lnTo>
                          <a:pt x="24" y="179"/>
                        </a:lnTo>
                        <a:lnTo>
                          <a:pt x="26" y="179"/>
                        </a:lnTo>
                        <a:lnTo>
                          <a:pt x="26" y="179"/>
                        </a:lnTo>
                        <a:lnTo>
                          <a:pt x="26" y="179"/>
                        </a:lnTo>
                        <a:lnTo>
                          <a:pt x="29" y="179"/>
                        </a:lnTo>
                        <a:lnTo>
                          <a:pt x="31" y="179"/>
                        </a:lnTo>
                        <a:lnTo>
                          <a:pt x="33" y="184"/>
                        </a:lnTo>
                        <a:lnTo>
                          <a:pt x="33" y="186"/>
                        </a:lnTo>
                        <a:lnTo>
                          <a:pt x="36" y="191"/>
                        </a:lnTo>
                        <a:lnTo>
                          <a:pt x="36" y="191"/>
                        </a:lnTo>
                        <a:lnTo>
                          <a:pt x="33" y="196"/>
                        </a:lnTo>
                        <a:lnTo>
                          <a:pt x="33" y="201"/>
                        </a:lnTo>
                        <a:lnTo>
                          <a:pt x="31" y="203"/>
                        </a:lnTo>
                        <a:lnTo>
                          <a:pt x="29" y="203"/>
                        </a:lnTo>
                        <a:lnTo>
                          <a:pt x="29" y="203"/>
                        </a:lnTo>
                        <a:lnTo>
                          <a:pt x="29" y="203"/>
                        </a:lnTo>
                        <a:lnTo>
                          <a:pt x="29" y="203"/>
                        </a:lnTo>
                        <a:lnTo>
                          <a:pt x="29" y="203"/>
                        </a:lnTo>
                        <a:close/>
                        <a:moveTo>
                          <a:pt x="10" y="229"/>
                        </a:moveTo>
                        <a:lnTo>
                          <a:pt x="10" y="229"/>
                        </a:lnTo>
                        <a:lnTo>
                          <a:pt x="7" y="229"/>
                        </a:lnTo>
                        <a:lnTo>
                          <a:pt x="5" y="229"/>
                        </a:lnTo>
                        <a:lnTo>
                          <a:pt x="3" y="231"/>
                        </a:lnTo>
                        <a:lnTo>
                          <a:pt x="3" y="234"/>
                        </a:lnTo>
                        <a:lnTo>
                          <a:pt x="3" y="267"/>
                        </a:lnTo>
                        <a:lnTo>
                          <a:pt x="3" y="267"/>
                        </a:lnTo>
                        <a:lnTo>
                          <a:pt x="5" y="269"/>
                        </a:lnTo>
                        <a:lnTo>
                          <a:pt x="5" y="274"/>
                        </a:lnTo>
                        <a:lnTo>
                          <a:pt x="7" y="279"/>
                        </a:lnTo>
                        <a:lnTo>
                          <a:pt x="10" y="281"/>
                        </a:lnTo>
                        <a:lnTo>
                          <a:pt x="10" y="281"/>
                        </a:lnTo>
                        <a:lnTo>
                          <a:pt x="19" y="286"/>
                        </a:lnTo>
                        <a:lnTo>
                          <a:pt x="29" y="290"/>
                        </a:lnTo>
                        <a:lnTo>
                          <a:pt x="40" y="295"/>
                        </a:lnTo>
                        <a:lnTo>
                          <a:pt x="55" y="298"/>
                        </a:lnTo>
                        <a:lnTo>
                          <a:pt x="69" y="302"/>
                        </a:lnTo>
                        <a:lnTo>
                          <a:pt x="85" y="305"/>
                        </a:lnTo>
                        <a:lnTo>
                          <a:pt x="100" y="305"/>
                        </a:lnTo>
                        <a:lnTo>
                          <a:pt x="118" y="307"/>
                        </a:lnTo>
                        <a:lnTo>
                          <a:pt x="118" y="307"/>
                        </a:lnTo>
                        <a:lnTo>
                          <a:pt x="135" y="305"/>
                        </a:lnTo>
                        <a:lnTo>
                          <a:pt x="152" y="305"/>
                        </a:lnTo>
                        <a:lnTo>
                          <a:pt x="168" y="302"/>
                        </a:lnTo>
                        <a:lnTo>
                          <a:pt x="182" y="298"/>
                        </a:lnTo>
                        <a:lnTo>
                          <a:pt x="194" y="295"/>
                        </a:lnTo>
                        <a:lnTo>
                          <a:pt x="208" y="290"/>
                        </a:lnTo>
                        <a:lnTo>
                          <a:pt x="218" y="286"/>
                        </a:lnTo>
                        <a:lnTo>
                          <a:pt x="227" y="281"/>
                        </a:lnTo>
                        <a:lnTo>
                          <a:pt x="227" y="281"/>
                        </a:lnTo>
                        <a:lnTo>
                          <a:pt x="230" y="279"/>
                        </a:lnTo>
                        <a:lnTo>
                          <a:pt x="232" y="274"/>
                        </a:lnTo>
                        <a:lnTo>
                          <a:pt x="232" y="269"/>
                        </a:lnTo>
                        <a:lnTo>
                          <a:pt x="234" y="267"/>
                        </a:lnTo>
                        <a:lnTo>
                          <a:pt x="234" y="234"/>
                        </a:lnTo>
                        <a:lnTo>
                          <a:pt x="234" y="234"/>
                        </a:lnTo>
                        <a:lnTo>
                          <a:pt x="232" y="231"/>
                        </a:lnTo>
                        <a:lnTo>
                          <a:pt x="232" y="229"/>
                        </a:lnTo>
                        <a:lnTo>
                          <a:pt x="230" y="229"/>
                        </a:lnTo>
                        <a:lnTo>
                          <a:pt x="227" y="229"/>
                        </a:lnTo>
                        <a:lnTo>
                          <a:pt x="227" y="229"/>
                        </a:lnTo>
                        <a:lnTo>
                          <a:pt x="215" y="234"/>
                        </a:lnTo>
                        <a:lnTo>
                          <a:pt x="206" y="238"/>
                        </a:lnTo>
                        <a:lnTo>
                          <a:pt x="192" y="241"/>
                        </a:lnTo>
                        <a:lnTo>
                          <a:pt x="180" y="246"/>
                        </a:lnTo>
                        <a:lnTo>
                          <a:pt x="166" y="248"/>
                        </a:lnTo>
                        <a:lnTo>
                          <a:pt x="149" y="250"/>
                        </a:lnTo>
                        <a:lnTo>
                          <a:pt x="135" y="250"/>
                        </a:lnTo>
                        <a:lnTo>
                          <a:pt x="118" y="253"/>
                        </a:lnTo>
                        <a:lnTo>
                          <a:pt x="118" y="253"/>
                        </a:lnTo>
                        <a:lnTo>
                          <a:pt x="102" y="250"/>
                        </a:lnTo>
                        <a:lnTo>
                          <a:pt x="88" y="250"/>
                        </a:lnTo>
                        <a:lnTo>
                          <a:pt x="71" y="248"/>
                        </a:lnTo>
                        <a:lnTo>
                          <a:pt x="57" y="246"/>
                        </a:lnTo>
                        <a:lnTo>
                          <a:pt x="45" y="241"/>
                        </a:lnTo>
                        <a:lnTo>
                          <a:pt x="33" y="238"/>
                        </a:lnTo>
                        <a:lnTo>
                          <a:pt x="22" y="234"/>
                        </a:lnTo>
                        <a:lnTo>
                          <a:pt x="10" y="229"/>
                        </a:lnTo>
                        <a:lnTo>
                          <a:pt x="10" y="229"/>
                        </a:lnTo>
                        <a:lnTo>
                          <a:pt x="10" y="229"/>
                        </a:lnTo>
                        <a:lnTo>
                          <a:pt x="10" y="229"/>
                        </a:lnTo>
                        <a:close/>
                        <a:moveTo>
                          <a:pt x="29" y="272"/>
                        </a:moveTo>
                        <a:lnTo>
                          <a:pt x="29" y="272"/>
                        </a:lnTo>
                        <a:lnTo>
                          <a:pt x="26" y="272"/>
                        </a:lnTo>
                        <a:lnTo>
                          <a:pt x="26" y="272"/>
                        </a:lnTo>
                        <a:lnTo>
                          <a:pt x="24" y="269"/>
                        </a:lnTo>
                        <a:lnTo>
                          <a:pt x="22" y="264"/>
                        </a:lnTo>
                        <a:lnTo>
                          <a:pt x="22" y="260"/>
                        </a:lnTo>
                        <a:lnTo>
                          <a:pt x="22" y="260"/>
                        </a:lnTo>
                        <a:lnTo>
                          <a:pt x="22" y="255"/>
                        </a:lnTo>
                        <a:lnTo>
                          <a:pt x="24" y="253"/>
                        </a:lnTo>
                        <a:lnTo>
                          <a:pt x="26" y="250"/>
                        </a:lnTo>
                        <a:lnTo>
                          <a:pt x="26" y="248"/>
                        </a:lnTo>
                        <a:lnTo>
                          <a:pt x="29" y="248"/>
                        </a:lnTo>
                        <a:lnTo>
                          <a:pt x="29" y="248"/>
                        </a:lnTo>
                        <a:lnTo>
                          <a:pt x="29" y="248"/>
                        </a:lnTo>
                        <a:lnTo>
                          <a:pt x="31" y="250"/>
                        </a:lnTo>
                        <a:lnTo>
                          <a:pt x="33" y="253"/>
                        </a:lnTo>
                        <a:lnTo>
                          <a:pt x="36" y="255"/>
                        </a:lnTo>
                        <a:lnTo>
                          <a:pt x="36" y="260"/>
                        </a:lnTo>
                        <a:lnTo>
                          <a:pt x="36" y="260"/>
                        </a:lnTo>
                        <a:lnTo>
                          <a:pt x="36" y="264"/>
                        </a:lnTo>
                        <a:lnTo>
                          <a:pt x="33" y="269"/>
                        </a:lnTo>
                        <a:lnTo>
                          <a:pt x="31" y="272"/>
                        </a:lnTo>
                        <a:lnTo>
                          <a:pt x="29" y="272"/>
                        </a:lnTo>
                        <a:lnTo>
                          <a:pt x="29" y="272"/>
                        </a:lnTo>
                        <a:lnTo>
                          <a:pt x="29" y="272"/>
                        </a:lnTo>
                        <a:lnTo>
                          <a:pt x="29" y="272"/>
                        </a:lnTo>
                        <a:lnTo>
                          <a:pt x="29" y="272"/>
                        </a:lnTo>
                        <a:close/>
                      </a:path>
                    </a:pathLst>
                  </a:custGeom>
                  <a:solidFill>
                    <a:sysClr val="window" lastClr="FFFFFF"/>
                  </a:solidFill>
                  <a:ln>
                    <a:noFill/>
                  </a:ln>
                </p:spPr>
                <p:txBody>
                  <a:bodyPr vert="horz" wrap="square" lIns="162571" tIns="81285" rIns="162571" bIns="81285" numCol="1" anchor="t" anchorCtr="0" compatLnSpc="1"/>
                  <a:lstStyle/>
                  <a:p>
                    <a:pPr defTabSz="1625600">
                      <a:defRPr/>
                    </a:pPr>
                    <a:endParaRPr lang="zh-CN" altLang="en-US" sz="4265" kern="0">
                      <a:solidFill>
                        <a:prstClr val="black"/>
                      </a:solidFill>
                    </a:endParaRPr>
                  </a:p>
                </p:txBody>
              </p:sp>
            </p:grpSp>
            <p:grpSp>
              <p:nvGrpSpPr>
                <p:cNvPr id="605" name="组合 604"/>
                <p:cNvGrpSpPr/>
                <p:nvPr/>
              </p:nvGrpSpPr>
              <p:grpSpPr>
                <a:xfrm>
                  <a:off x="788740" y="5421396"/>
                  <a:ext cx="229551" cy="302732"/>
                  <a:chOff x="614007" y="4706676"/>
                  <a:chExt cx="229551" cy="302732"/>
                </a:xfrm>
              </p:grpSpPr>
              <p:sp>
                <p:nvSpPr>
                  <p:cNvPr id="636" name="圆角矩形 635"/>
                  <p:cNvSpPr/>
                  <p:nvPr/>
                </p:nvSpPr>
                <p:spPr>
                  <a:xfrm>
                    <a:off x="614007" y="4706676"/>
                    <a:ext cx="229551" cy="302732"/>
                  </a:xfrm>
                  <a:prstGeom prst="roundRect">
                    <a:avLst>
                      <a:gd name="adj" fmla="val 9808"/>
                    </a:avLst>
                  </a:prstGeom>
                  <a:solidFill>
                    <a:srgbClr val="2298F0"/>
                  </a:solidFill>
                  <a:ln>
                    <a:noFill/>
                  </a:ln>
                </p:spPr>
                <p:txBody>
                  <a:bodyPr vert="horz" wrap="square" lIns="162571" tIns="81285" rIns="162571" bIns="81285" numCol="1" anchor="t" anchorCtr="0" compatLnSpc="1"/>
                  <a:lstStyle/>
                  <a:p>
                    <a:pPr defTabSz="1625600"/>
                    <a:endParaRPr lang="zh-CN" altLang="en-US" sz="4265" kern="0">
                      <a:solidFill>
                        <a:prstClr val="black"/>
                      </a:solidFill>
                    </a:endParaRPr>
                  </a:p>
                </p:txBody>
              </p:sp>
              <p:sp>
                <p:nvSpPr>
                  <p:cNvPr id="637" name="Freeform 6"/>
                  <p:cNvSpPr>
                    <a:spLocks noEditPoints="1"/>
                  </p:cNvSpPr>
                  <p:nvPr/>
                </p:nvSpPr>
                <p:spPr bwMode="auto">
                  <a:xfrm>
                    <a:off x="651233" y="4757588"/>
                    <a:ext cx="155099" cy="200909"/>
                  </a:xfrm>
                  <a:custGeom>
                    <a:avLst/>
                    <a:gdLst>
                      <a:gd name="T0" fmla="*/ 0 w 237"/>
                      <a:gd name="T1" fmla="*/ 85 h 307"/>
                      <a:gd name="T2" fmla="*/ 10 w 237"/>
                      <a:gd name="T3" fmla="*/ 139 h 307"/>
                      <a:gd name="T4" fmla="*/ 69 w 237"/>
                      <a:gd name="T5" fmla="*/ 163 h 307"/>
                      <a:gd name="T6" fmla="*/ 154 w 237"/>
                      <a:gd name="T7" fmla="*/ 165 h 307"/>
                      <a:gd name="T8" fmla="*/ 227 w 237"/>
                      <a:gd name="T9" fmla="*/ 139 h 307"/>
                      <a:gd name="T10" fmla="*/ 237 w 237"/>
                      <a:gd name="T11" fmla="*/ 85 h 307"/>
                      <a:gd name="T12" fmla="*/ 230 w 237"/>
                      <a:gd name="T13" fmla="*/ 82 h 307"/>
                      <a:gd name="T14" fmla="*/ 152 w 237"/>
                      <a:gd name="T15" fmla="*/ 108 h 307"/>
                      <a:gd name="T16" fmla="*/ 69 w 237"/>
                      <a:gd name="T17" fmla="*/ 106 h 307"/>
                      <a:gd name="T18" fmla="*/ 7 w 237"/>
                      <a:gd name="T19" fmla="*/ 82 h 307"/>
                      <a:gd name="T20" fmla="*/ 24 w 237"/>
                      <a:gd name="T21" fmla="*/ 132 h 307"/>
                      <a:gd name="T22" fmla="*/ 22 w 237"/>
                      <a:gd name="T23" fmla="*/ 113 h 307"/>
                      <a:gd name="T24" fmla="*/ 31 w 237"/>
                      <a:gd name="T25" fmla="*/ 111 h 307"/>
                      <a:gd name="T26" fmla="*/ 33 w 237"/>
                      <a:gd name="T27" fmla="*/ 130 h 307"/>
                      <a:gd name="T28" fmla="*/ 26 w 237"/>
                      <a:gd name="T29" fmla="*/ 134 h 307"/>
                      <a:gd name="T30" fmla="*/ 166 w 237"/>
                      <a:gd name="T31" fmla="*/ 92 h 307"/>
                      <a:gd name="T32" fmla="*/ 215 w 237"/>
                      <a:gd name="T33" fmla="*/ 73 h 307"/>
                      <a:gd name="T34" fmla="*/ 237 w 237"/>
                      <a:gd name="T35" fmla="*/ 47 h 307"/>
                      <a:gd name="T36" fmla="*/ 222 w 237"/>
                      <a:gd name="T37" fmla="*/ 26 h 307"/>
                      <a:gd name="T38" fmla="*/ 178 w 237"/>
                      <a:gd name="T39" fmla="*/ 7 h 307"/>
                      <a:gd name="T40" fmla="*/ 118 w 237"/>
                      <a:gd name="T41" fmla="*/ 0 h 307"/>
                      <a:gd name="T42" fmla="*/ 50 w 237"/>
                      <a:gd name="T43" fmla="*/ 9 h 307"/>
                      <a:gd name="T44" fmla="*/ 10 w 237"/>
                      <a:gd name="T45" fmla="*/ 30 h 307"/>
                      <a:gd name="T46" fmla="*/ 0 w 237"/>
                      <a:gd name="T47" fmla="*/ 52 h 307"/>
                      <a:gd name="T48" fmla="*/ 26 w 237"/>
                      <a:gd name="T49" fmla="*/ 75 h 307"/>
                      <a:gd name="T50" fmla="*/ 83 w 237"/>
                      <a:gd name="T51" fmla="*/ 92 h 307"/>
                      <a:gd name="T52" fmla="*/ 118 w 237"/>
                      <a:gd name="T53" fmla="*/ 94 h 307"/>
                      <a:gd name="T54" fmla="*/ 3 w 237"/>
                      <a:gd name="T55" fmla="*/ 163 h 307"/>
                      <a:gd name="T56" fmla="*/ 10 w 237"/>
                      <a:gd name="T57" fmla="*/ 210 h 307"/>
                      <a:gd name="T58" fmla="*/ 69 w 237"/>
                      <a:gd name="T59" fmla="*/ 231 h 307"/>
                      <a:gd name="T60" fmla="*/ 154 w 237"/>
                      <a:gd name="T61" fmla="*/ 234 h 307"/>
                      <a:gd name="T62" fmla="*/ 227 w 237"/>
                      <a:gd name="T63" fmla="*/ 210 h 307"/>
                      <a:gd name="T64" fmla="*/ 234 w 237"/>
                      <a:gd name="T65" fmla="*/ 163 h 307"/>
                      <a:gd name="T66" fmla="*/ 227 w 237"/>
                      <a:gd name="T67" fmla="*/ 158 h 307"/>
                      <a:gd name="T68" fmla="*/ 149 w 237"/>
                      <a:gd name="T69" fmla="*/ 179 h 307"/>
                      <a:gd name="T70" fmla="*/ 71 w 237"/>
                      <a:gd name="T71" fmla="*/ 177 h 307"/>
                      <a:gd name="T72" fmla="*/ 10 w 237"/>
                      <a:gd name="T73" fmla="*/ 158 h 307"/>
                      <a:gd name="T74" fmla="*/ 24 w 237"/>
                      <a:gd name="T75" fmla="*/ 203 h 307"/>
                      <a:gd name="T76" fmla="*/ 22 w 237"/>
                      <a:gd name="T77" fmla="*/ 184 h 307"/>
                      <a:gd name="T78" fmla="*/ 31 w 237"/>
                      <a:gd name="T79" fmla="*/ 179 h 307"/>
                      <a:gd name="T80" fmla="*/ 33 w 237"/>
                      <a:gd name="T81" fmla="*/ 201 h 307"/>
                      <a:gd name="T82" fmla="*/ 29 w 237"/>
                      <a:gd name="T83" fmla="*/ 203 h 307"/>
                      <a:gd name="T84" fmla="*/ 3 w 237"/>
                      <a:gd name="T85" fmla="*/ 234 h 307"/>
                      <a:gd name="T86" fmla="*/ 10 w 237"/>
                      <a:gd name="T87" fmla="*/ 281 h 307"/>
                      <a:gd name="T88" fmla="*/ 69 w 237"/>
                      <a:gd name="T89" fmla="*/ 302 h 307"/>
                      <a:gd name="T90" fmla="*/ 152 w 237"/>
                      <a:gd name="T91" fmla="*/ 305 h 307"/>
                      <a:gd name="T92" fmla="*/ 227 w 237"/>
                      <a:gd name="T93" fmla="*/ 281 h 307"/>
                      <a:gd name="T94" fmla="*/ 234 w 237"/>
                      <a:gd name="T95" fmla="*/ 234 h 307"/>
                      <a:gd name="T96" fmla="*/ 227 w 237"/>
                      <a:gd name="T97" fmla="*/ 229 h 307"/>
                      <a:gd name="T98" fmla="*/ 149 w 237"/>
                      <a:gd name="T99" fmla="*/ 250 h 307"/>
                      <a:gd name="T100" fmla="*/ 71 w 237"/>
                      <a:gd name="T101" fmla="*/ 248 h 307"/>
                      <a:gd name="T102" fmla="*/ 10 w 237"/>
                      <a:gd name="T103" fmla="*/ 229 h 307"/>
                      <a:gd name="T104" fmla="*/ 26 w 237"/>
                      <a:gd name="T105" fmla="*/ 272 h 307"/>
                      <a:gd name="T106" fmla="*/ 24 w 237"/>
                      <a:gd name="T107" fmla="*/ 253 h 307"/>
                      <a:gd name="T108" fmla="*/ 31 w 237"/>
                      <a:gd name="T109" fmla="*/ 250 h 307"/>
                      <a:gd name="T110" fmla="*/ 33 w 237"/>
                      <a:gd name="T111" fmla="*/ 269 h 307"/>
                      <a:gd name="T112" fmla="*/ 29 w 237"/>
                      <a:gd name="T113" fmla="*/ 272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7" h="307">
                        <a:moveTo>
                          <a:pt x="7" y="82"/>
                        </a:moveTo>
                        <a:lnTo>
                          <a:pt x="7" y="82"/>
                        </a:lnTo>
                        <a:lnTo>
                          <a:pt x="5" y="80"/>
                        </a:lnTo>
                        <a:lnTo>
                          <a:pt x="3" y="82"/>
                        </a:lnTo>
                        <a:lnTo>
                          <a:pt x="3" y="85"/>
                        </a:lnTo>
                        <a:lnTo>
                          <a:pt x="0" y="85"/>
                        </a:lnTo>
                        <a:lnTo>
                          <a:pt x="3" y="125"/>
                        </a:lnTo>
                        <a:lnTo>
                          <a:pt x="3" y="125"/>
                        </a:lnTo>
                        <a:lnTo>
                          <a:pt x="3" y="130"/>
                        </a:lnTo>
                        <a:lnTo>
                          <a:pt x="3" y="134"/>
                        </a:lnTo>
                        <a:lnTo>
                          <a:pt x="5" y="137"/>
                        </a:lnTo>
                        <a:lnTo>
                          <a:pt x="10" y="139"/>
                        </a:lnTo>
                        <a:lnTo>
                          <a:pt x="10" y="139"/>
                        </a:lnTo>
                        <a:lnTo>
                          <a:pt x="17" y="146"/>
                        </a:lnTo>
                        <a:lnTo>
                          <a:pt x="29" y="151"/>
                        </a:lnTo>
                        <a:lnTo>
                          <a:pt x="40" y="156"/>
                        </a:lnTo>
                        <a:lnTo>
                          <a:pt x="55" y="158"/>
                        </a:lnTo>
                        <a:lnTo>
                          <a:pt x="69" y="163"/>
                        </a:lnTo>
                        <a:lnTo>
                          <a:pt x="83" y="165"/>
                        </a:lnTo>
                        <a:lnTo>
                          <a:pt x="100" y="165"/>
                        </a:lnTo>
                        <a:lnTo>
                          <a:pt x="118" y="165"/>
                        </a:lnTo>
                        <a:lnTo>
                          <a:pt x="118" y="165"/>
                        </a:lnTo>
                        <a:lnTo>
                          <a:pt x="137" y="165"/>
                        </a:lnTo>
                        <a:lnTo>
                          <a:pt x="154" y="165"/>
                        </a:lnTo>
                        <a:lnTo>
                          <a:pt x="168" y="163"/>
                        </a:lnTo>
                        <a:lnTo>
                          <a:pt x="182" y="158"/>
                        </a:lnTo>
                        <a:lnTo>
                          <a:pt x="196" y="156"/>
                        </a:lnTo>
                        <a:lnTo>
                          <a:pt x="208" y="151"/>
                        </a:lnTo>
                        <a:lnTo>
                          <a:pt x="218" y="146"/>
                        </a:lnTo>
                        <a:lnTo>
                          <a:pt x="227" y="139"/>
                        </a:lnTo>
                        <a:lnTo>
                          <a:pt x="227" y="139"/>
                        </a:lnTo>
                        <a:lnTo>
                          <a:pt x="232" y="137"/>
                        </a:lnTo>
                        <a:lnTo>
                          <a:pt x="232" y="134"/>
                        </a:lnTo>
                        <a:lnTo>
                          <a:pt x="234" y="130"/>
                        </a:lnTo>
                        <a:lnTo>
                          <a:pt x="234" y="125"/>
                        </a:lnTo>
                        <a:lnTo>
                          <a:pt x="237" y="85"/>
                        </a:lnTo>
                        <a:lnTo>
                          <a:pt x="237" y="85"/>
                        </a:lnTo>
                        <a:lnTo>
                          <a:pt x="234" y="85"/>
                        </a:lnTo>
                        <a:lnTo>
                          <a:pt x="232" y="82"/>
                        </a:lnTo>
                        <a:lnTo>
                          <a:pt x="232" y="80"/>
                        </a:lnTo>
                        <a:lnTo>
                          <a:pt x="230" y="82"/>
                        </a:lnTo>
                        <a:lnTo>
                          <a:pt x="230" y="82"/>
                        </a:lnTo>
                        <a:lnTo>
                          <a:pt x="220" y="87"/>
                        </a:lnTo>
                        <a:lnTo>
                          <a:pt x="208" y="94"/>
                        </a:lnTo>
                        <a:lnTo>
                          <a:pt x="196" y="99"/>
                        </a:lnTo>
                        <a:lnTo>
                          <a:pt x="182" y="104"/>
                        </a:lnTo>
                        <a:lnTo>
                          <a:pt x="168" y="106"/>
                        </a:lnTo>
                        <a:lnTo>
                          <a:pt x="152" y="108"/>
                        </a:lnTo>
                        <a:lnTo>
                          <a:pt x="135" y="108"/>
                        </a:lnTo>
                        <a:lnTo>
                          <a:pt x="118" y="111"/>
                        </a:lnTo>
                        <a:lnTo>
                          <a:pt x="118" y="111"/>
                        </a:lnTo>
                        <a:lnTo>
                          <a:pt x="102" y="108"/>
                        </a:lnTo>
                        <a:lnTo>
                          <a:pt x="85" y="108"/>
                        </a:lnTo>
                        <a:lnTo>
                          <a:pt x="69" y="106"/>
                        </a:lnTo>
                        <a:lnTo>
                          <a:pt x="55" y="104"/>
                        </a:lnTo>
                        <a:lnTo>
                          <a:pt x="40" y="99"/>
                        </a:lnTo>
                        <a:lnTo>
                          <a:pt x="29" y="94"/>
                        </a:lnTo>
                        <a:lnTo>
                          <a:pt x="17" y="87"/>
                        </a:lnTo>
                        <a:lnTo>
                          <a:pt x="7" y="82"/>
                        </a:lnTo>
                        <a:lnTo>
                          <a:pt x="7" y="82"/>
                        </a:lnTo>
                        <a:lnTo>
                          <a:pt x="7" y="82"/>
                        </a:lnTo>
                        <a:lnTo>
                          <a:pt x="7" y="82"/>
                        </a:lnTo>
                        <a:close/>
                        <a:moveTo>
                          <a:pt x="26" y="134"/>
                        </a:moveTo>
                        <a:lnTo>
                          <a:pt x="26" y="134"/>
                        </a:lnTo>
                        <a:lnTo>
                          <a:pt x="26" y="132"/>
                        </a:lnTo>
                        <a:lnTo>
                          <a:pt x="24" y="132"/>
                        </a:lnTo>
                        <a:lnTo>
                          <a:pt x="22" y="130"/>
                        </a:lnTo>
                        <a:lnTo>
                          <a:pt x="22" y="125"/>
                        </a:lnTo>
                        <a:lnTo>
                          <a:pt x="19" y="120"/>
                        </a:lnTo>
                        <a:lnTo>
                          <a:pt x="19" y="120"/>
                        </a:lnTo>
                        <a:lnTo>
                          <a:pt x="22" y="116"/>
                        </a:lnTo>
                        <a:lnTo>
                          <a:pt x="22" y="113"/>
                        </a:lnTo>
                        <a:lnTo>
                          <a:pt x="24" y="111"/>
                        </a:lnTo>
                        <a:lnTo>
                          <a:pt x="26" y="108"/>
                        </a:lnTo>
                        <a:lnTo>
                          <a:pt x="26" y="108"/>
                        </a:lnTo>
                        <a:lnTo>
                          <a:pt x="26" y="108"/>
                        </a:lnTo>
                        <a:lnTo>
                          <a:pt x="29" y="108"/>
                        </a:lnTo>
                        <a:lnTo>
                          <a:pt x="31" y="111"/>
                        </a:lnTo>
                        <a:lnTo>
                          <a:pt x="33" y="113"/>
                        </a:lnTo>
                        <a:lnTo>
                          <a:pt x="33" y="116"/>
                        </a:lnTo>
                        <a:lnTo>
                          <a:pt x="33" y="120"/>
                        </a:lnTo>
                        <a:lnTo>
                          <a:pt x="33" y="120"/>
                        </a:lnTo>
                        <a:lnTo>
                          <a:pt x="33" y="125"/>
                        </a:lnTo>
                        <a:lnTo>
                          <a:pt x="33" y="130"/>
                        </a:lnTo>
                        <a:lnTo>
                          <a:pt x="31" y="132"/>
                        </a:lnTo>
                        <a:lnTo>
                          <a:pt x="29" y="132"/>
                        </a:lnTo>
                        <a:lnTo>
                          <a:pt x="26" y="134"/>
                        </a:lnTo>
                        <a:lnTo>
                          <a:pt x="26" y="134"/>
                        </a:lnTo>
                        <a:lnTo>
                          <a:pt x="26" y="134"/>
                        </a:lnTo>
                        <a:lnTo>
                          <a:pt x="26" y="134"/>
                        </a:lnTo>
                        <a:close/>
                        <a:moveTo>
                          <a:pt x="118" y="94"/>
                        </a:moveTo>
                        <a:lnTo>
                          <a:pt x="118" y="94"/>
                        </a:lnTo>
                        <a:lnTo>
                          <a:pt x="130" y="94"/>
                        </a:lnTo>
                        <a:lnTo>
                          <a:pt x="144" y="94"/>
                        </a:lnTo>
                        <a:lnTo>
                          <a:pt x="154" y="92"/>
                        </a:lnTo>
                        <a:lnTo>
                          <a:pt x="166" y="92"/>
                        </a:lnTo>
                        <a:lnTo>
                          <a:pt x="178" y="90"/>
                        </a:lnTo>
                        <a:lnTo>
                          <a:pt x="187" y="85"/>
                        </a:lnTo>
                        <a:lnTo>
                          <a:pt x="194" y="82"/>
                        </a:lnTo>
                        <a:lnTo>
                          <a:pt x="204" y="80"/>
                        </a:lnTo>
                        <a:lnTo>
                          <a:pt x="211" y="75"/>
                        </a:lnTo>
                        <a:lnTo>
                          <a:pt x="215" y="73"/>
                        </a:lnTo>
                        <a:lnTo>
                          <a:pt x="222" y="68"/>
                        </a:lnTo>
                        <a:lnTo>
                          <a:pt x="227" y="64"/>
                        </a:lnTo>
                        <a:lnTo>
                          <a:pt x="232" y="61"/>
                        </a:lnTo>
                        <a:lnTo>
                          <a:pt x="234" y="56"/>
                        </a:lnTo>
                        <a:lnTo>
                          <a:pt x="234" y="52"/>
                        </a:lnTo>
                        <a:lnTo>
                          <a:pt x="237" y="47"/>
                        </a:lnTo>
                        <a:lnTo>
                          <a:pt x="237" y="47"/>
                        </a:lnTo>
                        <a:lnTo>
                          <a:pt x="234" y="42"/>
                        </a:lnTo>
                        <a:lnTo>
                          <a:pt x="234" y="40"/>
                        </a:lnTo>
                        <a:lnTo>
                          <a:pt x="232" y="35"/>
                        </a:lnTo>
                        <a:lnTo>
                          <a:pt x="227" y="30"/>
                        </a:lnTo>
                        <a:lnTo>
                          <a:pt x="222" y="26"/>
                        </a:lnTo>
                        <a:lnTo>
                          <a:pt x="218" y="23"/>
                        </a:lnTo>
                        <a:lnTo>
                          <a:pt x="211" y="19"/>
                        </a:lnTo>
                        <a:lnTo>
                          <a:pt x="204" y="16"/>
                        </a:lnTo>
                        <a:lnTo>
                          <a:pt x="194" y="12"/>
                        </a:lnTo>
                        <a:lnTo>
                          <a:pt x="187" y="9"/>
                        </a:lnTo>
                        <a:lnTo>
                          <a:pt x="178" y="7"/>
                        </a:lnTo>
                        <a:lnTo>
                          <a:pt x="166" y="4"/>
                        </a:lnTo>
                        <a:lnTo>
                          <a:pt x="154" y="2"/>
                        </a:lnTo>
                        <a:lnTo>
                          <a:pt x="144" y="0"/>
                        </a:lnTo>
                        <a:lnTo>
                          <a:pt x="130" y="0"/>
                        </a:lnTo>
                        <a:lnTo>
                          <a:pt x="118" y="0"/>
                        </a:lnTo>
                        <a:lnTo>
                          <a:pt x="118" y="0"/>
                        </a:lnTo>
                        <a:lnTo>
                          <a:pt x="104" y="0"/>
                        </a:lnTo>
                        <a:lnTo>
                          <a:pt x="95" y="0"/>
                        </a:lnTo>
                        <a:lnTo>
                          <a:pt x="83" y="2"/>
                        </a:lnTo>
                        <a:lnTo>
                          <a:pt x="71" y="4"/>
                        </a:lnTo>
                        <a:lnTo>
                          <a:pt x="59" y="7"/>
                        </a:lnTo>
                        <a:lnTo>
                          <a:pt x="50" y="9"/>
                        </a:lnTo>
                        <a:lnTo>
                          <a:pt x="43" y="12"/>
                        </a:lnTo>
                        <a:lnTo>
                          <a:pt x="33" y="16"/>
                        </a:lnTo>
                        <a:lnTo>
                          <a:pt x="26" y="19"/>
                        </a:lnTo>
                        <a:lnTo>
                          <a:pt x="19" y="23"/>
                        </a:lnTo>
                        <a:lnTo>
                          <a:pt x="14" y="26"/>
                        </a:lnTo>
                        <a:lnTo>
                          <a:pt x="10" y="30"/>
                        </a:lnTo>
                        <a:lnTo>
                          <a:pt x="5" y="35"/>
                        </a:lnTo>
                        <a:lnTo>
                          <a:pt x="3" y="40"/>
                        </a:lnTo>
                        <a:lnTo>
                          <a:pt x="0" y="42"/>
                        </a:lnTo>
                        <a:lnTo>
                          <a:pt x="0" y="47"/>
                        </a:lnTo>
                        <a:lnTo>
                          <a:pt x="0" y="47"/>
                        </a:lnTo>
                        <a:lnTo>
                          <a:pt x="0" y="52"/>
                        </a:lnTo>
                        <a:lnTo>
                          <a:pt x="3" y="56"/>
                        </a:lnTo>
                        <a:lnTo>
                          <a:pt x="5" y="61"/>
                        </a:lnTo>
                        <a:lnTo>
                          <a:pt x="10" y="64"/>
                        </a:lnTo>
                        <a:lnTo>
                          <a:pt x="14" y="68"/>
                        </a:lnTo>
                        <a:lnTo>
                          <a:pt x="19" y="73"/>
                        </a:lnTo>
                        <a:lnTo>
                          <a:pt x="26" y="75"/>
                        </a:lnTo>
                        <a:lnTo>
                          <a:pt x="33" y="80"/>
                        </a:lnTo>
                        <a:lnTo>
                          <a:pt x="43" y="82"/>
                        </a:lnTo>
                        <a:lnTo>
                          <a:pt x="50" y="85"/>
                        </a:lnTo>
                        <a:lnTo>
                          <a:pt x="59" y="90"/>
                        </a:lnTo>
                        <a:lnTo>
                          <a:pt x="71" y="92"/>
                        </a:lnTo>
                        <a:lnTo>
                          <a:pt x="83" y="92"/>
                        </a:lnTo>
                        <a:lnTo>
                          <a:pt x="95" y="94"/>
                        </a:lnTo>
                        <a:lnTo>
                          <a:pt x="104" y="94"/>
                        </a:lnTo>
                        <a:lnTo>
                          <a:pt x="118" y="94"/>
                        </a:lnTo>
                        <a:lnTo>
                          <a:pt x="118" y="94"/>
                        </a:lnTo>
                        <a:lnTo>
                          <a:pt x="118" y="94"/>
                        </a:lnTo>
                        <a:lnTo>
                          <a:pt x="118" y="94"/>
                        </a:lnTo>
                        <a:close/>
                        <a:moveTo>
                          <a:pt x="10" y="158"/>
                        </a:moveTo>
                        <a:lnTo>
                          <a:pt x="10" y="158"/>
                        </a:lnTo>
                        <a:lnTo>
                          <a:pt x="7" y="158"/>
                        </a:lnTo>
                        <a:lnTo>
                          <a:pt x="5" y="158"/>
                        </a:lnTo>
                        <a:lnTo>
                          <a:pt x="3" y="160"/>
                        </a:lnTo>
                        <a:lnTo>
                          <a:pt x="3" y="163"/>
                        </a:lnTo>
                        <a:lnTo>
                          <a:pt x="3" y="196"/>
                        </a:lnTo>
                        <a:lnTo>
                          <a:pt x="3" y="196"/>
                        </a:lnTo>
                        <a:lnTo>
                          <a:pt x="3" y="201"/>
                        </a:lnTo>
                        <a:lnTo>
                          <a:pt x="5" y="205"/>
                        </a:lnTo>
                        <a:lnTo>
                          <a:pt x="7" y="208"/>
                        </a:lnTo>
                        <a:lnTo>
                          <a:pt x="10" y="210"/>
                        </a:lnTo>
                        <a:lnTo>
                          <a:pt x="10" y="210"/>
                        </a:lnTo>
                        <a:lnTo>
                          <a:pt x="19" y="217"/>
                        </a:lnTo>
                        <a:lnTo>
                          <a:pt x="29" y="222"/>
                        </a:lnTo>
                        <a:lnTo>
                          <a:pt x="40" y="224"/>
                        </a:lnTo>
                        <a:lnTo>
                          <a:pt x="55" y="229"/>
                        </a:lnTo>
                        <a:lnTo>
                          <a:pt x="69" y="231"/>
                        </a:lnTo>
                        <a:lnTo>
                          <a:pt x="83" y="234"/>
                        </a:lnTo>
                        <a:lnTo>
                          <a:pt x="100" y="236"/>
                        </a:lnTo>
                        <a:lnTo>
                          <a:pt x="118" y="236"/>
                        </a:lnTo>
                        <a:lnTo>
                          <a:pt x="118" y="236"/>
                        </a:lnTo>
                        <a:lnTo>
                          <a:pt x="135" y="236"/>
                        </a:lnTo>
                        <a:lnTo>
                          <a:pt x="154" y="234"/>
                        </a:lnTo>
                        <a:lnTo>
                          <a:pt x="168" y="231"/>
                        </a:lnTo>
                        <a:lnTo>
                          <a:pt x="182" y="229"/>
                        </a:lnTo>
                        <a:lnTo>
                          <a:pt x="196" y="224"/>
                        </a:lnTo>
                        <a:lnTo>
                          <a:pt x="208" y="222"/>
                        </a:lnTo>
                        <a:lnTo>
                          <a:pt x="218" y="217"/>
                        </a:lnTo>
                        <a:lnTo>
                          <a:pt x="227" y="210"/>
                        </a:lnTo>
                        <a:lnTo>
                          <a:pt x="227" y="210"/>
                        </a:lnTo>
                        <a:lnTo>
                          <a:pt x="230" y="208"/>
                        </a:lnTo>
                        <a:lnTo>
                          <a:pt x="232" y="205"/>
                        </a:lnTo>
                        <a:lnTo>
                          <a:pt x="234" y="201"/>
                        </a:lnTo>
                        <a:lnTo>
                          <a:pt x="234" y="196"/>
                        </a:lnTo>
                        <a:lnTo>
                          <a:pt x="234" y="163"/>
                        </a:lnTo>
                        <a:lnTo>
                          <a:pt x="234" y="163"/>
                        </a:lnTo>
                        <a:lnTo>
                          <a:pt x="234" y="160"/>
                        </a:lnTo>
                        <a:lnTo>
                          <a:pt x="232" y="158"/>
                        </a:lnTo>
                        <a:lnTo>
                          <a:pt x="230" y="158"/>
                        </a:lnTo>
                        <a:lnTo>
                          <a:pt x="227" y="158"/>
                        </a:lnTo>
                        <a:lnTo>
                          <a:pt x="227" y="158"/>
                        </a:lnTo>
                        <a:lnTo>
                          <a:pt x="215" y="163"/>
                        </a:lnTo>
                        <a:lnTo>
                          <a:pt x="206" y="168"/>
                        </a:lnTo>
                        <a:lnTo>
                          <a:pt x="194" y="172"/>
                        </a:lnTo>
                        <a:lnTo>
                          <a:pt x="180" y="175"/>
                        </a:lnTo>
                        <a:lnTo>
                          <a:pt x="166" y="177"/>
                        </a:lnTo>
                        <a:lnTo>
                          <a:pt x="149" y="179"/>
                        </a:lnTo>
                        <a:lnTo>
                          <a:pt x="135" y="182"/>
                        </a:lnTo>
                        <a:lnTo>
                          <a:pt x="118" y="182"/>
                        </a:lnTo>
                        <a:lnTo>
                          <a:pt x="118" y="182"/>
                        </a:lnTo>
                        <a:lnTo>
                          <a:pt x="102" y="182"/>
                        </a:lnTo>
                        <a:lnTo>
                          <a:pt x="88" y="179"/>
                        </a:lnTo>
                        <a:lnTo>
                          <a:pt x="71" y="177"/>
                        </a:lnTo>
                        <a:lnTo>
                          <a:pt x="57" y="175"/>
                        </a:lnTo>
                        <a:lnTo>
                          <a:pt x="43" y="172"/>
                        </a:lnTo>
                        <a:lnTo>
                          <a:pt x="31" y="168"/>
                        </a:lnTo>
                        <a:lnTo>
                          <a:pt x="19" y="163"/>
                        </a:lnTo>
                        <a:lnTo>
                          <a:pt x="10" y="158"/>
                        </a:lnTo>
                        <a:lnTo>
                          <a:pt x="10" y="158"/>
                        </a:lnTo>
                        <a:lnTo>
                          <a:pt x="10" y="158"/>
                        </a:lnTo>
                        <a:lnTo>
                          <a:pt x="10" y="158"/>
                        </a:lnTo>
                        <a:close/>
                        <a:moveTo>
                          <a:pt x="29" y="203"/>
                        </a:moveTo>
                        <a:lnTo>
                          <a:pt x="29" y="203"/>
                        </a:lnTo>
                        <a:lnTo>
                          <a:pt x="26" y="203"/>
                        </a:lnTo>
                        <a:lnTo>
                          <a:pt x="24" y="203"/>
                        </a:lnTo>
                        <a:lnTo>
                          <a:pt x="22" y="201"/>
                        </a:lnTo>
                        <a:lnTo>
                          <a:pt x="22" y="196"/>
                        </a:lnTo>
                        <a:lnTo>
                          <a:pt x="22" y="191"/>
                        </a:lnTo>
                        <a:lnTo>
                          <a:pt x="22" y="191"/>
                        </a:lnTo>
                        <a:lnTo>
                          <a:pt x="22" y="186"/>
                        </a:lnTo>
                        <a:lnTo>
                          <a:pt x="22" y="184"/>
                        </a:lnTo>
                        <a:lnTo>
                          <a:pt x="24" y="179"/>
                        </a:lnTo>
                        <a:lnTo>
                          <a:pt x="26" y="179"/>
                        </a:lnTo>
                        <a:lnTo>
                          <a:pt x="26" y="179"/>
                        </a:lnTo>
                        <a:lnTo>
                          <a:pt x="26" y="179"/>
                        </a:lnTo>
                        <a:lnTo>
                          <a:pt x="29" y="179"/>
                        </a:lnTo>
                        <a:lnTo>
                          <a:pt x="31" y="179"/>
                        </a:lnTo>
                        <a:lnTo>
                          <a:pt x="33" y="184"/>
                        </a:lnTo>
                        <a:lnTo>
                          <a:pt x="33" y="186"/>
                        </a:lnTo>
                        <a:lnTo>
                          <a:pt x="36" y="191"/>
                        </a:lnTo>
                        <a:lnTo>
                          <a:pt x="36" y="191"/>
                        </a:lnTo>
                        <a:lnTo>
                          <a:pt x="33" y="196"/>
                        </a:lnTo>
                        <a:lnTo>
                          <a:pt x="33" y="201"/>
                        </a:lnTo>
                        <a:lnTo>
                          <a:pt x="31" y="203"/>
                        </a:lnTo>
                        <a:lnTo>
                          <a:pt x="29" y="203"/>
                        </a:lnTo>
                        <a:lnTo>
                          <a:pt x="29" y="203"/>
                        </a:lnTo>
                        <a:lnTo>
                          <a:pt x="29" y="203"/>
                        </a:lnTo>
                        <a:lnTo>
                          <a:pt x="29" y="203"/>
                        </a:lnTo>
                        <a:lnTo>
                          <a:pt x="29" y="203"/>
                        </a:lnTo>
                        <a:close/>
                        <a:moveTo>
                          <a:pt x="10" y="229"/>
                        </a:moveTo>
                        <a:lnTo>
                          <a:pt x="10" y="229"/>
                        </a:lnTo>
                        <a:lnTo>
                          <a:pt x="7" y="229"/>
                        </a:lnTo>
                        <a:lnTo>
                          <a:pt x="5" y="229"/>
                        </a:lnTo>
                        <a:lnTo>
                          <a:pt x="3" y="231"/>
                        </a:lnTo>
                        <a:lnTo>
                          <a:pt x="3" y="234"/>
                        </a:lnTo>
                        <a:lnTo>
                          <a:pt x="3" y="267"/>
                        </a:lnTo>
                        <a:lnTo>
                          <a:pt x="3" y="267"/>
                        </a:lnTo>
                        <a:lnTo>
                          <a:pt x="5" y="269"/>
                        </a:lnTo>
                        <a:lnTo>
                          <a:pt x="5" y="274"/>
                        </a:lnTo>
                        <a:lnTo>
                          <a:pt x="7" y="279"/>
                        </a:lnTo>
                        <a:lnTo>
                          <a:pt x="10" y="281"/>
                        </a:lnTo>
                        <a:lnTo>
                          <a:pt x="10" y="281"/>
                        </a:lnTo>
                        <a:lnTo>
                          <a:pt x="19" y="286"/>
                        </a:lnTo>
                        <a:lnTo>
                          <a:pt x="29" y="290"/>
                        </a:lnTo>
                        <a:lnTo>
                          <a:pt x="40" y="295"/>
                        </a:lnTo>
                        <a:lnTo>
                          <a:pt x="55" y="298"/>
                        </a:lnTo>
                        <a:lnTo>
                          <a:pt x="69" y="302"/>
                        </a:lnTo>
                        <a:lnTo>
                          <a:pt x="85" y="305"/>
                        </a:lnTo>
                        <a:lnTo>
                          <a:pt x="100" y="305"/>
                        </a:lnTo>
                        <a:lnTo>
                          <a:pt x="118" y="307"/>
                        </a:lnTo>
                        <a:lnTo>
                          <a:pt x="118" y="307"/>
                        </a:lnTo>
                        <a:lnTo>
                          <a:pt x="135" y="305"/>
                        </a:lnTo>
                        <a:lnTo>
                          <a:pt x="152" y="305"/>
                        </a:lnTo>
                        <a:lnTo>
                          <a:pt x="168" y="302"/>
                        </a:lnTo>
                        <a:lnTo>
                          <a:pt x="182" y="298"/>
                        </a:lnTo>
                        <a:lnTo>
                          <a:pt x="194" y="295"/>
                        </a:lnTo>
                        <a:lnTo>
                          <a:pt x="208" y="290"/>
                        </a:lnTo>
                        <a:lnTo>
                          <a:pt x="218" y="286"/>
                        </a:lnTo>
                        <a:lnTo>
                          <a:pt x="227" y="281"/>
                        </a:lnTo>
                        <a:lnTo>
                          <a:pt x="227" y="281"/>
                        </a:lnTo>
                        <a:lnTo>
                          <a:pt x="230" y="279"/>
                        </a:lnTo>
                        <a:lnTo>
                          <a:pt x="232" y="274"/>
                        </a:lnTo>
                        <a:lnTo>
                          <a:pt x="232" y="269"/>
                        </a:lnTo>
                        <a:lnTo>
                          <a:pt x="234" y="267"/>
                        </a:lnTo>
                        <a:lnTo>
                          <a:pt x="234" y="234"/>
                        </a:lnTo>
                        <a:lnTo>
                          <a:pt x="234" y="234"/>
                        </a:lnTo>
                        <a:lnTo>
                          <a:pt x="232" y="231"/>
                        </a:lnTo>
                        <a:lnTo>
                          <a:pt x="232" y="229"/>
                        </a:lnTo>
                        <a:lnTo>
                          <a:pt x="230" y="229"/>
                        </a:lnTo>
                        <a:lnTo>
                          <a:pt x="227" y="229"/>
                        </a:lnTo>
                        <a:lnTo>
                          <a:pt x="227" y="229"/>
                        </a:lnTo>
                        <a:lnTo>
                          <a:pt x="215" y="234"/>
                        </a:lnTo>
                        <a:lnTo>
                          <a:pt x="206" y="238"/>
                        </a:lnTo>
                        <a:lnTo>
                          <a:pt x="192" y="241"/>
                        </a:lnTo>
                        <a:lnTo>
                          <a:pt x="180" y="246"/>
                        </a:lnTo>
                        <a:lnTo>
                          <a:pt x="166" y="248"/>
                        </a:lnTo>
                        <a:lnTo>
                          <a:pt x="149" y="250"/>
                        </a:lnTo>
                        <a:lnTo>
                          <a:pt x="135" y="250"/>
                        </a:lnTo>
                        <a:lnTo>
                          <a:pt x="118" y="253"/>
                        </a:lnTo>
                        <a:lnTo>
                          <a:pt x="118" y="253"/>
                        </a:lnTo>
                        <a:lnTo>
                          <a:pt x="102" y="250"/>
                        </a:lnTo>
                        <a:lnTo>
                          <a:pt x="88" y="250"/>
                        </a:lnTo>
                        <a:lnTo>
                          <a:pt x="71" y="248"/>
                        </a:lnTo>
                        <a:lnTo>
                          <a:pt x="57" y="246"/>
                        </a:lnTo>
                        <a:lnTo>
                          <a:pt x="45" y="241"/>
                        </a:lnTo>
                        <a:lnTo>
                          <a:pt x="33" y="238"/>
                        </a:lnTo>
                        <a:lnTo>
                          <a:pt x="22" y="234"/>
                        </a:lnTo>
                        <a:lnTo>
                          <a:pt x="10" y="229"/>
                        </a:lnTo>
                        <a:lnTo>
                          <a:pt x="10" y="229"/>
                        </a:lnTo>
                        <a:lnTo>
                          <a:pt x="10" y="229"/>
                        </a:lnTo>
                        <a:lnTo>
                          <a:pt x="10" y="229"/>
                        </a:lnTo>
                        <a:close/>
                        <a:moveTo>
                          <a:pt x="29" y="272"/>
                        </a:moveTo>
                        <a:lnTo>
                          <a:pt x="29" y="272"/>
                        </a:lnTo>
                        <a:lnTo>
                          <a:pt x="26" y="272"/>
                        </a:lnTo>
                        <a:lnTo>
                          <a:pt x="26" y="272"/>
                        </a:lnTo>
                        <a:lnTo>
                          <a:pt x="24" y="269"/>
                        </a:lnTo>
                        <a:lnTo>
                          <a:pt x="22" y="264"/>
                        </a:lnTo>
                        <a:lnTo>
                          <a:pt x="22" y="260"/>
                        </a:lnTo>
                        <a:lnTo>
                          <a:pt x="22" y="260"/>
                        </a:lnTo>
                        <a:lnTo>
                          <a:pt x="22" y="255"/>
                        </a:lnTo>
                        <a:lnTo>
                          <a:pt x="24" y="253"/>
                        </a:lnTo>
                        <a:lnTo>
                          <a:pt x="26" y="250"/>
                        </a:lnTo>
                        <a:lnTo>
                          <a:pt x="26" y="248"/>
                        </a:lnTo>
                        <a:lnTo>
                          <a:pt x="29" y="248"/>
                        </a:lnTo>
                        <a:lnTo>
                          <a:pt x="29" y="248"/>
                        </a:lnTo>
                        <a:lnTo>
                          <a:pt x="29" y="248"/>
                        </a:lnTo>
                        <a:lnTo>
                          <a:pt x="31" y="250"/>
                        </a:lnTo>
                        <a:lnTo>
                          <a:pt x="33" y="253"/>
                        </a:lnTo>
                        <a:lnTo>
                          <a:pt x="36" y="255"/>
                        </a:lnTo>
                        <a:lnTo>
                          <a:pt x="36" y="260"/>
                        </a:lnTo>
                        <a:lnTo>
                          <a:pt x="36" y="260"/>
                        </a:lnTo>
                        <a:lnTo>
                          <a:pt x="36" y="264"/>
                        </a:lnTo>
                        <a:lnTo>
                          <a:pt x="33" y="269"/>
                        </a:lnTo>
                        <a:lnTo>
                          <a:pt x="31" y="272"/>
                        </a:lnTo>
                        <a:lnTo>
                          <a:pt x="29" y="272"/>
                        </a:lnTo>
                        <a:lnTo>
                          <a:pt x="29" y="272"/>
                        </a:lnTo>
                        <a:lnTo>
                          <a:pt x="29" y="272"/>
                        </a:lnTo>
                        <a:lnTo>
                          <a:pt x="29" y="272"/>
                        </a:lnTo>
                        <a:lnTo>
                          <a:pt x="29" y="272"/>
                        </a:lnTo>
                        <a:close/>
                      </a:path>
                    </a:pathLst>
                  </a:custGeom>
                  <a:solidFill>
                    <a:sysClr val="window" lastClr="FFFFFF"/>
                  </a:solidFill>
                  <a:ln>
                    <a:noFill/>
                  </a:ln>
                </p:spPr>
                <p:txBody>
                  <a:bodyPr vert="horz" wrap="square" lIns="162571" tIns="81285" rIns="162571" bIns="81285" numCol="1" anchor="t" anchorCtr="0" compatLnSpc="1"/>
                  <a:lstStyle/>
                  <a:p>
                    <a:pPr defTabSz="1625600">
                      <a:defRPr/>
                    </a:pPr>
                    <a:endParaRPr lang="zh-CN" altLang="en-US" sz="4265" kern="0">
                      <a:solidFill>
                        <a:prstClr val="black"/>
                      </a:solidFill>
                    </a:endParaRPr>
                  </a:p>
                </p:txBody>
              </p:sp>
            </p:grpSp>
            <p:grpSp>
              <p:nvGrpSpPr>
                <p:cNvPr id="606" name="组合 605"/>
                <p:cNvGrpSpPr/>
                <p:nvPr/>
              </p:nvGrpSpPr>
              <p:grpSpPr>
                <a:xfrm>
                  <a:off x="1595523" y="5040052"/>
                  <a:ext cx="229551" cy="302732"/>
                  <a:chOff x="614007" y="4706676"/>
                  <a:chExt cx="229551" cy="302732"/>
                </a:xfrm>
              </p:grpSpPr>
              <p:sp>
                <p:nvSpPr>
                  <p:cNvPr id="634" name="圆角矩形 633"/>
                  <p:cNvSpPr/>
                  <p:nvPr/>
                </p:nvSpPr>
                <p:spPr>
                  <a:xfrm>
                    <a:off x="614007" y="4706676"/>
                    <a:ext cx="229551" cy="302732"/>
                  </a:xfrm>
                  <a:prstGeom prst="roundRect">
                    <a:avLst>
                      <a:gd name="adj" fmla="val 9808"/>
                    </a:avLst>
                  </a:prstGeom>
                  <a:solidFill>
                    <a:srgbClr val="2298F0"/>
                  </a:solidFill>
                  <a:ln>
                    <a:noFill/>
                  </a:ln>
                </p:spPr>
                <p:txBody>
                  <a:bodyPr vert="horz" wrap="square" lIns="162571" tIns="81285" rIns="162571" bIns="81285" numCol="1" anchor="t" anchorCtr="0" compatLnSpc="1"/>
                  <a:lstStyle/>
                  <a:p>
                    <a:pPr defTabSz="1625600"/>
                    <a:endParaRPr lang="zh-CN" altLang="en-US" sz="4265" kern="0">
                      <a:solidFill>
                        <a:prstClr val="black"/>
                      </a:solidFill>
                    </a:endParaRPr>
                  </a:p>
                </p:txBody>
              </p:sp>
              <p:sp>
                <p:nvSpPr>
                  <p:cNvPr id="635" name="Freeform 6"/>
                  <p:cNvSpPr>
                    <a:spLocks noEditPoints="1"/>
                  </p:cNvSpPr>
                  <p:nvPr/>
                </p:nvSpPr>
                <p:spPr bwMode="auto">
                  <a:xfrm>
                    <a:off x="651233" y="4757588"/>
                    <a:ext cx="155099" cy="200909"/>
                  </a:xfrm>
                  <a:custGeom>
                    <a:avLst/>
                    <a:gdLst>
                      <a:gd name="T0" fmla="*/ 0 w 237"/>
                      <a:gd name="T1" fmla="*/ 85 h 307"/>
                      <a:gd name="T2" fmla="*/ 10 w 237"/>
                      <a:gd name="T3" fmla="*/ 139 h 307"/>
                      <a:gd name="T4" fmla="*/ 69 w 237"/>
                      <a:gd name="T5" fmla="*/ 163 h 307"/>
                      <a:gd name="T6" fmla="*/ 154 w 237"/>
                      <a:gd name="T7" fmla="*/ 165 h 307"/>
                      <a:gd name="T8" fmla="*/ 227 w 237"/>
                      <a:gd name="T9" fmla="*/ 139 h 307"/>
                      <a:gd name="T10" fmla="*/ 237 w 237"/>
                      <a:gd name="T11" fmla="*/ 85 h 307"/>
                      <a:gd name="T12" fmla="*/ 230 w 237"/>
                      <a:gd name="T13" fmla="*/ 82 h 307"/>
                      <a:gd name="T14" fmla="*/ 152 w 237"/>
                      <a:gd name="T15" fmla="*/ 108 h 307"/>
                      <a:gd name="T16" fmla="*/ 69 w 237"/>
                      <a:gd name="T17" fmla="*/ 106 h 307"/>
                      <a:gd name="T18" fmla="*/ 7 w 237"/>
                      <a:gd name="T19" fmla="*/ 82 h 307"/>
                      <a:gd name="T20" fmla="*/ 24 w 237"/>
                      <a:gd name="T21" fmla="*/ 132 h 307"/>
                      <a:gd name="T22" fmla="*/ 22 w 237"/>
                      <a:gd name="T23" fmla="*/ 113 h 307"/>
                      <a:gd name="T24" fmla="*/ 31 w 237"/>
                      <a:gd name="T25" fmla="*/ 111 h 307"/>
                      <a:gd name="T26" fmla="*/ 33 w 237"/>
                      <a:gd name="T27" fmla="*/ 130 h 307"/>
                      <a:gd name="T28" fmla="*/ 26 w 237"/>
                      <a:gd name="T29" fmla="*/ 134 h 307"/>
                      <a:gd name="T30" fmla="*/ 166 w 237"/>
                      <a:gd name="T31" fmla="*/ 92 h 307"/>
                      <a:gd name="T32" fmla="*/ 215 w 237"/>
                      <a:gd name="T33" fmla="*/ 73 h 307"/>
                      <a:gd name="T34" fmla="*/ 237 w 237"/>
                      <a:gd name="T35" fmla="*/ 47 h 307"/>
                      <a:gd name="T36" fmla="*/ 222 w 237"/>
                      <a:gd name="T37" fmla="*/ 26 h 307"/>
                      <a:gd name="T38" fmla="*/ 178 w 237"/>
                      <a:gd name="T39" fmla="*/ 7 h 307"/>
                      <a:gd name="T40" fmla="*/ 118 w 237"/>
                      <a:gd name="T41" fmla="*/ 0 h 307"/>
                      <a:gd name="T42" fmla="*/ 50 w 237"/>
                      <a:gd name="T43" fmla="*/ 9 h 307"/>
                      <a:gd name="T44" fmla="*/ 10 w 237"/>
                      <a:gd name="T45" fmla="*/ 30 h 307"/>
                      <a:gd name="T46" fmla="*/ 0 w 237"/>
                      <a:gd name="T47" fmla="*/ 52 h 307"/>
                      <a:gd name="T48" fmla="*/ 26 w 237"/>
                      <a:gd name="T49" fmla="*/ 75 h 307"/>
                      <a:gd name="T50" fmla="*/ 83 w 237"/>
                      <a:gd name="T51" fmla="*/ 92 h 307"/>
                      <a:gd name="T52" fmla="*/ 118 w 237"/>
                      <a:gd name="T53" fmla="*/ 94 h 307"/>
                      <a:gd name="T54" fmla="*/ 3 w 237"/>
                      <a:gd name="T55" fmla="*/ 163 h 307"/>
                      <a:gd name="T56" fmla="*/ 10 w 237"/>
                      <a:gd name="T57" fmla="*/ 210 h 307"/>
                      <a:gd name="T58" fmla="*/ 69 w 237"/>
                      <a:gd name="T59" fmla="*/ 231 h 307"/>
                      <a:gd name="T60" fmla="*/ 154 w 237"/>
                      <a:gd name="T61" fmla="*/ 234 h 307"/>
                      <a:gd name="T62" fmla="*/ 227 w 237"/>
                      <a:gd name="T63" fmla="*/ 210 h 307"/>
                      <a:gd name="T64" fmla="*/ 234 w 237"/>
                      <a:gd name="T65" fmla="*/ 163 h 307"/>
                      <a:gd name="T66" fmla="*/ 227 w 237"/>
                      <a:gd name="T67" fmla="*/ 158 h 307"/>
                      <a:gd name="T68" fmla="*/ 149 w 237"/>
                      <a:gd name="T69" fmla="*/ 179 h 307"/>
                      <a:gd name="T70" fmla="*/ 71 w 237"/>
                      <a:gd name="T71" fmla="*/ 177 h 307"/>
                      <a:gd name="T72" fmla="*/ 10 w 237"/>
                      <a:gd name="T73" fmla="*/ 158 h 307"/>
                      <a:gd name="T74" fmla="*/ 24 w 237"/>
                      <a:gd name="T75" fmla="*/ 203 h 307"/>
                      <a:gd name="T76" fmla="*/ 22 w 237"/>
                      <a:gd name="T77" fmla="*/ 184 h 307"/>
                      <a:gd name="T78" fmla="*/ 31 w 237"/>
                      <a:gd name="T79" fmla="*/ 179 h 307"/>
                      <a:gd name="T80" fmla="*/ 33 w 237"/>
                      <a:gd name="T81" fmla="*/ 201 h 307"/>
                      <a:gd name="T82" fmla="*/ 29 w 237"/>
                      <a:gd name="T83" fmla="*/ 203 h 307"/>
                      <a:gd name="T84" fmla="*/ 3 w 237"/>
                      <a:gd name="T85" fmla="*/ 234 h 307"/>
                      <a:gd name="T86" fmla="*/ 10 w 237"/>
                      <a:gd name="T87" fmla="*/ 281 h 307"/>
                      <a:gd name="T88" fmla="*/ 69 w 237"/>
                      <a:gd name="T89" fmla="*/ 302 h 307"/>
                      <a:gd name="T90" fmla="*/ 152 w 237"/>
                      <a:gd name="T91" fmla="*/ 305 h 307"/>
                      <a:gd name="T92" fmla="*/ 227 w 237"/>
                      <a:gd name="T93" fmla="*/ 281 h 307"/>
                      <a:gd name="T94" fmla="*/ 234 w 237"/>
                      <a:gd name="T95" fmla="*/ 234 h 307"/>
                      <a:gd name="T96" fmla="*/ 227 w 237"/>
                      <a:gd name="T97" fmla="*/ 229 h 307"/>
                      <a:gd name="T98" fmla="*/ 149 w 237"/>
                      <a:gd name="T99" fmla="*/ 250 h 307"/>
                      <a:gd name="T100" fmla="*/ 71 w 237"/>
                      <a:gd name="T101" fmla="*/ 248 h 307"/>
                      <a:gd name="T102" fmla="*/ 10 w 237"/>
                      <a:gd name="T103" fmla="*/ 229 h 307"/>
                      <a:gd name="T104" fmla="*/ 26 w 237"/>
                      <a:gd name="T105" fmla="*/ 272 h 307"/>
                      <a:gd name="T106" fmla="*/ 24 w 237"/>
                      <a:gd name="T107" fmla="*/ 253 h 307"/>
                      <a:gd name="T108" fmla="*/ 31 w 237"/>
                      <a:gd name="T109" fmla="*/ 250 h 307"/>
                      <a:gd name="T110" fmla="*/ 33 w 237"/>
                      <a:gd name="T111" fmla="*/ 269 h 307"/>
                      <a:gd name="T112" fmla="*/ 29 w 237"/>
                      <a:gd name="T113" fmla="*/ 272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7" h="307">
                        <a:moveTo>
                          <a:pt x="7" y="82"/>
                        </a:moveTo>
                        <a:lnTo>
                          <a:pt x="7" y="82"/>
                        </a:lnTo>
                        <a:lnTo>
                          <a:pt x="5" y="80"/>
                        </a:lnTo>
                        <a:lnTo>
                          <a:pt x="3" y="82"/>
                        </a:lnTo>
                        <a:lnTo>
                          <a:pt x="3" y="85"/>
                        </a:lnTo>
                        <a:lnTo>
                          <a:pt x="0" y="85"/>
                        </a:lnTo>
                        <a:lnTo>
                          <a:pt x="3" y="125"/>
                        </a:lnTo>
                        <a:lnTo>
                          <a:pt x="3" y="125"/>
                        </a:lnTo>
                        <a:lnTo>
                          <a:pt x="3" y="130"/>
                        </a:lnTo>
                        <a:lnTo>
                          <a:pt x="3" y="134"/>
                        </a:lnTo>
                        <a:lnTo>
                          <a:pt x="5" y="137"/>
                        </a:lnTo>
                        <a:lnTo>
                          <a:pt x="10" y="139"/>
                        </a:lnTo>
                        <a:lnTo>
                          <a:pt x="10" y="139"/>
                        </a:lnTo>
                        <a:lnTo>
                          <a:pt x="17" y="146"/>
                        </a:lnTo>
                        <a:lnTo>
                          <a:pt x="29" y="151"/>
                        </a:lnTo>
                        <a:lnTo>
                          <a:pt x="40" y="156"/>
                        </a:lnTo>
                        <a:lnTo>
                          <a:pt x="55" y="158"/>
                        </a:lnTo>
                        <a:lnTo>
                          <a:pt x="69" y="163"/>
                        </a:lnTo>
                        <a:lnTo>
                          <a:pt x="83" y="165"/>
                        </a:lnTo>
                        <a:lnTo>
                          <a:pt x="100" y="165"/>
                        </a:lnTo>
                        <a:lnTo>
                          <a:pt x="118" y="165"/>
                        </a:lnTo>
                        <a:lnTo>
                          <a:pt x="118" y="165"/>
                        </a:lnTo>
                        <a:lnTo>
                          <a:pt x="137" y="165"/>
                        </a:lnTo>
                        <a:lnTo>
                          <a:pt x="154" y="165"/>
                        </a:lnTo>
                        <a:lnTo>
                          <a:pt x="168" y="163"/>
                        </a:lnTo>
                        <a:lnTo>
                          <a:pt x="182" y="158"/>
                        </a:lnTo>
                        <a:lnTo>
                          <a:pt x="196" y="156"/>
                        </a:lnTo>
                        <a:lnTo>
                          <a:pt x="208" y="151"/>
                        </a:lnTo>
                        <a:lnTo>
                          <a:pt x="218" y="146"/>
                        </a:lnTo>
                        <a:lnTo>
                          <a:pt x="227" y="139"/>
                        </a:lnTo>
                        <a:lnTo>
                          <a:pt x="227" y="139"/>
                        </a:lnTo>
                        <a:lnTo>
                          <a:pt x="232" y="137"/>
                        </a:lnTo>
                        <a:lnTo>
                          <a:pt x="232" y="134"/>
                        </a:lnTo>
                        <a:lnTo>
                          <a:pt x="234" y="130"/>
                        </a:lnTo>
                        <a:lnTo>
                          <a:pt x="234" y="125"/>
                        </a:lnTo>
                        <a:lnTo>
                          <a:pt x="237" y="85"/>
                        </a:lnTo>
                        <a:lnTo>
                          <a:pt x="237" y="85"/>
                        </a:lnTo>
                        <a:lnTo>
                          <a:pt x="234" y="85"/>
                        </a:lnTo>
                        <a:lnTo>
                          <a:pt x="232" y="82"/>
                        </a:lnTo>
                        <a:lnTo>
                          <a:pt x="232" y="80"/>
                        </a:lnTo>
                        <a:lnTo>
                          <a:pt x="230" y="82"/>
                        </a:lnTo>
                        <a:lnTo>
                          <a:pt x="230" y="82"/>
                        </a:lnTo>
                        <a:lnTo>
                          <a:pt x="220" y="87"/>
                        </a:lnTo>
                        <a:lnTo>
                          <a:pt x="208" y="94"/>
                        </a:lnTo>
                        <a:lnTo>
                          <a:pt x="196" y="99"/>
                        </a:lnTo>
                        <a:lnTo>
                          <a:pt x="182" y="104"/>
                        </a:lnTo>
                        <a:lnTo>
                          <a:pt x="168" y="106"/>
                        </a:lnTo>
                        <a:lnTo>
                          <a:pt x="152" y="108"/>
                        </a:lnTo>
                        <a:lnTo>
                          <a:pt x="135" y="108"/>
                        </a:lnTo>
                        <a:lnTo>
                          <a:pt x="118" y="111"/>
                        </a:lnTo>
                        <a:lnTo>
                          <a:pt x="118" y="111"/>
                        </a:lnTo>
                        <a:lnTo>
                          <a:pt x="102" y="108"/>
                        </a:lnTo>
                        <a:lnTo>
                          <a:pt x="85" y="108"/>
                        </a:lnTo>
                        <a:lnTo>
                          <a:pt x="69" y="106"/>
                        </a:lnTo>
                        <a:lnTo>
                          <a:pt x="55" y="104"/>
                        </a:lnTo>
                        <a:lnTo>
                          <a:pt x="40" y="99"/>
                        </a:lnTo>
                        <a:lnTo>
                          <a:pt x="29" y="94"/>
                        </a:lnTo>
                        <a:lnTo>
                          <a:pt x="17" y="87"/>
                        </a:lnTo>
                        <a:lnTo>
                          <a:pt x="7" y="82"/>
                        </a:lnTo>
                        <a:lnTo>
                          <a:pt x="7" y="82"/>
                        </a:lnTo>
                        <a:lnTo>
                          <a:pt x="7" y="82"/>
                        </a:lnTo>
                        <a:lnTo>
                          <a:pt x="7" y="82"/>
                        </a:lnTo>
                        <a:close/>
                        <a:moveTo>
                          <a:pt x="26" y="134"/>
                        </a:moveTo>
                        <a:lnTo>
                          <a:pt x="26" y="134"/>
                        </a:lnTo>
                        <a:lnTo>
                          <a:pt x="26" y="132"/>
                        </a:lnTo>
                        <a:lnTo>
                          <a:pt x="24" y="132"/>
                        </a:lnTo>
                        <a:lnTo>
                          <a:pt x="22" y="130"/>
                        </a:lnTo>
                        <a:lnTo>
                          <a:pt x="22" y="125"/>
                        </a:lnTo>
                        <a:lnTo>
                          <a:pt x="19" y="120"/>
                        </a:lnTo>
                        <a:lnTo>
                          <a:pt x="19" y="120"/>
                        </a:lnTo>
                        <a:lnTo>
                          <a:pt x="22" y="116"/>
                        </a:lnTo>
                        <a:lnTo>
                          <a:pt x="22" y="113"/>
                        </a:lnTo>
                        <a:lnTo>
                          <a:pt x="24" y="111"/>
                        </a:lnTo>
                        <a:lnTo>
                          <a:pt x="26" y="108"/>
                        </a:lnTo>
                        <a:lnTo>
                          <a:pt x="26" y="108"/>
                        </a:lnTo>
                        <a:lnTo>
                          <a:pt x="26" y="108"/>
                        </a:lnTo>
                        <a:lnTo>
                          <a:pt x="29" y="108"/>
                        </a:lnTo>
                        <a:lnTo>
                          <a:pt x="31" y="111"/>
                        </a:lnTo>
                        <a:lnTo>
                          <a:pt x="33" y="113"/>
                        </a:lnTo>
                        <a:lnTo>
                          <a:pt x="33" y="116"/>
                        </a:lnTo>
                        <a:lnTo>
                          <a:pt x="33" y="120"/>
                        </a:lnTo>
                        <a:lnTo>
                          <a:pt x="33" y="120"/>
                        </a:lnTo>
                        <a:lnTo>
                          <a:pt x="33" y="125"/>
                        </a:lnTo>
                        <a:lnTo>
                          <a:pt x="33" y="130"/>
                        </a:lnTo>
                        <a:lnTo>
                          <a:pt x="31" y="132"/>
                        </a:lnTo>
                        <a:lnTo>
                          <a:pt x="29" y="132"/>
                        </a:lnTo>
                        <a:lnTo>
                          <a:pt x="26" y="134"/>
                        </a:lnTo>
                        <a:lnTo>
                          <a:pt x="26" y="134"/>
                        </a:lnTo>
                        <a:lnTo>
                          <a:pt x="26" y="134"/>
                        </a:lnTo>
                        <a:lnTo>
                          <a:pt x="26" y="134"/>
                        </a:lnTo>
                        <a:close/>
                        <a:moveTo>
                          <a:pt x="118" y="94"/>
                        </a:moveTo>
                        <a:lnTo>
                          <a:pt x="118" y="94"/>
                        </a:lnTo>
                        <a:lnTo>
                          <a:pt x="130" y="94"/>
                        </a:lnTo>
                        <a:lnTo>
                          <a:pt x="144" y="94"/>
                        </a:lnTo>
                        <a:lnTo>
                          <a:pt x="154" y="92"/>
                        </a:lnTo>
                        <a:lnTo>
                          <a:pt x="166" y="92"/>
                        </a:lnTo>
                        <a:lnTo>
                          <a:pt x="178" y="90"/>
                        </a:lnTo>
                        <a:lnTo>
                          <a:pt x="187" y="85"/>
                        </a:lnTo>
                        <a:lnTo>
                          <a:pt x="194" y="82"/>
                        </a:lnTo>
                        <a:lnTo>
                          <a:pt x="204" y="80"/>
                        </a:lnTo>
                        <a:lnTo>
                          <a:pt x="211" y="75"/>
                        </a:lnTo>
                        <a:lnTo>
                          <a:pt x="215" y="73"/>
                        </a:lnTo>
                        <a:lnTo>
                          <a:pt x="222" y="68"/>
                        </a:lnTo>
                        <a:lnTo>
                          <a:pt x="227" y="64"/>
                        </a:lnTo>
                        <a:lnTo>
                          <a:pt x="232" y="61"/>
                        </a:lnTo>
                        <a:lnTo>
                          <a:pt x="234" y="56"/>
                        </a:lnTo>
                        <a:lnTo>
                          <a:pt x="234" y="52"/>
                        </a:lnTo>
                        <a:lnTo>
                          <a:pt x="237" y="47"/>
                        </a:lnTo>
                        <a:lnTo>
                          <a:pt x="237" y="47"/>
                        </a:lnTo>
                        <a:lnTo>
                          <a:pt x="234" y="42"/>
                        </a:lnTo>
                        <a:lnTo>
                          <a:pt x="234" y="40"/>
                        </a:lnTo>
                        <a:lnTo>
                          <a:pt x="232" y="35"/>
                        </a:lnTo>
                        <a:lnTo>
                          <a:pt x="227" y="30"/>
                        </a:lnTo>
                        <a:lnTo>
                          <a:pt x="222" y="26"/>
                        </a:lnTo>
                        <a:lnTo>
                          <a:pt x="218" y="23"/>
                        </a:lnTo>
                        <a:lnTo>
                          <a:pt x="211" y="19"/>
                        </a:lnTo>
                        <a:lnTo>
                          <a:pt x="204" y="16"/>
                        </a:lnTo>
                        <a:lnTo>
                          <a:pt x="194" y="12"/>
                        </a:lnTo>
                        <a:lnTo>
                          <a:pt x="187" y="9"/>
                        </a:lnTo>
                        <a:lnTo>
                          <a:pt x="178" y="7"/>
                        </a:lnTo>
                        <a:lnTo>
                          <a:pt x="166" y="4"/>
                        </a:lnTo>
                        <a:lnTo>
                          <a:pt x="154" y="2"/>
                        </a:lnTo>
                        <a:lnTo>
                          <a:pt x="144" y="0"/>
                        </a:lnTo>
                        <a:lnTo>
                          <a:pt x="130" y="0"/>
                        </a:lnTo>
                        <a:lnTo>
                          <a:pt x="118" y="0"/>
                        </a:lnTo>
                        <a:lnTo>
                          <a:pt x="118" y="0"/>
                        </a:lnTo>
                        <a:lnTo>
                          <a:pt x="104" y="0"/>
                        </a:lnTo>
                        <a:lnTo>
                          <a:pt x="95" y="0"/>
                        </a:lnTo>
                        <a:lnTo>
                          <a:pt x="83" y="2"/>
                        </a:lnTo>
                        <a:lnTo>
                          <a:pt x="71" y="4"/>
                        </a:lnTo>
                        <a:lnTo>
                          <a:pt x="59" y="7"/>
                        </a:lnTo>
                        <a:lnTo>
                          <a:pt x="50" y="9"/>
                        </a:lnTo>
                        <a:lnTo>
                          <a:pt x="43" y="12"/>
                        </a:lnTo>
                        <a:lnTo>
                          <a:pt x="33" y="16"/>
                        </a:lnTo>
                        <a:lnTo>
                          <a:pt x="26" y="19"/>
                        </a:lnTo>
                        <a:lnTo>
                          <a:pt x="19" y="23"/>
                        </a:lnTo>
                        <a:lnTo>
                          <a:pt x="14" y="26"/>
                        </a:lnTo>
                        <a:lnTo>
                          <a:pt x="10" y="30"/>
                        </a:lnTo>
                        <a:lnTo>
                          <a:pt x="5" y="35"/>
                        </a:lnTo>
                        <a:lnTo>
                          <a:pt x="3" y="40"/>
                        </a:lnTo>
                        <a:lnTo>
                          <a:pt x="0" y="42"/>
                        </a:lnTo>
                        <a:lnTo>
                          <a:pt x="0" y="47"/>
                        </a:lnTo>
                        <a:lnTo>
                          <a:pt x="0" y="47"/>
                        </a:lnTo>
                        <a:lnTo>
                          <a:pt x="0" y="52"/>
                        </a:lnTo>
                        <a:lnTo>
                          <a:pt x="3" y="56"/>
                        </a:lnTo>
                        <a:lnTo>
                          <a:pt x="5" y="61"/>
                        </a:lnTo>
                        <a:lnTo>
                          <a:pt x="10" y="64"/>
                        </a:lnTo>
                        <a:lnTo>
                          <a:pt x="14" y="68"/>
                        </a:lnTo>
                        <a:lnTo>
                          <a:pt x="19" y="73"/>
                        </a:lnTo>
                        <a:lnTo>
                          <a:pt x="26" y="75"/>
                        </a:lnTo>
                        <a:lnTo>
                          <a:pt x="33" y="80"/>
                        </a:lnTo>
                        <a:lnTo>
                          <a:pt x="43" y="82"/>
                        </a:lnTo>
                        <a:lnTo>
                          <a:pt x="50" y="85"/>
                        </a:lnTo>
                        <a:lnTo>
                          <a:pt x="59" y="90"/>
                        </a:lnTo>
                        <a:lnTo>
                          <a:pt x="71" y="92"/>
                        </a:lnTo>
                        <a:lnTo>
                          <a:pt x="83" y="92"/>
                        </a:lnTo>
                        <a:lnTo>
                          <a:pt x="95" y="94"/>
                        </a:lnTo>
                        <a:lnTo>
                          <a:pt x="104" y="94"/>
                        </a:lnTo>
                        <a:lnTo>
                          <a:pt x="118" y="94"/>
                        </a:lnTo>
                        <a:lnTo>
                          <a:pt x="118" y="94"/>
                        </a:lnTo>
                        <a:lnTo>
                          <a:pt x="118" y="94"/>
                        </a:lnTo>
                        <a:lnTo>
                          <a:pt x="118" y="94"/>
                        </a:lnTo>
                        <a:close/>
                        <a:moveTo>
                          <a:pt x="10" y="158"/>
                        </a:moveTo>
                        <a:lnTo>
                          <a:pt x="10" y="158"/>
                        </a:lnTo>
                        <a:lnTo>
                          <a:pt x="7" y="158"/>
                        </a:lnTo>
                        <a:lnTo>
                          <a:pt x="5" y="158"/>
                        </a:lnTo>
                        <a:lnTo>
                          <a:pt x="3" y="160"/>
                        </a:lnTo>
                        <a:lnTo>
                          <a:pt x="3" y="163"/>
                        </a:lnTo>
                        <a:lnTo>
                          <a:pt x="3" y="196"/>
                        </a:lnTo>
                        <a:lnTo>
                          <a:pt x="3" y="196"/>
                        </a:lnTo>
                        <a:lnTo>
                          <a:pt x="3" y="201"/>
                        </a:lnTo>
                        <a:lnTo>
                          <a:pt x="5" y="205"/>
                        </a:lnTo>
                        <a:lnTo>
                          <a:pt x="7" y="208"/>
                        </a:lnTo>
                        <a:lnTo>
                          <a:pt x="10" y="210"/>
                        </a:lnTo>
                        <a:lnTo>
                          <a:pt x="10" y="210"/>
                        </a:lnTo>
                        <a:lnTo>
                          <a:pt x="19" y="217"/>
                        </a:lnTo>
                        <a:lnTo>
                          <a:pt x="29" y="222"/>
                        </a:lnTo>
                        <a:lnTo>
                          <a:pt x="40" y="224"/>
                        </a:lnTo>
                        <a:lnTo>
                          <a:pt x="55" y="229"/>
                        </a:lnTo>
                        <a:lnTo>
                          <a:pt x="69" y="231"/>
                        </a:lnTo>
                        <a:lnTo>
                          <a:pt x="83" y="234"/>
                        </a:lnTo>
                        <a:lnTo>
                          <a:pt x="100" y="236"/>
                        </a:lnTo>
                        <a:lnTo>
                          <a:pt x="118" y="236"/>
                        </a:lnTo>
                        <a:lnTo>
                          <a:pt x="118" y="236"/>
                        </a:lnTo>
                        <a:lnTo>
                          <a:pt x="135" y="236"/>
                        </a:lnTo>
                        <a:lnTo>
                          <a:pt x="154" y="234"/>
                        </a:lnTo>
                        <a:lnTo>
                          <a:pt x="168" y="231"/>
                        </a:lnTo>
                        <a:lnTo>
                          <a:pt x="182" y="229"/>
                        </a:lnTo>
                        <a:lnTo>
                          <a:pt x="196" y="224"/>
                        </a:lnTo>
                        <a:lnTo>
                          <a:pt x="208" y="222"/>
                        </a:lnTo>
                        <a:lnTo>
                          <a:pt x="218" y="217"/>
                        </a:lnTo>
                        <a:lnTo>
                          <a:pt x="227" y="210"/>
                        </a:lnTo>
                        <a:lnTo>
                          <a:pt x="227" y="210"/>
                        </a:lnTo>
                        <a:lnTo>
                          <a:pt x="230" y="208"/>
                        </a:lnTo>
                        <a:lnTo>
                          <a:pt x="232" y="205"/>
                        </a:lnTo>
                        <a:lnTo>
                          <a:pt x="234" y="201"/>
                        </a:lnTo>
                        <a:lnTo>
                          <a:pt x="234" y="196"/>
                        </a:lnTo>
                        <a:lnTo>
                          <a:pt x="234" y="163"/>
                        </a:lnTo>
                        <a:lnTo>
                          <a:pt x="234" y="163"/>
                        </a:lnTo>
                        <a:lnTo>
                          <a:pt x="234" y="160"/>
                        </a:lnTo>
                        <a:lnTo>
                          <a:pt x="232" y="158"/>
                        </a:lnTo>
                        <a:lnTo>
                          <a:pt x="230" y="158"/>
                        </a:lnTo>
                        <a:lnTo>
                          <a:pt x="227" y="158"/>
                        </a:lnTo>
                        <a:lnTo>
                          <a:pt x="227" y="158"/>
                        </a:lnTo>
                        <a:lnTo>
                          <a:pt x="215" y="163"/>
                        </a:lnTo>
                        <a:lnTo>
                          <a:pt x="206" y="168"/>
                        </a:lnTo>
                        <a:lnTo>
                          <a:pt x="194" y="172"/>
                        </a:lnTo>
                        <a:lnTo>
                          <a:pt x="180" y="175"/>
                        </a:lnTo>
                        <a:lnTo>
                          <a:pt x="166" y="177"/>
                        </a:lnTo>
                        <a:lnTo>
                          <a:pt x="149" y="179"/>
                        </a:lnTo>
                        <a:lnTo>
                          <a:pt x="135" y="182"/>
                        </a:lnTo>
                        <a:lnTo>
                          <a:pt x="118" y="182"/>
                        </a:lnTo>
                        <a:lnTo>
                          <a:pt x="118" y="182"/>
                        </a:lnTo>
                        <a:lnTo>
                          <a:pt x="102" y="182"/>
                        </a:lnTo>
                        <a:lnTo>
                          <a:pt x="88" y="179"/>
                        </a:lnTo>
                        <a:lnTo>
                          <a:pt x="71" y="177"/>
                        </a:lnTo>
                        <a:lnTo>
                          <a:pt x="57" y="175"/>
                        </a:lnTo>
                        <a:lnTo>
                          <a:pt x="43" y="172"/>
                        </a:lnTo>
                        <a:lnTo>
                          <a:pt x="31" y="168"/>
                        </a:lnTo>
                        <a:lnTo>
                          <a:pt x="19" y="163"/>
                        </a:lnTo>
                        <a:lnTo>
                          <a:pt x="10" y="158"/>
                        </a:lnTo>
                        <a:lnTo>
                          <a:pt x="10" y="158"/>
                        </a:lnTo>
                        <a:lnTo>
                          <a:pt x="10" y="158"/>
                        </a:lnTo>
                        <a:lnTo>
                          <a:pt x="10" y="158"/>
                        </a:lnTo>
                        <a:close/>
                        <a:moveTo>
                          <a:pt x="29" y="203"/>
                        </a:moveTo>
                        <a:lnTo>
                          <a:pt x="29" y="203"/>
                        </a:lnTo>
                        <a:lnTo>
                          <a:pt x="26" y="203"/>
                        </a:lnTo>
                        <a:lnTo>
                          <a:pt x="24" y="203"/>
                        </a:lnTo>
                        <a:lnTo>
                          <a:pt x="22" y="201"/>
                        </a:lnTo>
                        <a:lnTo>
                          <a:pt x="22" y="196"/>
                        </a:lnTo>
                        <a:lnTo>
                          <a:pt x="22" y="191"/>
                        </a:lnTo>
                        <a:lnTo>
                          <a:pt x="22" y="191"/>
                        </a:lnTo>
                        <a:lnTo>
                          <a:pt x="22" y="186"/>
                        </a:lnTo>
                        <a:lnTo>
                          <a:pt x="22" y="184"/>
                        </a:lnTo>
                        <a:lnTo>
                          <a:pt x="24" y="179"/>
                        </a:lnTo>
                        <a:lnTo>
                          <a:pt x="26" y="179"/>
                        </a:lnTo>
                        <a:lnTo>
                          <a:pt x="26" y="179"/>
                        </a:lnTo>
                        <a:lnTo>
                          <a:pt x="26" y="179"/>
                        </a:lnTo>
                        <a:lnTo>
                          <a:pt x="29" y="179"/>
                        </a:lnTo>
                        <a:lnTo>
                          <a:pt x="31" y="179"/>
                        </a:lnTo>
                        <a:lnTo>
                          <a:pt x="33" y="184"/>
                        </a:lnTo>
                        <a:lnTo>
                          <a:pt x="33" y="186"/>
                        </a:lnTo>
                        <a:lnTo>
                          <a:pt x="36" y="191"/>
                        </a:lnTo>
                        <a:lnTo>
                          <a:pt x="36" y="191"/>
                        </a:lnTo>
                        <a:lnTo>
                          <a:pt x="33" y="196"/>
                        </a:lnTo>
                        <a:lnTo>
                          <a:pt x="33" y="201"/>
                        </a:lnTo>
                        <a:lnTo>
                          <a:pt x="31" y="203"/>
                        </a:lnTo>
                        <a:lnTo>
                          <a:pt x="29" y="203"/>
                        </a:lnTo>
                        <a:lnTo>
                          <a:pt x="29" y="203"/>
                        </a:lnTo>
                        <a:lnTo>
                          <a:pt x="29" y="203"/>
                        </a:lnTo>
                        <a:lnTo>
                          <a:pt x="29" y="203"/>
                        </a:lnTo>
                        <a:lnTo>
                          <a:pt x="29" y="203"/>
                        </a:lnTo>
                        <a:close/>
                        <a:moveTo>
                          <a:pt x="10" y="229"/>
                        </a:moveTo>
                        <a:lnTo>
                          <a:pt x="10" y="229"/>
                        </a:lnTo>
                        <a:lnTo>
                          <a:pt x="7" y="229"/>
                        </a:lnTo>
                        <a:lnTo>
                          <a:pt x="5" y="229"/>
                        </a:lnTo>
                        <a:lnTo>
                          <a:pt x="3" y="231"/>
                        </a:lnTo>
                        <a:lnTo>
                          <a:pt x="3" y="234"/>
                        </a:lnTo>
                        <a:lnTo>
                          <a:pt x="3" y="267"/>
                        </a:lnTo>
                        <a:lnTo>
                          <a:pt x="3" y="267"/>
                        </a:lnTo>
                        <a:lnTo>
                          <a:pt x="5" y="269"/>
                        </a:lnTo>
                        <a:lnTo>
                          <a:pt x="5" y="274"/>
                        </a:lnTo>
                        <a:lnTo>
                          <a:pt x="7" y="279"/>
                        </a:lnTo>
                        <a:lnTo>
                          <a:pt x="10" y="281"/>
                        </a:lnTo>
                        <a:lnTo>
                          <a:pt x="10" y="281"/>
                        </a:lnTo>
                        <a:lnTo>
                          <a:pt x="19" y="286"/>
                        </a:lnTo>
                        <a:lnTo>
                          <a:pt x="29" y="290"/>
                        </a:lnTo>
                        <a:lnTo>
                          <a:pt x="40" y="295"/>
                        </a:lnTo>
                        <a:lnTo>
                          <a:pt x="55" y="298"/>
                        </a:lnTo>
                        <a:lnTo>
                          <a:pt x="69" y="302"/>
                        </a:lnTo>
                        <a:lnTo>
                          <a:pt x="85" y="305"/>
                        </a:lnTo>
                        <a:lnTo>
                          <a:pt x="100" y="305"/>
                        </a:lnTo>
                        <a:lnTo>
                          <a:pt x="118" y="307"/>
                        </a:lnTo>
                        <a:lnTo>
                          <a:pt x="118" y="307"/>
                        </a:lnTo>
                        <a:lnTo>
                          <a:pt x="135" y="305"/>
                        </a:lnTo>
                        <a:lnTo>
                          <a:pt x="152" y="305"/>
                        </a:lnTo>
                        <a:lnTo>
                          <a:pt x="168" y="302"/>
                        </a:lnTo>
                        <a:lnTo>
                          <a:pt x="182" y="298"/>
                        </a:lnTo>
                        <a:lnTo>
                          <a:pt x="194" y="295"/>
                        </a:lnTo>
                        <a:lnTo>
                          <a:pt x="208" y="290"/>
                        </a:lnTo>
                        <a:lnTo>
                          <a:pt x="218" y="286"/>
                        </a:lnTo>
                        <a:lnTo>
                          <a:pt x="227" y="281"/>
                        </a:lnTo>
                        <a:lnTo>
                          <a:pt x="227" y="281"/>
                        </a:lnTo>
                        <a:lnTo>
                          <a:pt x="230" y="279"/>
                        </a:lnTo>
                        <a:lnTo>
                          <a:pt x="232" y="274"/>
                        </a:lnTo>
                        <a:lnTo>
                          <a:pt x="232" y="269"/>
                        </a:lnTo>
                        <a:lnTo>
                          <a:pt x="234" y="267"/>
                        </a:lnTo>
                        <a:lnTo>
                          <a:pt x="234" y="234"/>
                        </a:lnTo>
                        <a:lnTo>
                          <a:pt x="234" y="234"/>
                        </a:lnTo>
                        <a:lnTo>
                          <a:pt x="232" y="231"/>
                        </a:lnTo>
                        <a:lnTo>
                          <a:pt x="232" y="229"/>
                        </a:lnTo>
                        <a:lnTo>
                          <a:pt x="230" y="229"/>
                        </a:lnTo>
                        <a:lnTo>
                          <a:pt x="227" y="229"/>
                        </a:lnTo>
                        <a:lnTo>
                          <a:pt x="227" y="229"/>
                        </a:lnTo>
                        <a:lnTo>
                          <a:pt x="215" y="234"/>
                        </a:lnTo>
                        <a:lnTo>
                          <a:pt x="206" y="238"/>
                        </a:lnTo>
                        <a:lnTo>
                          <a:pt x="192" y="241"/>
                        </a:lnTo>
                        <a:lnTo>
                          <a:pt x="180" y="246"/>
                        </a:lnTo>
                        <a:lnTo>
                          <a:pt x="166" y="248"/>
                        </a:lnTo>
                        <a:lnTo>
                          <a:pt x="149" y="250"/>
                        </a:lnTo>
                        <a:lnTo>
                          <a:pt x="135" y="250"/>
                        </a:lnTo>
                        <a:lnTo>
                          <a:pt x="118" y="253"/>
                        </a:lnTo>
                        <a:lnTo>
                          <a:pt x="118" y="253"/>
                        </a:lnTo>
                        <a:lnTo>
                          <a:pt x="102" y="250"/>
                        </a:lnTo>
                        <a:lnTo>
                          <a:pt x="88" y="250"/>
                        </a:lnTo>
                        <a:lnTo>
                          <a:pt x="71" y="248"/>
                        </a:lnTo>
                        <a:lnTo>
                          <a:pt x="57" y="246"/>
                        </a:lnTo>
                        <a:lnTo>
                          <a:pt x="45" y="241"/>
                        </a:lnTo>
                        <a:lnTo>
                          <a:pt x="33" y="238"/>
                        </a:lnTo>
                        <a:lnTo>
                          <a:pt x="22" y="234"/>
                        </a:lnTo>
                        <a:lnTo>
                          <a:pt x="10" y="229"/>
                        </a:lnTo>
                        <a:lnTo>
                          <a:pt x="10" y="229"/>
                        </a:lnTo>
                        <a:lnTo>
                          <a:pt x="10" y="229"/>
                        </a:lnTo>
                        <a:lnTo>
                          <a:pt x="10" y="229"/>
                        </a:lnTo>
                        <a:close/>
                        <a:moveTo>
                          <a:pt x="29" y="272"/>
                        </a:moveTo>
                        <a:lnTo>
                          <a:pt x="29" y="272"/>
                        </a:lnTo>
                        <a:lnTo>
                          <a:pt x="26" y="272"/>
                        </a:lnTo>
                        <a:lnTo>
                          <a:pt x="26" y="272"/>
                        </a:lnTo>
                        <a:lnTo>
                          <a:pt x="24" y="269"/>
                        </a:lnTo>
                        <a:lnTo>
                          <a:pt x="22" y="264"/>
                        </a:lnTo>
                        <a:lnTo>
                          <a:pt x="22" y="260"/>
                        </a:lnTo>
                        <a:lnTo>
                          <a:pt x="22" y="260"/>
                        </a:lnTo>
                        <a:lnTo>
                          <a:pt x="22" y="255"/>
                        </a:lnTo>
                        <a:lnTo>
                          <a:pt x="24" y="253"/>
                        </a:lnTo>
                        <a:lnTo>
                          <a:pt x="26" y="250"/>
                        </a:lnTo>
                        <a:lnTo>
                          <a:pt x="26" y="248"/>
                        </a:lnTo>
                        <a:lnTo>
                          <a:pt x="29" y="248"/>
                        </a:lnTo>
                        <a:lnTo>
                          <a:pt x="29" y="248"/>
                        </a:lnTo>
                        <a:lnTo>
                          <a:pt x="29" y="248"/>
                        </a:lnTo>
                        <a:lnTo>
                          <a:pt x="31" y="250"/>
                        </a:lnTo>
                        <a:lnTo>
                          <a:pt x="33" y="253"/>
                        </a:lnTo>
                        <a:lnTo>
                          <a:pt x="36" y="255"/>
                        </a:lnTo>
                        <a:lnTo>
                          <a:pt x="36" y="260"/>
                        </a:lnTo>
                        <a:lnTo>
                          <a:pt x="36" y="260"/>
                        </a:lnTo>
                        <a:lnTo>
                          <a:pt x="36" y="264"/>
                        </a:lnTo>
                        <a:lnTo>
                          <a:pt x="33" y="269"/>
                        </a:lnTo>
                        <a:lnTo>
                          <a:pt x="31" y="272"/>
                        </a:lnTo>
                        <a:lnTo>
                          <a:pt x="29" y="272"/>
                        </a:lnTo>
                        <a:lnTo>
                          <a:pt x="29" y="272"/>
                        </a:lnTo>
                        <a:lnTo>
                          <a:pt x="29" y="272"/>
                        </a:lnTo>
                        <a:lnTo>
                          <a:pt x="29" y="272"/>
                        </a:lnTo>
                        <a:lnTo>
                          <a:pt x="29" y="272"/>
                        </a:lnTo>
                        <a:close/>
                      </a:path>
                    </a:pathLst>
                  </a:custGeom>
                  <a:solidFill>
                    <a:sysClr val="window" lastClr="FFFFFF"/>
                  </a:solidFill>
                  <a:ln>
                    <a:noFill/>
                  </a:ln>
                </p:spPr>
                <p:txBody>
                  <a:bodyPr vert="horz" wrap="square" lIns="162571" tIns="81285" rIns="162571" bIns="81285" numCol="1" anchor="t" anchorCtr="0" compatLnSpc="1"/>
                  <a:lstStyle/>
                  <a:p>
                    <a:pPr defTabSz="1625600">
                      <a:defRPr/>
                    </a:pPr>
                    <a:endParaRPr lang="zh-CN" altLang="en-US" sz="4265" kern="0">
                      <a:solidFill>
                        <a:prstClr val="black"/>
                      </a:solidFill>
                    </a:endParaRPr>
                  </a:p>
                </p:txBody>
              </p:sp>
            </p:grpSp>
            <p:grpSp>
              <p:nvGrpSpPr>
                <p:cNvPr id="607" name="组合 606"/>
                <p:cNvGrpSpPr/>
                <p:nvPr/>
              </p:nvGrpSpPr>
              <p:grpSpPr>
                <a:xfrm>
                  <a:off x="1447207" y="5135388"/>
                  <a:ext cx="229551" cy="302732"/>
                  <a:chOff x="614007" y="4706676"/>
                  <a:chExt cx="229551" cy="302732"/>
                </a:xfrm>
              </p:grpSpPr>
              <p:sp>
                <p:nvSpPr>
                  <p:cNvPr id="632" name="圆角矩形 631"/>
                  <p:cNvSpPr/>
                  <p:nvPr/>
                </p:nvSpPr>
                <p:spPr>
                  <a:xfrm>
                    <a:off x="614007" y="4706676"/>
                    <a:ext cx="229551" cy="302732"/>
                  </a:xfrm>
                  <a:prstGeom prst="roundRect">
                    <a:avLst>
                      <a:gd name="adj" fmla="val 9808"/>
                    </a:avLst>
                  </a:prstGeom>
                  <a:solidFill>
                    <a:srgbClr val="2298F0"/>
                  </a:solidFill>
                  <a:ln>
                    <a:noFill/>
                  </a:ln>
                </p:spPr>
                <p:txBody>
                  <a:bodyPr vert="horz" wrap="square" lIns="162571" tIns="81285" rIns="162571" bIns="81285" numCol="1" anchor="t" anchorCtr="0" compatLnSpc="1"/>
                  <a:lstStyle/>
                  <a:p>
                    <a:pPr defTabSz="1625600"/>
                    <a:endParaRPr lang="zh-CN" altLang="en-US" sz="4265" kern="0">
                      <a:solidFill>
                        <a:prstClr val="black"/>
                      </a:solidFill>
                    </a:endParaRPr>
                  </a:p>
                </p:txBody>
              </p:sp>
              <p:sp>
                <p:nvSpPr>
                  <p:cNvPr id="633" name="Freeform 6"/>
                  <p:cNvSpPr>
                    <a:spLocks noEditPoints="1"/>
                  </p:cNvSpPr>
                  <p:nvPr/>
                </p:nvSpPr>
                <p:spPr bwMode="auto">
                  <a:xfrm>
                    <a:off x="651233" y="4757588"/>
                    <a:ext cx="155099" cy="200909"/>
                  </a:xfrm>
                  <a:custGeom>
                    <a:avLst/>
                    <a:gdLst>
                      <a:gd name="T0" fmla="*/ 0 w 237"/>
                      <a:gd name="T1" fmla="*/ 85 h 307"/>
                      <a:gd name="T2" fmla="*/ 10 w 237"/>
                      <a:gd name="T3" fmla="*/ 139 h 307"/>
                      <a:gd name="T4" fmla="*/ 69 w 237"/>
                      <a:gd name="T5" fmla="*/ 163 h 307"/>
                      <a:gd name="T6" fmla="*/ 154 w 237"/>
                      <a:gd name="T7" fmla="*/ 165 h 307"/>
                      <a:gd name="T8" fmla="*/ 227 w 237"/>
                      <a:gd name="T9" fmla="*/ 139 h 307"/>
                      <a:gd name="T10" fmla="*/ 237 w 237"/>
                      <a:gd name="T11" fmla="*/ 85 h 307"/>
                      <a:gd name="T12" fmla="*/ 230 w 237"/>
                      <a:gd name="T13" fmla="*/ 82 h 307"/>
                      <a:gd name="T14" fmla="*/ 152 w 237"/>
                      <a:gd name="T15" fmla="*/ 108 h 307"/>
                      <a:gd name="T16" fmla="*/ 69 w 237"/>
                      <a:gd name="T17" fmla="*/ 106 h 307"/>
                      <a:gd name="T18" fmla="*/ 7 w 237"/>
                      <a:gd name="T19" fmla="*/ 82 h 307"/>
                      <a:gd name="T20" fmla="*/ 24 w 237"/>
                      <a:gd name="T21" fmla="*/ 132 h 307"/>
                      <a:gd name="T22" fmla="*/ 22 w 237"/>
                      <a:gd name="T23" fmla="*/ 113 h 307"/>
                      <a:gd name="T24" fmla="*/ 31 w 237"/>
                      <a:gd name="T25" fmla="*/ 111 h 307"/>
                      <a:gd name="T26" fmla="*/ 33 w 237"/>
                      <a:gd name="T27" fmla="*/ 130 h 307"/>
                      <a:gd name="T28" fmla="*/ 26 w 237"/>
                      <a:gd name="T29" fmla="*/ 134 h 307"/>
                      <a:gd name="T30" fmla="*/ 166 w 237"/>
                      <a:gd name="T31" fmla="*/ 92 h 307"/>
                      <a:gd name="T32" fmla="*/ 215 w 237"/>
                      <a:gd name="T33" fmla="*/ 73 h 307"/>
                      <a:gd name="T34" fmla="*/ 237 w 237"/>
                      <a:gd name="T35" fmla="*/ 47 h 307"/>
                      <a:gd name="T36" fmla="*/ 222 w 237"/>
                      <a:gd name="T37" fmla="*/ 26 h 307"/>
                      <a:gd name="T38" fmla="*/ 178 w 237"/>
                      <a:gd name="T39" fmla="*/ 7 h 307"/>
                      <a:gd name="T40" fmla="*/ 118 w 237"/>
                      <a:gd name="T41" fmla="*/ 0 h 307"/>
                      <a:gd name="T42" fmla="*/ 50 w 237"/>
                      <a:gd name="T43" fmla="*/ 9 h 307"/>
                      <a:gd name="T44" fmla="*/ 10 w 237"/>
                      <a:gd name="T45" fmla="*/ 30 h 307"/>
                      <a:gd name="T46" fmla="*/ 0 w 237"/>
                      <a:gd name="T47" fmla="*/ 52 h 307"/>
                      <a:gd name="T48" fmla="*/ 26 w 237"/>
                      <a:gd name="T49" fmla="*/ 75 h 307"/>
                      <a:gd name="T50" fmla="*/ 83 w 237"/>
                      <a:gd name="T51" fmla="*/ 92 h 307"/>
                      <a:gd name="T52" fmla="*/ 118 w 237"/>
                      <a:gd name="T53" fmla="*/ 94 h 307"/>
                      <a:gd name="T54" fmla="*/ 3 w 237"/>
                      <a:gd name="T55" fmla="*/ 163 h 307"/>
                      <a:gd name="T56" fmla="*/ 10 w 237"/>
                      <a:gd name="T57" fmla="*/ 210 h 307"/>
                      <a:gd name="T58" fmla="*/ 69 w 237"/>
                      <a:gd name="T59" fmla="*/ 231 h 307"/>
                      <a:gd name="T60" fmla="*/ 154 w 237"/>
                      <a:gd name="T61" fmla="*/ 234 h 307"/>
                      <a:gd name="T62" fmla="*/ 227 w 237"/>
                      <a:gd name="T63" fmla="*/ 210 h 307"/>
                      <a:gd name="T64" fmla="*/ 234 w 237"/>
                      <a:gd name="T65" fmla="*/ 163 h 307"/>
                      <a:gd name="T66" fmla="*/ 227 w 237"/>
                      <a:gd name="T67" fmla="*/ 158 h 307"/>
                      <a:gd name="T68" fmla="*/ 149 w 237"/>
                      <a:gd name="T69" fmla="*/ 179 h 307"/>
                      <a:gd name="T70" fmla="*/ 71 w 237"/>
                      <a:gd name="T71" fmla="*/ 177 h 307"/>
                      <a:gd name="T72" fmla="*/ 10 w 237"/>
                      <a:gd name="T73" fmla="*/ 158 h 307"/>
                      <a:gd name="T74" fmla="*/ 24 w 237"/>
                      <a:gd name="T75" fmla="*/ 203 h 307"/>
                      <a:gd name="T76" fmla="*/ 22 w 237"/>
                      <a:gd name="T77" fmla="*/ 184 h 307"/>
                      <a:gd name="T78" fmla="*/ 31 w 237"/>
                      <a:gd name="T79" fmla="*/ 179 h 307"/>
                      <a:gd name="T80" fmla="*/ 33 w 237"/>
                      <a:gd name="T81" fmla="*/ 201 h 307"/>
                      <a:gd name="T82" fmla="*/ 29 w 237"/>
                      <a:gd name="T83" fmla="*/ 203 h 307"/>
                      <a:gd name="T84" fmla="*/ 3 w 237"/>
                      <a:gd name="T85" fmla="*/ 234 h 307"/>
                      <a:gd name="T86" fmla="*/ 10 w 237"/>
                      <a:gd name="T87" fmla="*/ 281 h 307"/>
                      <a:gd name="T88" fmla="*/ 69 w 237"/>
                      <a:gd name="T89" fmla="*/ 302 h 307"/>
                      <a:gd name="T90" fmla="*/ 152 w 237"/>
                      <a:gd name="T91" fmla="*/ 305 h 307"/>
                      <a:gd name="T92" fmla="*/ 227 w 237"/>
                      <a:gd name="T93" fmla="*/ 281 h 307"/>
                      <a:gd name="T94" fmla="*/ 234 w 237"/>
                      <a:gd name="T95" fmla="*/ 234 h 307"/>
                      <a:gd name="T96" fmla="*/ 227 w 237"/>
                      <a:gd name="T97" fmla="*/ 229 h 307"/>
                      <a:gd name="T98" fmla="*/ 149 w 237"/>
                      <a:gd name="T99" fmla="*/ 250 h 307"/>
                      <a:gd name="T100" fmla="*/ 71 w 237"/>
                      <a:gd name="T101" fmla="*/ 248 h 307"/>
                      <a:gd name="T102" fmla="*/ 10 w 237"/>
                      <a:gd name="T103" fmla="*/ 229 h 307"/>
                      <a:gd name="T104" fmla="*/ 26 w 237"/>
                      <a:gd name="T105" fmla="*/ 272 h 307"/>
                      <a:gd name="T106" fmla="*/ 24 w 237"/>
                      <a:gd name="T107" fmla="*/ 253 h 307"/>
                      <a:gd name="T108" fmla="*/ 31 w 237"/>
                      <a:gd name="T109" fmla="*/ 250 h 307"/>
                      <a:gd name="T110" fmla="*/ 33 w 237"/>
                      <a:gd name="T111" fmla="*/ 269 h 307"/>
                      <a:gd name="T112" fmla="*/ 29 w 237"/>
                      <a:gd name="T113" fmla="*/ 272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7" h="307">
                        <a:moveTo>
                          <a:pt x="7" y="82"/>
                        </a:moveTo>
                        <a:lnTo>
                          <a:pt x="7" y="82"/>
                        </a:lnTo>
                        <a:lnTo>
                          <a:pt x="5" y="80"/>
                        </a:lnTo>
                        <a:lnTo>
                          <a:pt x="3" y="82"/>
                        </a:lnTo>
                        <a:lnTo>
                          <a:pt x="3" y="85"/>
                        </a:lnTo>
                        <a:lnTo>
                          <a:pt x="0" y="85"/>
                        </a:lnTo>
                        <a:lnTo>
                          <a:pt x="3" y="125"/>
                        </a:lnTo>
                        <a:lnTo>
                          <a:pt x="3" y="125"/>
                        </a:lnTo>
                        <a:lnTo>
                          <a:pt x="3" y="130"/>
                        </a:lnTo>
                        <a:lnTo>
                          <a:pt x="3" y="134"/>
                        </a:lnTo>
                        <a:lnTo>
                          <a:pt x="5" y="137"/>
                        </a:lnTo>
                        <a:lnTo>
                          <a:pt x="10" y="139"/>
                        </a:lnTo>
                        <a:lnTo>
                          <a:pt x="10" y="139"/>
                        </a:lnTo>
                        <a:lnTo>
                          <a:pt x="17" y="146"/>
                        </a:lnTo>
                        <a:lnTo>
                          <a:pt x="29" y="151"/>
                        </a:lnTo>
                        <a:lnTo>
                          <a:pt x="40" y="156"/>
                        </a:lnTo>
                        <a:lnTo>
                          <a:pt x="55" y="158"/>
                        </a:lnTo>
                        <a:lnTo>
                          <a:pt x="69" y="163"/>
                        </a:lnTo>
                        <a:lnTo>
                          <a:pt x="83" y="165"/>
                        </a:lnTo>
                        <a:lnTo>
                          <a:pt x="100" y="165"/>
                        </a:lnTo>
                        <a:lnTo>
                          <a:pt x="118" y="165"/>
                        </a:lnTo>
                        <a:lnTo>
                          <a:pt x="118" y="165"/>
                        </a:lnTo>
                        <a:lnTo>
                          <a:pt x="137" y="165"/>
                        </a:lnTo>
                        <a:lnTo>
                          <a:pt x="154" y="165"/>
                        </a:lnTo>
                        <a:lnTo>
                          <a:pt x="168" y="163"/>
                        </a:lnTo>
                        <a:lnTo>
                          <a:pt x="182" y="158"/>
                        </a:lnTo>
                        <a:lnTo>
                          <a:pt x="196" y="156"/>
                        </a:lnTo>
                        <a:lnTo>
                          <a:pt x="208" y="151"/>
                        </a:lnTo>
                        <a:lnTo>
                          <a:pt x="218" y="146"/>
                        </a:lnTo>
                        <a:lnTo>
                          <a:pt x="227" y="139"/>
                        </a:lnTo>
                        <a:lnTo>
                          <a:pt x="227" y="139"/>
                        </a:lnTo>
                        <a:lnTo>
                          <a:pt x="232" y="137"/>
                        </a:lnTo>
                        <a:lnTo>
                          <a:pt x="232" y="134"/>
                        </a:lnTo>
                        <a:lnTo>
                          <a:pt x="234" y="130"/>
                        </a:lnTo>
                        <a:lnTo>
                          <a:pt x="234" y="125"/>
                        </a:lnTo>
                        <a:lnTo>
                          <a:pt x="237" y="85"/>
                        </a:lnTo>
                        <a:lnTo>
                          <a:pt x="237" y="85"/>
                        </a:lnTo>
                        <a:lnTo>
                          <a:pt x="234" y="85"/>
                        </a:lnTo>
                        <a:lnTo>
                          <a:pt x="232" y="82"/>
                        </a:lnTo>
                        <a:lnTo>
                          <a:pt x="232" y="80"/>
                        </a:lnTo>
                        <a:lnTo>
                          <a:pt x="230" y="82"/>
                        </a:lnTo>
                        <a:lnTo>
                          <a:pt x="230" y="82"/>
                        </a:lnTo>
                        <a:lnTo>
                          <a:pt x="220" y="87"/>
                        </a:lnTo>
                        <a:lnTo>
                          <a:pt x="208" y="94"/>
                        </a:lnTo>
                        <a:lnTo>
                          <a:pt x="196" y="99"/>
                        </a:lnTo>
                        <a:lnTo>
                          <a:pt x="182" y="104"/>
                        </a:lnTo>
                        <a:lnTo>
                          <a:pt x="168" y="106"/>
                        </a:lnTo>
                        <a:lnTo>
                          <a:pt x="152" y="108"/>
                        </a:lnTo>
                        <a:lnTo>
                          <a:pt x="135" y="108"/>
                        </a:lnTo>
                        <a:lnTo>
                          <a:pt x="118" y="111"/>
                        </a:lnTo>
                        <a:lnTo>
                          <a:pt x="118" y="111"/>
                        </a:lnTo>
                        <a:lnTo>
                          <a:pt x="102" y="108"/>
                        </a:lnTo>
                        <a:lnTo>
                          <a:pt x="85" y="108"/>
                        </a:lnTo>
                        <a:lnTo>
                          <a:pt x="69" y="106"/>
                        </a:lnTo>
                        <a:lnTo>
                          <a:pt x="55" y="104"/>
                        </a:lnTo>
                        <a:lnTo>
                          <a:pt x="40" y="99"/>
                        </a:lnTo>
                        <a:lnTo>
                          <a:pt x="29" y="94"/>
                        </a:lnTo>
                        <a:lnTo>
                          <a:pt x="17" y="87"/>
                        </a:lnTo>
                        <a:lnTo>
                          <a:pt x="7" y="82"/>
                        </a:lnTo>
                        <a:lnTo>
                          <a:pt x="7" y="82"/>
                        </a:lnTo>
                        <a:lnTo>
                          <a:pt x="7" y="82"/>
                        </a:lnTo>
                        <a:lnTo>
                          <a:pt x="7" y="82"/>
                        </a:lnTo>
                        <a:close/>
                        <a:moveTo>
                          <a:pt x="26" y="134"/>
                        </a:moveTo>
                        <a:lnTo>
                          <a:pt x="26" y="134"/>
                        </a:lnTo>
                        <a:lnTo>
                          <a:pt x="26" y="132"/>
                        </a:lnTo>
                        <a:lnTo>
                          <a:pt x="24" y="132"/>
                        </a:lnTo>
                        <a:lnTo>
                          <a:pt x="22" y="130"/>
                        </a:lnTo>
                        <a:lnTo>
                          <a:pt x="22" y="125"/>
                        </a:lnTo>
                        <a:lnTo>
                          <a:pt x="19" y="120"/>
                        </a:lnTo>
                        <a:lnTo>
                          <a:pt x="19" y="120"/>
                        </a:lnTo>
                        <a:lnTo>
                          <a:pt x="22" y="116"/>
                        </a:lnTo>
                        <a:lnTo>
                          <a:pt x="22" y="113"/>
                        </a:lnTo>
                        <a:lnTo>
                          <a:pt x="24" y="111"/>
                        </a:lnTo>
                        <a:lnTo>
                          <a:pt x="26" y="108"/>
                        </a:lnTo>
                        <a:lnTo>
                          <a:pt x="26" y="108"/>
                        </a:lnTo>
                        <a:lnTo>
                          <a:pt x="26" y="108"/>
                        </a:lnTo>
                        <a:lnTo>
                          <a:pt x="29" y="108"/>
                        </a:lnTo>
                        <a:lnTo>
                          <a:pt x="31" y="111"/>
                        </a:lnTo>
                        <a:lnTo>
                          <a:pt x="33" y="113"/>
                        </a:lnTo>
                        <a:lnTo>
                          <a:pt x="33" y="116"/>
                        </a:lnTo>
                        <a:lnTo>
                          <a:pt x="33" y="120"/>
                        </a:lnTo>
                        <a:lnTo>
                          <a:pt x="33" y="120"/>
                        </a:lnTo>
                        <a:lnTo>
                          <a:pt x="33" y="125"/>
                        </a:lnTo>
                        <a:lnTo>
                          <a:pt x="33" y="130"/>
                        </a:lnTo>
                        <a:lnTo>
                          <a:pt x="31" y="132"/>
                        </a:lnTo>
                        <a:lnTo>
                          <a:pt x="29" y="132"/>
                        </a:lnTo>
                        <a:lnTo>
                          <a:pt x="26" y="134"/>
                        </a:lnTo>
                        <a:lnTo>
                          <a:pt x="26" y="134"/>
                        </a:lnTo>
                        <a:lnTo>
                          <a:pt x="26" y="134"/>
                        </a:lnTo>
                        <a:lnTo>
                          <a:pt x="26" y="134"/>
                        </a:lnTo>
                        <a:close/>
                        <a:moveTo>
                          <a:pt x="118" y="94"/>
                        </a:moveTo>
                        <a:lnTo>
                          <a:pt x="118" y="94"/>
                        </a:lnTo>
                        <a:lnTo>
                          <a:pt x="130" y="94"/>
                        </a:lnTo>
                        <a:lnTo>
                          <a:pt x="144" y="94"/>
                        </a:lnTo>
                        <a:lnTo>
                          <a:pt x="154" y="92"/>
                        </a:lnTo>
                        <a:lnTo>
                          <a:pt x="166" y="92"/>
                        </a:lnTo>
                        <a:lnTo>
                          <a:pt x="178" y="90"/>
                        </a:lnTo>
                        <a:lnTo>
                          <a:pt x="187" y="85"/>
                        </a:lnTo>
                        <a:lnTo>
                          <a:pt x="194" y="82"/>
                        </a:lnTo>
                        <a:lnTo>
                          <a:pt x="204" y="80"/>
                        </a:lnTo>
                        <a:lnTo>
                          <a:pt x="211" y="75"/>
                        </a:lnTo>
                        <a:lnTo>
                          <a:pt x="215" y="73"/>
                        </a:lnTo>
                        <a:lnTo>
                          <a:pt x="222" y="68"/>
                        </a:lnTo>
                        <a:lnTo>
                          <a:pt x="227" y="64"/>
                        </a:lnTo>
                        <a:lnTo>
                          <a:pt x="232" y="61"/>
                        </a:lnTo>
                        <a:lnTo>
                          <a:pt x="234" y="56"/>
                        </a:lnTo>
                        <a:lnTo>
                          <a:pt x="234" y="52"/>
                        </a:lnTo>
                        <a:lnTo>
                          <a:pt x="237" y="47"/>
                        </a:lnTo>
                        <a:lnTo>
                          <a:pt x="237" y="47"/>
                        </a:lnTo>
                        <a:lnTo>
                          <a:pt x="234" y="42"/>
                        </a:lnTo>
                        <a:lnTo>
                          <a:pt x="234" y="40"/>
                        </a:lnTo>
                        <a:lnTo>
                          <a:pt x="232" y="35"/>
                        </a:lnTo>
                        <a:lnTo>
                          <a:pt x="227" y="30"/>
                        </a:lnTo>
                        <a:lnTo>
                          <a:pt x="222" y="26"/>
                        </a:lnTo>
                        <a:lnTo>
                          <a:pt x="218" y="23"/>
                        </a:lnTo>
                        <a:lnTo>
                          <a:pt x="211" y="19"/>
                        </a:lnTo>
                        <a:lnTo>
                          <a:pt x="204" y="16"/>
                        </a:lnTo>
                        <a:lnTo>
                          <a:pt x="194" y="12"/>
                        </a:lnTo>
                        <a:lnTo>
                          <a:pt x="187" y="9"/>
                        </a:lnTo>
                        <a:lnTo>
                          <a:pt x="178" y="7"/>
                        </a:lnTo>
                        <a:lnTo>
                          <a:pt x="166" y="4"/>
                        </a:lnTo>
                        <a:lnTo>
                          <a:pt x="154" y="2"/>
                        </a:lnTo>
                        <a:lnTo>
                          <a:pt x="144" y="0"/>
                        </a:lnTo>
                        <a:lnTo>
                          <a:pt x="130" y="0"/>
                        </a:lnTo>
                        <a:lnTo>
                          <a:pt x="118" y="0"/>
                        </a:lnTo>
                        <a:lnTo>
                          <a:pt x="118" y="0"/>
                        </a:lnTo>
                        <a:lnTo>
                          <a:pt x="104" y="0"/>
                        </a:lnTo>
                        <a:lnTo>
                          <a:pt x="95" y="0"/>
                        </a:lnTo>
                        <a:lnTo>
                          <a:pt x="83" y="2"/>
                        </a:lnTo>
                        <a:lnTo>
                          <a:pt x="71" y="4"/>
                        </a:lnTo>
                        <a:lnTo>
                          <a:pt x="59" y="7"/>
                        </a:lnTo>
                        <a:lnTo>
                          <a:pt x="50" y="9"/>
                        </a:lnTo>
                        <a:lnTo>
                          <a:pt x="43" y="12"/>
                        </a:lnTo>
                        <a:lnTo>
                          <a:pt x="33" y="16"/>
                        </a:lnTo>
                        <a:lnTo>
                          <a:pt x="26" y="19"/>
                        </a:lnTo>
                        <a:lnTo>
                          <a:pt x="19" y="23"/>
                        </a:lnTo>
                        <a:lnTo>
                          <a:pt x="14" y="26"/>
                        </a:lnTo>
                        <a:lnTo>
                          <a:pt x="10" y="30"/>
                        </a:lnTo>
                        <a:lnTo>
                          <a:pt x="5" y="35"/>
                        </a:lnTo>
                        <a:lnTo>
                          <a:pt x="3" y="40"/>
                        </a:lnTo>
                        <a:lnTo>
                          <a:pt x="0" y="42"/>
                        </a:lnTo>
                        <a:lnTo>
                          <a:pt x="0" y="47"/>
                        </a:lnTo>
                        <a:lnTo>
                          <a:pt x="0" y="47"/>
                        </a:lnTo>
                        <a:lnTo>
                          <a:pt x="0" y="52"/>
                        </a:lnTo>
                        <a:lnTo>
                          <a:pt x="3" y="56"/>
                        </a:lnTo>
                        <a:lnTo>
                          <a:pt x="5" y="61"/>
                        </a:lnTo>
                        <a:lnTo>
                          <a:pt x="10" y="64"/>
                        </a:lnTo>
                        <a:lnTo>
                          <a:pt x="14" y="68"/>
                        </a:lnTo>
                        <a:lnTo>
                          <a:pt x="19" y="73"/>
                        </a:lnTo>
                        <a:lnTo>
                          <a:pt x="26" y="75"/>
                        </a:lnTo>
                        <a:lnTo>
                          <a:pt x="33" y="80"/>
                        </a:lnTo>
                        <a:lnTo>
                          <a:pt x="43" y="82"/>
                        </a:lnTo>
                        <a:lnTo>
                          <a:pt x="50" y="85"/>
                        </a:lnTo>
                        <a:lnTo>
                          <a:pt x="59" y="90"/>
                        </a:lnTo>
                        <a:lnTo>
                          <a:pt x="71" y="92"/>
                        </a:lnTo>
                        <a:lnTo>
                          <a:pt x="83" y="92"/>
                        </a:lnTo>
                        <a:lnTo>
                          <a:pt x="95" y="94"/>
                        </a:lnTo>
                        <a:lnTo>
                          <a:pt x="104" y="94"/>
                        </a:lnTo>
                        <a:lnTo>
                          <a:pt x="118" y="94"/>
                        </a:lnTo>
                        <a:lnTo>
                          <a:pt x="118" y="94"/>
                        </a:lnTo>
                        <a:lnTo>
                          <a:pt x="118" y="94"/>
                        </a:lnTo>
                        <a:lnTo>
                          <a:pt x="118" y="94"/>
                        </a:lnTo>
                        <a:close/>
                        <a:moveTo>
                          <a:pt x="10" y="158"/>
                        </a:moveTo>
                        <a:lnTo>
                          <a:pt x="10" y="158"/>
                        </a:lnTo>
                        <a:lnTo>
                          <a:pt x="7" y="158"/>
                        </a:lnTo>
                        <a:lnTo>
                          <a:pt x="5" y="158"/>
                        </a:lnTo>
                        <a:lnTo>
                          <a:pt x="3" y="160"/>
                        </a:lnTo>
                        <a:lnTo>
                          <a:pt x="3" y="163"/>
                        </a:lnTo>
                        <a:lnTo>
                          <a:pt x="3" y="196"/>
                        </a:lnTo>
                        <a:lnTo>
                          <a:pt x="3" y="196"/>
                        </a:lnTo>
                        <a:lnTo>
                          <a:pt x="3" y="201"/>
                        </a:lnTo>
                        <a:lnTo>
                          <a:pt x="5" y="205"/>
                        </a:lnTo>
                        <a:lnTo>
                          <a:pt x="7" y="208"/>
                        </a:lnTo>
                        <a:lnTo>
                          <a:pt x="10" y="210"/>
                        </a:lnTo>
                        <a:lnTo>
                          <a:pt x="10" y="210"/>
                        </a:lnTo>
                        <a:lnTo>
                          <a:pt x="19" y="217"/>
                        </a:lnTo>
                        <a:lnTo>
                          <a:pt x="29" y="222"/>
                        </a:lnTo>
                        <a:lnTo>
                          <a:pt x="40" y="224"/>
                        </a:lnTo>
                        <a:lnTo>
                          <a:pt x="55" y="229"/>
                        </a:lnTo>
                        <a:lnTo>
                          <a:pt x="69" y="231"/>
                        </a:lnTo>
                        <a:lnTo>
                          <a:pt x="83" y="234"/>
                        </a:lnTo>
                        <a:lnTo>
                          <a:pt x="100" y="236"/>
                        </a:lnTo>
                        <a:lnTo>
                          <a:pt x="118" y="236"/>
                        </a:lnTo>
                        <a:lnTo>
                          <a:pt x="118" y="236"/>
                        </a:lnTo>
                        <a:lnTo>
                          <a:pt x="135" y="236"/>
                        </a:lnTo>
                        <a:lnTo>
                          <a:pt x="154" y="234"/>
                        </a:lnTo>
                        <a:lnTo>
                          <a:pt x="168" y="231"/>
                        </a:lnTo>
                        <a:lnTo>
                          <a:pt x="182" y="229"/>
                        </a:lnTo>
                        <a:lnTo>
                          <a:pt x="196" y="224"/>
                        </a:lnTo>
                        <a:lnTo>
                          <a:pt x="208" y="222"/>
                        </a:lnTo>
                        <a:lnTo>
                          <a:pt x="218" y="217"/>
                        </a:lnTo>
                        <a:lnTo>
                          <a:pt x="227" y="210"/>
                        </a:lnTo>
                        <a:lnTo>
                          <a:pt x="227" y="210"/>
                        </a:lnTo>
                        <a:lnTo>
                          <a:pt x="230" y="208"/>
                        </a:lnTo>
                        <a:lnTo>
                          <a:pt x="232" y="205"/>
                        </a:lnTo>
                        <a:lnTo>
                          <a:pt x="234" y="201"/>
                        </a:lnTo>
                        <a:lnTo>
                          <a:pt x="234" y="196"/>
                        </a:lnTo>
                        <a:lnTo>
                          <a:pt x="234" y="163"/>
                        </a:lnTo>
                        <a:lnTo>
                          <a:pt x="234" y="163"/>
                        </a:lnTo>
                        <a:lnTo>
                          <a:pt x="234" y="160"/>
                        </a:lnTo>
                        <a:lnTo>
                          <a:pt x="232" y="158"/>
                        </a:lnTo>
                        <a:lnTo>
                          <a:pt x="230" y="158"/>
                        </a:lnTo>
                        <a:lnTo>
                          <a:pt x="227" y="158"/>
                        </a:lnTo>
                        <a:lnTo>
                          <a:pt x="227" y="158"/>
                        </a:lnTo>
                        <a:lnTo>
                          <a:pt x="215" y="163"/>
                        </a:lnTo>
                        <a:lnTo>
                          <a:pt x="206" y="168"/>
                        </a:lnTo>
                        <a:lnTo>
                          <a:pt x="194" y="172"/>
                        </a:lnTo>
                        <a:lnTo>
                          <a:pt x="180" y="175"/>
                        </a:lnTo>
                        <a:lnTo>
                          <a:pt x="166" y="177"/>
                        </a:lnTo>
                        <a:lnTo>
                          <a:pt x="149" y="179"/>
                        </a:lnTo>
                        <a:lnTo>
                          <a:pt x="135" y="182"/>
                        </a:lnTo>
                        <a:lnTo>
                          <a:pt x="118" y="182"/>
                        </a:lnTo>
                        <a:lnTo>
                          <a:pt x="118" y="182"/>
                        </a:lnTo>
                        <a:lnTo>
                          <a:pt x="102" y="182"/>
                        </a:lnTo>
                        <a:lnTo>
                          <a:pt x="88" y="179"/>
                        </a:lnTo>
                        <a:lnTo>
                          <a:pt x="71" y="177"/>
                        </a:lnTo>
                        <a:lnTo>
                          <a:pt x="57" y="175"/>
                        </a:lnTo>
                        <a:lnTo>
                          <a:pt x="43" y="172"/>
                        </a:lnTo>
                        <a:lnTo>
                          <a:pt x="31" y="168"/>
                        </a:lnTo>
                        <a:lnTo>
                          <a:pt x="19" y="163"/>
                        </a:lnTo>
                        <a:lnTo>
                          <a:pt x="10" y="158"/>
                        </a:lnTo>
                        <a:lnTo>
                          <a:pt x="10" y="158"/>
                        </a:lnTo>
                        <a:lnTo>
                          <a:pt x="10" y="158"/>
                        </a:lnTo>
                        <a:lnTo>
                          <a:pt x="10" y="158"/>
                        </a:lnTo>
                        <a:close/>
                        <a:moveTo>
                          <a:pt x="29" y="203"/>
                        </a:moveTo>
                        <a:lnTo>
                          <a:pt x="29" y="203"/>
                        </a:lnTo>
                        <a:lnTo>
                          <a:pt x="26" y="203"/>
                        </a:lnTo>
                        <a:lnTo>
                          <a:pt x="24" y="203"/>
                        </a:lnTo>
                        <a:lnTo>
                          <a:pt x="22" y="201"/>
                        </a:lnTo>
                        <a:lnTo>
                          <a:pt x="22" y="196"/>
                        </a:lnTo>
                        <a:lnTo>
                          <a:pt x="22" y="191"/>
                        </a:lnTo>
                        <a:lnTo>
                          <a:pt x="22" y="191"/>
                        </a:lnTo>
                        <a:lnTo>
                          <a:pt x="22" y="186"/>
                        </a:lnTo>
                        <a:lnTo>
                          <a:pt x="22" y="184"/>
                        </a:lnTo>
                        <a:lnTo>
                          <a:pt x="24" y="179"/>
                        </a:lnTo>
                        <a:lnTo>
                          <a:pt x="26" y="179"/>
                        </a:lnTo>
                        <a:lnTo>
                          <a:pt x="26" y="179"/>
                        </a:lnTo>
                        <a:lnTo>
                          <a:pt x="26" y="179"/>
                        </a:lnTo>
                        <a:lnTo>
                          <a:pt x="29" y="179"/>
                        </a:lnTo>
                        <a:lnTo>
                          <a:pt x="31" y="179"/>
                        </a:lnTo>
                        <a:lnTo>
                          <a:pt x="33" y="184"/>
                        </a:lnTo>
                        <a:lnTo>
                          <a:pt x="33" y="186"/>
                        </a:lnTo>
                        <a:lnTo>
                          <a:pt x="36" y="191"/>
                        </a:lnTo>
                        <a:lnTo>
                          <a:pt x="36" y="191"/>
                        </a:lnTo>
                        <a:lnTo>
                          <a:pt x="33" y="196"/>
                        </a:lnTo>
                        <a:lnTo>
                          <a:pt x="33" y="201"/>
                        </a:lnTo>
                        <a:lnTo>
                          <a:pt x="31" y="203"/>
                        </a:lnTo>
                        <a:lnTo>
                          <a:pt x="29" y="203"/>
                        </a:lnTo>
                        <a:lnTo>
                          <a:pt x="29" y="203"/>
                        </a:lnTo>
                        <a:lnTo>
                          <a:pt x="29" y="203"/>
                        </a:lnTo>
                        <a:lnTo>
                          <a:pt x="29" y="203"/>
                        </a:lnTo>
                        <a:lnTo>
                          <a:pt x="29" y="203"/>
                        </a:lnTo>
                        <a:close/>
                        <a:moveTo>
                          <a:pt x="10" y="229"/>
                        </a:moveTo>
                        <a:lnTo>
                          <a:pt x="10" y="229"/>
                        </a:lnTo>
                        <a:lnTo>
                          <a:pt x="7" y="229"/>
                        </a:lnTo>
                        <a:lnTo>
                          <a:pt x="5" y="229"/>
                        </a:lnTo>
                        <a:lnTo>
                          <a:pt x="3" y="231"/>
                        </a:lnTo>
                        <a:lnTo>
                          <a:pt x="3" y="234"/>
                        </a:lnTo>
                        <a:lnTo>
                          <a:pt x="3" y="267"/>
                        </a:lnTo>
                        <a:lnTo>
                          <a:pt x="3" y="267"/>
                        </a:lnTo>
                        <a:lnTo>
                          <a:pt x="5" y="269"/>
                        </a:lnTo>
                        <a:lnTo>
                          <a:pt x="5" y="274"/>
                        </a:lnTo>
                        <a:lnTo>
                          <a:pt x="7" y="279"/>
                        </a:lnTo>
                        <a:lnTo>
                          <a:pt x="10" y="281"/>
                        </a:lnTo>
                        <a:lnTo>
                          <a:pt x="10" y="281"/>
                        </a:lnTo>
                        <a:lnTo>
                          <a:pt x="19" y="286"/>
                        </a:lnTo>
                        <a:lnTo>
                          <a:pt x="29" y="290"/>
                        </a:lnTo>
                        <a:lnTo>
                          <a:pt x="40" y="295"/>
                        </a:lnTo>
                        <a:lnTo>
                          <a:pt x="55" y="298"/>
                        </a:lnTo>
                        <a:lnTo>
                          <a:pt x="69" y="302"/>
                        </a:lnTo>
                        <a:lnTo>
                          <a:pt x="85" y="305"/>
                        </a:lnTo>
                        <a:lnTo>
                          <a:pt x="100" y="305"/>
                        </a:lnTo>
                        <a:lnTo>
                          <a:pt x="118" y="307"/>
                        </a:lnTo>
                        <a:lnTo>
                          <a:pt x="118" y="307"/>
                        </a:lnTo>
                        <a:lnTo>
                          <a:pt x="135" y="305"/>
                        </a:lnTo>
                        <a:lnTo>
                          <a:pt x="152" y="305"/>
                        </a:lnTo>
                        <a:lnTo>
                          <a:pt x="168" y="302"/>
                        </a:lnTo>
                        <a:lnTo>
                          <a:pt x="182" y="298"/>
                        </a:lnTo>
                        <a:lnTo>
                          <a:pt x="194" y="295"/>
                        </a:lnTo>
                        <a:lnTo>
                          <a:pt x="208" y="290"/>
                        </a:lnTo>
                        <a:lnTo>
                          <a:pt x="218" y="286"/>
                        </a:lnTo>
                        <a:lnTo>
                          <a:pt x="227" y="281"/>
                        </a:lnTo>
                        <a:lnTo>
                          <a:pt x="227" y="281"/>
                        </a:lnTo>
                        <a:lnTo>
                          <a:pt x="230" y="279"/>
                        </a:lnTo>
                        <a:lnTo>
                          <a:pt x="232" y="274"/>
                        </a:lnTo>
                        <a:lnTo>
                          <a:pt x="232" y="269"/>
                        </a:lnTo>
                        <a:lnTo>
                          <a:pt x="234" y="267"/>
                        </a:lnTo>
                        <a:lnTo>
                          <a:pt x="234" y="234"/>
                        </a:lnTo>
                        <a:lnTo>
                          <a:pt x="234" y="234"/>
                        </a:lnTo>
                        <a:lnTo>
                          <a:pt x="232" y="231"/>
                        </a:lnTo>
                        <a:lnTo>
                          <a:pt x="232" y="229"/>
                        </a:lnTo>
                        <a:lnTo>
                          <a:pt x="230" y="229"/>
                        </a:lnTo>
                        <a:lnTo>
                          <a:pt x="227" y="229"/>
                        </a:lnTo>
                        <a:lnTo>
                          <a:pt x="227" y="229"/>
                        </a:lnTo>
                        <a:lnTo>
                          <a:pt x="215" y="234"/>
                        </a:lnTo>
                        <a:lnTo>
                          <a:pt x="206" y="238"/>
                        </a:lnTo>
                        <a:lnTo>
                          <a:pt x="192" y="241"/>
                        </a:lnTo>
                        <a:lnTo>
                          <a:pt x="180" y="246"/>
                        </a:lnTo>
                        <a:lnTo>
                          <a:pt x="166" y="248"/>
                        </a:lnTo>
                        <a:lnTo>
                          <a:pt x="149" y="250"/>
                        </a:lnTo>
                        <a:lnTo>
                          <a:pt x="135" y="250"/>
                        </a:lnTo>
                        <a:lnTo>
                          <a:pt x="118" y="253"/>
                        </a:lnTo>
                        <a:lnTo>
                          <a:pt x="118" y="253"/>
                        </a:lnTo>
                        <a:lnTo>
                          <a:pt x="102" y="250"/>
                        </a:lnTo>
                        <a:lnTo>
                          <a:pt x="88" y="250"/>
                        </a:lnTo>
                        <a:lnTo>
                          <a:pt x="71" y="248"/>
                        </a:lnTo>
                        <a:lnTo>
                          <a:pt x="57" y="246"/>
                        </a:lnTo>
                        <a:lnTo>
                          <a:pt x="45" y="241"/>
                        </a:lnTo>
                        <a:lnTo>
                          <a:pt x="33" y="238"/>
                        </a:lnTo>
                        <a:lnTo>
                          <a:pt x="22" y="234"/>
                        </a:lnTo>
                        <a:lnTo>
                          <a:pt x="10" y="229"/>
                        </a:lnTo>
                        <a:lnTo>
                          <a:pt x="10" y="229"/>
                        </a:lnTo>
                        <a:lnTo>
                          <a:pt x="10" y="229"/>
                        </a:lnTo>
                        <a:lnTo>
                          <a:pt x="10" y="229"/>
                        </a:lnTo>
                        <a:close/>
                        <a:moveTo>
                          <a:pt x="29" y="272"/>
                        </a:moveTo>
                        <a:lnTo>
                          <a:pt x="29" y="272"/>
                        </a:lnTo>
                        <a:lnTo>
                          <a:pt x="26" y="272"/>
                        </a:lnTo>
                        <a:lnTo>
                          <a:pt x="26" y="272"/>
                        </a:lnTo>
                        <a:lnTo>
                          <a:pt x="24" y="269"/>
                        </a:lnTo>
                        <a:lnTo>
                          <a:pt x="22" y="264"/>
                        </a:lnTo>
                        <a:lnTo>
                          <a:pt x="22" y="260"/>
                        </a:lnTo>
                        <a:lnTo>
                          <a:pt x="22" y="260"/>
                        </a:lnTo>
                        <a:lnTo>
                          <a:pt x="22" y="255"/>
                        </a:lnTo>
                        <a:lnTo>
                          <a:pt x="24" y="253"/>
                        </a:lnTo>
                        <a:lnTo>
                          <a:pt x="26" y="250"/>
                        </a:lnTo>
                        <a:lnTo>
                          <a:pt x="26" y="248"/>
                        </a:lnTo>
                        <a:lnTo>
                          <a:pt x="29" y="248"/>
                        </a:lnTo>
                        <a:lnTo>
                          <a:pt x="29" y="248"/>
                        </a:lnTo>
                        <a:lnTo>
                          <a:pt x="29" y="248"/>
                        </a:lnTo>
                        <a:lnTo>
                          <a:pt x="31" y="250"/>
                        </a:lnTo>
                        <a:lnTo>
                          <a:pt x="33" y="253"/>
                        </a:lnTo>
                        <a:lnTo>
                          <a:pt x="36" y="255"/>
                        </a:lnTo>
                        <a:lnTo>
                          <a:pt x="36" y="260"/>
                        </a:lnTo>
                        <a:lnTo>
                          <a:pt x="36" y="260"/>
                        </a:lnTo>
                        <a:lnTo>
                          <a:pt x="36" y="264"/>
                        </a:lnTo>
                        <a:lnTo>
                          <a:pt x="33" y="269"/>
                        </a:lnTo>
                        <a:lnTo>
                          <a:pt x="31" y="272"/>
                        </a:lnTo>
                        <a:lnTo>
                          <a:pt x="29" y="272"/>
                        </a:lnTo>
                        <a:lnTo>
                          <a:pt x="29" y="272"/>
                        </a:lnTo>
                        <a:lnTo>
                          <a:pt x="29" y="272"/>
                        </a:lnTo>
                        <a:lnTo>
                          <a:pt x="29" y="272"/>
                        </a:lnTo>
                        <a:lnTo>
                          <a:pt x="29" y="272"/>
                        </a:lnTo>
                        <a:close/>
                      </a:path>
                    </a:pathLst>
                  </a:custGeom>
                  <a:solidFill>
                    <a:sysClr val="window" lastClr="FFFFFF"/>
                  </a:solidFill>
                  <a:ln>
                    <a:noFill/>
                  </a:ln>
                </p:spPr>
                <p:txBody>
                  <a:bodyPr vert="horz" wrap="square" lIns="162571" tIns="81285" rIns="162571" bIns="81285" numCol="1" anchor="t" anchorCtr="0" compatLnSpc="1"/>
                  <a:lstStyle/>
                  <a:p>
                    <a:pPr defTabSz="1625600">
                      <a:defRPr/>
                    </a:pPr>
                    <a:endParaRPr lang="zh-CN" altLang="en-US" sz="4265" kern="0">
                      <a:solidFill>
                        <a:prstClr val="black"/>
                      </a:solidFill>
                    </a:endParaRPr>
                  </a:p>
                </p:txBody>
              </p:sp>
            </p:grpSp>
            <p:grpSp>
              <p:nvGrpSpPr>
                <p:cNvPr id="608" name="组合 607"/>
                <p:cNvGrpSpPr/>
                <p:nvPr/>
              </p:nvGrpSpPr>
              <p:grpSpPr>
                <a:xfrm>
                  <a:off x="1345477" y="5230724"/>
                  <a:ext cx="229551" cy="302732"/>
                  <a:chOff x="614007" y="4706676"/>
                  <a:chExt cx="229551" cy="302732"/>
                </a:xfrm>
              </p:grpSpPr>
              <p:sp>
                <p:nvSpPr>
                  <p:cNvPr id="630" name="圆角矩形 629"/>
                  <p:cNvSpPr/>
                  <p:nvPr/>
                </p:nvSpPr>
                <p:spPr>
                  <a:xfrm>
                    <a:off x="614007" y="4706676"/>
                    <a:ext cx="229551" cy="302732"/>
                  </a:xfrm>
                  <a:prstGeom prst="roundRect">
                    <a:avLst>
                      <a:gd name="adj" fmla="val 9808"/>
                    </a:avLst>
                  </a:prstGeom>
                  <a:solidFill>
                    <a:srgbClr val="2298F0"/>
                  </a:solidFill>
                  <a:ln>
                    <a:noFill/>
                  </a:ln>
                </p:spPr>
                <p:txBody>
                  <a:bodyPr vert="horz" wrap="square" lIns="162571" tIns="81285" rIns="162571" bIns="81285" numCol="1" anchor="t" anchorCtr="0" compatLnSpc="1"/>
                  <a:lstStyle/>
                  <a:p>
                    <a:pPr defTabSz="1625600"/>
                    <a:endParaRPr lang="zh-CN" altLang="en-US" sz="4265" kern="0">
                      <a:solidFill>
                        <a:prstClr val="black"/>
                      </a:solidFill>
                    </a:endParaRPr>
                  </a:p>
                </p:txBody>
              </p:sp>
              <p:sp>
                <p:nvSpPr>
                  <p:cNvPr id="631" name="Freeform 6"/>
                  <p:cNvSpPr>
                    <a:spLocks noEditPoints="1"/>
                  </p:cNvSpPr>
                  <p:nvPr/>
                </p:nvSpPr>
                <p:spPr bwMode="auto">
                  <a:xfrm>
                    <a:off x="651233" y="4757588"/>
                    <a:ext cx="155099" cy="200909"/>
                  </a:xfrm>
                  <a:custGeom>
                    <a:avLst/>
                    <a:gdLst>
                      <a:gd name="T0" fmla="*/ 0 w 237"/>
                      <a:gd name="T1" fmla="*/ 85 h 307"/>
                      <a:gd name="T2" fmla="*/ 10 w 237"/>
                      <a:gd name="T3" fmla="*/ 139 h 307"/>
                      <a:gd name="T4" fmla="*/ 69 w 237"/>
                      <a:gd name="T5" fmla="*/ 163 h 307"/>
                      <a:gd name="T6" fmla="*/ 154 w 237"/>
                      <a:gd name="T7" fmla="*/ 165 h 307"/>
                      <a:gd name="T8" fmla="*/ 227 w 237"/>
                      <a:gd name="T9" fmla="*/ 139 h 307"/>
                      <a:gd name="T10" fmla="*/ 237 w 237"/>
                      <a:gd name="T11" fmla="*/ 85 h 307"/>
                      <a:gd name="T12" fmla="*/ 230 w 237"/>
                      <a:gd name="T13" fmla="*/ 82 h 307"/>
                      <a:gd name="T14" fmla="*/ 152 w 237"/>
                      <a:gd name="T15" fmla="*/ 108 h 307"/>
                      <a:gd name="T16" fmla="*/ 69 w 237"/>
                      <a:gd name="T17" fmla="*/ 106 h 307"/>
                      <a:gd name="T18" fmla="*/ 7 w 237"/>
                      <a:gd name="T19" fmla="*/ 82 h 307"/>
                      <a:gd name="T20" fmla="*/ 24 w 237"/>
                      <a:gd name="T21" fmla="*/ 132 h 307"/>
                      <a:gd name="T22" fmla="*/ 22 w 237"/>
                      <a:gd name="T23" fmla="*/ 113 h 307"/>
                      <a:gd name="T24" fmla="*/ 31 w 237"/>
                      <a:gd name="T25" fmla="*/ 111 h 307"/>
                      <a:gd name="T26" fmla="*/ 33 w 237"/>
                      <a:gd name="T27" fmla="*/ 130 h 307"/>
                      <a:gd name="T28" fmla="*/ 26 w 237"/>
                      <a:gd name="T29" fmla="*/ 134 h 307"/>
                      <a:gd name="T30" fmla="*/ 166 w 237"/>
                      <a:gd name="T31" fmla="*/ 92 h 307"/>
                      <a:gd name="T32" fmla="*/ 215 w 237"/>
                      <a:gd name="T33" fmla="*/ 73 h 307"/>
                      <a:gd name="T34" fmla="*/ 237 w 237"/>
                      <a:gd name="T35" fmla="*/ 47 h 307"/>
                      <a:gd name="T36" fmla="*/ 222 w 237"/>
                      <a:gd name="T37" fmla="*/ 26 h 307"/>
                      <a:gd name="T38" fmla="*/ 178 w 237"/>
                      <a:gd name="T39" fmla="*/ 7 h 307"/>
                      <a:gd name="T40" fmla="*/ 118 w 237"/>
                      <a:gd name="T41" fmla="*/ 0 h 307"/>
                      <a:gd name="T42" fmla="*/ 50 w 237"/>
                      <a:gd name="T43" fmla="*/ 9 h 307"/>
                      <a:gd name="T44" fmla="*/ 10 w 237"/>
                      <a:gd name="T45" fmla="*/ 30 h 307"/>
                      <a:gd name="T46" fmla="*/ 0 w 237"/>
                      <a:gd name="T47" fmla="*/ 52 h 307"/>
                      <a:gd name="T48" fmla="*/ 26 w 237"/>
                      <a:gd name="T49" fmla="*/ 75 h 307"/>
                      <a:gd name="T50" fmla="*/ 83 w 237"/>
                      <a:gd name="T51" fmla="*/ 92 h 307"/>
                      <a:gd name="T52" fmla="*/ 118 w 237"/>
                      <a:gd name="T53" fmla="*/ 94 h 307"/>
                      <a:gd name="T54" fmla="*/ 3 w 237"/>
                      <a:gd name="T55" fmla="*/ 163 h 307"/>
                      <a:gd name="T56" fmla="*/ 10 w 237"/>
                      <a:gd name="T57" fmla="*/ 210 h 307"/>
                      <a:gd name="T58" fmla="*/ 69 w 237"/>
                      <a:gd name="T59" fmla="*/ 231 h 307"/>
                      <a:gd name="T60" fmla="*/ 154 w 237"/>
                      <a:gd name="T61" fmla="*/ 234 h 307"/>
                      <a:gd name="T62" fmla="*/ 227 w 237"/>
                      <a:gd name="T63" fmla="*/ 210 h 307"/>
                      <a:gd name="T64" fmla="*/ 234 w 237"/>
                      <a:gd name="T65" fmla="*/ 163 h 307"/>
                      <a:gd name="T66" fmla="*/ 227 w 237"/>
                      <a:gd name="T67" fmla="*/ 158 h 307"/>
                      <a:gd name="T68" fmla="*/ 149 w 237"/>
                      <a:gd name="T69" fmla="*/ 179 h 307"/>
                      <a:gd name="T70" fmla="*/ 71 w 237"/>
                      <a:gd name="T71" fmla="*/ 177 h 307"/>
                      <a:gd name="T72" fmla="*/ 10 w 237"/>
                      <a:gd name="T73" fmla="*/ 158 h 307"/>
                      <a:gd name="T74" fmla="*/ 24 w 237"/>
                      <a:gd name="T75" fmla="*/ 203 h 307"/>
                      <a:gd name="T76" fmla="*/ 22 w 237"/>
                      <a:gd name="T77" fmla="*/ 184 h 307"/>
                      <a:gd name="T78" fmla="*/ 31 w 237"/>
                      <a:gd name="T79" fmla="*/ 179 h 307"/>
                      <a:gd name="T80" fmla="*/ 33 w 237"/>
                      <a:gd name="T81" fmla="*/ 201 h 307"/>
                      <a:gd name="T82" fmla="*/ 29 w 237"/>
                      <a:gd name="T83" fmla="*/ 203 h 307"/>
                      <a:gd name="T84" fmla="*/ 3 w 237"/>
                      <a:gd name="T85" fmla="*/ 234 h 307"/>
                      <a:gd name="T86" fmla="*/ 10 w 237"/>
                      <a:gd name="T87" fmla="*/ 281 h 307"/>
                      <a:gd name="T88" fmla="*/ 69 w 237"/>
                      <a:gd name="T89" fmla="*/ 302 h 307"/>
                      <a:gd name="T90" fmla="*/ 152 w 237"/>
                      <a:gd name="T91" fmla="*/ 305 h 307"/>
                      <a:gd name="T92" fmla="*/ 227 w 237"/>
                      <a:gd name="T93" fmla="*/ 281 h 307"/>
                      <a:gd name="T94" fmla="*/ 234 w 237"/>
                      <a:gd name="T95" fmla="*/ 234 h 307"/>
                      <a:gd name="T96" fmla="*/ 227 w 237"/>
                      <a:gd name="T97" fmla="*/ 229 h 307"/>
                      <a:gd name="T98" fmla="*/ 149 w 237"/>
                      <a:gd name="T99" fmla="*/ 250 h 307"/>
                      <a:gd name="T100" fmla="*/ 71 w 237"/>
                      <a:gd name="T101" fmla="*/ 248 h 307"/>
                      <a:gd name="T102" fmla="*/ 10 w 237"/>
                      <a:gd name="T103" fmla="*/ 229 h 307"/>
                      <a:gd name="T104" fmla="*/ 26 w 237"/>
                      <a:gd name="T105" fmla="*/ 272 h 307"/>
                      <a:gd name="T106" fmla="*/ 24 w 237"/>
                      <a:gd name="T107" fmla="*/ 253 h 307"/>
                      <a:gd name="T108" fmla="*/ 31 w 237"/>
                      <a:gd name="T109" fmla="*/ 250 h 307"/>
                      <a:gd name="T110" fmla="*/ 33 w 237"/>
                      <a:gd name="T111" fmla="*/ 269 h 307"/>
                      <a:gd name="T112" fmla="*/ 29 w 237"/>
                      <a:gd name="T113" fmla="*/ 272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7" h="307">
                        <a:moveTo>
                          <a:pt x="7" y="82"/>
                        </a:moveTo>
                        <a:lnTo>
                          <a:pt x="7" y="82"/>
                        </a:lnTo>
                        <a:lnTo>
                          <a:pt x="5" y="80"/>
                        </a:lnTo>
                        <a:lnTo>
                          <a:pt x="3" y="82"/>
                        </a:lnTo>
                        <a:lnTo>
                          <a:pt x="3" y="85"/>
                        </a:lnTo>
                        <a:lnTo>
                          <a:pt x="0" y="85"/>
                        </a:lnTo>
                        <a:lnTo>
                          <a:pt x="3" y="125"/>
                        </a:lnTo>
                        <a:lnTo>
                          <a:pt x="3" y="125"/>
                        </a:lnTo>
                        <a:lnTo>
                          <a:pt x="3" y="130"/>
                        </a:lnTo>
                        <a:lnTo>
                          <a:pt x="3" y="134"/>
                        </a:lnTo>
                        <a:lnTo>
                          <a:pt x="5" y="137"/>
                        </a:lnTo>
                        <a:lnTo>
                          <a:pt x="10" y="139"/>
                        </a:lnTo>
                        <a:lnTo>
                          <a:pt x="10" y="139"/>
                        </a:lnTo>
                        <a:lnTo>
                          <a:pt x="17" y="146"/>
                        </a:lnTo>
                        <a:lnTo>
                          <a:pt x="29" y="151"/>
                        </a:lnTo>
                        <a:lnTo>
                          <a:pt x="40" y="156"/>
                        </a:lnTo>
                        <a:lnTo>
                          <a:pt x="55" y="158"/>
                        </a:lnTo>
                        <a:lnTo>
                          <a:pt x="69" y="163"/>
                        </a:lnTo>
                        <a:lnTo>
                          <a:pt x="83" y="165"/>
                        </a:lnTo>
                        <a:lnTo>
                          <a:pt x="100" y="165"/>
                        </a:lnTo>
                        <a:lnTo>
                          <a:pt x="118" y="165"/>
                        </a:lnTo>
                        <a:lnTo>
                          <a:pt x="118" y="165"/>
                        </a:lnTo>
                        <a:lnTo>
                          <a:pt x="137" y="165"/>
                        </a:lnTo>
                        <a:lnTo>
                          <a:pt x="154" y="165"/>
                        </a:lnTo>
                        <a:lnTo>
                          <a:pt x="168" y="163"/>
                        </a:lnTo>
                        <a:lnTo>
                          <a:pt x="182" y="158"/>
                        </a:lnTo>
                        <a:lnTo>
                          <a:pt x="196" y="156"/>
                        </a:lnTo>
                        <a:lnTo>
                          <a:pt x="208" y="151"/>
                        </a:lnTo>
                        <a:lnTo>
                          <a:pt x="218" y="146"/>
                        </a:lnTo>
                        <a:lnTo>
                          <a:pt x="227" y="139"/>
                        </a:lnTo>
                        <a:lnTo>
                          <a:pt x="227" y="139"/>
                        </a:lnTo>
                        <a:lnTo>
                          <a:pt x="232" y="137"/>
                        </a:lnTo>
                        <a:lnTo>
                          <a:pt x="232" y="134"/>
                        </a:lnTo>
                        <a:lnTo>
                          <a:pt x="234" y="130"/>
                        </a:lnTo>
                        <a:lnTo>
                          <a:pt x="234" y="125"/>
                        </a:lnTo>
                        <a:lnTo>
                          <a:pt x="237" y="85"/>
                        </a:lnTo>
                        <a:lnTo>
                          <a:pt x="237" y="85"/>
                        </a:lnTo>
                        <a:lnTo>
                          <a:pt x="234" y="85"/>
                        </a:lnTo>
                        <a:lnTo>
                          <a:pt x="232" y="82"/>
                        </a:lnTo>
                        <a:lnTo>
                          <a:pt x="232" y="80"/>
                        </a:lnTo>
                        <a:lnTo>
                          <a:pt x="230" y="82"/>
                        </a:lnTo>
                        <a:lnTo>
                          <a:pt x="230" y="82"/>
                        </a:lnTo>
                        <a:lnTo>
                          <a:pt x="220" y="87"/>
                        </a:lnTo>
                        <a:lnTo>
                          <a:pt x="208" y="94"/>
                        </a:lnTo>
                        <a:lnTo>
                          <a:pt x="196" y="99"/>
                        </a:lnTo>
                        <a:lnTo>
                          <a:pt x="182" y="104"/>
                        </a:lnTo>
                        <a:lnTo>
                          <a:pt x="168" y="106"/>
                        </a:lnTo>
                        <a:lnTo>
                          <a:pt x="152" y="108"/>
                        </a:lnTo>
                        <a:lnTo>
                          <a:pt x="135" y="108"/>
                        </a:lnTo>
                        <a:lnTo>
                          <a:pt x="118" y="111"/>
                        </a:lnTo>
                        <a:lnTo>
                          <a:pt x="118" y="111"/>
                        </a:lnTo>
                        <a:lnTo>
                          <a:pt x="102" y="108"/>
                        </a:lnTo>
                        <a:lnTo>
                          <a:pt x="85" y="108"/>
                        </a:lnTo>
                        <a:lnTo>
                          <a:pt x="69" y="106"/>
                        </a:lnTo>
                        <a:lnTo>
                          <a:pt x="55" y="104"/>
                        </a:lnTo>
                        <a:lnTo>
                          <a:pt x="40" y="99"/>
                        </a:lnTo>
                        <a:lnTo>
                          <a:pt x="29" y="94"/>
                        </a:lnTo>
                        <a:lnTo>
                          <a:pt x="17" y="87"/>
                        </a:lnTo>
                        <a:lnTo>
                          <a:pt x="7" y="82"/>
                        </a:lnTo>
                        <a:lnTo>
                          <a:pt x="7" y="82"/>
                        </a:lnTo>
                        <a:lnTo>
                          <a:pt x="7" y="82"/>
                        </a:lnTo>
                        <a:lnTo>
                          <a:pt x="7" y="82"/>
                        </a:lnTo>
                        <a:close/>
                        <a:moveTo>
                          <a:pt x="26" y="134"/>
                        </a:moveTo>
                        <a:lnTo>
                          <a:pt x="26" y="134"/>
                        </a:lnTo>
                        <a:lnTo>
                          <a:pt x="26" y="132"/>
                        </a:lnTo>
                        <a:lnTo>
                          <a:pt x="24" y="132"/>
                        </a:lnTo>
                        <a:lnTo>
                          <a:pt x="22" y="130"/>
                        </a:lnTo>
                        <a:lnTo>
                          <a:pt x="22" y="125"/>
                        </a:lnTo>
                        <a:lnTo>
                          <a:pt x="19" y="120"/>
                        </a:lnTo>
                        <a:lnTo>
                          <a:pt x="19" y="120"/>
                        </a:lnTo>
                        <a:lnTo>
                          <a:pt x="22" y="116"/>
                        </a:lnTo>
                        <a:lnTo>
                          <a:pt x="22" y="113"/>
                        </a:lnTo>
                        <a:lnTo>
                          <a:pt x="24" y="111"/>
                        </a:lnTo>
                        <a:lnTo>
                          <a:pt x="26" y="108"/>
                        </a:lnTo>
                        <a:lnTo>
                          <a:pt x="26" y="108"/>
                        </a:lnTo>
                        <a:lnTo>
                          <a:pt x="26" y="108"/>
                        </a:lnTo>
                        <a:lnTo>
                          <a:pt x="29" y="108"/>
                        </a:lnTo>
                        <a:lnTo>
                          <a:pt x="31" y="111"/>
                        </a:lnTo>
                        <a:lnTo>
                          <a:pt x="33" y="113"/>
                        </a:lnTo>
                        <a:lnTo>
                          <a:pt x="33" y="116"/>
                        </a:lnTo>
                        <a:lnTo>
                          <a:pt x="33" y="120"/>
                        </a:lnTo>
                        <a:lnTo>
                          <a:pt x="33" y="120"/>
                        </a:lnTo>
                        <a:lnTo>
                          <a:pt x="33" y="125"/>
                        </a:lnTo>
                        <a:lnTo>
                          <a:pt x="33" y="130"/>
                        </a:lnTo>
                        <a:lnTo>
                          <a:pt x="31" y="132"/>
                        </a:lnTo>
                        <a:lnTo>
                          <a:pt x="29" y="132"/>
                        </a:lnTo>
                        <a:lnTo>
                          <a:pt x="26" y="134"/>
                        </a:lnTo>
                        <a:lnTo>
                          <a:pt x="26" y="134"/>
                        </a:lnTo>
                        <a:lnTo>
                          <a:pt x="26" y="134"/>
                        </a:lnTo>
                        <a:lnTo>
                          <a:pt x="26" y="134"/>
                        </a:lnTo>
                        <a:close/>
                        <a:moveTo>
                          <a:pt x="118" y="94"/>
                        </a:moveTo>
                        <a:lnTo>
                          <a:pt x="118" y="94"/>
                        </a:lnTo>
                        <a:lnTo>
                          <a:pt x="130" y="94"/>
                        </a:lnTo>
                        <a:lnTo>
                          <a:pt x="144" y="94"/>
                        </a:lnTo>
                        <a:lnTo>
                          <a:pt x="154" y="92"/>
                        </a:lnTo>
                        <a:lnTo>
                          <a:pt x="166" y="92"/>
                        </a:lnTo>
                        <a:lnTo>
                          <a:pt x="178" y="90"/>
                        </a:lnTo>
                        <a:lnTo>
                          <a:pt x="187" y="85"/>
                        </a:lnTo>
                        <a:lnTo>
                          <a:pt x="194" y="82"/>
                        </a:lnTo>
                        <a:lnTo>
                          <a:pt x="204" y="80"/>
                        </a:lnTo>
                        <a:lnTo>
                          <a:pt x="211" y="75"/>
                        </a:lnTo>
                        <a:lnTo>
                          <a:pt x="215" y="73"/>
                        </a:lnTo>
                        <a:lnTo>
                          <a:pt x="222" y="68"/>
                        </a:lnTo>
                        <a:lnTo>
                          <a:pt x="227" y="64"/>
                        </a:lnTo>
                        <a:lnTo>
                          <a:pt x="232" y="61"/>
                        </a:lnTo>
                        <a:lnTo>
                          <a:pt x="234" y="56"/>
                        </a:lnTo>
                        <a:lnTo>
                          <a:pt x="234" y="52"/>
                        </a:lnTo>
                        <a:lnTo>
                          <a:pt x="237" y="47"/>
                        </a:lnTo>
                        <a:lnTo>
                          <a:pt x="237" y="47"/>
                        </a:lnTo>
                        <a:lnTo>
                          <a:pt x="234" y="42"/>
                        </a:lnTo>
                        <a:lnTo>
                          <a:pt x="234" y="40"/>
                        </a:lnTo>
                        <a:lnTo>
                          <a:pt x="232" y="35"/>
                        </a:lnTo>
                        <a:lnTo>
                          <a:pt x="227" y="30"/>
                        </a:lnTo>
                        <a:lnTo>
                          <a:pt x="222" y="26"/>
                        </a:lnTo>
                        <a:lnTo>
                          <a:pt x="218" y="23"/>
                        </a:lnTo>
                        <a:lnTo>
                          <a:pt x="211" y="19"/>
                        </a:lnTo>
                        <a:lnTo>
                          <a:pt x="204" y="16"/>
                        </a:lnTo>
                        <a:lnTo>
                          <a:pt x="194" y="12"/>
                        </a:lnTo>
                        <a:lnTo>
                          <a:pt x="187" y="9"/>
                        </a:lnTo>
                        <a:lnTo>
                          <a:pt x="178" y="7"/>
                        </a:lnTo>
                        <a:lnTo>
                          <a:pt x="166" y="4"/>
                        </a:lnTo>
                        <a:lnTo>
                          <a:pt x="154" y="2"/>
                        </a:lnTo>
                        <a:lnTo>
                          <a:pt x="144" y="0"/>
                        </a:lnTo>
                        <a:lnTo>
                          <a:pt x="130" y="0"/>
                        </a:lnTo>
                        <a:lnTo>
                          <a:pt x="118" y="0"/>
                        </a:lnTo>
                        <a:lnTo>
                          <a:pt x="118" y="0"/>
                        </a:lnTo>
                        <a:lnTo>
                          <a:pt x="104" y="0"/>
                        </a:lnTo>
                        <a:lnTo>
                          <a:pt x="95" y="0"/>
                        </a:lnTo>
                        <a:lnTo>
                          <a:pt x="83" y="2"/>
                        </a:lnTo>
                        <a:lnTo>
                          <a:pt x="71" y="4"/>
                        </a:lnTo>
                        <a:lnTo>
                          <a:pt x="59" y="7"/>
                        </a:lnTo>
                        <a:lnTo>
                          <a:pt x="50" y="9"/>
                        </a:lnTo>
                        <a:lnTo>
                          <a:pt x="43" y="12"/>
                        </a:lnTo>
                        <a:lnTo>
                          <a:pt x="33" y="16"/>
                        </a:lnTo>
                        <a:lnTo>
                          <a:pt x="26" y="19"/>
                        </a:lnTo>
                        <a:lnTo>
                          <a:pt x="19" y="23"/>
                        </a:lnTo>
                        <a:lnTo>
                          <a:pt x="14" y="26"/>
                        </a:lnTo>
                        <a:lnTo>
                          <a:pt x="10" y="30"/>
                        </a:lnTo>
                        <a:lnTo>
                          <a:pt x="5" y="35"/>
                        </a:lnTo>
                        <a:lnTo>
                          <a:pt x="3" y="40"/>
                        </a:lnTo>
                        <a:lnTo>
                          <a:pt x="0" y="42"/>
                        </a:lnTo>
                        <a:lnTo>
                          <a:pt x="0" y="47"/>
                        </a:lnTo>
                        <a:lnTo>
                          <a:pt x="0" y="47"/>
                        </a:lnTo>
                        <a:lnTo>
                          <a:pt x="0" y="52"/>
                        </a:lnTo>
                        <a:lnTo>
                          <a:pt x="3" y="56"/>
                        </a:lnTo>
                        <a:lnTo>
                          <a:pt x="5" y="61"/>
                        </a:lnTo>
                        <a:lnTo>
                          <a:pt x="10" y="64"/>
                        </a:lnTo>
                        <a:lnTo>
                          <a:pt x="14" y="68"/>
                        </a:lnTo>
                        <a:lnTo>
                          <a:pt x="19" y="73"/>
                        </a:lnTo>
                        <a:lnTo>
                          <a:pt x="26" y="75"/>
                        </a:lnTo>
                        <a:lnTo>
                          <a:pt x="33" y="80"/>
                        </a:lnTo>
                        <a:lnTo>
                          <a:pt x="43" y="82"/>
                        </a:lnTo>
                        <a:lnTo>
                          <a:pt x="50" y="85"/>
                        </a:lnTo>
                        <a:lnTo>
                          <a:pt x="59" y="90"/>
                        </a:lnTo>
                        <a:lnTo>
                          <a:pt x="71" y="92"/>
                        </a:lnTo>
                        <a:lnTo>
                          <a:pt x="83" y="92"/>
                        </a:lnTo>
                        <a:lnTo>
                          <a:pt x="95" y="94"/>
                        </a:lnTo>
                        <a:lnTo>
                          <a:pt x="104" y="94"/>
                        </a:lnTo>
                        <a:lnTo>
                          <a:pt x="118" y="94"/>
                        </a:lnTo>
                        <a:lnTo>
                          <a:pt x="118" y="94"/>
                        </a:lnTo>
                        <a:lnTo>
                          <a:pt x="118" y="94"/>
                        </a:lnTo>
                        <a:lnTo>
                          <a:pt x="118" y="94"/>
                        </a:lnTo>
                        <a:close/>
                        <a:moveTo>
                          <a:pt x="10" y="158"/>
                        </a:moveTo>
                        <a:lnTo>
                          <a:pt x="10" y="158"/>
                        </a:lnTo>
                        <a:lnTo>
                          <a:pt x="7" y="158"/>
                        </a:lnTo>
                        <a:lnTo>
                          <a:pt x="5" y="158"/>
                        </a:lnTo>
                        <a:lnTo>
                          <a:pt x="3" y="160"/>
                        </a:lnTo>
                        <a:lnTo>
                          <a:pt x="3" y="163"/>
                        </a:lnTo>
                        <a:lnTo>
                          <a:pt x="3" y="196"/>
                        </a:lnTo>
                        <a:lnTo>
                          <a:pt x="3" y="196"/>
                        </a:lnTo>
                        <a:lnTo>
                          <a:pt x="3" y="201"/>
                        </a:lnTo>
                        <a:lnTo>
                          <a:pt x="5" y="205"/>
                        </a:lnTo>
                        <a:lnTo>
                          <a:pt x="7" y="208"/>
                        </a:lnTo>
                        <a:lnTo>
                          <a:pt x="10" y="210"/>
                        </a:lnTo>
                        <a:lnTo>
                          <a:pt x="10" y="210"/>
                        </a:lnTo>
                        <a:lnTo>
                          <a:pt x="19" y="217"/>
                        </a:lnTo>
                        <a:lnTo>
                          <a:pt x="29" y="222"/>
                        </a:lnTo>
                        <a:lnTo>
                          <a:pt x="40" y="224"/>
                        </a:lnTo>
                        <a:lnTo>
                          <a:pt x="55" y="229"/>
                        </a:lnTo>
                        <a:lnTo>
                          <a:pt x="69" y="231"/>
                        </a:lnTo>
                        <a:lnTo>
                          <a:pt x="83" y="234"/>
                        </a:lnTo>
                        <a:lnTo>
                          <a:pt x="100" y="236"/>
                        </a:lnTo>
                        <a:lnTo>
                          <a:pt x="118" y="236"/>
                        </a:lnTo>
                        <a:lnTo>
                          <a:pt x="118" y="236"/>
                        </a:lnTo>
                        <a:lnTo>
                          <a:pt x="135" y="236"/>
                        </a:lnTo>
                        <a:lnTo>
                          <a:pt x="154" y="234"/>
                        </a:lnTo>
                        <a:lnTo>
                          <a:pt x="168" y="231"/>
                        </a:lnTo>
                        <a:lnTo>
                          <a:pt x="182" y="229"/>
                        </a:lnTo>
                        <a:lnTo>
                          <a:pt x="196" y="224"/>
                        </a:lnTo>
                        <a:lnTo>
                          <a:pt x="208" y="222"/>
                        </a:lnTo>
                        <a:lnTo>
                          <a:pt x="218" y="217"/>
                        </a:lnTo>
                        <a:lnTo>
                          <a:pt x="227" y="210"/>
                        </a:lnTo>
                        <a:lnTo>
                          <a:pt x="227" y="210"/>
                        </a:lnTo>
                        <a:lnTo>
                          <a:pt x="230" y="208"/>
                        </a:lnTo>
                        <a:lnTo>
                          <a:pt x="232" y="205"/>
                        </a:lnTo>
                        <a:lnTo>
                          <a:pt x="234" y="201"/>
                        </a:lnTo>
                        <a:lnTo>
                          <a:pt x="234" y="196"/>
                        </a:lnTo>
                        <a:lnTo>
                          <a:pt x="234" y="163"/>
                        </a:lnTo>
                        <a:lnTo>
                          <a:pt x="234" y="163"/>
                        </a:lnTo>
                        <a:lnTo>
                          <a:pt x="234" y="160"/>
                        </a:lnTo>
                        <a:lnTo>
                          <a:pt x="232" y="158"/>
                        </a:lnTo>
                        <a:lnTo>
                          <a:pt x="230" y="158"/>
                        </a:lnTo>
                        <a:lnTo>
                          <a:pt x="227" y="158"/>
                        </a:lnTo>
                        <a:lnTo>
                          <a:pt x="227" y="158"/>
                        </a:lnTo>
                        <a:lnTo>
                          <a:pt x="215" y="163"/>
                        </a:lnTo>
                        <a:lnTo>
                          <a:pt x="206" y="168"/>
                        </a:lnTo>
                        <a:lnTo>
                          <a:pt x="194" y="172"/>
                        </a:lnTo>
                        <a:lnTo>
                          <a:pt x="180" y="175"/>
                        </a:lnTo>
                        <a:lnTo>
                          <a:pt x="166" y="177"/>
                        </a:lnTo>
                        <a:lnTo>
                          <a:pt x="149" y="179"/>
                        </a:lnTo>
                        <a:lnTo>
                          <a:pt x="135" y="182"/>
                        </a:lnTo>
                        <a:lnTo>
                          <a:pt x="118" y="182"/>
                        </a:lnTo>
                        <a:lnTo>
                          <a:pt x="118" y="182"/>
                        </a:lnTo>
                        <a:lnTo>
                          <a:pt x="102" y="182"/>
                        </a:lnTo>
                        <a:lnTo>
                          <a:pt x="88" y="179"/>
                        </a:lnTo>
                        <a:lnTo>
                          <a:pt x="71" y="177"/>
                        </a:lnTo>
                        <a:lnTo>
                          <a:pt x="57" y="175"/>
                        </a:lnTo>
                        <a:lnTo>
                          <a:pt x="43" y="172"/>
                        </a:lnTo>
                        <a:lnTo>
                          <a:pt x="31" y="168"/>
                        </a:lnTo>
                        <a:lnTo>
                          <a:pt x="19" y="163"/>
                        </a:lnTo>
                        <a:lnTo>
                          <a:pt x="10" y="158"/>
                        </a:lnTo>
                        <a:lnTo>
                          <a:pt x="10" y="158"/>
                        </a:lnTo>
                        <a:lnTo>
                          <a:pt x="10" y="158"/>
                        </a:lnTo>
                        <a:lnTo>
                          <a:pt x="10" y="158"/>
                        </a:lnTo>
                        <a:close/>
                        <a:moveTo>
                          <a:pt x="29" y="203"/>
                        </a:moveTo>
                        <a:lnTo>
                          <a:pt x="29" y="203"/>
                        </a:lnTo>
                        <a:lnTo>
                          <a:pt x="26" y="203"/>
                        </a:lnTo>
                        <a:lnTo>
                          <a:pt x="24" y="203"/>
                        </a:lnTo>
                        <a:lnTo>
                          <a:pt x="22" y="201"/>
                        </a:lnTo>
                        <a:lnTo>
                          <a:pt x="22" y="196"/>
                        </a:lnTo>
                        <a:lnTo>
                          <a:pt x="22" y="191"/>
                        </a:lnTo>
                        <a:lnTo>
                          <a:pt x="22" y="191"/>
                        </a:lnTo>
                        <a:lnTo>
                          <a:pt x="22" y="186"/>
                        </a:lnTo>
                        <a:lnTo>
                          <a:pt x="22" y="184"/>
                        </a:lnTo>
                        <a:lnTo>
                          <a:pt x="24" y="179"/>
                        </a:lnTo>
                        <a:lnTo>
                          <a:pt x="26" y="179"/>
                        </a:lnTo>
                        <a:lnTo>
                          <a:pt x="26" y="179"/>
                        </a:lnTo>
                        <a:lnTo>
                          <a:pt x="26" y="179"/>
                        </a:lnTo>
                        <a:lnTo>
                          <a:pt x="29" y="179"/>
                        </a:lnTo>
                        <a:lnTo>
                          <a:pt x="31" y="179"/>
                        </a:lnTo>
                        <a:lnTo>
                          <a:pt x="33" y="184"/>
                        </a:lnTo>
                        <a:lnTo>
                          <a:pt x="33" y="186"/>
                        </a:lnTo>
                        <a:lnTo>
                          <a:pt x="36" y="191"/>
                        </a:lnTo>
                        <a:lnTo>
                          <a:pt x="36" y="191"/>
                        </a:lnTo>
                        <a:lnTo>
                          <a:pt x="33" y="196"/>
                        </a:lnTo>
                        <a:lnTo>
                          <a:pt x="33" y="201"/>
                        </a:lnTo>
                        <a:lnTo>
                          <a:pt x="31" y="203"/>
                        </a:lnTo>
                        <a:lnTo>
                          <a:pt x="29" y="203"/>
                        </a:lnTo>
                        <a:lnTo>
                          <a:pt x="29" y="203"/>
                        </a:lnTo>
                        <a:lnTo>
                          <a:pt x="29" y="203"/>
                        </a:lnTo>
                        <a:lnTo>
                          <a:pt x="29" y="203"/>
                        </a:lnTo>
                        <a:lnTo>
                          <a:pt x="29" y="203"/>
                        </a:lnTo>
                        <a:close/>
                        <a:moveTo>
                          <a:pt x="10" y="229"/>
                        </a:moveTo>
                        <a:lnTo>
                          <a:pt x="10" y="229"/>
                        </a:lnTo>
                        <a:lnTo>
                          <a:pt x="7" y="229"/>
                        </a:lnTo>
                        <a:lnTo>
                          <a:pt x="5" y="229"/>
                        </a:lnTo>
                        <a:lnTo>
                          <a:pt x="3" y="231"/>
                        </a:lnTo>
                        <a:lnTo>
                          <a:pt x="3" y="234"/>
                        </a:lnTo>
                        <a:lnTo>
                          <a:pt x="3" y="267"/>
                        </a:lnTo>
                        <a:lnTo>
                          <a:pt x="3" y="267"/>
                        </a:lnTo>
                        <a:lnTo>
                          <a:pt x="5" y="269"/>
                        </a:lnTo>
                        <a:lnTo>
                          <a:pt x="5" y="274"/>
                        </a:lnTo>
                        <a:lnTo>
                          <a:pt x="7" y="279"/>
                        </a:lnTo>
                        <a:lnTo>
                          <a:pt x="10" y="281"/>
                        </a:lnTo>
                        <a:lnTo>
                          <a:pt x="10" y="281"/>
                        </a:lnTo>
                        <a:lnTo>
                          <a:pt x="19" y="286"/>
                        </a:lnTo>
                        <a:lnTo>
                          <a:pt x="29" y="290"/>
                        </a:lnTo>
                        <a:lnTo>
                          <a:pt x="40" y="295"/>
                        </a:lnTo>
                        <a:lnTo>
                          <a:pt x="55" y="298"/>
                        </a:lnTo>
                        <a:lnTo>
                          <a:pt x="69" y="302"/>
                        </a:lnTo>
                        <a:lnTo>
                          <a:pt x="85" y="305"/>
                        </a:lnTo>
                        <a:lnTo>
                          <a:pt x="100" y="305"/>
                        </a:lnTo>
                        <a:lnTo>
                          <a:pt x="118" y="307"/>
                        </a:lnTo>
                        <a:lnTo>
                          <a:pt x="118" y="307"/>
                        </a:lnTo>
                        <a:lnTo>
                          <a:pt x="135" y="305"/>
                        </a:lnTo>
                        <a:lnTo>
                          <a:pt x="152" y="305"/>
                        </a:lnTo>
                        <a:lnTo>
                          <a:pt x="168" y="302"/>
                        </a:lnTo>
                        <a:lnTo>
                          <a:pt x="182" y="298"/>
                        </a:lnTo>
                        <a:lnTo>
                          <a:pt x="194" y="295"/>
                        </a:lnTo>
                        <a:lnTo>
                          <a:pt x="208" y="290"/>
                        </a:lnTo>
                        <a:lnTo>
                          <a:pt x="218" y="286"/>
                        </a:lnTo>
                        <a:lnTo>
                          <a:pt x="227" y="281"/>
                        </a:lnTo>
                        <a:lnTo>
                          <a:pt x="227" y="281"/>
                        </a:lnTo>
                        <a:lnTo>
                          <a:pt x="230" y="279"/>
                        </a:lnTo>
                        <a:lnTo>
                          <a:pt x="232" y="274"/>
                        </a:lnTo>
                        <a:lnTo>
                          <a:pt x="232" y="269"/>
                        </a:lnTo>
                        <a:lnTo>
                          <a:pt x="234" y="267"/>
                        </a:lnTo>
                        <a:lnTo>
                          <a:pt x="234" y="234"/>
                        </a:lnTo>
                        <a:lnTo>
                          <a:pt x="234" y="234"/>
                        </a:lnTo>
                        <a:lnTo>
                          <a:pt x="232" y="231"/>
                        </a:lnTo>
                        <a:lnTo>
                          <a:pt x="232" y="229"/>
                        </a:lnTo>
                        <a:lnTo>
                          <a:pt x="230" y="229"/>
                        </a:lnTo>
                        <a:lnTo>
                          <a:pt x="227" y="229"/>
                        </a:lnTo>
                        <a:lnTo>
                          <a:pt x="227" y="229"/>
                        </a:lnTo>
                        <a:lnTo>
                          <a:pt x="215" y="234"/>
                        </a:lnTo>
                        <a:lnTo>
                          <a:pt x="206" y="238"/>
                        </a:lnTo>
                        <a:lnTo>
                          <a:pt x="192" y="241"/>
                        </a:lnTo>
                        <a:lnTo>
                          <a:pt x="180" y="246"/>
                        </a:lnTo>
                        <a:lnTo>
                          <a:pt x="166" y="248"/>
                        </a:lnTo>
                        <a:lnTo>
                          <a:pt x="149" y="250"/>
                        </a:lnTo>
                        <a:lnTo>
                          <a:pt x="135" y="250"/>
                        </a:lnTo>
                        <a:lnTo>
                          <a:pt x="118" y="253"/>
                        </a:lnTo>
                        <a:lnTo>
                          <a:pt x="118" y="253"/>
                        </a:lnTo>
                        <a:lnTo>
                          <a:pt x="102" y="250"/>
                        </a:lnTo>
                        <a:lnTo>
                          <a:pt x="88" y="250"/>
                        </a:lnTo>
                        <a:lnTo>
                          <a:pt x="71" y="248"/>
                        </a:lnTo>
                        <a:lnTo>
                          <a:pt x="57" y="246"/>
                        </a:lnTo>
                        <a:lnTo>
                          <a:pt x="45" y="241"/>
                        </a:lnTo>
                        <a:lnTo>
                          <a:pt x="33" y="238"/>
                        </a:lnTo>
                        <a:lnTo>
                          <a:pt x="22" y="234"/>
                        </a:lnTo>
                        <a:lnTo>
                          <a:pt x="10" y="229"/>
                        </a:lnTo>
                        <a:lnTo>
                          <a:pt x="10" y="229"/>
                        </a:lnTo>
                        <a:lnTo>
                          <a:pt x="10" y="229"/>
                        </a:lnTo>
                        <a:lnTo>
                          <a:pt x="10" y="229"/>
                        </a:lnTo>
                        <a:close/>
                        <a:moveTo>
                          <a:pt x="29" y="272"/>
                        </a:moveTo>
                        <a:lnTo>
                          <a:pt x="29" y="272"/>
                        </a:lnTo>
                        <a:lnTo>
                          <a:pt x="26" y="272"/>
                        </a:lnTo>
                        <a:lnTo>
                          <a:pt x="26" y="272"/>
                        </a:lnTo>
                        <a:lnTo>
                          <a:pt x="24" y="269"/>
                        </a:lnTo>
                        <a:lnTo>
                          <a:pt x="22" y="264"/>
                        </a:lnTo>
                        <a:lnTo>
                          <a:pt x="22" y="260"/>
                        </a:lnTo>
                        <a:lnTo>
                          <a:pt x="22" y="260"/>
                        </a:lnTo>
                        <a:lnTo>
                          <a:pt x="22" y="255"/>
                        </a:lnTo>
                        <a:lnTo>
                          <a:pt x="24" y="253"/>
                        </a:lnTo>
                        <a:lnTo>
                          <a:pt x="26" y="250"/>
                        </a:lnTo>
                        <a:lnTo>
                          <a:pt x="26" y="248"/>
                        </a:lnTo>
                        <a:lnTo>
                          <a:pt x="29" y="248"/>
                        </a:lnTo>
                        <a:lnTo>
                          <a:pt x="29" y="248"/>
                        </a:lnTo>
                        <a:lnTo>
                          <a:pt x="29" y="248"/>
                        </a:lnTo>
                        <a:lnTo>
                          <a:pt x="31" y="250"/>
                        </a:lnTo>
                        <a:lnTo>
                          <a:pt x="33" y="253"/>
                        </a:lnTo>
                        <a:lnTo>
                          <a:pt x="36" y="255"/>
                        </a:lnTo>
                        <a:lnTo>
                          <a:pt x="36" y="260"/>
                        </a:lnTo>
                        <a:lnTo>
                          <a:pt x="36" y="260"/>
                        </a:lnTo>
                        <a:lnTo>
                          <a:pt x="36" y="264"/>
                        </a:lnTo>
                        <a:lnTo>
                          <a:pt x="33" y="269"/>
                        </a:lnTo>
                        <a:lnTo>
                          <a:pt x="31" y="272"/>
                        </a:lnTo>
                        <a:lnTo>
                          <a:pt x="29" y="272"/>
                        </a:lnTo>
                        <a:lnTo>
                          <a:pt x="29" y="272"/>
                        </a:lnTo>
                        <a:lnTo>
                          <a:pt x="29" y="272"/>
                        </a:lnTo>
                        <a:lnTo>
                          <a:pt x="29" y="272"/>
                        </a:lnTo>
                        <a:lnTo>
                          <a:pt x="29" y="272"/>
                        </a:lnTo>
                        <a:close/>
                      </a:path>
                    </a:pathLst>
                  </a:custGeom>
                  <a:solidFill>
                    <a:sysClr val="window" lastClr="FFFFFF"/>
                  </a:solidFill>
                  <a:ln>
                    <a:noFill/>
                  </a:ln>
                </p:spPr>
                <p:txBody>
                  <a:bodyPr vert="horz" wrap="square" lIns="162571" tIns="81285" rIns="162571" bIns="81285" numCol="1" anchor="t" anchorCtr="0" compatLnSpc="1"/>
                  <a:lstStyle/>
                  <a:p>
                    <a:pPr defTabSz="1625600">
                      <a:defRPr/>
                    </a:pPr>
                    <a:endParaRPr lang="zh-CN" altLang="en-US" sz="4265" kern="0">
                      <a:solidFill>
                        <a:prstClr val="black"/>
                      </a:solidFill>
                    </a:endParaRPr>
                  </a:p>
                </p:txBody>
              </p:sp>
            </p:grpSp>
            <p:grpSp>
              <p:nvGrpSpPr>
                <p:cNvPr id="609" name="组合 608"/>
                <p:cNvGrpSpPr/>
                <p:nvPr/>
              </p:nvGrpSpPr>
              <p:grpSpPr>
                <a:xfrm>
                  <a:off x="1243747" y="5326060"/>
                  <a:ext cx="229551" cy="302732"/>
                  <a:chOff x="614007" y="4706676"/>
                  <a:chExt cx="229551" cy="302732"/>
                </a:xfrm>
              </p:grpSpPr>
              <p:sp>
                <p:nvSpPr>
                  <p:cNvPr id="628" name="圆角矩形 627"/>
                  <p:cNvSpPr/>
                  <p:nvPr/>
                </p:nvSpPr>
                <p:spPr>
                  <a:xfrm>
                    <a:off x="614007" y="4706676"/>
                    <a:ext cx="229551" cy="302732"/>
                  </a:xfrm>
                  <a:prstGeom prst="roundRect">
                    <a:avLst>
                      <a:gd name="adj" fmla="val 9808"/>
                    </a:avLst>
                  </a:prstGeom>
                  <a:solidFill>
                    <a:srgbClr val="2298F0"/>
                  </a:solidFill>
                  <a:ln>
                    <a:noFill/>
                  </a:ln>
                </p:spPr>
                <p:txBody>
                  <a:bodyPr vert="horz" wrap="square" lIns="162571" tIns="81285" rIns="162571" bIns="81285" numCol="1" anchor="t" anchorCtr="0" compatLnSpc="1"/>
                  <a:lstStyle/>
                  <a:p>
                    <a:pPr defTabSz="1625600"/>
                    <a:endParaRPr lang="zh-CN" altLang="en-US" sz="4265" kern="0">
                      <a:solidFill>
                        <a:prstClr val="black"/>
                      </a:solidFill>
                    </a:endParaRPr>
                  </a:p>
                </p:txBody>
              </p:sp>
              <p:sp>
                <p:nvSpPr>
                  <p:cNvPr id="629" name="Freeform 6"/>
                  <p:cNvSpPr>
                    <a:spLocks noEditPoints="1"/>
                  </p:cNvSpPr>
                  <p:nvPr/>
                </p:nvSpPr>
                <p:spPr bwMode="auto">
                  <a:xfrm>
                    <a:off x="651233" y="4757588"/>
                    <a:ext cx="155099" cy="200909"/>
                  </a:xfrm>
                  <a:custGeom>
                    <a:avLst/>
                    <a:gdLst>
                      <a:gd name="T0" fmla="*/ 0 w 237"/>
                      <a:gd name="T1" fmla="*/ 85 h 307"/>
                      <a:gd name="T2" fmla="*/ 10 w 237"/>
                      <a:gd name="T3" fmla="*/ 139 h 307"/>
                      <a:gd name="T4" fmla="*/ 69 w 237"/>
                      <a:gd name="T5" fmla="*/ 163 h 307"/>
                      <a:gd name="T6" fmla="*/ 154 w 237"/>
                      <a:gd name="T7" fmla="*/ 165 h 307"/>
                      <a:gd name="T8" fmla="*/ 227 w 237"/>
                      <a:gd name="T9" fmla="*/ 139 h 307"/>
                      <a:gd name="T10" fmla="*/ 237 w 237"/>
                      <a:gd name="T11" fmla="*/ 85 h 307"/>
                      <a:gd name="T12" fmla="*/ 230 w 237"/>
                      <a:gd name="T13" fmla="*/ 82 h 307"/>
                      <a:gd name="T14" fmla="*/ 152 w 237"/>
                      <a:gd name="T15" fmla="*/ 108 h 307"/>
                      <a:gd name="T16" fmla="*/ 69 w 237"/>
                      <a:gd name="T17" fmla="*/ 106 h 307"/>
                      <a:gd name="T18" fmla="*/ 7 w 237"/>
                      <a:gd name="T19" fmla="*/ 82 h 307"/>
                      <a:gd name="T20" fmla="*/ 24 w 237"/>
                      <a:gd name="T21" fmla="*/ 132 h 307"/>
                      <a:gd name="T22" fmla="*/ 22 w 237"/>
                      <a:gd name="T23" fmla="*/ 113 h 307"/>
                      <a:gd name="T24" fmla="*/ 31 w 237"/>
                      <a:gd name="T25" fmla="*/ 111 h 307"/>
                      <a:gd name="T26" fmla="*/ 33 w 237"/>
                      <a:gd name="T27" fmla="*/ 130 h 307"/>
                      <a:gd name="T28" fmla="*/ 26 w 237"/>
                      <a:gd name="T29" fmla="*/ 134 h 307"/>
                      <a:gd name="T30" fmla="*/ 166 w 237"/>
                      <a:gd name="T31" fmla="*/ 92 h 307"/>
                      <a:gd name="T32" fmla="*/ 215 w 237"/>
                      <a:gd name="T33" fmla="*/ 73 h 307"/>
                      <a:gd name="T34" fmla="*/ 237 w 237"/>
                      <a:gd name="T35" fmla="*/ 47 h 307"/>
                      <a:gd name="T36" fmla="*/ 222 w 237"/>
                      <a:gd name="T37" fmla="*/ 26 h 307"/>
                      <a:gd name="T38" fmla="*/ 178 w 237"/>
                      <a:gd name="T39" fmla="*/ 7 h 307"/>
                      <a:gd name="T40" fmla="*/ 118 w 237"/>
                      <a:gd name="T41" fmla="*/ 0 h 307"/>
                      <a:gd name="T42" fmla="*/ 50 w 237"/>
                      <a:gd name="T43" fmla="*/ 9 h 307"/>
                      <a:gd name="T44" fmla="*/ 10 w 237"/>
                      <a:gd name="T45" fmla="*/ 30 h 307"/>
                      <a:gd name="T46" fmla="*/ 0 w 237"/>
                      <a:gd name="T47" fmla="*/ 52 h 307"/>
                      <a:gd name="T48" fmla="*/ 26 w 237"/>
                      <a:gd name="T49" fmla="*/ 75 h 307"/>
                      <a:gd name="T50" fmla="*/ 83 w 237"/>
                      <a:gd name="T51" fmla="*/ 92 h 307"/>
                      <a:gd name="T52" fmla="*/ 118 w 237"/>
                      <a:gd name="T53" fmla="*/ 94 h 307"/>
                      <a:gd name="T54" fmla="*/ 3 w 237"/>
                      <a:gd name="T55" fmla="*/ 163 h 307"/>
                      <a:gd name="T56" fmla="*/ 10 w 237"/>
                      <a:gd name="T57" fmla="*/ 210 h 307"/>
                      <a:gd name="T58" fmla="*/ 69 w 237"/>
                      <a:gd name="T59" fmla="*/ 231 h 307"/>
                      <a:gd name="T60" fmla="*/ 154 w 237"/>
                      <a:gd name="T61" fmla="*/ 234 h 307"/>
                      <a:gd name="T62" fmla="*/ 227 w 237"/>
                      <a:gd name="T63" fmla="*/ 210 h 307"/>
                      <a:gd name="T64" fmla="*/ 234 w 237"/>
                      <a:gd name="T65" fmla="*/ 163 h 307"/>
                      <a:gd name="T66" fmla="*/ 227 w 237"/>
                      <a:gd name="T67" fmla="*/ 158 h 307"/>
                      <a:gd name="T68" fmla="*/ 149 w 237"/>
                      <a:gd name="T69" fmla="*/ 179 h 307"/>
                      <a:gd name="T70" fmla="*/ 71 w 237"/>
                      <a:gd name="T71" fmla="*/ 177 h 307"/>
                      <a:gd name="T72" fmla="*/ 10 w 237"/>
                      <a:gd name="T73" fmla="*/ 158 h 307"/>
                      <a:gd name="T74" fmla="*/ 24 w 237"/>
                      <a:gd name="T75" fmla="*/ 203 h 307"/>
                      <a:gd name="T76" fmla="*/ 22 w 237"/>
                      <a:gd name="T77" fmla="*/ 184 h 307"/>
                      <a:gd name="T78" fmla="*/ 31 w 237"/>
                      <a:gd name="T79" fmla="*/ 179 h 307"/>
                      <a:gd name="T80" fmla="*/ 33 w 237"/>
                      <a:gd name="T81" fmla="*/ 201 h 307"/>
                      <a:gd name="T82" fmla="*/ 29 w 237"/>
                      <a:gd name="T83" fmla="*/ 203 h 307"/>
                      <a:gd name="T84" fmla="*/ 3 w 237"/>
                      <a:gd name="T85" fmla="*/ 234 h 307"/>
                      <a:gd name="T86" fmla="*/ 10 w 237"/>
                      <a:gd name="T87" fmla="*/ 281 h 307"/>
                      <a:gd name="T88" fmla="*/ 69 w 237"/>
                      <a:gd name="T89" fmla="*/ 302 h 307"/>
                      <a:gd name="T90" fmla="*/ 152 w 237"/>
                      <a:gd name="T91" fmla="*/ 305 h 307"/>
                      <a:gd name="T92" fmla="*/ 227 w 237"/>
                      <a:gd name="T93" fmla="*/ 281 h 307"/>
                      <a:gd name="T94" fmla="*/ 234 w 237"/>
                      <a:gd name="T95" fmla="*/ 234 h 307"/>
                      <a:gd name="T96" fmla="*/ 227 w 237"/>
                      <a:gd name="T97" fmla="*/ 229 h 307"/>
                      <a:gd name="T98" fmla="*/ 149 w 237"/>
                      <a:gd name="T99" fmla="*/ 250 h 307"/>
                      <a:gd name="T100" fmla="*/ 71 w 237"/>
                      <a:gd name="T101" fmla="*/ 248 h 307"/>
                      <a:gd name="T102" fmla="*/ 10 w 237"/>
                      <a:gd name="T103" fmla="*/ 229 h 307"/>
                      <a:gd name="T104" fmla="*/ 26 w 237"/>
                      <a:gd name="T105" fmla="*/ 272 h 307"/>
                      <a:gd name="T106" fmla="*/ 24 w 237"/>
                      <a:gd name="T107" fmla="*/ 253 h 307"/>
                      <a:gd name="T108" fmla="*/ 31 w 237"/>
                      <a:gd name="T109" fmla="*/ 250 h 307"/>
                      <a:gd name="T110" fmla="*/ 33 w 237"/>
                      <a:gd name="T111" fmla="*/ 269 h 307"/>
                      <a:gd name="T112" fmla="*/ 29 w 237"/>
                      <a:gd name="T113" fmla="*/ 272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7" h="307">
                        <a:moveTo>
                          <a:pt x="7" y="82"/>
                        </a:moveTo>
                        <a:lnTo>
                          <a:pt x="7" y="82"/>
                        </a:lnTo>
                        <a:lnTo>
                          <a:pt x="5" y="80"/>
                        </a:lnTo>
                        <a:lnTo>
                          <a:pt x="3" y="82"/>
                        </a:lnTo>
                        <a:lnTo>
                          <a:pt x="3" y="85"/>
                        </a:lnTo>
                        <a:lnTo>
                          <a:pt x="0" y="85"/>
                        </a:lnTo>
                        <a:lnTo>
                          <a:pt x="3" y="125"/>
                        </a:lnTo>
                        <a:lnTo>
                          <a:pt x="3" y="125"/>
                        </a:lnTo>
                        <a:lnTo>
                          <a:pt x="3" y="130"/>
                        </a:lnTo>
                        <a:lnTo>
                          <a:pt x="3" y="134"/>
                        </a:lnTo>
                        <a:lnTo>
                          <a:pt x="5" y="137"/>
                        </a:lnTo>
                        <a:lnTo>
                          <a:pt x="10" y="139"/>
                        </a:lnTo>
                        <a:lnTo>
                          <a:pt x="10" y="139"/>
                        </a:lnTo>
                        <a:lnTo>
                          <a:pt x="17" y="146"/>
                        </a:lnTo>
                        <a:lnTo>
                          <a:pt x="29" y="151"/>
                        </a:lnTo>
                        <a:lnTo>
                          <a:pt x="40" y="156"/>
                        </a:lnTo>
                        <a:lnTo>
                          <a:pt x="55" y="158"/>
                        </a:lnTo>
                        <a:lnTo>
                          <a:pt x="69" y="163"/>
                        </a:lnTo>
                        <a:lnTo>
                          <a:pt x="83" y="165"/>
                        </a:lnTo>
                        <a:lnTo>
                          <a:pt x="100" y="165"/>
                        </a:lnTo>
                        <a:lnTo>
                          <a:pt x="118" y="165"/>
                        </a:lnTo>
                        <a:lnTo>
                          <a:pt x="118" y="165"/>
                        </a:lnTo>
                        <a:lnTo>
                          <a:pt x="137" y="165"/>
                        </a:lnTo>
                        <a:lnTo>
                          <a:pt x="154" y="165"/>
                        </a:lnTo>
                        <a:lnTo>
                          <a:pt x="168" y="163"/>
                        </a:lnTo>
                        <a:lnTo>
                          <a:pt x="182" y="158"/>
                        </a:lnTo>
                        <a:lnTo>
                          <a:pt x="196" y="156"/>
                        </a:lnTo>
                        <a:lnTo>
                          <a:pt x="208" y="151"/>
                        </a:lnTo>
                        <a:lnTo>
                          <a:pt x="218" y="146"/>
                        </a:lnTo>
                        <a:lnTo>
                          <a:pt x="227" y="139"/>
                        </a:lnTo>
                        <a:lnTo>
                          <a:pt x="227" y="139"/>
                        </a:lnTo>
                        <a:lnTo>
                          <a:pt x="232" y="137"/>
                        </a:lnTo>
                        <a:lnTo>
                          <a:pt x="232" y="134"/>
                        </a:lnTo>
                        <a:lnTo>
                          <a:pt x="234" y="130"/>
                        </a:lnTo>
                        <a:lnTo>
                          <a:pt x="234" y="125"/>
                        </a:lnTo>
                        <a:lnTo>
                          <a:pt x="237" y="85"/>
                        </a:lnTo>
                        <a:lnTo>
                          <a:pt x="237" y="85"/>
                        </a:lnTo>
                        <a:lnTo>
                          <a:pt x="234" y="85"/>
                        </a:lnTo>
                        <a:lnTo>
                          <a:pt x="232" y="82"/>
                        </a:lnTo>
                        <a:lnTo>
                          <a:pt x="232" y="80"/>
                        </a:lnTo>
                        <a:lnTo>
                          <a:pt x="230" y="82"/>
                        </a:lnTo>
                        <a:lnTo>
                          <a:pt x="230" y="82"/>
                        </a:lnTo>
                        <a:lnTo>
                          <a:pt x="220" y="87"/>
                        </a:lnTo>
                        <a:lnTo>
                          <a:pt x="208" y="94"/>
                        </a:lnTo>
                        <a:lnTo>
                          <a:pt x="196" y="99"/>
                        </a:lnTo>
                        <a:lnTo>
                          <a:pt x="182" y="104"/>
                        </a:lnTo>
                        <a:lnTo>
                          <a:pt x="168" y="106"/>
                        </a:lnTo>
                        <a:lnTo>
                          <a:pt x="152" y="108"/>
                        </a:lnTo>
                        <a:lnTo>
                          <a:pt x="135" y="108"/>
                        </a:lnTo>
                        <a:lnTo>
                          <a:pt x="118" y="111"/>
                        </a:lnTo>
                        <a:lnTo>
                          <a:pt x="118" y="111"/>
                        </a:lnTo>
                        <a:lnTo>
                          <a:pt x="102" y="108"/>
                        </a:lnTo>
                        <a:lnTo>
                          <a:pt x="85" y="108"/>
                        </a:lnTo>
                        <a:lnTo>
                          <a:pt x="69" y="106"/>
                        </a:lnTo>
                        <a:lnTo>
                          <a:pt x="55" y="104"/>
                        </a:lnTo>
                        <a:lnTo>
                          <a:pt x="40" y="99"/>
                        </a:lnTo>
                        <a:lnTo>
                          <a:pt x="29" y="94"/>
                        </a:lnTo>
                        <a:lnTo>
                          <a:pt x="17" y="87"/>
                        </a:lnTo>
                        <a:lnTo>
                          <a:pt x="7" y="82"/>
                        </a:lnTo>
                        <a:lnTo>
                          <a:pt x="7" y="82"/>
                        </a:lnTo>
                        <a:lnTo>
                          <a:pt x="7" y="82"/>
                        </a:lnTo>
                        <a:lnTo>
                          <a:pt x="7" y="82"/>
                        </a:lnTo>
                        <a:close/>
                        <a:moveTo>
                          <a:pt x="26" y="134"/>
                        </a:moveTo>
                        <a:lnTo>
                          <a:pt x="26" y="134"/>
                        </a:lnTo>
                        <a:lnTo>
                          <a:pt x="26" y="132"/>
                        </a:lnTo>
                        <a:lnTo>
                          <a:pt x="24" y="132"/>
                        </a:lnTo>
                        <a:lnTo>
                          <a:pt x="22" y="130"/>
                        </a:lnTo>
                        <a:lnTo>
                          <a:pt x="22" y="125"/>
                        </a:lnTo>
                        <a:lnTo>
                          <a:pt x="19" y="120"/>
                        </a:lnTo>
                        <a:lnTo>
                          <a:pt x="19" y="120"/>
                        </a:lnTo>
                        <a:lnTo>
                          <a:pt x="22" y="116"/>
                        </a:lnTo>
                        <a:lnTo>
                          <a:pt x="22" y="113"/>
                        </a:lnTo>
                        <a:lnTo>
                          <a:pt x="24" y="111"/>
                        </a:lnTo>
                        <a:lnTo>
                          <a:pt x="26" y="108"/>
                        </a:lnTo>
                        <a:lnTo>
                          <a:pt x="26" y="108"/>
                        </a:lnTo>
                        <a:lnTo>
                          <a:pt x="26" y="108"/>
                        </a:lnTo>
                        <a:lnTo>
                          <a:pt x="29" y="108"/>
                        </a:lnTo>
                        <a:lnTo>
                          <a:pt x="31" y="111"/>
                        </a:lnTo>
                        <a:lnTo>
                          <a:pt x="33" y="113"/>
                        </a:lnTo>
                        <a:lnTo>
                          <a:pt x="33" y="116"/>
                        </a:lnTo>
                        <a:lnTo>
                          <a:pt x="33" y="120"/>
                        </a:lnTo>
                        <a:lnTo>
                          <a:pt x="33" y="120"/>
                        </a:lnTo>
                        <a:lnTo>
                          <a:pt x="33" y="125"/>
                        </a:lnTo>
                        <a:lnTo>
                          <a:pt x="33" y="130"/>
                        </a:lnTo>
                        <a:lnTo>
                          <a:pt x="31" y="132"/>
                        </a:lnTo>
                        <a:lnTo>
                          <a:pt x="29" y="132"/>
                        </a:lnTo>
                        <a:lnTo>
                          <a:pt x="26" y="134"/>
                        </a:lnTo>
                        <a:lnTo>
                          <a:pt x="26" y="134"/>
                        </a:lnTo>
                        <a:lnTo>
                          <a:pt x="26" y="134"/>
                        </a:lnTo>
                        <a:lnTo>
                          <a:pt x="26" y="134"/>
                        </a:lnTo>
                        <a:close/>
                        <a:moveTo>
                          <a:pt x="118" y="94"/>
                        </a:moveTo>
                        <a:lnTo>
                          <a:pt x="118" y="94"/>
                        </a:lnTo>
                        <a:lnTo>
                          <a:pt x="130" y="94"/>
                        </a:lnTo>
                        <a:lnTo>
                          <a:pt x="144" y="94"/>
                        </a:lnTo>
                        <a:lnTo>
                          <a:pt x="154" y="92"/>
                        </a:lnTo>
                        <a:lnTo>
                          <a:pt x="166" y="92"/>
                        </a:lnTo>
                        <a:lnTo>
                          <a:pt x="178" y="90"/>
                        </a:lnTo>
                        <a:lnTo>
                          <a:pt x="187" y="85"/>
                        </a:lnTo>
                        <a:lnTo>
                          <a:pt x="194" y="82"/>
                        </a:lnTo>
                        <a:lnTo>
                          <a:pt x="204" y="80"/>
                        </a:lnTo>
                        <a:lnTo>
                          <a:pt x="211" y="75"/>
                        </a:lnTo>
                        <a:lnTo>
                          <a:pt x="215" y="73"/>
                        </a:lnTo>
                        <a:lnTo>
                          <a:pt x="222" y="68"/>
                        </a:lnTo>
                        <a:lnTo>
                          <a:pt x="227" y="64"/>
                        </a:lnTo>
                        <a:lnTo>
                          <a:pt x="232" y="61"/>
                        </a:lnTo>
                        <a:lnTo>
                          <a:pt x="234" y="56"/>
                        </a:lnTo>
                        <a:lnTo>
                          <a:pt x="234" y="52"/>
                        </a:lnTo>
                        <a:lnTo>
                          <a:pt x="237" y="47"/>
                        </a:lnTo>
                        <a:lnTo>
                          <a:pt x="237" y="47"/>
                        </a:lnTo>
                        <a:lnTo>
                          <a:pt x="234" y="42"/>
                        </a:lnTo>
                        <a:lnTo>
                          <a:pt x="234" y="40"/>
                        </a:lnTo>
                        <a:lnTo>
                          <a:pt x="232" y="35"/>
                        </a:lnTo>
                        <a:lnTo>
                          <a:pt x="227" y="30"/>
                        </a:lnTo>
                        <a:lnTo>
                          <a:pt x="222" y="26"/>
                        </a:lnTo>
                        <a:lnTo>
                          <a:pt x="218" y="23"/>
                        </a:lnTo>
                        <a:lnTo>
                          <a:pt x="211" y="19"/>
                        </a:lnTo>
                        <a:lnTo>
                          <a:pt x="204" y="16"/>
                        </a:lnTo>
                        <a:lnTo>
                          <a:pt x="194" y="12"/>
                        </a:lnTo>
                        <a:lnTo>
                          <a:pt x="187" y="9"/>
                        </a:lnTo>
                        <a:lnTo>
                          <a:pt x="178" y="7"/>
                        </a:lnTo>
                        <a:lnTo>
                          <a:pt x="166" y="4"/>
                        </a:lnTo>
                        <a:lnTo>
                          <a:pt x="154" y="2"/>
                        </a:lnTo>
                        <a:lnTo>
                          <a:pt x="144" y="0"/>
                        </a:lnTo>
                        <a:lnTo>
                          <a:pt x="130" y="0"/>
                        </a:lnTo>
                        <a:lnTo>
                          <a:pt x="118" y="0"/>
                        </a:lnTo>
                        <a:lnTo>
                          <a:pt x="118" y="0"/>
                        </a:lnTo>
                        <a:lnTo>
                          <a:pt x="104" y="0"/>
                        </a:lnTo>
                        <a:lnTo>
                          <a:pt x="95" y="0"/>
                        </a:lnTo>
                        <a:lnTo>
                          <a:pt x="83" y="2"/>
                        </a:lnTo>
                        <a:lnTo>
                          <a:pt x="71" y="4"/>
                        </a:lnTo>
                        <a:lnTo>
                          <a:pt x="59" y="7"/>
                        </a:lnTo>
                        <a:lnTo>
                          <a:pt x="50" y="9"/>
                        </a:lnTo>
                        <a:lnTo>
                          <a:pt x="43" y="12"/>
                        </a:lnTo>
                        <a:lnTo>
                          <a:pt x="33" y="16"/>
                        </a:lnTo>
                        <a:lnTo>
                          <a:pt x="26" y="19"/>
                        </a:lnTo>
                        <a:lnTo>
                          <a:pt x="19" y="23"/>
                        </a:lnTo>
                        <a:lnTo>
                          <a:pt x="14" y="26"/>
                        </a:lnTo>
                        <a:lnTo>
                          <a:pt x="10" y="30"/>
                        </a:lnTo>
                        <a:lnTo>
                          <a:pt x="5" y="35"/>
                        </a:lnTo>
                        <a:lnTo>
                          <a:pt x="3" y="40"/>
                        </a:lnTo>
                        <a:lnTo>
                          <a:pt x="0" y="42"/>
                        </a:lnTo>
                        <a:lnTo>
                          <a:pt x="0" y="47"/>
                        </a:lnTo>
                        <a:lnTo>
                          <a:pt x="0" y="47"/>
                        </a:lnTo>
                        <a:lnTo>
                          <a:pt x="0" y="52"/>
                        </a:lnTo>
                        <a:lnTo>
                          <a:pt x="3" y="56"/>
                        </a:lnTo>
                        <a:lnTo>
                          <a:pt x="5" y="61"/>
                        </a:lnTo>
                        <a:lnTo>
                          <a:pt x="10" y="64"/>
                        </a:lnTo>
                        <a:lnTo>
                          <a:pt x="14" y="68"/>
                        </a:lnTo>
                        <a:lnTo>
                          <a:pt x="19" y="73"/>
                        </a:lnTo>
                        <a:lnTo>
                          <a:pt x="26" y="75"/>
                        </a:lnTo>
                        <a:lnTo>
                          <a:pt x="33" y="80"/>
                        </a:lnTo>
                        <a:lnTo>
                          <a:pt x="43" y="82"/>
                        </a:lnTo>
                        <a:lnTo>
                          <a:pt x="50" y="85"/>
                        </a:lnTo>
                        <a:lnTo>
                          <a:pt x="59" y="90"/>
                        </a:lnTo>
                        <a:lnTo>
                          <a:pt x="71" y="92"/>
                        </a:lnTo>
                        <a:lnTo>
                          <a:pt x="83" y="92"/>
                        </a:lnTo>
                        <a:lnTo>
                          <a:pt x="95" y="94"/>
                        </a:lnTo>
                        <a:lnTo>
                          <a:pt x="104" y="94"/>
                        </a:lnTo>
                        <a:lnTo>
                          <a:pt x="118" y="94"/>
                        </a:lnTo>
                        <a:lnTo>
                          <a:pt x="118" y="94"/>
                        </a:lnTo>
                        <a:lnTo>
                          <a:pt x="118" y="94"/>
                        </a:lnTo>
                        <a:lnTo>
                          <a:pt x="118" y="94"/>
                        </a:lnTo>
                        <a:close/>
                        <a:moveTo>
                          <a:pt x="10" y="158"/>
                        </a:moveTo>
                        <a:lnTo>
                          <a:pt x="10" y="158"/>
                        </a:lnTo>
                        <a:lnTo>
                          <a:pt x="7" y="158"/>
                        </a:lnTo>
                        <a:lnTo>
                          <a:pt x="5" y="158"/>
                        </a:lnTo>
                        <a:lnTo>
                          <a:pt x="3" y="160"/>
                        </a:lnTo>
                        <a:lnTo>
                          <a:pt x="3" y="163"/>
                        </a:lnTo>
                        <a:lnTo>
                          <a:pt x="3" y="196"/>
                        </a:lnTo>
                        <a:lnTo>
                          <a:pt x="3" y="196"/>
                        </a:lnTo>
                        <a:lnTo>
                          <a:pt x="3" y="201"/>
                        </a:lnTo>
                        <a:lnTo>
                          <a:pt x="5" y="205"/>
                        </a:lnTo>
                        <a:lnTo>
                          <a:pt x="7" y="208"/>
                        </a:lnTo>
                        <a:lnTo>
                          <a:pt x="10" y="210"/>
                        </a:lnTo>
                        <a:lnTo>
                          <a:pt x="10" y="210"/>
                        </a:lnTo>
                        <a:lnTo>
                          <a:pt x="19" y="217"/>
                        </a:lnTo>
                        <a:lnTo>
                          <a:pt x="29" y="222"/>
                        </a:lnTo>
                        <a:lnTo>
                          <a:pt x="40" y="224"/>
                        </a:lnTo>
                        <a:lnTo>
                          <a:pt x="55" y="229"/>
                        </a:lnTo>
                        <a:lnTo>
                          <a:pt x="69" y="231"/>
                        </a:lnTo>
                        <a:lnTo>
                          <a:pt x="83" y="234"/>
                        </a:lnTo>
                        <a:lnTo>
                          <a:pt x="100" y="236"/>
                        </a:lnTo>
                        <a:lnTo>
                          <a:pt x="118" y="236"/>
                        </a:lnTo>
                        <a:lnTo>
                          <a:pt x="118" y="236"/>
                        </a:lnTo>
                        <a:lnTo>
                          <a:pt x="135" y="236"/>
                        </a:lnTo>
                        <a:lnTo>
                          <a:pt x="154" y="234"/>
                        </a:lnTo>
                        <a:lnTo>
                          <a:pt x="168" y="231"/>
                        </a:lnTo>
                        <a:lnTo>
                          <a:pt x="182" y="229"/>
                        </a:lnTo>
                        <a:lnTo>
                          <a:pt x="196" y="224"/>
                        </a:lnTo>
                        <a:lnTo>
                          <a:pt x="208" y="222"/>
                        </a:lnTo>
                        <a:lnTo>
                          <a:pt x="218" y="217"/>
                        </a:lnTo>
                        <a:lnTo>
                          <a:pt x="227" y="210"/>
                        </a:lnTo>
                        <a:lnTo>
                          <a:pt x="227" y="210"/>
                        </a:lnTo>
                        <a:lnTo>
                          <a:pt x="230" y="208"/>
                        </a:lnTo>
                        <a:lnTo>
                          <a:pt x="232" y="205"/>
                        </a:lnTo>
                        <a:lnTo>
                          <a:pt x="234" y="201"/>
                        </a:lnTo>
                        <a:lnTo>
                          <a:pt x="234" y="196"/>
                        </a:lnTo>
                        <a:lnTo>
                          <a:pt x="234" y="163"/>
                        </a:lnTo>
                        <a:lnTo>
                          <a:pt x="234" y="163"/>
                        </a:lnTo>
                        <a:lnTo>
                          <a:pt x="234" y="160"/>
                        </a:lnTo>
                        <a:lnTo>
                          <a:pt x="232" y="158"/>
                        </a:lnTo>
                        <a:lnTo>
                          <a:pt x="230" y="158"/>
                        </a:lnTo>
                        <a:lnTo>
                          <a:pt x="227" y="158"/>
                        </a:lnTo>
                        <a:lnTo>
                          <a:pt x="227" y="158"/>
                        </a:lnTo>
                        <a:lnTo>
                          <a:pt x="215" y="163"/>
                        </a:lnTo>
                        <a:lnTo>
                          <a:pt x="206" y="168"/>
                        </a:lnTo>
                        <a:lnTo>
                          <a:pt x="194" y="172"/>
                        </a:lnTo>
                        <a:lnTo>
                          <a:pt x="180" y="175"/>
                        </a:lnTo>
                        <a:lnTo>
                          <a:pt x="166" y="177"/>
                        </a:lnTo>
                        <a:lnTo>
                          <a:pt x="149" y="179"/>
                        </a:lnTo>
                        <a:lnTo>
                          <a:pt x="135" y="182"/>
                        </a:lnTo>
                        <a:lnTo>
                          <a:pt x="118" y="182"/>
                        </a:lnTo>
                        <a:lnTo>
                          <a:pt x="118" y="182"/>
                        </a:lnTo>
                        <a:lnTo>
                          <a:pt x="102" y="182"/>
                        </a:lnTo>
                        <a:lnTo>
                          <a:pt x="88" y="179"/>
                        </a:lnTo>
                        <a:lnTo>
                          <a:pt x="71" y="177"/>
                        </a:lnTo>
                        <a:lnTo>
                          <a:pt x="57" y="175"/>
                        </a:lnTo>
                        <a:lnTo>
                          <a:pt x="43" y="172"/>
                        </a:lnTo>
                        <a:lnTo>
                          <a:pt x="31" y="168"/>
                        </a:lnTo>
                        <a:lnTo>
                          <a:pt x="19" y="163"/>
                        </a:lnTo>
                        <a:lnTo>
                          <a:pt x="10" y="158"/>
                        </a:lnTo>
                        <a:lnTo>
                          <a:pt x="10" y="158"/>
                        </a:lnTo>
                        <a:lnTo>
                          <a:pt x="10" y="158"/>
                        </a:lnTo>
                        <a:lnTo>
                          <a:pt x="10" y="158"/>
                        </a:lnTo>
                        <a:close/>
                        <a:moveTo>
                          <a:pt x="29" y="203"/>
                        </a:moveTo>
                        <a:lnTo>
                          <a:pt x="29" y="203"/>
                        </a:lnTo>
                        <a:lnTo>
                          <a:pt x="26" y="203"/>
                        </a:lnTo>
                        <a:lnTo>
                          <a:pt x="24" y="203"/>
                        </a:lnTo>
                        <a:lnTo>
                          <a:pt x="22" y="201"/>
                        </a:lnTo>
                        <a:lnTo>
                          <a:pt x="22" y="196"/>
                        </a:lnTo>
                        <a:lnTo>
                          <a:pt x="22" y="191"/>
                        </a:lnTo>
                        <a:lnTo>
                          <a:pt x="22" y="191"/>
                        </a:lnTo>
                        <a:lnTo>
                          <a:pt x="22" y="186"/>
                        </a:lnTo>
                        <a:lnTo>
                          <a:pt x="22" y="184"/>
                        </a:lnTo>
                        <a:lnTo>
                          <a:pt x="24" y="179"/>
                        </a:lnTo>
                        <a:lnTo>
                          <a:pt x="26" y="179"/>
                        </a:lnTo>
                        <a:lnTo>
                          <a:pt x="26" y="179"/>
                        </a:lnTo>
                        <a:lnTo>
                          <a:pt x="26" y="179"/>
                        </a:lnTo>
                        <a:lnTo>
                          <a:pt x="29" y="179"/>
                        </a:lnTo>
                        <a:lnTo>
                          <a:pt x="31" y="179"/>
                        </a:lnTo>
                        <a:lnTo>
                          <a:pt x="33" y="184"/>
                        </a:lnTo>
                        <a:lnTo>
                          <a:pt x="33" y="186"/>
                        </a:lnTo>
                        <a:lnTo>
                          <a:pt x="36" y="191"/>
                        </a:lnTo>
                        <a:lnTo>
                          <a:pt x="36" y="191"/>
                        </a:lnTo>
                        <a:lnTo>
                          <a:pt x="33" y="196"/>
                        </a:lnTo>
                        <a:lnTo>
                          <a:pt x="33" y="201"/>
                        </a:lnTo>
                        <a:lnTo>
                          <a:pt x="31" y="203"/>
                        </a:lnTo>
                        <a:lnTo>
                          <a:pt x="29" y="203"/>
                        </a:lnTo>
                        <a:lnTo>
                          <a:pt x="29" y="203"/>
                        </a:lnTo>
                        <a:lnTo>
                          <a:pt x="29" y="203"/>
                        </a:lnTo>
                        <a:lnTo>
                          <a:pt x="29" y="203"/>
                        </a:lnTo>
                        <a:lnTo>
                          <a:pt x="29" y="203"/>
                        </a:lnTo>
                        <a:close/>
                        <a:moveTo>
                          <a:pt x="10" y="229"/>
                        </a:moveTo>
                        <a:lnTo>
                          <a:pt x="10" y="229"/>
                        </a:lnTo>
                        <a:lnTo>
                          <a:pt x="7" y="229"/>
                        </a:lnTo>
                        <a:lnTo>
                          <a:pt x="5" y="229"/>
                        </a:lnTo>
                        <a:lnTo>
                          <a:pt x="3" y="231"/>
                        </a:lnTo>
                        <a:lnTo>
                          <a:pt x="3" y="234"/>
                        </a:lnTo>
                        <a:lnTo>
                          <a:pt x="3" y="267"/>
                        </a:lnTo>
                        <a:lnTo>
                          <a:pt x="3" y="267"/>
                        </a:lnTo>
                        <a:lnTo>
                          <a:pt x="5" y="269"/>
                        </a:lnTo>
                        <a:lnTo>
                          <a:pt x="5" y="274"/>
                        </a:lnTo>
                        <a:lnTo>
                          <a:pt x="7" y="279"/>
                        </a:lnTo>
                        <a:lnTo>
                          <a:pt x="10" y="281"/>
                        </a:lnTo>
                        <a:lnTo>
                          <a:pt x="10" y="281"/>
                        </a:lnTo>
                        <a:lnTo>
                          <a:pt x="19" y="286"/>
                        </a:lnTo>
                        <a:lnTo>
                          <a:pt x="29" y="290"/>
                        </a:lnTo>
                        <a:lnTo>
                          <a:pt x="40" y="295"/>
                        </a:lnTo>
                        <a:lnTo>
                          <a:pt x="55" y="298"/>
                        </a:lnTo>
                        <a:lnTo>
                          <a:pt x="69" y="302"/>
                        </a:lnTo>
                        <a:lnTo>
                          <a:pt x="85" y="305"/>
                        </a:lnTo>
                        <a:lnTo>
                          <a:pt x="100" y="305"/>
                        </a:lnTo>
                        <a:lnTo>
                          <a:pt x="118" y="307"/>
                        </a:lnTo>
                        <a:lnTo>
                          <a:pt x="118" y="307"/>
                        </a:lnTo>
                        <a:lnTo>
                          <a:pt x="135" y="305"/>
                        </a:lnTo>
                        <a:lnTo>
                          <a:pt x="152" y="305"/>
                        </a:lnTo>
                        <a:lnTo>
                          <a:pt x="168" y="302"/>
                        </a:lnTo>
                        <a:lnTo>
                          <a:pt x="182" y="298"/>
                        </a:lnTo>
                        <a:lnTo>
                          <a:pt x="194" y="295"/>
                        </a:lnTo>
                        <a:lnTo>
                          <a:pt x="208" y="290"/>
                        </a:lnTo>
                        <a:lnTo>
                          <a:pt x="218" y="286"/>
                        </a:lnTo>
                        <a:lnTo>
                          <a:pt x="227" y="281"/>
                        </a:lnTo>
                        <a:lnTo>
                          <a:pt x="227" y="281"/>
                        </a:lnTo>
                        <a:lnTo>
                          <a:pt x="230" y="279"/>
                        </a:lnTo>
                        <a:lnTo>
                          <a:pt x="232" y="274"/>
                        </a:lnTo>
                        <a:lnTo>
                          <a:pt x="232" y="269"/>
                        </a:lnTo>
                        <a:lnTo>
                          <a:pt x="234" y="267"/>
                        </a:lnTo>
                        <a:lnTo>
                          <a:pt x="234" y="234"/>
                        </a:lnTo>
                        <a:lnTo>
                          <a:pt x="234" y="234"/>
                        </a:lnTo>
                        <a:lnTo>
                          <a:pt x="232" y="231"/>
                        </a:lnTo>
                        <a:lnTo>
                          <a:pt x="232" y="229"/>
                        </a:lnTo>
                        <a:lnTo>
                          <a:pt x="230" y="229"/>
                        </a:lnTo>
                        <a:lnTo>
                          <a:pt x="227" y="229"/>
                        </a:lnTo>
                        <a:lnTo>
                          <a:pt x="227" y="229"/>
                        </a:lnTo>
                        <a:lnTo>
                          <a:pt x="215" y="234"/>
                        </a:lnTo>
                        <a:lnTo>
                          <a:pt x="206" y="238"/>
                        </a:lnTo>
                        <a:lnTo>
                          <a:pt x="192" y="241"/>
                        </a:lnTo>
                        <a:lnTo>
                          <a:pt x="180" y="246"/>
                        </a:lnTo>
                        <a:lnTo>
                          <a:pt x="166" y="248"/>
                        </a:lnTo>
                        <a:lnTo>
                          <a:pt x="149" y="250"/>
                        </a:lnTo>
                        <a:lnTo>
                          <a:pt x="135" y="250"/>
                        </a:lnTo>
                        <a:lnTo>
                          <a:pt x="118" y="253"/>
                        </a:lnTo>
                        <a:lnTo>
                          <a:pt x="118" y="253"/>
                        </a:lnTo>
                        <a:lnTo>
                          <a:pt x="102" y="250"/>
                        </a:lnTo>
                        <a:lnTo>
                          <a:pt x="88" y="250"/>
                        </a:lnTo>
                        <a:lnTo>
                          <a:pt x="71" y="248"/>
                        </a:lnTo>
                        <a:lnTo>
                          <a:pt x="57" y="246"/>
                        </a:lnTo>
                        <a:lnTo>
                          <a:pt x="45" y="241"/>
                        </a:lnTo>
                        <a:lnTo>
                          <a:pt x="33" y="238"/>
                        </a:lnTo>
                        <a:lnTo>
                          <a:pt x="22" y="234"/>
                        </a:lnTo>
                        <a:lnTo>
                          <a:pt x="10" y="229"/>
                        </a:lnTo>
                        <a:lnTo>
                          <a:pt x="10" y="229"/>
                        </a:lnTo>
                        <a:lnTo>
                          <a:pt x="10" y="229"/>
                        </a:lnTo>
                        <a:lnTo>
                          <a:pt x="10" y="229"/>
                        </a:lnTo>
                        <a:close/>
                        <a:moveTo>
                          <a:pt x="29" y="272"/>
                        </a:moveTo>
                        <a:lnTo>
                          <a:pt x="29" y="272"/>
                        </a:lnTo>
                        <a:lnTo>
                          <a:pt x="26" y="272"/>
                        </a:lnTo>
                        <a:lnTo>
                          <a:pt x="26" y="272"/>
                        </a:lnTo>
                        <a:lnTo>
                          <a:pt x="24" y="269"/>
                        </a:lnTo>
                        <a:lnTo>
                          <a:pt x="22" y="264"/>
                        </a:lnTo>
                        <a:lnTo>
                          <a:pt x="22" y="260"/>
                        </a:lnTo>
                        <a:lnTo>
                          <a:pt x="22" y="260"/>
                        </a:lnTo>
                        <a:lnTo>
                          <a:pt x="22" y="255"/>
                        </a:lnTo>
                        <a:lnTo>
                          <a:pt x="24" y="253"/>
                        </a:lnTo>
                        <a:lnTo>
                          <a:pt x="26" y="250"/>
                        </a:lnTo>
                        <a:lnTo>
                          <a:pt x="26" y="248"/>
                        </a:lnTo>
                        <a:lnTo>
                          <a:pt x="29" y="248"/>
                        </a:lnTo>
                        <a:lnTo>
                          <a:pt x="29" y="248"/>
                        </a:lnTo>
                        <a:lnTo>
                          <a:pt x="29" y="248"/>
                        </a:lnTo>
                        <a:lnTo>
                          <a:pt x="31" y="250"/>
                        </a:lnTo>
                        <a:lnTo>
                          <a:pt x="33" y="253"/>
                        </a:lnTo>
                        <a:lnTo>
                          <a:pt x="36" y="255"/>
                        </a:lnTo>
                        <a:lnTo>
                          <a:pt x="36" y="260"/>
                        </a:lnTo>
                        <a:lnTo>
                          <a:pt x="36" y="260"/>
                        </a:lnTo>
                        <a:lnTo>
                          <a:pt x="36" y="264"/>
                        </a:lnTo>
                        <a:lnTo>
                          <a:pt x="33" y="269"/>
                        </a:lnTo>
                        <a:lnTo>
                          <a:pt x="31" y="272"/>
                        </a:lnTo>
                        <a:lnTo>
                          <a:pt x="29" y="272"/>
                        </a:lnTo>
                        <a:lnTo>
                          <a:pt x="29" y="272"/>
                        </a:lnTo>
                        <a:lnTo>
                          <a:pt x="29" y="272"/>
                        </a:lnTo>
                        <a:lnTo>
                          <a:pt x="29" y="272"/>
                        </a:lnTo>
                        <a:lnTo>
                          <a:pt x="29" y="272"/>
                        </a:lnTo>
                        <a:close/>
                      </a:path>
                    </a:pathLst>
                  </a:custGeom>
                  <a:solidFill>
                    <a:sysClr val="window" lastClr="FFFFFF"/>
                  </a:solidFill>
                  <a:ln>
                    <a:noFill/>
                  </a:ln>
                </p:spPr>
                <p:txBody>
                  <a:bodyPr vert="horz" wrap="square" lIns="162571" tIns="81285" rIns="162571" bIns="81285" numCol="1" anchor="t" anchorCtr="0" compatLnSpc="1"/>
                  <a:lstStyle/>
                  <a:p>
                    <a:pPr defTabSz="1625600">
                      <a:defRPr/>
                    </a:pPr>
                    <a:endParaRPr lang="zh-CN" altLang="en-US" sz="4265" kern="0">
                      <a:solidFill>
                        <a:prstClr val="black"/>
                      </a:solidFill>
                    </a:endParaRPr>
                  </a:p>
                </p:txBody>
              </p:sp>
            </p:grpSp>
            <p:grpSp>
              <p:nvGrpSpPr>
                <p:cNvPr id="610" name="组合 609"/>
                <p:cNvGrpSpPr/>
                <p:nvPr/>
              </p:nvGrpSpPr>
              <p:grpSpPr>
                <a:xfrm>
                  <a:off x="1067365" y="5421396"/>
                  <a:ext cx="229551" cy="302732"/>
                  <a:chOff x="614007" y="4706676"/>
                  <a:chExt cx="229551" cy="302732"/>
                </a:xfrm>
              </p:grpSpPr>
              <p:sp>
                <p:nvSpPr>
                  <p:cNvPr id="626" name="圆角矩形 625"/>
                  <p:cNvSpPr/>
                  <p:nvPr/>
                </p:nvSpPr>
                <p:spPr>
                  <a:xfrm>
                    <a:off x="614007" y="4706676"/>
                    <a:ext cx="229551" cy="302732"/>
                  </a:xfrm>
                  <a:prstGeom prst="roundRect">
                    <a:avLst>
                      <a:gd name="adj" fmla="val 9808"/>
                    </a:avLst>
                  </a:prstGeom>
                  <a:solidFill>
                    <a:srgbClr val="2298F0"/>
                  </a:solidFill>
                  <a:ln>
                    <a:noFill/>
                  </a:ln>
                </p:spPr>
                <p:txBody>
                  <a:bodyPr vert="horz" wrap="square" lIns="162571" tIns="81285" rIns="162571" bIns="81285" numCol="1" anchor="t" anchorCtr="0" compatLnSpc="1"/>
                  <a:lstStyle/>
                  <a:p>
                    <a:pPr defTabSz="1625600"/>
                    <a:endParaRPr lang="zh-CN" altLang="en-US" sz="4265" kern="0">
                      <a:solidFill>
                        <a:prstClr val="black"/>
                      </a:solidFill>
                    </a:endParaRPr>
                  </a:p>
                </p:txBody>
              </p:sp>
              <p:sp>
                <p:nvSpPr>
                  <p:cNvPr id="627" name="Freeform 6"/>
                  <p:cNvSpPr>
                    <a:spLocks noEditPoints="1"/>
                  </p:cNvSpPr>
                  <p:nvPr/>
                </p:nvSpPr>
                <p:spPr bwMode="auto">
                  <a:xfrm>
                    <a:off x="651233" y="4757588"/>
                    <a:ext cx="155099" cy="200909"/>
                  </a:xfrm>
                  <a:custGeom>
                    <a:avLst/>
                    <a:gdLst>
                      <a:gd name="T0" fmla="*/ 0 w 237"/>
                      <a:gd name="T1" fmla="*/ 85 h 307"/>
                      <a:gd name="T2" fmla="*/ 10 w 237"/>
                      <a:gd name="T3" fmla="*/ 139 h 307"/>
                      <a:gd name="T4" fmla="*/ 69 w 237"/>
                      <a:gd name="T5" fmla="*/ 163 h 307"/>
                      <a:gd name="T6" fmla="*/ 154 w 237"/>
                      <a:gd name="T7" fmla="*/ 165 h 307"/>
                      <a:gd name="T8" fmla="*/ 227 w 237"/>
                      <a:gd name="T9" fmla="*/ 139 h 307"/>
                      <a:gd name="T10" fmla="*/ 237 w 237"/>
                      <a:gd name="T11" fmla="*/ 85 h 307"/>
                      <a:gd name="T12" fmla="*/ 230 w 237"/>
                      <a:gd name="T13" fmla="*/ 82 h 307"/>
                      <a:gd name="T14" fmla="*/ 152 w 237"/>
                      <a:gd name="T15" fmla="*/ 108 h 307"/>
                      <a:gd name="T16" fmla="*/ 69 w 237"/>
                      <a:gd name="T17" fmla="*/ 106 h 307"/>
                      <a:gd name="T18" fmla="*/ 7 w 237"/>
                      <a:gd name="T19" fmla="*/ 82 h 307"/>
                      <a:gd name="T20" fmla="*/ 24 w 237"/>
                      <a:gd name="T21" fmla="*/ 132 h 307"/>
                      <a:gd name="T22" fmla="*/ 22 w 237"/>
                      <a:gd name="T23" fmla="*/ 113 h 307"/>
                      <a:gd name="T24" fmla="*/ 31 w 237"/>
                      <a:gd name="T25" fmla="*/ 111 h 307"/>
                      <a:gd name="T26" fmla="*/ 33 w 237"/>
                      <a:gd name="T27" fmla="*/ 130 h 307"/>
                      <a:gd name="T28" fmla="*/ 26 w 237"/>
                      <a:gd name="T29" fmla="*/ 134 h 307"/>
                      <a:gd name="T30" fmla="*/ 166 w 237"/>
                      <a:gd name="T31" fmla="*/ 92 h 307"/>
                      <a:gd name="T32" fmla="*/ 215 w 237"/>
                      <a:gd name="T33" fmla="*/ 73 h 307"/>
                      <a:gd name="T34" fmla="*/ 237 w 237"/>
                      <a:gd name="T35" fmla="*/ 47 h 307"/>
                      <a:gd name="T36" fmla="*/ 222 w 237"/>
                      <a:gd name="T37" fmla="*/ 26 h 307"/>
                      <a:gd name="T38" fmla="*/ 178 w 237"/>
                      <a:gd name="T39" fmla="*/ 7 h 307"/>
                      <a:gd name="T40" fmla="*/ 118 w 237"/>
                      <a:gd name="T41" fmla="*/ 0 h 307"/>
                      <a:gd name="T42" fmla="*/ 50 w 237"/>
                      <a:gd name="T43" fmla="*/ 9 h 307"/>
                      <a:gd name="T44" fmla="*/ 10 w 237"/>
                      <a:gd name="T45" fmla="*/ 30 h 307"/>
                      <a:gd name="T46" fmla="*/ 0 w 237"/>
                      <a:gd name="T47" fmla="*/ 52 h 307"/>
                      <a:gd name="T48" fmla="*/ 26 w 237"/>
                      <a:gd name="T49" fmla="*/ 75 h 307"/>
                      <a:gd name="T50" fmla="*/ 83 w 237"/>
                      <a:gd name="T51" fmla="*/ 92 h 307"/>
                      <a:gd name="T52" fmla="*/ 118 w 237"/>
                      <a:gd name="T53" fmla="*/ 94 h 307"/>
                      <a:gd name="T54" fmla="*/ 3 w 237"/>
                      <a:gd name="T55" fmla="*/ 163 h 307"/>
                      <a:gd name="T56" fmla="*/ 10 w 237"/>
                      <a:gd name="T57" fmla="*/ 210 h 307"/>
                      <a:gd name="T58" fmla="*/ 69 w 237"/>
                      <a:gd name="T59" fmla="*/ 231 h 307"/>
                      <a:gd name="T60" fmla="*/ 154 w 237"/>
                      <a:gd name="T61" fmla="*/ 234 h 307"/>
                      <a:gd name="T62" fmla="*/ 227 w 237"/>
                      <a:gd name="T63" fmla="*/ 210 h 307"/>
                      <a:gd name="T64" fmla="*/ 234 w 237"/>
                      <a:gd name="T65" fmla="*/ 163 h 307"/>
                      <a:gd name="T66" fmla="*/ 227 w 237"/>
                      <a:gd name="T67" fmla="*/ 158 h 307"/>
                      <a:gd name="T68" fmla="*/ 149 w 237"/>
                      <a:gd name="T69" fmla="*/ 179 h 307"/>
                      <a:gd name="T70" fmla="*/ 71 w 237"/>
                      <a:gd name="T71" fmla="*/ 177 h 307"/>
                      <a:gd name="T72" fmla="*/ 10 w 237"/>
                      <a:gd name="T73" fmla="*/ 158 h 307"/>
                      <a:gd name="T74" fmla="*/ 24 w 237"/>
                      <a:gd name="T75" fmla="*/ 203 h 307"/>
                      <a:gd name="T76" fmla="*/ 22 w 237"/>
                      <a:gd name="T77" fmla="*/ 184 h 307"/>
                      <a:gd name="T78" fmla="*/ 31 w 237"/>
                      <a:gd name="T79" fmla="*/ 179 h 307"/>
                      <a:gd name="T80" fmla="*/ 33 w 237"/>
                      <a:gd name="T81" fmla="*/ 201 h 307"/>
                      <a:gd name="T82" fmla="*/ 29 w 237"/>
                      <a:gd name="T83" fmla="*/ 203 h 307"/>
                      <a:gd name="T84" fmla="*/ 3 w 237"/>
                      <a:gd name="T85" fmla="*/ 234 h 307"/>
                      <a:gd name="T86" fmla="*/ 10 w 237"/>
                      <a:gd name="T87" fmla="*/ 281 h 307"/>
                      <a:gd name="T88" fmla="*/ 69 w 237"/>
                      <a:gd name="T89" fmla="*/ 302 h 307"/>
                      <a:gd name="T90" fmla="*/ 152 w 237"/>
                      <a:gd name="T91" fmla="*/ 305 h 307"/>
                      <a:gd name="T92" fmla="*/ 227 w 237"/>
                      <a:gd name="T93" fmla="*/ 281 h 307"/>
                      <a:gd name="T94" fmla="*/ 234 w 237"/>
                      <a:gd name="T95" fmla="*/ 234 h 307"/>
                      <a:gd name="T96" fmla="*/ 227 w 237"/>
                      <a:gd name="T97" fmla="*/ 229 h 307"/>
                      <a:gd name="T98" fmla="*/ 149 w 237"/>
                      <a:gd name="T99" fmla="*/ 250 h 307"/>
                      <a:gd name="T100" fmla="*/ 71 w 237"/>
                      <a:gd name="T101" fmla="*/ 248 h 307"/>
                      <a:gd name="T102" fmla="*/ 10 w 237"/>
                      <a:gd name="T103" fmla="*/ 229 h 307"/>
                      <a:gd name="T104" fmla="*/ 26 w 237"/>
                      <a:gd name="T105" fmla="*/ 272 h 307"/>
                      <a:gd name="T106" fmla="*/ 24 w 237"/>
                      <a:gd name="T107" fmla="*/ 253 h 307"/>
                      <a:gd name="T108" fmla="*/ 31 w 237"/>
                      <a:gd name="T109" fmla="*/ 250 h 307"/>
                      <a:gd name="T110" fmla="*/ 33 w 237"/>
                      <a:gd name="T111" fmla="*/ 269 h 307"/>
                      <a:gd name="T112" fmla="*/ 29 w 237"/>
                      <a:gd name="T113" fmla="*/ 272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7" h="307">
                        <a:moveTo>
                          <a:pt x="7" y="82"/>
                        </a:moveTo>
                        <a:lnTo>
                          <a:pt x="7" y="82"/>
                        </a:lnTo>
                        <a:lnTo>
                          <a:pt x="5" y="80"/>
                        </a:lnTo>
                        <a:lnTo>
                          <a:pt x="3" y="82"/>
                        </a:lnTo>
                        <a:lnTo>
                          <a:pt x="3" y="85"/>
                        </a:lnTo>
                        <a:lnTo>
                          <a:pt x="0" y="85"/>
                        </a:lnTo>
                        <a:lnTo>
                          <a:pt x="3" y="125"/>
                        </a:lnTo>
                        <a:lnTo>
                          <a:pt x="3" y="125"/>
                        </a:lnTo>
                        <a:lnTo>
                          <a:pt x="3" y="130"/>
                        </a:lnTo>
                        <a:lnTo>
                          <a:pt x="3" y="134"/>
                        </a:lnTo>
                        <a:lnTo>
                          <a:pt x="5" y="137"/>
                        </a:lnTo>
                        <a:lnTo>
                          <a:pt x="10" y="139"/>
                        </a:lnTo>
                        <a:lnTo>
                          <a:pt x="10" y="139"/>
                        </a:lnTo>
                        <a:lnTo>
                          <a:pt x="17" y="146"/>
                        </a:lnTo>
                        <a:lnTo>
                          <a:pt x="29" y="151"/>
                        </a:lnTo>
                        <a:lnTo>
                          <a:pt x="40" y="156"/>
                        </a:lnTo>
                        <a:lnTo>
                          <a:pt x="55" y="158"/>
                        </a:lnTo>
                        <a:lnTo>
                          <a:pt x="69" y="163"/>
                        </a:lnTo>
                        <a:lnTo>
                          <a:pt x="83" y="165"/>
                        </a:lnTo>
                        <a:lnTo>
                          <a:pt x="100" y="165"/>
                        </a:lnTo>
                        <a:lnTo>
                          <a:pt x="118" y="165"/>
                        </a:lnTo>
                        <a:lnTo>
                          <a:pt x="118" y="165"/>
                        </a:lnTo>
                        <a:lnTo>
                          <a:pt x="137" y="165"/>
                        </a:lnTo>
                        <a:lnTo>
                          <a:pt x="154" y="165"/>
                        </a:lnTo>
                        <a:lnTo>
                          <a:pt x="168" y="163"/>
                        </a:lnTo>
                        <a:lnTo>
                          <a:pt x="182" y="158"/>
                        </a:lnTo>
                        <a:lnTo>
                          <a:pt x="196" y="156"/>
                        </a:lnTo>
                        <a:lnTo>
                          <a:pt x="208" y="151"/>
                        </a:lnTo>
                        <a:lnTo>
                          <a:pt x="218" y="146"/>
                        </a:lnTo>
                        <a:lnTo>
                          <a:pt x="227" y="139"/>
                        </a:lnTo>
                        <a:lnTo>
                          <a:pt x="227" y="139"/>
                        </a:lnTo>
                        <a:lnTo>
                          <a:pt x="232" y="137"/>
                        </a:lnTo>
                        <a:lnTo>
                          <a:pt x="232" y="134"/>
                        </a:lnTo>
                        <a:lnTo>
                          <a:pt x="234" y="130"/>
                        </a:lnTo>
                        <a:lnTo>
                          <a:pt x="234" y="125"/>
                        </a:lnTo>
                        <a:lnTo>
                          <a:pt x="237" y="85"/>
                        </a:lnTo>
                        <a:lnTo>
                          <a:pt x="237" y="85"/>
                        </a:lnTo>
                        <a:lnTo>
                          <a:pt x="234" y="85"/>
                        </a:lnTo>
                        <a:lnTo>
                          <a:pt x="232" y="82"/>
                        </a:lnTo>
                        <a:lnTo>
                          <a:pt x="232" y="80"/>
                        </a:lnTo>
                        <a:lnTo>
                          <a:pt x="230" y="82"/>
                        </a:lnTo>
                        <a:lnTo>
                          <a:pt x="230" y="82"/>
                        </a:lnTo>
                        <a:lnTo>
                          <a:pt x="220" y="87"/>
                        </a:lnTo>
                        <a:lnTo>
                          <a:pt x="208" y="94"/>
                        </a:lnTo>
                        <a:lnTo>
                          <a:pt x="196" y="99"/>
                        </a:lnTo>
                        <a:lnTo>
                          <a:pt x="182" y="104"/>
                        </a:lnTo>
                        <a:lnTo>
                          <a:pt x="168" y="106"/>
                        </a:lnTo>
                        <a:lnTo>
                          <a:pt x="152" y="108"/>
                        </a:lnTo>
                        <a:lnTo>
                          <a:pt x="135" y="108"/>
                        </a:lnTo>
                        <a:lnTo>
                          <a:pt x="118" y="111"/>
                        </a:lnTo>
                        <a:lnTo>
                          <a:pt x="118" y="111"/>
                        </a:lnTo>
                        <a:lnTo>
                          <a:pt x="102" y="108"/>
                        </a:lnTo>
                        <a:lnTo>
                          <a:pt x="85" y="108"/>
                        </a:lnTo>
                        <a:lnTo>
                          <a:pt x="69" y="106"/>
                        </a:lnTo>
                        <a:lnTo>
                          <a:pt x="55" y="104"/>
                        </a:lnTo>
                        <a:lnTo>
                          <a:pt x="40" y="99"/>
                        </a:lnTo>
                        <a:lnTo>
                          <a:pt x="29" y="94"/>
                        </a:lnTo>
                        <a:lnTo>
                          <a:pt x="17" y="87"/>
                        </a:lnTo>
                        <a:lnTo>
                          <a:pt x="7" y="82"/>
                        </a:lnTo>
                        <a:lnTo>
                          <a:pt x="7" y="82"/>
                        </a:lnTo>
                        <a:lnTo>
                          <a:pt x="7" y="82"/>
                        </a:lnTo>
                        <a:lnTo>
                          <a:pt x="7" y="82"/>
                        </a:lnTo>
                        <a:close/>
                        <a:moveTo>
                          <a:pt x="26" y="134"/>
                        </a:moveTo>
                        <a:lnTo>
                          <a:pt x="26" y="134"/>
                        </a:lnTo>
                        <a:lnTo>
                          <a:pt x="26" y="132"/>
                        </a:lnTo>
                        <a:lnTo>
                          <a:pt x="24" y="132"/>
                        </a:lnTo>
                        <a:lnTo>
                          <a:pt x="22" y="130"/>
                        </a:lnTo>
                        <a:lnTo>
                          <a:pt x="22" y="125"/>
                        </a:lnTo>
                        <a:lnTo>
                          <a:pt x="19" y="120"/>
                        </a:lnTo>
                        <a:lnTo>
                          <a:pt x="19" y="120"/>
                        </a:lnTo>
                        <a:lnTo>
                          <a:pt x="22" y="116"/>
                        </a:lnTo>
                        <a:lnTo>
                          <a:pt x="22" y="113"/>
                        </a:lnTo>
                        <a:lnTo>
                          <a:pt x="24" y="111"/>
                        </a:lnTo>
                        <a:lnTo>
                          <a:pt x="26" y="108"/>
                        </a:lnTo>
                        <a:lnTo>
                          <a:pt x="26" y="108"/>
                        </a:lnTo>
                        <a:lnTo>
                          <a:pt x="26" y="108"/>
                        </a:lnTo>
                        <a:lnTo>
                          <a:pt x="29" y="108"/>
                        </a:lnTo>
                        <a:lnTo>
                          <a:pt x="31" y="111"/>
                        </a:lnTo>
                        <a:lnTo>
                          <a:pt x="33" y="113"/>
                        </a:lnTo>
                        <a:lnTo>
                          <a:pt x="33" y="116"/>
                        </a:lnTo>
                        <a:lnTo>
                          <a:pt x="33" y="120"/>
                        </a:lnTo>
                        <a:lnTo>
                          <a:pt x="33" y="120"/>
                        </a:lnTo>
                        <a:lnTo>
                          <a:pt x="33" y="125"/>
                        </a:lnTo>
                        <a:lnTo>
                          <a:pt x="33" y="130"/>
                        </a:lnTo>
                        <a:lnTo>
                          <a:pt x="31" y="132"/>
                        </a:lnTo>
                        <a:lnTo>
                          <a:pt x="29" y="132"/>
                        </a:lnTo>
                        <a:lnTo>
                          <a:pt x="26" y="134"/>
                        </a:lnTo>
                        <a:lnTo>
                          <a:pt x="26" y="134"/>
                        </a:lnTo>
                        <a:lnTo>
                          <a:pt x="26" y="134"/>
                        </a:lnTo>
                        <a:lnTo>
                          <a:pt x="26" y="134"/>
                        </a:lnTo>
                        <a:close/>
                        <a:moveTo>
                          <a:pt x="118" y="94"/>
                        </a:moveTo>
                        <a:lnTo>
                          <a:pt x="118" y="94"/>
                        </a:lnTo>
                        <a:lnTo>
                          <a:pt x="130" y="94"/>
                        </a:lnTo>
                        <a:lnTo>
                          <a:pt x="144" y="94"/>
                        </a:lnTo>
                        <a:lnTo>
                          <a:pt x="154" y="92"/>
                        </a:lnTo>
                        <a:lnTo>
                          <a:pt x="166" y="92"/>
                        </a:lnTo>
                        <a:lnTo>
                          <a:pt x="178" y="90"/>
                        </a:lnTo>
                        <a:lnTo>
                          <a:pt x="187" y="85"/>
                        </a:lnTo>
                        <a:lnTo>
                          <a:pt x="194" y="82"/>
                        </a:lnTo>
                        <a:lnTo>
                          <a:pt x="204" y="80"/>
                        </a:lnTo>
                        <a:lnTo>
                          <a:pt x="211" y="75"/>
                        </a:lnTo>
                        <a:lnTo>
                          <a:pt x="215" y="73"/>
                        </a:lnTo>
                        <a:lnTo>
                          <a:pt x="222" y="68"/>
                        </a:lnTo>
                        <a:lnTo>
                          <a:pt x="227" y="64"/>
                        </a:lnTo>
                        <a:lnTo>
                          <a:pt x="232" y="61"/>
                        </a:lnTo>
                        <a:lnTo>
                          <a:pt x="234" y="56"/>
                        </a:lnTo>
                        <a:lnTo>
                          <a:pt x="234" y="52"/>
                        </a:lnTo>
                        <a:lnTo>
                          <a:pt x="237" y="47"/>
                        </a:lnTo>
                        <a:lnTo>
                          <a:pt x="237" y="47"/>
                        </a:lnTo>
                        <a:lnTo>
                          <a:pt x="234" y="42"/>
                        </a:lnTo>
                        <a:lnTo>
                          <a:pt x="234" y="40"/>
                        </a:lnTo>
                        <a:lnTo>
                          <a:pt x="232" y="35"/>
                        </a:lnTo>
                        <a:lnTo>
                          <a:pt x="227" y="30"/>
                        </a:lnTo>
                        <a:lnTo>
                          <a:pt x="222" y="26"/>
                        </a:lnTo>
                        <a:lnTo>
                          <a:pt x="218" y="23"/>
                        </a:lnTo>
                        <a:lnTo>
                          <a:pt x="211" y="19"/>
                        </a:lnTo>
                        <a:lnTo>
                          <a:pt x="204" y="16"/>
                        </a:lnTo>
                        <a:lnTo>
                          <a:pt x="194" y="12"/>
                        </a:lnTo>
                        <a:lnTo>
                          <a:pt x="187" y="9"/>
                        </a:lnTo>
                        <a:lnTo>
                          <a:pt x="178" y="7"/>
                        </a:lnTo>
                        <a:lnTo>
                          <a:pt x="166" y="4"/>
                        </a:lnTo>
                        <a:lnTo>
                          <a:pt x="154" y="2"/>
                        </a:lnTo>
                        <a:lnTo>
                          <a:pt x="144" y="0"/>
                        </a:lnTo>
                        <a:lnTo>
                          <a:pt x="130" y="0"/>
                        </a:lnTo>
                        <a:lnTo>
                          <a:pt x="118" y="0"/>
                        </a:lnTo>
                        <a:lnTo>
                          <a:pt x="118" y="0"/>
                        </a:lnTo>
                        <a:lnTo>
                          <a:pt x="104" y="0"/>
                        </a:lnTo>
                        <a:lnTo>
                          <a:pt x="95" y="0"/>
                        </a:lnTo>
                        <a:lnTo>
                          <a:pt x="83" y="2"/>
                        </a:lnTo>
                        <a:lnTo>
                          <a:pt x="71" y="4"/>
                        </a:lnTo>
                        <a:lnTo>
                          <a:pt x="59" y="7"/>
                        </a:lnTo>
                        <a:lnTo>
                          <a:pt x="50" y="9"/>
                        </a:lnTo>
                        <a:lnTo>
                          <a:pt x="43" y="12"/>
                        </a:lnTo>
                        <a:lnTo>
                          <a:pt x="33" y="16"/>
                        </a:lnTo>
                        <a:lnTo>
                          <a:pt x="26" y="19"/>
                        </a:lnTo>
                        <a:lnTo>
                          <a:pt x="19" y="23"/>
                        </a:lnTo>
                        <a:lnTo>
                          <a:pt x="14" y="26"/>
                        </a:lnTo>
                        <a:lnTo>
                          <a:pt x="10" y="30"/>
                        </a:lnTo>
                        <a:lnTo>
                          <a:pt x="5" y="35"/>
                        </a:lnTo>
                        <a:lnTo>
                          <a:pt x="3" y="40"/>
                        </a:lnTo>
                        <a:lnTo>
                          <a:pt x="0" y="42"/>
                        </a:lnTo>
                        <a:lnTo>
                          <a:pt x="0" y="47"/>
                        </a:lnTo>
                        <a:lnTo>
                          <a:pt x="0" y="47"/>
                        </a:lnTo>
                        <a:lnTo>
                          <a:pt x="0" y="52"/>
                        </a:lnTo>
                        <a:lnTo>
                          <a:pt x="3" y="56"/>
                        </a:lnTo>
                        <a:lnTo>
                          <a:pt x="5" y="61"/>
                        </a:lnTo>
                        <a:lnTo>
                          <a:pt x="10" y="64"/>
                        </a:lnTo>
                        <a:lnTo>
                          <a:pt x="14" y="68"/>
                        </a:lnTo>
                        <a:lnTo>
                          <a:pt x="19" y="73"/>
                        </a:lnTo>
                        <a:lnTo>
                          <a:pt x="26" y="75"/>
                        </a:lnTo>
                        <a:lnTo>
                          <a:pt x="33" y="80"/>
                        </a:lnTo>
                        <a:lnTo>
                          <a:pt x="43" y="82"/>
                        </a:lnTo>
                        <a:lnTo>
                          <a:pt x="50" y="85"/>
                        </a:lnTo>
                        <a:lnTo>
                          <a:pt x="59" y="90"/>
                        </a:lnTo>
                        <a:lnTo>
                          <a:pt x="71" y="92"/>
                        </a:lnTo>
                        <a:lnTo>
                          <a:pt x="83" y="92"/>
                        </a:lnTo>
                        <a:lnTo>
                          <a:pt x="95" y="94"/>
                        </a:lnTo>
                        <a:lnTo>
                          <a:pt x="104" y="94"/>
                        </a:lnTo>
                        <a:lnTo>
                          <a:pt x="118" y="94"/>
                        </a:lnTo>
                        <a:lnTo>
                          <a:pt x="118" y="94"/>
                        </a:lnTo>
                        <a:lnTo>
                          <a:pt x="118" y="94"/>
                        </a:lnTo>
                        <a:lnTo>
                          <a:pt x="118" y="94"/>
                        </a:lnTo>
                        <a:close/>
                        <a:moveTo>
                          <a:pt x="10" y="158"/>
                        </a:moveTo>
                        <a:lnTo>
                          <a:pt x="10" y="158"/>
                        </a:lnTo>
                        <a:lnTo>
                          <a:pt x="7" y="158"/>
                        </a:lnTo>
                        <a:lnTo>
                          <a:pt x="5" y="158"/>
                        </a:lnTo>
                        <a:lnTo>
                          <a:pt x="3" y="160"/>
                        </a:lnTo>
                        <a:lnTo>
                          <a:pt x="3" y="163"/>
                        </a:lnTo>
                        <a:lnTo>
                          <a:pt x="3" y="196"/>
                        </a:lnTo>
                        <a:lnTo>
                          <a:pt x="3" y="196"/>
                        </a:lnTo>
                        <a:lnTo>
                          <a:pt x="3" y="201"/>
                        </a:lnTo>
                        <a:lnTo>
                          <a:pt x="5" y="205"/>
                        </a:lnTo>
                        <a:lnTo>
                          <a:pt x="7" y="208"/>
                        </a:lnTo>
                        <a:lnTo>
                          <a:pt x="10" y="210"/>
                        </a:lnTo>
                        <a:lnTo>
                          <a:pt x="10" y="210"/>
                        </a:lnTo>
                        <a:lnTo>
                          <a:pt x="19" y="217"/>
                        </a:lnTo>
                        <a:lnTo>
                          <a:pt x="29" y="222"/>
                        </a:lnTo>
                        <a:lnTo>
                          <a:pt x="40" y="224"/>
                        </a:lnTo>
                        <a:lnTo>
                          <a:pt x="55" y="229"/>
                        </a:lnTo>
                        <a:lnTo>
                          <a:pt x="69" y="231"/>
                        </a:lnTo>
                        <a:lnTo>
                          <a:pt x="83" y="234"/>
                        </a:lnTo>
                        <a:lnTo>
                          <a:pt x="100" y="236"/>
                        </a:lnTo>
                        <a:lnTo>
                          <a:pt x="118" y="236"/>
                        </a:lnTo>
                        <a:lnTo>
                          <a:pt x="118" y="236"/>
                        </a:lnTo>
                        <a:lnTo>
                          <a:pt x="135" y="236"/>
                        </a:lnTo>
                        <a:lnTo>
                          <a:pt x="154" y="234"/>
                        </a:lnTo>
                        <a:lnTo>
                          <a:pt x="168" y="231"/>
                        </a:lnTo>
                        <a:lnTo>
                          <a:pt x="182" y="229"/>
                        </a:lnTo>
                        <a:lnTo>
                          <a:pt x="196" y="224"/>
                        </a:lnTo>
                        <a:lnTo>
                          <a:pt x="208" y="222"/>
                        </a:lnTo>
                        <a:lnTo>
                          <a:pt x="218" y="217"/>
                        </a:lnTo>
                        <a:lnTo>
                          <a:pt x="227" y="210"/>
                        </a:lnTo>
                        <a:lnTo>
                          <a:pt x="227" y="210"/>
                        </a:lnTo>
                        <a:lnTo>
                          <a:pt x="230" y="208"/>
                        </a:lnTo>
                        <a:lnTo>
                          <a:pt x="232" y="205"/>
                        </a:lnTo>
                        <a:lnTo>
                          <a:pt x="234" y="201"/>
                        </a:lnTo>
                        <a:lnTo>
                          <a:pt x="234" y="196"/>
                        </a:lnTo>
                        <a:lnTo>
                          <a:pt x="234" y="163"/>
                        </a:lnTo>
                        <a:lnTo>
                          <a:pt x="234" y="163"/>
                        </a:lnTo>
                        <a:lnTo>
                          <a:pt x="234" y="160"/>
                        </a:lnTo>
                        <a:lnTo>
                          <a:pt x="232" y="158"/>
                        </a:lnTo>
                        <a:lnTo>
                          <a:pt x="230" y="158"/>
                        </a:lnTo>
                        <a:lnTo>
                          <a:pt x="227" y="158"/>
                        </a:lnTo>
                        <a:lnTo>
                          <a:pt x="227" y="158"/>
                        </a:lnTo>
                        <a:lnTo>
                          <a:pt x="215" y="163"/>
                        </a:lnTo>
                        <a:lnTo>
                          <a:pt x="206" y="168"/>
                        </a:lnTo>
                        <a:lnTo>
                          <a:pt x="194" y="172"/>
                        </a:lnTo>
                        <a:lnTo>
                          <a:pt x="180" y="175"/>
                        </a:lnTo>
                        <a:lnTo>
                          <a:pt x="166" y="177"/>
                        </a:lnTo>
                        <a:lnTo>
                          <a:pt x="149" y="179"/>
                        </a:lnTo>
                        <a:lnTo>
                          <a:pt x="135" y="182"/>
                        </a:lnTo>
                        <a:lnTo>
                          <a:pt x="118" y="182"/>
                        </a:lnTo>
                        <a:lnTo>
                          <a:pt x="118" y="182"/>
                        </a:lnTo>
                        <a:lnTo>
                          <a:pt x="102" y="182"/>
                        </a:lnTo>
                        <a:lnTo>
                          <a:pt x="88" y="179"/>
                        </a:lnTo>
                        <a:lnTo>
                          <a:pt x="71" y="177"/>
                        </a:lnTo>
                        <a:lnTo>
                          <a:pt x="57" y="175"/>
                        </a:lnTo>
                        <a:lnTo>
                          <a:pt x="43" y="172"/>
                        </a:lnTo>
                        <a:lnTo>
                          <a:pt x="31" y="168"/>
                        </a:lnTo>
                        <a:lnTo>
                          <a:pt x="19" y="163"/>
                        </a:lnTo>
                        <a:lnTo>
                          <a:pt x="10" y="158"/>
                        </a:lnTo>
                        <a:lnTo>
                          <a:pt x="10" y="158"/>
                        </a:lnTo>
                        <a:lnTo>
                          <a:pt x="10" y="158"/>
                        </a:lnTo>
                        <a:lnTo>
                          <a:pt x="10" y="158"/>
                        </a:lnTo>
                        <a:close/>
                        <a:moveTo>
                          <a:pt x="29" y="203"/>
                        </a:moveTo>
                        <a:lnTo>
                          <a:pt x="29" y="203"/>
                        </a:lnTo>
                        <a:lnTo>
                          <a:pt x="26" y="203"/>
                        </a:lnTo>
                        <a:lnTo>
                          <a:pt x="24" y="203"/>
                        </a:lnTo>
                        <a:lnTo>
                          <a:pt x="22" y="201"/>
                        </a:lnTo>
                        <a:lnTo>
                          <a:pt x="22" y="196"/>
                        </a:lnTo>
                        <a:lnTo>
                          <a:pt x="22" y="191"/>
                        </a:lnTo>
                        <a:lnTo>
                          <a:pt x="22" y="191"/>
                        </a:lnTo>
                        <a:lnTo>
                          <a:pt x="22" y="186"/>
                        </a:lnTo>
                        <a:lnTo>
                          <a:pt x="22" y="184"/>
                        </a:lnTo>
                        <a:lnTo>
                          <a:pt x="24" y="179"/>
                        </a:lnTo>
                        <a:lnTo>
                          <a:pt x="26" y="179"/>
                        </a:lnTo>
                        <a:lnTo>
                          <a:pt x="26" y="179"/>
                        </a:lnTo>
                        <a:lnTo>
                          <a:pt x="26" y="179"/>
                        </a:lnTo>
                        <a:lnTo>
                          <a:pt x="29" y="179"/>
                        </a:lnTo>
                        <a:lnTo>
                          <a:pt x="31" y="179"/>
                        </a:lnTo>
                        <a:lnTo>
                          <a:pt x="33" y="184"/>
                        </a:lnTo>
                        <a:lnTo>
                          <a:pt x="33" y="186"/>
                        </a:lnTo>
                        <a:lnTo>
                          <a:pt x="36" y="191"/>
                        </a:lnTo>
                        <a:lnTo>
                          <a:pt x="36" y="191"/>
                        </a:lnTo>
                        <a:lnTo>
                          <a:pt x="33" y="196"/>
                        </a:lnTo>
                        <a:lnTo>
                          <a:pt x="33" y="201"/>
                        </a:lnTo>
                        <a:lnTo>
                          <a:pt x="31" y="203"/>
                        </a:lnTo>
                        <a:lnTo>
                          <a:pt x="29" y="203"/>
                        </a:lnTo>
                        <a:lnTo>
                          <a:pt x="29" y="203"/>
                        </a:lnTo>
                        <a:lnTo>
                          <a:pt x="29" y="203"/>
                        </a:lnTo>
                        <a:lnTo>
                          <a:pt x="29" y="203"/>
                        </a:lnTo>
                        <a:lnTo>
                          <a:pt x="29" y="203"/>
                        </a:lnTo>
                        <a:close/>
                        <a:moveTo>
                          <a:pt x="10" y="229"/>
                        </a:moveTo>
                        <a:lnTo>
                          <a:pt x="10" y="229"/>
                        </a:lnTo>
                        <a:lnTo>
                          <a:pt x="7" y="229"/>
                        </a:lnTo>
                        <a:lnTo>
                          <a:pt x="5" y="229"/>
                        </a:lnTo>
                        <a:lnTo>
                          <a:pt x="3" y="231"/>
                        </a:lnTo>
                        <a:lnTo>
                          <a:pt x="3" y="234"/>
                        </a:lnTo>
                        <a:lnTo>
                          <a:pt x="3" y="267"/>
                        </a:lnTo>
                        <a:lnTo>
                          <a:pt x="3" y="267"/>
                        </a:lnTo>
                        <a:lnTo>
                          <a:pt x="5" y="269"/>
                        </a:lnTo>
                        <a:lnTo>
                          <a:pt x="5" y="274"/>
                        </a:lnTo>
                        <a:lnTo>
                          <a:pt x="7" y="279"/>
                        </a:lnTo>
                        <a:lnTo>
                          <a:pt x="10" y="281"/>
                        </a:lnTo>
                        <a:lnTo>
                          <a:pt x="10" y="281"/>
                        </a:lnTo>
                        <a:lnTo>
                          <a:pt x="19" y="286"/>
                        </a:lnTo>
                        <a:lnTo>
                          <a:pt x="29" y="290"/>
                        </a:lnTo>
                        <a:lnTo>
                          <a:pt x="40" y="295"/>
                        </a:lnTo>
                        <a:lnTo>
                          <a:pt x="55" y="298"/>
                        </a:lnTo>
                        <a:lnTo>
                          <a:pt x="69" y="302"/>
                        </a:lnTo>
                        <a:lnTo>
                          <a:pt x="85" y="305"/>
                        </a:lnTo>
                        <a:lnTo>
                          <a:pt x="100" y="305"/>
                        </a:lnTo>
                        <a:lnTo>
                          <a:pt x="118" y="307"/>
                        </a:lnTo>
                        <a:lnTo>
                          <a:pt x="118" y="307"/>
                        </a:lnTo>
                        <a:lnTo>
                          <a:pt x="135" y="305"/>
                        </a:lnTo>
                        <a:lnTo>
                          <a:pt x="152" y="305"/>
                        </a:lnTo>
                        <a:lnTo>
                          <a:pt x="168" y="302"/>
                        </a:lnTo>
                        <a:lnTo>
                          <a:pt x="182" y="298"/>
                        </a:lnTo>
                        <a:lnTo>
                          <a:pt x="194" y="295"/>
                        </a:lnTo>
                        <a:lnTo>
                          <a:pt x="208" y="290"/>
                        </a:lnTo>
                        <a:lnTo>
                          <a:pt x="218" y="286"/>
                        </a:lnTo>
                        <a:lnTo>
                          <a:pt x="227" y="281"/>
                        </a:lnTo>
                        <a:lnTo>
                          <a:pt x="227" y="281"/>
                        </a:lnTo>
                        <a:lnTo>
                          <a:pt x="230" y="279"/>
                        </a:lnTo>
                        <a:lnTo>
                          <a:pt x="232" y="274"/>
                        </a:lnTo>
                        <a:lnTo>
                          <a:pt x="232" y="269"/>
                        </a:lnTo>
                        <a:lnTo>
                          <a:pt x="234" y="267"/>
                        </a:lnTo>
                        <a:lnTo>
                          <a:pt x="234" y="234"/>
                        </a:lnTo>
                        <a:lnTo>
                          <a:pt x="234" y="234"/>
                        </a:lnTo>
                        <a:lnTo>
                          <a:pt x="232" y="231"/>
                        </a:lnTo>
                        <a:lnTo>
                          <a:pt x="232" y="229"/>
                        </a:lnTo>
                        <a:lnTo>
                          <a:pt x="230" y="229"/>
                        </a:lnTo>
                        <a:lnTo>
                          <a:pt x="227" y="229"/>
                        </a:lnTo>
                        <a:lnTo>
                          <a:pt x="227" y="229"/>
                        </a:lnTo>
                        <a:lnTo>
                          <a:pt x="215" y="234"/>
                        </a:lnTo>
                        <a:lnTo>
                          <a:pt x="206" y="238"/>
                        </a:lnTo>
                        <a:lnTo>
                          <a:pt x="192" y="241"/>
                        </a:lnTo>
                        <a:lnTo>
                          <a:pt x="180" y="246"/>
                        </a:lnTo>
                        <a:lnTo>
                          <a:pt x="166" y="248"/>
                        </a:lnTo>
                        <a:lnTo>
                          <a:pt x="149" y="250"/>
                        </a:lnTo>
                        <a:lnTo>
                          <a:pt x="135" y="250"/>
                        </a:lnTo>
                        <a:lnTo>
                          <a:pt x="118" y="253"/>
                        </a:lnTo>
                        <a:lnTo>
                          <a:pt x="118" y="253"/>
                        </a:lnTo>
                        <a:lnTo>
                          <a:pt x="102" y="250"/>
                        </a:lnTo>
                        <a:lnTo>
                          <a:pt x="88" y="250"/>
                        </a:lnTo>
                        <a:lnTo>
                          <a:pt x="71" y="248"/>
                        </a:lnTo>
                        <a:lnTo>
                          <a:pt x="57" y="246"/>
                        </a:lnTo>
                        <a:lnTo>
                          <a:pt x="45" y="241"/>
                        </a:lnTo>
                        <a:lnTo>
                          <a:pt x="33" y="238"/>
                        </a:lnTo>
                        <a:lnTo>
                          <a:pt x="22" y="234"/>
                        </a:lnTo>
                        <a:lnTo>
                          <a:pt x="10" y="229"/>
                        </a:lnTo>
                        <a:lnTo>
                          <a:pt x="10" y="229"/>
                        </a:lnTo>
                        <a:lnTo>
                          <a:pt x="10" y="229"/>
                        </a:lnTo>
                        <a:lnTo>
                          <a:pt x="10" y="229"/>
                        </a:lnTo>
                        <a:close/>
                        <a:moveTo>
                          <a:pt x="29" y="272"/>
                        </a:moveTo>
                        <a:lnTo>
                          <a:pt x="29" y="272"/>
                        </a:lnTo>
                        <a:lnTo>
                          <a:pt x="26" y="272"/>
                        </a:lnTo>
                        <a:lnTo>
                          <a:pt x="26" y="272"/>
                        </a:lnTo>
                        <a:lnTo>
                          <a:pt x="24" y="269"/>
                        </a:lnTo>
                        <a:lnTo>
                          <a:pt x="22" y="264"/>
                        </a:lnTo>
                        <a:lnTo>
                          <a:pt x="22" y="260"/>
                        </a:lnTo>
                        <a:lnTo>
                          <a:pt x="22" y="260"/>
                        </a:lnTo>
                        <a:lnTo>
                          <a:pt x="22" y="255"/>
                        </a:lnTo>
                        <a:lnTo>
                          <a:pt x="24" y="253"/>
                        </a:lnTo>
                        <a:lnTo>
                          <a:pt x="26" y="250"/>
                        </a:lnTo>
                        <a:lnTo>
                          <a:pt x="26" y="248"/>
                        </a:lnTo>
                        <a:lnTo>
                          <a:pt x="29" y="248"/>
                        </a:lnTo>
                        <a:lnTo>
                          <a:pt x="29" y="248"/>
                        </a:lnTo>
                        <a:lnTo>
                          <a:pt x="29" y="248"/>
                        </a:lnTo>
                        <a:lnTo>
                          <a:pt x="31" y="250"/>
                        </a:lnTo>
                        <a:lnTo>
                          <a:pt x="33" y="253"/>
                        </a:lnTo>
                        <a:lnTo>
                          <a:pt x="36" y="255"/>
                        </a:lnTo>
                        <a:lnTo>
                          <a:pt x="36" y="260"/>
                        </a:lnTo>
                        <a:lnTo>
                          <a:pt x="36" y="260"/>
                        </a:lnTo>
                        <a:lnTo>
                          <a:pt x="36" y="264"/>
                        </a:lnTo>
                        <a:lnTo>
                          <a:pt x="33" y="269"/>
                        </a:lnTo>
                        <a:lnTo>
                          <a:pt x="31" y="272"/>
                        </a:lnTo>
                        <a:lnTo>
                          <a:pt x="29" y="272"/>
                        </a:lnTo>
                        <a:lnTo>
                          <a:pt x="29" y="272"/>
                        </a:lnTo>
                        <a:lnTo>
                          <a:pt x="29" y="272"/>
                        </a:lnTo>
                        <a:lnTo>
                          <a:pt x="29" y="272"/>
                        </a:lnTo>
                        <a:lnTo>
                          <a:pt x="29" y="272"/>
                        </a:lnTo>
                        <a:close/>
                      </a:path>
                    </a:pathLst>
                  </a:custGeom>
                  <a:solidFill>
                    <a:sysClr val="window" lastClr="FFFFFF"/>
                  </a:solidFill>
                  <a:ln>
                    <a:noFill/>
                  </a:ln>
                </p:spPr>
                <p:txBody>
                  <a:bodyPr vert="horz" wrap="square" lIns="162571" tIns="81285" rIns="162571" bIns="81285" numCol="1" anchor="t" anchorCtr="0" compatLnSpc="1"/>
                  <a:lstStyle/>
                  <a:p>
                    <a:pPr defTabSz="1625600">
                      <a:defRPr/>
                    </a:pPr>
                    <a:endParaRPr lang="zh-CN" altLang="en-US" sz="4265" kern="0">
                      <a:solidFill>
                        <a:prstClr val="black"/>
                      </a:solidFill>
                    </a:endParaRPr>
                  </a:p>
                </p:txBody>
              </p:sp>
            </p:grpSp>
            <p:grpSp>
              <p:nvGrpSpPr>
                <p:cNvPr id="611" name="组合 610"/>
                <p:cNvGrpSpPr/>
                <p:nvPr/>
              </p:nvGrpSpPr>
              <p:grpSpPr>
                <a:xfrm>
                  <a:off x="1874147" y="5040052"/>
                  <a:ext cx="229551" cy="302732"/>
                  <a:chOff x="614007" y="4706676"/>
                  <a:chExt cx="229551" cy="302732"/>
                </a:xfrm>
              </p:grpSpPr>
              <p:sp>
                <p:nvSpPr>
                  <p:cNvPr id="624" name="圆角矩形 623"/>
                  <p:cNvSpPr/>
                  <p:nvPr/>
                </p:nvSpPr>
                <p:spPr>
                  <a:xfrm>
                    <a:off x="614007" y="4706676"/>
                    <a:ext cx="229551" cy="302732"/>
                  </a:xfrm>
                  <a:prstGeom prst="roundRect">
                    <a:avLst>
                      <a:gd name="adj" fmla="val 9808"/>
                    </a:avLst>
                  </a:prstGeom>
                  <a:solidFill>
                    <a:srgbClr val="2298F0"/>
                  </a:solidFill>
                  <a:ln>
                    <a:noFill/>
                  </a:ln>
                </p:spPr>
                <p:txBody>
                  <a:bodyPr vert="horz" wrap="square" lIns="162571" tIns="81285" rIns="162571" bIns="81285" numCol="1" anchor="t" anchorCtr="0" compatLnSpc="1"/>
                  <a:lstStyle/>
                  <a:p>
                    <a:pPr defTabSz="1625600"/>
                    <a:endParaRPr lang="zh-CN" altLang="en-US" sz="4265" kern="0">
                      <a:solidFill>
                        <a:prstClr val="black"/>
                      </a:solidFill>
                    </a:endParaRPr>
                  </a:p>
                </p:txBody>
              </p:sp>
              <p:sp>
                <p:nvSpPr>
                  <p:cNvPr id="625" name="Freeform 6"/>
                  <p:cNvSpPr>
                    <a:spLocks noEditPoints="1"/>
                  </p:cNvSpPr>
                  <p:nvPr/>
                </p:nvSpPr>
                <p:spPr bwMode="auto">
                  <a:xfrm>
                    <a:off x="651233" y="4757588"/>
                    <a:ext cx="155099" cy="200909"/>
                  </a:xfrm>
                  <a:custGeom>
                    <a:avLst/>
                    <a:gdLst>
                      <a:gd name="T0" fmla="*/ 0 w 237"/>
                      <a:gd name="T1" fmla="*/ 85 h 307"/>
                      <a:gd name="T2" fmla="*/ 10 w 237"/>
                      <a:gd name="T3" fmla="*/ 139 h 307"/>
                      <a:gd name="T4" fmla="*/ 69 w 237"/>
                      <a:gd name="T5" fmla="*/ 163 h 307"/>
                      <a:gd name="T6" fmla="*/ 154 w 237"/>
                      <a:gd name="T7" fmla="*/ 165 h 307"/>
                      <a:gd name="T8" fmla="*/ 227 w 237"/>
                      <a:gd name="T9" fmla="*/ 139 h 307"/>
                      <a:gd name="T10" fmla="*/ 237 w 237"/>
                      <a:gd name="T11" fmla="*/ 85 h 307"/>
                      <a:gd name="T12" fmla="*/ 230 w 237"/>
                      <a:gd name="T13" fmla="*/ 82 h 307"/>
                      <a:gd name="T14" fmla="*/ 152 w 237"/>
                      <a:gd name="T15" fmla="*/ 108 h 307"/>
                      <a:gd name="T16" fmla="*/ 69 w 237"/>
                      <a:gd name="T17" fmla="*/ 106 h 307"/>
                      <a:gd name="T18" fmla="*/ 7 w 237"/>
                      <a:gd name="T19" fmla="*/ 82 h 307"/>
                      <a:gd name="T20" fmla="*/ 24 w 237"/>
                      <a:gd name="T21" fmla="*/ 132 h 307"/>
                      <a:gd name="T22" fmla="*/ 22 w 237"/>
                      <a:gd name="T23" fmla="*/ 113 h 307"/>
                      <a:gd name="T24" fmla="*/ 31 w 237"/>
                      <a:gd name="T25" fmla="*/ 111 h 307"/>
                      <a:gd name="T26" fmla="*/ 33 w 237"/>
                      <a:gd name="T27" fmla="*/ 130 h 307"/>
                      <a:gd name="T28" fmla="*/ 26 w 237"/>
                      <a:gd name="T29" fmla="*/ 134 h 307"/>
                      <a:gd name="T30" fmla="*/ 166 w 237"/>
                      <a:gd name="T31" fmla="*/ 92 h 307"/>
                      <a:gd name="T32" fmla="*/ 215 w 237"/>
                      <a:gd name="T33" fmla="*/ 73 h 307"/>
                      <a:gd name="T34" fmla="*/ 237 w 237"/>
                      <a:gd name="T35" fmla="*/ 47 h 307"/>
                      <a:gd name="T36" fmla="*/ 222 w 237"/>
                      <a:gd name="T37" fmla="*/ 26 h 307"/>
                      <a:gd name="T38" fmla="*/ 178 w 237"/>
                      <a:gd name="T39" fmla="*/ 7 h 307"/>
                      <a:gd name="T40" fmla="*/ 118 w 237"/>
                      <a:gd name="T41" fmla="*/ 0 h 307"/>
                      <a:gd name="T42" fmla="*/ 50 w 237"/>
                      <a:gd name="T43" fmla="*/ 9 h 307"/>
                      <a:gd name="T44" fmla="*/ 10 w 237"/>
                      <a:gd name="T45" fmla="*/ 30 h 307"/>
                      <a:gd name="T46" fmla="*/ 0 w 237"/>
                      <a:gd name="T47" fmla="*/ 52 h 307"/>
                      <a:gd name="T48" fmla="*/ 26 w 237"/>
                      <a:gd name="T49" fmla="*/ 75 h 307"/>
                      <a:gd name="T50" fmla="*/ 83 w 237"/>
                      <a:gd name="T51" fmla="*/ 92 h 307"/>
                      <a:gd name="T52" fmla="*/ 118 w 237"/>
                      <a:gd name="T53" fmla="*/ 94 h 307"/>
                      <a:gd name="T54" fmla="*/ 3 w 237"/>
                      <a:gd name="T55" fmla="*/ 163 h 307"/>
                      <a:gd name="T56" fmla="*/ 10 w 237"/>
                      <a:gd name="T57" fmla="*/ 210 h 307"/>
                      <a:gd name="T58" fmla="*/ 69 w 237"/>
                      <a:gd name="T59" fmla="*/ 231 h 307"/>
                      <a:gd name="T60" fmla="*/ 154 w 237"/>
                      <a:gd name="T61" fmla="*/ 234 h 307"/>
                      <a:gd name="T62" fmla="*/ 227 w 237"/>
                      <a:gd name="T63" fmla="*/ 210 h 307"/>
                      <a:gd name="T64" fmla="*/ 234 w 237"/>
                      <a:gd name="T65" fmla="*/ 163 h 307"/>
                      <a:gd name="T66" fmla="*/ 227 w 237"/>
                      <a:gd name="T67" fmla="*/ 158 h 307"/>
                      <a:gd name="T68" fmla="*/ 149 w 237"/>
                      <a:gd name="T69" fmla="*/ 179 h 307"/>
                      <a:gd name="T70" fmla="*/ 71 w 237"/>
                      <a:gd name="T71" fmla="*/ 177 h 307"/>
                      <a:gd name="T72" fmla="*/ 10 w 237"/>
                      <a:gd name="T73" fmla="*/ 158 h 307"/>
                      <a:gd name="T74" fmla="*/ 24 w 237"/>
                      <a:gd name="T75" fmla="*/ 203 h 307"/>
                      <a:gd name="T76" fmla="*/ 22 w 237"/>
                      <a:gd name="T77" fmla="*/ 184 h 307"/>
                      <a:gd name="T78" fmla="*/ 31 w 237"/>
                      <a:gd name="T79" fmla="*/ 179 h 307"/>
                      <a:gd name="T80" fmla="*/ 33 w 237"/>
                      <a:gd name="T81" fmla="*/ 201 h 307"/>
                      <a:gd name="T82" fmla="*/ 29 w 237"/>
                      <a:gd name="T83" fmla="*/ 203 h 307"/>
                      <a:gd name="T84" fmla="*/ 3 w 237"/>
                      <a:gd name="T85" fmla="*/ 234 h 307"/>
                      <a:gd name="T86" fmla="*/ 10 w 237"/>
                      <a:gd name="T87" fmla="*/ 281 h 307"/>
                      <a:gd name="T88" fmla="*/ 69 w 237"/>
                      <a:gd name="T89" fmla="*/ 302 h 307"/>
                      <a:gd name="T90" fmla="*/ 152 w 237"/>
                      <a:gd name="T91" fmla="*/ 305 h 307"/>
                      <a:gd name="T92" fmla="*/ 227 w 237"/>
                      <a:gd name="T93" fmla="*/ 281 h 307"/>
                      <a:gd name="T94" fmla="*/ 234 w 237"/>
                      <a:gd name="T95" fmla="*/ 234 h 307"/>
                      <a:gd name="T96" fmla="*/ 227 w 237"/>
                      <a:gd name="T97" fmla="*/ 229 h 307"/>
                      <a:gd name="T98" fmla="*/ 149 w 237"/>
                      <a:gd name="T99" fmla="*/ 250 h 307"/>
                      <a:gd name="T100" fmla="*/ 71 w 237"/>
                      <a:gd name="T101" fmla="*/ 248 h 307"/>
                      <a:gd name="T102" fmla="*/ 10 w 237"/>
                      <a:gd name="T103" fmla="*/ 229 h 307"/>
                      <a:gd name="T104" fmla="*/ 26 w 237"/>
                      <a:gd name="T105" fmla="*/ 272 h 307"/>
                      <a:gd name="T106" fmla="*/ 24 w 237"/>
                      <a:gd name="T107" fmla="*/ 253 h 307"/>
                      <a:gd name="T108" fmla="*/ 31 w 237"/>
                      <a:gd name="T109" fmla="*/ 250 h 307"/>
                      <a:gd name="T110" fmla="*/ 33 w 237"/>
                      <a:gd name="T111" fmla="*/ 269 h 307"/>
                      <a:gd name="T112" fmla="*/ 29 w 237"/>
                      <a:gd name="T113" fmla="*/ 272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7" h="307">
                        <a:moveTo>
                          <a:pt x="7" y="82"/>
                        </a:moveTo>
                        <a:lnTo>
                          <a:pt x="7" y="82"/>
                        </a:lnTo>
                        <a:lnTo>
                          <a:pt x="5" y="80"/>
                        </a:lnTo>
                        <a:lnTo>
                          <a:pt x="3" y="82"/>
                        </a:lnTo>
                        <a:lnTo>
                          <a:pt x="3" y="85"/>
                        </a:lnTo>
                        <a:lnTo>
                          <a:pt x="0" y="85"/>
                        </a:lnTo>
                        <a:lnTo>
                          <a:pt x="3" y="125"/>
                        </a:lnTo>
                        <a:lnTo>
                          <a:pt x="3" y="125"/>
                        </a:lnTo>
                        <a:lnTo>
                          <a:pt x="3" y="130"/>
                        </a:lnTo>
                        <a:lnTo>
                          <a:pt x="3" y="134"/>
                        </a:lnTo>
                        <a:lnTo>
                          <a:pt x="5" y="137"/>
                        </a:lnTo>
                        <a:lnTo>
                          <a:pt x="10" y="139"/>
                        </a:lnTo>
                        <a:lnTo>
                          <a:pt x="10" y="139"/>
                        </a:lnTo>
                        <a:lnTo>
                          <a:pt x="17" y="146"/>
                        </a:lnTo>
                        <a:lnTo>
                          <a:pt x="29" y="151"/>
                        </a:lnTo>
                        <a:lnTo>
                          <a:pt x="40" y="156"/>
                        </a:lnTo>
                        <a:lnTo>
                          <a:pt x="55" y="158"/>
                        </a:lnTo>
                        <a:lnTo>
                          <a:pt x="69" y="163"/>
                        </a:lnTo>
                        <a:lnTo>
                          <a:pt x="83" y="165"/>
                        </a:lnTo>
                        <a:lnTo>
                          <a:pt x="100" y="165"/>
                        </a:lnTo>
                        <a:lnTo>
                          <a:pt x="118" y="165"/>
                        </a:lnTo>
                        <a:lnTo>
                          <a:pt x="118" y="165"/>
                        </a:lnTo>
                        <a:lnTo>
                          <a:pt x="137" y="165"/>
                        </a:lnTo>
                        <a:lnTo>
                          <a:pt x="154" y="165"/>
                        </a:lnTo>
                        <a:lnTo>
                          <a:pt x="168" y="163"/>
                        </a:lnTo>
                        <a:lnTo>
                          <a:pt x="182" y="158"/>
                        </a:lnTo>
                        <a:lnTo>
                          <a:pt x="196" y="156"/>
                        </a:lnTo>
                        <a:lnTo>
                          <a:pt x="208" y="151"/>
                        </a:lnTo>
                        <a:lnTo>
                          <a:pt x="218" y="146"/>
                        </a:lnTo>
                        <a:lnTo>
                          <a:pt x="227" y="139"/>
                        </a:lnTo>
                        <a:lnTo>
                          <a:pt x="227" y="139"/>
                        </a:lnTo>
                        <a:lnTo>
                          <a:pt x="232" y="137"/>
                        </a:lnTo>
                        <a:lnTo>
                          <a:pt x="232" y="134"/>
                        </a:lnTo>
                        <a:lnTo>
                          <a:pt x="234" y="130"/>
                        </a:lnTo>
                        <a:lnTo>
                          <a:pt x="234" y="125"/>
                        </a:lnTo>
                        <a:lnTo>
                          <a:pt x="237" y="85"/>
                        </a:lnTo>
                        <a:lnTo>
                          <a:pt x="237" y="85"/>
                        </a:lnTo>
                        <a:lnTo>
                          <a:pt x="234" y="85"/>
                        </a:lnTo>
                        <a:lnTo>
                          <a:pt x="232" y="82"/>
                        </a:lnTo>
                        <a:lnTo>
                          <a:pt x="232" y="80"/>
                        </a:lnTo>
                        <a:lnTo>
                          <a:pt x="230" y="82"/>
                        </a:lnTo>
                        <a:lnTo>
                          <a:pt x="230" y="82"/>
                        </a:lnTo>
                        <a:lnTo>
                          <a:pt x="220" y="87"/>
                        </a:lnTo>
                        <a:lnTo>
                          <a:pt x="208" y="94"/>
                        </a:lnTo>
                        <a:lnTo>
                          <a:pt x="196" y="99"/>
                        </a:lnTo>
                        <a:lnTo>
                          <a:pt x="182" y="104"/>
                        </a:lnTo>
                        <a:lnTo>
                          <a:pt x="168" y="106"/>
                        </a:lnTo>
                        <a:lnTo>
                          <a:pt x="152" y="108"/>
                        </a:lnTo>
                        <a:lnTo>
                          <a:pt x="135" y="108"/>
                        </a:lnTo>
                        <a:lnTo>
                          <a:pt x="118" y="111"/>
                        </a:lnTo>
                        <a:lnTo>
                          <a:pt x="118" y="111"/>
                        </a:lnTo>
                        <a:lnTo>
                          <a:pt x="102" y="108"/>
                        </a:lnTo>
                        <a:lnTo>
                          <a:pt x="85" y="108"/>
                        </a:lnTo>
                        <a:lnTo>
                          <a:pt x="69" y="106"/>
                        </a:lnTo>
                        <a:lnTo>
                          <a:pt x="55" y="104"/>
                        </a:lnTo>
                        <a:lnTo>
                          <a:pt x="40" y="99"/>
                        </a:lnTo>
                        <a:lnTo>
                          <a:pt x="29" y="94"/>
                        </a:lnTo>
                        <a:lnTo>
                          <a:pt x="17" y="87"/>
                        </a:lnTo>
                        <a:lnTo>
                          <a:pt x="7" y="82"/>
                        </a:lnTo>
                        <a:lnTo>
                          <a:pt x="7" y="82"/>
                        </a:lnTo>
                        <a:lnTo>
                          <a:pt x="7" y="82"/>
                        </a:lnTo>
                        <a:lnTo>
                          <a:pt x="7" y="82"/>
                        </a:lnTo>
                        <a:close/>
                        <a:moveTo>
                          <a:pt x="26" y="134"/>
                        </a:moveTo>
                        <a:lnTo>
                          <a:pt x="26" y="134"/>
                        </a:lnTo>
                        <a:lnTo>
                          <a:pt x="26" y="132"/>
                        </a:lnTo>
                        <a:lnTo>
                          <a:pt x="24" y="132"/>
                        </a:lnTo>
                        <a:lnTo>
                          <a:pt x="22" y="130"/>
                        </a:lnTo>
                        <a:lnTo>
                          <a:pt x="22" y="125"/>
                        </a:lnTo>
                        <a:lnTo>
                          <a:pt x="19" y="120"/>
                        </a:lnTo>
                        <a:lnTo>
                          <a:pt x="19" y="120"/>
                        </a:lnTo>
                        <a:lnTo>
                          <a:pt x="22" y="116"/>
                        </a:lnTo>
                        <a:lnTo>
                          <a:pt x="22" y="113"/>
                        </a:lnTo>
                        <a:lnTo>
                          <a:pt x="24" y="111"/>
                        </a:lnTo>
                        <a:lnTo>
                          <a:pt x="26" y="108"/>
                        </a:lnTo>
                        <a:lnTo>
                          <a:pt x="26" y="108"/>
                        </a:lnTo>
                        <a:lnTo>
                          <a:pt x="26" y="108"/>
                        </a:lnTo>
                        <a:lnTo>
                          <a:pt x="29" y="108"/>
                        </a:lnTo>
                        <a:lnTo>
                          <a:pt x="31" y="111"/>
                        </a:lnTo>
                        <a:lnTo>
                          <a:pt x="33" y="113"/>
                        </a:lnTo>
                        <a:lnTo>
                          <a:pt x="33" y="116"/>
                        </a:lnTo>
                        <a:lnTo>
                          <a:pt x="33" y="120"/>
                        </a:lnTo>
                        <a:lnTo>
                          <a:pt x="33" y="120"/>
                        </a:lnTo>
                        <a:lnTo>
                          <a:pt x="33" y="125"/>
                        </a:lnTo>
                        <a:lnTo>
                          <a:pt x="33" y="130"/>
                        </a:lnTo>
                        <a:lnTo>
                          <a:pt x="31" y="132"/>
                        </a:lnTo>
                        <a:lnTo>
                          <a:pt x="29" y="132"/>
                        </a:lnTo>
                        <a:lnTo>
                          <a:pt x="26" y="134"/>
                        </a:lnTo>
                        <a:lnTo>
                          <a:pt x="26" y="134"/>
                        </a:lnTo>
                        <a:lnTo>
                          <a:pt x="26" y="134"/>
                        </a:lnTo>
                        <a:lnTo>
                          <a:pt x="26" y="134"/>
                        </a:lnTo>
                        <a:close/>
                        <a:moveTo>
                          <a:pt x="118" y="94"/>
                        </a:moveTo>
                        <a:lnTo>
                          <a:pt x="118" y="94"/>
                        </a:lnTo>
                        <a:lnTo>
                          <a:pt x="130" y="94"/>
                        </a:lnTo>
                        <a:lnTo>
                          <a:pt x="144" y="94"/>
                        </a:lnTo>
                        <a:lnTo>
                          <a:pt x="154" y="92"/>
                        </a:lnTo>
                        <a:lnTo>
                          <a:pt x="166" y="92"/>
                        </a:lnTo>
                        <a:lnTo>
                          <a:pt x="178" y="90"/>
                        </a:lnTo>
                        <a:lnTo>
                          <a:pt x="187" y="85"/>
                        </a:lnTo>
                        <a:lnTo>
                          <a:pt x="194" y="82"/>
                        </a:lnTo>
                        <a:lnTo>
                          <a:pt x="204" y="80"/>
                        </a:lnTo>
                        <a:lnTo>
                          <a:pt x="211" y="75"/>
                        </a:lnTo>
                        <a:lnTo>
                          <a:pt x="215" y="73"/>
                        </a:lnTo>
                        <a:lnTo>
                          <a:pt x="222" y="68"/>
                        </a:lnTo>
                        <a:lnTo>
                          <a:pt x="227" y="64"/>
                        </a:lnTo>
                        <a:lnTo>
                          <a:pt x="232" y="61"/>
                        </a:lnTo>
                        <a:lnTo>
                          <a:pt x="234" y="56"/>
                        </a:lnTo>
                        <a:lnTo>
                          <a:pt x="234" y="52"/>
                        </a:lnTo>
                        <a:lnTo>
                          <a:pt x="237" y="47"/>
                        </a:lnTo>
                        <a:lnTo>
                          <a:pt x="237" y="47"/>
                        </a:lnTo>
                        <a:lnTo>
                          <a:pt x="234" y="42"/>
                        </a:lnTo>
                        <a:lnTo>
                          <a:pt x="234" y="40"/>
                        </a:lnTo>
                        <a:lnTo>
                          <a:pt x="232" y="35"/>
                        </a:lnTo>
                        <a:lnTo>
                          <a:pt x="227" y="30"/>
                        </a:lnTo>
                        <a:lnTo>
                          <a:pt x="222" y="26"/>
                        </a:lnTo>
                        <a:lnTo>
                          <a:pt x="218" y="23"/>
                        </a:lnTo>
                        <a:lnTo>
                          <a:pt x="211" y="19"/>
                        </a:lnTo>
                        <a:lnTo>
                          <a:pt x="204" y="16"/>
                        </a:lnTo>
                        <a:lnTo>
                          <a:pt x="194" y="12"/>
                        </a:lnTo>
                        <a:lnTo>
                          <a:pt x="187" y="9"/>
                        </a:lnTo>
                        <a:lnTo>
                          <a:pt x="178" y="7"/>
                        </a:lnTo>
                        <a:lnTo>
                          <a:pt x="166" y="4"/>
                        </a:lnTo>
                        <a:lnTo>
                          <a:pt x="154" y="2"/>
                        </a:lnTo>
                        <a:lnTo>
                          <a:pt x="144" y="0"/>
                        </a:lnTo>
                        <a:lnTo>
                          <a:pt x="130" y="0"/>
                        </a:lnTo>
                        <a:lnTo>
                          <a:pt x="118" y="0"/>
                        </a:lnTo>
                        <a:lnTo>
                          <a:pt x="118" y="0"/>
                        </a:lnTo>
                        <a:lnTo>
                          <a:pt x="104" y="0"/>
                        </a:lnTo>
                        <a:lnTo>
                          <a:pt x="95" y="0"/>
                        </a:lnTo>
                        <a:lnTo>
                          <a:pt x="83" y="2"/>
                        </a:lnTo>
                        <a:lnTo>
                          <a:pt x="71" y="4"/>
                        </a:lnTo>
                        <a:lnTo>
                          <a:pt x="59" y="7"/>
                        </a:lnTo>
                        <a:lnTo>
                          <a:pt x="50" y="9"/>
                        </a:lnTo>
                        <a:lnTo>
                          <a:pt x="43" y="12"/>
                        </a:lnTo>
                        <a:lnTo>
                          <a:pt x="33" y="16"/>
                        </a:lnTo>
                        <a:lnTo>
                          <a:pt x="26" y="19"/>
                        </a:lnTo>
                        <a:lnTo>
                          <a:pt x="19" y="23"/>
                        </a:lnTo>
                        <a:lnTo>
                          <a:pt x="14" y="26"/>
                        </a:lnTo>
                        <a:lnTo>
                          <a:pt x="10" y="30"/>
                        </a:lnTo>
                        <a:lnTo>
                          <a:pt x="5" y="35"/>
                        </a:lnTo>
                        <a:lnTo>
                          <a:pt x="3" y="40"/>
                        </a:lnTo>
                        <a:lnTo>
                          <a:pt x="0" y="42"/>
                        </a:lnTo>
                        <a:lnTo>
                          <a:pt x="0" y="47"/>
                        </a:lnTo>
                        <a:lnTo>
                          <a:pt x="0" y="47"/>
                        </a:lnTo>
                        <a:lnTo>
                          <a:pt x="0" y="52"/>
                        </a:lnTo>
                        <a:lnTo>
                          <a:pt x="3" y="56"/>
                        </a:lnTo>
                        <a:lnTo>
                          <a:pt x="5" y="61"/>
                        </a:lnTo>
                        <a:lnTo>
                          <a:pt x="10" y="64"/>
                        </a:lnTo>
                        <a:lnTo>
                          <a:pt x="14" y="68"/>
                        </a:lnTo>
                        <a:lnTo>
                          <a:pt x="19" y="73"/>
                        </a:lnTo>
                        <a:lnTo>
                          <a:pt x="26" y="75"/>
                        </a:lnTo>
                        <a:lnTo>
                          <a:pt x="33" y="80"/>
                        </a:lnTo>
                        <a:lnTo>
                          <a:pt x="43" y="82"/>
                        </a:lnTo>
                        <a:lnTo>
                          <a:pt x="50" y="85"/>
                        </a:lnTo>
                        <a:lnTo>
                          <a:pt x="59" y="90"/>
                        </a:lnTo>
                        <a:lnTo>
                          <a:pt x="71" y="92"/>
                        </a:lnTo>
                        <a:lnTo>
                          <a:pt x="83" y="92"/>
                        </a:lnTo>
                        <a:lnTo>
                          <a:pt x="95" y="94"/>
                        </a:lnTo>
                        <a:lnTo>
                          <a:pt x="104" y="94"/>
                        </a:lnTo>
                        <a:lnTo>
                          <a:pt x="118" y="94"/>
                        </a:lnTo>
                        <a:lnTo>
                          <a:pt x="118" y="94"/>
                        </a:lnTo>
                        <a:lnTo>
                          <a:pt x="118" y="94"/>
                        </a:lnTo>
                        <a:lnTo>
                          <a:pt x="118" y="94"/>
                        </a:lnTo>
                        <a:close/>
                        <a:moveTo>
                          <a:pt x="10" y="158"/>
                        </a:moveTo>
                        <a:lnTo>
                          <a:pt x="10" y="158"/>
                        </a:lnTo>
                        <a:lnTo>
                          <a:pt x="7" y="158"/>
                        </a:lnTo>
                        <a:lnTo>
                          <a:pt x="5" y="158"/>
                        </a:lnTo>
                        <a:lnTo>
                          <a:pt x="3" y="160"/>
                        </a:lnTo>
                        <a:lnTo>
                          <a:pt x="3" y="163"/>
                        </a:lnTo>
                        <a:lnTo>
                          <a:pt x="3" y="196"/>
                        </a:lnTo>
                        <a:lnTo>
                          <a:pt x="3" y="196"/>
                        </a:lnTo>
                        <a:lnTo>
                          <a:pt x="3" y="201"/>
                        </a:lnTo>
                        <a:lnTo>
                          <a:pt x="5" y="205"/>
                        </a:lnTo>
                        <a:lnTo>
                          <a:pt x="7" y="208"/>
                        </a:lnTo>
                        <a:lnTo>
                          <a:pt x="10" y="210"/>
                        </a:lnTo>
                        <a:lnTo>
                          <a:pt x="10" y="210"/>
                        </a:lnTo>
                        <a:lnTo>
                          <a:pt x="19" y="217"/>
                        </a:lnTo>
                        <a:lnTo>
                          <a:pt x="29" y="222"/>
                        </a:lnTo>
                        <a:lnTo>
                          <a:pt x="40" y="224"/>
                        </a:lnTo>
                        <a:lnTo>
                          <a:pt x="55" y="229"/>
                        </a:lnTo>
                        <a:lnTo>
                          <a:pt x="69" y="231"/>
                        </a:lnTo>
                        <a:lnTo>
                          <a:pt x="83" y="234"/>
                        </a:lnTo>
                        <a:lnTo>
                          <a:pt x="100" y="236"/>
                        </a:lnTo>
                        <a:lnTo>
                          <a:pt x="118" y="236"/>
                        </a:lnTo>
                        <a:lnTo>
                          <a:pt x="118" y="236"/>
                        </a:lnTo>
                        <a:lnTo>
                          <a:pt x="135" y="236"/>
                        </a:lnTo>
                        <a:lnTo>
                          <a:pt x="154" y="234"/>
                        </a:lnTo>
                        <a:lnTo>
                          <a:pt x="168" y="231"/>
                        </a:lnTo>
                        <a:lnTo>
                          <a:pt x="182" y="229"/>
                        </a:lnTo>
                        <a:lnTo>
                          <a:pt x="196" y="224"/>
                        </a:lnTo>
                        <a:lnTo>
                          <a:pt x="208" y="222"/>
                        </a:lnTo>
                        <a:lnTo>
                          <a:pt x="218" y="217"/>
                        </a:lnTo>
                        <a:lnTo>
                          <a:pt x="227" y="210"/>
                        </a:lnTo>
                        <a:lnTo>
                          <a:pt x="227" y="210"/>
                        </a:lnTo>
                        <a:lnTo>
                          <a:pt x="230" y="208"/>
                        </a:lnTo>
                        <a:lnTo>
                          <a:pt x="232" y="205"/>
                        </a:lnTo>
                        <a:lnTo>
                          <a:pt x="234" y="201"/>
                        </a:lnTo>
                        <a:lnTo>
                          <a:pt x="234" y="196"/>
                        </a:lnTo>
                        <a:lnTo>
                          <a:pt x="234" y="163"/>
                        </a:lnTo>
                        <a:lnTo>
                          <a:pt x="234" y="163"/>
                        </a:lnTo>
                        <a:lnTo>
                          <a:pt x="234" y="160"/>
                        </a:lnTo>
                        <a:lnTo>
                          <a:pt x="232" y="158"/>
                        </a:lnTo>
                        <a:lnTo>
                          <a:pt x="230" y="158"/>
                        </a:lnTo>
                        <a:lnTo>
                          <a:pt x="227" y="158"/>
                        </a:lnTo>
                        <a:lnTo>
                          <a:pt x="227" y="158"/>
                        </a:lnTo>
                        <a:lnTo>
                          <a:pt x="215" y="163"/>
                        </a:lnTo>
                        <a:lnTo>
                          <a:pt x="206" y="168"/>
                        </a:lnTo>
                        <a:lnTo>
                          <a:pt x="194" y="172"/>
                        </a:lnTo>
                        <a:lnTo>
                          <a:pt x="180" y="175"/>
                        </a:lnTo>
                        <a:lnTo>
                          <a:pt x="166" y="177"/>
                        </a:lnTo>
                        <a:lnTo>
                          <a:pt x="149" y="179"/>
                        </a:lnTo>
                        <a:lnTo>
                          <a:pt x="135" y="182"/>
                        </a:lnTo>
                        <a:lnTo>
                          <a:pt x="118" y="182"/>
                        </a:lnTo>
                        <a:lnTo>
                          <a:pt x="118" y="182"/>
                        </a:lnTo>
                        <a:lnTo>
                          <a:pt x="102" y="182"/>
                        </a:lnTo>
                        <a:lnTo>
                          <a:pt x="88" y="179"/>
                        </a:lnTo>
                        <a:lnTo>
                          <a:pt x="71" y="177"/>
                        </a:lnTo>
                        <a:lnTo>
                          <a:pt x="57" y="175"/>
                        </a:lnTo>
                        <a:lnTo>
                          <a:pt x="43" y="172"/>
                        </a:lnTo>
                        <a:lnTo>
                          <a:pt x="31" y="168"/>
                        </a:lnTo>
                        <a:lnTo>
                          <a:pt x="19" y="163"/>
                        </a:lnTo>
                        <a:lnTo>
                          <a:pt x="10" y="158"/>
                        </a:lnTo>
                        <a:lnTo>
                          <a:pt x="10" y="158"/>
                        </a:lnTo>
                        <a:lnTo>
                          <a:pt x="10" y="158"/>
                        </a:lnTo>
                        <a:lnTo>
                          <a:pt x="10" y="158"/>
                        </a:lnTo>
                        <a:close/>
                        <a:moveTo>
                          <a:pt x="29" y="203"/>
                        </a:moveTo>
                        <a:lnTo>
                          <a:pt x="29" y="203"/>
                        </a:lnTo>
                        <a:lnTo>
                          <a:pt x="26" y="203"/>
                        </a:lnTo>
                        <a:lnTo>
                          <a:pt x="24" y="203"/>
                        </a:lnTo>
                        <a:lnTo>
                          <a:pt x="22" y="201"/>
                        </a:lnTo>
                        <a:lnTo>
                          <a:pt x="22" y="196"/>
                        </a:lnTo>
                        <a:lnTo>
                          <a:pt x="22" y="191"/>
                        </a:lnTo>
                        <a:lnTo>
                          <a:pt x="22" y="191"/>
                        </a:lnTo>
                        <a:lnTo>
                          <a:pt x="22" y="186"/>
                        </a:lnTo>
                        <a:lnTo>
                          <a:pt x="22" y="184"/>
                        </a:lnTo>
                        <a:lnTo>
                          <a:pt x="24" y="179"/>
                        </a:lnTo>
                        <a:lnTo>
                          <a:pt x="26" y="179"/>
                        </a:lnTo>
                        <a:lnTo>
                          <a:pt x="26" y="179"/>
                        </a:lnTo>
                        <a:lnTo>
                          <a:pt x="26" y="179"/>
                        </a:lnTo>
                        <a:lnTo>
                          <a:pt x="29" y="179"/>
                        </a:lnTo>
                        <a:lnTo>
                          <a:pt x="31" y="179"/>
                        </a:lnTo>
                        <a:lnTo>
                          <a:pt x="33" y="184"/>
                        </a:lnTo>
                        <a:lnTo>
                          <a:pt x="33" y="186"/>
                        </a:lnTo>
                        <a:lnTo>
                          <a:pt x="36" y="191"/>
                        </a:lnTo>
                        <a:lnTo>
                          <a:pt x="36" y="191"/>
                        </a:lnTo>
                        <a:lnTo>
                          <a:pt x="33" y="196"/>
                        </a:lnTo>
                        <a:lnTo>
                          <a:pt x="33" y="201"/>
                        </a:lnTo>
                        <a:lnTo>
                          <a:pt x="31" y="203"/>
                        </a:lnTo>
                        <a:lnTo>
                          <a:pt x="29" y="203"/>
                        </a:lnTo>
                        <a:lnTo>
                          <a:pt x="29" y="203"/>
                        </a:lnTo>
                        <a:lnTo>
                          <a:pt x="29" y="203"/>
                        </a:lnTo>
                        <a:lnTo>
                          <a:pt x="29" y="203"/>
                        </a:lnTo>
                        <a:lnTo>
                          <a:pt x="29" y="203"/>
                        </a:lnTo>
                        <a:close/>
                        <a:moveTo>
                          <a:pt x="10" y="229"/>
                        </a:moveTo>
                        <a:lnTo>
                          <a:pt x="10" y="229"/>
                        </a:lnTo>
                        <a:lnTo>
                          <a:pt x="7" y="229"/>
                        </a:lnTo>
                        <a:lnTo>
                          <a:pt x="5" y="229"/>
                        </a:lnTo>
                        <a:lnTo>
                          <a:pt x="3" y="231"/>
                        </a:lnTo>
                        <a:lnTo>
                          <a:pt x="3" y="234"/>
                        </a:lnTo>
                        <a:lnTo>
                          <a:pt x="3" y="267"/>
                        </a:lnTo>
                        <a:lnTo>
                          <a:pt x="3" y="267"/>
                        </a:lnTo>
                        <a:lnTo>
                          <a:pt x="5" y="269"/>
                        </a:lnTo>
                        <a:lnTo>
                          <a:pt x="5" y="274"/>
                        </a:lnTo>
                        <a:lnTo>
                          <a:pt x="7" y="279"/>
                        </a:lnTo>
                        <a:lnTo>
                          <a:pt x="10" y="281"/>
                        </a:lnTo>
                        <a:lnTo>
                          <a:pt x="10" y="281"/>
                        </a:lnTo>
                        <a:lnTo>
                          <a:pt x="19" y="286"/>
                        </a:lnTo>
                        <a:lnTo>
                          <a:pt x="29" y="290"/>
                        </a:lnTo>
                        <a:lnTo>
                          <a:pt x="40" y="295"/>
                        </a:lnTo>
                        <a:lnTo>
                          <a:pt x="55" y="298"/>
                        </a:lnTo>
                        <a:lnTo>
                          <a:pt x="69" y="302"/>
                        </a:lnTo>
                        <a:lnTo>
                          <a:pt x="85" y="305"/>
                        </a:lnTo>
                        <a:lnTo>
                          <a:pt x="100" y="305"/>
                        </a:lnTo>
                        <a:lnTo>
                          <a:pt x="118" y="307"/>
                        </a:lnTo>
                        <a:lnTo>
                          <a:pt x="118" y="307"/>
                        </a:lnTo>
                        <a:lnTo>
                          <a:pt x="135" y="305"/>
                        </a:lnTo>
                        <a:lnTo>
                          <a:pt x="152" y="305"/>
                        </a:lnTo>
                        <a:lnTo>
                          <a:pt x="168" y="302"/>
                        </a:lnTo>
                        <a:lnTo>
                          <a:pt x="182" y="298"/>
                        </a:lnTo>
                        <a:lnTo>
                          <a:pt x="194" y="295"/>
                        </a:lnTo>
                        <a:lnTo>
                          <a:pt x="208" y="290"/>
                        </a:lnTo>
                        <a:lnTo>
                          <a:pt x="218" y="286"/>
                        </a:lnTo>
                        <a:lnTo>
                          <a:pt x="227" y="281"/>
                        </a:lnTo>
                        <a:lnTo>
                          <a:pt x="227" y="281"/>
                        </a:lnTo>
                        <a:lnTo>
                          <a:pt x="230" y="279"/>
                        </a:lnTo>
                        <a:lnTo>
                          <a:pt x="232" y="274"/>
                        </a:lnTo>
                        <a:lnTo>
                          <a:pt x="232" y="269"/>
                        </a:lnTo>
                        <a:lnTo>
                          <a:pt x="234" y="267"/>
                        </a:lnTo>
                        <a:lnTo>
                          <a:pt x="234" y="234"/>
                        </a:lnTo>
                        <a:lnTo>
                          <a:pt x="234" y="234"/>
                        </a:lnTo>
                        <a:lnTo>
                          <a:pt x="232" y="231"/>
                        </a:lnTo>
                        <a:lnTo>
                          <a:pt x="232" y="229"/>
                        </a:lnTo>
                        <a:lnTo>
                          <a:pt x="230" y="229"/>
                        </a:lnTo>
                        <a:lnTo>
                          <a:pt x="227" y="229"/>
                        </a:lnTo>
                        <a:lnTo>
                          <a:pt x="227" y="229"/>
                        </a:lnTo>
                        <a:lnTo>
                          <a:pt x="215" y="234"/>
                        </a:lnTo>
                        <a:lnTo>
                          <a:pt x="206" y="238"/>
                        </a:lnTo>
                        <a:lnTo>
                          <a:pt x="192" y="241"/>
                        </a:lnTo>
                        <a:lnTo>
                          <a:pt x="180" y="246"/>
                        </a:lnTo>
                        <a:lnTo>
                          <a:pt x="166" y="248"/>
                        </a:lnTo>
                        <a:lnTo>
                          <a:pt x="149" y="250"/>
                        </a:lnTo>
                        <a:lnTo>
                          <a:pt x="135" y="250"/>
                        </a:lnTo>
                        <a:lnTo>
                          <a:pt x="118" y="253"/>
                        </a:lnTo>
                        <a:lnTo>
                          <a:pt x="118" y="253"/>
                        </a:lnTo>
                        <a:lnTo>
                          <a:pt x="102" y="250"/>
                        </a:lnTo>
                        <a:lnTo>
                          <a:pt x="88" y="250"/>
                        </a:lnTo>
                        <a:lnTo>
                          <a:pt x="71" y="248"/>
                        </a:lnTo>
                        <a:lnTo>
                          <a:pt x="57" y="246"/>
                        </a:lnTo>
                        <a:lnTo>
                          <a:pt x="45" y="241"/>
                        </a:lnTo>
                        <a:lnTo>
                          <a:pt x="33" y="238"/>
                        </a:lnTo>
                        <a:lnTo>
                          <a:pt x="22" y="234"/>
                        </a:lnTo>
                        <a:lnTo>
                          <a:pt x="10" y="229"/>
                        </a:lnTo>
                        <a:lnTo>
                          <a:pt x="10" y="229"/>
                        </a:lnTo>
                        <a:lnTo>
                          <a:pt x="10" y="229"/>
                        </a:lnTo>
                        <a:lnTo>
                          <a:pt x="10" y="229"/>
                        </a:lnTo>
                        <a:close/>
                        <a:moveTo>
                          <a:pt x="29" y="272"/>
                        </a:moveTo>
                        <a:lnTo>
                          <a:pt x="29" y="272"/>
                        </a:lnTo>
                        <a:lnTo>
                          <a:pt x="26" y="272"/>
                        </a:lnTo>
                        <a:lnTo>
                          <a:pt x="26" y="272"/>
                        </a:lnTo>
                        <a:lnTo>
                          <a:pt x="24" y="269"/>
                        </a:lnTo>
                        <a:lnTo>
                          <a:pt x="22" y="264"/>
                        </a:lnTo>
                        <a:lnTo>
                          <a:pt x="22" y="260"/>
                        </a:lnTo>
                        <a:lnTo>
                          <a:pt x="22" y="260"/>
                        </a:lnTo>
                        <a:lnTo>
                          <a:pt x="22" y="255"/>
                        </a:lnTo>
                        <a:lnTo>
                          <a:pt x="24" y="253"/>
                        </a:lnTo>
                        <a:lnTo>
                          <a:pt x="26" y="250"/>
                        </a:lnTo>
                        <a:lnTo>
                          <a:pt x="26" y="248"/>
                        </a:lnTo>
                        <a:lnTo>
                          <a:pt x="29" y="248"/>
                        </a:lnTo>
                        <a:lnTo>
                          <a:pt x="29" y="248"/>
                        </a:lnTo>
                        <a:lnTo>
                          <a:pt x="29" y="248"/>
                        </a:lnTo>
                        <a:lnTo>
                          <a:pt x="31" y="250"/>
                        </a:lnTo>
                        <a:lnTo>
                          <a:pt x="33" y="253"/>
                        </a:lnTo>
                        <a:lnTo>
                          <a:pt x="36" y="255"/>
                        </a:lnTo>
                        <a:lnTo>
                          <a:pt x="36" y="260"/>
                        </a:lnTo>
                        <a:lnTo>
                          <a:pt x="36" y="260"/>
                        </a:lnTo>
                        <a:lnTo>
                          <a:pt x="36" y="264"/>
                        </a:lnTo>
                        <a:lnTo>
                          <a:pt x="33" y="269"/>
                        </a:lnTo>
                        <a:lnTo>
                          <a:pt x="31" y="272"/>
                        </a:lnTo>
                        <a:lnTo>
                          <a:pt x="29" y="272"/>
                        </a:lnTo>
                        <a:lnTo>
                          <a:pt x="29" y="272"/>
                        </a:lnTo>
                        <a:lnTo>
                          <a:pt x="29" y="272"/>
                        </a:lnTo>
                        <a:lnTo>
                          <a:pt x="29" y="272"/>
                        </a:lnTo>
                        <a:lnTo>
                          <a:pt x="29" y="272"/>
                        </a:lnTo>
                        <a:close/>
                      </a:path>
                    </a:pathLst>
                  </a:custGeom>
                  <a:solidFill>
                    <a:sysClr val="window" lastClr="FFFFFF"/>
                  </a:solidFill>
                  <a:ln>
                    <a:noFill/>
                  </a:ln>
                </p:spPr>
                <p:txBody>
                  <a:bodyPr vert="horz" wrap="square" lIns="162571" tIns="81285" rIns="162571" bIns="81285" numCol="1" anchor="t" anchorCtr="0" compatLnSpc="1"/>
                  <a:lstStyle/>
                  <a:p>
                    <a:pPr defTabSz="1625600">
                      <a:defRPr/>
                    </a:pPr>
                    <a:endParaRPr lang="zh-CN" altLang="en-US" sz="4265" kern="0">
                      <a:solidFill>
                        <a:prstClr val="black"/>
                      </a:solidFill>
                    </a:endParaRPr>
                  </a:p>
                </p:txBody>
              </p:sp>
            </p:grpSp>
            <p:grpSp>
              <p:nvGrpSpPr>
                <p:cNvPr id="612" name="组合 611"/>
                <p:cNvGrpSpPr/>
                <p:nvPr/>
              </p:nvGrpSpPr>
              <p:grpSpPr>
                <a:xfrm>
                  <a:off x="1725831" y="5135388"/>
                  <a:ext cx="229551" cy="302732"/>
                  <a:chOff x="614007" y="4706676"/>
                  <a:chExt cx="229551" cy="302732"/>
                </a:xfrm>
              </p:grpSpPr>
              <p:sp>
                <p:nvSpPr>
                  <p:cNvPr id="622" name="圆角矩形 621"/>
                  <p:cNvSpPr/>
                  <p:nvPr/>
                </p:nvSpPr>
                <p:spPr>
                  <a:xfrm>
                    <a:off x="614007" y="4706676"/>
                    <a:ext cx="229551" cy="302732"/>
                  </a:xfrm>
                  <a:prstGeom prst="roundRect">
                    <a:avLst>
                      <a:gd name="adj" fmla="val 9808"/>
                    </a:avLst>
                  </a:prstGeom>
                  <a:solidFill>
                    <a:srgbClr val="2298F0"/>
                  </a:solidFill>
                  <a:ln>
                    <a:noFill/>
                  </a:ln>
                </p:spPr>
                <p:txBody>
                  <a:bodyPr vert="horz" wrap="square" lIns="162571" tIns="81285" rIns="162571" bIns="81285" numCol="1" anchor="t" anchorCtr="0" compatLnSpc="1"/>
                  <a:lstStyle/>
                  <a:p>
                    <a:pPr defTabSz="1625600"/>
                    <a:endParaRPr lang="zh-CN" altLang="en-US" sz="4265" kern="0">
                      <a:solidFill>
                        <a:prstClr val="black"/>
                      </a:solidFill>
                    </a:endParaRPr>
                  </a:p>
                </p:txBody>
              </p:sp>
              <p:sp>
                <p:nvSpPr>
                  <p:cNvPr id="623" name="Freeform 6"/>
                  <p:cNvSpPr>
                    <a:spLocks noEditPoints="1"/>
                  </p:cNvSpPr>
                  <p:nvPr/>
                </p:nvSpPr>
                <p:spPr bwMode="auto">
                  <a:xfrm>
                    <a:off x="651233" y="4757588"/>
                    <a:ext cx="155099" cy="200909"/>
                  </a:xfrm>
                  <a:custGeom>
                    <a:avLst/>
                    <a:gdLst>
                      <a:gd name="T0" fmla="*/ 0 w 237"/>
                      <a:gd name="T1" fmla="*/ 85 h 307"/>
                      <a:gd name="T2" fmla="*/ 10 w 237"/>
                      <a:gd name="T3" fmla="*/ 139 h 307"/>
                      <a:gd name="T4" fmla="*/ 69 w 237"/>
                      <a:gd name="T5" fmla="*/ 163 h 307"/>
                      <a:gd name="T6" fmla="*/ 154 w 237"/>
                      <a:gd name="T7" fmla="*/ 165 h 307"/>
                      <a:gd name="T8" fmla="*/ 227 w 237"/>
                      <a:gd name="T9" fmla="*/ 139 h 307"/>
                      <a:gd name="T10" fmla="*/ 237 w 237"/>
                      <a:gd name="T11" fmla="*/ 85 h 307"/>
                      <a:gd name="T12" fmla="*/ 230 w 237"/>
                      <a:gd name="T13" fmla="*/ 82 h 307"/>
                      <a:gd name="T14" fmla="*/ 152 w 237"/>
                      <a:gd name="T15" fmla="*/ 108 h 307"/>
                      <a:gd name="T16" fmla="*/ 69 w 237"/>
                      <a:gd name="T17" fmla="*/ 106 h 307"/>
                      <a:gd name="T18" fmla="*/ 7 w 237"/>
                      <a:gd name="T19" fmla="*/ 82 h 307"/>
                      <a:gd name="T20" fmla="*/ 24 w 237"/>
                      <a:gd name="T21" fmla="*/ 132 h 307"/>
                      <a:gd name="T22" fmla="*/ 22 w 237"/>
                      <a:gd name="T23" fmla="*/ 113 h 307"/>
                      <a:gd name="T24" fmla="*/ 31 w 237"/>
                      <a:gd name="T25" fmla="*/ 111 h 307"/>
                      <a:gd name="T26" fmla="*/ 33 w 237"/>
                      <a:gd name="T27" fmla="*/ 130 h 307"/>
                      <a:gd name="T28" fmla="*/ 26 w 237"/>
                      <a:gd name="T29" fmla="*/ 134 h 307"/>
                      <a:gd name="T30" fmla="*/ 166 w 237"/>
                      <a:gd name="T31" fmla="*/ 92 h 307"/>
                      <a:gd name="T32" fmla="*/ 215 w 237"/>
                      <a:gd name="T33" fmla="*/ 73 h 307"/>
                      <a:gd name="T34" fmla="*/ 237 w 237"/>
                      <a:gd name="T35" fmla="*/ 47 h 307"/>
                      <a:gd name="T36" fmla="*/ 222 w 237"/>
                      <a:gd name="T37" fmla="*/ 26 h 307"/>
                      <a:gd name="T38" fmla="*/ 178 w 237"/>
                      <a:gd name="T39" fmla="*/ 7 h 307"/>
                      <a:gd name="T40" fmla="*/ 118 w 237"/>
                      <a:gd name="T41" fmla="*/ 0 h 307"/>
                      <a:gd name="T42" fmla="*/ 50 w 237"/>
                      <a:gd name="T43" fmla="*/ 9 h 307"/>
                      <a:gd name="T44" fmla="*/ 10 w 237"/>
                      <a:gd name="T45" fmla="*/ 30 h 307"/>
                      <a:gd name="T46" fmla="*/ 0 w 237"/>
                      <a:gd name="T47" fmla="*/ 52 h 307"/>
                      <a:gd name="T48" fmla="*/ 26 w 237"/>
                      <a:gd name="T49" fmla="*/ 75 h 307"/>
                      <a:gd name="T50" fmla="*/ 83 w 237"/>
                      <a:gd name="T51" fmla="*/ 92 h 307"/>
                      <a:gd name="T52" fmla="*/ 118 w 237"/>
                      <a:gd name="T53" fmla="*/ 94 h 307"/>
                      <a:gd name="T54" fmla="*/ 3 w 237"/>
                      <a:gd name="T55" fmla="*/ 163 h 307"/>
                      <a:gd name="T56" fmla="*/ 10 w 237"/>
                      <a:gd name="T57" fmla="*/ 210 h 307"/>
                      <a:gd name="T58" fmla="*/ 69 w 237"/>
                      <a:gd name="T59" fmla="*/ 231 h 307"/>
                      <a:gd name="T60" fmla="*/ 154 w 237"/>
                      <a:gd name="T61" fmla="*/ 234 h 307"/>
                      <a:gd name="T62" fmla="*/ 227 w 237"/>
                      <a:gd name="T63" fmla="*/ 210 h 307"/>
                      <a:gd name="T64" fmla="*/ 234 w 237"/>
                      <a:gd name="T65" fmla="*/ 163 h 307"/>
                      <a:gd name="T66" fmla="*/ 227 w 237"/>
                      <a:gd name="T67" fmla="*/ 158 h 307"/>
                      <a:gd name="T68" fmla="*/ 149 w 237"/>
                      <a:gd name="T69" fmla="*/ 179 h 307"/>
                      <a:gd name="T70" fmla="*/ 71 w 237"/>
                      <a:gd name="T71" fmla="*/ 177 h 307"/>
                      <a:gd name="T72" fmla="*/ 10 w 237"/>
                      <a:gd name="T73" fmla="*/ 158 h 307"/>
                      <a:gd name="T74" fmla="*/ 24 w 237"/>
                      <a:gd name="T75" fmla="*/ 203 h 307"/>
                      <a:gd name="T76" fmla="*/ 22 w 237"/>
                      <a:gd name="T77" fmla="*/ 184 h 307"/>
                      <a:gd name="T78" fmla="*/ 31 w 237"/>
                      <a:gd name="T79" fmla="*/ 179 h 307"/>
                      <a:gd name="T80" fmla="*/ 33 w 237"/>
                      <a:gd name="T81" fmla="*/ 201 h 307"/>
                      <a:gd name="T82" fmla="*/ 29 w 237"/>
                      <a:gd name="T83" fmla="*/ 203 h 307"/>
                      <a:gd name="T84" fmla="*/ 3 w 237"/>
                      <a:gd name="T85" fmla="*/ 234 h 307"/>
                      <a:gd name="T86" fmla="*/ 10 w 237"/>
                      <a:gd name="T87" fmla="*/ 281 h 307"/>
                      <a:gd name="T88" fmla="*/ 69 w 237"/>
                      <a:gd name="T89" fmla="*/ 302 h 307"/>
                      <a:gd name="T90" fmla="*/ 152 w 237"/>
                      <a:gd name="T91" fmla="*/ 305 h 307"/>
                      <a:gd name="T92" fmla="*/ 227 w 237"/>
                      <a:gd name="T93" fmla="*/ 281 h 307"/>
                      <a:gd name="T94" fmla="*/ 234 w 237"/>
                      <a:gd name="T95" fmla="*/ 234 h 307"/>
                      <a:gd name="T96" fmla="*/ 227 w 237"/>
                      <a:gd name="T97" fmla="*/ 229 h 307"/>
                      <a:gd name="T98" fmla="*/ 149 w 237"/>
                      <a:gd name="T99" fmla="*/ 250 h 307"/>
                      <a:gd name="T100" fmla="*/ 71 w 237"/>
                      <a:gd name="T101" fmla="*/ 248 h 307"/>
                      <a:gd name="T102" fmla="*/ 10 w 237"/>
                      <a:gd name="T103" fmla="*/ 229 h 307"/>
                      <a:gd name="T104" fmla="*/ 26 w 237"/>
                      <a:gd name="T105" fmla="*/ 272 h 307"/>
                      <a:gd name="T106" fmla="*/ 24 w 237"/>
                      <a:gd name="T107" fmla="*/ 253 h 307"/>
                      <a:gd name="T108" fmla="*/ 31 w 237"/>
                      <a:gd name="T109" fmla="*/ 250 h 307"/>
                      <a:gd name="T110" fmla="*/ 33 w 237"/>
                      <a:gd name="T111" fmla="*/ 269 h 307"/>
                      <a:gd name="T112" fmla="*/ 29 w 237"/>
                      <a:gd name="T113" fmla="*/ 272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7" h="307">
                        <a:moveTo>
                          <a:pt x="7" y="82"/>
                        </a:moveTo>
                        <a:lnTo>
                          <a:pt x="7" y="82"/>
                        </a:lnTo>
                        <a:lnTo>
                          <a:pt x="5" y="80"/>
                        </a:lnTo>
                        <a:lnTo>
                          <a:pt x="3" y="82"/>
                        </a:lnTo>
                        <a:lnTo>
                          <a:pt x="3" y="85"/>
                        </a:lnTo>
                        <a:lnTo>
                          <a:pt x="0" y="85"/>
                        </a:lnTo>
                        <a:lnTo>
                          <a:pt x="3" y="125"/>
                        </a:lnTo>
                        <a:lnTo>
                          <a:pt x="3" y="125"/>
                        </a:lnTo>
                        <a:lnTo>
                          <a:pt x="3" y="130"/>
                        </a:lnTo>
                        <a:lnTo>
                          <a:pt x="3" y="134"/>
                        </a:lnTo>
                        <a:lnTo>
                          <a:pt x="5" y="137"/>
                        </a:lnTo>
                        <a:lnTo>
                          <a:pt x="10" y="139"/>
                        </a:lnTo>
                        <a:lnTo>
                          <a:pt x="10" y="139"/>
                        </a:lnTo>
                        <a:lnTo>
                          <a:pt x="17" y="146"/>
                        </a:lnTo>
                        <a:lnTo>
                          <a:pt x="29" y="151"/>
                        </a:lnTo>
                        <a:lnTo>
                          <a:pt x="40" y="156"/>
                        </a:lnTo>
                        <a:lnTo>
                          <a:pt x="55" y="158"/>
                        </a:lnTo>
                        <a:lnTo>
                          <a:pt x="69" y="163"/>
                        </a:lnTo>
                        <a:lnTo>
                          <a:pt x="83" y="165"/>
                        </a:lnTo>
                        <a:lnTo>
                          <a:pt x="100" y="165"/>
                        </a:lnTo>
                        <a:lnTo>
                          <a:pt x="118" y="165"/>
                        </a:lnTo>
                        <a:lnTo>
                          <a:pt x="118" y="165"/>
                        </a:lnTo>
                        <a:lnTo>
                          <a:pt x="137" y="165"/>
                        </a:lnTo>
                        <a:lnTo>
                          <a:pt x="154" y="165"/>
                        </a:lnTo>
                        <a:lnTo>
                          <a:pt x="168" y="163"/>
                        </a:lnTo>
                        <a:lnTo>
                          <a:pt x="182" y="158"/>
                        </a:lnTo>
                        <a:lnTo>
                          <a:pt x="196" y="156"/>
                        </a:lnTo>
                        <a:lnTo>
                          <a:pt x="208" y="151"/>
                        </a:lnTo>
                        <a:lnTo>
                          <a:pt x="218" y="146"/>
                        </a:lnTo>
                        <a:lnTo>
                          <a:pt x="227" y="139"/>
                        </a:lnTo>
                        <a:lnTo>
                          <a:pt x="227" y="139"/>
                        </a:lnTo>
                        <a:lnTo>
                          <a:pt x="232" y="137"/>
                        </a:lnTo>
                        <a:lnTo>
                          <a:pt x="232" y="134"/>
                        </a:lnTo>
                        <a:lnTo>
                          <a:pt x="234" y="130"/>
                        </a:lnTo>
                        <a:lnTo>
                          <a:pt x="234" y="125"/>
                        </a:lnTo>
                        <a:lnTo>
                          <a:pt x="237" y="85"/>
                        </a:lnTo>
                        <a:lnTo>
                          <a:pt x="237" y="85"/>
                        </a:lnTo>
                        <a:lnTo>
                          <a:pt x="234" y="85"/>
                        </a:lnTo>
                        <a:lnTo>
                          <a:pt x="232" y="82"/>
                        </a:lnTo>
                        <a:lnTo>
                          <a:pt x="232" y="80"/>
                        </a:lnTo>
                        <a:lnTo>
                          <a:pt x="230" y="82"/>
                        </a:lnTo>
                        <a:lnTo>
                          <a:pt x="230" y="82"/>
                        </a:lnTo>
                        <a:lnTo>
                          <a:pt x="220" y="87"/>
                        </a:lnTo>
                        <a:lnTo>
                          <a:pt x="208" y="94"/>
                        </a:lnTo>
                        <a:lnTo>
                          <a:pt x="196" y="99"/>
                        </a:lnTo>
                        <a:lnTo>
                          <a:pt x="182" y="104"/>
                        </a:lnTo>
                        <a:lnTo>
                          <a:pt x="168" y="106"/>
                        </a:lnTo>
                        <a:lnTo>
                          <a:pt x="152" y="108"/>
                        </a:lnTo>
                        <a:lnTo>
                          <a:pt x="135" y="108"/>
                        </a:lnTo>
                        <a:lnTo>
                          <a:pt x="118" y="111"/>
                        </a:lnTo>
                        <a:lnTo>
                          <a:pt x="118" y="111"/>
                        </a:lnTo>
                        <a:lnTo>
                          <a:pt x="102" y="108"/>
                        </a:lnTo>
                        <a:lnTo>
                          <a:pt x="85" y="108"/>
                        </a:lnTo>
                        <a:lnTo>
                          <a:pt x="69" y="106"/>
                        </a:lnTo>
                        <a:lnTo>
                          <a:pt x="55" y="104"/>
                        </a:lnTo>
                        <a:lnTo>
                          <a:pt x="40" y="99"/>
                        </a:lnTo>
                        <a:lnTo>
                          <a:pt x="29" y="94"/>
                        </a:lnTo>
                        <a:lnTo>
                          <a:pt x="17" y="87"/>
                        </a:lnTo>
                        <a:lnTo>
                          <a:pt x="7" y="82"/>
                        </a:lnTo>
                        <a:lnTo>
                          <a:pt x="7" y="82"/>
                        </a:lnTo>
                        <a:lnTo>
                          <a:pt x="7" y="82"/>
                        </a:lnTo>
                        <a:lnTo>
                          <a:pt x="7" y="82"/>
                        </a:lnTo>
                        <a:close/>
                        <a:moveTo>
                          <a:pt x="26" y="134"/>
                        </a:moveTo>
                        <a:lnTo>
                          <a:pt x="26" y="134"/>
                        </a:lnTo>
                        <a:lnTo>
                          <a:pt x="26" y="132"/>
                        </a:lnTo>
                        <a:lnTo>
                          <a:pt x="24" y="132"/>
                        </a:lnTo>
                        <a:lnTo>
                          <a:pt x="22" y="130"/>
                        </a:lnTo>
                        <a:lnTo>
                          <a:pt x="22" y="125"/>
                        </a:lnTo>
                        <a:lnTo>
                          <a:pt x="19" y="120"/>
                        </a:lnTo>
                        <a:lnTo>
                          <a:pt x="19" y="120"/>
                        </a:lnTo>
                        <a:lnTo>
                          <a:pt x="22" y="116"/>
                        </a:lnTo>
                        <a:lnTo>
                          <a:pt x="22" y="113"/>
                        </a:lnTo>
                        <a:lnTo>
                          <a:pt x="24" y="111"/>
                        </a:lnTo>
                        <a:lnTo>
                          <a:pt x="26" y="108"/>
                        </a:lnTo>
                        <a:lnTo>
                          <a:pt x="26" y="108"/>
                        </a:lnTo>
                        <a:lnTo>
                          <a:pt x="26" y="108"/>
                        </a:lnTo>
                        <a:lnTo>
                          <a:pt x="29" y="108"/>
                        </a:lnTo>
                        <a:lnTo>
                          <a:pt x="31" y="111"/>
                        </a:lnTo>
                        <a:lnTo>
                          <a:pt x="33" y="113"/>
                        </a:lnTo>
                        <a:lnTo>
                          <a:pt x="33" y="116"/>
                        </a:lnTo>
                        <a:lnTo>
                          <a:pt x="33" y="120"/>
                        </a:lnTo>
                        <a:lnTo>
                          <a:pt x="33" y="120"/>
                        </a:lnTo>
                        <a:lnTo>
                          <a:pt x="33" y="125"/>
                        </a:lnTo>
                        <a:lnTo>
                          <a:pt x="33" y="130"/>
                        </a:lnTo>
                        <a:lnTo>
                          <a:pt x="31" y="132"/>
                        </a:lnTo>
                        <a:lnTo>
                          <a:pt x="29" y="132"/>
                        </a:lnTo>
                        <a:lnTo>
                          <a:pt x="26" y="134"/>
                        </a:lnTo>
                        <a:lnTo>
                          <a:pt x="26" y="134"/>
                        </a:lnTo>
                        <a:lnTo>
                          <a:pt x="26" y="134"/>
                        </a:lnTo>
                        <a:lnTo>
                          <a:pt x="26" y="134"/>
                        </a:lnTo>
                        <a:close/>
                        <a:moveTo>
                          <a:pt x="118" y="94"/>
                        </a:moveTo>
                        <a:lnTo>
                          <a:pt x="118" y="94"/>
                        </a:lnTo>
                        <a:lnTo>
                          <a:pt x="130" y="94"/>
                        </a:lnTo>
                        <a:lnTo>
                          <a:pt x="144" y="94"/>
                        </a:lnTo>
                        <a:lnTo>
                          <a:pt x="154" y="92"/>
                        </a:lnTo>
                        <a:lnTo>
                          <a:pt x="166" y="92"/>
                        </a:lnTo>
                        <a:lnTo>
                          <a:pt x="178" y="90"/>
                        </a:lnTo>
                        <a:lnTo>
                          <a:pt x="187" y="85"/>
                        </a:lnTo>
                        <a:lnTo>
                          <a:pt x="194" y="82"/>
                        </a:lnTo>
                        <a:lnTo>
                          <a:pt x="204" y="80"/>
                        </a:lnTo>
                        <a:lnTo>
                          <a:pt x="211" y="75"/>
                        </a:lnTo>
                        <a:lnTo>
                          <a:pt x="215" y="73"/>
                        </a:lnTo>
                        <a:lnTo>
                          <a:pt x="222" y="68"/>
                        </a:lnTo>
                        <a:lnTo>
                          <a:pt x="227" y="64"/>
                        </a:lnTo>
                        <a:lnTo>
                          <a:pt x="232" y="61"/>
                        </a:lnTo>
                        <a:lnTo>
                          <a:pt x="234" y="56"/>
                        </a:lnTo>
                        <a:lnTo>
                          <a:pt x="234" y="52"/>
                        </a:lnTo>
                        <a:lnTo>
                          <a:pt x="237" y="47"/>
                        </a:lnTo>
                        <a:lnTo>
                          <a:pt x="237" y="47"/>
                        </a:lnTo>
                        <a:lnTo>
                          <a:pt x="234" y="42"/>
                        </a:lnTo>
                        <a:lnTo>
                          <a:pt x="234" y="40"/>
                        </a:lnTo>
                        <a:lnTo>
                          <a:pt x="232" y="35"/>
                        </a:lnTo>
                        <a:lnTo>
                          <a:pt x="227" y="30"/>
                        </a:lnTo>
                        <a:lnTo>
                          <a:pt x="222" y="26"/>
                        </a:lnTo>
                        <a:lnTo>
                          <a:pt x="218" y="23"/>
                        </a:lnTo>
                        <a:lnTo>
                          <a:pt x="211" y="19"/>
                        </a:lnTo>
                        <a:lnTo>
                          <a:pt x="204" y="16"/>
                        </a:lnTo>
                        <a:lnTo>
                          <a:pt x="194" y="12"/>
                        </a:lnTo>
                        <a:lnTo>
                          <a:pt x="187" y="9"/>
                        </a:lnTo>
                        <a:lnTo>
                          <a:pt x="178" y="7"/>
                        </a:lnTo>
                        <a:lnTo>
                          <a:pt x="166" y="4"/>
                        </a:lnTo>
                        <a:lnTo>
                          <a:pt x="154" y="2"/>
                        </a:lnTo>
                        <a:lnTo>
                          <a:pt x="144" y="0"/>
                        </a:lnTo>
                        <a:lnTo>
                          <a:pt x="130" y="0"/>
                        </a:lnTo>
                        <a:lnTo>
                          <a:pt x="118" y="0"/>
                        </a:lnTo>
                        <a:lnTo>
                          <a:pt x="118" y="0"/>
                        </a:lnTo>
                        <a:lnTo>
                          <a:pt x="104" y="0"/>
                        </a:lnTo>
                        <a:lnTo>
                          <a:pt x="95" y="0"/>
                        </a:lnTo>
                        <a:lnTo>
                          <a:pt x="83" y="2"/>
                        </a:lnTo>
                        <a:lnTo>
                          <a:pt x="71" y="4"/>
                        </a:lnTo>
                        <a:lnTo>
                          <a:pt x="59" y="7"/>
                        </a:lnTo>
                        <a:lnTo>
                          <a:pt x="50" y="9"/>
                        </a:lnTo>
                        <a:lnTo>
                          <a:pt x="43" y="12"/>
                        </a:lnTo>
                        <a:lnTo>
                          <a:pt x="33" y="16"/>
                        </a:lnTo>
                        <a:lnTo>
                          <a:pt x="26" y="19"/>
                        </a:lnTo>
                        <a:lnTo>
                          <a:pt x="19" y="23"/>
                        </a:lnTo>
                        <a:lnTo>
                          <a:pt x="14" y="26"/>
                        </a:lnTo>
                        <a:lnTo>
                          <a:pt x="10" y="30"/>
                        </a:lnTo>
                        <a:lnTo>
                          <a:pt x="5" y="35"/>
                        </a:lnTo>
                        <a:lnTo>
                          <a:pt x="3" y="40"/>
                        </a:lnTo>
                        <a:lnTo>
                          <a:pt x="0" y="42"/>
                        </a:lnTo>
                        <a:lnTo>
                          <a:pt x="0" y="47"/>
                        </a:lnTo>
                        <a:lnTo>
                          <a:pt x="0" y="47"/>
                        </a:lnTo>
                        <a:lnTo>
                          <a:pt x="0" y="52"/>
                        </a:lnTo>
                        <a:lnTo>
                          <a:pt x="3" y="56"/>
                        </a:lnTo>
                        <a:lnTo>
                          <a:pt x="5" y="61"/>
                        </a:lnTo>
                        <a:lnTo>
                          <a:pt x="10" y="64"/>
                        </a:lnTo>
                        <a:lnTo>
                          <a:pt x="14" y="68"/>
                        </a:lnTo>
                        <a:lnTo>
                          <a:pt x="19" y="73"/>
                        </a:lnTo>
                        <a:lnTo>
                          <a:pt x="26" y="75"/>
                        </a:lnTo>
                        <a:lnTo>
                          <a:pt x="33" y="80"/>
                        </a:lnTo>
                        <a:lnTo>
                          <a:pt x="43" y="82"/>
                        </a:lnTo>
                        <a:lnTo>
                          <a:pt x="50" y="85"/>
                        </a:lnTo>
                        <a:lnTo>
                          <a:pt x="59" y="90"/>
                        </a:lnTo>
                        <a:lnTo>
                          <a:pt x="71" y="92"/>
                        </a:lnTo>
                        <a:lnTo>
                          <a:pt x="83" y="92"/>
                        </a:lnTo>
                        <a:lnTo>
                          <a:pt x="95" y="94"/>
                        </a:lnTo>
                        <a:lnTo>
                          <a:pt x="104" y="94"/>
                        </a:lnTo>
                        <a:lnTo>
                          <a:pt x="118" y="94"/>
                        </a:lnTo>
                        <a:lnTo>
                          <a:pt x="118" y="94"/>
                        </a:lnTo>
                        <a:lnTo>
                          <a:pt x="118" y="94"/>
                        </a:lnTo>
                        <a:lnTo>
                          <a:pt x="118" y="94"/>
                        </a:lnTo>
                        <a:close/>
                        <a:moveTo>
                          <a:pt x="10" y="158"/>
                        </a:moveTo>
                        <a:lnTo>
                          <a:pt x="10" y="158"/>
                        </a:lnTo>
                        <a:lnTo>
                          <a:pt x="7" y="158"/>
                        </a:lnTo>
                        <a:lnTo>
                          <a:pt x="5" y="158"/>
                        </a:lnTo>
                        <a:lnTo>
                          <a:pt x="3" y="160"/>
                        </a:lnTo>
                        <a:lnTo>
                          <a:pt x="3" y="163"/>
                        </a:lnTo>
                        <a:lnTo>
                          <a:pt x="3" y="196"/>
                        </a:lnTo>
                        <a:lnTo>
                          <a:pt x="3" y="196"/>
                        </a:lnTo>
                        <a:lnTo>
                          <a:pt x="3" y="201"/>
                        </a:lnTo>
                        <a:lnTo>
                          <a:pt x="5" y="205"/>
                        </a:lnTo>
                        <a:lnTo>
                          <a:pt x="7" y="208"/>
                        </a:lnTo>
                        <a:lnTo>
                          <a:pt x="10" y="210"/>
                        </a:lnTo>
                        <a:lnTo>
                          <a:pt x="10" y="210"/>
                        </a:lnTo>
                        <a:lnTo>
                          <a:pt x="19" y="217"/>
                        </a:lnTo>
                        <a:lnTo>
                          <a:pt x="29" y="222"/>
                        </a:lnTo>
                        <a:lnTo>
                          <a:pt x="40" y="224"/>
                        </a:lnTo>
                        <a:lnTo>
                          <a:pt x="55" y="229"/>
                        </a:lnTo>
                        <a:lnTo>
                          <a:pt x="69" y="231"/>
                        </a:lnTo>
                        <a:lnTo>
                          <a:pt x="83" y="234"/>
                        </a:lnTo>
                        <a:lnTo>
                          <a:pt x="100" y="236"/>
                        </a:lnTo>
                        <a:lnTo>
                          <a:pt x="118" y="236"/>
                        </a:lnTo>
                        <a:lnTo>
                          <a:pt x="118" y="236"/>
                        </a:lnTo>
                        <a:lnTo>
                          <a:pt x="135" y="236"/>
                        </a:lnTo>
                        <a:lnTo>
                          <a:pt x="154" y="234"/>
                        </a:lnTo>
                        <a:lnTo>
                          <a:pt x="168" y="231"/>
                        </a:lnTo>
                        <a:lnTo>
                          <a:pt x="182" y="229"/>
                        </a:lnTo>
                        <a:lnTo>
                          <a:pt x="196" y="224"/>
                        </a:lnTo>
                        <a:lnTo>
                          <a:pt x="208" y="222"/>
                        </a:lnTo>
                        <a:lnTo>
                          <a:pt x="218" y="217"/>
                        </a:lnTo>
                        <a:lnTo>
                          <a:pt x="227" y="210"/>
                        </a:lnTo>
                        <a:lnTo>
                          <a:pt x="227" y="210"/>
                        </a:lnTo>
                        <a:lnTo>
                          <a:pt x="230" y="208"/>
                        </a:lnTo>
                        <a:lnTo>
                          <a:pt x="232" y="205"/>
                        </a:lnTo>
                        <a:lnTo>
                          <a:pt x="234" y="201"/>
                        </a:lnTo>
                        <a:lnTo>
                          <a:pt x="234" y="196"/>
                        </a:lnTo>
                        <a:lnTo>
                          <a:pt x="234" y="163"/>
                        </a:lnTo>
                        <a:lnTo>
                          <a:pt x="234" y="163"/>
                        </a:lnTo>
                        <a:lnTo>
                          <a:pt x="234" y="160"/>
                        </a:lnTo>
                        <a:lnTo>
                          <a:pt x="232" y="158"/>
                        </a:lnTo>
                        <a:lnTo>
                          <a:pt x="230" y="158"/>
                        </a:lnTo>
                        <a:lnTo>
                          <a:pt x="227" y="158"/>
                        </a:lnTo>
                        <a:lnTo>
                          <a:pt x="227" y="158"/>
                        </a:lnTo>
                        <a:lnTo>
                          <a:pt x="215" y="163"/>
                        </a:lnTo>
                        <a:lnTo>
                          <a:pt x="206" y="168"/>
                        </a:lnTo>
                        <a:lnTo>
                          <a:pt x="194" y="172"/>
                        </a:lnTo>
                        <a:lnTo>
                          <a:pt x="180" y="175"/>
                        </a:lnTo>
                        <a:lnTo>
                          <a:pt x="166" y="177"/>
                        </a:lnTo>
                        <a:lnTo>
                          <a:pt x="149" y="179"/>
                        </a:lnTo>
                        <a:lnTo>
                          <a:pt x="135" y="182"/>
                        </a:lnTo>
                        <a:lnTo>
                          <a:pt x="118" y="182"/>
                        </a:lnTo>
                        <a:lnTo>
                          <a:pt x="118" y="182"/>
                        </a:lnTo>
                        <a:lnTo>
                          <a:pt x="102" y="182"/>
                        </a:lnTo>
                        <a:lnTo>
                          <a:pt x="88" y="179"/>
                        </a:lnTo>
                        <a:lnTo>
                          <a:pt x="71" y="177"/>
                        </a:lnTo>
                        <a:lnTo>
                          <a:pt x="57" y="175"/>
                        </a:lnTo>
                        <a:lnTo>
                          <a:pt x="43" y="172"/>
                        </a:lnTo>
                        <a:lnTo>
                          <a:pt x="31" y="168"/>
                        </a:lnTo>
                        <a:lnTo>
                          <a:pt x="19" y="163"/>
                        </a:lnTo>
                        <a:lnTo>
                          <a:pt x="10" y="158"/>
                        </a:lnTo>
                        <a:lnTo>
                          <a:pt x="10" y="158"/>
                        </a:lnTo>
                        <a:lnTo>
                          <a:pt x="10" y="158"/>
                        </a:lnTo>
                        <a:lnTo>
                          <a:pt x="10" y="158"/>
                        </a:lnTo>
                        <a:close/>
                        <a:moveTo>
                          <a:pt x="29" y="203"/>
                        </a:moveTo>
                        <a:lnTo>
                          <a:pt x="29" y="203"/>
                        </a:lnTo>
                        <a:lnTo>
                          <a:pt x="26" y="203"/>
                        </a:lnTo>
                        <a:lnTo>
                          <a:pt x="24" y="203"/>
                        </a:lnTo>
                        <a:lnTo>
                          <a:pt x="22" y="201"/>
                        </a:lnTo>
                        <a:lnTo>
                          <a:pt x="22" y="196"/>
                        </a:lnTo>
                        <a:lnTo>
                          <a:pt x="22" y="191"/>
                        </a:lnTo>
                        <a:lnTo>
                          <a:pt x="22" y="191"/>
                        </a:lnTo>
                        <a:lnTo>
                          <a:pt x="22" y="186"/>
                        </a:lnTo>
                        <a:lnTo>
                          <a:pt x="22" y="184"/>
                        </a:lnTo>
                        <a:lnTo>
                          <a:pt x="24" y="179"/>
                        </a:lnTo>
                        <a:lnTo>
                          <a:pt x="26" y="179"/>
                        </a:lnTo>
                        <a:lnTo>
                          <a:pt x="26" y="179"/>
                        </a:lnTo>
                        <a:lnTo>
                          <a:pt x="26" y="179"/>
                        </a:lnTo>
                        <a:lnTo>
                          <a:pt x="29" y="179"/>
                        </a:lnTo>
                        <a:lnTo>
                          <a:pt x="31" y="179"/>
                        </a:lnTo>
                        <a:lnTo>
                          <a:pt x="33" y="184"/>
                        </a:lnTo>
                        <a:lnTo>
                          <a:pt x="33" y="186"/>
                        </a:lnTo>
                        <a:lnTo>
                          <a:pt x="36" y="191"/>
                        </a:lnTo>
                        <a:lnTo>
                          <a:pt x="36" y="191"/>
                        </a:lnTo>
                        <a:lnTo>
                          <a:pt x="33" y="196"/>
                        </a:lnTo>
                        <a:lnTo>
                          <a:pt x="33" y="201"/>
                        </a:lnTo>
                        <a:lnTo>
                          <a:pt x="31" y="203"/>
                        </a:lnTo>
                        <a:lnTo>
                          <a:pt x="29" y="203"/>
                        </a:lnTo>
                        <a:lnTo>
                          <a:pt x="29" y="203"/>
                        </a:lnTo>
                        <a:lnTo>
                          <a:pt x="29" y="203"/>
                        </a:lnTo>
                        <a:lnTo>
                          <a:pt x="29" y="203"/>
                        </a:lnTo>
                        <a:lnTo>
                          <a:pt x="29" y="203"/>
                        </a:lnTo>
                        <a:close/>
                        <a:moveTo>
                          <a:pt x="10" y="229"/>
                        </a:moveTo>
                        <a:lnTo>
                          <a:pt x="10" y="229"/>
                        </a:lnTo>
                        <a:lnTo>
                          <a:pt x="7" y="229"/>
                        </a:lnTo>
                        <a:lnTo>
                          <a:pt x="5" y="229"/>
                        </a:lnTo>
                        <a:lnTo>
                          <a:pt x="3" y="231"/>
                        </a:lnTo>
                        <a:lnTo>
                          <a:pt x="3" y="234"/>
                        </a:lnTo>
                        <a:lnTo>
                          <a:pt x="3" y="267"/>
                        </a:lnTo>
                        <a:lnTo>
                          <a:pt x="3" y="267"/>
                        </a:lnTo>
                        <a:lnTo>
                          <a:pt x="5" y="269"/>
                        </a:lnTo>
                        <a:lnTo>
                          <a:pt x="5" y="274"/>
                        </a:lnTo>
                        <a:lnTo>
                          <a:pt x="7" y="279"/>
                        </a:lnTo>
                        <a:lnTo>
                          <a:pt x="10" y="281"/>
                        </a:lnTo>
                        <a:lnTo>
                          <a:pt x="10" y="281"/>
                        </a:lnTo>
                        <a:lnTo>
                          <a:pt x="19" y="286"/>
                        </a:lnTo>
                        <a:lnTo>
                          <a:pt x="29" y="290"/>
                        </a:lnTo>
                        <a:lnTo>
                          <a:pt x="40" y="295"/>
                        </a:lnTo>
                        <a:lnTo>
                          <a:pt x="55" y="298"/>
                        </a:lnTo>
                        <a:lnTo>
                          <a:pt x="69" y="302"/>
                        </a:lnTo>
                        <a:lnTo>
                          <a:pt x="85" y="305"/>
                        </a:lnTo>
                        <a:lnTo>
                          <a:pt x="100" y="305"/>
                        </a:lnTo>
                        <a:lnTo>
                          <a:pt x="118" y="307"/>
                        </a:lnTo>
                        <a:lnTo>
                          <a:pt x="118" y="307"/>
                        </a:lnTo>
                        <a:lnTo>
                          <a:pt x="135" y="305"/>
                        </a:lnTo>
                        <a:lnTo>
                          <a:pt x="152" y="305"/>
                        </a:lnTo>
                        <a:lnTo>
                          <a:pt x="168" y="302"/>
                        </a:lnTo>
                        <a:lnTo>
                          <a:pt x="182" y="298"/>
                        </a:lnTo>
                        <a:lnTo>
                          <a:pt x="194" y="295"/>
                        </a:lnTo>
                        <a:lnTo>
                          <a:pt x="208" y="290"/>
                        </a:lnTo>
                        <a:lnTo>
                          <a:pt x="218" y="286"/>
                        </a:lnTo>
                        <a:lnTo>
                          <a:pt x="227" y="281"/>
                        </a:lnTo>
                        <a:lnTo>
                          <a:pt x="227" y="281"/>
                        </a:lnTo>
                        <a:lnTo>
                          <a:pt x="230" y="279"/>
                        </a:lnTo>
                        <a:lnTo>
                          <a:pt x="232" y="274"/>
                        </a:lnTo>
                        <a:lnTo>
                          <a:pt x="232" y="269"/>
                        </a:lnTo>
                        <a:lnTo>
                          <a:pt x="234" y="267"/>
                        </a:lnTo>
                        <a:lnTo>
                          <a:pt x="234" y="234"/>
                        </a:lnTo>
                        <a:lnTo>
                          <a:pt x="234" y="234"/>
                        </a:lnTo>
                        <a:lnTo>
                          <a:pt x="232" y="231"/>
                        </a:lnTo>
                        <a:lnTo>
                          <a:pt x="232" y="229"/>
                        </a:lnTo>
                        <a:lnTo>
                          <a:pt x="230" y="229"/>
                        </a:lnTo>
                        <a:lnTo>
                          <a:pt x="227" y="229"/>
                        </a:lnTo>
                        <a:lnTo>
                          <a:pt x="227" y="229"/>
                        </a:lnTo>
                        <a:lnTo>
                          <a:pt x="215" y="234"/>
                        </a:lnTo>
                        <a:lnTo>
                          <a:pt x="206" y="238"/>
                        </a:lnTo>
                        <a:lnTo>
                          <a:pt x="192" y="241"/>
                        </a:lnTo>
                        <a:lnTo>
                          <a:pt x="180" y="246"/>
                        </a:lnTo>
                        <a:lnTo>
                          <a:pt x="166" y="248"/>
                        </a:lnTo>
                        <a:lnTo>
                          <a:pt x="149" y="250"/>
                        </a:lnTo>
                        <a:lnTo>
                          <a:pt x="135" y="250"/>
                        </a:lnTo>
                        <a:lnTo>
                          <a:pt x="118" y="253"/>
                        </a:lnTo>
                        <a:lnTo>
                          <a:pt x="118" y="253"/>
                        </a:lnTo>
                        <a:lnTo>
                          <a:pt x="102" y="250"/>
                        </a:lnTo>
                        <a:lnTo>
                          <a:pt x="88" y="250"/>
                        </a:lnTo>
                        <a:lnTo>
                          <a:pt x="71" y="248"/>
                        </a:lnTo>
                        <a:lnTo>
                          <a:pt x="57" y="246"/>
                        </a:lnTo>
                        <a:lnTo>
                          <a:pt x="45" y="241"/>
                        </a:lnTo>
                        <a:lnTo>
                          <a:pt x="33" y="238"/>
                        </a:lnTo>
                        <a:lnTo>
                          <a:pt x="22" y="234"/>
                        </a:lnTo>
                        <a:lnTo>
                          <a:pt x="10" y="229"/>
                        </a:lnTo>
                        <a:lnTo>
                          <a:pt x="10" y="229"/>
                        </a:lnTo>
                        <a:lnTo>
                          <a:pt x="10" y="229"/>
                        </a:lnTo>
                        <a:lnTo>
                          <a:pt x="10" y="229"/>
                        </a:lnTo>
                        <a:close/>
                        <a:moveTo>
                          <a:pt x="29" y="272"/>
                        </a:moveTo>
                        <a:lnTo>
                          <a:pt x="29" y="272"/>
                        </a:lnTo>
                        <a:lnTo>
                          <a:pt x="26" y="272"/>
                        </a:lnTo>
                        <a:lnTo>
                          <a:pt x="26" y="272"/>
                        </a:lnTo>
                        <a:lnTo>
                          <a:pt x="24" y="269"/>
                        </a:lnTo>
                        <a:lnTo>
                          <a:pt x="22" y="264"/>
                        </a:lnTo>
                        <a:lnTo>
                          <a:pt x="22" y="260"/>
                        </a:lnTo>
                        <a:lnTo>
                          <a:pt x="22" y="260"/>
                        </a:lnTo>
                        <a:lnTo>
                          <a:pt x="22" y="255"/>
                        </a:lnTo>
                        <a:lnTo>
                          <a:pt x="24" y="253"/>
                        </a:lnTo>
                        <a:lnTo>
                          <a:pt x="26" y="250"/>
                        </a:lnTo>
                        <a:lnTo>
                          <a:pt x="26" y="248"/>
                        </a:lnTo>
                        <a:lnTo>
                          <a:pt x="29" y="248"/>
                        </a:lnTo>
                        <a:lnTo>
                          <a:pt x="29" y="248"/>
                        </a:lnTo>
                        <a:lnTo>
                          <a:pt x="29" y="248"/>
                        </a:lnTo>
                        <a:lnTo>
                          <a:pt x="31" y="250"/>
                        </a:lnTo>
                        <a:lnTo>
                          <a:pt x="33" y="253"/>
                        </a:lnTo>
                        <a:lnTo>
                          <a:pt x="36" y="255"/>
                        </a:lnTo>
                        <a:lnTo>
                          <a:pt x="36" y="260"/>
                        </a:lnTo>
                        <a:lnTo>
                          <a:pt x="36" y="260"/>
                        </a:lnTo>
                        <a:lnTo>
                          <a:pt x="36" y="264"/>
                        </a:lnTo>
                        <a:lnTo>
                          <a:pt x="33" y="269"/>
                        </a:lnTo>
                        <a:lnTo>
                          <a:pt x="31" y="272"/>
                        </a:lnTo>
                        <a:lnTo>
                          <a:pt x="29" y="272"/>
                        </a:lnTo>
                        <a:lnTo>
                          <a:pt x="29" y="272"/>
                        </a:lnTo>
                        <a:lnTo>
                          <a:pt x="29" y="272"/>
                        </a:lnTo>
                        <a:lnTo>
                          <a:pt x="29" y="272"/>
                        </a:lnTo>
                        <a:lnTo>
                          <a:pt x="29" y="272"/>
                        </a:lnTo>
                        <a:close/>
                      </a:path>
                    </a:pathLst>
                  </a:custGeom>
                  <a:solidFill>
                    <a:sysClr val="window" lastClr="FFFFFF"/>
                  </a:solidFill>
                  <a:ln>
                    <a:noFill/>
                  </a:ln>
                </p:spPr>
                <p:txBody>
                  <a:bodyPr vert="horz" wrap="square" lIns="162571" tIns="81285" rIns="162571" bIns="81285" numCol="1" anchor="t" anchorCtr="0" compatLnSpc="1"/>
                  <a:lstStyle/>
                  <a:p>
                    <a:pPr defTabSz="1625600">
                      <a:defRPr/>
                    </a:pPr>
                    <a:endParaRPr lang="zh-CN" altLang="en-US" sz="4265" kern="0">
                      <a:solidFill>
                        <a:prstClr val="black"/>
                      </a:solidFill>
                    </a:endParaRPr>
                  </a:p>
                </p:txBody>
              </p:sp>
            </p:grpSp>
            <p:grpSp>
              <p:nvGrpSpPr>
                <p:cNvPr id="613" name="组合 612"/>
                <p:cNvGrpSpPr/>
                <p:nvPr/>
              </p:nvGrpSpPr>
              <p:grpSpPr>
                <a:xfrm>
                  <a:off x="1624101" y="5230724"/>
                  <a:ext cx="229551" cy="302732"/>
                  <a:chOff x="614007" y="4706676"/>
                  <a:chExt cx="229551" cy="302732"/>
                </a:xfrm>
              </p:grpSpPr>
              <p:sp>
                <p:nvSpPr>
                  <p:cNvPr id="620" name="圆角矩形 619"/>
                  <p:cNvSpPr/>
                  <p:nvPr/>
                </p:nvSpPr>
                <p:spPr>
                  <a:xfrm>
                    <a:off x="614007" y="4706676"/>
                    <a:ext cx="229551" cy="302732"/>
                  </a:xfrm>
                  <a:prstGeom prst="roundRect">
                    <a:avLst>
                      <a:gd name="adj" fmla="val 9808"/>
                    </a:avLst>
                  </a:prstGeom>
                  <a:solidFill>
                    <a:srgbClr val="2298F0"/>
                  </a:solidFill>
                  <a:ln>
                    <a:noFill/>
                  </a:ln>
                </p:spPr>
                <p:txBody>
                  <a:bodyPr vert="horz" wrap="square" lIns="162571" tIns="81285" rIns="162571" bIns="81285" numCol="1" anchor="t" anchorCtr="0" compatLnSpc="1"/>
                  <a:lstStyle/>
                  <a:p>
                    <a:pPr defTabSz="1625600"/>
                    <a:endParaRPr lang="zh-CN" altLang="en-US" sz="4265" kern="0">
                      <a:solidFill>
                        <a:prstClr val="black"/>
                      </a:solidFill>
                    </a:endParaRPr>
                  </a:p>
                </p:txBody>
              </p:sp>
              <p:sp>
                <p:nvSpPr>
                  <p:cNvPr id="621" name="Freeform 6"/>
                  <p:cNvSpPr>
                    <a:spLocks noEditPoints="1"/>
                  </p:cNvSpPr>
                  <p:nvPr/>
                </p:nvSpPr>
                <p:spPr bwMode="auto">
                  <a:xfrm>
                    <a:off x="651233" y="4757588"/>
                    <a:ext cx="155099" cy="200909"/>
                  </a:xfrm>
                  <a:custGeom>
                    <a:avLst/>
                    <a:gdLst>
                      <a:gd name="T0" fmla="*/ 0 w 237"/>
                      <a:gd name="T1" fmla="*/ 85 h 307"/>
                      <a:gd name="T2" fmla="*/ 10 w 237"/>
                      <a:gd name="T3" fmla="*/ 139 h 307"/>
                      <a:gd name="T4" fmla="*/ 69 w 237"/>
                      <a:gd name="T5" fmla="*/ 163 h 307"/>
                      <a:gd name="T6" fmla="*/ 154 w 237"/>
                      <a:gd name="T7" fmla="*/ 165 h 307"/>
                      <a:gd name="T8" fmla="*/ 227 w 237"/>
                      <a:gd name="T9" fmla="*/ 139 h 307"/>
                      <a:gd name="T10" fmla="*/ 237 w 237"/>
                      <a:gd name="T11" fmla="*/ 85 h 307"/>
                      <a:gd name="T12" fmla="*/ 230 w 237"/>
                      <a:gd name="T13" fmla="*/ 82 h 307"/>
                      <a:gd name="T14" fmla="*/ 152 w 237"/>
                      <a:gd name="T15" fmla="*/ 108 h 307"/>
                      <a:gd name="T16" fmla="*/ 69 w 237"/>
                      <a:gd name="T17" fmla="*/ 106 h 307"/>
                      <a:gd name="T18" fmla="*/ 7 w 237"/>
                      <a:gd name="T19" fmla="*/ 82 h 307"/>
                      <a:gd name="T20" fmla="*/ 24 w 237"/>
                      <a:gd name="T21" fmla="*/ 132 h 307"/>
                      <a:gd name="T22" fmla="*/ 22 w 237"/>
                      <a:gd name="T23" fmla="*/ 113 h 307"/>
                      <a:gd name="T24" fmla="*/ 31 w 237"/>
                      <a:gd name="T25" fmla="*/ 111 h 307"/>
                      <a:gd name="T26" fmla="*/ 33 w 237"/>
                      <a:gd name="T27" fmla="*/ 130 h 307"/>
                      <a:gd name="T28" fmla="*/ 26 w 237"/>
                      <a:gd name="T29" fmla="*/ 134 h 307"/>
                      <a:gd name="T30" fmla="*/ 166 w 237"/>
                      <a:gd name="T31" fmla="*/ 92 h 307"/>
                      <a:gd name="T32" fmla="*/ 215 w 237"/>
                      <a:gd name="T33" fmla="*/ 73 h 307"/>
                      <a:gd name="T34" fmla="*/ 237 w 237"/>
                      <a:gd name="T35" fmla="*/ 47 h 307"/>
                      <a:gd name="T36" fmla="*/ 222 w 237"/>
                      <a:gd name="T37" fmla="*/ 26 h 307"/>
                      <a:gd name="T38" fmla="*/ 178 w 237"/>
                      <a:gd name="T39" fmla="*/ 7 h 307"/>
                      <a:gd name="T40" fmla="*/ 118 w 237"/>
                      <a:gd name="T41" fmla="*/ 0 h 307"/>
                      <a:gd name="T42" fmla="*/ 50 w 237"/>
                      <a:gd name="T43" fmla="*/ 9 h 307"/>
                      <a:gd name="T44" fmla="*/ 10 w 237"/>
                      <a:gd name="T45" fmla="*/ 30 h 307"/>
                      <a:gd name="T46" fmla="*/ 0 w 237"/>
                      <a:gd name="T47" fmla="*/ 52 h 307"/>
                      <a:gd name="T48" fmla="*/ 26 w 237"/>
                      <a:gd name="T49" fmla="*/ 75 h 307"/>
                      <a:gd name="T50" fmla="*/ 83 w 237"/>
                      <a:gd name="T51" fmla="*/ 92 h 307"/>
                      <a:gd name="T52" fmla="*/ 118 w 237"/>
                      <a:gd name="T53" fmla="*/ 94 h 307"/>
                      <a:gd name="T54" fmla="*/ 3 w 237"/>
                      <a:gd name="T55" fmla="*/ 163 h 307"/>
                      <a:gd name="T56" fmla="*/ 10 w 237"/>
                      <a:gd name="T57" fmla="*/ 210 h 307"/>
                      <a:gd name="T58" fmla="*/ 69 w 237"/>
                      <a:gd name="T59" fmla="*/ 231 h 307"/>
                      <a:gd name="T60" fmla="*/ 154 w 237"/>
                      <a:gd name="T61" fmla="*/ 234 h 307"/>
                      <a:gd name="T62" fmla="*/ 227 w 237"/>
                      <a:gd name="T63" fmla="*/ 210 h 307"/>
                      <a:gd name="T64" fmla="*/ 234 w 237"/>
                      <a:gd name="T65" fmla="*/ 163 h 307"/>
                      <a:gd name="T66" fmla="*/ 227 w 237"/>
                      <a:gd name="T67" fmla="*/ 158 h 307"/>
                      <a:gd name="T68" fmla="*/ 149 w 237"/>
                      <a:gd name="T69" fmla="*/ 179 h 307"/>
                      <a:gd name="T70" fmla="*/ 71 w 237"/>
                      <a:gd name="T71" fmla="*/ 177 h 307"/>
                      <a:gd name="T72" fmla="*/ 10 w 237"/>
                      <a:gd name="T73" fmla="*/ 158 h 307"/>
                      <a:gd name="T74" fmla="*/ 24 w 237"/>
                      <a:gd name="T75" fmla="*/ 203 h 307"/>
                      <a:gd name="T76" fmla="*/ 22 w 237"/>
                      <a:gd name="T77" fmla="*/ 184 h 307"/>
                      <a:gd name="T78" fmla="*/ 31 w 237"/>
                      <a:gd name="T79" fmla="*/ 179 h 307"/>
                      <a:gd name="T80" fmla="*/ 33 w 237"/>
                      <a:gd name="T81" fmla="*/ 201 h 307"/>
                      <a:gd name="T82" fmla="*/ 29 w 237"/>
                      <a:gd name="T83" fmla="*/ 203 h 307"/>
                      <a:gd name="T84" fmla="*/ 3 w 237"/>
                      <a:gd name="T85" fmla="*/ 234 h 307"/>
                      <a:gd name="T86" fmla="*/ 10 w 237"/>
                      <a:gd name="T87" fmla="*/ 281 h 307"/>
                      <a:gd name="T88" fmla="*/ 69 w 237"/>
                      <a:gd name="T89" fmla="*/ 302 h 307"/>
                      <a:gd name="T90" fmla="*/ 152 w 237"/>
                      <a:gd name="T91" fmla="*/ 305 h 307"/>
                      <a:gd name="T92" fmla="*/ 227 w 237"/>
                      <a:gd name="T93" fmla="*/ 281 h 307"/>
                      <a:gd name="T94" fmla="*/ 234 w 237"/>
                      <a:gd name="T95" fmla="*/ 234 h 307"/>
                      <a:gd name="T96" fmla="*/ 227 w 237"/>
                      <a:gd name="T97" fmla="*/ 229 h 307"/>
                      <a:gd name="T98" fmla="*/ 149 w 237"/>
                      <a:gd name="T99" fmla="*/ 250 h 307"/>
                      <a:gd name="T100" fmla="*/ 71 w 237"/>
                      <a:gd name="T101" fmla="*/ 248 h 307"/>
                      <a:gd name="T102" fmla="*/ 10 w 237"/>
                      <a:gd name="T103" fmla="*/ 229 h 307"/>
                      <a:gd name="T104" fmla="*/ 26 w 237"/>
                      <a:gd name="T105" fmla="*/ 272 h 307"/>
                      <a:gd name="T106" fmla="*/ 24 w 237"/>
                      <a:gd name="T107" fmla="*/ 253 h 307"/>
                      <a:gd name="T108" fmla="*/ 31 w 237"/>
                      <a:gd name="T109" fmla="*/ 250 h 307"/>
                      <a:gd name="T110" fmla="*/ 33 w 237"/>
                      <a:gd name="T111" fmla="*/ 269 h 307"/>
                      <a:gd name="T112" fmla="*/ 29 w 237"/>
                      <a:gd name="T113" fmla="*/ 272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7" h="307">
                        <a:moveTo>
                          <a:pt x="7" y="82"/>
                        </a:moveTo>
                        <a:lnTo>
                          <a:pt x="7" y="82"/>
                        </a:lnTo>
                        <a:lnTo>
                          <a:pt x="5" y="80"/>
                        </a:lnTo>
                        <a:lnTo>
                          <a:pt x="3" y="82"/>
                        </a:lnTo>
                        <a:lnTo>
                          <a:pt x="3" y="85"/>
                        </a:lnTo>
                        <a:lnTo>
                          <a:pt x="0" y="85"/>
                        </a:lnTo>
                        <a:lnTo>
                          <a:pt x="3" y="125"/>
                        </a:lnTo>
                        <a:lnTo>
                          <a:pt x="3" y="125"/>
                        </a:lnTo>
                        <a:lnTo>
                          <a:pt x="3" y="130"/>
                        </a:lnTo>
                        <a:lnTo>
                          <a:pt x="3" y="134"/>
                        </a:lnTo>
                        <a:lnTo>
                          <a:pt x="5" y="137"/>
                        </a:lnTo>
                        <a:lnTo>
                          <a:pt x="10" y="139"/>
                        </a:lnTo>
                        <a:lnTo>
                          <a:pt x="10" y="139"/>
                        </a:lnTo>
                        <a:lnTo>
                          <a:pt x="17" y="146"/>
                        </a:lnTo>
                        <a:lnTo>
                          <a:pt x="29" y="151"/>
                        </a:lnTo>
                        <a:lnTo>
                          <a:pt x="40" y="156"/>
                        </a:lnTo>
                        <a:lnTo>
                          <a:pt x="55" y="158"/>
                        </a:lnTo>
                        <a:lnTo>
                          <a:pt x="69" y="163"/>
                        </a:lnTo>
                        <a:lnTo>
                          <a:pt x="83" y="165"/>
                        </a:lnTo>
                        <a:lnTo>
                          <a:pt x="100" y="165"/>
                        </a:lnTo>
                        <a:lnTo>
                          <a:pt x="118" y="165"/>
                        </a:lnTo>
                        <a:lnTo>
                          <a:pt x="118" y="165"/>
                        </a:lnTo>
                        <a:lnTo>
                          <a:pt x="137" y="165"/>
                        </a:lnTo>
                        <a:lnTo>
                          <a:pt x="154" y="165"/>
                        </a:lnTo>
                        <a:lnTo>
                          <a:pt x="168" y="163"/>
                        </a:lnTo>
                        <a:lnTo>
                          <a:pt x="182" y="158"/>
                        </a:lnTo>
                        <a:lnTo>
                          <a:pt x="196" y="156"/>
                        </a:lnTo>
                        <a:lnTo>
                          <a:pt x="208" y="151"/>
                        </a:lnTo>
                        <a:lnTo>
                          <a:pt x="218" y="146"/>
                        </a:lnTo>
                        <a:lnTo>
                          <a:pt x="227" y="139"/>
                        </a:lnTo>
                        <a:lnTo>
                          <a:pt x="227" y="139"/>
                        </a:lnTo>
                        <a:lnTo>
                          <a:pt x="232" y="137"/>
                        </a:lnTo>
                        <a:lnTo>
                          <a:pt x="232" y="134"/>
                        </a:lnTo>
                        <a:lnTo>
                          <a:pt x="234" y="130"/>
                        </a:lnTo>
                        <a:lnTo>
                          <a:pt x="234" y="125"/>
                        </a:lnTo>
                        <a:lnTo>
                          <a:pt x="237" y="85"/>
                        </a:lnTo>
                        <a:lnTo>
                          <a:pt x="237" y="85"/>
                        </a:lnTo>
                        <a:lnTo>
                          <a:pt x="234" y="85"/>
                        </a:lnTo>
                        <a:lnTo>
                          <a:pt x="232" y="82"/>
                        </a:lnTo>
                        <a:lnTo>
                          <a:pt x="232" y="80"/>
                        </a:lnTo>
                        <a:lnTo>
                          <a:pt x="230" y="82"/>
                        </a:lnTo>
                        <a:lnTo>
                          <a:pt x="230" y="82"/>
                        </a:lnTo>
                        <a:lnTo>
                          <a:pt x="220" y="87"/>
                        </a:lnTo>
                        <a:lnTo>
                          <a:pt x="208" y="94"/>
                        </a:lnTo>
                        <a:lnTo>
                          <a:pt x="196" y="99"/>
                        </a:lnTo>
                        <a:lnTo>
                          <a:pt x="182" y="104"/>
                        </a:lnTo>
                        <a:lnTo>
                          <a:pt x="168" y="106"/>
                        </a:lnTo>
                        <a:lnTo>
                          <a:pt x="152" y="108"/>
                        </a:lnTo>
                        <a:lnTo>
                          <a:pt x="135" y="108"/>
                        </a:lnTo>
                        <a:lnTo>
                          <a:pt x="118" y="111"/>
                        </a:lnTo>
                        <a:lnTo>
                          <a:pt x="118" y="111"/>
                        </a:lnTo>
                        <a:lnTo>
                          <a:pt x="102" y="108"/>
                        </a:lnTo>
                        <a:lnTo>
                          <a:pt x="85" y="108"/>
                        </a:lnTo>
                        <a:lnTo>
                          <a:pt x="69" y="106"/>
                        </a:lnTo>
                        <a:lnTo>
                          <a:pt x="55" y="104"/>
                        </a:lnTo>
                        <a:lnTo>
                          <a:pt x="40" y="99"/>
                        </a:lnTo>
                        <a:lnTo>
                          <a:pt x="29" y="94"/>
                        </a:lnTo>
                        <a:lnTo>
                          <a:pt x="17" y="87"/>
                        </a:lnTo>
                        <a:lnTo>
                          <a:pt x="7" y="82"/>
                        </a:lnTo>
                        <a:lnTo>
                          <a:pt x="7" y="82"/>
                        </a:lnTo>
                        <a:lnTo>
                          <a:pt x="7" y="82"/>
                        </a:lnTo>
                        <a:lnTo>
                          <a:pt x="7" y="82"/>
                        </a:lnTo>
                        <a:close/>
                        <a:moveTo>
                          <a:pt x="26" y="134"/>
                        </a:moveTo>
                        <a:lnTo>
                          <a:pt x="26" y="134"/>
                        </a:lnTo>
                        <a:lnTo>
                          <a:pt x="26" y="132"/>
                        </a:lnTo>
                        <a:lnTo>
                          <a:pt x="24" y="132"/>
                        </a:lnTo>
                        <a:lnTo>
                          <a:pt x="22" y="130"/>
                        </a:lnTo>
                        <a:lnTo>
                          <a:pt x="22" y="125"/>
                        </a:lnTo>
                        <a:lnTo>
                          <a:pt x="19" y="120"/>
                        </a:lnTo>
                        <a:lnTo>
                          <a:pt x="19" y="120"/>
                        </a:lnTo>
                        <a:lnTo>
                          <a:pt x="22" y="116"/>
                        </a:lnTo>
                        <a:lnTo>
                          <a:pt x="22" y="113"/>
                        </a:lnTo>
                        <a:lnTo>
                          <a:pt x="24" y="111"/>
                        </a:lnTo>
                        <a:lnTo>
                          <a:pt x="26" y="108"/>
                        </a:lnTo>
                        <a:lnTo>
                          <a:pt x="26" y="108"/>
                        </a:lnTo>
                        <a:lnTo>
                          <a:pt x="26" y="108"/>
                        </a:lnTo>
                        <a:lnTo>
                          <a:pt x="29" y="108"/>
                        </a:lnTo>
                        <a:lnTo>
                          <a:pt x="31" y="111"/>
                        </a:lnTo>
                        <a:lnTo>
                          <a:pt x="33" y="113"/>
                        </a:lnTo>
                        <a:lnTo>
                          <a:pt x="33" y="116"/>
                        </a:lnTo>
                        <a:lnTo>
                          <a:pt x="33" y="120"/>
                        </a:lnTo>
                        <a:lnTo>
                          <a:pt x="33" y="120"/>
                        </a:lnTo>
                        <a:lnTo>
                          <a:pt x="33" y="125"/>
                        </a:lnTo>
                        <a:lnTo>
                          <a:pt x="33" y="130"/>
                        </a:lnTo>
                        <a:lnTo>
                          <a:pt x="31" y="132"/>
                        </a:lnTo>
                        <a:lnTo>
                          <a:pt x="29" y="132"/>
                        </a:lnTo>
                        <a:lnTo>
                          <a:pt x="26" y="134"/>
                        </a:lnTo>
                        <a:lnTo>
                          <a:pt x="26" y="134"/>
                        </a:lnTo>
                        <a:lnTo>
                          <a:pt x="26" y="134"/>
                        </a:lnTo>
                        <a:lnTo>
                          <a:pt x="26" y="134"/>
                        </a:lnTo>
                        <a:close/>
                        <a:moveTo>
                          <a:pt x="118" y="94"/>
                        </a:moveTo>
                        <a:lnTo>
                          <a:pt x="118" y="94"/>
                        </a:lnTo>
                        <a:lnTo>
                          <a:pt x="130" y="94"/>
                        </a:lnTo>
                        <a:lnTo>
                          <a:pt x="144" y="94"/>
                        </a:lnTo>
                        <a:lnTo>
                          <a:pt x="154" y="92"/>
                        </a:lnTo>
                        <a:lnTo>
                          <a:pt x="166" y="92"/>
                        </a:lnTo>
                        <a:lnTo>
                          <a:pt x="178" y="90"/>
                        </a:lnTo>
                        <a:lnTo>
                          <a:pt x="187" y="85"/>
                        </a:lnTo>
                        <a:lnTo>
                          <a:pt x="194" y="82"/>
                        </a:lnTo>
                        <a:lnTo>
                          <a:pt x="204" y="80"/>
                        </a:lnTo>
                        <a:lnTo>
                          <a:pt x="211" y="75"/>
                        </a:lnTo>
                        <a:lnTo>
                          <a:pt x="215" y="73"/>
                        </a:lnTo>
                        <a:lnTo>
                          <a:pt x="222" y="68"/>
                        </a:lnTo>
                        <a:lnTo>
                          <a:pt x="227" y="64"/>
                        </a:lnTo>
                        <a:lnTo>
                          <a:pt x="232" y="61"/>
                        </a:lnTo>
                        <a:lnTo>
                          <a:pt x="234" y="56"/>
                        </a:lnTo>
                        <a:lnTo>
                          <a:pt x="234" y="52"/>
                        </a:lnTo>
                        <a:lnTo>
                          <a:pt x="237" y="47"/>
                        </a:lnTo>
                        <a:lnTo>
                          <a:pt x="237" y="47"/>
                        </a:lnTo>
                        <a:lnTo>
                          <a:pt x="234" y="42"/>
                        </a:lnTo>
                        <a:lnTo>
                          <a:pt x="234" y="40"/>
                        </a:lnTo>
                        <a:lnTo>
                          <a:pt x="232" y="35"/>
                        </a:lnTo>
                        <a:lnTo>
                          <a:pt x="227" y="30"/>
                        </a:lnTo>
                        <a:lnTo>
                          <a:pt x="222" y="26"/>
                        </a:lnTo>
                        <a:lnTo>
                          <a:pt x="218" y="23"/>
                        </a:lnTo>
                        <a:lnTo>
                          <a:pt x="211" y="19"/>
                        </a:lnTo>
                        <a:lnTo>
                          <a:pt x="204" y="16"/>
                        </a:lnTo>
                        <a:lnTo>
                          <a:pt x="194" y="12"/>
                        </a:lnTo>
                        <a:lnTo>
                          <a:pt x="187" y="9"/>
                        </a:lnTo>
                        <a:lnTo>
                          <a:pt x="178" y="7"/>
                        </a:lnTo>
                        <a:lnTo>
                          <a:pt x="166" y="4"/>
                        </a:lnTo>
                        <a:lnTo>
                          <a:pt x="154" y="2"/>
                        </a:lnTo>
                        <a:lnTo>
                          <a:pt x="144" y="0"/>
                        </a:lnTo>
                        <a:lnTo>
                          <a:pt x="130" y="0"/>
                        </a:lnTo>
                        <a:lnTo>
                          <a:pt x="118" y="0"/>
                        </a:lnTo>
                        <a:lnTo>
                          <a:pt x="118" y="0"/>
                        </a:lnTo>
                        <a:lnTo>
                          <a:pt x="104" y="0"/>
                        </a:lnTo>
                        <a:lnTo>
                          <a:pt x="95" y="0"/>
                        </a:lnTo>
                        <a:lnTo>
                          <a:pt x="83" y="2"/>
                        </a:lnTo>
                        <a:lnTo>
                          <a:pt x="71" y="4"/>
                        </a:lnTo>
                        <a:lnTo>
                          <a:pt x="59" y="7"/>
                        </a:lnTo>
                        <a:lnTo>
                          <a:pt x="50" y="9"/>
                        </a:lnTo>
                        <a:lnTo>
                          <a:pt x="43" y="12"/>
                        </a:lnTo>
                        <a:lnTo>
                          <a:pt x="33" y="16"/>
                        </a:lnTo>
                        <a:lnTo>
                          <a:pt x="26" y="19"/>
                        </a:lnTo>
                        <a:lnTo>
                          <a:pt x="19" y="23"/>
                        </a:lnTo>
                        <a:lnTo>
                          <a:pt x="14" y="26"/>
                        </a:lnTo>
                        <a:lnTo>
                          <a:pt x="10" y="30"/>
                        </a:lnTo>
                        <a:lnTo>
                          <a:pt x="5" y="35"/>
                        </a:lnTo>
                        <a:lnTo>
                          <a:pt x="3" y="40"/>
                        </a:lnTo>
                        <a:lnTo>
                          <a:pt x="0" y="42"/>
                        </a:lnTo>
                        <a:lnTo>
                          <a:pt x="0" y="47"/>
                        </a:lnTo>
                        <a:lnTo>
                          <a:pt x="0" y="47"/>
                        </a:lnTo>
                        <a:lnTo>
                          <a:pt x="0" y="52"/>
                        </a:lnTo>
                        <a:lnTo>
                          <a:pt x="3" y="56"/>
                        </a:lnTo>
                        <a:lnTo>
                          <a:pt x="5" y="61"/>
                        </a:lnTo>
                        <a:lnTo>
                          <a:pt x="10" y="64"/>
                        </a:lnTo>
                        <a:lnTo>
                          <a:pt x="14" y="68"/>
                        </a:lnTo>
                        <a:lnTo>
                          <a:pt x="19" y="73"/>
                        </a:lnTo>
                        <a:lnTo>
                          <a:pt x="26" y="75"/>
                        </a:lnTo>
                        <a:lnTo>
                          <a:pt x="33" y="80"/>
                        </a:lnTo>
                        <a:lnTo>
                          <a:pt x="43" y="82"/>
                        </a:lnTo>
                        <a:lnTo>
                          <a:pt x="50" y="85"/>
                        </a:lnTo>
                        <a:lnTo>
                          <a:pt x="59" y="90"/>
                        </a:lnTo>
                        <a:lnTo>
                          <a:pt x="71" y="92"/>
                        </a:lnTo>
                        <a:lnTo>
                          <a:pt x="83" y="92"/>
                        </a:lnTo>
                        <a:lnTo>
                          <a:pt x="95" y="94"/>
                        </a:lnTo>
                        <a:lnTo>
                          <a:pt x="104" y="94"/>
                        </a:lnTo>
                        <a:lnTo>
                          <a:pt x="118" y="94"/>
                        </a:lnTo>
                        <a:lnTo>
                          <a:pt x="118" y="94"/>
                        </a:lnTo>
                        <a:lnTo>
                          <a:pt x="118" y="94"/>
                        </a:lnTo>
                        <a:lnTo>
                          <a:pt x="118" y="94"/>
                        </a:lnTo>
                        <a:close/>
                        <a:moveTo>
                          <a:pt x="10" y="158"/>
                        </a:moveTo>
                        <a:lnTo>
                          <a:pt x="10" y="158"/>
                        </a:lnTo>
                        <a:lnTo>
                          <a:pt x="7" y="158"/>
                        </a:lnTo>
                        <a:lnTo>
                          <a:pt x="5" y="158"/>
                        </a:lnTo>
                        <a:lnTo>
                          <a:pt x="3" y="160"/>
                        </a:lnTo>
                        <a:lnTo>
                          <a:pt x="3" y="163"/>
                        </a:lnTo>
                        <a:lnTo>
                          <a:pt x="3" y="196"/>
                        </a:lnTo>
                        <a:lnTo>
                          <a:pt x="3" y="196"/>
                        </a:lnTo>
                        <a:lnTo>
                          <a:pt x="3" y="201"/>
                        </a:lnTo>
                        <a:lnTo>
                          <a:pt x="5" y="205"/>
                        </a:lnTo>
                        <a:lnTo>
                          <a:pt x="7" y="208"/>
                        </a:lnTo>
                        <a:lnTo>
                          <a:pt x="10" y="210"/>
                        </a:lnTo>
                        <a:lnTo>
                          <a:pt x="10" y="210"/>
                        </a:lnTo>
                        <a:lnTo>
                          <a:pt x="19" y="217"/>
                        </a:lnTo>
                        <a:lnTo>
                          <a:pt x="29" y="222"/>
                        </a:lnTo>
                        <a:lnTo>
                          <a:pt x="40" y="224"/>
                        </a:lnTo>
                        <a:lnTo>
                          <a:pt x="55" y="229"/>
                        </a:lnTo>
                        <a:lnTo>
                          <a:pt x="69" y="231"/>
                        </a:lnTo>
                        <a:lnTo>
                          <a:pt x="83" y="234"/>
                        </a:lnTo>
                        <a:lnTo>
                          <a:pt x="100" y="236"/>
                        </a:lnTo>
                        <a:lnTo>
                          <a:pt x="118" y="236"/>
                        </a:lnTo>
                        <a:lnTo>
                          <a:pt x="118" y="236"/>
                        </a:lnTo>
                        <a:lnTo>
                          <a:pt x="135" y="236"/>
                        </a:lnTo>
                        <a:lnTo>
                          <a:pt x="154" y="234"/>
                        </a:lnTo>
                        <a:lnTo>
                          <a:pt x="168" y="231"/>
                        </a:lnTo>
                        <a:lnTo>
                          <a:pt x="182" y="229"/>
                        </a:lnTo>
                        <a:lnTo>
                          <a:pt x="196" y="224"/>
                        </a:lnTo>
                        <a:lnTo>
                          <a:pt x="208" y="222"/>
                        </a:lnTo>
                        <a:lnTo>
                          <a:pt x="218" y="217"/>
                        </a:lnTo>
                        <a:lnTo>
                          <a:pt x="227" y="210"/>
                        </a:lnTo>
                        <a:lnTo>
                          <a:pt x="227" y="210"/>
                        </a:lnTo>
                        <a:lnTo>
                          <a:pt x="230" y="208"/>
                        </a:lnTo>
                        <a:lnTo>
                          <a:pt x="232" y="205"/>
                        </a:lnTo>
                        <a:lnTo>
                          <a:pt x="234" y="201"/>
                        </a:lnTo>
                        <a:lnTo>
                          <a:pt x="234" y="196"/>
                        </a:lnTo>
                        <a:lnTo>
                          <a:pt x="234" y="163"/>
                        </a:lnTo>
                        <a:lnTo>
                          <a:pt x="234" y="163"/>
                        </a:lnTo>
                        <a:lnTo>
                          <a:pt x="234" y="160"/>
                        </a:lnTo>
                        <a:lnTo>
                          <a:pt x="232" y="158"/>
                        </a:lnTo>
                        <a:lnTo>
                          <a:pt x="230" y="158"/>
                        </a:lnTo>
                        <a:lnTo>
                          <a:pt x="227" y="158"/>
                        </a:lnTo>
                        <a:lnTo>
                          <a:pt x="227" y="158"/>
                        </a:lnTo>
                        <a:lnTo>
                          <a:pt x="215" y="163"/>
                        </a:lnTo>
                        <a:lnTo>
                          <a:pt x="206" y="168"/>
                        </a:lnTo>
                        <a:lnTo>
                          <a:pt x="194" y="172"/>
                        </a:lnTo>
                        <a:lnTo>
                          <a:pt x="180" y="175"/>
                        </a:lnTo>
                        <a:lnTo>
                          <a:pt x="166" y="177"/>
                        </a:lnTo>
                        <a:lnTo>
                          <a:pt x="149" y="179"/>
                        </a:lnTo>
                        <a:lnTo>
                          <a:pt x="135" y="182"/>
                        </a:lnTo>
                        <a:lnTo>
                          <a:pt x="118" y="182"/>
                        </a:lnTo>
                        <a:lnTo>
                          <a:pt x="118" y="182"/>
                        </a:lnTo>
                        <a:lnTo>
                          <a:pt x="102" y="182"/>
                        </a:lnTo>
                        <a:lnTo>
                          <a:pt x="88" y="179"/>
                        </a:lnTo>
                        <a:lnTo>
                          <a:pt x="71" y="177"/>
                        </a:lnTo>
                        <a:lnTo>
                          <a:pt x="57" y="175"/>
                        </a:lnTo>
                        <a:lnTo>
                          <a:pt x="43" y="172"/>
                        </a:lnTo>
                        <a:lnTo>
                          <a:pt x="31" y="168"/>
                        </a:lnTo>
                        <a:lnTo>
                          <a:pt x="19" y="163"/>
                        </a:lnTo>
                        <a:lnTo>
                          <a:pt x="10" y="158"/>
                        </a:lnTo>
                        <a:lnTo>
                          <a:pt x="10" y="158"/>
                        </a:lnTo>
                        <a:lnTo>
                          <a:pt x="10" y="158"/>
                        </a:lnTo>
                        <a:lnTo>
                          <a:pt x="10" y="158"/>
                        </a:lnTo>
                        <a:close/>
                        <a:moveTo>
                          <a:pt x="29" y="203"/>
                        </a:moveTo>
                        <a:lnTo>
                          <a:pt x="29" y="203"/>
                        </a:lnTo>
                        <a:lnTo>
                          <a:pt x="26" y="203"/>
                        </a:lnTo>
                        <a:lnTo>
                          <a:pt x="24" y="203"/>
                        </a:lnTo>
                        <a:lnTo>
                          <a:pt x="22" y="201"/>
                        </a:lnTo>
                        <a:lnTo>
                          <a:pt x="22" y="196"/>
                        </a:lnTo>
                        <a:lnTo>
                          <a:pt x="22" y="191"/>
                        </a:lnTo>
                        <a:lnTo>
                          <a:pt x="22" y="191"/>
                        </a:lnTo>
                        <a:lnTo>
                          <a:pt x="22" y="186"/>
                        </a:lnTo>
                        <a:lnTo>
                          <a:pt x="22" y="184"/>
                        </a:lnTo>
                        <a:lnTo>
                          <a:pt x="24" y="179"/>
                        </a:lnTo>
                        <a:lnTo>
                          <a:pt x="26" y="179"/>
                        </a:lnTo>
                        <a:lnTo>
                          <a:pt x="26" y="179"/>
                        </a:lnTo>
                        <a:lnTo>
                          <a:pt x="26" y="179"/>
                        </a:lnTo>
                        <a:lnTo>
                          <a:pt x="29" y="179"/>
                        </a:lnTo>
                        <a:lnTo>
                          <a:pt x="31" y="179"/>
                        </a:lnTo>
                        <a:lnTo>
                          <a:pt x="33" y="184"/>
                        </a:lnTo>
                        <a:lnTo>
                          <a:pt x="33" y="186"/>
                        </a:lnTo>
                        <a:lnTo>
                          <a:pt x="36" y="191"/>
                        </a:lnTo>
                        <a:lnTo>
                          <a:pt x="36" y="191"/>
                        </a:lnTo>
                        <a:lnTo>
                          <a:pt x="33" y="196"/>
                        </a:lnTo>
                        <a:lnTo>
                          <a:pt x="33" y="201"/>
                        </a:lnTo>
                        <a:lnTo>
                          <a:pt x="31" y="203"/>
                        </a:lnTo>
                        <a:lnTo>
                          <a:pt x="29" y="203"/>
                        </a:lnTo>
                        <a:lnTo>
                          <a:pt x="29" y="203"/>
                        </a:lnTo>
                        <a:lnTo>
                          <a:pt x="29" y="203"/>
                        </a:lnTo>
                        <a:lnTo>
                          <a:pt x="29" y="203"/>
                        </a:lnTo>
                        <a:lnTo>
                          <a:pt x="29" y="203"/>
                        </a:lnTo>
                        <a:close/>
                        <a:moveTo>
                          <a:pt x="10" y="229"/>
                        </a:moveTo>
                        <a:lnTo>
                          <a:pt x="10" y="229"/>
                        </a:lnTo>
                        <a:lnTo>
                          <a:pt x="7" y="229"/>
                        </a:lnTo>
                        <a:lnTo>
                          <a:pt x="5" y="229"/>
                        </a:lnTo>
                        <a:lnTo>
                          <a:pt x="3" y="231"/>
                        </a:lnTo>
                        <a:lnTo>
                          <a:pt x="3" y="234"/>
                        </a:lnTo>
                        <a:lnTo>
                          <a:pt x="3" y="267"/>
                        </a:lnTo>
                        <a:lnTo>
                          <a:pt x="3" y="267"/>
                        </a:lnTo>
                        <a:lnTo>
                          <a:pt x="5" y="269"/>
                        </a:lnTo>
                        <a:lnTo>
                          <a:pt x="5" y="274"/>
                        </a:lnTo>
                        <a:lnTo>
                          <a:pt x="7" y="279"/>
                        </a:lnTo>
                        <a:lnTo>
                          <a:pt x="10" y="281"/>
                        </a:lnTo>
                        <a:lnTo>
                          <a:pt x="10" y="281"/>
                        </a:lnTo>
                        <a:lnTo>
                          <a:pt x="19" y="286"/>
                        </a:lnTo>
                        <a:lnTo>
                          <a:pt x="29" y="290"/>
                        </a:lnTo>
                        <a:lnTo>
                          <a:pt x="40" y="295"/>
                        </a:lnTo>
                        <a:lnTo>
                          <a:pt x="55" y="298"/>
                        </a:lnTo>
                        <a:lnTo>
                          <a:pt x="69" y="302"/>
                        </a:lnTo>
                        <a:lnTo>
                          <a:pt x="85" y="305"/>
                        </a:lnTo>
                        <a:lnTo>
                          <a:pt x="100" y="305"/>
                        </a:lnTo>
                        <a:lnTo>
                          <a:pt x="118" y="307"/>
                        </a:lnTo>
                        <a:lnTo>
                          <a:pt x="118" y="307"/>
                        </a:lnTo>
                        <a:lnTo>
                          <a:pt x="135" y="305"/>
                        </a:lnTo>
                        <a:lnTo>
                          <a:pt x="152" y="305"/>
                        </a:lnTo>
                        <a:lnTo>
                          <a:pt x="168" y="302"/>
                        </a:lnTo>
                        <a:lnTo>
                          <a:pt x="182" y="298"/>
                        </a:lnTo>
                        <a:lnTo>
                          <a:pt x="194" y="295"/>
                        </a:lnTo>
                        <a:lnTo>
                          <a:pt x="208" y="290"/>
                        </a:lnTo>
                        <a:lnTo>
                          <a:pt x="218" y="286"/>
                        </a:lnTo>
                        <a:lnTo>
                          <a:pt x="227" y="281"/>
                        </a:lnTo>
                        <a:lnTo>
                          <a:pt x="227" y="281"/>
                        </a:lnTo>
                        <a:lnTo>
                          <a:pt x="230" y="279"/>
                        </a:lnTo>
                        <a:lnTo>
                          <a:pt x="232" y="274"/>
                        </a:lnTo>
                        <a:lnTo>
                          <a:pt x="232" y="269"/>
                        </a:lnTo>
                        <a:lnTo>
                          <a:pt x="234" y="267"/>
                        </a:lnTo>
                        <a:lnTo>
                          <a:pt x="234" y="234"/>
                        </a:lnTo>
                        <a:lnTo>
                          <a:pt x="234" y="234"/>
                        </a:lnTo>
                        <a:lnTo>
                          <a:pt x="232" y="231"/>
                        </a:lnTo>
                        <a:lnTo>
                          <a:pt x="232" y="229"/>
                        </a:lnTo>
                        <a:lnTo>
                          <a:pt x="230" y="229"/>
                        </a:lnTo>
                        <a:lnTo>
                          <a:pt x="227" y="229"/>
                        </a:lnTo>
                        <a:lnTo>
                          <a:pt x="227" y="229"/>
                        </a:lnTo>
                        <a:lnTo>
                          <a:pt x="215" y="234"/>
                        </a:lnTo>
                        <a:lnTo>
                          <a:pt x="206" y="238"/>
                        </a:lnTo>
                        <a:lnTo>
                          <a:pt x="192" y="241"/>
                        </a:lnTo>
                        <a:lnTo>
                          <a:pt x="180" y="246"/>
                        </a:lnTo>
                        <a:lnTo>
                          <a:pt x="166" y="248"/>
                        </a:lnTo>
                        <a:lnTo>
                          <a:pt x="149" y="250"/>
                        </a:lnTo>
                        <a:lnTo>
                          <a:pt x="135" y="250"/>
                        </a:lnTo>
                        <a:lnTo>
                          <a:pt x="118" y="253"/>
                        </a:lnTo>
                        <a:lnTo>
                          <a:pt x="118" y="253"/>
                        </a:lnTo>
                        <a:lnTo>
                          <a:pt x="102" y="250"/>
                        </a:lnTo>
                        <a:lnTo>
                          <a:pt x="88" y="250"/>
                        </a:lnTo>
                        <a:lnTo>
                          <a:pt x="71" y="248"/>
                        </a:lnTo>
                        <a:lnTo>
                          <a:pt x="57" y="246"/>
                        </a:lnTo>
                        <a:lnTo>
                          <a:pt x="45" y="241"/>
                        </a:lnTo>
                        <a:lnTo>
                          <a:pt x="33" y="238"/>
                        </a:lnTo>
                        <a:lnTo>
                          <a:pt x="22" y="234"/>
                        </a:lnTo>
                        <a:lnTo>
                          <a:pt x="10" y="229"/>
                        </a:lnTo>
                        <a:lnTo>
                          <a:pt x="10" y="229"/>
                        </a:lnTo>
                        <a:lnTo>
                          <a:pt x="10" y="229"/>
                        </a:lnTo>
                        <a:lnTo>
                          <a:pt x="10" y="229"/>
                        </a:lnTo>
                        <a:close/>
                        <a:moveTo>
                          <a:pt x="29" y="272"/>
                        </a:moveTo>
                        <a:lnTo>
                          <a:pt x="29" y="272"/>
                        </a:lnTo>
                        <a:lnTo>
                          <a:pt x="26" y="272"/>
                        </a:lnTo>
                        <a:lnTo>
                          <a:pt x="26" y="272"/>
                        </a:lnTo>
                        <a:lnTo>
                          <a:pt x="24" y="269"/>
                        </a:lnTo>
                        <a:lnTo>
                          <a:pt x="22" y="264"/>
                        </a:lnTo>
                        <a:lnTo>
                          <a:pt x="22" y="260"/>
                        </a:lnTo>
                        <a:lnTo>
                          <a:pt x="22" y="260"/>
                        </a:lnTo>
                        <a:lnTo>
                          <a:pt x="22" y="255"/>
                        </a:lnTo>
                        <a:lnTo>
                          <a:pt x="24" y="253"/>
                        </a:lnTo>
                        <a:lnTo>
                          <a:pt x="26" y="250"/>
                        </a:lnTo>
                        <a:lnTo>
                          <a:pt x="26" y="248"/>
                        </a:lnTo>
                        <a:lnTo>
                          <a:pt x="29" y="248"/>
                        </a:lnTo>
                        <a:lnTo>
                          <a:pt x="29" y="248"/>
                        </a:lnTo>
                        <a:lnTo>
                          <a:pt x="29" y="248"/>
                        </a:lnTo>
                        <a:lnTo>
                          <a:pt x="31" y="250"/>
                        </a:lnTo>
                        <a:lnTo>
                          <a:pt x="33" y="253"/>
                        </a:lnTo>
                        <a:lnTo>
                          <a:pt x="36" y="255"/>
                        </a:lnTo>
                        <a:lnTo>
                          <a:pt x="36" y="260"/>
                        </a:lnTo>
                        <a:lnTo>
                          <a:pt x="36" y="260"/>
                        </a:lnTo>
                        <a:lnTo>
                          <a:pt x="36" y="264"/>
                        </a:lnTo>
                        <a:lnTo>
                          <a:pt x="33" y="269"/>
                        </a:lnTo>
                        <a:lnTo>
                          <a:pt x="31" y="272"/>
                        </a:lnTo>
                        <a:lnTo>
                          <a:pt x="29" y="272"/>
                        </a:lnTo>
                        <a:lnTo>
                          <a:pt x="29" y="272"/>
                        </a:lnTo>
                        <a:lnTo>
                          <a:pt x="29" y="272"/>
                        </a:lnTo>
                        <a:lnTo>
                          <a:pt x="29" y="272"/>
                        </a:lnTo>
                        <a:lnTo>
                          <a:pt x="29" y="272"/>
                        </a:lnTo>
                        <a:close/>
                      </a:path>
                    </a:pathLst>
                  </a:custGeom>
                  <a:solidFill>
                    <a:sysClr val="window" lastClr="FFFFFF"/>
                  </a:solidFill>
                  <a:ln>
                    <a:noFill/>
                  </a:ln>
                </p:spPr>
                <p:txBody>
                  <a:bodyPr vert="horz" wrap="square" lIns="162571" tIns="81285" rIns="162571" bIns="81285" numCol="1" anchor="t" anchorCtr="0" compatLnSpc="1"/>
                  <a:lstStyle/>
                  <a:p>
                    <a:pPr defTabSz="1625600">
                      <a:defRPr/>
                    </a:pPr>
                    <a:endParaRPr lang="zh-CN" altLang="en-US" sz="4265" kern="0">
                      <a:solidFill>
                        <a:prstClr val="black"/>
                      </a:solidFill>
                    </a:endParaRPr>
                  </a:p>
                </p:txBody>
              </p:sp>
            </p:grpSp>
            <p:grpSp>
              <p:nvGrpSpPr>
                <p:cNvPr id="614" name="组合 613"/>
                <p:cNvGrpSpPr/>
                <p:nvPr/>
              </p:nvGrpSpPr>
              <p:grpSpPr>
                <a:xfrm>
                  <a:off x="1522371" y="5326060"/>
                  <a:ext cx="229551" cy="302732"/>
                  <a:chOff x="614007" y="4706676"/>
                  <a:chExt cx="229551" cy="302732"/>
                </a:xfrm>
              </p:grpSpPr>
              <p:sp>
                <p:nvSpPr>
                  <p:cNvPr id="618" name="圆角矩形 617"/>
                  <p:cNvSpPr/>
                  <p:nvPr/>
                </p:nvSpPr>
                <p:spPr>
                  <a:xfrm>
                    <a:off x="614007" y="4706676"/>
                    <a:ext cx="229551" cy="302732"/>
                  </a:xfrm>
                  <a:prstGeom prst="roundRect">
                    <a:avLst>
                      <a:gd name="adj" fmla="val 9808"/>
                    </a:avLst>
                  </a:prstGeom>
                  <a:solidFill>
                    <a:srgbClr val="2298F0"/>
                  </a:solidFill>
                  <a:ln>
                    <a:noFill/>
                  </a:ln>
                </p:spPr>
                <p:txBody>
                  <a:bodyPr vert="horz" wrap="square" lIns="162571" tIns="81285" rIns="162571" bIns="81285" numCol="1" anchor="t" anchorCtr="0" compatLnSpc="1"/>
                  <a:lstStyle/>
                  <a:p>
                    <a:pPr defTabSz="1625600"/>
                    <a:endParaRPr lang="zh-CN" altLang="en-US" sz="4265" kern="0">
                      <a:solidFill>
                        <a:prstClr val="black"/>
                      </a:solidFill>
                    </a:endParaRPr>
                  </a:p>
                </p:txBody>
              </p:sp>
              <p:sp>
                <p:nvSpPr>
                  <p:cNvPr id="619" name="Freeform 6"/>
                  <p:cNvSpPr>
                    <a:spLocks noEditPoints="1"/>
                  </p:cNvSpPr>
                  <p:nvPr/>
                </p:nvSpPr>
                <p:spPr bwMode="auto">
                  <a:xfrm>
                    <a:off x="651233" y="4757588"/>
                    <a:ext cx="155099" cy="200909"/>
                  </a:xfrm>
                  <a:custGeom>
                    <a:avLst/>
                    <a:gdLst>
                      <a:gd name="T0" fmla="*/ 0 w 237"/>
                      <a:gd name="T1" fmla="*/ 85 h 307"/>
                      <a:gd name="T2" fmla="*/ 10 w 237"/>
                      <a:gd name="T3" fmla="*/ 139 h 307"/>
                      <a:gd name="T4" fmla="*/ 69 w 237"/>
                      <a:gd name="T5" fmla="*/ 163 h 307"/>
                      <a:gd name="T6" fmla="*/ 154 w 237"/>
                      <a:gd name="T7" fmla="*/ 165 h 307"/>
                      <a:gd name="T8" fmla="*/ 227 w 237"/>
                      <a:gd name="T9" fmla="*/ 139 h 307"/>
                      <a:gd name="T10" fmla="*/ 237 w 237"/>
                      <a:gd name="T11" fmla="*/ 85 h 307"/>
                      <a:gd name="T12" fmla="*/ 230 w 237"/>
                      <a:gd name="T13" fmla="*/ 82 h 307"/>
                      <a:gd name="T14" fmla="*/ 152 w 237"/>
                      <a:gd name="T15" fmla="*/ 108 h 307"/>
                      <a:gd name="T16" fmla="*/ 69 w 237"/>
                      <a:gd name="T17" fmla="*/ 106 h 307"/>
                      <a:gd name="T18" fmla="*/ 7 w 237"/>
                      <a:gd name="T19" fmla="*/ 82 h 307"/>
                      <a:gd name="T20" fmla="*/ 24 w 237"/>
                      <a:gd name="T21" fmla="*/ 132 h 307"/>
                      <a:gd name="T22" fmla="*/ 22 w 237"/>
                      <a:gd name="T23" fmla="*/ 113 h 307"/>
                      <a:gd name="T24" fmla="*/ 31 w 237"/>
                      <a:gd name="T25" fmla="*/ 111 h 307"/>
                      <a:gd name="T26" fmla="*/ 33 w 237"/>
                      <a:gd name="T27" fmla="*/ 130 h 307"/>
                      <a:gd name="T28" fmla="*/ 26 w 237"/>
                      <a:gd name="T29" fmla="*/ 134 h 307"/>
                      <a:gd name="T30" fmla="*/ 166 w 237"/>
                      <a:gd name="T31" fmla="*/ 92 h 307"/>
                      <a:gd name="T32" fmla="*/ 215 w 237"/>
                      <a:gd name="T33" fmla="*/ 73 h 307"/>
                      <a:gd name="T34" fmla="*/ 237 w 237"/>
                      <a:gd name="T35" fmla="*/ 47 h 307"/>
                      <a:gd name="T36" fmla="*/ 222 w 237"/>
                      <a:gd name="T37" fmla="*/ 26 h 307"/>
                      <a:gd name="T38" fmla="*/ 178 w 237"/>
                      <a:gd name="T39" fmla="*/ 7 h 307"/>
                      <a:gd name="T40" fmla="*/ 118 w 237"/>
                      <a:gd name="T41" fmla="*/ 0 h 307"/>
                      <a:gd name="T42" fmla="*/ 50 w 237"/>
                      <a:gd name="T43" fmla="*/ 9 h 307"/>
                      <a:gd name="T44" fmla="*/ 10 w 237"/>
                      <a:gd name="T45" fmla="*/ 30 h 307"/>
                      <a:gd name="T46" fmla="*/ 0 w 237"/>
                      <a:gd name="T47" fmla="*/ 52 h 307"/>
                      <a:gd name="T48" fmla="*/ 26 w 237"/>
                      <a:gd name="T49" fmla="*/ 75 h 307"/>
                      <a:gd name="T50" fmla="*/ 83 w 237"/>
                      <a:gd name="T51" fmla="*/ 92 h 307"/>
                      <a:gd name="T52" fmla="*/ 118 w 237"/>
                      <a:gd name="T53" fmla="*/ 94 h 307"/>
                      <a:gd name="T54" fmla="*/ 3 w 237"/>
                      <a:gd name="T55" fmla="*/ 163 h 307"/>
                      <a:gd name="T56" fmla="*/ 10 w 237"/>
                      <a:gd name="T57" fmla="*/ 210 h 307"/>
                      <a:gd name="T58" fmla="*/ 69 w 237"/>
                      <a:gd name="T59" fmla="*/ 231 h 307"/>
                      <a:gd name="T60" fmla="*/ 154 w 237"/>
                      <a:gd name="T61" fmla="*/ 234 h 307"/>
                      <a:gd name="T62" fmla="*/ 227 w 237"/>
                      <a:gd name="T63" fmla="*/ 210 h 307"/>
                      <a:gd name="T64" fmla="*/ 234 w 237"/>
                      <a:gd name="T65" fmla="*/ 163 h 307"/>
                      <a:gd name="T66" fmla="*/ 227 w 237"/>
                      <a:gd name="T67" fmla="*/ 158 h 307"/>
                      <a:gd name="T68" fmla="*/ 149 w 237"/>
                      <a:gd name="T69" fmla="*/ 179 h 307"/>
                      <a:gd name="T70" fmla="*/ 71 w 237"/>
                      <a:gd name="T71" fmla="*/ 177 h 307"/>
                      <a:gd name="T72" fmla="*/ 10 w 237"/>
                      <a:gd name="T73" fmla="*/ 158 h 307"/>
                      <a:gd name="T74" fmla="*/ 24 w 237"/>
                      <a:gd name="T75" fmla="*/ 203 h 307"/>
                      <a:gd name="T76" fmla="*/ 22 w 237"/>
                      <a:gd name="T77" fmla="*/ 184 h 307"/>
                      <a:gd name="T78" fmla="*/ 31 w 237"/>
                      <a:gd name="T79" fmla="*/ 179 h 307"/>
                      <a:gd name="T80" fmla="*/ 33 w 237"/>
                      <a:gd name="T81" fmla="*/ 201 h 307"/>
                      <a:gd name="T82" fmla="*/ 29 w 237"/>
                      <a:gd name="T83" fmla="*/ 203 h 307"/>
                      <a:gd name="T84" fmla="*/ 3 w 237"/>
                      <a:gd name="T85" fmla="*/ 234 h 307"/>
                      <a:gd name="T86" fmla="*/ 10 w 237"/>
                      <a:gd name="T87" fmla="*/ 281 h 307"/>
                      <a:gd name="T88" fmla="*/ 69 w 237"/>
                      <a:gd name="T89" fmla="*/ 302 h 307"/>
                      <a:gd name="T90" fmla="*/ 152 w 237"/>
                      <a:gd name="T91" fmla="*/ 305 h 307"/>
                      <a:gd name="T92" fmla="*/ 227 w 237"/>
                      <a:gd name="T93" fmla="*/ 281 h 307"/>
                      <a:gd name="T94" fmla="*/ 234 w 237"/>
                      <a:gd name="T95" fmla="*/ 234 h 307"/>
                      <a:gd name="T96" fmla="*/ 227 w 237"/>
                      <a:gd name="T97" fmla="*/ 229 h 307"/>
                      <a:gd name="T98" fmla="*/ 149 w 237"/>
                      <a:gd name="T99" fmla="*/ 250 h 307"/>
                      <a:gd name="T100" fmla="*/ 71 w 237"/>
                      <a:gd name="T101" fmla="*/ 248 h 307"/>
                      <a:gd name="T102" fmla="*/ 10 w 237"/>
                      <a:gd name="T103" fmla="*/ 229 h 307"/>
                      <a:gd name="T104" fmla="*/ 26 w 237"/>
                      <a:gd name="T105" fmla="*/ 272 h 307"/>
                      <a:gd name="T106" fmla="*/ 24 w 237"/>
                      <a:gd name="T107" fmla="*/ 253 h 307"/>
                      <a:gd name="T108" fmla="*/ 31 w 237"/>
                      <a:gd name="T109" fmla="*/ 250 h 307"/>
                      <a:gd name="T110" fmla="*/ 33 w 237"/>
                      <a:gd name="T111" fmla="*/ 269 h 307"/>
                      <a:gd name="T112" fmla="*/ 29 w 237"/>
                      <a:gd name="T113" fmla="*/ 272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7" h="307">
                        <a:moveTo>
                          <a:pt x="7" y="82"/>
                        </a:moveTo>
                        <a:lnTo>
                          <a:pt x="7" y="82"/>
                        </a:lnTo>
                        <a:lnTo>
                          <a:pt x="5" y="80"/>
                        </a:lnTo>
                        <a:lnTo>
                          <a:pt x="3" y="82"/>
                        </a:lnTo>
                        <a:lnTo>
                          <a:pt x="3" y="85"/>
                        </a:lnTo>
                        <a:lnTo>
                          <a:pt x="0" y="85"/>
                        </a:lnTo>
                        <a:lnTo>
                          <a:pt x="3" y="125"/>
                        </a:lnTo>
                        <a:lnTo>
                          <a:pt x="3" y="125"/>
                        </a:lnTo>
                        <a:lnTo>
                          <a:pt x="3" y="130"/>
                        </a:lnTo>
                        <a:lnTo>
                          <a:pt x="3" y="134"/>
                        </a:lnTo>
                        <a:lnTo>
                          <a:pt x="5" y="137"/>
                        </a:lnTo>
                        <a:lnTo>
                          <a:pt x="10" y="139"/>
                        </a:lnTo>
                        <a:lnTo>
                          <a:pt x="10" y="139"/>
                        </a:lnTo>
                        <a:lnTo>
                          <a:pt x="17" y="146"/>
                        </a:lnTo>
                        <a:lnTo>
                          <a:pt x="29" y="151"/>
                        </a:lnTo>
                        <a:lnTo>
                          <a:pt x="40" y="156"/>
                        </a:lnTo>
                        <a:lnTo>
                          <a:pt x="55" y="158"/>
                        </a:lnTo>
                        <a:lnTo>
                          <a:pt x="69" y="163"/>
                        </a:lnTo>
                        <a:lnTo>
                          <a:pt x="83" y="165"/>
                        </a:lnTo>
                        <a:lnTo>
                          <a:pt x="100" y="165"/>
                        </a:lnTo>
                        <a:lnTo>
                          <a:pt x="118" y="165"/>
                        </a:lnTo>
                        <a:lnTo>
                          <a:pt x="118" y="165"/>
                        </a:lnTo>
                        <a:lnTo>
                          <a:pt x="137" y="165"/>
                        </a:lnTo>
                        <a:lnTo>
                          <a:pt x="154" y="165"/>
                        </a:lnTo>
                        <a:lnTo>
                          <a:pt x="168" y="163"/>
                        </a:lnTo>
                        <a:lnTo>
                          <a:pt x="182" y="158"/>
                        </a:lnTo>
                        <a:lnTo>
                          <a:pt x="196" y="156"/>
                        </a:lnTo>
                        <a:lnTo>
                          <a:pt x="208" y="151"/>
                        </a:lnTo>
                        <a:lnTo>
                          <a:pt x="218" y="146"/>
                        </a:lnTo>
                        <a:lnTo>
                          <a:pt x="227" y="139"/>
                        </a:lnTo>
                        <a:lnTo>
                          <a:pt x="227" y="139"/>
                        </a:lnTo>
                        <a:lnTo>
                          <a:pt x="232" y="137"/>
                        </a:lnTo>
                        <a:lnTo>
                          <a:pt x="232" y="134"/>
                        </a:lnTo>
                        <a:lnTo>
                          <a:pt x="234" y="130"/>
                        </a:lnTo>
                        <a:lnTo>
                          <a:pt x="234" y="125"/>
                        </a:lnTo>
                        <a:lnTo>
                          <a:pt x="237" y="85"/>
                        </a:lnTo>
                        <a:lnTo>
                          <a:pt x="237" y="85"/>
                        </a:lnTo>
                        <a:lnTo>
                          <a:pt x="234" y="85"/>
                        </a:lnTo>
                        <a:lnTo>
                          <a:pt x="232" y="82"/>
                        </a:lnTo>
                        <a:lnTo>
                          <a:pt x="232" y="80"/>
                        </a:lnTo>
                        <a:lnTo>
                          <a:pt x="230" y="82"/>
                        </a:lnTo>
                        <a:lnTo>
                          <a:pt x="230" y="82"/>
                        </a:lnTo>
                        <a:lnTo>
                          <a:pt x="220" y="87"/>
                        </a:lnTo>
                        <a:lnTo>
                          <a:pt x="208" y="94"/>
                        </a:lnTo>
                        <a:lnTo>
                          <a:pt x="196" y="99"/>
                        </a:lnTo>
                        <a:lnTo>
                          <a:pt x="182" y="104"/>
                        </a:lnTo>
                        <a:lnTo>
                          <a:pt x="168" y="106"/>
                        </a:lnTo>
                        <a:lnTo>
                          <a:pt x="152" y="108"/>
                        </a:lnTo>
                        <a:lnTo>
                          <a:pt x="135" y="108"/>
                        </a:lnTo>
                        <a:lnTo>
                          <a:pt x="118" y="111"/>
                        </a:lnTo>
                        <a:lnTo>
                          <a:pt x="118" y="111"/>
                        </a:lnTo>
                        <a:lnTo>
                          <a:pt x="102" y="108"/>
                        </a:lnTo>
                        <a:lnTo>
                          <a:pt x="85" y="108"/>
                        </a:lnTo>
                        <a:lnTo>
                          <a:pt x="69" y="106"/>
                        </a:lnTo>
                        <a:lnTo>
                          <a:pt x="55" y="104"/>
                        </a:lnTo>
                        <a:lnTo>
                          <a:pt x="40" y="99"/>
                        </a:lnTo>
                        <a:lnTo>
                          <a:pt x="29" y="94"/>
                        </a:lnTo>
                        <a:lnTo>
                          <a:pt x="17" y="87"/>
                        </a:lnTo>
                        <a:lnTo>
                          <a:pt x="7" y="82"/>
                        </a:lnTo>
                        <a:lnTo>
                          <a:pt x="7" y="82"/>
                        </a:lnTo>
                        <a:lnTo>
                          <a:pt x="7" y="82"/>
                        </a:lnTo>
                        <a:lnTo>
                          <a:pt x="7" y="82"/>
                        </a:lnTo>
                        <a:close/>
                        <a:moveTo>
                          <a:pt x="26" y="134"/>
                        </a:moveTo>
                        <a:lnTo>
                          <a:pt x="26" y="134"/>
                        </a:lnTo>
                        <a:lnTo>
                          <a:pt x="26" y="132"/>
                        </a:lnTo>
                        <a:lnTo>
                          <a:pt x="24" y="132"/>
                        </a:lnTo>
                        <a:lnTo>
                          <a:pt x="22" y="130"/>
                        </a:lnTo>
                        <a:lnTo>
                          <a:pt x="22" y="125"/>
                        </a:lnTo>
                        <a:lnTo>
                          <a:pt x="19" y="120"/>
                        </a:lnTo>
                        <a:lnTo>
                          <a:pt x="19" y="120"/>
                        </a:lnTo>
                        <a:lnTo>
                          <a:pt x="22" y="116"/>
                        </a:lnTo>
                        <a:lnTo>
                          <a:pt x="22" y="113"/>
                        </a:lnTo>
                        <a:lnTo>
                          <a:pt x="24" y="111"/>
                        </a:lnTo>
                        <a:lnTo>
                          <a:pt x="26" y="108"/>
                        </a:lnTo>
                        <a:lnTo>
                          <a:pt x="26" y="108"/>
                        </a:lnTo>
                        <a:lnTo>
                          <a:pt x="26" y="108"/>
                        </a:lnTo>
                        <a:lnTo>
                          <a:pt x="29" y="108"/>
                        </a:lnTo>
                        <a:lnTo>
                          <a:pt x="31" y="111"/>
                        </a:lnTo>
                        <a:lnTo>
                          <a:pt x="33" y="113"/>
                        </a:lnTo>
                        <a:lnTo>
                          <a:pt x="33" y="116"/>
                        </a:lnTo>
                        <a:lnTo>
                          <a:pt x="33" y="120"/>
                        </a:lnTo>
                        <a:lnTo>
                          <a:pt x="33" y="120"/>
                        </a:lnTo>
                        <a:lnTo>
                          <a:pt x="33" y="125"/>
                        </a:lnTo>
                        <a:lnTo>
                          <a:pt x="33" y="130"/>
                        </a:lnTo>
                        <a:lnTo>
                          <a:pt x="31" y="132"/>
                        </a:lnTo>
                        <a:lnTo>
                          <a:pt x="29" y="132"/>
                        </a:lnTo>
                        <a:lnTo>
                          <a:pt x="26" y="134"/>
                        </a:lnTo>
                        <a:lnTo>
                          <a:pt x="26" y="134"/>
                        </a:lnTo>
                        <a:lnTo>
                          <a:pt x="26" y="134"/>
                        </a:lnTo>
                        <a:lnTo>
                          <a:pt x="26" y="134"/>
                        </a:lnTo>
                        <a:close/>
                        <a:moveTo>
                          <a:pt x="118" y="94"/>
                        </a:moveTo>
                        <a:lnTo>
                          <a:pt x="118" y="94"/>
                        </a:lnTo>
                        <a:lnTo>
                          <a:pt x="130" y="94"/>
                        </a:lnTo>
                        <a:lnTo>
                          <a:pt x="144" y="94"/>
                        </a:lnTo>
                        <a:lnTo>
                          <a:pt x="154" y="92"/>
                        </a:lnTo>
                        <a:lnTo>
                          <a:pt x="166" y="92"/>
                        </a:lnTo>
                        <a:lnTo>
                          <a:pt x="178" y="90"/>
                        </a:lnTo>
                        <a:lnTo>
                          <a:pt x="187" y="85"/>
                        </a:lnTo>
                        <a:lnTo>
                          <a:pt x="194" y="82"/>
                        </a:lnTo>
                        <a:lnTo>
                          <a:pt x="204" y="80"/>
                        </a:lnTo>
                        <a:lnTo>
                          <a:pt x="211" y="75"/>
                        </a:lnTo>
                        <a:lnTo>
                          <a:pt x="215" y="73"/>
                        </a:lnTo>
                        <a:lnTo>
                          <a:pt x="222" y="68"/>
                        </a:lnTo>
                        <a:lnTo>
                          <a:pt x="227" y="64"/>
                        </a:lnTo>
                        <a:lnTo>
                          <a:pt x="232" y="61"/>
                        </a:lnTo>
                        <a:lnTo>
                          <a:pt x="234" y="56"/>
                        </a:lnTo>
                        <a:lnTo>
                          <a:pt x="234" y="52"/>
                        </a:lnTo>
                        <a:lnTo>
                          <a:pt x="237" y="47"/>
                        </a:lnTo>
                        <a:lnTo>
                          <a:pt x="237" y="47"/>
                        </a:lnTo>
                        <a:lnTo>
                          <a:pt x="234" y="42"/>
                        </a:lnTo>
                        <a:lnTo>
                          <a:pt x="234" y="40"/>
                        </a:lnTo>
                        <a:lnTo>
                          <a:pt x="232" y="35"/>
                        </a:lnTo>
                        <a:lnTo>
                          <a:pt x="227" y="30"/>
                        </a:lnTo>
                        <a:lnTo>
                          <a:pt x="222" y="26"/>
                        </a:lnTo>
                        <a:lnTo>
                          <a:pt x="218" y="23"/>
                        </a:lnTo>
                        <a:lnTo>
                          <a:pt x="211" y="19"/>
                        </a:lnTo>
                        <a:lnTo>
                          <a:pt x="204" y="16"/>
                        </a:lnTo>
                        <a:lnTo>
                          <a:pt x="194" y="12"/>
                        </a:lnTo>
                        <a:lnTo>
                          <a:pt x="187" y="9"/>
                        </a:lnTo>
                        <a:lnTo>
                          <a:pt x="178" y="7"/>
                        </a:lnTo>
                        <a:lnTo>
                          <a:pt x="166" y="4"/>
                        </a:lnTo>
                        <a:lnTo>
                          <a:pt x="154" y="2"/>
                        </a:lnTo>
                        <a:lnTo>
                          <a:pt x="144" y="0"/>
                        </a:lnTo>
                        <a:lnTo>
                          <a:pt x="130" y="0"/>
                        </a:lnTo>
                        <a:lnTo>
                          <a:pt x="118" y="0"/>
                        </a:lnTo>
                        <a:lnTo>
                          <a:pt x="118" y="0"/>
                        </a:lnTo>
                        <a:lnTo>
                          <a:pt x="104" y="0"/>
                        </a:lnTo>
                        <a:lnTo>
                          <a:pt x="95" y="0"/>
                        </a:lnTo>
                        <a:lnTo>
                          <a:pt x="83" y="2"/>
                        </a:lnTo>
                        <a:lnTo>
                          <a:pt x="71" y="4"/>
                        </a:lnTo>
                        <a:lnTo>
                          <a:pt x="59" y="7"/>
                        </a:lnTo>
                        <a:lnTo>
                          <a:pt x="50" y="9"/>
                        </a:lnTo>
                        <a:lnTo>
                          <a:pt x="43" y="12"/>
                        </a:lnTo>
                        <a:lnTo>
                          <a:pt x="33" y="16"/>
                        </a:lnTo>
                        <a:lnTo>
                          <a:pt x="26" y="19"/>
                        </a:lnTo>
                        <a:lnTo>
                          <a:pt x="19" y="23"/>
                        </a:lnTo>
                        <a:lnTo>
                          <a:pt x="14" y="26"/>
                        </a:lnTo>
                        <a:lnTo>
                          <a:pt x="10" y="30"/>
                        </a:lnTo>
                        <a:lnTo>
                          <a:pt x="5" y="35"/>
                        </a:lnTo>
                        <a:lnTo>
                          <a:pt x="3" y="40"/>
                        </a:lnTo>
                        <a:lnTo>
                          <a:pt x="0" y="42"/>
                        </a:lnTo>
                        <a:lnTo>
                          <a:pt x="0" y="47"/>
                        </a:lnTo>
                        <a:lnTo>
                          <a:pt x="0" y="47"/>
                        </a:lnTo>
                        <a:lnTo>
                          <a:pt x="0" y="52"/>
                        </a:lnTo>
                        <a:lnTo>
                          <a:pt x="3" y="56"/>
                        </a:lnTo>
                        <a:lnTo>
                          <a:pt x="5" y="61"/>
                        </a:lnTo>
                        <a:lnTo>
                          <a:pt x="10" y="64"/>
                        </a:lnTo>
                        <a:lnTo>
                          <a:pt x="14" y="68"/>
                        </a:lnTo>
                        <a:lnTo>
                          <a:pt x="19" y="73"/>
                        </a:lnTo>
                        <a:lnTo>
                          <a:pt x="26" y="75"/>
                        </a:lnTo>
                        <a:lnTo>
                          <a:pt x="33" y="80"/>
                        </a:lnTo>
                        <a:lnTo>
                          <a:pt x="43" y="82"/>
                        </a:lnTo>
                        <a:lnTo>
                          <a:pt x="50" y="85"/>
                        </a:lnTo>
                        <a:lnTo>
                          <a:pt x="59" y="90"/>
                        </a:lnTo>
                        <a:lnTo>
                          <a:pt x="71" y="92"/>
                        </a:lnTo>
                        <a:lnTo>
                          <a:pt x="83" y="92"/>
                        </a:lnTo>
                        <a:lnTo>
                          <a:pt x="95" y="94"/>
                        </a:lnTo>
                        <a:lnTo>
                          <a:pt x="104" y="94"/>
                        </a:lnTo>
                        <a:lnTo>
                          <a:pt x="118" y="94"/>
                        </a:lnTo>
                        <a:lnTo>
                          <a:pt x="118" y="94"/>
                        </a:lnTo>
                        <a:lnTo>
                          <a:pt x="118" y="94"/>
                        </a:lnTo>
                        <a:lnTo>
                          <a:pt x="118" y="94"/>
                        </a:lnTo>
                        <a:close/>
                        <a:moveTo>
                          <a:pt x="10" y="158"/>
                        </a:moveTo>
                        <a:lnTo>
                          <a:pt x="10" y="158"/>
                        </a:lnTo>
                        <a:lnTo>
                          <a:pt x="7" y="158"/>
                        </a:lnTo>
                        <a:lnTo>
                          <a:pt x="5" y="158"/>
                        </a:lnTo>
                        <a:lnTo>
                          <a:pt x="3" y="160"/>
                        </a:lnTo>
                        <a:lnTo>
                          <a:pt x="3" y="163"/>
                        </a:lnTo>
                        <a:lnTo>
                          <a:pt x="3" y="196"/>
                        </a:lnTo>
                        <a:lnTo>
                          <a:pt x="3" y="196"/>
                        </a:lnTo>
                        <a:lnTo>
                          <a:pt x="3" y="201"/>
                        </a:lnTo>
                        <a:lnTo>
                          <a:pt x="5" y="205"/>
                        </a:lnTo>
                        <a:lnTo>
                          <a:pt x="7" y="208"/>
                        </a:lnTo>
                        <a:lnTo>
                          <a:pt x="10" y="210"/>
                        </a:lnTo>
                        <a:lnTo>
                          <a:pt x="10" y="210"/>
                        </a:lnTo>
                        <a:lnTo>
                          <a:pt x="19" y="217"/>
                        </a:lnTo>
                        <a:lnTo>
                          <a:pt x="29" y="222"/>
                        </a:lnTo>
                        <a:lnTo>
                          <a:pt x="40" y="224"/>
                        </a:lnTo>
                        <a:lnTo>
                          <a:pt x="55" y="229"/>
                        </a:lnTo>
                        <a:lnTo>
                          <a:pt x="69" y="231"/>
                        </a:lnTo>
                        <a:lnTo>
                          <a:pt x="83" y="234"/>
                        </a:lnTo>
                        <a:lnTo>
                          <a:pt x="100" y="236"/>
                        </a:lnTo>
                        <a:lnTo>
                          <a:pt x="118" y="236"/>
                        </a:lnTo>
                        <a:lnTo>
                          <a:pt x="118" y="236"/>
                        </a:lnTo>
                        <a:lnTo>
                          <a:pt x="135" y="236"/>
                        </a:lnTo>
                        <a:lnTo>
                          <a:pt x="154" y="234"/>
                        </a:lnTo>
                        <a:lnTo>
                          <a:pt x="168" y="231"/>
                        </a:lnTo>
                        <a:lnTo>
                          <a:pt x="182" y="229"/>
                        </a:lnTo>
                        <a:lnTo>
                          <a:pt x="196" y="224"/>
                        </a:lnTo>
                        <a:lnTo>
                          <a:pt x="208" y="222"/>
                        </a:lnTo>
                        <a:lnTo>
                          <a:pt x="218" y="217"/>
                        </a:lnTo>
                        <a:lnTo>
                          <a:pt x="227" y="210"/>
                        </a:lnTo>
                        <a:lnTo>
                          <a:pt x="227" y="210"/>
                        </a:lnTo>
                        <a:lnTo>
                          <a:pt x="230" y="208"/>
                        </a:lnTo>
                        <a:lnTo>
                          <a:pt x="232" y="205"/>
                        </a:lnTo>
                        <a:lnTo>
                          <a:pt x="234" y="201"/>
                        </a:lnTo>
                        <a:lnTo>
                          <a:pt x="234" y="196"/>
                        </a:lnTo>
                        <a:lnTo>
                          <a:pt x="234" y="163"/>
                        </a:lnTo>
                        <a:lnTo>
                          <a:pt x="234" y="163"/>
                        </a:lnTo>
                        <a:lnTo>
                          <a:pt x="234" y="160"/>
                        </a:lnTo>
                        <a:lnTo>
                          <a:pt x="232" y="158"/>
                        </a:lnTo>
                        <a:lnTo>
                          <a:pt x="230" y="158"/>
                        </a:lnTo>
                        <a:lnTo>
                          <a:pt x="227" y="158"/>
                        </a:lnTo>
                        <a:lnTo>
                          <a:pt x="227" y="158"/>
                        </a:lnTo>
                        <a:lnTo>
                          <a:pt x="215" y="163"/>
                        </a:lnTo>
                        <a:lnTo>
                          <a:pt x="206" y="168"/>
                        </a:lnTo>
                        <a:lnTo>
                          <a:pt x="194" y="172"/>
                        </a:lnTo>
                        <a:lnTo>
                          <a:pt x="180" y="175"/>
                        </a:lnTo>
                        <a:lnTo>
                          <a:pt x="166" y="177"/>
                        </a:lnTo>
                        <a:lnTo>
                          <a:pt x="149" y="179"/>
                        </a:lnTo>
                        <a:lnTo>
                          <a:pt x="135" y="182"/>
                        </a:lnTo>
                        <a:lnTo>
                          <a:pt x="118" y="182"/>
                        </a:lnTo>
                        <a:lnTo>
                          <a:pt x="118" y="182"/>
                        </a:lnTo>
                        <a:lnTo>
                          <a:pt x="102" y="182"/>
                        </a:lnTo>
                        <a:lnTo>
                          <a:pt x="88" y="179"/>
                        </a:lnTo>
                        <a:lnTo>
                          <a:pt x="71" y="177"/>
                        </a:lnTo>
                        <a:lnTo>
                          <a:pt x="57" y="175"/>
                        </a:lnTo>
                        <a:lnTo>
                          <a:pt x="43" y="172"/>
                        </a:lnTo>
                        <a:lnTo>
                          <a:pt x="31" y="168"/>
                        </a:lnTo>
                        <a:lnTo>
                          <a:pt x="19" y="163"/>
                        </a:lnTo>
                        <a:lnTo>
                          <a:pt x="10" y="158"/>
                        </a:lnTo>
                        <a:lnTo>
                          <a:pt x="10" y="158"/>
                        </a:lnTo>
                        <a:lnTo>
                          <a:pt x="10" y="158"/>
                        </a:lnTo>
                        <a:lnTo>
                          <a:pt x="10" y="158"/>
                        </a:lnTo>
                        <a:close/>
                        <a:moveTo>
                          <a:pt x="29" y="203"/>
                        </a:moveTo>
                        <a:lnTo>
                          <a:pt x="29" y="203"/>
                        </a:lnTo>
                        <a:lnTo>
                          <a:pt x="26" y="203"/>
                        </a:lnTo>
                        <a:lnTo>
                          <a:pt x="24" y="203"/>
                        </a:lnTo>
                        <a:lnTo>
                          <a:pt x="22" y="201"/>
                        </a:lnTo>
                        <a:lnTo>
                          <a:pt x="22" y="196"/>
                        </a:lnTo>
                        <a:lnTo>
                          <a:pt x="22" y="191"/>
                        </a:lnTo>
                        <a:lnTo>
                          <a:pt x="22" y="191"/>
                        </a:lnTo>
                        <a:lnTo>
                          <a:pt x="22" y="186"/>
                        </a:lnTo>
                        <a:lnTo>
                          <a:pt x="22" y="184"/>
                        </a:lnTo>
                        <a:lnTo>
                          <a:pt x="24" y="179"/>
                        </a:lnTo>
                        <a:lnTo>
                          <a:pt x="26" y="179"/>
                        </a:lnTo>
                        <a:lnTo>
                          <a:pt x="26" y="179"/>
                        </a:lnTo>
                        <a:lnTo>
                          <a:pt x="26" y="179"/>
                        </a:lnTo>
                        <a:lnTo>
                          <a:pt x="29" y="179"/>
                        </a:lnTo>
                        <a:lnTo>
                          <a:pt x="31" y="179"/>
                        </a:lnTo>
                        <a:lnTo>
                          <a:pt x="33" y="184"/>
                        </a:lnTo>
                        <a:lnTo>
                          <a:pt x="33" y="186"/>
                        </a:lnTo>
                        <a:lnTo>
                          <a:pt x="36" y="191"/>
                        </a:lnTo>
                        <a:lnTo>
                          <a:pt x="36" y="191"/>
                        </a:lnTo>
                        <a:lnTo>
                          <a:pt x="33" y="196"/>
                        </a:lnTo>
                        <a:lnTo>
                          <a:pt x="33" y="201"/>
                        </a:lnTo>
                        <a:lnTo>
                          <a:pt x="31" y="203"/>
                        </a:lnTo>
                        <a:lnTo>
                          <a:pt x="29" y="203"/>
                        </a:lnTo>
                        <a:lnTo>
                          <a:pt x="29" y="203"/>
                        </a:lnTo>
                        <a:lnTo>
                          <a:pt x="29" y="203"/>
                        </a:lnTo>
                        <a:lnTo>
                          <a:pt x="29" y="203"/>
                        </a:lnTo>
                        <a:lnTo>
                          <a:pt x="29" y="203"/>
                        </a:lnTo>
                        <a:close/>
                        <a:moveTo>
                          <a:pt x="10" y="229"/>
                        </a:moveTo>
                        <a:lnTo>
                          <a:pt x="10" y="229"/>
                        </a:lnTo>
                        <a:lnTo>
                          <a:pt x="7" y="229"/>
                        </a:lnTo>
                        <a:lnTo>
                          <a:pt x="5" y="229"/>
                        </a:lnTo>
                        <a:lnTo>
                          <a:pt x="3" y="231"/>
                        </a:lnTo>
                        <a:lnTo>
                          <a:pt x="3" y="234"/>
                        </a:lnTo>
                        <a:lnTo>
                          <a:pt x="3" y="267"/>
                        </a:lnTo>
                        <a:lnTo>
                          <a:pt x="3" y="267"/>
                        </a:lnTo>
                        <a:lnTo>
                          <a:pt x="5" y="269"/>
                        </a:lnTo>
                        <a:lnTo>
                          <a:pt x="5" y="274"/>
                        </a:lnTo>
                        <a:lnTo>
                          <a:pt x="7" y="279"/>
                        </a:lnTo>
                        <a:lnTo>
                          <a:pt x="10" y="281"/>
                        </a:lnTo>
                        <a:lnTo>
                          <a:pt x="10" y="281"/>
                        </a:lnTo>
                        <a:lnTo>
                          <a:pt x="19" y="286"/>
                        </a:lnTo>
                        <a:lnTo>
                          <a:pt x="29" y="290"/>
                        </a:lnTo>
                        <a:lnTo>
                          <a:pt x="40" y="295"/>
                        </a:lnTo>
                        <a:lnTo>
                          <a:pt x="55" y="298"/>
                        </a:lnTo>
                        <a:lnTo>
                          <a:pt x="69" y="302"/>
                        </a:lnTo>
                        <a:lnTo>
                          <a:pt x="85" y="305"/>
                        </a:lnTo>
                        <a:lnTo>
                          <a:pt x="100" y="305"/>
                        </a:lnTo>
                        <a:lnTo>
                          <a:pt x="118" y="307"/>
                        </a:lnTo>
                        <a:lnTo>
                          <a:pt x="118" y="307"/>
                        </a:lnTo>
                        <a:lnTo>
                          <a:pt x="135" y="305"/>
                        </a:lnTo>
                        <a:lnTo>
                          <a:pt x="152" y="305"/>
                        </a:lnTo>
                        <a:lnTo>
                          <a:pt x="168" y="302"/>
                        </a:lnTo>
                        <a:lnTo>
                          <a:pt x="182" y="298"/>
                        </a:lnTo>
                        <a:lnTo>
                          <a:pt x="194" y="295"/>
                        </a:lnTo>
                        <a:lnTo>
                          <a:pt x="208" y="290"/>
                        </a:lnTo>
                        <a:lnTo>
                          <a:pt x="218" y="286"/>
                        </a:lnTo>
                        <a:lnTo>
                          <a:pt x="227" y="281"/>
                        </a:lnTo>
                        <a:lnTo>
                          <a:pt x="227" y="281"/>
                        </a:lnTo>
                        <a:lnTo>
                          <a:pt x="230" y="279"/>
                        </a:lnTo>
                        <a:lnTo>
                          <a:pt x="232" y="274"/>
                        </a:lnTo>
                        <a:lnTo>
                          <a:pt x="232" y="269"/>
                        </a:lnTo>
                        <a:lnTo>
                          <a:pt x="234" y="267"/>
                        </a:lnTo>
                        <a:lnTo>
                          <a:pt x="234" y="234"/>
                        </a:lnTo>
                        <a:lnTo>
                          <a:pt x="234" y="234"/>
                        </a:lnTo>
                        <a:lnTo>
                          <a:pt x="232" y="231"/>
                        </a:lnTo>
                        <a:lnTo>
                          <a:pt x="232" y="229"/>
                        </a:lnTo>
                        <a:lnTo>
                          <a:pt x="230" y="229"/>
                        </a:lnTo>
                        <a:lnTo>
                          <a:pt x="227" y="229"/>
                        </a:lnTo>
                        <a:lnTo>
                          <a:pt x="227" y="229"/>
                        </a:lnTo>
                        <a:lnTo>
                          <a:pt x="215" y="234"/>
                        </a:lnTo>
                        <a:lnTo>
                          <a:pt x="206" y="238"/>
                        </a:lnTo>
                        <a:lnTo>
                          <a:pt x="192" y="241"/>
                        </a:lnTo>
                        <a:lnTo>
                          <a:pt x="180" y="246"/>
                        </a:lnTo>
                        <a:lnTo>
                          <a:pt x="166" y="248"/>
                        </a:lnTo>
                        <a:lnTo>
                          <a:pt x="149" y="250"/>
                        </a:lnTo>
                        <a:lnTo>
                          <a:pt x="135" y="250"/>
                        </a:lnTo>
                        <a:lnTo>
                          <a:pt x="118" y="253"/>
                        </a:lnTo>
                        <a:lnTo>
                          <a:pt x="118" y="253"/>
                        </a:lnTo>
                        <a:lnTo>
                          <a:pt x="102" y="250"/>
                        </a:lnTo>
                        <a:lnTo>
                          <a:pt x="88" y="250"/>
                        </a:lnTo>
                        <a:lnTo>
                          <a:pt x="71" y="248"/>
                        </a:lnTo>
                        <a:lnTo>
                          <a:pt x="57" y="246"/>
                        </a:lnTo>
                        <a:lnTo>
                          <a:pt x="45" y="241"/>
                        </a:lnTo>
                        <a:lnTo>
                          <a:pt x="33" y="238"/>
                        </a:lnTo>
                        <a:lnTo>
                          <a:pt x="22" y="234"/>
                        </a:lnTo>
                        <a:lnTo>
                          <a:pt x="10" y="229"/>
                        </a:lnTo>
                        <a:lnTo>
                          <a:pt x="10" y="229"/>
                        </a:lnTo>
                        <a:lnTo>
                          <a:pt x="10" y="229"/>
                        </a:lnTo>
                        <a:lnTo>
                          <a:pt x="10" y="229"/>
                        </a:lnTo>
                        <a:close/>
                        <a:moveTo>
                          <a:pt x="29" y="272"/>
                        </a:moveTo>
                        <a:lnTo>
                          <a:pt x="29" y="272"/>
                        </a:lnTo>
                        <a:lnTo>
                          <a:pt x="26" y="272"/>
                        </a:lnTo>
                        <a:lnTo>
                          <a:pt x="26" y="272"/>
                        </a:lnTo>
                        <a:lnTo>
                          <a:pt x="24" y="269"/>
                        </a:lnTo>
                        <a:lnTo>
                          <a:pt x="22" y="264"/>
                        </a:lnTo>
                        <a:lnTo>
                          <a:pt x="22" y="260"/>
                        </a:lnTo>
                        <a:lnTo>
                          <a:pt x="22" y="260"/>
                        </a:lnTo>
                        <a:lnTo>
                          <a:pt x="22" y="255"/>
                        </a:lnTo>
                        <a:lnTo>
                          <a:pt x="24" y="253"/>
                        </a:lnTo>
                        <a:lnTo>
                          <a:pt x="26" y="250"/>
                        </a:lnTo>
                        <a:lnTo>
                          <a:pt x="26" y="248"/>
                        </a:lnTo>
                        <a:lnTo>
                          <a:pt x="29" y="248"/>
                        </a:lnTo>
                        <a:lnTo>
                          <a:pt x="29" y="248"/>
                        </a:lnTo>
                        <a:lnTo>
                          <a:pt x="29" y="248"/>
                        </a:lnTo>
                        <a:lnTo>
                          <a:pt x="31" y="250"/>
                        </a:lnTo>
                        <a:lnTo>
                          <a:pt x="33" y="253"/>
                        </a:lnTo>
                        <a:lnTo>
                          <a:pt x="36" y="255"/>
                        </a:lnTo>
                        <a:lnTo>
                          <a:pt x="36" y="260"/>
                        </a:lnTo>
                        <a:lnTo>
                          <a:pt x="36" y="260"/>
                        </a:lnTo>
                        <a:lnTo>
                          <a:pt x="36" y="264"/>
                        </a:lnTo>
                        <a:lnTo>
                          <a:pt x="33" y="269"/>
                        </a:lnTo>
                        <a:lnTo>
                          <a:pt x="31" y="272"/>
                        </a:lnTo>
                        <a:lnTo>
                          <a:pt x="29" y="272"/>
                        </a:lnTo>
                        <a:lnTo>
                          <a:pt x="29" y="272"/>
                        </a:lnTo>
                        <a:lnTo>
                          <a:pt x="29" y="272"/>
                        </a:lnTo>
                        <a:lnTo>
                          <a:pt x="29" y="272"/>
                        </a:lnTo>
                        <a:lnTo>
                          <a:pt x="29" y="272"/>
                        </a:lnTo>
                        <a:close/>
                      </a:path>
                    </a:pathLst>
                  </a:custGeom>
                  <a:solidFill>
                    <a:sysClr val="window" lastClr="FFFFFF"/>
                  </a:solidFill>
                  <a:ln>
                    <a:noFill/>
                  </a:ln>
                </p:spPr>
                <p:txBody>
                  <a:bodyPr vert="horz" wrap="square" lIns="162571" tIns="81285" rIns="162571" bIns="81285" numCol="1" anchor="t" anchorCtr="0" compatLnSpc="1"/>
                  <a:lstStyle/>
                  <a:p>
                    <a:pPr defTabSz="1625600">
                      <a:defRPr/>
                    </a:pPr>
                    <a:endParaRPr lang="zh-CN" altLang="en-US" sz="4265" kern="0">
                      <a:solidFill>
                        <a:prstClr val="black"/>
                      </a:solidFill>
                    </a:endParaRPr>
                  </a:p>
                </p:txBody>
              </p:sp>
            </p:grpSp>
            <p:grpSp>
              <p:nvGrpSpPr>
                <p:cNvPr id="615" name="组合 614"/>
                <p:cNvGrpSpPr/>
                <p:nvPr/>
              </p:nvGrpSpPr>
              <p:grpSpPr>
                <a:xfrm>
                  <a:off x="1345989" y="5421396"/>
                  <a:ext cx="229551" cy="302732"/>
                  <a:chOff x="614007" y="4706676"/>
                  <a:chExt cx="229551" cy="302732"/>
                </a:xfrm>
              </p:grpSpPr>
              <p:sp>
                <p:nvSpPr>
                  <p:cNvPr id="616" name="圆角矩形 615"/>
                  <p:cNvSpPr/>
                  <p:nvPr/>
                </p:nvSpPr>
                <p:spPr>
                  <a:xfrm>
                    <a:off x="614007" y="4706676"/>
                    <a:ext cx="229551" cy="302732"/>
                  </a:xfrm>
                  <a:prstGeom prst="roundRect">
                    <a:avLst>
                      <a:gd name="adj" fmla="val 9808"/>
                    </a:avLst>
                  </a:prstGeom>
                  <a:solidFill>
                    <a:srgbClr val="2298F0"/>
                  </a:solidFill>
                  <a:ln>
                    <a:noFill/>
                  </a:ln>
                </p:spPr>
                <p:txBody>
                  <a:bodyPr vert="horz" wrap="square" lIns="162571" tIns="81285" rIns="162571" bIns="81285" numCol="1" anchor="t" anchorCtr="0" compatLnSpc="1"/>
                  <a:lstStyle/>
                  <a:p>
                    <a:pPr defTabSz="1625600"/>
                    <a:endParaRPr lang="zh-CN" altLang="en-US" sz="4265" kern="0">
                      <a:solidFill>
                        <a:prstClr val="black"/>
                      </a:solidFill>
                    </a:endParaRPr>
                  </a:p>
                </p:txBody>
              </p:sp>
              <p:sp>
                <p:nvSpPr>
                  <p:cNvPr id="617" name="Freeform 6"/>
                  <p:cNvSpPr>
                    <a:spLocks noEditPoints="1"/>
                  </p:cNvSpPr>
                  <p:nvPr/>
                </p:nvSpPr>
                <p:spPr bwMode="auto">
                  <a:xfrm>
                    <a:off x="651233" y="4757588"/>
                    <a:ext cx="155099" cy="200909"/>
                  </a:xfrm>
                  <a:custGeom>
                    <a:avLst/>
                    <a:gdLst>
                      <a:gd name="T0" fmla="*/ 0 w 237"/>
                      <a:gd name="T1" fmla="*/ 85 h 307"/>
                      <a:gd name="T2" fmla="*/ 10 w 237"/>
                      <a:gd name="T3" fmla="*/ 139 h 307"/>
                      <a:gd name="T4" fmla="*/ 69 w 237"/>
                      <a:gd name="T5" fmla="*/ 163 h 307"/>
                      <a:gd name="T6" fmla="*/ 154 w 237"/>
                      <a:gd name="T7" fmla="*/ 165 h 307"/>
                      <a:gd name="T8" fmla="*/ 227 w 237"/>
                      <a:gd name="T9" fmla="*/ 139 h 307"/>
                      <a:gd name="T10" fmla="*/ 237 w 237"/>
                      <a:gd name="T11" fmla="*/ 85 h 307"/>
                      <a:gd name="T12" fmla="*/ 230 w 237"/>
                      <a:gd name="T13" fmla="*/ 82 h 307"/>
                      <a:gd name="T14" fmla="*/ 152 w 237"/>
                      <a:gd name="T15" fmla="*/ 108 h 307"/>
                      <a:gd name="T16" fmla="*/ 69 w 237"/>
                      <a:gd name="T17" fmla="*/ 106 h 307"/>
                      <a:gd name="T18" fmla="*/ 7 w 237"/>
                      <a:gd name="T19" fmla="*/ 82 h 307"/>
                      <a:gd name="T20" fmla="*/ 24 w 237"/>
                      <a:gd name="T21" fmla="*/ 132 h 307"/>
                      <a:gd name="T22" fmla="*/ 22 w 237"/>
                      <a:gd name="T23" fmla="*/ 113 h 307"/>
                      <a:gd name="T24" fmla="*/ 31 w 237"/>
                      <a:gd name="T25" fmla="*/ 111 h 307"/>
                      <a:gd name="T26" fmla="*/ 33 w 237"/>
                      <a:gd name="T27" fmla="*/ 130 h 307"/>
                      <a:gd name="T28" fmla="*/ 26 w 237"/>
                      <a:gd name="T29" fmla="*/ 134 h 307"/>
                      <a:gd name="T30" fmla="*/ 166 w 237"/>
                      <a:gd name="T31" fmla="*/ 92 h 307"/>
                      <a:gd name="T32" fmla="*/ 215 w 237"/>
                      <a:gd name="T33" fmla="*/ 73 h 307"/>
                      <a:gd name="T34" fmla="*/ 237 w 237"/>
                      <a:gd name="T35" fmla="*/ 47 h 307"/>
                      <a:gd name="T36" fmla="*/ 222 w 237"/>
                      <a:gd name="T37" fmla="*/ 26 h 307"/>
                      <a:gd name="T38" fmla="*/ 178 w 237"/>
                      <a:gd name="T39" fmla="*/ 7 h 307"/>
                      <a:gd name="T40" fmla="*/ 118 w 237"/>
                      <a:gd name="T41" fmla="*/ 0 h 307"/>
                      <a:gd name="T42" fmla="*/ 50 w 237"/>
                      <a:gd name="T43" fmla="*/ 9 h 307"/>
                      <a:gd name="T44" fmla="*/ 10 w 237"/>
                      <a:gd name="T45" fmla="*/ 30 h 307"/>
                      <a:gd name="T46" fmla="*/ 0 w 237"/>
                      <a:gd name="T47" fmla="*/ 52 h 307"/>
                      <a:gd name="T48" fmla="*/ 26 w 237"/>
                      <a:gd name="T49" fmla="*/ 75 h 307"/>
                      <a:gd name="T50" fmla="*/ 83 w 237"/>
                      <a:gd name="T51" fmla="*/ 92 h 307"/>
                      <a:gd name="T52" fmla="*/ 118 w 237"/>
                      <a:gd name="T53" fmla="*/ 94 h 307"/>
                      <a:gd name="T54" fmla="*/ 3 w 237"/>
                      <a:gd name="T55" fmla="*/ 163 h 307"/>
                      <a:gd name="T56" fmla="*/ 10 w 237"/>
                      <a:gd name="T57" fmla="*/ 210 h 307"/>
                      <a:gd name="T58" fmla="*/ 69 w 237"/>
                      <a:gd name="T59" fmla="*/ 231 h 307"/>
                      <a:gd name="T60" fmla="*/ 154 w 237"/>
                      <a:gd name="T61" fmla="*/ 234 h 307"/>
                      <a:gd name="T62" fmla="*/ 227 w 237"/>
                      <a:gd name="T63" fmla="*/ 210 h 307"/>
                      <a:gd name="T64" fmla="*/ 234 w 237"/>
                      <a:gd name="T65" fmla="*/ 163 h 307"/>
                      <a:gd name="T66" fmla="*/ 227 w 237"/>
                      <a:gd name="T67" fmla="*/ 158 h 307"/>
                      <a:gd name="T68" fmla="*/ 149 w 237"/>
                      <a:gd name="T69" fmla="*/ 179 h 307"/>
                      <a:gd name="T70" fmla="*/ 71 w 237"/>
                      <a:gd name="T71" fmla="*/ 177 h 307"/>
                      <a:gd name="T72" fmla="*/ 10 w 237"/>
                      <a:gd name="T73" fmla="*/ 158 h 307"/>
                      <a:gd name="T74" fmla="*/ 24 w 237"/>
                      <a:gd name="T75" fmla="*/ 203 h 307"/>
                      <a:gd name="T76" fmla="*/ 22 w 237"/>
                      <a:gd name="T77" fmla="*/ 184 h 307"/>
                      <a:gd name="T78" fmla="*/ 31 w 237"/>
                      <a:gd name="T79" fmla="*/ 179 h 307"/>
                      <a:gd name="T80" fmla="*/ 33 w 237"/>
                      <a:gd name="T81" fmla="*/ 201 h 307"/>
                      <a:gd name="T82" fmla="*/ 29 w 237"/>
                      <a:gd name="T83" fmla="*/ 203 h 307"/>
                      <a:gd name="T84" fmla="*/ 3 w 237"/>
                      <a:gd name="T85" fmla="*/ 234 h 307"/>
                      <a:gd name="T86" fmla="*/ 10 w 237"/>
                      <a:gd name="T87" fmla="*/ 281 h 307"/>
                      <a:gd name="T88" fmla="*/ 69 w 237"/>
                      <a:gd name="T89" fmla="*/ 302 h 307"/>
                      <a:gd name="T90" fmla="*/ 152 w 237"/>
                      <a:gd name="T91" fmla="*/ 305 h 307"/>
                      <a:gd name="T92" fmla="*/ 227 w 237"/>
                      <a:gd name="T93" fmla="*/ 281 h 307"/>
                      <a:gd name="T94" fmla="*/ 234 w 237"/>
                      <a:gd name="T95" fmla="*/ 234 h 307"/>
                      <a:gd name="T96" fmla="*/ 227 w 237"/>
                      <a:gd name="T97" fmla="*/ 229 h 307"/>
                      <a:gd name="T98" fmla="*/ 149 w 237"/>
                      <a:gd name="T99" fmla="*/ 250 h 307"/>
                      <a:gd name="T100" fmla="*/ 71 w 237"/>
                      <a:gd name="T101" fmla="*/ 248 h 307"/>
                      <a:gd name="T102" fmla="*/ 10 w 237"/>
                      <a:gd name="T103" fmla="*/ 229 h 307"/>
                      <a:gd name="T104" fmla="*/ 26 w 237"/>
                      <a:gd name="T105" fmla="*/ 272 h 307"/>
                      <a:gd name="T106" fmla="*/ 24 w 237"/>
                      <a:gd name="T107" fmla="*/ 253 h 307"/>
                      <a:gd name="T108" fmla="*/ 31 w 237"/>
                      <a:gd name="T109" fmla="*/ 250 h 307"/>
                      <a:gd name="T110" fmla="*/ 33 w 237"/>
                      <a:gd name="T111" fmla="*/ 269 h 307"/>
                      <a:gd name="T112" fmla="*/ 29 w 237"/>
                      <a:gd name="T113" fmla="*/ 272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7" h="307">
                        <a:moveTo>
                          <a:pt x="7" y="82"/>
                        </a:moveTo>
                        <a:lnTo>
                          <a:pt x="7" y="82"/>
                        </a:lnTo>
                        <a:lnTo>
                          <a:pt x="5" y="80"/>
                        </a:lnTo>
                        <a:lnTo>
                          <a:pt x="3" y="82"/>
                        </a:lnTo>
                        <a:lnTo>
                          <a:pt x="3" y="85"/>
                        </a:lnTo>
                        <a:lnTo>
                          <a:pt x="0" y="85"/>
                        </a:lnTo>
                        <a:lnTo>
                          <a:pt x="3" y="125"/>
                        </a:lnTo>
                        <a:lnTo>
                          <a:pt x="3" y="125"/>
                        </a:lnTo>
                        <a:lnTo>
                          <a:pt x="3" y="130"/>
                        </a:lnTo>
                        <a:lnTo>
                          <a:pt x="3" y="134"/>
                        </a:lnTo>
                        <a:lnTo>
                          <a:pt x="5" y="137"/>
                        </a:lnTo>
                        <a:lnTo>
                          <a:pt x="10" y="139"/>
                        </a:lnTo>
                        <a:lnTo>
                          <a:pt x="10" y="139"/>
                        </a:lnTo>
                        <a:lnTo>
                          <a:pt x="17" y="146"/>
                        </a:lnTo>
                        <a:lnTo>
                          <a:pt x="29" y="151"/>
                        </a:lnTo>
                        <a:lnTo>
                          <a:pt x="40" y="156"/>
                        </a:lnTo>
                        <a:lnTo>
                          <a:pt x="55" y="158"/>
                        </a:lnTo>
                        <a:lnTo>
                          <a:pt x="69" y="163"/>
                        </a:lnTo>
                        <a:lnTo>
                          <a:pt x="83" y="165"/>
                        </a:lnTo>
                        <a:lnTo>
                          <a:pt x="100" y="165"/>
                        </a:lnTo>
                        <a:lnTo>
                          <a:pt x="118" y="165"/>
                        </a:lnTo>
                        <a:lnTo>
                          <a:pt x="118" y="165"/>
                        </a:lnTo>
                        <a:lnTo>
                          <a:pt x="137" y="165"/>
                        </a:lnTo>
                        <a:lnTo>
                          <a:pt x="154" y="165"/>
                        </a:lnTo>
                        <a:lnTo>
                          <a:pt x="168" y="163"/>
                        </a:lnTo>
                        <a:lnTo>
                          <a:pt x="182" y="158"/>
                        </a:lnTo>
                        <a:lnTo>
                          <a:pt x="196" y="156"/>
                        </a:lnTo>
                        <a:lnTo>
                          <a:pt x="208" y="151"/>
                        </a:lnTo>
                        <a:lnTo>
                          <a:pt x="218" y="146"/>
                        </a:lnTo>
                        <a:lnTo>
                          <a:pt x="227" y="139"/>
                        </a:lnTo>
                        <a:lnTo>
                          <a:pt x="227" y="139"/>
                        </a:lnTo>
                        <a:lnTo>
                          <a:pt x="232" y="137"/>
                        </a:lnTo>
                        <a:lnTo>
                          <a:pt x="232" y="134"/>
                        </a:lnTo>
                        <a:lnTo>
                          <a:pt x="234" y="130"/>
                        </a:lnTo>
                        <a:lnTo>
                          <a:pt x="234" y="125"/>
                        </a:lnTo>
                        <a:lnTo>
                          <a:pt x="237" y="85"/>
                        </a:lnTo>
                        <a:lnTo>
                          <a:pt x="237" y="85"/>
                        </a:lnTo>
                        <a:lnTo>
                          <a:pt x="234" y="85"/>
                        </a:lnTo>
                        <a:lnTo>
                          <a:pt x="232" y="82"/>
                        </a:lnTo>
                        <a:lnTo>
                          <a:pt x="232" y="80"/>
                        </a:lnTo>
                        <a:lnTo>
                          <a:pt x="230" y="82"/>
                        </a:lnTo>
                        <a:lnTo>
                          <a:pt x="230" y="82"/>
                        </a:lnTo>
                        <a:lnTo>
                          <a:pt x="220" y="87"/>
                        </a:lnTo>
                        <a:lnTo>
                          <a:pt x="208" y="94"/>
                        </a:lnTo>
                        <a:lnTo>
                          <a:pt x="196" y="99"/>
                        </a:lnTo>
                        <a:lnTo>
                          <a:pt x="182" y="104"/>
                        </a:lnTo>
                        <a:lnTo>
                          <a:pt x="168" y="106"/>
                        </a:lnTo>
                        <a:lnTo>
                          <a:pt x="152" y="108"/>
                        </a:lnTo>
                        <a:lnTo>
                          <a:pt x="135" y="108"/>
                        </a:lnTo>
                        <a:lnTo>
                          <a:pt x="118" y="111"/>
                        </a:lnTo>
                        <a:lnTo>
                          <a:pt x="118" y="111"/>
                        </a:lnTo>
                        <a:lnTo>
                          <a:pt x="102" y="108"/>
                        </a:lnTo>
                        <a:lnTo>
                          <a:pt x="85" y="108"/>
                        </a:lnTo>
                        <a:lnTo>
                          <a:pt x="69" y="106"/>
                        </a:lnTo>
                        <a:lnTo>
                          <a:pt x="55" y="104"/>
                        </a:lnTo>
                        <a:lnTo>
                          <a:pt x="40" y="99"/>
                        </a:lnTo>
                        <a:lnTo>
                          <a:pt x="29" y="94"/>
                        </a:lnTo>
                        <a:lnTo>
                          <a:pt x="17" y="87"/>
                        </a:lnTo>
                        <a:lnTo>
                          <a:pt x="7" y="82"/>
                        </a:lnTo>
                        <a:lnTo>
                          <a:pt x="7" y="82"/>
                        </a:lnTo>
                        <a:lnTo>
                          <a:pt x="7" y="82"/>
                        </a:lnTo>
                        <a:lnTo>
                          <a:pt x="7" y="82"/>
                        </a:lnTo>
                        <a:close/>
                        <a:moveTo>
                          <a:pt x="26" y="134"/>
                        </a:moveTo>
                        <a:lnTo>
                          <a:pt x="26" y="134"/>
                        </a:lnTo>
                        <a:lnTo>
                          <a:pt x="26" y="132"/>
                        </a:lnTo>
                        <a:lnTo>
                          <a:pt x="24" y="132"/>
                        </a:lnTo>
                        <a:lnTo>
                          <a:pt x="22" y="130"/>
                        </a:lnTo>
                        <a:lnTo>
                          <a:pt x="22" y="125"/>
                        </a:lnTo>
                        <a:lnTo>
                          <a:pt x="19" y="120"/>
                        </a:lnTo>
                        <a:lnTo>
                          <a:pt x="19" y="120"/>
                        </a:lnTo>
                        <a:lnTo>
                          <a:pt x="22" y="116"/>
                        </a:lnTo>
                        <a:lnTo>
                          <a:pt x="22" y="113"/>
                        </a:lnTo>
                        <a:lnTo>
                          <a:pt x="24" y="111"/>
                        </a:lnTo>
                        <a:lnTo>
                          <a:pt x="26" y="108"/>
                        </a:lnTo>
                        <a:lnTo>
                          <a:pt x="26" y="108"/>
                        </a:lnTo>
                        <a:lnTo>
                          <a:pt x="26" y="108"/>
                        </a:lnTo>
                        <a:lnTo>
                          <a:pt x="29" y="108"/>
                        </a:lnTo>
                        <a:lnTo>
                          <a:pt x="31" y="111"/>
                        </a:lnTo>
                        <a:lnTo>
                          <a:pt x="33" y="113"/>
                        </a:lnTo>
                        <a:lnTo>
                          <a:pt x="33" y="116"/>
                        </a:lnTo>
                        <a:lnTo>
                          <a:pt x="33" y="120"/>
                        </a:lnTo>
                        <a:lnTo>
                          <a:pt x="33" y="120"/>
                        </a:lnTo>
                        <a:lnTo>
                          <a:pt x="33" y="125"/>
                        </a:lnTo>
                        <a:lnTo>
                          <a:pt x="33" y="130"/>
                        </a:lnTo>
                        <a:lnTo>
                          <a:pt x="31" y="132"/>
                        </a:lnTo>
                        <a:lnTo>
                          <a:pt x="29" y="132"/>
                        </a:lnTo>
                        <a:lnTo>
                          <a:pt x="26" y="134"/>
                        </a:lnTo>
                        <a:lnTo>
                          <a:pt x="26" y="134"/>
                        </a:lnTo>
                        <a:lnTo>
                          <a:pt x="26" y="134"/>
                        </a:lnTo>
                        <a:lnTo>
                          <a:pt x="26" y="134"/>
                        </a:lnTo>
                        <a:close/>
                        <a:moveTo>
                          <a:pt x="118" y="94"/>
                        </a:moveTo>
                        <a:lnTo>
                          <a:pt x="118" y="94"/>
                        </a:lnTo>
                        <a:lnTo>
                          <a:pt x="130" y="94"/>
                        </a:lnTo>
                        <a:lnTo>
                          <a:pt x="144" y="94"/>
                        </a:lnTo>
                        <a:lnTo>
                          <a:pt x="154" y="92"/>
                        </a:lnTo>
                        <a:lnTo>
                          <a:pt x="166" y="92"/>
                        </a:lnTo>
                        <a:lnTo>
                          <a:pt x="178" y="90"/>
                        </a:lnTo>
                        <a:lnTo>
                          <a:pt x="187" y="85"/>
                        </a:lnTo>
                        <a:lnTo>
                          <a:pt x="194" y="82"/>
                        </a:lnTo>
                        <a:lnTo>
                          <a:pt x="204" y="80"/>
                        </a:lnTo>
                        <a:lnTo>
                          <a:pt x="211" y="75"/>
                        </a:lnTo>
                        <a:lnTo>
                          <a:pt x="215" y="73"/>
                        </a:lnTo>
                        <a:lnTo>
                          <a:pt x="222" y="68"/>
                        </a:lnTo>
                        <a:lnTo>
                          <a:pt x="227" y="64"/>
                        </a:lnTo>
                        <a:lnTo>
                          <a:pt x="232" y="61"/>
                        </a:lnTo>
                        <a:lnTo>
                          <a:pt x="234" y="56"/>
                        </a:lnTo>
                        <a:lnTo>
                          <a:pt x="234" y="52"/>
                        </a:lnTo>
                        <a:lnTo>
                          <a:pt x="237" y="47"/>
                        </a:lnTo>
                        <a:lnTo>
                          <a:pt x="237" y="47"/>
                        </a:lnTo>
                        <a:lnTo>
                          <a:pt x="234" y="42"/>
                        </a:lnTo>
                        <a:lnTo>
                          <a:pt x="234" y="40"/>
                        </a:lnTo>
                        <a:lnTo>
                          <a:pt x="232" y="35"/>
                        </a:lnTo>
                        <a:lnTo>
                          <a:pt x="227" y="30"/>
                        </a:lnTo>
                        <a:lnTo>
                          <a:pt x="222" y="26"/>
                        </a:lnTo>
                        <a:lnTo>
                          <a:pt x="218" y="23"/>
                        </a:lnTo>
                        <a:lnTo>
                          <a:pt x="211" y="19"/>
                        </a:lnTo>
                        <a:lnTo>
                          <a:pt x="204" y="16"/>
                        </a:lnTo>
                        <a:lnTo>
                          <a:pt x="194" y="12"/>
                        </a:lnTo>
                        <a:lnTo>
                          <a:pt x="187" y="9"/>
                        </a:lnTo>
                        <a:lnTo>
                          <a:pt x="178" y="7"/>
                        </a:lnTo>
                        <a:lnTo>
                          <a:pt x="166" y="4"/>
                        </a:lnTo>
                        <a:lnTo>
                          <a:pt x="154" y="2"/>
                        </a:lnTo>
                        <a:lnTo>
                          <a:pt x="144" y="0"/>
                        </a:lnTo>
                        <a:lnTo>
                          <a:pt x="130" y="0"/>
                        </a:lnTo>
                        <a:lnTo>
                          <a:pt x="118" y="0"/>
                        </a:lnTo>
                        <a:lnTo>
                          <a:pt x="118" y="0"/>
                        </a:lnTo>
                        <a:lnTo>
                          <a:pt x="104" y="0"/>
                        </a:lnTo>
                        <a:lnTo>
                          <a:pt x="95" y="0"/>
                        </a:lnTo>
                        <a:lnTo>
                          <a:pt x="83" y="2"/>
                        </a:lnTo>
                        <a:lnTo>
                          <a:pt x="71" y="4"/>
                        </a:lnTo>
                        <a:lnTo>
                          <a:pt x="59" y="7"/>
                        </a:lnTo>
                        <a:lnTo>
                          <a:pt x="50" y="9"/>
                        </a:lnTo>
                        <a:lnTo>
                          <a:pt x="43" y="12"/>
                        </a:lnTo>
                        <a:lnTo>
                          <a:pt x="33" y="16"/>
                        </a:lnTo>
                        <a:lnTo>
                          <a:pt x="26" y="19"/>
                        </a:lnTo>
                        <a:lnTo>
                          <a:pt x="19" y="23"/>
                        </a:lnTo>
                        <a:lnTo>
                          <a:pt x="14" y="26"/>
                        </a:lnTo>
                        <a:lnTo>
                          <a:pt x="10" y="30"/>
                        </a:lnTo>
                        <a:lnTo>
                          <a:pt x="5" y="35"/>
                        </a:lnTo>
                        <a:lnTo>
                          <a:pt x="3" y="40"/>
                        </a:lnTo>
                        <a:lnTo>
                          <a:pt x="0" y="42"/>
                        </a:lnTo>
                        <a:lnTo>
                          <a:pt x="0" y="47"/>
                        </a:lnTo>
                        <a:lnTo>
                          <a:pt x="0" y="47"/>
                        </a:lnTo>
                        <a:lnTo>
                          <a:pt x="0" y="52"/>
                        </a:lnTo>
                        <a:lnTo>
                          <a:pt x="3" y="56"/>
                        </a:lnTo>
                        <a:lnTo>
                          <a:pt x="5" y="61"/>
                        </a:lnTo>
                        <a:lnTo>
                          <a:pt x="10" y="64"/>
                        </a:lnTo>
                        <a:lnTo>
                          <a:pt x="14" y="68"/>
                        </a:lnTo>
                        <a:lnTo>
                          <a:pt x="19" y="73"/>
                        </a:lnTo>
                        <a:lnTo>
                          <a:pt x="26" y="75"/>
                        </a:lnTo>
                        <a:lnTo>
                          <a:pt x="33" y="80"/>
                        </a:lnTo>
                        <a:lnTo>
                          <a:pt x="43" y="82"/>
                        </a:lnTo>
                        <a:lnTo>
                          <a:pt x="50" y="85"/>
                        </a:lnTo>
                        <a:lnTo>
                          <a:pt x="59" y="90"/>
                        </a:lnTo>
                        <a:lnTo>
                          <a:pt x="71" y="92"/>
                        </a:lnTo>
                        <a:lnTo>
                          <a:pt x="83" y="92"/>
                        </a:lnTo>
                        <a:lnTo>
                          <a:pt x="95" y="94"/>
                        </a:lnTo>
                        <a:lnTo>
                          <a:pt x="104" y="94"/>
                        </a:lnTo>
                        <a:lnTo>
                          <a:pt x="118" y="94"/>
                        </a:lnTo>
                        <a:lnTo>
                          <a:pt x="118" y="94"/>
                        </a:lnTo>
                        <a:lnTo>
                          <a:pt x="118" y="94"/>
                        </a:lnTo>
                        <a:lnTo>
                          <a:pt x="118" y="94"/>
                        </a:lnTo>
                        <a:close/>
                        <a:moveTo>
                          <a:pt x="10" y="158"/>
                        </a:moveTo>
                        <a:lnTo>
                          <a:pt x="10" y="158"/>
                        </a:lnTo>
                        <a:lnTo>
                          <a:pt x="7" y="158"/>
                        </a:lnTo>
                        <a:lnTo>
                          <a:pt x="5" y="158"/>
                        </a:lnTo>
                        <a:lnTo>
                          <a:pt x="3" y="160"/>
                        </a:lnTo>
                        <a:lnTo>
                          <a:pt x="3" y="163"/>
                        </a:lnTo>
                        <a:lnTo>
                          <a:pt x="3" y="196"/>
                        </a:lnTo>
                        <a:lnTo>
                          <a:pt x="3" y="196"/>
                        </a:lnTo>
                        <a:lnTo>
                          <a:pt x="3" y="201"/>
                        </a:lnTo>
                        <a:lnTo>
                          <a:pt x="5" y="205"/>
                        </a:lnTo>
                        <a:lnTo>
                          <a:pt x="7" y="208"/>
                        </a:lnTo>
                        <a:lnTo>
                          <a:pt x="10" y="210"/>
                        </a:lnTo>
                        <a:lnTo>
                          <a:pt x="10" y="210"/>
                        </a:lnTo>
                        <a:lnTo>
                          <a:pt x="19" y="217"/>
                        </a:lnTo>
                        <a:lnTo>
                          <a:pt x="29" y="222"/>
                        </a:lnTo>
                        <a:lnTo>
                          <a:pt x="40" y="224"/>
                        </a:lnTo>
                        <a:lnTo>
                          <a:pt x="55" y="229"/>
                        </a:lnTo>
                        <a:lnTo>
                          <a:pt x="69" y="231"/>
                        </a:lnTo>
                        <a:lnTo>
                          <a:pt x="83" y="234"/>
                        </a:lnTo>
                        <a:lnTo>
                          <a:pt x="100" y="236"/>
                        </a:lnTo>
                        <a:lnTo>
                          <a:pt x="118" y="236"/>
                        </a:lnTo>
                        <a:lnTo>
                          <a:pt x="118" y="236"/>
                        </a:lnTo>
                        <a:lnTo>
                          <a:pt x="135" y="236"/>
                        </a:lnTo>
                        <a:lnTo>
                          <a:pt x="154" y="234"/>
                        </a:lnTo>
                        <a:lnTo>
                          <a:pt x="168" y="231"/>
                        </a:lnTo>
                        <a:lnTo>
                          <a:pt x="182" y="229"/>
                        </a:lnTo>
                        <a:lnTo>
                          <a:pt x="196" y="224"/>
                        </a:lnTo>
                        <a:lnTo>
                          <a:pt x="208" y="222"/>
                        </a:lnTo>
                        <a:lnTo>
                          <a:pt x="218" y="217"/>
                        </a:lnTo>
                        <a:lnTo>
                          <a:pt x="227" y="210"/>
                        </a:lnTo>
                        <a:lnTo>
                          <a:pt x="227" y="210"/>
                        </a:lnTo>
                        <a:lnTo>
                          <a:pt x="230" y="208"/>
                        </a:lnTo>
                        <a:lnTo>
                          <a:pt x="232" y="205"/>
                        </a:lnTo>
                        <a:lnTo>
                          <a:pt x="234" y="201"/>
                        </a:lnTo>
                        <a:lnTo>
                          <a:pt x="234" y="196"/>
                        </a:lnTo>
                        <a:lnTo>
                          <a:pt x="234" y="163"/>
                        </a:lnTo>
                        <a:lnTo>
                          <a:pt x="234" y="163"/>
                        </a:lnTo>
                        <a:lnTo>
                          <a:pt x="234" y="160"/>
                        </a:lnTo>
                        <a:lnTo>
                          <a:pt x="232" y="158"/>
                        </a:lnTo>
                        <a:lnTo>
                          <a:pt x="230" y="158"/>
                        </a:lnTo>
                        <a:lnTo>
                          <a:pt x="227" y="158"/>
                        </a:lnTo>
                        <a:lnTo>
                          <a:pt x="227" y="158"/>
                        </a:lnTo>
                        <a:lnTo>
                          <a:pt x="215" y="163"/>
                        </a:lnTo>
                        <a:lnTo>
                          <a:pt x="206" y="168"/>
                        </a:lnTo>
                        <a:lnTo>
                          <a:pt x="194" y="172"/>
                        </a:lnTo>
                        <a:lnTo>
                          <a:pt x="180" y="175"/>
                        </a:lnTo>
                        <a:lnTo>
                          <a:pt x="166" y="177"/>
                        </a:lnTo>
                        <a:lnTo>
                          <a:pt x="149" y="179"/>
                        </a:lnTo>
                        <a:lnTo>
                          <a:pt x="135" y="182"/>
                        </a:lnTo>
                        <a:lnTo>
                          <a:pt x="118" y="182"/>
                        </a:lnTo>
                        <a:lnTo>
                          <a:pt x="118" y="182"/>
                        </a:lnTo>
                        <a:lnTo>
                          <a:pt x="102" y="182"/>
                        </a:lnTo>
                        <a:lnTo>
                          <a:pt x="88" y="179"/>
                        </a:lnTo>
                        <a:lnTo>
                          <a:pt x="71" y="177"/>
                        </a:lnTo>
                        <a:lnTo>
                          <a:pt x="57" y="175"/>
                        </a:lnTo>
                        <a:lnTo>
                          <a:pt x="43" y="172"/>
                        </a:lnTo>
                        <a:lnTo>
                          <a:pt x="31" y="168"/>
                        </a:lnTo>
                        <a:lnTo>
                          <a:pt x="19" y="163"/>
                        </a:lnTo>
                        <a:lnTo>
                          <a:pt x="10" y="158"/>
                        </a:lnTo>
                        <a:lnTo>
                          <a:pt x="10" y="158"/>
                        </a:lnTo>
                        <a:lnTo>
                          <a:pt x="10" y="158"/>
                        </a:lnTo>
                        <a:lnTo>
                          <a:pt x="10" y="158"/>
                        </a:lnTo>
                        <a:close/>
                        <a:moveTo>
                          <a:pt x="29" y="203"/>
                        </a:moveTo>
                        <a:lnTo>
                          <a:pt x="29" y="203"/>
                        </a:lnTo>
                        <a:lnTo>
                          <a:pt x="26" y="203"/>
                        </a:lnTo>
                        <a:lnTo>
                          <a:pt x="24" y="203"/>
                        </a:lnTo>
                        <a:lnTo>
                          <a:pt x="22" y="201"/>
                        </a:lnTo>
                        <a:lnTo>
                          <a:pt x="22" y="196"/>
                        </a:lnTo>
                        <a:lnTo>
                          <a:pt x="22" y="191"/>
                        </a:lnTo>
                        <a:lnTo>
                          <a:pt x="22" y="191"/>
                        </a:lnTo>
                        <a:lnTo>
                          <a:pt x="22" y="186"/>
                        </a:lnTo>
                        <a:lnTo>
                          <a:pt x="22" y="184"/>
                        </a:lnTo>
                        <a:lnTo>
                          <a:pt x="24" y="179"/>
                        </a:lnTo>
                        <a:lnTo>
                          <a:pt x="26" y="179"/>
                        </a:lnTo>
                        <a:lnTo>
                          <a:pt x="26" y="179"/>
                        </a:lnTo>
                        <a:lnTo>
                          <a:pt x="26" y="179"/>
                        </a:lnTo>
                        <a:lnTo>
                          <a:pt x="29" y="179"/>
                        </a:lnTo>
                        <a:lnTo>
                          <a:pt x="31" y="179"/>
                        </a:lnTo>
                        <a:lnTo>
                          <a:pt x="33" y="184"/>
                        </a:lnTo>
                        <a:lnTo>
                          <a:pt x="33" y="186"/>
                        </a:lnTo>
                        <a:lnTo>
                          <a:pt x="36" y="191"/>
                        </a:lnTo>
                        <a:lnTo>
                          <a:pt x="36" y="191"/>
                        </a:lnTo>
                        <a:lnTo>
                          <a:pt x="33" y="196"/>
                        </a:lnTo>
                        <a:lnTo>
                          <a:pt x="33" y="201"/>
                        </a:lnTo>
                        <a:lnTo>
                          <a:pt x="31" y="203"/>
                        </a:lnTo>
                        <a:lnTo>
                          <a:pt x="29" y="203"/>
                        </a:lnTo>
                        <a:lnTo>
                          <a:pt x="29" y="203"/>
                        </a:lnTo>
                        <a:lnTo>
                          <a:pt x="29" y="203"/>
                        </a:lnTo>
                        <a:lnTo>
                          <a:pt x="29" y="203"/>
                        </a:lnTo>
                        <a:lnTo>
                          <a:pt x="29" y="203"/>
                        </a:lnTo>
                        <a:close/>
                        <a:moveTo>
                          <a:pt x="10" y="229"/>
                        </a:moveTo>
                        <a:lnTo>
                          <a:pt x="10" y="229"/>
                        </a:lnTo>
                        <a:lnTo>
                          <a:pt x="7" y="229"/>
                        </a:lnTo>
                        <a:lnTo>
                          <a:pt x="5" y="229"/>
                        </a:lnTo>
                        <a:lnTo>
                          <a:pt x="3" y="231"/>
                        </a:lnTo>
                        <a:lnTo>
                          <a:pt x="3" y="234"/>
                        </a:lnTo>
                        <a:lnTo>
                          <a:pt x="3" y="267"/>
                        </a:lnTo>
                        <a:lnTo>
                          <a:pt x="3" y="267"/>
                        </a:lnTo>
                        <a:lnTo>
                          <a:pt x="5" y="269"/>
                        </a:lnTo>
                        <a:lnTo>
                          <a:pt x="5" y="274"/>
                        </a:lnTo>
                        <a:lnTo>
                          <a:pt x="7" y="279"/>
                        </a:lnTo>
                        <a:lnTo>
                          <a:pt x="10" y="281"/>
                        </a:lnTo>
                        <a:lnTo>
                          <a:pt x="10" y="281"/>
                        </a:lnTo>
                        <a:lnTo>
                          <a:pt x="19" y="286"/>
                        </a:lnTo>
                        <a:lnTo>
                          <a:pt x="29" y="290"/>
                        </a:lnTo>
                        <a:lnTo>
                          <a:pt x="40" y="295"/>
                        </a:lnTo>
                        <a:lnTo>
                          <a:pt x="55" y="298"/>
                        </a:lnTo>
                        <a:lnTo>
                          <a:pt x="69" y="302"/>
                        </a:lnTo>
                        <a:lnTo>
                          <a:pt x="85" y="305"/>
                        </a:lnTo>
                        <a:lnTo>
                          <a:pt x="100" y="305"/>
                        </a:lnTo>
                        <a:lnTo>
                          <a:pt x="118" y="307"/>
                        </a:lnTo>
                        <a:lnTo>
                          <a:pt x="118" y="307"/>
                        </a:lnTo>
                        <a:lnTo>
                          <a:pt x="135" y="305"/>
                        </a:lnTo>
                        <a:lnTo>
                          <a:pt x="152" y="305"/>
                        </a:lnTo>
                        <a:lnTo>
                          <a:pt x="168" y="302"/>
                        </a:lnTo>
                        <a:lnTo>
                          <a:pt x="182" y="298"/>
                        </a:lnTo>
                        <a:lnTo>
                          <a:pt x="194" y="295"/>
                        </a:lnTo>
                        <a:lnTo>
                          <a:pt x="208" y="290"/>
                        </a:lnTo>
                        <a:lnTo>
                          <a:pt x="218" y="286"/>
                        </a:lnTo>
                        <a:lnTo>
                          <a:pt x="227" y="281"/>
                        </a:lnTo>
                        <a:lnTo>
                          <a:pt x="227" y="281"/>
                        </a:lnTo>
                        <a:lnTo>
                          <a:pt x="230" y="279"/>
                        </a:lnTo>
                        <a:lnTo>
                          <a:pt x="232" y="274"/>
                        </a:lnTo>
                        <a:lnTo>
                          <a:pt x="232" y="269"/>
                        </a:lnTo>
                        <a:lnTo>
                          <a:pt x="234" y="267"/>
                        </a:lnTo>
                        <a:lnTo>
                          <a:pt x="234" y="234"/>
                        </a:lnTo>
                        <a:lnTo>
                          <a:pt x="234" y="234"/>
                        </a:lnTo>
                        <a:lnTo>
                          <a:pt x="232" y="231"/>
                        </a:lnTo>
                        <a:lnTo>
                          <a:pt x="232" y="229"/>
                        </a:lnTo>
                        <a:lnTo>
                          <a:pt x="230" y="229"/>
                        </a:lnTo>
                        <a:lnTo>
                          <a:pt x="227" y="229"/>
                        </a:lnTo>
                        <a:lnTo>
                          <a:pt x="227" y="229"/>
                        </a:lnTo>
                        <a:lnTo>
                          <a:pt x="215" y="234"/>
                        </a:lnTo>
                        <a:lnTo>
                          <a:pt x="206" y="238"/>
                        </a:lnTo>
                        <a:lnTo>
                          <a:pt x="192" y="241"/>
                        </a:lnTo>
                        <a:lnTo>
                          <a:pt x="180" y="246"/>
                        </a:lnTo>
                        <a:lnTo>
                          <a:pt x="166" y="248"/>
                        </a:lnTo>
                        <a:lnTo>
                          <a:pt x="149" y="250"/>
                        </a:lnTo>
                        <a:lnTo>
                          <a:pt x="135" y="250"/>
                        </a:lnTo>
                        <a:lnTo>
                          <a:pt x="118" y="253"/>
                        </a:lnTo>
                        <a:lnTo>
                          <a:pt x="118" y="253"/>
                        </a:lnTo>
                        <a:lnTo>
                          <a:pt x="102" y="250"/>
                        </a:lnTo>
                        <a:lnTo>
                          <a:pt x="88" y="250"/>
                        </a:lnTo>
                        <a:lnTo>
                          <a:pt x="71" y="248"/>
                        </a:lnTo>
                        <a:lnTo>
                          <a:pt x="57" y="246"/>
                        </a:lnTo>
                        <a:lnTo>
                          <a:pt x="45" y="241"/>
                        </a:lnTo>
                        <a:lnTo>
                          <a:pt x="33" y="238"/>
                        </a:lnTo>
                        <a:lnTo>
                          <a:pt x="22" y="234"/>
                        </a:lnTo>
                        <a:lnTo>
                          <a:pt x="10" y="229"/>
                        </a:lnTo>
                        <a:lnTo>
                          <a:pt x="10" y="229"/>
                        </a:lnTo>
                        <a:lnTo>
                          <a:pt x="10" y="229"/>
                        </a:lnTo>
                        <a:lnTo>
                          <a:pt x="10" y="229"/>
                        </a:lnTo>
                        <a:close/>
                        <a:moveTo>
                          <a:pt x="29" y="272"/>
                        </a:moveTo>
                        <a:lnTo>
                          <a:pt x="29" y="272"/>
                        </a:lnTo>
                        <a:lnTo>
                          <a:pt x="26" y="272"/>
                        </a:lnTo>
                        <a:lnTo>
                          <a:pt x="26" y="272"/>
                        </a:lnTo>
                        <a:lnTo>
                          <a:pt x="24" y="269"/>
                        </a:lnTo>
                        <a:lnTo>
                          <a:pt x="22" y="264"/>
                        </a:lnTo>
                        <a:lnTo>
                          <a:pt x="22" y="260"/>
                        </a:lnTo>
                        <a:lnTo>
                          <a:pt x="22" y="260"/>
                        </a:lnTo>
                        <a:lnTo>
                          <a:pt x="22" y="255"/>
                        </a:lnTo>
                        <a:lnTo>
                          <a:pt x="24" y="253"/>
                        </a:lnTo>
                        <a:lnTo>
                          <a:pt x="26" y="250"/>
                        </a:lnTo>
                        <a:lnTo>
                          <a:pt x="26" y="248"/>
                        </a:lnTo>
                        <a:lnTo>
                          <a:pt x="29" y="248"/>
                        </a:lnTo>
                        <a:lnTo>
                          <a:pt x="29" y="248"/>
                        </a:lnTo>
                        <a:lnTo>
                          <a:pt x="29" y="248"/>
                        </a:lnTo>
                        <a:lnTo>
                          <a:pt x="31" y="250"/>
                        </a:lnTo>
                        <a:lnTo>
                          <a:pt x="33" y="253"/>
                        </a:lnTo>
                        <a:lnTo>
                          <a:pt x="36" y="255"/>
                        </a:lnTo>
                        <a:lnTo>
                          <a:pt x="36" y="260"/>
                        </a:lnTo>
                        <a:lnTo>
                          <a:pt x="36" y="260"/>
                        </a:lnTo>
                        <a:lnTo>
                          <a:pt x="36" y="264"/>
                        </a:lnTo>
                        <a:lnTo>
                          <a:pt x="33" y="269"/>
                        </a:lnTo>
                        <a:lnTo>
                          <a:pt x="31" y="272"/>
                        </a:lnTo>
                        <a:lnTo>
                          <a:pt x="29" y="272"/>
                        </a:lnTo>
                        <a:lnTo>
                          <a:pt x="29" y="272"/>
                        </a:lnTo>
                        <a:lnTo>
                          <a:pt x="29" y="272"/>
                        </a:lnTo>
                        <a:lnTo>
                          <a:pt x="29" y="272"/>
                        </a:lnTo>
                        <a:lnTo>
                          <a:pt x="29" y="272"/>
                        </a:lnTo>
                        <a:close/>
                      </a:path>
                    </a:pathLst>
                  </a:custGeom>
                  <a:solidFill>
                    <a:sysClr val="window" lastClr="FFFFFF"/>
                  </a:solidFill>
                  <a:ln>
                    <a:noFill/>
                  </a:ln>
                </p:spPr>
                <p:txBody>
                  <a:bodyPr vert="horz" wrap="square" lIns="162571" tIns="81285" rIns="162571" bIns="81285" numCol="1" anchor="t" anchorCtr="0" compatLnSpc="1"/>
                  <a:lstStyle/>
                  <a:p>
                    <a:pPr defTabSz="1625600">
                      <a:defRPr/>
                    </a:pPr>
                    <a:endParaRPr lang="zh-CN" altLang="en-US" sz="4265" kern="0">
                      <a:solidFill>
                        <a:prstClr val="black"/>
                      </a:solidFill>
                    </a:endParaRPr>
                  </a:p>
                </p:txBody>
              </p:sp>
            </p:grpSp>
          </p:grpSp>
          <p:cxnSp>
            <p:nvCxnSpPr>
              <p:cNvPr id="589" name="直接箭头连接符 588"/>
              <p:cNvCxnSpPr/>
              <p:nvPr/>
            </p:nvCxnSpPr>
            <p:spPr>
              <a:xfrm flipV="1">
                <a:off x="6387789" y="2207588"/>
                <a:ext cx="390665" cy="390663"/>
              </a:xfrm>
              <a:prstGeom prst="straightConnector1">
                <a:avLst/>
              </a:prstGeom>
              <a:noFill/>
              <a:ln w="6350" cap="flat" cmpd="sng" algn="ctr">
                <a:solidFill>
                  <a:srgbClr val="2298F0"/>
                </a:solidFill>
                <a:prstDash val="solid"/>
                <a:tailEnd type="stealth"/>
              </a:ln>
              <a:effectLst/>
            </p:spPr>
          </p:cxnSp>
          <p:cxnSp>
            <p:nvCxnSpPr>
              <p:cNvPr id="590" name="直接箭头连接符 589"/>
              <p:cNvCxnSpPr/>
              <p:nvPr/>
            </p:nvCxnSpPr>
            <p:spPr>
              <a:xfrm flipH="1">
                <a:off x="5149982" y="2598251"/>
                <a:ext cx="1237805" cy="0"/>
              </a:xfrm>
              <a:prstGeom prst="straightConnector1">
                <a:avLst/>
              </a:prstGeom>
              <a:noFill/>
              <a:ln w="6350" cap="flat" cmpd="sng" algn="ctr">
                <a:solidFill>
                  <a:srgbClr val="2298F0"/>
                </a:solidFill>
                <a:prstDash val="solid"/>
                <a:tailEnd type="stealth"/>
              </a:ln>
              <a:effectLst/>
            </p:spPr>
          </p:cxnSp>
        </p:grpSp>
      </p:grpSp>
      <p:sp>
        <p:nvSpPr>
          <p:cNvPr id="831" name="TextBox 200"/>
          <p:cNvSpPr txBox="1"/>
          <p:nvPr/>
        </p:nvSpPr>
        <p:spPr>
          <a:xfrm>
            <a:off x="4860449" y="4658563"/>
            <a:ext cx="2511296" cy="307657"/>
          </a:xfrm>
          <a:prstGeom prst="rect">
            <a:avLst/>
          </a:prstGeom>
          <a:noFill/>
        </p:spPr>
        <p:txBody>
          <a:bodyPr wrap="square" rtlCol="0">
            <a:spAutoFit/>
          </a:bodyPr>
          <a:lstStyle/>
          <a:p>
            <a:pPr algn="ctr" defTabSz="1218565"/>
            <a:r>
              <a:rPr lang="en-US" altLang="zh-CN" sz="1400" b="1" dirty="0">
                <a:solidFill>
                  <a:prstClr val="black"/>
                </a:solidFill>
              </a:rPr>
              <a:t>EC</a:t>
            </a:r>
            <a:endParaRPr lang="en-US" sz="1400" b="1" dirty="0">
              <a:solidFill>
                <a:prstClr val="black"/>
              </a:solidFill>
            </a:endParaRPr>
          </a:p>
        </p:txBody>
      </p:sp>
      <p:sp>
        <p:nvSpPr>
          <p:cNvPr id="837" name="Text Box 18"/>
          <p:cNvSpPr txBox="1">
            <a:spLocks noChangeArrowheads="1"/>
          </p:cNvSpPr>
          <p:nvPr/>
        </p:nvSpPr>
        <p:spPr bwMode="auto">
          <a:xfrm>
            <a:off x="6735965" y="3295884"/>
            <a:ext cx="678821" cy="526495"/>
          </a:xfrm>
          <a:prstGeom prst="rect">
            <a:avLst/>
          </a:prstGeom>
          <a:noFill/>
          <a:ln w="12700" algn="ctr">
            <a:noFill/>
            <a:round/>
          </a:ln>
          <a:effectLst>
            <a:outerShdw blurRad="63500" sx="101000" sy="101000" algn="ctr" rotWithShape="0">
              <a:prstClr val="black">
                <a:alpha val="20000"/>
              </a:prstClr>
            </a:outerShdw>
          </a:effectLst>
        </p:spPr>
        <p:txBody>
          <a:bodyPr wrap="square" lIns="0" tIns="0" rIns="0" bIns="0" anchor="ctr"/>
          <a:lstStyle/>
          <a:p>
            <a:pPr indent="-88900" algn="ctr" defTabSz="913130" eaLnBrk="0" hangingPunct="0">
              <a:lnSpc>
                <a:spcPct val="150000"/>
              </a:lnSpc>
              <a:spcBef>
                <a:spcPct val="50000"/>
              </a:spcBef>
              <a:buClr>
                <a:srgbClr val="990000"/>
              </a:buClr>
              <a:buSzPct val="60000"/>
            </a:pPr>
            <a:r>
              <a:rPr lang="en-US" altLang="zh-CN" sz="1200" dirty="0">
                <a:solidFill>
                  <a:srgbClr val="1D1D1A"/>
                </a:solidFill>
                <a:cs typeface="Huawei Sans" panose="020C0503030203020204" pitchFamily="34" charset="0"/>
              </a:rPr>
              <a:t>…</a:t>
            </a:r>
            <a:endParaRPr lang="zh-CN" altLang="en-US" sz="1200" dirty="0">
              <a:solidFill>
                <a:srgbClr val="1D1D1A"/>
              </a:solidFill>
              <a:cs typeface="Huawei Sans" panose="020C0503030203020204" pitchFamily="34" charset="0"/>
            </a:endParaRPr>
          </a:p>
        </p:txBody>
      </p:sp>
      <p:grpSp>
        <p:nvGrpSpPr>
          <p:cNvPr id="843" name="组合 842"/>
          <p:cNvGrpSpPr/>
          <p:nvPr/>
        </p:nvGrpSpPr>
        <p:grpSpPr>
          <a:xfrm>
            <a:off x="4453521" y="3250528"/>
            <a:ext cx="3012750" cy="334308"/>
            <a:chOff x="4008911" y="3976717"/>
            <a:chExt cx="3013927" cy="155687"/>
          </a:xfrm>
        </p:grpSpPr>
        <p:sp>
          <p:nvSpPr>
            <p:cNvPr id="834" name="Freeform 1264"/>
            <p:cNvSpPr>
              <a:spLocks noEditPoints="1"/>
            </p:cNvSpPr>
            <p:nvPr/>
          </p:nvSpPr>
          <p:spPr bwMode="auto">
            <a:xfrm>
              <a:off x="4381915" y="3976717"/>
              <a:ext cx="309091" cy="146151"/>
            </a:xfrm>
            <a:custGeom>
              <a:avLst/>
              <a:gdLst>
                <a:gd name="T0" fmla="*/ 0 w 602"/>
                <a:gd name="T1" fmla="*/ 2147483647 h 177"/>
                <a:gd name="T2" fmla="*/ 2147483647 w 602"/>
                <a:gd name="T3" fmla="*/ 2147483647 h 177"/>
                <a:gd name="T4" fmla="*/ 2147483647 w 602"/>
                <a:gd name="T5" fmla="*/ 2147483647 h 177"/>
                <a:gd name="T6" fmla="*/ 2147483647 w 602"/>
                <a:gd name="T7" fmla="*/ 0 h 177"/>
                <a:gd name="T8" fmla="*/ 2147483647 w 602"/>
                <a:gd name="T9" fmla="*/ 2147483647 h 177"/>
                <a:gd name="T10" fmla="*/ 2147483647 w 602"/>
                <a:gd name="T11" fmla="*/ 2147483647 h 177"/>
                <a:gd name="T12" fmla="*/ 2147483647 w 602"/>
                <a:gd name="T13" fmla="*/ 2147483647 h 177"/>
                <a:gd name="T14" fmla="*/ 2147483647 w 602"/>
                <a:gd name="T15" fmla="*/ 2147483647 h 177"/>
                <a:gd name="T16" fmla="*/ 2147483647 w 602"/>
                <a:gd name="T17" fmla="*/ 2147483647 h 177"/>
                <a:gd name="T18" fmla="*/ 2147483647 w 602"/>
                <a:gd name="T19" fmla="*/ 2147483647 h 177"/>
                <a:gd name="T20" fmla="*/ 2147483647 w 602"/>
                <a:gd name="T21" fmla="*/ 2147483647 h 177"/>
                <a:gd name="T22" fmla="*/ 2147483647 w 602"/>
                <a:gd name="T23" fmla="*/ 2147483647 h 177"/>
                <a:gd name="T24" fmla="*/ 2147483647 w 602"/>
                <a:gd name="T25" fmla="*/ 2147483647 h 177"/>
                <a:gd name="T26" fmla="*/ 2147483647 w 602"/>
                <a:gd name="T27" fmla="*/ 2147483647 h 177"/>
                <a:gd name="T28" fmla="*/ 2147483647 w 602"/>
                <a:gd name="T29" fmla="*/ 2147483647 h 177"/>
                <a:gd name="T30" fmla="*/ 2147483647 w 602"/>
                <a:gd name="T31" fmla="*/ 2147483647 h 177"/>
                <a:gd name="T32" fmla="*/ 2147483647 w 602"/>
                <a:gd name="T33" fmla="*/ 2147483647 h 177"/>
                <a:gd name="T34" fmla="*/ 2147483647 w 602"/>
                <a:gd name="T35" fmla="*/ 2147483647 h 177"/>
                <a:gd name="T36" fmla="*/ 2147483647 w 602"/>
                <a:gd name="T37" fmla="*/ 2147483647 h 177"/>
                <a:gd name="T38" fmla="*/ 2147483647 w 602"/>
                <a:gd name="T39" fmla="*/ 2147483647 h 177"/>
                <a:gd name="T40" fmla="*/ 2147483647 w 602"/>
                <a:gd name="T41" fmla="*/ 2147483647 h 177"/>
                <a:gd name="T42" fmla="*/ 2147483647 w 602"/>
                <a:gd name="T43" fmla="*/ 2147483647 h 177"/>
                <a:gd name="T44" fmla="*/ 2147483647 w 602"/>
                <a:gd name="T45" fmla="*/ 2147483647 h 177"/>
                <a:gd name="T46" fmla="*/ 2147483647 w 602"/>
                <a:gd name="T47" fmla="*/ 2147483647 h 177"/>
                <a:gd name="T48" fmla="*/ 2147483647 w 602"/>
                <a:gd name="T49" fmla="*/ 2147483647 h 177"/>
                <a:gd name="T50" fmla="*/ 2147483647 w 602"/>
                <a:gd name="T51" fmla="*/ 2147483647 h 177"/>
                <a:gd name="T52" fmla="*/ 2147483647 w 602"/>
                <a:gd name="T53" fmla="*/ 2147483647 h 177"/>
                <a:gd name="T54" fmla="*/ 2147483647 w 602"/>
                <a:gd name="T55" fmla="*/ 2147483647 h 177"/>
                <a:gd name="T56" fmla="*/ 2147483647 w 602"/>
                <a:gd name="T57" fmla="*/ 2147483647 h 177"/>
                <a:gd name="T58" fmla="*/ 2147483647 w 602"/>
                <a:gd name="T59" fmla="*/ 2147483647 h 177"/>
                <a:gd name="T60" fmla="*/ 2147483647 w 602"/>
                <a:gd name="T61" fmla="*/ 2147483647 h 177"/>
                <a:gd name="T62" fmla="*/ 2147483647 w 602"/>
                <a:gd name="T63" fmla="*/ 2147483647 h 177"/>
                <a:gd name="T64" fmla="*/ 2147483647 w 602"/>
                <a:gd name="T65" fmla="*/ 2147483647 h 177"/>
                <a:gd name="T66" fmla="*/ 2147483647 w 602"/>
                <a:gd name="T67" fmla="*/ 2147483647 h 177"/>
                <a:gd name="T68" fmla="*/ 2147483647 w 602"/>
                <a:gd name="T69" fmla="*/ 2147483647 h 177"/>
                <a:gd name="T70" fmla="*/ 2147483647 w 602"/>
                <a:gd name="T71" fmla="*/ 2147483647 h 177"/>
                <a:gd name="T72" fmla="*/ 2147483647 w 602"/>
                <a:gd name="T73" fmla="*/ 2147483647 h 177"/>
                <a:gd name="T74" fmla="*/ 2147483647 w 602"/>
                <a:gd name="T75" fmla="*/ 2147483647 h 177"/>
                <a:gd name="T76" fmla="*/ 2147483647 w 602"/>
                <a:gd name="T77" fmla="*/ 2147483647 h 177"/>
                <a:gd name="T78" fmla="*/ 2147483647 w 602"/>
                <a:gd name="T79" fmla="*/ 2147483647 h 177"/>
                <a:gd name="T80" fmla="*/ 2147483647 w 602"/>
                <a:gd name="T81" fmla="*/ 2147483647 h 177"/>
                <a:gd name="T82" fmla="*/ 2147483647 w 602"/>
                <a:gd name="T83" fmla="*/ 2147483647 h 177"/>
                <a:gd name="T84" fmla="*/ 2147483647 w 602"/>
                <a:gd name="T85" fmla="*/ 2147483647 h 177"/>
                <a:gd name="T86" fmla="*/ 2147483647 w 602"/>
                <a:gd name="T87" fmla="*/ 2147483647 h 177"/>
                <a:gd name="T88" fmla="*/ 2147483647 w 602"/>
                <a:gd name="T89" fmla="*/ 2147483647 h 177"/>
                <a:gd name="T90" fmla="*/ 2147483647 w 602"/>
                <a:gd name="T91" fmla="*/ 2147483647 h 177"/>
                <a:gd name="T92" fmla="*/ 2147483647 w 602"/>
                <a:gd name="T93" fmla="*/ 2147483647 h 177"/>
                <a:gd name="T94" fmla="*/ 2147483647 w 602"/>
                <a:gd name="T95" fmla="*/ 2147483647 h 177"/>
                <a:gd name="T96" fmla="*/ 2147483647 w 602"/>
                <a:gd name="T97" fmla="*/ 2147483647 h 177"/>
                <a:gd name="T98" fmla="*/ 2147483647 w 602"/>
                <a:gd name="T99" fmla="*/ 2147483647 h 177"/>
                <a:gd name="T100" fmla="*/ 2147483647 w 602"/>
                <a:gd name="T101" fmla="*/ 2147483647 h 177"/>
                <a:gd name="T102" fmla="*/ 2147483647 w 602"/>
                <a:gd name="T103" fmla="*/ 2147483647 h 177"/>
                <a:gd name="T104" fmla="*/ 2147483647 w 602"/>
                <a:gd name="T105" fmla="*/ 2147483647 h 177"/>
                <a:gd name="T106" fmla="*/ 2147483647 w 602"/>
                <a:gd name="T107" fmla="*/ 2147483647 h 177"/>
                <a:gd name="T108" fmla="*/ 2147483647 w 602"/>
                <a:gd name="T109" fmla="*/ 2147483647 h 177"/>
                <a:gd name="T110" fmla="*/ 2147483647 w 602"/>
                <a:gd name="T111" fmla="*/ 2147483647 h 177"/>
                <a:gd name="T112" fmla="*/ 2147483647 w 602"/>
                <a:gd name="T113" fmla="*/ 2147483647 h 177"/>
                <a:gd name="T114" fmla="*/ 2147483647 w 602"/>
                <a:gd name="T115" fmla="*/ 2147483647 h 177"/>
                <a:gd name="T116" fmla="*/ 2147483647 w 602"/>
                <a:gd name="T117" fmla="*/ 2147483647 h 177"/>
                <a:gd name="T118" fmla="*/ 2147483647 w 602"/>
                <a:gd name="T119" fmla="*/ 2147483647 h 1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02"/>
                <a:gd name="T181" fmla="*/ 0 h 177"/>
                <a:gd name="T182" fmla="*/ 602 w 602"/>
                <a:gd name="T183" fmla="*/ 177 h 17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02" h="177">
                  <a:moveTo>
                    <a:pt x="586" y="0"/>
                  </a:moveTo>
                  <a:lnTo>
                    <a:pt x="18" y="0"/>
                  </a:lnTo>
                  <a:lnTo>
                    <a:pt x="12" y="1"/>
                  </a:lnTo>
                  <a:lnTo>
                    <a:pt x="5" y="4"/>
                  </a:lnTo>
                  <a:lnTo>
                    <a:pt x="2" y="10"/>
                  </a:lnTo>
                  <a:lnTo>
                    <a:pt x="1" y="12"/>
                  </a:lnTo>
                  <a:lnTo>
                    <a:pt x="0" y="15"/>
                  </a:lnTo>
                  <a:lnTo>
                    <a:pt x="0" y="163"/>
                  </a:lnTo>
                  <a:lnTo>
                    <a:pt x="1" y="165"/>
                  </a:lnTo>
                  <a:lnTo>
                    <a:pt x="2" y="168"/>
                  </a:lnTo>
                  <a:lnTo>
                    <a:pt x="5" y="173"/>
                  </a:lnTo>
                  <a:lnTo>
                    <a:pt x="12" y="176"/>
                  </a:lnTo>
                  <a:lnTo>
                    <a:pt x="15" y="177"/>
                  </a:lnTo>
                  <a:lnTo>
                    <a:pt x="18" y="177"/>
                  </a:lnTo>
                  <a:lnTo>
                    <a:pt x="586" y="177"/>
                  </a:lnTo>
                  <a:lnTo>
                    <a:pt x="589" y="177"/>
                  </a:lnTo>
                  <a:lnTo>
                    <a:pt x="592" y="176"/>
                  </a:lnTo>
                  <a:lnTo>
                    <a:pt x="598" y="173"/>
                  </a:lnTo>
                  <a:lnTo>
                    <a:pt x="601" y="168"/>
                  </a:lnTo>
                  <a:lnTo>
                    <a:pt x="602" y="165"/>
                  </a:lnTo>
                  <a:lnTo>
                    <a:pt x="602" y="163"/>
                  </a:lnTo>
                  <a:lnTo>
                    <a:pt x="602" y="15"/>
                  </a:lnTo>
                  <a:lnTo>
                    <a:pt x="602" y="12"/>
                  </a:lnTo>
                  <a:lnTo>
                    <a:pt x="601" y="10"/>
                  </a:lnTo>
                  <a:lnTo>
                    <a:pt x="598" y="4"/>
                  </a:lnTo>
                  <a:lnTo>
                    <a:pt x="592" y="1"/>
                  </a:lnTo>
                  <a:lnTo>
                    <a:pt x="586" y="0"/>
                  </a:lnTo>
                  <a:close/>
                  <a:moveTo>
                    <a:pt x="460" y="19"/>
                  </a:moveTo>
                  <a:lnTo>
                    <a:pt x="460" y="19"/>
                  </a:lnTo>
                  <a:lnTo>
                    <a:pt x="460" y="17"/>
                  </a:lnTo>
                  <a:lnTo>
                    <a:pt x="461" y="16"/>
                  </a:lnTo>
                  <a:lnTo>
                    <a:pt x="464" y="15"/>
                  </a:lnTo>
                  <a:lnTo>
                    <a:pt x="528" y="15"/>
                  </a:lnTo>
                  <a:lnTo>
                    <a:pt x="531" y="16"/>
                  </a:lnTo>
                  <a:lnTo>
                    <a:pt x="532" y="17"/>
                  </a:lnTo>
                  <a:lnTo>
                    <a:pt x="533" y="19"/>
                  </a:lnTo>
                  <a:lnTo>
                    <a:pt x="552" y="54"/>
                  </a:lnTo>
                  <a:lnTo>
                    <a:pt x="552" y="55"/>
                  </a:lnTo>
                  <a:lnTo>
                    <a:pt x="551" y="57"/>
                  </a:lnTo>
                  <a:lnTo>
                    <a:pt x="548" y="58"/>
                  </a:lnTo>
                  <a:lnTo>
                    <a:pt x="464" y="58"/>
                  </a:lnTo>
                  <a:lnTo>
                    <a:pt x="461" y="57"/>
                  </a:lnTo>
                  <a:lnTo>
                    <a:pt x="460" y="55"/>
                  </a:lnTo>
                  <a:lnTo>
                    <a:pt x="460" y="54"/>
                  </a:lnTo>
                  <a:lnTo>
                    <a:pt x="460" y="19"/>
                  </a:lnTo>
                  <a:close/>
                  <a:moveTo>
                    <a:pt x="460" y="71"/>
                  </a:moveTo>
                  <a:lnTo>
                    <a:pt x="460" y="71"/>
                  </a:lnTo>
                  <a:lnTo>
                    <a:pt x="460" y="69"/>
                  </a:lnTo>
                  <a:lnTo>
                    <a:pt x="461" y="68"/>
                  </a:lnTo>
                  <a:lnTo>
                    <a:pt x="464" y="67"/>
                  </a:lnTo>
                  <a:lnTo>
                    <a:pt x="528" y="67"/>
                  </a:lnTo>
                  <a:lnTo>
                    <a:pt x="531" y="68"/>
                  </a:lnTo>
                  <a:lnTo>
                    <a:pt x="532" y="69"/>
                  </a:lnTo>
                  <a:lnTo>
                    <a:pt x="533" y="71"/>
                  </a:lnTo>
                  <a:lnTo>
                    <a:pt x="552" y="106"/>
                  </a:lnTo>
                  <a:lnTo>
                    <a:pt x="552" y="107"/>
                  </a:lnTo>
                  <a:lnTo>
                    <a:pt x="551" y="108"/>
                  </a:lnTo>
                  <a:lnTo>
                    <a:pt x="548" y="110"/>
                  </a:lnTo>
                  <a:lnTo>
                    <a:pt x="464" y="110"/>
                  </a:lnTo>
                  <a:lnTo>
                    <a:pt x="461" y="108"/>
                  </a:lnTo>
                  <a:lnTo>
                    <a:pt x="460" y="107"/>
                  </a:lnTo>
                  <a:lnTo>
                    <a:pt x="460" y="106"/>
                  </a:lnTo>
                  <a:lnTo>
                    <a:pt x="460" y="71"/>
                  </a:lnTo>
                  <a:close/>
                  <a:moveTo>
                    <a:pt x="319" y="19"/>
                  </a:moveTo>
                  <a:lnTo>
                    <a:pt x="319" y="19"/>
                  </a:lnTo>
                  <a:lnTo>
                    <a:pt x="320" y="17"/>
                  </a:lnTo>
                  <a:lnTo>
                    <a:pt x="321" y="16"/>
                  </a:lnTo>
                  <a:lnTo>
                    <a:pt x="323" y="15"/>
                  </a:lnTo>
                  <a:lnTo>
                    <a:pt x="387" y="15"/>
                  </a:lnTo>
                  <a:lnTo>
                    <a:pt x="390" y="16"/>
                  </a:lnTo>
                  <a:lnTo>
                    <a:pt x="391" y="17"/>
                  </a:lnTo>
                  <a:lnTo>
                    <a:pt x="392" y="19"/>
                  </a:lnTo>
                  <a:lnTo>
                    <a:pt x="411" y="54"/>
                  </a:lnTo>
                  <a:lnTo>
                    <a:pt x="411" y="55"/>
                  </a:lnTo>
                  <a:lnTo>
                    <a:pt x="410" y="57"/>
                  </a:lnTo>
                  <a:lnTo>
                    <a:pt x="407" y="58"/>
                  </a:lnTo>
                  <a:lnTo>
                    <a:pt x="323" y="58"/>
                  </a:lnTo>
                  <a:lnTo>
                    <a:pt x="321" y="57"/>
                  </a:lnTo>
                  <a:lnTo>
                    <a:pt x="320" y="55"/>
                  </a:lnTo>
                  <a:lnTo>
                    <a:pt x="319" y="54"/>
                  </a:lnTo>
                  <a:lnTo>
                    <a:pt x="319" y="19"/>
                  </a:lnTo>
                  <a:close/>
                  <a:moveTo>
                    <a:pt x="319" y="71"/>
                  </a:moveTo>
                  <a:lnTo>
                    <a:pt x="319" y="71"/>
                  </a:lnTo>
                  <a:lnTo>
                    <a:pt x="320" y="69"/>
                  </a:lnTo>
                  <a:lnTo>
                    <a:pt x="321" y="68"/>
                  </a:lnTo>
                  <a:lnTo>
                    <a:pt x="323" y="67"/>
                  </a:lnTo>
                  <a:lnTo>
                    <a:pt x="387" y="67"/>
                  </a:lnTo>
                  <a:lnTo>
                    <a:pt x="390" y="68"/>
                  </a:lnTo>
                  <a:lnTo>
                    <a:pt x="391" y="69"/>
                  </a:lnTo>
                  <a:lnTo>
                    <a:pt x="392" y="71"/>
                  </a:lnTo>
                  <a:lnTo>
                    <a:pt x="411" y="106"/>
                  </a:lnTo>
                  <a:lnTo>
                    <a:pt x="411" y="107"/>
                  </a:lnTo>
                  <a:lnTo>
                    <a:pt x="410" y="108"/>
                  </a:lnTo>
                  <a:lnTo>
                    <a:pt x="407" y="110"/>
                  </a:lnTo>
                  <a:lnTo>
                    <a:pt x="323" y="110"/>
                  </a:lnTo>
                  <a:lnTo>
                    <a:pt x="321" y="108"/>
                  </a:lnTo>
                  <a:lnTo>
                    <a:pt x="320" y="107"/>
                  </a:lnTo>
                  <a:lnTo>
                    <a:pt x="319" y="106"/>
                  </a:lnTo>
                  <a:lnTo>
                    <a:pt x="319" y="71"/>
                  </a:lnTo>
                  <a:close/>
                  <a:moveTo>
                    <a:pt x="179" y="19"/>
                  </a:moveTo>
                  <a:lnTo>
                    <a:pt x="179" y="19"/>
                  </a:lnTo>
                  <a:lnTo>
                    <a:pt x="179" y="17"/>
                  </a:lnTo>
                  <a:lnTo>
                    <a:pt x="180" y="16"/>
                  </a:lnTo>
                  <a:lnTo>
                    <a:pt x="183" y="15"/>
                  </a:lnTo>
                  <a:lnTo>
                    <a:pt x="246" y="15"/>
                  </a:lnTo>
                  <a:lnTo>
                    <a:pt x="250" y="16"/>
                  </a:lnTo>
                  <a:lnTo>
                    <a:pt x="251" y="17"/>
                  </a:lnTo>
                  <a:lnTo>
                    <a:pt x="251" y="19"/>
                  </a:lnTo>
                  <a:lnTo>
                    <a:pt x="271" y="54"/>
                  </a:lnTo>
                  <a:lnTo>
                    <a:pt x="270" y="55"/>
                  </a:lnTo>
                  <a:lnTo>
                    <a:pt x="270" y="57"/>
                  </a:lnTo>
                  <a:lnTo>
                    <a:pt x="267" y="58"/>
                  </a:lnTo>
                  <a:lnTo>
                    <a:pt x="183" y="58"/>
                  </a:lnTo>
                  <a:lnTo>
                    <a:pt x="180" y="57"/>
                  </a:lnTo>
                  <a:lnTo>
                    <a:pt x="179" y="55"/>
                  </a:lnTo>
                  <a:lnTo>
                    <a:pt x="179" y="54"/>
                  </a:lnTo>
                  <a:lnTo>
                    <a:pt x="179" y="19"/>
                  </a:lnTo>
                  <a:close/>
                  <a:moveTo>
                    <a:pt x="179" y="71"/>
                  </a:moveTo>
                  <a:lnTo>
                    <a:pt x="179" y="71"/>
                  </a:lnTo>
                  <a:lnTo>
                    <a:pt x="179" y="69"/>
                  </a:lnTo>
                  <a:lnTo>
                    <a:pt x="180" y="68"/>
                  </a:lnTo>
                  <a:lnTo>
                    <a:pt x="183" y="67"/>
                  </a:lnTo>
                  <a:lnTo>
                    <a:pt x="246" y="67"/>
                  </a:lnTo>
                  <a:lnTo>
                    <a:pt x="250" y="68"/>
                  </a:lnTo>
                  <a:lnTo>
                    <a:pt x="251" y="69"/>
                  </a:lnTo>
                  <a:lnTo>
                    <a:pt x="251" y="71"/>
                  </a:lnTo>
                  <a:lnTo>
                    <a:pt x="271" y="106"/>
                  </a:lnTo>
                  <a:lnTo>
                    <a:pt x="270" y="107"/>
                  </a:lnTo>
                  <a:lnTo>
                    <a:pt x="270" y="108"/>
                  </a:lnTo>
                  <a:lnTo>
                    <a:pt x="267" y="110"/>
                  </a:lnTo>
                  <a:lnTo>
                    <a:pt x="183" y="110"/>
                  </a:lnTo>
                  <a:lnTo>
                    <a:pt x="180" y="108"/>
                  </a:lnTo>
                  <a:lnTo>
                    <a:pt x="179" y="107"/>
                  </a:lnTo>
                  <a:lnTo>
                    <a:pt x="179" y="106"/>
                  </a:lnTo>
                  <a:lnTo>
                    <a:pt x="179" y="71"/>
                  </a:lnTo>
                  <a:close/>
                  <a:moveTo>
                    <a:pt x="38" y="19"/>
                  </a:moveTo>
                  <a:lnTo>
                    <a:pt x="38" y="19"/>
                  </a:lnTo>
                  <a:lnTo>
                    <a:pt x="38" y="17"/>
                  </a:lnTo>
                  <a:lnTo>
                    <a:pt x="39" y="16"/>
                  </a:lnTo>
                  <a:lnTo>
                    <a:pt x="42" y="15"/>
                  </a:lnTo>
                  <a:lnTo>
                    <a:pt x="106" y="15"/>
                  </a:lnTo>
                  <a:lnTo>
                    <a:pt x="109" y="16"/>
                  </a:lnTo>
                  <a:lnTo>
                    <a:pt x="110" y="17"/>
                  </a:lnTo>
                  <a:lnTo>
                    <a:pt x="111" y="19"/>
                  </a:lnTo>
                  <a:lnTo>
                    <a:pt x="130" y="54"/>
                  </a:lnTo>
                  <a:lnTo>
                    <a:pt x="130" y="55"/>
                  </a:lnTo>
                  <a:lnTo>
                    <a:pt x="129" y="57"/>
                  </a:lnTo>
                  <a:lnTo>
                    <a:pt x="126" y="58"/>
                  </a:lnTo>
                  <a:lnTo>
                    <a:pt x="42" y="58"/>
                  </a:lnTo>
                  <a:lnTo>
                    <a:pt x="39" y="57"/>
                  </a:lnTo>
                  <a:lnTo>
                    <a:pt x="38" y="55"/>
                  </a:lnTo>
                  <a:lnTo>
                    <a:pt x="38" y="54"/>
                  </a:lnTo>
                  <a:lnTo>
                    <a:pt x="38" y="19"/>
                  </a:lnTo>
                  <a:close/>
                  <a:moveTo>
                    <a:pt x="38" y="71"/>
                  </a:moveTo>
                  <a:lnTo>
                    <a:pt x="38" y="71"/>
                  </a:lnTo>
                  <a:lnTo>
                    <a:pt x="38" y="69"/>
                  </a:lnTo>
                  <a:lnTo>
                    <a:pt x="39" y="68"/>
                  </a:lnTo>
                  <a:lnTo>
                    <a:pt x="42" y="67"/>
                  </a:lnTo>
                  <a:lnTo>
                    <a:pt x="106" y="67"/>
                  </a:lnTo>
                  <a:lnTo>
                    <a:pt x="109" y="68"/>
                  </a:lnTo>
                  <a:lnTo>
                    <a:pt x="110" y="69"/>
                  </a:lnTo>
                  <a:lnTo>
                    <a:pt x="111" y="71"/>
                  </a:lnTo>
                  <a:lnTo>
                    <a:pt x="130" y="106"/>
                  </a:lnTo>
                  <a:lnTo>
                    <a:pt x="130" y="107"/>
                  </a:lnTo>
                  <a:lnTo>
                    <a:pt x="129" y="108"/>
                  </a:lnTo>
                  <a:lnTo>
                    <a:pt x="126" y="110"/>
                  </a:lnTo>
                  <a:lnTo>
                    <a:pt x="42" y="110"/>
                  </a:lnTo>
                  <a:lnTo>
                    <a:pt x="39" y="108"/>
                  </a:lnTo>
                  <a:lnTo>
                    <a:pt x="38" y="107"/>
                  </a:lnTo>
                  <a:lnTo>
                    <a:pt x="38" y="106"/>
                  </a:lnTo>
                  <a:lnTo>
                    <a:pt x="38" y="71"/>
                  </a:lnTo>
                  <a:close/>
                  <a:moveTo>
                    <a:pt x="126" y="162"/>
                  </a:moveTo>
                  <a:lnTo>
                    <a:pt x="42" y="162"/>
                  </a:lnTo>
                  <a:lnTo>
                    <a:pt x="39" y="161"/>
                  </a:lnTo>
                  <a:lnTo>
                    <a:pt x="38" y="160"/>
                  </a:lnTo>
                  <a:lnTo>
                    <a:pt x="38" y="159"/>
                  </a:lnTo>
                  <a:lnTo>
                    <a:pt x="38" y="124"/>
                  </a:lnTo>
                  <a:lnTo>
                    <a:pt x="38" y="122"/>
                  </a:lnTo>
                  <a:lnTo>
                    <a:pt x="39" y="121"/>
                  </a:lnTo>
                  <a:lnTo>
                    <a:pt x="42" y="120"/>
                  </a:lnTo>
                  <a:lnTo>
                    <a:pt x="106" y="120"/>
                  </a:lnTo>
                  <a:lnTo>
                    <a:pt x="109" y="121"/>
                  </a:lnTo>
                  <a:lnTo>
                    <a:pt x="110" y="122"/>
                  </a:lnTo>
                  <a:lnTo>
                    <a:pt x="111" y="124"/>
                  </a:lnTo>
                  <a:lnTo>
                    <a:pt x="130" y="159"/>
                  </a:lnTo>
                  <a:lnTo>
                    <a:pt x="130" y="160"/>
                  </a:lnTo>
                  <a:lnTo>
                    <a:pt x="129" y="161"/>
                  </a:lnTo>
                  <a:lnTo>
                    <a:pt x="126" y="162"/>
                  </a:lnTo>
                  <a:close/>
                  <a:moveTo>
                    <a:pt x="150" y="157"/>
                  </a:moveTo>
                  <a:lnTo>
                    <a:pt x="150" y="157"/>
                  </a:lnTo>
                  <a:lnTo>
                    <a:pt x="149" y="158"/>
                  </a:lnTo>
                  <a:lnTo>
                    <a:pt x="140" y="158"/>
                  </a:lnTo>
                  <a:lnTo>
                    <a:pt x="139" y="157"/>
                  </a:lnTo>
                  <a:lnTo>
                    <a:pt x="123" y="125"/>
                  </a:lnTo>
                  <a:lnTo>
                    <a:pt x="124" y="124"/>
                  </a:lnTo>
                  <a:lnTo>
                    <a:pt x="149" y="124"/>
                  </a:lnTo>
                  <a:lnTo>
                    <a:pt x="150" y="125"/>
                  </a:lnTo>
                  <a:lnTo>
                    <a:pt x="150" y="126"/>
                  </a:lnTo>
                  <a:lnTo>
                    <a:pt x="150" y="157"/>
                  </a:lnTo>
                  <a:close/>
                  <a:moveTo>
                    <a:pt x="150" y="104"/>
                  </a:moveTo>
                  <a:lnTo>
                    <a:pt x="150" y="104"/>
                  </a:lnTo>
                  <a:lnTo>
                    <a:pt x="149" y="105"/>
                  </a:lnTo>
                  <a:lnTo>
                    <a:pt x="140" y="105"/>
                  </a:lnTo>
                  <a:lnTo>
                    <a:pt x="139" y="104"/>
                  </a:lnTo>
                  <a:lnTo>
                    <a:pt x="123" y="72"/>
                  </a:lnTo>
                  <a:lnTo>
                    <a:pt x="124" y="71"/>
                  </a:lnTo>
                  <a:lnTo>
                    <a:pt x="149" y="71"/>
                  </a:lnTo>
                  <a:lnTo>
                    <a:pt x="150" y="72"/>
                  </a:lnTo>
                  <a:lnTo>
                    <a:pt x="150" y="73"/>
                  </a:lnTo>
                  <a:lnTo>
                    <a:pt x="150" y="104"/>
                  </a:lnTo>
                  <a:close/>
                  <a:moveTo>
                    <a:pt x="150" y="52"/>
                  </a:moveTo>
                  <a:lnTo>
                    <a:pt x="150" y="52"/>
                  </a:lnTo>
                  <a:lnTo>
                    <a:pt x="149" y="53"/>
                  </a:lnTo>
                  <a:lnTo>
                    <a:pt x="140" y="53"/>
                  </a:lnTo>
                  <a:lnTo>
                    <a:pt x="139" y="52"/>
                  </a:lnTo>
                  <a:lnTo>
                    <a:pt x="123" y="21"/>
                  </a:lnTo>
                  <a:lnTo>
                    <a:pt x="123" y="20"/>
                  </a:lnTo>
                  <a:lnTo>
                    <a:pt x="124" y="20"/>
                  </a:lnTo>
                  <a:lnTo>
                    <a:pt x="149" y="20"/>
                  </a:lnTo>
                  <a:lnTo>
                    <a:pt x="150" y="20"/>
                  </a:lnTo>
                  <a:lnTo>
                    <a:pt x="150" y="21"/>
                  </a:lnTo>
                  <a:lnTo>
                    <a:pt x="150" y="52"/>
                  </a:lnTo>
                  <a:close/>
                  <a:moveTo>
                    <a:pt x="267" y="162"/>
                  </a:moveTo>
                  <a:lnTo>
                    <a:pt x="183" y="162"/>
                  </a:lnTo>
                  <a:lnTo>
                    <a:pt x="180" y="161"/>
                  </a:lnTo>
                  <a:lnTo>
                    <a:pt x="179" y="160"/>
                  </a:lnTo>
                  <a:lnTo>
                    <a:pt x="179" y="159"/>
                  </a:lnTo>
                  <a:lnTo>
                    <a:pt x="179" y="124"/>
                  </a:lnTo>
                  <a:lnTo>
                    <a:pt x="179" y="122"/>
                  </a:lnTo>
                  <a:lnTo>
                    <a:pt x="180" y="121"/>
                  </a:lnTo>
                  <a:lnTo>
                    <a:pt x="183" y="120"/>
                  </a:lnTo>
                  <a:lnTo>
                    <a:pt x="246" y="120"/>
                  </a:lnTo>
                  <a:lnTo>
                    <a:pt x="250" y="121"/>
                  </a:lnTo>
                  <a:lnTo>
                    <a:pt x="251" y="122"/>
                  </a:lnTo>
                  <a:lnTo>
                    <a:pt x="251" y="124"/>
                  </a:lnTo>
                  <a:lnTo>
                    <a:pt x="271" y="159"/>
                  </a:lnTo>
                  <a:lnTo>
                    <a:pt x="270" y="160"/>
                  </a:lnTo>
                  <a:lnTo>
                    <a:pt x="270" y="161"/>
                  </a:lnTo>
                  <a:lnTo>
                    <a:pt x="267" y="162"/>
                  </a:lnTo>
                  <a:close/>
                  <a:moveTo>
                    <a:pt x="291" y="157"/>
                  </a:moveTo>
                  <a:lnTo>
                    <a:pt x="291" y="157"/>
                  </a:lnTo>
                  <a:lnTo>
                    <a:pt x="290" y="157"/>
                  </a:lnTo>
                  <a:lnTo>
                    <a:pt x="289" y="158"/>
                  </a:lnTo>
                  <a:lnTo>
                    <a:pt x="281" y="158"/>
                  </a:lnTo>
                  <a:lnTo>
                    <a:pt x="279" y="157"/>
                  </a:lnTo>
                  <a:lnTo>
                    <a:pt x="264" y="125"/>
                  </a:lnTo>
                  <a:lnTo>
                    <a:pt x="264" y="124"/>
                  </a:lnTo>
                  <a:lnTo>
                    <a:pt x="289" y="124"/>
                  </a:lnTo>
                  <a:lnTo>
                    <a:pt x="290" y="125"/>
                  </a:lnTo>
                  <a:lnTo>
                    <a:pt x="291" y="126"/>
                  </a:lnTo>
                  <a:lnTo>
                    <a:pt x="291" y="157"/>
                  </a:lnTo>
                  <a:close/>
                  <a:moveTo>
                    <a:pt x="291" y="104"/>
                  </a:moveTo>
                  <a:lnTo>
                    <a:pt x="291" y="104"/>
                  </a:lnTo>
                  <a:lnTo>
                    <a:pt x="290" y="104"/>
                  </a:lnTo>
                  <a:lnTo>
                    <a:pt x="289" y="105"/>
                  </a:lnTo>
                  <a:lnTo>
                    <a:pt x="281" y="105"/>
                  </a:lnTo>
                  <a:lnTo>
                    <a:pt x="279" y="104"/>
                  </a:lnTo>
                  <a:lnTo>
                    <a:pt x="264" y="72"/>
                  </a:lnTo>
                  <a:lnTo>
                    <a:pt x="264" y="71"/>
                  </a:lnTo>
                  <a:lnTo>
                    <a:pt x="289" y="71"/>
                  </a:lnTo>
                  <a:lnTo>
                    <a:pt x="290" y="72"/>
                  </a:lnTo>
                  <a:lnTo>
                    <a:pt x="291" y="73"/>
                  </a:lnTo>
                  <a:lnTo>
                    <a:pt x="291" y="104"/>
                  </a:lnTo>
                  <a:close/>
                  <a:moveTo>
                    <a:pt x="291" y="52"/>
                  </a:moveTo>
                  <a:lnTo>
                    <a:pt x="291" y="52"/>
                  </a:lnTo>
                  <a:lnTo>
                    <a:pt x="290" y="52"/>
                  </a:lnTo>
                  <a:lnTo>
                    <a:pt x="289" y="53"/>
                  </a:lnTo>
                  <a:lnTo>
                    <a:pt x="281" y="53"/>
                  </a:lnTo>
                  <a:lnTo>
                    <a:pt x="279" y="52"/>
                  </a:lnTo>
                  <a:lnTo>
                    <a:pt x="264" y="21"/>
                  </a:lnTo>
                  <a:lnTo>
                    <a:pt x="264" y="20"/>
                  </a:lnTo>
                  <a:lnTo>
                    <a:pt x="289" y="20"/>
                  </a:lnTo>
                  <a:lnTo>
                    <a:pt x="290" y="20"/>
                  </a:lnTo>
                  <a:lnTo>
                    <a:pt x="291" y="21"/>
                  </a:lnTo>
                  <a:lnTo>
                    <a:pt x="291" y="52"/>
                  </a:lnTo>
                  <a:close/>
                  <a:moveTo>
                    <a:pt x="407" y="162"/>
                  </a:moveTo>
                  <a:lnTo>
                    <a:pt x="323" y="162"/>
                  </a:lnTo>
                  <a:lnTo>
                    <a:pt x="321" y="161"/>
                  </a:lnTo>
                  <a:lnTo>
                    <a:pt x="320" y="160"/>
                  </a:lnTo>
                  <a:lnTo>
                    <a:pt x="319" y="159"/>
                  </a:lnTo>
                  <a:lnTo>
                    <a:pt x="319" y="124"/>
                  </a:lnTo>
                  <a:lnTo>
                    <a:pt x="320" y="122"/>
                  </a:lnTo>
                  <a:lnTo>
                    <a:pt x="321" y="121"/>
                  </a:lnTo>
                  <a:lnTo>
                    <a:pt x="323" y="120"/>
                  </a:lnTo>
                  <a:lnTo>
                    <a:pt x="387" y="120"/>
                  </a:lnTo>
                  <a:lnTo>
                    <a:pt x="390" y="121"/>
                  </a:lnTo>
                  <a:lnTo>
                    <a:pt x="391" y="122"/>
                  </a:lnTo>
                  <a:lnTo>
                    <a:pt x="392" y="124"/>
                  </a:lnTo>
                  <a:lnTo>
                    <a:pt x="411" y="159"/>
                  </a:lnTo>
                  <a:lnTo>
                    <a:pt x="411" y="160"/>
                  </a:lnTo>
                  <a:lnTo>
                    <a:pt x="410" y="161"/>
                  </a:lnTo>
                  <a:lnTo>
                    <a:pt x="407" y="162"/>
                  </a:lnTo>
                  <a:close/>
                  <a:moveTo>
                    <a:pt x="431" y="157"/>
                  </a:moveTo>
                  <a:lnTo>
                    <a:pt x="431" y="157"/>
                  </a:lnTo>
                  <a:lnTo>
                    <a:pt x="430" y="158"/>
                  </a:lnTo>
                  <a:lnTo>
                    <a:pt x="422" y="158"/>
                  </a:lnTo>
                  <a:lnTo>
                    <a:pt x="420" y="157"/>
                  </a:lnTo>
                  <a:lnTo>
                    <a:pt x="404" y="125"/>
                  </a:lnTo>
                  <a:lnTo>
                    <a:pt x="405" y="124"/>
                  </a:lnTo>
                  <a:lnTo>
                    <a:pt x="430" y="124"/>
                  </a:lnTo>
                  <a:lnTo>
                    <a:pt x="431" y="125"/>
                  </a:lnTo>
                  <a:lnTo>
                    <a:pt x="431" y="126"/>
                  </a:lnTo>
                  <a:lnTo>
                    <a:pt x="431" y="157"/>
                  </a:lnTo>
                  <a:close/>
                  <a:moveTo>
                    <a:pt x="431" y="104"/>
                  </a:moveTo>
                  <a:lnTo>
                    <a:pt x="431" y="104"/>
                  </a:lnTo>
                  <a:lnTo>
                    <a:pt x="430" y="105"/>
                  </a:lnTo>
                  <a:lnTo>
                    <a:pt x="422" y="105"/>
                  </a:lnTo>
                  <a:lnTo>
                    <a:pt x="420" y="104"/>
                  </a:lnTo>
                  <a:lnTo>
                    <a:pt x="404" y="72"/>
                  </a:lnTo>
                  <a:lnTo>
                    <a:pt x="405" y="71"/>
                  </a:lnTo>
                  <a:lnTo>
                    <a:pt x="430" y="71"/>
                  </a:lnTo>
                  <a:lnTo>
                    <a:pt x="431" y="72"/>
                  </a:lnTo>
                  <a:lnTo>
                    <a:pt x="431" y="73"/>
                  </a:lnTo>
                  <a:lnTo>
                    <a:pt x="431" y="104"/>
                  </a:lnTo>
                  <a:close/>
                  <a:moveTo>
                    <a:pt x="431" y="52"/>
                  </a:moveTo>
                  <a:lnTo>
                    <a:pt x="431" y="52"/>
                  </a:lnTo>
                  <a:lnTo>
                    <a:pt x="430" y="53"/>
                  </a:lnTo>
                  <a:lnTo>
                    <a:pt x="422" y="53"/>
                  </a:lnTo>
                  <a:lnTo>
                    <a:pt x="420" y="52"/>
                  </a:lnTo>
                  <a:lnTo>
                    <a:pt x="404" y="21"/>
                  </a:lnTo>
                  <a:lnTo>
                    <a:pt x="404" y="20"/>
                  </a:lnTo>
                  <a:lnTo>
                    <a:pt x="405" y="20"/>
                  </a:lnTo>
                  <a:lnTo>
                    <a:pt x="430" y="20"/>
                  </a:lnTo>
                  <a:lnTo>
                    <a:pt x="431" y="20"/>
                  </a:lnTo>
                  <a:lnTo>
                    <a:pt x="431" y="21"/>
                  </a:lnTo>
                  <a:lnTo>
                    <a:pt x="431" y="52"/>
                  </a:lnTo>
                  <a:close/>
                  <a:moveTo>
                    <a:pt x="548" y="162"/>
                  </a:moveTo>
                  <a:lnTo>
                    <a:pt x="464" y="162"/>
                  </a:lnTo>
                  <a:lnTo>
                    <a:pt x="461" y="161"/>
                  </a:lnTo>
                  <a:lnTo>
                    <a:pt x="460" y="160"/>
                  </a:lnTo>
                  <a:lnTo>
                    <a:pt x="460" y="159"/>
                  </a:lnTo>
                  <a:lnTo>
                    <a:pt x="460" y="124"/>
                  </a:lnTo>
                  <a:lnTo>
                    <a:pt x="460" y="122"/>
                  </a:lnTo>
                  <a:lnTo>
                    <a:pt x="461" y="121"/>
                  </a:lnTo>
                  <a:lnTo>
                    <a:pt x="464" y="120"/>
                  </a:lnTo>
                  <a:lnTo>
                    <a:pt x="528" y="120"/>
                  </a:lnTo>
                  <a:lnTo>
                    <a:pt x="531" y="121"/>
                  </a:lnTo>
                  <a:lnTo>
                    <a:pt x="532" y="122"/>
                  </a:lnTo>
                  <a:lnTo>
                    <a:pt x="533" y="124"/>
                  </a:lnTo>
                  <a:lnTo>
                    <a:pt x="552" y="159"/>
                  </a:lnTo>
                  <a:lnTo>
                    <a:pt x="552" y="160"/>
                  </a:lnTo>
                  <a:lnTo>
                    <a:pt x="551" y="161"/>
                  </a:lnTo>
                  <a:lnTo>
                    <a:pt x="548" y="162"/>
                  </a:lnTo>
                  <a:close/>
                  <a:moveTo>
                    <a:pt x="572" y="157"/>
                  </a:moveTo>
                  <a:lnTo>
                    <a:pt x="572" y="157"/>
                  </a:lnTo>
                  <a:lnTo>
                    <a:pt x="571" y="158"/>
                  </a:lnTo>
                  <a:lnTo>
                    <a:pt x="562" y="158"/>
                  </a:lnTo>
                  <a:lnTo>
                    <a:pt x="561" y="157"/>
                  </a:lnTo>
                  <a:lnTo>
                    <a:pt x="545" y="125"/>
                  </a:lnTo>
                  <a:lnTo>
                    <a:pt x="546" y="124"/>
                  </a:lnTo>
                  <a:lnTo>
                    <a:pt x="571" y="124"/>
                  </a:lnTo>
                  <a:lnTo>
                    <a:pt x="572" y="125"/>
                  </a:lnTo>
                  <a:lnTo>
                    <a:pt x="572" y="126"/>
                  </a:lnTo>
                  <a:lnTo>
                    <a:pt x="572" y="157"/>
                  </a:lnTo>
                  <a:close/>
                  <a:moveTo>
                    <a:pt x="572" y="104"/>
                  </a:moveTo>
                  <a:lnTo>
                    <a:pt x="572" y="104"/>
                  </a:lnTo>
                  <a:lnTo>
                    <a:pt x="571" y="105"/>
                  </a:lnTo>
                  <a:lnTo>
                    <a:pt x="562" y="105"/>
                  </a:lnTo>
                  <a:lnTo>
                    <a:pt x="561" y="104"/>
                  </a:lnTo>
                  <a:lnTo>
                    <a:pt x="545" y="72"/>
                  </a:lnTo>
                  <a:lnTo>
                    <a:pt x="546" y="71"/>
                  </a:lnTo>
                  <a:lnTo>
                    <a:pt x="571" y="71"/>
                  </a:lnTo>
                  <a:lnTo>
                    <a:pt x="572" y="72"/>
                  </a:lnTo>
                  <a:lnTo>
                    <a:pt x="572" y="73"/>
                  </a:lnTo>
                  <a:lnTo>
                    <a:pt x="572" y="104"/>
                  </a:lnTo>
                  <a:close/>
                  <a:moveTo>
                    <a:pt x="572" y="52"/>
                  </a:moveTo>
                  <a:lnTo>
                    <a:pt x="572" y="52"/>
                  </a:lnTo>
                  <a:lnTo>
                    <a:pt x="571" y="53"/>
                  </a:lnTo>
                  <a:lnTo>
                    <a:pt x="562" y="53"/>
                  </a:lnTo>
                  <a:lnTo>
                    <a:pt x="561" y="52"/>
                  </a:lnTo>
                  <a:lnTo>
                    <a:pt x="545" y="21"/>
                  </a:lnTo>
                  <a:lnTo>
                    <a:pt x="545" y="20"/>
                  </a:lnTo>
                  <a:lnTo>
                    <a:pt x="546" y="20"/>
                  </a:lnTo>
                  <a:lnTo>
                    <a:pt x="571" y="20"/>
                  </a:lnTo>
                  <a:lnTo>
                    <a:pt x="572" y="20"/>
                  </a:lnTo>
                  <a:lnTo>
                    <a:pt x="572" y="21"/>
                  </a:lnTo>
                  <a:lnTo>
                    <a:pt x="572" y="52"/>
                  </a:lnTo>
                  <a:close/>
                </a:path>
              </a:pathLst>
            </a:custGeom>
            <a:solidFill>
              <a:srgbClr val="0070C0"/>
            </a:solidFill>
            <a:ln w="9525">
              <a:solidFill>
                <a:srgbClr val="0070C0"/>
              </a:solidFill>
              <a:round/>
            </a:ln>
          </p:spPr>
          <p:txBody>
            <a:bodyPr vert="horz" wrap="square" lIns="86241" tIns="43124" rIns="86241" bIns="43124" numCol="1" anchor="ctr" anchorCtr="0" compatLnSpc="1"/>
            <a:lstStyle/>
            <a:p>
              <a:pPr algn="ctr" defTabSz="912495"/>
              <a:endParaRPr lang="zh-CN" altLang="en-US" sz="1500" dirty="0">
                <a:solidFill>
                  <a:srgbClr val="1D1D1A"/>
                </a:solidFill>
                <a:cs typeface="Huawei Sans" pitchFamily="2" charset="-79"/>
              </a:endParaRPr>
            </a:p>
          </p:txBody>
        </p:sp>
        <p:sp>
          <p:nvSpPr>
            <p:cNvPr id="835" name="Freeform 1264"/>
            <p:cNvSpPr>
              <a:spLocks noEditPoints="1"/>
            </p:cNvSpPr>
            <p:nvPr/>
          </p:nvSpPr>
          <p:spPr bwMode="auto">
            <a:xfrm>
              <a:off x="4754919" y="3976717"/>
              <a:ext cx="309091" cy="146151"/>
            </a:xfrm>
            <a:custGeom>
              <a:avLst/>
              <a:gdLst>
                <a:gd name="T0" fmla="*/ 0 w 602"/>
                <a:gd name="T1" fmla="*/ 2147483647 h 177"/>
                <a:gd name="T2" fmla="*/ 2147483647 w 602"/>
                <a:gd name="T3" fmla="*/ 2147483647 h 177"/>
                <a:gd name="T4" fmla="*/ 2147483647 w 602"/>
                <a:gd name="T5" fmla="*/ 2147483647 h 177"/>
                <a:gd name="T6" fmla="*/ 2147483647 w 602"/>
                <a:gd name="T7" fmla="*/ 0 h 177"/>
                <a:gd name="T8" fmla="*/ 2147483647 w 602"/>
                <a:gd name="T9" fmla="*/ 2147483647 h 177"/>
                <a:gd name="T10" fmla="*/ 2147483647 w 602"/>
                <a:gd name="T11" fmla="*/ 2147483647 h 177"/>
                <a:gd name="T12" fmla="*/ 2147483647 w 602"/>
                <a:gd name="T13" fmla="*/ 2147483647 h 177"/>
                <a:gd name="T14" fmla="*/ 2147483647 w 602"/>
                <a:gd name="T15" fmla="*/ 2147483647 h 177"/>
                <a:gd name="T16" fmla="*/ 2147483647 w 602"/>
                <a:gd name="T17" fmla="*/ 2147483647 h 177"/>
                <a:gd name="T18" fmla="*/ 2147483647 w 602"/>
                <a:gd name="T19" fmla="*/ 2147483647 h 177"/>
                <a:gd name="T20" fmla="*/ 2147483647 w 602"/>
                <a:gd name="T21" fmla="*/ 2147483647 h 177"/>
                <a:gd name="T22" fmla="*/ 2147483647 w 602"/>
                <a:gd name="T23" fmla="*/ 2147483647 h 177"/>
                <a:gd name="T24" fmla="*/ 2147483647 w 602"/>
                <a:gd name="T25" fmla="*/ 2147483647 h 177"/>
                <a:gd name="T26" fmla="*/ 2147483647 w 602"/>
                <a:gd name="T27" fmla="*/ 2147483647 h 177"/>
                <a:gd name="T28" fmla="*/ 2147483647 w 602"/>
                <a:gd name="T29" fmla="*/ 2147483647 h 177"/>
                <a:gd name="T30" fmla="*/ 2147483647 w 602"/>
                <a:gd name="T31" fmla="*/ 2147483647 h 177"/>
                <a:gd name="T32" fmla="*/ 2147483647 w 602"/>
                <a:gd name="T33" fmla="*/ 2147483647 h 177"/>
                <a:gd name="T34" fmla="*/ 2147483647 w 602"/>
                <a:gd name="T35" fmla="*/ 2147483647 h 177"/>
                <a:gd name="T36" fmla="*/ 2147483647 w 602"/>
                <a:gd name="T37" fmla="*/ 2147483647 h 177"/>
                <a:gd name="T38" fmla="*/ 2147483647 w 602"/>
                <a:gd name="T39" fmla="*/ 2147483647 h 177"/>
                <a:gd name="T40" fmla="*/ 2147483647 w 602"/>
                <a:gd name="T41" fmla="*/ 2147483647 h 177"/>
                <a:gd name="T42" fmla="*/ 2147483647 w 602"/>
                <a:gd name="T43" fmla="*/ 2147483647 h 177"/>
                <a:gd name="T44" fmla="*/ 2147483647 w 602"/>
                <a:gd name="T45" fmla="*/ 2147483647 h 177"/>
                <a:gd name="T46" fmla="*/ 2147483647 w 602"/>
                <a:gd name="T47" fmla="*/ 2147483647 h 177"/>
                <a:gd name="T48" fmla="*/ 2147483647 w 602"/>
                <a:gd name="T49" fmla="*/ 2147483647 h 177"/>
                <a:gd name="T50" fmla="*/ 2147483647 w 602"/>
                <a:gd name="T51" fmla="*/ 2147483647 h 177"/>
                <a:gd name="T52" fmla="*/ 2147483647 w 602"/>
                <a:gd name="T53" fmla="*/ 2147483647 h 177"/>
                <a:gd name="T54" fmla="*/ 2147483647 w 602"/>
                <a:gd name="T55" fmla="*/ 2147483647 h 177"/>
                <a:gd name="T56" fmla="*/ 2147483647 w 602"/>
                <a:gd name="T57" fmla="*/ 2147483647 h 177"/>
                <a:gd name="T58" fmla="*/ 2147483647 w 602"/>
                <a:gd name="T59" fmla="*/ 2147483647 h 177"/>
                <a:gd name="T60" fmla="*/ 2147483647 w 602"/>
                <a:gd name="T61" fmla="*/ 2147483647 h 177"/>
                <a:gd name="T62" fmla="*/ 2147483647 w 602"/>
                <a:gd name="T63" fmla="*/ 2147483647 h 177"/>
                <a:gd name="T64" fmla="*/ 2147483647 w 602"/>
                <a:gd name="T65" fmla="*/ 2147483647 h 177"/>
                <a:gd name="T66" fmla="*/ 2147483647 w 602"/>
                <a:gd name="T67" fmla="*/ 2147483647 h 177"/>
                <a:gd name="T68" fmla="*/ 2147483647 w 602"/>
                <a:gd name="T69" fmla="*/ 2147483647 h 177"/>
                <a:gd name="T70" fmla="*/ 2147483647 w 602"/>
                <a:gd name="T71" fmla="*/ 2147483647 h 177"/>
                <a:gd name="T72" fmla="*/ 2147483647 w 602"/>
                <a:gd name="T73" fmla="*/ 2147483647 h 177"/>
                <a:gd name="T74" fmla="*/ 2147483647 w 602"/>
                <a:gd name="T75" fmla="*/ 2147483647 h 177"/>
                <a:gd name="T76" fmla="*/ 2147483647 w 602"/>
                <a:gd name="T77" fmla="*/ 2147483647 h 177"/>
                <a:gd name="T78" fmla="*/ 2147483647 w 602"/>
                <a:gd name="T79" fmla="*/ 2147483647 h 177"/>
                <a:gd name="T80" fmla="*/ 2147483647 w 602"/>
                <a:gd name="T81" fmla="*/ 2147483647 h 177"/>
                <a:gd name="T82" fmla="*/ 2147483647 w 602"/>
                <a:gd name="T83" fmla="*/ 2147483647 h 177"/>
                <a:gd name="T84" fmla="*/ 2147483647 w 602"/>
                <a:gd name="T85" fmla="*/ 2147483647 h 177"/>
                <a:gd name="T86" fmla="*/ 2147483647 w 602"/>
                <a:gd name="T87" fmla="*/ 2147483647 h 177"/>
                <a:gd name="T88" fmla="*/ 2147483647 w 602"/>
                <a:gd name="T89" fmla="*/ 2147483647 h 177"/>
                <a:gd name="T90" fmla="*/ 2147483647 w 602"/>
                <a:gd name="T91" fmla="*/ 2147483647 h 177"/>
                <a:gd name="T92" fmla="*/ 2147483647 w 602"/>
                <a:gd name="T93" fmla="*/ 2147483647 h 177"/>
                <a:gd name="T94" fmla="*/ 2147483647 w 602"/>
                <a:gd name="T95" fmla="*/ 2147483647 h 177"/>
                <a:gd name="T96" fmla="*/ 2147483647 w 602"/>
                <a:gd name="T97" fmla="*/ 2147483647 h 177"/>
                <a:gd name="T98" fmla="*/ 2147483647 w 602"/>
                <a:gd name="T99" fmla="*/ 2147483647 h 177"/>
                <a:gd name="T100" fmla="*/ 2147483647 w 602"/>
                <a:gd name="T101" fmla="*/ 2147483647 h 177"/>
                <a:gd name="T102" fmla="*/ 2147483647 w 602"/>
                <a:gd name="T103" fmla="*/ 2147483647 h 177"/>
                <a:gd name="T104" fmla="*/ 2147483647 w 602"/>
                <a:gd name="T105" fmla="*/ 2147483647 h 177"/>
                <a:gd name="T106" fmla="*/ 2147483647 w 602"/>
                <a:gd name="T107" fmla="*/ 2147483647 h 177"/>
                <a:gd name="T108" fmla="*/ 2147483647 w 602"/>
                <a:gd name="T109" fmla="*/ 2147483647 h 177"/>
                <a:gd name="T110" fmla="*/ 2147483647 w 602"/>
                <a:gd name="T111" fmla="*/ 2147483647 h 177"/>
                <a:gd name="T112" fmla="*/ 2147483647 w 602"/>
                <a:gd name="T113" fmla="*/ 2147483647 h 177"/>
                <a:gd name="T114" fmla="*/ 2147483647 w 602"/>
                <a:gd name="T115" fmla="*/ 2147483647 h 177"/>
                <a:gd name="T116" fmla="*/ 2147483647 w 602"/>
                <a:gd name="T117" fmla="*/ 2147483647 h 177"/>
                <a:gd name="T118" fmla="*/ 2147483647 w 602"/>
                <a:gd name="T119" fmla="*/ 2147483647 h 1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02"/>
                <a:gd name="T181" fmla="*/ 0 h 177"/>
                <a:gd name="T182" fmla="*/ 602 w 602"/>
                <a:gd name="T183" fmla="*/ 177 h 17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02" h="177">
                  <a:moveTo>
                    <a:pt x="586" y="0"/>
                  </a:moveTo>
                  <a:lnTo>
                    <a:pt x="18" y="0"/>
                  </a:lnTo>
                  <a:lnTo>
                    <a:pt x="12" y="1"/>
                  </a:lnTo>
                  <a:lnTo>
                    <a:pt x="5" y="4"/>
                  </a:lnTo>
                  <a:lnTo>
                    <a:pt x="2" y="10"/>
                  </a:lnTo>
                  <a:lnTo>
                    <a:pt x="1" y="12"/>
                  </a:lnTo>
                  <a:lnTo>
                    <a:pt x="0" y="15"/>
                  </a:lnTo>
                  <a:lnTo>
                    <a:pt x="0" y="163"/>
                  </a:lnTo>
                  <a:lnTo>
                    <a:pt x="1" y="165"/>
                  </a:lnTo>
                  <a:lnTo>
                    <a:pt x="2" y="168"/>
                  </a:lnTo>
                  <a:lnTo>
                    <a:pt x="5" y="173"/>
                  </a:lnTo>
                  <a:lnTo>
                    <a:pt x="12" y="176"/>
                  </a:lnTo>
                  <a:lnTo>
                    <a:pt x="15" y="177"/>
                  </a:lnTo>
                  <a:lnTo>
                    <a:pt x="18" y="177"/>
                  </a:lnTo>
                  <a:lnTo>
                    <a:pt x="586" y="177"/>
                  </a:lnTo>
                  <a:lnTo>
                    <a:pt x="589" y="177"/>
                  </a:lnTo>
                  <a:lnTo>
                    <a:pt x="592" y="176"/>
                  </a:lnTo>
                  <a:lnTo>
                    <a:pt x="598" y="173"/>
                  </a:lnTo>
                  <a:lnTo>
                    <a:pt x="601" y="168"/>
                  </a:lnTo>
                  <a:lnTo>
                    <a:pt x="602" y="165"/>
                  </a:lnTo>
                  <a:lnTo>
                    <a:pt x="602" y="163"/>
                  </a:lnTo>
                  <a:lnTo>
                    <a:pt x="602" y="15"/>
                  </a:lnTo>
                  <a:lnTo>
                    <a:pt x="602" y="12"/>
                  </a:lnTo>
                  <a:lnTo>
                    <a:pt x="601" y="10"/>
                  </a:lnTo>
                  <a:lnTo>
                    <a:pt x="598" y="4"/>
                  </a:lnTo>
                  <a:lnTo>
                    <a:pt x="592" y="1"/>
                  </a:lnTo>
                  <a:lnTo>
                    <a:pt x="586" y="0"/>
                  </a:lnTo>
                  <a:close/>
                  <a:moveTo>
                    <a:pt x="460" y="19"/>
                  </a:moveTo>
                  <a:lnTo>
                    <a:pt x="460" y="19"/>
                  </a:lnTo>
                  <a:lnTo>
                    <a:pt x="460" y="17"/>
                  </a:lnTo>
                  <a:lnTo>
                    <a:pt x="461" y="16"/>
                  </a:lnTo>
                  <a:lnTo>
                    <a:pt x="464" y="15"/>
                  </a:lnTo>
                  <a:lnTo>
                    <a:pt x="528" y="15"/>
                  </a:lnTo>
                  <a:lnTo>
                    <a:pt x="531" y="16"/>
                  </a:lnTo>
                  <a:lnTo>
                    <a:pt x="532" y="17"/>
                  </a:lnTo>
                  <a:lnTo>
                    <a:pt x="533" y="19"/>
                  </a:lnTo>
                  <a:lnTo>
                    <a:pt x="552" y="54"/>
                  </a:lnTo>
                  <a:lnTo>
                    <a:pt x="552" y="55"/>
                  </a:lnTo>
                  <a:lnTo>
                    <a:pt x="551" y="57"/>
                  </a:lnTo>
                  <a:lnTo>
                    <a:pt x="548" y="58"/>
                  </a:lnTo>
                  <a:lnTo>
                    <a:pt x="464" y="58"/>
                  </a:lnTo>
                  <a:lnTo>
                    <a:pt x="461" y="57"/>
                  </a:lnTo>
                  <a:lnTo>
                    <a:pt x="460" y="55"/>
                  </a:lnTo>
                  <a:lnTo>
                    <a:pt x="460" y="54"/>
                  </a:lnTo>
                  <a:lnTo>
                    <a:pt x="460" y="19"/>
                  </a:lnTo>
                  <a:close/>
                  <a:moveTo>
                    <a:pt x="460" y="71"/>
                  </a:moveTo>
                  <a:lnTo>
                    <a:pt x="460" y="71"/>
                  </a:lnTo>
                  <a:lnTo>
                    <a:pt x="460" y="69"/>
                  </a:lnTo>
                  <a:lnTo>
                    <a:pt x="461" y="68"/>
                  </a:lnTo>
                  <a:lnTo>
                    <a:pt x="464" y="67"/>
                  </a:lnTo>
                  <a:lnTo>
                    <a:pt x="528" y="67"/>
                  </a:lnTo>
                  <a:lnTo>
                    <a:pt x="531" y="68"/>
                  </a:lnTo>
                  <a:lnTo>
                    <a:pt x="532" y="69"/>
                  </a:lnTo>
                  <a:lnTo>
                    <a:pt x="533" y="71"/>
                  </a:lnTo>
                  <a:lnTo>
                    <a:pt x="552" y="106"/>
                  </a:lnTo>
                  <a:lnTo>
                    <a:pt x="552" y="107"/>
                  </a:lnTo>
                  <a:lnTo>
                    <a:pt x="551" y="108"/>
                  </a:lnTo>
                  <a:lnTo>
                    <a:pt x="548" y="110"/>
                  </a:lnTo>
                  <a:lnTo>
                    <a:pt x="464" y="110"/>
                  </a:lnTo>
                  <a:lnTo>
                    <a:pt x="461" y="108"/>
                  </a:lnTo>
                  <a:lnTo>
                    <a:pt x="460" y="107"/>
                  </a:lnTo>
                  <a:lnTo>
                    <a:pt x="460" y="106"/>
                  </a:lnTo>
                  <a:lnTo>
                    <a:pt x="460" y="71"/>
                  </a:lnTo>
                  <a:close/>
                  <a:moveTo>
                    <a:pt x="319" y="19"/>
                  </a:moveTo>
                  <a:lnTo>
                    <a:pt x="319" y="19"/>
                  </a:lnTo>
                  <a:lnTo>
                    <a:pt x="320" y="17"/>
                  </a:lnTo>
                  <a:lnTo>
                    <a:pt x="321" y="16"/>
                  </a:lnTo>
                  <a:lnTo>
                    <a:pt x="323" y="15"/>
                  </a:lnTo>
                  <a:lnTo>
                    <a:pt x="387" y="15"/>
                  </a:lnTo>
                  <a:lnTo>
                    <a:pt x="390" y="16"/>
                  </a:lnTo>
                  <a:lnTo>
                    <a:pt x="391" y="17"/>
                  </a:lnTo>
                  <a:lnTo>
                    <a:pt x="392" y="19"/>
                  </a:lnTo>
                  <a:lnTo>
                    <a:pt x="411" y="54"/>
                  </a:lnTo>
                  <a:lnTo>
                    <a:pt x="411" y="55"/>
                  </a:lnTo>
                  <a:lnTo>
                    <a:pt x="410" y="57"/>
                  </a:lnTo>
                  <a:lnTo>
                    <a:pt x="407" y="58"/>
                  </a:lnTo>
                  <a:lnTo>
                    <a:pt x="323" y="58"/>
                  </a:lnTo>
                  <a:lnTo>
                    <a:pt x="321" y="57"/>
                  </a:lnTo>
                  <a:lnTo>
                    <a:pt x="320" y="55"/>
                  </a:lnTo>
                  <a:lnTo>
                    <a:pt x="319" y="54"/>
                  </a:lnTo>
                  <a:lnTo>
                    <a:pt x="319" y="19"/>
                  </a:lnTo>
                  <a:close/>
                  <a:moveTo>
                    <a:pt x="319" y="71"/>
                  </a:moveTo>
                  <a:lnTo>
                    <a:pt x="319" y="71"/>
                  </a:lnTo>
                  <a:lnTo>
                    <a:pt x="320" y="69"/>
                  </a:lnTo>
                  <a:lnTo>
                    <a:pt x="321" y="68"/>
                  </a:lnTo>
                  <a:lnTo>
                    <a:pt x="323" y="67"/>
                  </a:lnTo>
                  <a:lnTo>
                    <a:pt x="387" y="67"/>
                  </a:lnTo>
                  <a:lnTo>
                    <a:pt x="390" y="68"/>
                  </a:lnTo>
                  <a:lnTo>
                    <a:pt x="391" y="69"/>
                  </a:lnTo>
                  <a:lnTo>
                    <a:pt x="392" y="71"/>
                  </a:lnTo>
                  <a:lnTo>
                    <a:pt x="411" y="106"/>
                  </a:lnTo>
                  <a:lnTo>
                    <a:pt x="411" y="107"/>
                  </a:lnTo>
                  <a:lnTo>
                    <a:pt x="410" y="108"/>
                  </a:lnTo>
                  <a:lnTo>
                    <a:pt x="407" y="110"/>
                  </a:lnTo>
                  <a:lnTo>
                    <a:pt x="323" y="110"/>
                  </a:lnTo>
                  <a:lnTo>
                    <a:pt x="321" y="108"/>
                  </a:lnTo>
                  <a:lnTo>
                    <a:pt x="320" y="107"/>
                  </a:lnTo>
                  <a:lnTo>
                    <a:pt x="319" y="106"/>
                  </a:lnTo>
                  <a:lnTo>
                    <a:pt x="319" y="71"/>
                  </a:lnTo>
                  <a:close/>
                  <a:moveTo>
                    <a:pt x="179" y="19"/>
                  </a:moveTo>
                  <a:lnTo>
                    <a:pt x="179" y="19"/>
                  </a:lnTo>
                  <a:lnTo>
                    <a:pt x="179" y="17"/>
                  </a:lnTo>
                  <a:lnTo>
                    <a:pt x="180" y="16"/>
                  </a:lnTo>
                  <a:lnTo>
                    <a:pt x="183" y="15"/>
                  </a:lnTo>
                  <a:lnTo>
                    <a:pt x="246" y="15"/>
                  </a:lnTo>
                  <a:lnTo>
                    <a:pt x="250" y="16"/>
                  </a:lnTo>
                  <a:lnTo>
                    <a:pt x="251" y="17"/>
                  </a:lnTo>
                  <a:lnTo>
                    <a:pt x="251" y="19"/>
                  </a:lnTo>
                  <a:lnTo>
                    <a:pt x="271" y="54"/>
                  </a:lnTo>
                  <a:lnTo>
                    <a:pt x="270" y="55"/>
                  </a:lnTo>
                  <a:lnTo>
                    <a:pt x="270" y="57"/>
                  </a:lnTo>
                  <a:lnTo>
                    <a:pt x="267" y="58"/>
                  </a:lnTo>
                  <a:lnTo>
                    <a:pt x="183" y="58"/>
                  </a:lnTo>
                  <a:lnTo>
                    <a:pt x="180" y="57"/>
                  </a:lnTo>
                  <a:lnTo>
                    <a:pt x="179" y="55"/>
                  </a:lnTo>
                  <a:lnTo>
                    <a:pt x="179" y="54"/>
                  </a:lnTo>
                  <a:lnTo>
                    <a:pt x="179" y="19"/>
                  </a:lnTo>
                  <a:close/>
                  <a:moveTo>
                    <a:pt x="179" y="71"/>
                  </a:moveTo>
                  <a:lnTo>
                    <a:pt x="179" y="71"/>
                  </a:lnTo>
                  <a:lnTo>
                    <a:pt x="179" y="69"/>
                  </a:lnTo>
                  <a:lnTo>
                    <a:pt x="180" y="68"/>
                  </a:lnTo>
                  <a:lnTo>
                    <a:pt x="183" y="67"/>
                  </a:lnTo>
                  <a:lnTo>
                    <a:pt x="246" y="67"/>
                  </a:lnTo>
                  <a:lnTo>
                    <a:pt x="250" y="68"/>
                  </a:lnTo>
                  <a:lnTo>
                    <a:pt x="251" y="69"/>
                  </a:lnTo>
                  <a:lnTo>
                    <a:pt x="251" y="71"/>
                  </a:lnTo>
                  <a:lnTo>
                    <a:pt x="271" y="106"/>
                  </a:lnTo>
                  <a:lnTo>
                    <a:pt x="270" y="107"/>
                  </a:lnTo>
                  <a:lnTo>
                    <a:pt x="270" y="108"/>
                  </a:lnTo>
                  <a:lnTo>
                    <a:pt x="267" y="110"/>
                  </a:lnTo>
                  <a:lnTo>
                    <a:pt x="183" y="110"/>
                  </a:lnTo>
                  <a:lnTo>
                    <a:pt x="180" y="108"/>
                  </a:lnTo>
                  <a:lnTo>
                    <a:pt x="179" y="107"/>
                  </a:lnTo>
                  <a:lnTo>
                    <a:pt x="179" y="106"/>
                  </a:lnTo>
                  <a:lnTo>
                    <a:pt x="179" y="71"/>
                  </a:lnTo>
                  <a:close/>
                  <a:moveTo>
                    <a:pt x="38" y="19"/>
                  </a:moveTo>
                  <a:lnTo>
                    <a:pt x="38" y="19"/>
                  </a:lnTo>
                  <a:lnTo>
                    <a:pt x="38" y="17"/>
                  </a:lnTo>
                  <a:lnTo>
                    <a:pt x="39" y="16"/>
                  </a:lnTo>
                  <a:lnTo>
                    <a:pt x="42" y="15"/>
                  </a:lnTo>
                  <a:lnTo>
                    <a:pt x="106" y="15"/>
                  </a:lnTo>
                  <a:lnTo>
                    <a:pt x="109" y="16"/>
                  </a:lnTo>
                  <a:lnTo>
                    <a:pt x="110" y="17"/>
                  </a:lnTo>
                  <a:lnTo>
                    <a:pt x="111" y="19"/>
                  </a:lnTo>
                  <a:lnTo>
                    <a:pt x="130" y="54"/>
                  </a:lnTo>
                  <a:lnTo>
                    <a:pt x="130" y="55"/>
                  </a:lnTo>
                  <a:lnTo>
                    <a:pt x="129" y="57"/>
                  </a:lnTo>
                  <a:lnTo>
                    <a:pt x="126" y="58"/>
                  </a:lnTo>
                  <a:lnTo>
                    <a:pt x="42" y="58"/>
                  </a:lnTo>
                  <a:lnTo>
                    <a:pt x="39" y="57"/>
                  </a:lnTo>
                  <a:lnTo>
                    <a:pt x="38" y="55"/>
                  </a:lnTo>
                  <a:lnTo>
                    <a:pt x="38" y="54"/>
                  </a:lnTo>
                  <a:lnTo>
                    <a:pt x="38" y="19"/>
                  </a:lnTo>
                  <a:close/>
                  <a:moveTo>
                    <a:pt x="38" y="71"/>
                  </a:moveTo>
                  <a:lnTo>
                    <a:pt x="38" y="71"/>
                  </a:lnTo>
                  <a:lnTo>
                    <a:pt x="38" y="69"/>
                  </a:lnTo>
                  <a:lnTo>
                    <a:pt x="39" y="68"/>
                  </a:lnTo>
                  <a:lnTo>
                    <a:pt x="42" y="67"/>
                  </a:lnTo>
                  <a:lnTo>
                    <a:pt x="106" y="67"/>
                  </a:lnTo>
                  <a:lnTo>
                    <a:pt x="109" y="68"/>
                  </a:lnTo>
                  <a:lnTo>
                    <a:pt x="110" y="69"/>
                  </a:lnTo>
                  <a:lnTo>
                    <a:pt x="111" y="71"/>
                  </a:lnTo>
                  <a:lnTo>
                    <a:pt x="130" y="106"/>
                  </a:lnTo>
                  <a:lnTo>
                    <a:pt x="130" y="107"/>
                  </a:lnTo>
                  <a:lnTo>
                    <a:pt x="129" y="108"/>
                  </a:lnTo>
                  <a:lnTo>
                    <a:pt x="126" y="110"/>
                  </a:lnTo>
                  <a:lnTo>
                    <a:pt x="42" y="110"/>
                  </a:lnTo>
                  <a:lnTo>
                    <a:pt x="39" y="108"/>
                  </a:lnTo>
                  <a:lnTo>
                    <a:pt x="38" y="107"/>
                  </a:lnTo>
                  <a:lnTo>
                    <a:pt x="38" y="106"/>
                  </a:lnTo>
                  <a:lnTo>
                    <a:pt x="38" y="71"/>
                  </a:lnTo>
                  <a:close/>
                  <a:moveTo>
                    <a:pt x="126" y="162"/>
                  </a:moveTo>
                  <a:lnTo>
                    <a:pt x="42" y="162"/>
                  </a:lnTo>
                  <a:lnTo>
                    <a:pt x="39" y="161"/>
                  </a:lnTo>
                  <a:lnTo>
                    <a:pt x="38" y="160"/>
                  </a:lnTo>
                  <a:lnTo>
                    <a:pt x="38" y="159"/>
                  </a:lnTo>
                  <a:lnTo>
                    <a:pt x="38" y="124"/>
                  </a:lnTo>
                  <a:lnTo>
                    <a:pt x="38" y="122"/>
                  </a:lnTo>
                  <a:lnTo>
                    <a:pt x="39" y="121"/>
                  </a:lnTo>
                  <a:lnTo>
                    <a:pt x="42" y="120"/>
                  </a:lnTo>
                  <a:lnTo>
                    <a:pt x="106" y="120"/>
                  </a:lnTo>
                  <a:lnTo>
                    <a:pt x="109" y="121"/>
                  </a:lnTo>
                  <a:lnTo>
                    <a:pt x="110" y="122"/>
                  </a:lnTo>
                  <a:lnTo>
                    <a:pt x="111" y="124"/>
                  </a:lnTo>
                  <a:lnTo>
                    <a:pt x="130" y="159"/>
                  </a:lnTo>
                  <a:lnTo>
                    <a:pt x="130" y="160"/>
                  </a:lnTo>
                  <a:lnTo>
                    <a:pt x="129" y="161"/>
                  </a:lnTo>
                  <a:lnTo>
                    <a:pt x="126" y="162"/>
                  </a:lnTo>
                  <a:close/>
                  <a:moveTo>
                    <a:pt x="150" y="157"/>
                  </a:moveTo>
                  <a:lnTo>
                    <a:pt x="150" y="157"/>
                  </a:lnTo>
                  <a:lnTo>
                    <a:pt x="149" y="158"/>
                  </a:lnTo>
                  <a:lnTo>
                    <a:pt x="140" y="158"/>
                  </a:lnTo>
                  <a:lnTo>
                    <a:pt x="139" y="157"/>
                  </a:lnTo>
                  <a:lnTo>
                    <a:pt x="123" y="125"/>
                  </a:lnTo>
                  <a:lnTo>
                    <a:pt x="124" y="124"/>
                  </a:lnTo>
                  <a:lnTo>
                    <a:pt x="149" y="124"/>
                  </a:lnTo>
                  <a:lnTo>
                    <a:pt x="150" y="125"/>
                  </a:lnTo>
                  <a:lnTo>
                    <a:pt x="150" y="126"/>
                  </a:lnTo>
                  <a:lnTo>
                    <a:pt x="150" y="157"/>
                  </a:lnTo>
                  <a:close/>
                  <a:moveTo>
                    <a:pt x="150" y="104"/>
                  </a:moveTo>
                  <a:lnTo>
                    <a:pt x="150" y="104"/>
                  </a:lnTo>
                  <a:lnTo>
                    <a:pt x="149" y="105"/>
                  </a:lnTo>
                  <a:lnTo>
                    <a:pt x="140" y="105"/>
                  </a:lnTo>
                  <a:lnTo>
                    <a:pt x="139" y="104"/>
                  </a:lnTo>
                  <a:lnTo>
                    <a:pt x="123" y="72"/>
                  </a:lnTo>
                  <a:lnTo>
                    <a:pt x="124" y="71"/>
                  </a:lnTo>
                  <a:lnTo>
                    <a:pt x="149" y="71"/>
                  </a:lnTo>
                  <a:lnTo>
                    <a:pt x="150" y="72"/>
                  </a:lnTo>
                  <a:lnTo>
                    <a:pt x="150" y="73"/>
                  </a:lnTo>
                  <a:lnTo>
                    <a:pt x="150" y="104"/>
                  </a:lnTo>
                  <a:close/>
                  <a:moveTo>
                    <a:pt x="150" y="52"/>
                  </a:moveTo>
                  <a:lnTo>
                    <a:pt x="150" y="52"/>
                  </a:lnTo>
                  <a:lnTo>
                    <a:pt x="149" y="53"/>
                  </a:lnTo>
                  <a:lnTo>
                    <a:pt x="140" y="53"/>
                  </a:lnTo>
                  <a:lnTo>
                    <a:pt x="139" y="52"/>
                  </a:lnTo>
                  <a:lnTo>
                    <a:pt x="123" y="21"/>
                  </a:lnTo>
                  <a:lnTo>
                    <a:pt x="123" y="20"/>
                  </a:lnTo>
                  <a:lnTo>
                    <a:pt x="124" y="20"/>
                  </a:lnTo>
                  <a:lnTo>
                    <a:pt x="149" y="20"/>
                  </a:lnTo>
                  <a:lnTo>
                    <a:pt x="150" y="20"/>
                  </a:lnTo>
                  <a:lnTo>
                    <a:pt x="150" y="21"/>
                  </a:lnTo>
                  <a:lnTo>
                    <a:pt x="150" y="52"/>
                  </a:lnTo>
                  <a:close/>
                  <a:moveTo>
                    <a:pt x="267" y="162"/>
                  </a:moveTo>
                  <a:lnTo>
                    <a:pt x="183" y="162"/>
                  </a:lnTo>
                  <a:lnTo>
                    <a:pt x="180" y="161"/>
                  </a:lnTo>
                  <a:lnTo>
                    <a:pt x="179" y="160"/>
                  </a:lnTo>
                  <a:lnTo>
                    <a:pt x="179" y="159"/>
                  </a:lnTo>
                  <a:lnTo>
                    <a:pt x="179" y="124"/>
                  </a:lnTo>
                  <a:lnTo>
                    <a:pt x="179" y="122"/>
                  </a:lnTo>
                  <a:lnTo>
                    <a:pt x="180" y="121"/>
                  </a:lnTo>
                  <a:lnTo>
                    <a:pt x="183" y="120"/>
                  </a:lnTo>
                  <a:lnTo>
                    <a:pt x="246" y="120"/>
                  </a:lnTo>
                  <a:lnTo>
                    <a:pt x="250" y="121"/>
                  </a:lnTo>
                  <a:lnTo>
                    <a:pt x="251" y="122"/>
                  </a:lnTo>
                  <a:lnTo>
                    <a:pt x="251" y="124"/>
                  </a:lnTo>
                  <a:lnTo>
                    <a:pt x="271" y="159"/>
                  </a:lnTo>
                  <a:lnTo>
                    <a:pt x="270" y="160"/>
                  </a:lnTo>
                  <a:lnTo>
                    <a:pt x="270" y="161"/>
                  </a:lnTo>
                  <a:lnTo>
                    <a:pt x="267" y="162"/>
                  </a:lnTo>
                  <a:close/>
                  <a:moveTo>
                    <a:pt x="291" y="157"/>
                  </a:moveTo>
                  <a:lnTo>
                    <a:pt x="291" y="157"/>
                  </a:lnTo>
                  <a:lnTo>
                    <a:pt x="290" y="157"/>
                  </a:lnTo>
                  <a:lnTo>
                    <a:pt x="289" y="158"/>
                  </a:lnTo>
                  <a:lnTo>
                    <a:pt x="281" y="158"/>
                  </a:lnTo>
                  <a:lnTo>
                    <a:pt x="279" y="157"/>
                  </a:lnTo>
                  <a:lnTo>
                    <a:pt x="264" y="125"/>
                  </a:lnTo>
                  <a:lnTo>
                    <a:pt x="264" y="124"/>
                  </a:lnTo>
                  <a:lnTo>
                    <a:pt x="289" y="124"/>
                  </a:lnTo>
                  <a:lnTo>
                    <a:pt x="290" y="125"/>
                  </a:lnTo>
                  <a:lnTo>
                    <a:pt x="291" y="126"/>
                  </a:lnTo>
                  <a:lnTo>
                    <a:pt x="291" y="157"/>
                  </a:lnTo>
                  <a:close/>
                  <a:moveTo>
                    <a:pt x="291" y="104"/>
                  </a:moveTo>
                  <a:lnTo>
                    <a:pt x="291" y="104"/>
                  </a:lnTo>
                  <a:lnTo>
                    <a:pt x="290" y="104"/>
                  </a:lnTo>
                  <a:lnTo>
                    <a:pt x="289" y="105"/>
                  </a:lnTo>
                  <a:lnTo>
                    <a:pt x="281" y="105"/>
                  </a:lnTo>
                  <a:lnTo>
                    <a:pt x="279" y="104"/>
                  </a:lnTo>
                  <a:lnTo>
                    <a:pt x="264" y="72"/>
                  </a:lnTo>
                  <a:lnTo>
                    <a:pt x="264" y="71"/>
                  </a:lnTo>
                  <a:lnTo>
                    <a:pt x="289" y="71"/>
                  </a:lnTo>
                  <a:lnTo>
                    <a:pt x="290" y="72"/>
                  </a:lnTo>
                  <a:lnTo>
                    <a:pt x="291" y="73"/>
                  </a:lnTo>
                  <a:lnTo>
                    <a:pt x="291" y="104"/>
                  </a:lnTo>
                  <a:close/>
                  <a:moveTo>
                    <a:pt x="291" y="52"/>
                  </a:moveTo>
                  <a:lnTo>
                    <a:pt x="291" y="52"/>
                  </a:lnTo>
                  <a:lnTo>
                    <a:pt x="290" y="52"/>
                  </a:lnTo>
                  <a:lnTo>
                    <a:pt x="289" y="53"/>
                  </a:lnTo>
                  <a:lnTo>
                    <a:pt x="281" y="53"/>
                  </a:lnTo>
                  <a:lnTo>
                    <a:pt x="279" y="52"/>
                  </a:lnTo>
                  <a:lnTo>
                    <a:pt x="264" y="21"/>
                  </a:lnTo>
                  <a:lnTo>
                    <a:pt x="264" y="20"/>
                  </a:lnTo>
                  <a:lnTo>
                    <a:pt x="289" y="20"/>
                  </a:lnTo>
                  <a:lnTo>
                    <a:pt x="290" y="20"/>
                  </a:lnTo>
                  <a:lnTo>
                    <a:pt x="291" y="21"/>
                  </a:lnTo>
                  <a:lnTo>
                    <a:pt x="291" y="52"/>
                  </a:lnTo>
                  <a:close/>
                  <a:moveTo>
                    <a:pt x="407" y="162"/>
                  </a:moveTo>
                  <a:lnTo>
                    <a:pt x="323" y="162"/>
                  </a:lnTo>
                  <a:lnTo>
                    <a:pt x="321" y="161"/>
                  </a:lnTo>
                  <a:lnTo>
                    <a:pt x="320" y="160"/>
                  </a:lnTo>
                  <a:lnTo>
                    <a:pt x="319" y="159"/>
                  </a:lnTo>
                  <a:lnTo>
                    <a:pt x="319" y="124"/>
                  </a:lnTo>
                  <a:lnTo>
                    <a:pt x="320" y="122"/>
                  </a:lnTo>
                  <a:lnTo>
                    <a:pt x="321" y="121"/>
                  </a:lnTo>
                  <a:lnTo>
                    <a:pt x="323" y="120"/>
                  </a:lnTo>
                  <a:lnTo>
                    <a:pt x="387" y="120"/>
                  </a:lnTo>
                  <a:lnTo>
                    <a:pt x="390" y="121"/>
                  </a:lnTo>
                  <a:lnTo>
                    <a:pt x="391" y="122"/>
                  </a:lnTo>
                  <a:lnTo>
                    <a:pt x="392" y="124"/>
                  </a:lnTo>
                  <a:lnTo>
                    <a:pt x="411" y="159"/>
                  </a:lnTo>
                  <a:lnTo>
                    <a:pt x="411" y="160"/>
                  </a:lnTo>
                  <a:lnTo>
                    <a:pt x="410" y="161"/>
                  </a:lnTo>
                  <a:lnTo>
                    <a:pt x="407" y="162"/>
                  </a:lnTo>
                  <a:close/>
                  <a:moveTo>
                    <a:pt x="431" y="157"/>
                  </a:moveTo>
                  <a:lnTo>
                    <a:pt x="431" y="157"/>
                  </a:lnTo>
                  <a:lnTo>
                    <a:pt x="430" y="158"/>
                  </a:lnTo>
                  <a:lnTo>
                    <a:pt x="422" y="158"/>
                  </a:lnTo>
                  <a:lnTo>
                    <a:pt x="420" y="157"/>
                  </a:lnTo>
                  <a:lnTo>
                    <a:pt x="404" y="125"/>
                  </a:lnTo>
                  <a:lnTo>
                    <a:pt x="405" y="124"/>
                  </a:lnTo>
                  <a:lnTo>
                    <a:pt x="430" y="124"/>
                  </a:lnTo>
                  <a:lnTo>
                    <a:pt x="431" y="125"/>
                  </a:lnTo>
                  <a:lnTo>
                    <a:pt x="431" y="126"/>
                  </a:lnTo>
                  <a:lnTo>
                    <a:pt x="431" y="157"/>
                  </a:lnTo>
                  <a:close/>
                  <a:moveTo>
                    <a:pt x="431" y="104"/>
                  </a:moveTo>
                  <a:lnTo>
                    <a:pt x="431" y="104"/>
                  </a:lnTo>
                  <a:lnTo>
                    <a:pt x="430" y="105"/>
                  </a:lnTo>
                  <a:lnTo>
                    <a:pt x="422" y="105"/>
                  </a:lnTo>
                  <a:lnTo>
                    <a:pt x="420" y="104"/>
                  </a:lnTo>
                  <a:lnTo>
                    <a:pt x="404" y="72"/>
                  </a:lnTo>
                  <a:lnTo>
                    <a:pt x="405" y="71"/>
                  </a:lnTo>
                  <a:lnTo>
                    <a:pt x="430" y="71"/>
                  </a:lnTo>
                  <a:lnTo>
                    <a:pt x="431" y="72"/>
                  </a:lnTo>
                  <a:lnTo>
                    <a:pt x="431" y="73"/>
                  </a:lnTo>
                  <a:lnTo>
                    <a:pt x="431" y="104"/>
                  </a:lnTo>
                  <a:close/>
                  <a:moveTo>
                    <a:pt x="431" y="52"/>
                  </a:moveTo>
                  <a:lnTo>
                    <a:pt x="431" y="52"/>
                  </a:lnTo>
                  <a:lnTo>
                    <a:pt x="430" y="53"/>
                  </a:lnTo>
                  <a:lnTo>
                    <a:pt x="422" y="53"/>
                  </a:lnTo>
                  <a:lnTo>
                    <a:pt x="420" y="52"/>
                  </a:lnTo>
                  <a:lnTo>
                    <a:pt x="404" y="21"/>
                  </a:lnTo>
                  <a:lnTo>
                    <a:pt x="404" y="20"/>
                  </a:lnTo>
                  <a:lnTo>
                    <a:pt x="405" y="20"/>
                  </a:lnTo>
                  <a:lnTo>
                    <a:pt x="430" y="20"/>
                  </a:lnTo>
                  <a:lnTo>
                    <a:pt x="431" y="20"/>
                  </a:lnTo>
                  <a:lnTo>
                    <a:pt x="431" y="21"/>
                  </a:lnTo>
                  <a:lnTo>
                    <a:pt x="431" y="52"/>
                  </a:lnTo>
                  <a:close/>
                  <a:moveTo>
                    <a:pt x="548" y="162"/>
                  </a:moveTo>
                  <a:lnTo>
                    <a:pt x="464" y="162"/>
                  </a:lnTo>
                  <a:lnTo>
                    <a:pt x="461" y="161"/>
                  </a:lnTo>
                  <a:lnTo>
                    <a:pt x="460" y="160"/>
                  </a:lnTo>
                  <a:lnTo>
                    <a:pt x="460" y="159"/>
                  </a:lnTo>
                  <a:lnTo>
                    <a:pt x="460" y="124"/>
                  </a:lnTo>
                  <a:lnTo>
                    <a:pt x="460" y="122"/>
                  </a:lnTo>
                  <a:lnTo>
                    <a:pt x="461" y="121"/>
                  </a:lnTo>
                  <a:lnTo>
                    <a:pt x="464" y="120"/>
                  </a:lnTo>
                  <a:lnTo>
                    <a:pt x="528" y="120"/>
                  </a:lnTo>
                  <a:lnTo>
                    <a:pt x="531" y="121"/>
                  </a:lnTo>
                  <a:lnTo>
                    <a:pt x="532" y="122"/>
                  </a:lnTo>
                  <a:lnTo>
                    <a:pt x="533" y="124"/>
                  </a:lnTo>
                  <a:lnTo>
                    <a:pt x="552" y="159"/>
                  </a:lnTo>
                  <a:lnTo>
                    <a:pt x="552" y="160"/>
                  </a:lnTo>
                  <a:lnTo>
                    <a:pt x="551" y="161"/>
                  </a:lnTo>
                  <a:lnTo>
                    <a:pt x="548" y="162"/>
                  </a:lnTo>
                  <a:close/>
                  <a:moveTo>
                    <a:pt x="572" y="157"/>
                  </a:moveTo>
                  <a:lnTo>
                    <a:pt x="572" y="157"/>
                  </a:lnTo>
                  <a:lnTo>
                    <a:pt x="571" y="158"/>
                  </a:lnTo>
                  <a:lnTo>
                    <a:pt x="562" y="158"/>
                  </a:lnTo>
                  <a:lnTo>
                    <a:pt x="561" y="157"/>
                  </a:lnTo>
                  <a:lnTo>
                    <a:pt x="545" y="125"/>
                  </a:lnTo>
                  <a:lnTo>
                    <a:pt x="546" y="124"/>
                  </a:lnTo>
                  <a:lnTo>
                    <a:pt x="571" y="124"/>
                  </a:lnTo>
                  <a:lnTo>
                    <a:pt x="572" y="125"/>
                  </a:lnTo>
                  <a:lnTo>
                    <a:pt x="572" y="126"/>
                  </a:lnTo>
                  <a:lnTo>
                    <a:pt x="572" y="157"/>
                  </a:lnTo>
                  <a:close/>
                  <a:moveTo>
                    <a:pt x="572" y="104"/>
                  </a:moveTo>
                  <a:lnTo>
                    <a:pt x="572" y="104"/>
                  </a:lnTo>
                  <a:lnTo>
                    <a:pt x="571" y="105"/>
                  </a:lnTo>
                  <a:lnTo>
                    <a:pt x="562" y="105"/>
                  </a:lnTo>
                  <a:lnTo>
                    <a:pt x="561" y="104"/>
                  </a:lnTo>
                  <a:lnTo>
                    <a:pt x="545" y="72"/>
                  </a:lnTo>
                  <a:lnTo>
                    <a:pt x="546" y="71"/>
                  </a:lnTo>
                  <a:lnTo>
                    <a:pt x="571" y="71"/>
                  </a:lnTo>
                  <a:lnTo>
                    <a:pt x="572" y="72"/>
                  </a:lnTo>
                  <a:lnTo>
                    <a:pt x="572" y="73"/>
                  </a:lnTo>
                  <a:lnTo>
                    <a:pt x="572" y="104"/>
                  </a:lnTo>
                  <a:close/>
                  <a:moveTo>
                    <a:pt x="572" y="52"/>
                  </a:moveTo>
                  <a:lnTo>
                    <a:pt x="572" y="52"/>
                  </a:lnTo>
                  <a:lnTo>
                    <a:pt x="571" y="53"/>
                  </a:lnTo>
                  <a:lnTo>
                    <a:pt x="562" y="53"/>
                  </a:lnTo>
                  <a:lnTo>
                    <a:pt x="561" y="52"/>
                  </a:lnTo>
                  <a:lnTo>
                    <a:pt x="545" y="21"/>
                  </a:lnTo>
                  <a:lnTo>
                    <a:pt x="545" y="20"/>
                  </a:lnTo>
                  <a:lnTo>
                    <a:pt x="546" y="20"/>
                  </a:lnTo>
                  <a:lnTo>
                    <a:pt x="571" y="20"/>
                  </a:lnTo>
                  <a:lnTo>
                    <a:pt x="572" y="20"/>
                  </a:lnTo>
                  <a:lnTo>
                    <a:pt x="572" y="21"/>
                  </a:lnTo>
                  <a:lnTo>
                    <a:pt x="572" y="52"/>
                  </a:lnTo>
                  <a:close/>
                </a:path>
              </a:pathLst>
            </a:custGeom>
            <a:solidFill>
              <a:srgbClr val="0070C0"/>
            </a:solidFill>
            <a:ln w="9525">
              <a:solidFill>
                <a:srgbClr val="0070C0"/>
              </a:solidFill>
              <a:round/>
            </a:ln>
          </p:spPr>
          <p:txBody>
            <a:bodyPr vert="horz" wrap="square" lIns="86241" tIns="43124" rIns="86241" bIns="43124" numCol="1" anchor="ctr" anchorCtr="0" compatLnSpc="1"/>
            <a:lstStyle/>
            <a:p>
              <a:pPr algn="ctr" defTabSz="912495"/>
              <a:endParaRPr lang="zh-CN" altLang="en-US" sz="1500" dirty="0">
                <a:solidFill>
                  <a:srgbClr val="1D1D1A"/>
                </a:solidFill>
                <a:cs typeface="Huawei Sans" pitchFamily="2" charset="-79"/>
              </a:endParaRPr>
            </a:p>
          </p:txBody>
        </p:sp>
        <p:sp>
          <p:nvSpPr>
            <p:cNvPr id="836" name="Freeform 1264"/>
            <p:cNvSpPr>
              <a:spLocks noEditPoints="1"/>
            </p:cNvSpPr>
            <p:nvPr/>
          </p:nvSpPr>
          <p:spPr bwMode="auto">
            <a:xfrm>
              <a:off x="6713747" y="3986253"/>
              <a:ext cx="309091" cy="146151"/>
            </a:xfrm>
            <a:custGeom>
              <a:avLst/>
              <a:gdLst>
                <a:gd name="T0" fmla="*/ 0 w 602"/>
                <a:gd name="T1" fmla="*/ 2147483647 h 177"/>
                <a:gd name="T2" fmla="*/ 2147483647 w 602"/>
                <a:gd name="T3" fmla="*/ 2147483647 h 177"/>
                <a:gd name="T4" fmla="*/ 2147483647 w 602"/>
                <a:gd name="T5" fmla="*/ 2147483647 h 177"/>
                <a:gd name="T6" fmla="*/ 2147483647 w 602"/>
                <a:gd name="T7" fmla="*/ 0 h 177"/>
                <a:gd name="T8" fmla="*/ 2147483647 w 602"/>
                <a:gd name="T9" fmla="*/ 2147483647 h 177"/>
                <a:gd name="T10" fmla="*/ 2147483647 w 602"/>
                <a:gd name="T11" fmla="*/ 2147483647 h 177"/>
                <a:gd name="T12" fmla="*/ 2147483647 w 602"/>
                <a:gd name="T13" fmla="*/ 2147483647 h 177"/>
                <a:gd name="T14" fmla="*/ 2147483647 w 602"/>
                <a:gd name="T15" fmla="*/ 2147483647 h 177"/>
                <a:gd name="T16" fmla="*/ 2147483647 w 602"/>
                <a:gd name="T17" fmla="*/ 2147483647 h 177"/>
                <a:gd name="T18" fmla="*/ 2147483647 w 602"/>
                <a:gd name="T19" fmla="*/ 2147483647 h 177"/>
                <a:gd name="T20" fmla="*/ 2147483647 w 602"/>
                <a:gd name="T21" fmla="*/ 2147483647 h 177"/>
                <a:gd name="T22" fmla="*/ 2147483647 w 602"/>
                <a:gd name="T23" fmla="*/ 2147483647 h 177"/>
                <a:gd name="T24" fmla="*/ 2147483647 w 602"/>
                <a:gd name="T25" fmla="*/ 2147483647 h 177"/>
                <a:gd name="T26" fmla="*/ 2147483647 w 602"/>
                <a:gd name="T27" fmla="*/ 2147483647 h 177"/>
                <a:gd name="T28" fmla="*/ 2147483647 w 602"/>
                <a:gd name="T29" fmla="*/ 2147483647 h 177"/>
                <a:gd name="T30" fmla="*/ 2147483647 w 602"/>
                <a:gd name="T31" fmla="*/ 2147483647 h 177"/>
                <a:gd name="T32" fmla="*/ 2147483647 w 602"/>
                <a:gd name="T33" fmla="*/ 2147483647 h 177"/>
                <a:gd name="T34" fmla="*/ 2147483647 w 602"/>
                <a:gd name="T35" fmla="*/ 2147483647 h 177"/>
                <a:gd name="T36" fmla="*/ 2147483647 w 602"/>
                <a:gd name="T37" fmla="*/ 2147483647 h 177"/>
                <a:gd name="T38" fmla="*/ 2147483647 w 602"/>
                <a:gd name="T39" fmla="*/ 2147483647 h 177"/>
                <a:gd name="T40" fmla="*/ 2147483647 w 602"/>
                <a:gd name="T41" fmla="*/ 2147483647 h 177"/>
                <a:gd name="T42" fmla="*/ 2147483647 w 602"/>
                <a:gd name="T43" fmla="*/ 2147483647 h 177"/>
                <a:gd name="T44" fmla="*/ 2147483647 w 602"/>
                <a:gd name="T45" fmla="*/ 2147483647 h 177"/>
                <a:gd name="T46" fmla="*/ 2147483647 w 602"/>
                <a:gd name="T47" fmla="*/ 2147483647 h 177"/>
                <a:gd name="T48" fmla="*/ 2147483647 w 602"/>
                <a:gd name="T49" fmla="*/ 2147483647 h 177"/>
                <a:gd name="T50" fmla="*/ 2147483647 w 602"/>
                <a:gd name="T51" fmla="*/ 2147483647 h 177"/>
                <a:gd name="T52" fmla="*/ 2147483647 w 602"/>
                <a:gd name="T53" fmla="*/ 2147483647 h 177"/>
                <a:gd name="T54" fmla="*/ 2147483647 w 602"/>
                <a:gd name="T55" fmla="*/ 2147483647 h 177"/>
                <a:gd name="T56" fmla="*/ 2147483647 w 602"/>
                <a:gd name="T57" fmla="*/ 2147483647 h 177"/>
                <a:gd name="T58" fmla="*/ 2147483647 w 602"/>
                <a:gd name="T59" fmla="*/ 2147483647 h 177"/>
                <a:gd name="T60" fmla="*/ 2147483647 w 602"/>
                <a:gd name="T61" fmla="*/ 2147483647 h 177"/>
                <a:gd name="T62" fmla="*/ 2147483647 w 602"/>
                <a:gd name="T63" fmla="*/ 2147483647 h 177"/>
                <a:gd name="T64" fmla="*/ 2147483647 w 602"/>
                <a:gd name="T65" fmla="*/ 2147483647 h 177"/>
                <a:gd name="T66" fmla="*/ 2147483647 w 602"/>
                <a:gd name="T67" fmla="*/ 2147483647 h 177"/>
                <a:gd name="T68" fmla="*/ 2147483647 w 602"/>
                <a:gd name="T69" fmla="*/ 2147483647 h 177"/>
                <a:gd name="T70" fmla="*/ 2147483647 w 602"/>
                <a:gd name="T71" fmla="*/ 2147483647 h 177"/>
                <a:gd name="T72" fmla="*/ 2147483647 w 602"/>
                <a:gd name="T73" fmla="*/ 2147483647 h 177"/>
                <a:gd name="T74" fmla="*/ 2147483647 w 602"/>
                <a:gd name="T75" fmla="*/ 2147483647 h 177"/>
                <a:gd name="T76" fmla="*/ 2147483647 w 602"/>
                <a:gd name="T77" fmla="*/ 2147483647 h 177"/>
                <a:gd name="T78" fmla="*/ 2147483647 w 602"/>
                <a:gd name="T79" fmla="*/ 2147483647 h 177"/>
                <a:gd name="T80" fmla="*/ 2147483647 w 602"/>
                <a:gd name="T81" fmla="*/ 2147483647 h 177"/>
                <a:gd name="T82" fmla="*/ 2147483647 w 602"/>
                <a:gd name="T83" fmla="*/ 2147483647 h 177"/>
                <a:gd name="T84" fmla="*/ 2147483647 w 602"/>
                <a:gd name="T85" fmla="*/ 2147483647 h 177"/>
                <a:gd name="T86" fmla="*/ 2147483647 w 602"/>
                <a:gd name="T87" fmla="*/ 2147483647 h 177"/>
                <a:gd name="T88" fmla="*/ 2147483647 w 602"/>
                <a:gd name="T89" fmla="*/ 2147483647 h 177"/>
                <a:gd name="T90" fmla="*/ 2147483647 w 602"/>
                <a:gd name="T91" fmla="*/ 2147483647 h 177"/>
                <a:gd name="T92" fmla="*/ 2147483647 w 602"/>
                <a:gd name="T93" fmla="*/ 2147483647 h 177"/>
                <a:gd name="T94" fmla="*/ 2147483647 w 602"/>
                <a:gd name="T95" fmla="*/ 2147483647 h 177"/>
                <a:gd name="T96" fmla="*/ 2147483647 w 602"/>
                <a:gd name="T97" fmla="*/ 2147483647 h 177"/>
                <a:gd name="T98" fmla="*/ 2147483647 w 602"/>
                <a:gd name="T99" fmla="*/ 2147483647 h 177"/>
                <a:gd name="T100" fmla="*/ 2147483647 w 602"/>
                <a:gd name="T101" fmla="*/ 2147483647 h 177"/>
                <a:gd name="T102" fmla="*/ 2147483647 w 602"/>
                <a:gd name="T103" fmla="*/ 2147483647 h 177"/>
                <a:gd name="T104" fmla="*/ 2147483647 w 602"/>
                <a:gd name="T105" fmla="*/ 2147483647 h 177"/>
                <a:gd name="T106" fmla="*/ 2147483647 w 602"/>
                <a:gd name="T107" fmla="*/ 2147483647 h 177"/>
                <a:gd name="T108" fmla="*/ 2147483647 w 602"/>
                <a:gd name="T109" fmla="*/ 2147483647 h 177"/>
                <a:gd name="T110" fmla="*/ 2147483647 w 602"/>
                <a:gd name="T111" fmla="*/ 2147483647 h 177"/>
                <a:gd name="T112" fmla="*/ 2147483647 w 602"/>
                <a:gd name="T113" fmla="*/ 2147483647 h 177"/>
                <a:gd name="T114" fmla="*/ 2147483647 w 602"/>
                <a:gd name="T115" fmla="*/ 2147483647 h 177"/>
                <a:gd name="T116" fmla="*/ 2147483647 w 602"/>
                <a:gd name="T117" fmla="*/ 2147483647 h 177"/>
                <a:gd name="T118" fmla="*/ 2147483647 w 602"/>
                <a:gd name="T119" fmla="*/ 2147483647 h 1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02"/>
                <a:gd name="T181" fmla="*/ 0 h 177"/>
                <a:gd name="T182" fmla="*/ 602 w 602"/>
                <a:gd name="T183" fmla="*/ 177 h 17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02" h="177">
                  <a:moveTo>
                    <a:pt x="586" y="0"/>
                  </a:moveTo>
                  <a:lnTo>
                    <a:pt x="18" y="0"/>
                  </a:lnTo>
                  <a:lnTo>
                    <a:pt x="12" y="1"/>
                  </a:lnTo>
                  <a:lnTo>
                    <a:pt x="5" y="4"/>
                  </a:lnTo>
                  <a:lnTo>
                    <a:pt x="2" y="10"/>
                  </a:lnTo>
                  <a:lnTo>
                    <a:pt x="1" y="12"/>
                  </a:lnTo>
                  <a:lnTo>
                    <a:pt x="0" y="15"/>
                  </a:lnTo>
                  <a:lnTo>
                    <a:pt x="0" y="163"/>
                  </a:lnTo>
                  <a:lnTo>
                    <a:pt x="1" y="165"/>
                  </a:lnTo>
                  <a:lnTo>
                    <a:pt x="2" y="168"/>
                  </a:lnTo>
                  <a:lnTo>
                    <a:pt x="5" y="173"/>
                  </a:lnTo>
                  <a:lnTo>
                    <a:pt x="12" y="176"/>
                  </a:lnTo>
                  <a:lnTo>
                    <a:pt x="15" y="177"/>
                  </a:lnTo>
                  <a:lnTo>
                    <a:pt x="18" y="177"/>
                  </a:lnTo>
                  <a:lnTo>
                    <a:pt x="586" y="177"/>
                  </a:lnTo>
                  <a:lnTo>
                    <a:pt x="589" y="177"/>
                  </a:lnTo>
                  <a:lnTo>
                    <a:pt x="592" y="176"/>
                  </a:lnTo>
                  <a:lnTo>
                    <a:pt x="598" y="173"/>
                  </a:lnTo>
                  <a:lnTo>
                    <a:pt x="601" y="168"/>
                  </a:lnTo>
                  <a:lnTo>
                    <a:pt x="602" y="165"/>
                  </a:lnTo>
                  <a:lnTo>
                    <a:pt x="602" y="163"/>
                  </a:lnTo>
                  <a:lnTo>
                    <a:pt x="602" y="15"/>
                  </a:lnTo>
                  <a:lnTo>
                    <a:pt x="602" y="12"/>
                  </a:lnTo>
                  <a:lnTo>
                    <a:pt x="601" y="10"/>
                  </a:lnTo>
                  <a:lnTo>
                    <a:pt x="598" y="4"/>
                  </a:lnTo>
                  <a:lnTo>
                    <a:pt x="592" y="1"/>
                  </a:lnTo>
                  <a:lnTo>
                    <a:pt x="586" y="0"/>
                  </a:lnTo>
                  <a:close/>
                  <a:moveTo>
                    <a:pt x="460" y="19"/>
                  </a:moveTo>
                  <a:lnTo>
                    <a:pt x="460" y="19"/>
                  </a:lnTo>
                  <a:lnTo>
                    <a:pt x="460" y="17"/>
                  </a:lnTo>
                  <a:lnTo>
                    <a:pt x="461" y="16"/>
                  </a:lnTo>
                  <a:lnTo>
                    <a:pt x="464" y="15"/>
                  </a:lnTo>
                  <a:lnTo>
                    <a:pt x="528" y="15"/>
                  </a:lnTo>
                  <a:lnTo>
                    <a:pt x="531" y="16"/>
                  </a:lnTo>
                  <a:lnTo>
                    <a:pt x="532" y="17"/>
                  </a:lnTo>
                  <a:lnTo>
                    <a:pt x="533" y="19"/>
                  </a:lnTo>
                  <a:lnTo>
                    <a:pt x="552" y="54"/>
                  </a:lnTo>
                  <a:lnTo>
                    <a:pt x="552" y="55"/>
                  </a:lnTo>
                  <a:lnTo>
                    <a:pt x="551" y="57"/>
                  </a:lnTo>
                  <a:lnTo>
                    <a:pt x="548" y="58"/>
                  </a:lnTo>
                  <a:lnTo>
                    <a:pt x="464" y="58"/>
                  </a:lnTo>
                  <a:lnTo>
                    <a:pt x="461" y="57"/>
                  </a:lnTo>
                  <a:lnTo>
                    <a:pt x="460" y="55"/>
                  </a:lnTo>
                  <a:lnTo>
                    <a:pt x="460" y="54"/>
                  </a:lnTo>
                  <a:lnTo>
                    <a:pt x="460" y="19"/>
                  </a:lnTo>
                  <a:close/>
                  <a:moveTo>
                    <a:pt x="460" y="71"/>
                  </a:moveTo>
                  <a:lnTo>
                    <a:pt x="460" y="71"/>
                  </a:lnTo>
                  <a:lnTo>
                    <a:pt x="460" y="69"/>
                  </a:lnTo>
                  <a:lnTo>
                    <a:pt x="461" y="68"/>
                  </a:lnTo>
                  <a:lnTo>
                    <a:pt x="464" y="67"/>
                  </a:lnTo>
                  <a:lnTo>
                    <a:pt x="528" y="67"/>
                  </a:lnTo>
                  <a:lnTo>
                    <a:pt x="531" y="68"/>
                  </a:lnTo>
                  <a:lnTo>
                    <a:pt x="532" y="69"/>
                  </a:lnTo>
                  <a:lnTo>
                    <a:pt x="533" y="71"/>
                  </a:lnTo>
                  <a:lnTo>
                    <a:pt x="552" y="106"/>
                  </a:lnTo>
                  <a:lnTo>
                    <a:pt x="552" y="107"/>
                  </a:lnTo>
                  <a:lnTo>
                    <a:pt x="551" y="108"/>
                  </a:lnTo>
                  <a:lnTo>
                    <a:pt x="548" y="110"/>
                  </a:lnTo>
                  <a:lnTo>
                    <a:pt x="464" y="110"/>
                  </a:lnTo>
                  <a:lnTo>
                    <a:pt x="461" y="108"/>
                  </a:lnTo>
                  <a:lnTo>
                    <a:pt x="460" y="107"/>
                  </a:lnTo>
                  <a:lnTo>
                    <a:pt x="460" y="106"/>
                  </a:lnTo>
                  <a:lnTo>
                    <a:pt x="460" y="71"/>
                  </a:lnTo>
                  <a:close/>
                  <a:moveTo>
                    <a:pt x="319" y="19"/>
                  </a:moveTo>
                  <a:lnTo>
                    <a:pt x="319" y="19"/>
                  </a:lnTo>
                  <a:lnTo>
                    <a:pt x="320" y="17"/>
                  </a:lnTo>
                  <a:lnTo>
                    <a:pt x="321" y="16"/>
                  </a:lnTo>
                  <a:lnTo>
                    <a:pt x="323" y="15"/>
                  </a:lnTo>
                  <a:lnTo>
                    <a:pt x="387" y="15"/>
                  </a:lnTo>
                  <a:lnTo>
                    <a:pt x="390" y="16"/>
                  </a:lnTo>
                  <a:lnTo>
                    <a:pt x="391" y="17"/>
                  </a:lnTo>
                  <a:lnTo>
                    <a:pt x="392" y="19"/>
                  </a:lnTo>
                  <a:lnTo>
                    <a:pt x="411" y="54"/>
                  </a:lnTo>
                  <a:lnTo>
                    <a:pt x="411" y="55"/>
                  </a:lnTo>
                  <a:lnTo>
                    <a:pt x="410" y="57"/>
                  </a:lnTo>
                  <a:lnTo>
                    <a:pt x="407" y="58"/>
                  </a:lnTo>
                  <a:lnTo>
                    <a:pt x="323" y="58"/>
                  </a:lnTo>
                  <a:lnTo>
                    <a:pt x="321" y="57"/>
                  </a:lnTo>
                  <a:lnTo>
                    <a:pt x="320" y="55"/>
                  </a:lnTo>
                  <a:lnTo>
                    <a:pt x="319" y="54"/>
                  </a:lnTo>
                  <a:lnTo>
                    <a:pt x="319" y="19"/>
                  </a:lnTo>
                  <a:close/>
                  <a:moveTo>
                    <a:pt x="319" y="71"/>
                  </a:moveTo>
                  <a:lnTo>
                    <a:pt x="319" y="71"/>
                  </a:lnTo>
                  <a:lnTo>
                    <a:pt x="320" y="69"/>
                  </a:lnTo>
                  <a:lnTo>
                    <a:pt x="321" y="68"/>
                  </a:lnTo>
                  <a:lnTo>
                    <a:pt x="323" y="67"/>
                  </a:lnTo>
                  <a:lnTo>
                    <a:pt x="387" y="67"/>
                  </a:lnTo>
                  <a:lnTo>
                    <a:pt x="390" y="68"/>
                  </a:lnTo>
                  <a:lnTo>
                    <a:pt x="391" y="69"/>
                  </a:lnTo>
                  <a:lnTo>
                    <a:pt x="392" y="71"/>
                  </a:lnTo>
                  <a:lnTo>
                    <a:pt x="411" y="106"/>
                  </a:lnTo>
                  <a:lnTo>
                    <a:pt x="411" y="107"/>
                  </a:lnTo>
                  <a:lnTo>
                    <a:pt x="410" y="108"/>
                  </a:lnTo>
                  <a:lnTo>
                    <a:pt x="407" y="110"/>
                  </a:lnTo>
                  <a:lnTo>
                    <a:pt x="323" y="110"/>
                  </a:lnTo>
                  <a:lnTo>
                    <a:pt x="321" y="108"/>
                  </a:lnTo>
                  <a:lnTo>
                    <a:pt x="320" y="107"/>
                  </a:lnTo>
                  <a:lnTo>
                    <a:pt x="319" y="106"/>
                  </a:lnTo>
                  <a:lnTo>
                    <a:pt x="319" y="71"/>
                  </a:lnTo>
                  <a:close/>
                  <a:moveTo>
                    <a:pt x="179" y="19"/>
                  </a:moveTo>
                  <a:lnTo>
                    <a:pt x="179" y="19"/>
                  </a:lnTo>
                  <a:lnTo>
                    <a:pt x="179" y="17"/>
                  </a:lnTo>
                  <a:lnTo>
                    <a:pt x="180" y="16"/>
                  </a:lnTo>
                  <a:lnTo>
                    <a:pt x="183" y="15"/>
                  </a:lnTo>
                  <a:lnTo>
                    <a:pt x="246" y="15"/>
                  </a:lnTo>
                  <a:lnTo>
                    <a:pt x="250" y="16"/>
                  </a:lnTo>
                  <a:lnTo>
                    <a:pt x="251" y="17"/>
                  </a:lnTo>
                  <a:lnTo>
                    <a:pt x="251" y="19"/>
                  </a:lnTo>
                  <a:lnTo>
                    <a:pt x="271" y="54"/>
                  </a:lnTo>
                  <a:lnTo>
                    <a:pt x="270" y="55"/>
                  </a:lnTo>
                  <a:lnTo>
                    <a:pt x="270" y="57"/>
                  </a:lnTo>
                  <a:lnTo>
                    <a:pt x="267" y="58"/>
                  </a:lnTo>
                  <a:lnTo>
                    <a:pt x="183" y="58"/>
                  </a:lnTo>
                  <a:lnTo>
                    <a:pt x="180" y="57"/>
                  </a:lnTo>
                  <a:lnTo>
                    <a:pt x="179" y="55"/>
                  </a:lnTo>
                  <a:lnTo>
                    <a:pt x="179" y="54"/>
                  </a:lnTo>
                  <a:lnTo>
                    <a:pt x="179" y="19"/>
                  </a:lnTo>
                  <a:close/>
                  <a:moveTo>
                    <a:pt x="179" y="71"/>
                  </a:moveTo>
                  <a:lnTo>
                    <a:pt x="179" y="71"/>
                  </a:lnTo>
                  <a:lnTo>
                    <a:pt x="179" y="69"/>
                  </a:lnTo>
                  <a:lnTo>
                    <a:pt x="180" y="68"/>
                  </a:lnTo>
                  <a:lnTo>
                    <a:pt x="183" y="67"/>
                  </a:lnTo>
                  <a:lnTo>
                    <a:pt x="246" y="67"/>
                  </a:lnTo>
                  <a:lnTo>
                    <a:pt x="250" y="68"/>
                  </a:lnTo>
                  <a:lnTo>
                    <a:pt x="251" y="69"/>
                  </a:lnTo>
                  <a:lnTo>
                    <a:pt x="251" y="71"/>
                  </a:lnTo>
                  <a:lnTo>
                    <a:pt x="271" y="106"/>
                  </a:lnTo>
                  <a:lnTo>
                    <a:pt x="270" y="107"/>
                  </a:lnTo>
                  <a:lnTo>
                    <a:pt x="270" y="108"/>
                  </a:lnTo>
                  <a:lnTo>
                    <a:pt x="267" y="110"/>
                  </a:lnTo>
                  <a:lnTo>
                    <a:pt x="183" y="110"/>
                  </a:lnTo>
                  <a:lnTo>
                    <a:pt x="180" y="108"/>
                  </a:lnTo>
                  <a:lnTo>
                    <a:pt x="179" y="107"/>
                  </a:lnTo>
                  <a:lnTo>
                    <a:pt x="179" y="106"/>
                  </a:lnTo>
                  <a:lnTo>
                    <a:pt x="179" y="71"/>
                  </a:lnTo>
                  <a:close/>
                  <a:moveTo>
                    <a:pt x="38" y="19"/>
                  </a:moveTo>
                  <a:lnTo>
                    <a:pt x="38" y="19"/>
                  </a:lnTo>
                  <a:lnTo>
                    <a:pt x="38" y="17"/>
                  </a:lnTo>
                  <a:lnTo>
                    <a:pt x="39" y="16"/>
                  </a:lnTo>
                  <a:lnTo>
                    <a:pt x="42" y="15"/>
                  </a:lnTo>
                  <a:lnTo>
                    <a:pt x="106" y="15"/>
                  </a:lnTo>
                  <a:lnTo>
                    <a:pt x="109" y="16"/>
                  </a:lnTo>
                  <a:lnTo>
                    <a:pt x="110" y="17"/>
                  </a:lnTo>
                  <a:lnTo>
                    <a:pt x="111" y="19"/>
                  </a:lnTo>
                  <a:lnTo>
                    <a:pt x="130" y="54"/>
                  </a:lnTo>
                  <a:lnTo>
                    <a:pt x="130" y="55"/>
                  </a:lnTo>
                  <a:lnTo>
                    <a:pt x="129" y="57"/>
                  </a:lnTo>
                  <a:lnTo>
                    <a:pt x="126" y="58"/>
                  </a:lnTo>
                  <a:lnTo>
                    <a:pt x="42" y="58"/>
                  </a:lnTo>
                  <a:lnTo>
                    <a:pt x="39" y="57"/>
                  </a:lnTo>
                  <a:lnTo>
                    <a:pt x="38" y="55"/>
                  </a:lnTo>
                  <a:lnTo>
                    <a:pt x="38" y="54"/>
                  </a:lnTo>
                  <a:lnTo>
                    <a:pt x="38" y="19"/>
                  </a:lnTo>
                  <a:close/>
                  <a:moveTo>
                    <a:pt x="38" y="71"/>
                  </a:moveTo>
                  <a:lnTo>
                    <a:pt x="38" y="71"/>
                  </a:lnTo>
                  <a:lnTo>
                    <a:pt x="38" y="69"/>
                  </a:lnTo>
                  <a:lnTo>
                    <a:pt x="39" y="68"/>
                  </a:lnTo>
                  <a:lnTo>
                    <a:pt x="42" y="67"/>
                  </a:lnTo>
                  <a:lnTo>
                    <a:pt x="106" y="67"/>
                  </a:lnTo>
                  <a:lnTo>
                    <a:pt x="109" y="68"/>
                  </a:lnTo>
                  <a:lnTo>
                    <a:pt x="110" y="69"/>
                  </a:lnTo>
                  <a:lnTo>
                    <a:pt x="111" y="71"/>
                  </a:lnTo>
                  <a:lnTo>
                    <a:pt x="130" y="106"/>
                  </a:lnTo>
                  <a:lnTo>
                    <a:pt x="130" y="107"/>
                  </a:lnTo>
                  <a:lnTo>
                    <a:pt x="129" y="108"/>
                  </a:lnTo>
                  <a:lnTo>
                    <a:pt x="126" y="110"/>
                  </a:lnTo>
                  <a:lnTo>
                    <a:pt x="42" y="110"/>
                  </a:lnTo>
                  <a:lnTo>
                    <a:pt x="39" y="108"/>
                  </a:lnTo>
                  <a:lnTo>
                    <a:pt x="38" y="107"/>
                  </a:lnTo>
                  <a:lnTo>
                    <a:pt x="38" y="106"/>
                  </a:lnTo>
                  <a:lnTo>
                    <a:pt x="38" y="71"/>
                  </a:lnTo>
                  <a:close/>
                  <a:moveTo>
                    <a:pt x="126" y="162"/>
                  </a:moveTo>
                  <a:lnTo>
                    <a:pt x="42" y="162"/>
                  </a:lnTo>
                  <a:lnTo>
                    <a:pt x="39" y="161"/>
                  </a:lnTo>
                  <a:lnTo>
                    <a:pt x="38" y="160"/>
                  </a:lnTo>
                  <a:lnTo>
                    <a:pt x="38" y="159"/>
                  </a:lnTo>
                  <a:lnTo>
                    <a:pt x="38" y="124"/>
                  </a:lnTo>
                  <a:lnTo>
                    <a:pt x="38" y="122"/>
                  </a:lnTo>
                  <a:lnTo>
                    <a:pt x="39" y="121"/>
                  </a:lnTo>
                  <a:lnTo>
                    <a:pt x="42" y="120"/>
                  </a:lnTo>
                  <a:lnTo>
                    <a:pt x="106" y="120"/>
                  </a:lnTo>
                  <a:lnTo>
                    <a:pt x="109" y="121"/>
                  </a:lnTo>
                  <a:lnTo>
                    <a:pt x="110" y="122"/>
                  </a:lnTo>
                  <a:lnTo>
                    <a:pt x="111" y="124"/>
                  </a:lnTo>
                  <a:lnTo>
                    <a:pt x="130" y="159"/>
                  </a:lnTo>
                  <a:lnTo>
                    <a:pt x="130" y="160"/>
                  </a:lnTo>
                  <a:lnTo>
                    <a:pt x="129" y="161"/>
                  </a:lnTo>
                  <a:lnTo>
                    <a:pt x="126" y="162"/>
                  </a:lnTo>
                  <a:close/>
                  <a:moveTo>
                    <a:pt x="150" y="157"/>
                  </a:moveTo>
                  <a:lnTo>
                    <a:pt x="150" y="157"/>
                  </a:lnTo>
                  <a:lnTo>
                    <a:pt x="149" y="158"/>
                  </a:lnTo>
                  <a:lnTo>
                    <a:pt x="140" y="158"/>
                  </a:lnTo>
                  <a:lnTo>
                    <a:pt x="139" y="157"/>
                  </a:lnTo>
                  <a:lnTo>
                    <a:pt x="123" y="125"/>
                  </a:lnTo>
                  <a:lnTo>
                    <a:pt x="124" y="124"/>
                  </a:lnTo>
                  <a:lnTo>
                    <a:pt x="149" y="124"/>
                  </a:lnTo>
                  <a:lnTo>
                    <a:pt x="150" y="125"/>
                  </a:lnTo>
                  <a:lnTo>
                    <a:pt x="150" y="126"/>
                  </a:lnTo>
                  <a:lnTo>
                    <a:pt x="150" y="157"/>
                  </a:lnTo>
                  <a:close/>
                  <a:moveTo>
                    <a:pt x="150" y="104"/>
                  </a:moveTo>
                  <a:lnTo>
                    <a:pt x="150" y="104"/>
                  </a:lnTo>
                  <a:lnTo>
                    <a:pt x="149" y="105"/>
                  </a:lnTo>
                  <a:lnTo>
                    <a:pt x="140" y="105"/>
                  </a:lnTo>
                  <a:lnTo>
                    <a:pt x="139" y="104"/>
                  </a:lnTo>
                  <a:lnTo>
                    <a:pt x="123" y="72"/>
                  </a:lnTo>
                  <a:lnTo>
                    <a:pt x="124" y="71"/>
                  </a:lnTo>
                  <a:lnTo>
                    <a:pt x="149" y="71"/>
                  </a:lnTo>
                  <a:lnTo>
                    <a:pt x="150" y="72"/>
                  </a:lnTo>
                  <a:lnTo>
                    <a:pt x="150" y="73"/>
                  </a:lnTo>
                  <a:lnTo>
                    <a:pt x="150" y="104"/>
                  </a:lnTo>
                  <a:close/>
                  <a:moveTo>
                    <a:pt x="150" y="52"/>
                  </a:moveTo>
                  <a:lnTo>
                    <a:pt x="150" y="52"/>
                  </a:lnTo>
                  <a:lnTo>
                    <a:pt x="149" y="53"/>
                  </a:lnTo>
                  <a:lnTo>
                    <a:pt x="140" y="53"/>
                  </a:lnTo>
                  <a:lnTo>
                    <a:pt x="139" y="52"/>
                  </a:lnTo>
                  <a:lnTo>
                    <a:pt x="123" y="21"/>
                  </a:lnTo>
                  <a:lnTo>
                    <a:pt x="123" y="20"/>
                  </a:lnTo>
                  <a:lnTo>
                    <a:pt x="124" y="20"/>
                  </a:lnTo>
                  <a:lnTo>
                    <a:pt x="149" y="20"/>
                  </a:lnTo>
                  <a:lnTo>
                    <a:pt x="150" y="20"/>
                  </a:lnTo>
                  <a:lnTo>
                    <a:pt x="150" y="21"/>
                  </a:lnTo>
                  <a:lnTo>
                    <a:pt x="150" y="52"/>
                  </a:lnTo>
                  <a:close/>
                  <a:moveTo>
                    <a:pt x="267" y="162"/>
                  </a:moveTo>
                  <a:lnTo>
                    <a:pt x="183" y="162"/>
                  </a:lnTo>
                  <a:lnTo>
                    <a:pt x="180" y="161"/>
                  </a:lnTo>
                  <a:lnTo>
                    <a:pt x="179" y="160"/>
                  </a:lnTo>
                  <a:lnTo>
                    <a:pt x="179" y="159"/>
                  </a:lnTo>
                  <a:lnTo>
                    <a:pt x="179" y="124"/>
                  </a:lnTo>
                  <a:lnTo>
                    <a:pt x="179" y="122"/>
                  </a:lnTo>
                  <a:lnTo>
                    <a:pt x="180" y="121"/>
                  </a:lnTo>
                  <a:lnTo>
                    <a:pt x="183" y="120"/>
                  </a:lnTo>
                  <a:lnTo>
                    <a:pt x="246" y="120"/>
                  </a:lnTo>
                  <a:lnTo>
                    <a:pt x="250" y="121"/>
                  </a:lnTo>
                  <a:lnTo>
                    <a:pt x="251" y="122"/>
                  </a:lnTo>
                  <a:lnTo>
                    <a:pt x="251" y="124"/>
                  </a:lnTo>
                  <a:lnTo>
                    <a:pt x="271" y="159"/>
                  </a:lnTo>
                  <a:lnTo>
                    <a:pt x="270" y="160"/>
                  </a:lnTo>
                  <a:lnTo>
                    <a:pt x="270" y="161"/>
                  </a:lnTo>
                  <a:lnTo>
                    <a:pt x="267" y="162"/>
                  </a:lnTo>
                  <a:close/>
                  <a:moveTo>
                    <a:pt x="291" y="157"/>
                  </a:moveTo>
                  <a:lnTo>
                    <a:pt x="291" y="157"/>
                  </a:lnTo>
                  <a:lnTo>
                    <a:pt x="290" y="157"/>
                  </a:lnTo>
                  <a:lnTo>
                    <a:pt x="289" y="158"/>
                  </a:lnTo>
                  <a:lnTo>
                    <a:pt x="281" y="158"/>
                  </a:lnTo>
                  <a:lnTo>
                    <a:pt x="279" y="157"/>
                  </a:lnTo>
                  <a:lnTo>
                    <a:pt x="264" y="125"/>
                  </a:lnTo>
                  <a:lnTo>
                    <a:pt x="264" y="124"/>
                  </a:lnTo>
                  <a:lnTo>
                    <a:pt x="289" y="124"/>
                  </a:lnTo>
                  <a:lnTo>
                    <a:pt x="290" y="125"/>
                  </a:lnTo>
                  <a:lnTo>
                    <a:pt x="291" y="126"/>
                  </a:lnTo>
                  <a:lnTo>
                    <a:pt x="291" y="157"/>
                  </a:lnTo>
                  <a:close/>
                  <a:moveTo>
                    <a:pt x="291" y="104"/>
                  </a:moveTo>
                  <a:lnTo>
                    <a:pt x="291" y="104"/>
                  </a:lnTo>
                  <a:lnTo>
                    <a:pt x="290" y="104"/>
                  </a:lnTo>
                  <a:lnTo>
                    <a:pt x="289" y="105"/>
                  </a:lnTo>
                  <a:lnTo>
                    <a:pt x="281" y="105"/>
                  </a:lnTo>
                  <a:lnTo>
                    <a:pt x="279" y="104"/>
                  </a:lnTo>
                  <a:lnTo>
                    <a:pt x="264" y="72"/>
                  </a:lnTo>
                  <a:lnTo>
                    <a:pt x="264" y="71"/>
                  </a:lnTo>
                  <a:lnTo>
                    <a:pt x="289" y="71"/>
                  </a:lnTo>
                  <a:lnTo>
                    <a:pt x="290" y="72"/>
                  </a:lnTo>
                  <a:lnTo>
                    <a:pt x="291" y="73"/>
                  </a:lnTo>
                  <a:lnTo>
                    <a:pt x="291" y="104"/>
                  </a:lnTo>
                  <a:close/>
                  <a:moveTo>
                    <a:pt x="291" y="52"/>
                  </a:moveTo>
                  <a:lnTo>
                    <a:pt x="291" y="52"/>
                  </a:lnTo>
                  <a:lnTo>
                    <a:pt x="290" y="52"/>
                  </a:lnTo>
                  <a:lnTo>
                    <a:pt x="289" y="53"/>
                  </a:lnTo>
                  <a:lnTo>
                    <a:pt x="281" y="53"/>
                  </a:lnTo>
                  <a:lnTo>
                    <a:pt x="279" y="52"/>
                  </a:lnTo>
                  <a:lnTo>
                    <a:pt x="264" y="21"/>
                  </a:lnTo>
                  <a:lnTo>
                    <a:pt x="264" y="20"/>
                  </a:lnTo>
                  <a:lnTo>
                    <a:pt x="289" y="20"/>
                  </a:lnTo>
                  <a:lnTo>
                    <a:pt x="290" y="20"/>
                  </a:lnTo>
                  <a:lnTo>
                    <a:pt x="291" y="21"/>
                  </a:lnTo>
                  <a:lnTo>
                    <a:pt x="291" y="52"/>
                  </a:lnTo>
                  <a:close/>
                  <a:moveTo>
                    <a:pt x="407" y="162"/>
                  </a:moveTo>
                  <a:lnTo>
                    <a:pt x="323" y="162"/>
                  </a:lnTo>
                  <a:lnTo>
                    <a:pt x="321" y="161"/>
                  </a:lnTo>
                  <a:lnTo>
                    <a:pt x="320" y="160"/>
                  </a:lnTo>
                  <a:lnTo>
                    <a:pt x="319" y="159"/>
                  </a:lnTo>
                  <a:lnTo>
                    <a:pt x="319" y="124"/>
                  </a:lnTo>
                  <a:lnTo>
                    <a:pt x="320" y="122"/>
                  </a:lnTo>
                  <a:lnTo>
                    <a:pt x="321" y="121"/>
                  </a:lnTo>
                  <a:lnTo>
                    <a:pt x="323" y="120"/>
                  </a:lnTo>
                  <a:lnTo>
                    <a:pt x="387" y="120"/>
                  </a:lnTo>
                  <a:lnTo>
                    <a:pt x="390" y="121"/>
                  </a:lnTo>
                  <a:lnTo>
                    <a:pt x="391" y="122"/>
                  </a:lnTo>
                  <a:lnTo>
                    <a:pt x="392" y="124"/>
                  </a:lnTo>
                  <a:lnTo>
                    <a:pt x="411" y="159"/>
                  </a:lnTo>
                  <a:lnTo>
                    <a:pt x="411" y="160"/>
                  </a:lnTo>
                  <a:lnTo>
                    <a:pt x="410" y="161"/>
                  </a:lnTo>
                  <a:lnTo>
                    <a:pt x="407" y="162"/>
                  </a:lnTo>
                  <a:close/>
                  <a:moveTo>
                    <a:pt x="431" y="157"/>
                  </a:moveTo>
                  <a:lnTo>
                    <a:pt x="431" y="157"/>
                  </a:lnTo>
                  <a:lnTo>
                    <a:pt x="430" y="158"/>
                  </a:lnTo>
                  <a:lnTo>
                    <a:pt x="422" y="158"/>
                  </a:lnTo>
                  <a:lnTo>
                    <a:pt x="420" y="157"/>
                  </a:lnTo>
                  <a:lnTo>
                    <a:pt x="404" y="125"/>
                  </a:lnTo>
                  <a:lnTo>
                    <a:pt x="405" y="124"/>
                  </a:lnTo>
                  <a:lnTo>
                    <a:pt x="430" y="124"/>
                  </a:lnTo>
                  <a:lnTo>
                    <a:pt x="431" y="125"/>
                  </a:lnTo>
                  <a:lnTo>
                    <a:pt x="431" y="126"/>
                  </a:lnTo>
                  <a:lnTo>
                    <a:pt x="431" y="157"/>
                  </a:lnTo>
                  <a:close/>
                  <a:moveTo>
                    <a:pt x="431" y="104"/>
                  </a:moveTo>
                  <a:lnTo>
                    <a:pt x="431" y="104"/>
                  </a:lnTo>
                  <a:lnTo>
                    <a:pt x="430" y="105"/>
                  </a:lnTo>
                  <a:lnTo>
                    <a:pt x="422" y="105"/>
                  </a:lnTo>
                  <a:lnTo>
                    <a:pt x="420" y="104"/>
                  </a:lnTo>
                  <a:lnTo>
                    <a:pt x="404" y="72"/>
                  </a:lnTo>
                  <a:lnTo>
                    <a:pt x="405" y="71"/>
                  </a:lnTo>
                  <a:lnTo>
                    <a:pt x="430" y="71"/>
                  </a:lnTo>
                  <a:lnTo>
                    <a:pt x="431" y="72"/>
                  </a:lnTo>
                  <a:lnTo>
                    <a:pt x="431" y="73"/>
                  </a:lnTo>
                  <a:lnTo>
                    <a:pt x="431" y="104"/>
                  </a:lnTo>
                  <a:close/>
                  <a:moveTo>
                    <a:pt x="431" y="52"/>
                  </a:moveTo>
                  <a:lnTo>
                    <a:pt x="431" y="52"/>
                  </a:lnTo>
                  <a:lnTo>
                    <a:pt x="430" y="53"/>
                  </a:lnTo>
                  <a:lnTo>
                    <a:pt x="422" y="53"/>
                  </a:lnTo>
                  <a:lnTo>
                    <a:pt x="420" y="52"/>
                  </a:lnTo>
                  <a:lnTo>
                    <a:pt x="404" y="21"/>
                  </a:lnTo>
                  <a:lnTo>
                    <a:pt x="404" y="20"/>
                  </a:lnTo>
                  <a:lnTo>
                    <a:pt x="405" y="20"/>
                  </a:lnTo>
                  <a:lnTo>
                    <a:pt x="430" y="20"/>
                  </a:lnTo>
                  <a:lnTo>
                    <a:pt x="431" y="20"/>
                  </a:lnTo>
                  <a:lnTo>
                    <a:pt x="431" y="21"/>
                  </a:lnTo>
                  <a:lnTo>
                    <a:pt x="431" y="52"/>
                  </a:lnTo>
                  <a:close/>
                  <a:moveTo>
                    <a:pt x="548" y="162"/>
                  </a:moveTo>
                  <a:lnTo>
                    <a:pt x="464" y="162"/>
                  </a:lnTo>
                  <a:lnTo>
                    <a:pt x="461" y="161"/>
                  </a:lnTo>
                  <a:lnTo>
                    <a:pt x="460" y="160"/>
                  </a:lnTo>
                  <a:lnTo>
                    <a:pt x="460" y="159"/>
                  </a:lnTo>
                  <a:lnTo>
                    <a:pt x="460" y="124"/>
                  </a:lnTo>
                  <a:lnTo>
                    <a:pt x="460" y="122"/>
                  </a:lnTo>
                  <a:lnTo>
                    <a:pt x="461" y="121"/>
                  </a:lnTo>
                  <a:lnTo>
                    <a:pt x="464" y="120"/>
                  </a:lnTo>
                  <a:lnTo>
                    <a:pt x="528" y="120"/>
                  </a:lnTo>
                  <a:lnTo>
                    <a:pt x="531" y="121"/>
                  </a:lnTo>
                  <a:lnTo>
                    <a:pt x="532" y="122"/>
                  </a:lnTo>
                  <a:lnTo>
                    <a:pt x="533" y="124"/>
                  </a:lnTo>
                  <a:lnTo>
                    <a:pt x="552" y="159"/>
                  </a:lnTo>
                  <a:lnTo>
                    <a:pt x="552" y="160"/>
                  </a:lnTo>
                  <a:lnTo>
                    <a:pt x="551" y="161"/>
                  </a:lnTo>
                  <a:lnTo>
                    <a:pt x="548" y="162"/>
                  </a:lnTo>
                  <a:close/>
                  <a:moveTo>
                    <a:pt x="572" y="157"/>
                  </a:moveTo>
                  <a:lnTo>
                    <a:pt x="572" y="157"/>
                  </a:lnTo>
                  <a:lnTo>
                    <a:pt x="571" y="158"/>
                  </a:lnTo>
                  <a:lnTo>
                    <a:pt x="562" y="158"/>
                  </a:lnTo>
                  <a:lnTo>
                    <a:pt x="561" y="157"/>
                  </a:lnTo>
                  <a:lnTo>
                    <a:pt x="545" y="125"/>
                  </a:lnTo>
                  <a:lnTo>
                    <a:pt x="546" y="124"/>
                  </a:lnTo>
                  <a:lnTo>
                    <a:pt x="571" y="124"/>
                  </a:lnTo>
                  <a:lnTo>
                    <a:pt x="572" y="125"/>
                  </a:lnTo>
                  <a:lnTo>
                    <a:pt x="572" y="126"/>
                  </a:lnTo>
                  <a:lnTo>
                    <a:pt x="572" y="157"/>
                  </a:lnTo>
                  <a:close/>
                  <a:moveTo>
                    <a:pt x="572" y="104"/>
                  </a:moveTo>
                  <a:lnTo>
                    <a:pt x="572" y="104"/>
                  </a:lnTo>
                  <a:lnTo>
                    <a:pt x="571" y="105"/>
                  </a:lnTo>
                  <a:lnTo>
                    <a:pt x="562" y="105"/>
                  </a:lnTo>
                  <a:lnTo>
                    <a:pt x="561" y="104"/>
                  </a:lnTo>
                  <a:lnTo>
                    <a:pt x="545" y="72"/>
                  </a:lnTo>
                  <a:lnTo>
                    <a:pt x="546" y="71"/>
                  </a:lnTo>
                  <a:lnTo>
                    <a:pt x="571" y="71"/>
                  </a:lnTo>
                  <a:lnTo>
                    <a:pt x="572" y="72"/>
                  </a:lnTo>
                  <a:lnTo>
                    <a:pt x="572" y="73"/>
                  </a:lnTo>
                  <a:lnTo>
                    <a:pt x="572" y="104"/>
                  </a:lnTo>
                  <a:close/>
                  <a:moveTo>
                    <a:pt x="572" y="52"/>
                  </a:moveTo>
                  <a:lnTo>
                    <a:pt x="572" y="52"/>
                  </a:lnTo>
                  <a:lnTo>
                    <a:pt x="571" y="53"/>
                  </a:lnTo>
                  <a:lnTo>
                    <a:pt x="562" y="53"/>
                  </a:lnTo>
                  <a:lnTo>
                    <a:pt x="561" y="52"/>
                  </a:lnTo>
                  <a:lnTo>
                    <a:pt x="545" y="21"/>
                  </a:lnTo>
                  <a:lnTo>
                    <a:pt x="545" y="20"/>
                  </a:lnTo>
                  <a:lnTo>
                    <a:pt x="546" y="20"/>
                  </a:lnTo>
                  <a:lnTo>
                    <a:pt x="571" y="20"/>
                  </a:lnTo>
                  <a:lnTo>
                    <a:pt x="572" y="20"/>
                  </a:lnTo>
                  <a:lnTo>
                    <a:pt x="572" y="21"/>
                  </a:lnTo>
                  <a:lnTo>
                    <a:pt x="572" y="52"/>
                  </a:lnTo>
                  <a:close/>
                </a:path>
              </a:pathLst>
            </a:custGeom>
            <a:solidFill>
              <a:srgbClr val="0070C0"/>
            </a:solidFill>
            <a:ln w="9525">
              <a:solidFill>
                <a:srgbClr val="0070C0"/>
              </a:solidFill>
              <a:round/>
            </a:ln>
          </p:spPr>
          <p:txBody>
            <a:bodyPr vert="horz" wrap="square" lIns="86241" tIns="43124" rIns="86241" bIns="43124" numCol="1" anchor="ctr" anchorCtr="0" compatLnSpc="1"/>
            <a:lstStyle/>
            <a:p>
              <a:pPr algn="ctr" defTabSz="912495"/>
              <a:endParaRPr lang="zh-CN" altLang="en-US" sz="1500" dirty="0">
                <a:solidFill>
                  <a:srgbClr val="1D1D1A"/>
                </a:solidFill>
                <a:cs typeface="Huawei Sans" pitchFamily="2" charset="-79"/>
              </a:endParaRPr>
            </a:p>
          </p:txBody>
        </p:sp>
        <p:sp>
          <p:nvSpPr>
            <p:cNvPr id="839" name="Freeform 1264"/>
            <p:cNvSpPr>
              <a:spLocks noEditPoints="1"/>
            </p:cNvSpPr>
            <p:nvPr/>
          </p:nvSpPr>
          <p:spPr bwMode="auto">
            <a:xfrm>
              <a:off x="5127923" y="3976717"/>
              <a:ext cx="309091" cy="146151"/>
            </a:xfrm>
            <a:custGeom>
              <a:avLst/>
              <a:gdLst>
                <a:gd name="T0" fmla="*/ 0 w 602"/>
                <a:gd name="T1" fmla="*/ 2147483647 h 177"/>
                <a:gd name="T2" fmla="*/ 2147483647 w 602"/>
                <a:gd name="T3" fmla="*/ 2147483647 h 177"/>
                <a:gd name="T4" fmla="*/ 2147483647 w 602"/>
                <a:gd name="T5" fmla="*/ 2147483647 h 177"/>
                <a:gd name="T6" fmla="*/ 2147483647 w 602"/>
                <a:gd name="T7" fmla="*/ 0 h 177"/>
                <a:gd name="T8" fmla="*/ 2147483647 w 602"/>
                <a:gd name="T9" fmla="*/ 2147483647 h 177"/>
                <a:gd name="T10" fmla="*/ 2147483647 w 602"/>
                <a:gd name="T11" fmla="*/ 2147483647 h 177"/>
                <a:gd name="T12" fmla="*/ 2147483647 w 602"/>
                <a:gd name="T13" fmla="*/ 2147483647 h 177"/>
                <a:gd name="T14" fmla="*/ 2147483647 w 602"/>
                <a:gd name="T15" fmla="*/ 2147483647 h 177"/>
                <a:gd name="T16" fmla="*/ 2147483647 w 602"/>
                <a:gd name="T17" fmla="*/ 2147483647 h 177"/>
                <a:gd name="T18" fmla="*/ 2147483647 w 602"/>
                <a:gd name="T19" fmla="*/ 2147483647 h 177"/>
                <a:gd name="T20" fmla="*/ 2147483647 w 602"/>
                <a:gd name="T21" fmla="*/ 2147483647 h 177"/>
                <a:gd name="T22" fmla="*/ 2147483647 w 602"/>
                <a:gd name="T23" fmla="*/ 2147483647 h 177"/>
                <a:gd name="T24" fmla="*/ 2147483647 w 602"/>
                <a:gd name="T25" fmla="*/ 2147483647 h 177"/>
                <a:gd name="T26" fmla="*/ 2147483647 w 602"/>
                <a:gd name="T27" fmla="*/ 2147483647 h 177"/>
                <a:gd name="T28" fmla="*/ 2147483647 w 602"/>
                <a:gd name="T29" fmla="*/ 2147483647 h 177"/>
                <a:gd name="T30" fmla="*/ 2147483647 w 602"/>
                <a:gd name="T31" fmla="*/ 2147483647 h 177"/>
                <a:gd name="T32" fmla="*/ 2147483647 w 602"/>
                <a:gd name="T33" fmla="*/ 2147483647 h 177"/>
                <a:gd name="T34" fmla="*/ 2147483647 w 602"/>
                <a:gd name="T35" fmla="*/ 2147483647 h 177"/>
                <a:gd name="T36" fmla="*/ 2147483647 w 602"/>
                <a:gd name="T37" fmla="*/ 2147483647 h 177"/>
                <a:gd name="T38" fmla="*/ 2147483647 w 602"/>
                <a:gd name="T39" fmla="*/ 2147483647 h 177"/>
                <a:gd name="T40" fmla="*/ 2147483647 w 602"/>
                <a:gd name="T41" fmla="*/ 2147483647 h 177"/>
                <a:gd name="T42" fmla="*/ 2147483647 w 602"/>
                <a:gd name="T43" fmla="*/ 2147483647 h 177"/>
                <a:gd name="T44" fmla="*/ 2147483647 w 602"/>
                <a:gd name="T45" fmla="*/ 2147483647 h 177"/>
                <a:gd name="T46" fmla="*/ 2147483647 w 602"/>
                <a:gd name="T47" fmla="*/ 2147483647 h 177"/>
                <a:gd name="T48" fmla="*/ 2147483647 w 602"/>
                <a:gd name="T49" fmla="*/ 2147483647 h 177"/>
                <a:gd name="T50" fmla="*/ 2147483647 w 602"/>
                <a:gd name="T51" fmla="*/ 2147483647 h 177"/>
                <a:gd name="T52" fmla="*/ 2147483647 w 602"/>
                <a:gd name="T53" fmla="*/ 2147483647 h 177"/>
                <a:gd name="T54" fmla="*/ 2147483647 w 602"/>
                <a:gd name="T55" fmla="*/ 2147483647 h 177"/>
                <a:gd name="T56" fmla="*/ 2147483647 w 602"/>
                <a:gd name="T57" fmla="*/ 2147483647 h 177"/>
                <a:gd name="T58" fmla="*/ 2147483647 w 602"/>
                <a:gd name="T59" fmla="*/ 2147483647 h 177"/>
                <a:gd name="T60" fmla="*/ 2147483647 w 602"/>
                <a:gd name="T61" fmla="*/ 2147483647 h 177"/>
                <a:gd name="T62" fmla="*/ 2147483647 w 602"/>
                <a:gd name="T63" fmla="*/ 2147483647 h 177"/>
                <a:gd name="T64" fmla="*/ 2147483647 w 602"/>
                <a:gd name="T65" fmla="*/ 2147483647 h 177"/>
                <a:gd name="T66" fmla="*/ 2147483647 w 602"/>
                <a:gd name="T67" fmla="*/ 2147483647 h 177"/>
                <a:gd name="T68" fmla="*/ 2147483647 w 602"/>
                <a:gd name="T69" fmla="*/ 2147483647 h 177"/>
                <a:gd name="T70" fmla="*/ 2147483647 w 602"/>
                <a:gd name="T71" fmla="*/ 2147483647 h 177"/>
                <a:gd name="T72" fmla="*/ 2147483647 w 602"/>
                <a:gd name="T73" fmla="*/ 2147483647 h 177"/>
                <a:gd name="T74" fmla="*/ 2147483647 w 602"/>
                <a:gd name="T75" fmla="*/ 2147483647 h 177"/>
                <a:gd name="T76" fmla="*/ 2147483647 w 602"/>
                <a:gd name="T77" fmla="*/ 2147483647 h 177"/>
                <a:gd name="T78" fmla="*/ 2147483647 w 602"/>
                <a:gd name="T79" fmla="*/ 2147483647 h 177"/>
                <a:gd name="T80" fmla="*/ 2147483647 w 602"/>
                <a:gd name="T81" fmla="*/ 2147483647 h 177"/>
                <a:gd name="T82" fmla="*/ 2147483647 w 602"/>
                <a:gd name="T83" fmla="*/ 2147483647 h 177"/>
                <a:gd name="T84" fmla="*/ 2147483647 w 602"/>
                <a:gd name="T85" fmla="*/ 2147483647 h 177"/>
                <a:gd name="T86" fmla="*/ 2147483647 w 602"/>
                <a:gd name="T87" fmla="*/ 2147483647 h 177"/>
                <a:gd name="T88" fmla="*/ 2147483647 w 602"/>
                <a:gd name="T89" fmla="*/ 2147483647 h 177"/>
                <a:gd name="T90" fmla="*/ 2147483647 w 602"/>
                <a:gd name="T91" fmla="*/ 2147483647 h 177"/>
                <a:gd name="T92" fmla="*/ 2147483647 w 602"/>
                <a:gd name="T93" fmla="*/ 2147483647 h 177"/>
                <a:gd name="T94" fmla="*/ 2147483647 w 602"/>
                <a:gd name="T95" fmla="*/ 2147483647 h 177"/>
                <a:gd name="T96" fmla="*/ 2147483647 w 602"/>
                <a:gd name="T97" fmla="*/ 2147483647 h 177"/>
                <a:gd name="T98" fmla="*/ 2147483647 w 602"/>
                <a:gd name="T99" fmla="*/ 2147483647 h 177"/>
                <a:gd name="T100" fmla="*/ 2147483647 w 602"/>
                <a:gd name="T101" fmla="*/ 2147483647 h 177"/>
                <a:gd name="T102" fmla="*/ 2147483647 w 602"/>
                <a:gd name="T103" fmla="*/ 2147483647 h 177"/>
                <a:gd name="T104" fmla="*/ 2147483647 w 602"/>
                <a:gd name="T105" fmla="*/ 2147483647 h 177"/>
                <a:gd name="T106" fmla="*/ 2147483647 w 602"/>
                <a:gd name="T107" fmla="*/ 2147483647 h 177"/>
                <a:gd name="T108" fmla="*/ 2147483647 w 602"/>
                <a:gd name="T109" fmla="*/ 2147483647 h 177"/>
                <a:gd name="T110" fmla="*/ 2147483647 w 602"/>
                <a:gd name="T111" fmla="*/ 2147483647 h 177"/>
                <a:gd name="T112" fmla="*/ 2147483647 w 602"/>
                <a:gd name="T113" fmla="*/ 2147483647 h 177"/>
                <a:gd name="T114" fmla="*/ 2147483647 w 602"/>
                <a:gd name="T115" fmla="*/ 2147483647 h 177"/>
                <a:gd name="T116" fmla="*/ 2147483647 w 602"/>
                <a:gd name="T117" fmla="*/ 2147483647 h 177"/>
                <a:gd name="T118" fmla="*/ 2147483647 w 602"/>
                <a:gd name="T119" fmla="*/ 2147483647 h 1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02"/>
                <a:gd name="T181" fmla="*/ 0 h 177"/>
                <a:gd name="T182" fmla="*/ 602 w 602"/>
                <a:gd name="T183" fmla="*/ 177 h 17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02" h="177">
                  <a:moveTo>
                    <a:pt x="586" y="0"/>
                  </a:moveTo>
                  <a:lnTo>
                    <a:pt x="18" y="0"/>
                  </a:lnTo>
                  <a:lnTo>
                    <a:pt x="12" y="1"/>
                  </a:lnTo>
                  <a:lnTo>
                    <a:pt x="5" y="4"/>
                  </a:lnTo>
                  <a:lnTo>
                    <a:pt x="2" y="10"/>
                  </a:lnTo>
                  <a:lnTo>
                    <a:pt x="1" y="12"/>
                  </a:lnTo>
                  <a:lnTo>
                    <a:pt x="0" y="15"/>
                  </a:lnTo>
                  <a:lnTo>
                    <a:pt x="0" y="163"/>
                  </a:lnTo>
                  <a:lnTo>
                    <a:pt x="1" y="165"/>
                  </a:lnTo>
                  <a:lnTo>
                    <a:pt x="2" y="168"/>
                  </a:lnTo>
                  <a:lnTo>
                    <a:pt x="5" y="173"/>
                  </a:lnTo>
                  <a:lnTo>
                    <a:pt x="12" y="176"/>
                  </a:lnTo>
                  <a:lnTo>
                    <a:pt x="15" y="177"/>
                  </a:lnTo>
                  <a:lnTo>
                    <a:pt x="18" y="177"/>
                  </a:lnTo>
                  <a:lnTo>
                    <a:pt x="586" y="177"/>
                  </a:lnTo>
                  <a:lnTo>
                    <a:pt x="589" y="177"/>
                  </a:lnTo>
                  <a:lnTo>
                    <a:pt x="592" y="176"/>
                  </a:lnTo>
                  <a:lnTo>
                    <a:pt x="598" y="173"/>
                  </a:lnTo>
                  <a:lnTo>
                    <a:pt x="601" y="168"/>
                  </a:lnTo>
                  <a:lnTo>
                    <a:pt x="602" y="165"/>
                  </a:lnTo>
                  <a:lnTo>
                    <a:pt x="602" y="163"/>
                  </a:lnTo>
                  <a:lnTo>
                    <a:pt x="602" y="15"/>
                  </a:lnTo>
                  <a:lnTo>
                    <a:pt x="602" y="12"/>
                  </a:lnTo>
                  <a:lnTo>
                    <a:pt x="601" y="10"/>
                  </a:lnTo>
                  <a:lnTo>
                    <a:pt x="598" y="4"/>
                  </a:lnTo>
                  <a:lnTo>
                    <a:pt x="592" y="1"/>
                  </a:lnTo>
                  <a:lnTo>
                    <a:pt x="586" y="0"/>
                  </a:lnTo>
                  <a:close/>
                  <a:moveTo>
                    <a:pt x="460" y="19"/>
                  </a:moveTo>
                  <a:lnTo>
                    <a:pt x="460" y="19"/>
                  </a:lnTo>
                  <a:lnTo>
                    <a:pt x="460" y="17"/>
                  </a:lnTo>
                  <a:lnTo>
                    <a:pt x="461" y="16"/>
                  </a:lnTo>
                  <a:lnTo>
                    <a:pt x="464" y="15"/>
                  </a:lnTo>
                  <a:lnTo>
                    <a:pt x="528" y="15"/>
                  </a:lnTo>
                  <a:lnTo>
                    <a:pt x="531" y="16"/>
                  </a:lnTo>
                  <a:lnTo>
                    <a:pt x="532" y="17"/>
                  </a:lnTo>
                  <a:lnTo>
                    <a:pt x="533" y="19"/>
                  </a:lnTo>
                  <a:lnTo>
                    <a:pt x="552" y="54"/>
                  </a:lnTo>
                  <a:lnTo>
                    <a:pt x="552" y="55"/>
                  </a:lnTo>
                  <a:lnTo>
                    <a:pt x="551" y="57"/>
                  </a:lnTo>
                  <a:lnTo>
                    <a:pt x="548" y="58"/>
                  </a:lnTo>
                  <a:lnTo>
                    <a:pt x="464" y="58"/>
                  </a:lnTo>
                  <a:lnTo>
                    <a:pt x="461" y="57"/>
                  </a:lnTo>
                  <a:lnTo>
                    <a:pt x="460" y="55"/>
                  </a:lnTo>
                  <a:lnTo>
                    <a:pt x="460" y="54"/>
                  </a:lnTo>
                  <a:lnTo>
                    <a:pt x="460" y="19"/>
                  </a:lnTo>
                  <a:close/>
                  <a:moveTo>
                    <a:pt x="460" y="71"/>
                  </a:moveTo>
                  <a:lnTo>
                    <a:pt x="460" y="71"/>
                  </a:lnTo>
                  <a:lnTo>
                    <a:pt x="460" y="69"/>
                  </a:lnTo>
                  <a:lnTo>
                    <a:pt x="461" y="68"/>
                  </a:lnTo>
                  <a:lnTo>
                    <a:pt x="464" y="67"/>
                  </a:lnTo>
                  <a:lnTo>
                    <a:pt x="528" y="67"/>
                  </a:lnTo>
                  <a:lnTo>
                    <a:pt x="531" y="68"/>
                  </a:lnTo>
                  <a:lnTo>
                    <a:pt x="532" y="69"/>
                  </a:lnTo>
                  <a:lnTo>
                    <a:pt x="533" y="71"/>
                  </a:lnTo>
                  <a:lnTo>
                    <a:pt x="552" y="106"/>
                  </a:lnTo>
                  <a:lnTo>
                    <a:pt x="552" y="107"/>
                  </a:lnTo>
                  <a:lnTo>
                    <a:pt x="551" y="108"/>
                  </a:lnTo>
                  <a:lnTo>
                    <a:pt x="548" y="110"/>
                  </a:lnTo>
                  <a:lnTo>
                    <a:pt x="464" y="110"/>
                  </a:lnTo>
                  <a:lnTo>
                    <a:pt x="461" y="108"/>
                  </a:lnTo>
                  <a:lnTo>
                    <a:pt x="460" y="107"/>
                  </a:lnTo>
                  <a:lnTo>
                    <a:pt x="460" y="106"/>
                  </a:lnTo>
                  <a:lnTo>
                    <a:pt x="460" y="71"/>
                  </a:lnTo>
                  <a:close/>
                  <a:moveTo>
                    <a:pt x="319" y="19"/>
                  </a:moveTo>
                  <a:lnTo>
                    <a:pt x="319" y="19"/>
                  </a:lnTo>
                  <a:lnTo>
                    <a:pt x="320" y="17"/>
                  </a:lnTo>
                  <a:lnTo>
                    <a:pt x="321" y="16"/>
                  </a:lnTo>
                  <a:lnTo>
                    <a:pt x="323" y="15"/>
                  </a:lnTo>
                  <a:lnTo>
                    <a:pt x="387" y="15"/>
                  </a:lnTo>
                  <a:lnTo>
                    <a:pt x="390" y="16"/>
                  </a:lnTo>
                  <a:lnTo>
                    <a:pt x="391" y="17"/>
                  </a:lnTo>
                  <a:lnTo>
                    <a:pt x="392" y="19"/>
                  </a:lnTo>
                  <a:lnTo>
                    <a:pt x="411" y="54"/>
                  </a:lnTo>
                  <a:lnTo>
                    <a:pt x="411" y="55"/>
                  </a:lnTo>
                  <a:lnTo>
                    <a:pt x="410" y="57"/>
                  </a:lnTo>
                  <a:lnTo>
                    <a:pt x="407" y="58"/>
                  </a:lnTo>
                  <a:lnTo>
                    <a:pt x="323" y="58"/>
                  </a:lnTo>
                  <a:lnTo>
                    <a:pt x="321" y="57"/>
                  </a:lnTo>
                  <a:lnTo>
                    <a:pt x="320" y="55"/>
                  </a:lnTo>
                  <a:lnTo>
                    <a:pt x="319" y="54"/>
                  </a:lnTo>
                  <a:lnTo>
                    <a:pt x="319" y="19"/>
                  </a:lnTo>
                  <a:close/>
                  <a:moveTo>
                    <a:pt x="319" y="71"/>
                  </a:moveTo>
                  <a:lnTo>
                    <a:pt x="319" y="71"/>
                  </a:lnTo>
                  <a:lnTo>
                    <a:pt x="320" y="69"/>
                  </a:lnTo>
                  <a:lnTo>
                    <a:pt x="321" y="68"/>
                  </a:lnTo>
                  <a:lnTo>
                    <a:pt x="323" y="67"/>
                  </a:lnTo>
                  <a:lnTo>
                    <a:pt x="387" y="67"/>
                  </a:lnTo>
                  <a:lnTo>
                    <a:pt x="390" y="68"/>
                  </a:lnTo>
                  <a:lnTo>
                    <a:pt x="391" y="69"/>
                  </a:lnTo>
                  <a:lnTo>
                    <a:pt x="392" y="71"/>
                  </a:lnTo>
                  <a:lnTo>
                    <a:pt x="411" y="106"/>
                  </a:lnTo>
                  <a:lnTo>
                    <a:pt x="411" y="107"/>
                  </a:lnTo>
                  <a:lnTo>
                    <a:pt x="410" y="108"/>
                  </a:lnTo>
                  <a:lnTo>
                    <a:pt x="407" y="110"/>
                  </a:lnTo>
                  <a:lnTo>
                    <a:pt x="323" y="110"/>
                  </a:lnTo>
                  <a:lnTo>
                    <a:pt x="321" y="108"/>
                  </a:lnTo>
                  <a:lnTo>
                    <a:pt x="320" y="107"/>
                  </a:lnTo>
                  <a:lnTo>
                    <a:pt x="319" y="106"/>
                  </a:lnTo>
                  <a:lnTo>
                    <a:pt x="319" y="71"/>
                  </a:lnTo>
                  <a:close/>
                  <a:moveTo>
                    <a:pt x="179" y="19"/>
                  </a:moveTo>
                  <a:lnTo>
                    <a:pt x="179" y="19"/>
                  </a:lnTo>
                  <a:lnTo>
                    <a:pt x="179" y="17"/>
                  </a:lnTo>
                  <a:lnTo>
                    <a:pt x="180" y="16"/>
                  </a:lnTo>
                  <a:lnTo>
                    <a:pt x="183" y="15"/>
                  </a:lnTo>
                  <a:lnTo>
                    <a:pt x="246" y="15"/>
                  </a:lnTo>
                  <a:lnTo>
                    <a:pt x="250" y="16"/>
                  </a:lnTo>
                  <a:lnTo>
                    <a:pt x="251" y="17"/>
                  </a:lnTo>
                  <a:lnTo>
                    <a:pt x="251" y="19"/>
                  </a:lnTo>
                  <a:lnTo>
                    <a:pt x="271" y="54"/>
                  </a:lnTo>
                  <a:lnTo>
                    <a:pt x="270" y="55"/>
                  </a:lnTo>
                  <a:lnTo>
                    <a:pt x="270" y="57"/>
                  </a:lnTo>
                  <a:lnTo>
                    <a:pt x="267" y="58"/>
                  </a:lnTo>
                  <a:lnTo>
                    <a:pt x="183" y="58"/>
                  </a:lnTo>
                  <a:lnTo>
                    <a:pt x="180" y="57"/>
                  </a:lnTo>
                  <a:lnTo>
                    <a:pt x="179" y="55"/>
                  </a:lnTo>
                  <a:lnTo>
                    <a:pt x="179" y="54"/>
                  </a:lnTo>
                  <a:lnTo>
                    <a:pt x="179" y="19"/>
                  </a:lnTo>
                  <a:close/>
                  <a:moveTo>
                    <a:pt x="179" y="71"/>
                  </a:moveTo>
                  <a:lnTo>
                    <a:pt x="179" y="71"/>
                  </a:lnTo>
                  <a:lnTo>
                    <a:pt x="179" y="69"/>
                  </a:lnTo>
                  <a:lnTo>
                    <a:pt x="180" y="68"/>
                  </a:lnTo>
                  <a:lnTo>
                    <a:pt x="183" y="67"/>
                  </a:lnTo>
                  <a:lnTo>
                    <a:pt x="246" y="67"/>
                  </a:lnTo>
                  <a:lnTo>
                    <a:pt x="250" y="68"/>
                  </a:lnTo>
                  <a:lnTo>
                    <a:pt x="251" y="69"/>
                  </a:lnTo>
                  <a:lnTo>
                    <a:pt x="251" y="71"/>
                  </a:lnTo>
                  <a:lnTo>
                    <a:pt x="271" y="106"/>
                  </a:lnTo>
                  <a:lnTo>
                    <a:pt x="270" y="107"/>
                  </a:lnTo>
                  <a:lnTo>
                    <a:pt x="270" y="108"/>
                  </a:lnTo>
                  <a:lnTo>
                    <a:pt x="267" y="110"/>
                  </a:lnTo>
                  <a:lnTo>
                    <a:pt x="183" y="110"/>
                  </a:lnTo>
                  <a:lnTo>
                    <a:pt x="180" y="108"/>
                  </a:lnTo>
                  <a:lnTo>
                    <a:pt x="179" y="107"/>
                  </a:lnTo>
                  <a:lnTo>
                    <a:pt x="179" y="106"/>
                  </a:lnTo>
                  <a:lnTo>
                    <a:pt x="179" y="71"/>
                  </a:lnTo>
                  <a:close/>
                  <a:moveTo>
                    <a:pt x="38" y="19"/>
                  </a:moveTo>
                  <a:lnTo>
                    <a:pt x="38" y="19"/>
                  </a:lnTo>
                  <a:lnTo>
                    <a:pt x="38" y="17"/>
                  </a:lnTo>
                  <a:lnTo>
                    <a:pt x="39" y="16"/>
                  </a:lnTo>
                  <a:lnTo>
                    <a:pt x="42" y="15"/>
                  </a:lnTo>
                  <a:lnTo>
                    <a:pt x="106" y="15"/>
                  </a:lnTo>
                  <a:lnTo>
                    <a:pt x="109" y="16"/>
                  </a:lnTo>
                  <a:lnTo>
                    <a:pt x="110" y="17"/>
                  </a:lnTo>
                  <a:lnTo>
                    <a:pt x="111" y="19"/>
                  </a:lnTo>
                  <a:lnTo>
                    <a:pt x="130" y="54"/>
                  </a:lnTo>
                  <a:lnTo>
                    <a:pt x="130" y="55"/>
                  </a:lnTo>
                  <a:lnTo>
                    <a:pt x="129" y="57"/>
                  </a:lnTo>
                  <a:lnTo>
                    <a:pt x="126" y="58"/>
                  </a:lnTo>
                  <a:lnTo>
                    <a:pt x="42" y="58"/>
                  </a:lnTo>
                  <a:lnTo>
                    <a:pt x="39" y="57"/>
                  </a:lnTo>
                  <a:lnTo>
                    <a:pt x="38" y="55"/>
                  </a:lnTo>
                  <a:lnTo>
                    <a:pt x="38" y="54"/>
                  </a:lnTo>
                  <a:lnTo>
                    <a:pt x="38" y="19"/>
                  </a:lnTo>
                  <a:close/>
                  <a:moveTo>
                    <a:pt x="38" y="71"/>
                  </a:moveTo>
                  <a:lnTo>
                    <a:pt x="38" y="71"/>
                  </a:lnTo>
                  <a:lnTo>
                    <a:pt x="38" y="69"/>
                  </a:lnTo>
                  <a:lnTo>
                    <a:pt x="39" y="68"/>
                  </a:lnTo>
                  <a:lnTo>
                    <a:pt x="42" y="67"/>
                  </a:lnTo>
                  <a:lnTo>
                    <a:pt x="106" y="67"/>
                  </a:lnTo>
                  <a:lnTo>
                    <a:pt x="109" y="68"/>
                  </a:lnTo>
                  <a:lnTo>
                    <a:pt x="110" y="69"/>
                  </a:lnTo>
                  <a:lnTo>
                    <a:pt x="111" y="71"/>
                  </a:lnTo>
                  <a:lnTo>
                    <a:pt x="130" y="106"/>
                  </a:lnTo>
                  <a:lnTo>
                    <a:pt x="130" y="107"/>
                  </a:lnTo>
                  <a:lnTo>
                    <a:pt x="129" y="108"/>
                  </a:lnTo>
                  <a:lnTo>
                    <a:pt x="126" y="110"/>
                  </a:lnTo>
                  <a:lnTo>
                    <a:pt x="42" y="110"/>
                  </a:lnTo>
                  <a:lnTo>
                    <a:pt x="39" y="108"/>
                  </a:lnTo>
                  <a:lnTo>
                    <a:pt x="38" y="107"/>
                  </a:lnTo>
                  <a:lnTo>
                    <a:pt x="38" y="106"/>
                  </a:lnTo>
                  <a:lnTo>
                    <a:pt x="38" y="71"/>
                  </a:lnTo>
                  <a:close/>
                  <a:moveTo>
                    <a:pt x="126" y="162"/>
                  </a:moveTo>
                  <a:lnTo>
                    <a:pt x="42" y="162"/>
                  </a:lnTo>
                  <a:lnTo>
                    <a:pt x="39" y="161"/>
                  </a:lnTo>
                  <a:lnTo>
                    <a:pt x="38" y="160"/>
                  </a:lnTo>
                  <a:lnTo>
                    <a:pt x="38" y="159"/>
                  </a:lnTo>
                  <a:lnTo>
                    <a:pt x="38" y="124"/>
                  </a:lnTo>
                  <a:lnTo>
                    <a:pt x="38" y="122"/>
                  </a:lnTo>
                  <a:lnTo>
                    <a:pt x="39" y="121"/>
                  </a:lnTo>
                  <a:lnTo>
                    <a:pt x="42" y="120"/>
                  </a:lnTo>
                  <a:lnTo>
                    <a:pt x="106" y="120"/>
                  </a:lnTo>
                  <a:lnTo>
                    <a:pt x="109" y="121"/>
                  </a:lnTo>
                  <a:lnTo>
                    <a:pt x="110" y="122"/>
                  </a:lnTo>
                  <a:lnTo>
                    <a:pt x="111" y="124"/>
                  </a:lnTo>
                  <a:lnTo>
                    <a:pt x="130" y="159"/>
                  </a:lnTo>
                  <a:lnTo>
                    <a:pt x="130" y="160"/>
                  </a:lnTo>
                  <a:lnTo>
                    <a:pt x="129" y="161"/>
                  </a:lnTo>
                  <a:lnTo>
                    <a:pt x="126" y="162"/>
                  </a:lnTo>
                  <a:close/>
                  <a:moveTo>
                    <a:pt x="150" y="157"/>
                  </a:moveTo>
                  <a:lnTo>
                    <a:pt x="150" y="157"/>
                  </a:lnTo>
                  <a:lnTo>
                    <a:pt x="149" y="158"/>
                  </a:lnTo>
                  <a:lnTo>
                    <a:pt x="140" y="158"/>
                  </a:lnTo>
                  <a:lnTo>
                    <a:pt x="139" y="157"/>
                  </a:lnTo>
                  <a:lnTo>
                    <a:pt x="123" y="125"/>
                  </a:lnTo>
                  <a:lnTo>
                    <a:pt x="124" y="124"/>
                  </a:lnTo>
                  <a:lnTo>
                    <a:pt x="149" y="124"/>
                  </a:lnTo>
                  <a:lnTo>
                    <a:pt x="150" y="125"/>
                  </a:lnTo>
                  <a:lnTo>
                    <a:pt x="150" y="126"/>
                  </a:lnTo>
                  <a:lnTo>
                    <a:pt x="150" y="157"/>
                  </a:lnTo>
                  <a:close/>
                  <a:moveTo>
                    <a:pt x="150" y="104"/>
                  </a:moveTo>
                  <a:lnTo>
                    <a:pt x="150" y="104"/>
                  </a:lnTo>
                  <a:lnTo>
                    <a:pt x="149" y="105"/>
                  </a:lnTo>
                  <a:lnTo>
                    <a:pt x="140" y="105"/>
                  </a:lnTo>
                  <a:lnTo>
                    <a:pt x="139" y="104"/>
                  </a:lnTo>
                  <a:lnTo>
                    <a:pt x="123" y="72"/>
                  </a:lnTo>
                  <a:lnTo>
                    <a:pt x="124" y="71"/>
                  </a:lnTo>
                  <a:lnTo>
                    <a:pt x="149" y="71"/>
                  </a:lnTo>
                  <a:lnTo>
                    <a:pt x="150" y="72"/>
                  </a:lnTo>
                  <a:lnTo>
                    <a:pt x="150" y="73"/>
                  </a:lnTo>
                  <a:lnTo>
                    <a:pt x="150" y="104"/>
                  </a:lnTo>
                  <a:close/>
                  <a:moveTo>
                    <a:pt x="150" y="52"/>
                  </a:moveTo>
                  <a:lnTo>
                    <a:pt x="150" y="52"/>
                  </a:lnTo>
                  <a:lnTo>
                    <a:pt x="149" y="53"/>
                  </a:lnTo>
                  <a:lnTo>
                    <a:pt x="140" y="53"/>
                  </a:lnTo>
                  <a:lnTo>
                    <a:pt x="139" y="52"/>
                  </a:lnTo>
                  <a:lnTo>
                    <a:pt x="123" y="21"/>
                  </a:lnTo>
                  <a:lnTo>
                    <a:pt x="123" y="20"/>
                  </a:lnTo>
                  <a:lnTo>
                    <a:pt x="124" y="20"/>
                  </a:lnTo>
                  <a:lnTo>
                    <a:pt x="149" y="20"/>
                  </a:lnTo>
                  <a:lnTo>
                    <a:pt x="150" y="20"/>
                  </a:lnTo>
                  <a:lnTo>
                    <a:pt x="150" y="21"/>
                  </a:lnTo>
                  <a:lnTo>
                    <a:pt x="150" y="52"/>
                  </a:lnTo>
                  <a:close/>
                  <a:moveTo>
                    <a:pt x="267" y="162"/>
                  </a:moveTo>
                  <a:lnTo>
                    <a:pt x="183" y="162"/>
                  </a:lnTo>
                  <a:lnTo>
                    <a:pt x="180" y="161"/>
                  </a:lnTo>
                  <a:lnTo>
                    <a:pt x="179" y="160"/>
                  </a:lnTo>
                  <a:lnTo>
                    <a:pt x="179" y="159"/>
                  </a:lnTo>
                  <a:lnTo>
                    <a:pt x="179" y="124"/>
                  </a:lnTo>
                  <a:lnTo>
                    <a:pt x="179" y="122"/>
                  </a:lnTo>
                  <a:lnTo>
                    <a:pt x="180" y="121"/>
                  </a:lnTo>
                  <a:lnTo>
                    <a:pt x="183" y="120"/>
                  </a:lnTo>
                  <a:lnTo>
                    <a:pt x="246" y="120"/>
                  </a:lnTo>
                  <a:lnTo>
                    <a:pt x="250" y="121"/>
                  </a:lnTo>
                  <a:lnTo>
                    <a:pt x="251" y="122"/>
                  </a:lnTo>
                  <a:lnTo>
                    <a:pt x="251" y="124"/>
                  </a:lnTo>
                  <a:lnTo>
                    <a:pt x="271" y="159"/>
                  </a:lnTo>
                  <a:lnTo>
                    <a:pt x="270" y="160"/>
                  </a:lnTo>
                  <a:lnTo>
                    <a:pt x="270" y="161"/>
                  </a:lnTo>
                  <a:lnTo>
                    <a:pt x="267" y="162"/>
                  </a:lnTo>
                  <a:close/>
                  <a:moveTo>
                    <a:pt x="291" y="157"/>
                  </a:moveTo>
                  <a:lnTo>
                    <a:pt x="291" y="157"/>
                  </a:lnTo>
                  <a:lnTo>
                    <a:pt x="290" y="157"/>
                  </a:lnTo>
                  <a:lnTo>
                    <a:pt x="289" y="158"/>
                  </a:lnTo>
                  <a:lnTo>
                    <a:pt x="281" y="158"/>
                  </a:lnTo>
                  <a:lnTo>
                    <a:pt x="279" y="157"/>
                  </a:lnTo>
                  <a:lnTo>
                    <a:pt x="264" y="125"/>
                  </a:lnTo>
                  <a:lnTo>
                    <a:pt x="264" y="124"/>
                  </a:lnTo>
                  <a:lnTo>
                    <a:pt x="289" y="124"/>
                  </a:lnTo>
                  <a:lnTo>
                    <a:pt x="290" y="125"/>
                  </a:lnTo>
                  <a:lnTo>
                    <a:pt x="291" y="126"/>
                  </a:lnTo>
                  <a:lnTo>
                    <a:pt x="291" y="157"/>
                  </a:lnTo>
                  <a:close/>
                  <a:moveTo>
                    <a:pt x="291" y="104"/>
                  </a:moveTo>
                  <a:lnTo>
                    <a:pt x="291" y="104"/>
                  </a:lnTo>
                  <a:lnTo>
                    <a:pt x="290" y="104"/>
                  </a:lnTo>
                  <a:lnTo>
                    <a:pt x="289" y="105"/>
                  </a:lnTo>
                  <a:lnTo>
                    <a:pt x="281" y="105"/>
                  </a:lnTo>
                  <a:lnTo>
                    <a:pt x="279" y="104"/>
                  </a:lnTo>
                  <a:lnTo>
                    <a:pt x="264" y="72"/>
                  </a:lnTo>
                  <a:lnTo>
                    <a:pt x="264" y="71"/>
                  </a:lnTo>
                  <a:lnTo>
                    <a:pt x="289" y="71"/>
                  </a:lnTo>
                  <a:lnTo>
                    <a:pt x="290" y="72"/>
                  </a:lnTo>
                  <a:lnTo>
                    <a:pt x="291" y="73"/>
                  </a:lnTo>
                  <a:lnTo>
                    <a:pt x="291" y="104"/>
                  </a:lnTo>
                  <a:close/>
                  <a:moveTo>
                    <a:pt x="291" y="52"/>
                  </a:moveTo>
                  <a:lnTo>
                    <a:pt x="291" y="52"/>
                  </a:lnTo>
                  <a:lnTo>
                    <a:pt x="290" y="52"/>
                  </a:lnTo>
                  <a:lnTo>
                    <a:pt x="289" y="53"/>
                  </a:lnTo>
                  <a:lnTo>
                    <a:pt x="281" y="53"/>
                  </a:lnTo>
                  <a:lnTo>
                    <a:pt x="279" y="52"/>
                  </a:lnTo>
                  <a:lnTo>
                    <a:pt x="264" y="21"/>
                  </a:lnTo>
                  <a:lnTo>
                    <a:pt x="264" y="20"/>
                  </a:lnTo>
                  <a:lnTo>
                    <a:pt x="289" y="20"/>
                  </a:lnTo>
                  <a:lnTo>
                    <a:pt x="290" y="20"/>
                  </a:lnTo>
                  <a:lnTo>
                    <a:pt x="291" y="21"/>
                  </a:lnTo>
                  <a:lnTo>
                    <a:pt x="291" y="52"/>
                  </a:lnTo>
                  <a:close/>
                  <a:moveTo>
                    <a:pt x="407" y="162"/>
                  </a:moveTo>
                  <a:lnTo>
                    <a:pt x="323" y="162"/>
                  </a:lnTo>
                  <a:lnTo>
                    <a:pt x="321" y="161"/>
                  </a:lnTo>
                  <a:lnTo>
                    <a:pt x="320" y="160"/>
                  </a:lnTo>
                  <a:lnTo>
                    <a:pt x="319" y="159"/>
                  </a:lnTo>
                  <a:lnTo>
                    <a:pt x="319" y="124"/>
                  </a:lnTo>
                  <a:lnTo>
                    <a:pt x="320" y="122"/>
                  </a:lnTo>
                  <a:lnTo>
                    <a:pt x="321" y="121"/>
                  </a:lnTo>
                  <a:lnTo>
                    <a:pt x="323" y="120"/>
                  </a:lnTo>
                  <a:lnTo>
                    <a:pt x="387" y="120"/>
                  </a:lnTo>
                  <a:lnTo>
                    <a:pt x="390" y="121"/>
                  </a:lnTo>
                  <a:lnTo>
                    <a:pt x="391" y="122"/>
                  </a:lnTo>
                  <a:lnTo>
                    <a:pt x="392" y="124"/>
                  </a:lnTo>
                  <a:lnTo>
                    <a:pt x="411" y="159"/>
                  </a:lnTo>
                  <a:lnTo>
                    <a:pt x="411" y="160"/>
                  </a:lnTo>
                  <a:lnTo>
                    <a:pt x="410" y="161"/>
                  </a:lnTo>
                  <a:lnTo>
                    <a:pt x="407" y="162"/>
                  </a:lnTo>
                  <a:close/>
                  <a:moveTo>
                    <a:pt x="431" y="157"/>
                  </a:moveTo>
                  <a:lnTo>
                    <a:pt x="431" y="157"/>
                  </a:lnTo>
                  <a:lnTo>
                    <a:pt x="430" y="158"/>
                  </a:lnTo>
                  <a:lnTo>
                    <a:pt x="422" y="158"/>
                  </a:lnTo>
                  <a:lnTo>
                    <a:pt x="420" y="157"/>
                  </a:lnTo>
                  <a:lnTo>
                    <a:pt x="404" y="125"/>
                  </a:lnTo>
                  <a:lnTo>
                    <a:pt x="405" y="124"/>
                  </a:lnTo>
                  <a:lnTo>
                    <a:pt x="430" y="124"/>
                  </a:lnTo>
                  <a:lnTo>
                    <a:pt x="431" y="125"/>
                  </a:lnTo>
                  <a:lnTo>
                    <a:pt x="431" y="126"/>
                  </a:lnTo>
                  <a:lnTo>
                    <a:pt x="431" y="157"/>
                  </a:lnTo>
                  <a:close/>
                  <a:moveTo>
                    <a:pt x="431" y="104"/>
                  </a:moveTo>
                  <a:lnTo>
                    <a:pt x="431" y="104"/>
                  </a:lnTo>
                  <a:lnTo>
                    <a:pt x="430" y="105"/>
                  </a:lnTo>
                  <a:lnTo>
                    <a:pt x="422" y="105"/>
                  </a:lnTo>
                  <a:lnTo>
                    <a:pt x="420" y="104"/>
                  </a:lnTo>
                  <a:lnTo>
                    <a:pt x="404" y="72"/>
                  </a:lnTo>
                  <a:lnTo>
                    <a:pt x="405" y="71"/>
                  </a:lnTo>
                  <a:lnTo>
                    <a:pt x="430" y="71"/>
                  </a:lnTo>
                  <a:lnTo>
                    <a:pt x="431" y="72"/>
                  </a:lnTo>
                  <a:lnTo>
                    <a:pt x="431" y="73"/>
                  </a:lnTo>
                  <a:lnTo>
                    <a:pt x="431" y="104"/>
                  </a:lnTo>
                  <a:close/>
                  <a:moveTo>
                    <a:pt x="431" y="52"/>
                  </a:moveTo>
                  <a:lnTo>
                    <a:pt x="431" y="52"/>
                  </a:lnTo>
                  <a:lnTo>
                    <a:pt x="430" y="53"/>
                  </a:lnTo>
                  <a:lnTo>
                    <a:pt x="422" y="53"/>
                  </a:lnTo>
                  <a:lnTo>
                    <a:pt x="420" y="52"/>
                  </a:lnTo>
                  <a:lnTo>
                    <a:pt x="404" y="21"/>
                  </a:lnTo>
                  <a:lnTo>
                    <a:pt x="404" y="20"/>
                  </a:lnTo>
                  <a:lnTo>
                    <a:pt x="405" y="20"/>
                  </a:lnTo>
                  <a:lnTo>
                    <a:pt x="430" y="20"/>
                  </a:lnTo>
                  <a:lnTo>
                    <a:pt x="431" y="20"/>
                  </a:lnTo>
                  <a:lnTo>
                    <a:pt x="431" y="21"/>
                  </a:lnTo>
                  <a:lnTo>
                    <a:pt x="431" y="52"/>
                  </a:lnTo>
                  <a:close/>
                  <a:moveTo>
                    <a:pt x="548" y="162"/>
                  </a:moveTo>
                  <a:lnTo>
                    <a:pt x="464" y="162"/>
                  </a:lnTo>
                  <a:lnTo>
                    <a:pt x="461" y="161"/>
                  </a:lnTo>
                  <a:lnTo>
                    <a:pt x="460" y="160"/>
                  </a:lnTo>
                  <a:lnTo>
                    <a:pt x="460" y="159"/>
                  </a:lnTo>
                  <a:lnTo>
                    <a:pt x="460" y="124"/>
                  </a:lnTo>
                  <a:lnTo>
                    <a:pt x="460" y="122"/>
                  </a:lnTo>
                  <a:lnTo>
                    <a:pt x="461" y="121"/>
                  </a:lnTo>
                  <a:lnTo>
                    <a:pt x="464" y="120"/>
                  </a:lnTo>
                  <a:lnTo>
                    <a:pt x="528" y="120"/>
                  </a:lnTo>
                  <a:lnTo>
                    <a:pt x="531" y="121"/>
                  </a:lnTo>
                  <a:lnTo>
                    <a:pt x="532" y="122"/>
                  </a:lnTo>
                  <a:lnTo>
                    <a:pt x="533" y="124"/>
                  </a:lnTo>
                  <a:lnTo>
                    <a:pt x="552" y="159"/>
                  </a:lnTo>
                  <a:lnTo>
                    <a:pt x="552" y="160"/>
                  </a:lnTo>
                  <a:lnTo>
                    <a:pt x="551" y="161"/>
                  </a:lnTo>
                  <a:lnTo>
                    <a:pt x="548" y="162"/>
                  </a:lnTo>
                  <a:close/>
                  <a:moveTo>
                    <a:pt x="572" y="157"/>
                  </a:moveTo>
                  <a:lnTo>
                    <a:pt x="572" y="157"/>
                  </a:lnTo>
                  <a:lnTo>
                    <a:pt x="571" y="158"/>
                  </a:lnTo>
                  <a:lnTo>
                    <a:pt x="562" y="158"/>
                  </a:lnTo>
                  <a:lnTo>
                    <a:pt x="561" y="157"/>
                  </a:lnTo>
                  <a:lnTo>
                    <a:pt x="545" y="125"/>
                  </a:lnTo>
                  <a:lnTo>
                    <a:pt x="546" y="124"/>
                  </a:lnTo>
                  <a:lnTo>
                    <a:pt x="571" y="124"/>
                  </a:lnTo>
                  <a:lnTo>
                    <a:pt x="572" y="125"/>
                  </a:lnTo>
                  <a:lnTo>
                    <a:pt x="572" y="126"/>
                  </a:lnTo>
                  <a:lnTo>
                    <a:pt x="572" y="157"/>
                  </a:lnTo>
                  <a:close/>
                  <a:moveTo>
                    <a:pt x="572" y="104"/>
                  </a:moveTo>
                  <a:lnTo>
                    <a:pt x="572" y="104"/>
                  </a:lnTo>
                  <a:lnTo>
                    <a:pt x="571" y="105"/>
                  </a:lnTo>
                  <a:lnTo>
                    <a:pt x="562" y="105"/>
                  </a:lnTo>
                  <a:lnTo>
                    <a:pt x="561" y="104"/>
                  </a:lnTo>
                  <a:lnTo>
                    <a:pt x="545" y="72"/>
                  </a:lnTo>
                  <a:lnTo>
                    <a:pt x="546" y="71"/>
                  </a:lnTo>
                  <a:lnTo>
                    <a:pt x="571" y="71"/>
                  </a:lnTo>
                  <a:lnTo>
                    <a:pt x="572" y="72"/>
                  </a:lnTo>
                  <a:lnTo>
                    <a:pt x="572" y="73"/>
                  </a:lnTo>
                  <a:lnTo>
                    <a:pt x="572" y="104"/>
                  </a:lnTo>
                  <a:close/>
                  <a:moveTo>
                    <a:pt x="572" y="52"/>
                  </a:moveTo>
                  <a:lnTo>
                    <a:pt x="572" y="52"/>
                  </a:lnTo>
                  <a:lnTo>
                    <a:pt x="571" y="53"/>
                  </a:lnTo>
                  <a:lnTo>
                    <a:pt x="562" y="53"/>
                  </a:lnTo>
                  <a:lnTo>
                    <a:pt x="561" y="52"/>
                  </a:lnTo>
                  <a:lnTo>
                    <a:pt x="545" y="21"/>
                  </a:lnTo>
                  <a:lnTo>
                    <a:pt x="545" y="20"/>
                  </a:lnTo>
                  <a:lnTo>
                    <a:pt x="546" y="20"/>
                  </a:lnTo>
                  <a:lnTo>
                    <a:pt x="571" y="20"/>
                  </a:lnTo>
                  <a:lnTo>
                    <a:pt x="572" y="20"/>
                  </a:lnTo>
                  <a:lnTo>
                    <a:pt x="572" y="21"/>
                  </a:lnTo>
                  <a:lnTo>
                    <a:pt x="572" y="52"/>
                  </a:lnTo>
                  <a:close/>
                </a:path>
              </a:pathLst>
            </a:custGeom>
            <a:solidFill>
              <a:srgbClr val="0070C0"/>
            </a:solidFill>
            <a:ln w="9525">
              <a:solidFill>
                <a:srgbClr val="0070C0"/>
              </a:solidFill>
              <a:round/>
            </a:ln>
          </p:spPr>
          <p:txBody>
            <a:bodyPr vert="horz" wrap="square" lIns="86241" tIns="43124" rIns="86241" bIns="43124" numCol="1" anchor="ctr" anchorCtr="0" compatLnSpc="1"/>
            <a:lstStyle/>
            <a:p>
              <a:pPr algn="ctr" defTabSz="912495"/>
              <a:endParaRPr lang="zh-CN" altLang="en-US" sz="1500" dirty="0">
                <a:solidFill>
                  <a:srgbClr val="1D1D1A"/>
                </a:solidFill>
                <a:cs typeface="Huawei Sans" pitchFamily="2" charset="-79"/>
              </a:endParaRPr>
            </a:p>
          </p:txBody>
        </p:sp>
        <p:sp>
          <p:nvSpPr>
            <p:cNvPr id="840" name="Freeform 1264"/>
            <p:cNvSpPr>
              <a:spLocks noEditPoints="1"/>
            </p:cNvSpPr>
            <p:nvPr/>
          </p:nvSpPr>
          <p:spPr bwMode="auto">
            <a:xfrm>
              <a:off x="5500927" y="3976717"/>
              <a:ext cx="309091" cy="146151"/>
            </a:xfrm>
            <a:custGeom>
              <a:avLst/>
              <a:gdLst>
                <a:gd name="T0" fmla="*/ 0 w 602"/>
                <a:gd name="T1" fmla="*/ 2147483647 h 177"/>
                <a:gd name="T2" fmla="*/ 2147483647 w 602"/>
                <a:gd name="T3" fmla="*/ 2147483647 h 177"/>
                <a:gd name="T4" fmla="*/ 2147483647 w 602"/>
                <a:gd name="T5" fmla="*/ 2147483647 h 177"/>
                <a:gd name="T6" fmla="*/ 2147483647 w 602"/>
                <a:gd name="T7" fmla="*/ 0 h 177"/>
                <a:gd name="T8" fmla="*/ 2147483647 w 602"/>
                <a:gd name="T9" fmla="*/ 2147483647 h 177"/>
                <a:gd name="T10" fmla="*/ 2147483647 w 602"/>
                <a:gd name="T11" fmla="*/ 2147483647 h 177"/>
                <a:gd name="T12" fmla="*/ 2147483647 w 602"/>
                <a:gd name="T13" fmla="*/ 2147483647 h 177"/>
                <a:gd name="T14" fmla="*/ 2147483647 w 602"/>
                <a:gd name="T15" fmla="*/ 2147483647 h 177"/>
                <a:gd name="T16" fmla="*/ 2147483647 w 602"/>
                <a:gd name="T17" fmla="*/ 2147483647 h 177"/>
                <a:gd name="T18" fmla="*/ 2147483647 w 602"/>
                <a:gd name="T19" fmla="*/ 2147483647 h 177"/>
                <a:gd name="T20" fmla="*/ 2147483647 w 602"/>
                <a:gd name="T21" fmla="*/ 2147483647 h 177"/>
                <a:gd name="T22" fmla="*/ 2147483647 w 602"/>
                <a:gd name="T23" fmla="*/ 2147483647 h 177"/>
                <a:gd name="T24" fmla="*/ 2147483647 w 602"/>
                <a:gd name="T25" fmla="*/ 2147483647 h 177"/>
                <a:gd name="T26" fmla="*/ 2147483647 w 602"/>
                <a:gd name="T27" fmla="*/ 2147483647 h 177"/>
                <a:gd name="T28" fmla="*/ 2147483647 w 602"/>
                <a:gd name="T29" fmla="*/ 2147483647 h 177"/>
                <a:gd name="T30" fmla="*/ 2147483647 w 602"/>
                <a:gd name="T31" fmla="*/ 2147483647 h 177"/>
                <a:gd name="T32" fmla="*/ 2147483647 w 602"/>
                <a:gd name="T33" fmla="*/ 2147483647 h 177"/>
                <a:gd name="T34" fmla="*/ 2147483647 w 602"/>
                <a:gd name="T35" fmla="*/ 2147483647 h 177"/>
                <a:gd name="T36" fmla="*/ 2147483647 w 602"/>
                <a:gd name="T37" fmla="*/ 2147483647 h 177"/>
                <a:gd name="T38" fmla="*/ 2147483647 w 602"/>
                <a:gd name="T39" fmla="*/ 2147483647 h 177"/>
                <a:gd name="T40" fmla="*/ 2147483647 w 602"/>
                <a:gd name="T41" fmla="*/ 2147483647 h 177"/>
                <a:gd name="T42" fmla="*/ 2147483647 w 602"/>
                <a:gd name="T43" fmla="*/ 2147483647 h 177"/>
                <a:gd name="T44" fmla="*/ 2147483647 w 602"/>
                <a:gd name="T45" fmla="*/ 2147483647 h 177"/>
                <a:gd name="T46" fmla="*/ 2147483647 w 602"/>
                <a:gd name="T47" fmla="*/ 2147483647 h 177"/>
                <a:gd name="T48" fmla="*/ 2147483647 w 602"/>
                <a:gd name="T49" fmla="*/ 2147483647 h 177"/>
                <a:gd name="T50" fmla="*/ 2147483647 w 602"/>
                <a:gd name="T51" fmla="*/ 2147483647 h 177"/>
                <a:gd name="T52" fmla="*/ 2147483647 w 602"/>
                <a:gd name="T53" fmla="*/ 2147483647 h 177"/>
                <a:gd name="T54" fmla="*/ 2147483647 w 602"/>
                <a:gd name="T55" fmla="*/ 2147483647 h 177"/>
                <a:gd name="T56" fmla="*/ 2147483647 w 602"/>
                <a:gd name="T57" fmla="*/ 2147483647 h 177"/>
                <a:gd name="T58" fmla="*/ 2147483647 w 602"/>
                <a:gd name="T59" fmla="*/ 2147483647 h 177"/>
                <a:gd name="T60" fmla="*/ 2147483647 w 602"/>
                <a:gd name="T61" fmla="*/ 2147483647 h 177"/>
                <a:gd name="T62" fmla="*/ 2147483647 w 602"/>
                <a:gd name="T63" fmla="*/ 2147483647 h 177"/>
                <a:gd name="T64" fmla="*/ 2147483647 w 602"/>
                <a:gd name="T65" fmla="*/ 2147483647 h 177"/>
                <a:gd name="T66" fmla="*/ 2147483647 w 602"/>
                <a:gd name="T67" fmla="*/ 2147483647 h 177"/>
                <a:gd name="T68" fmla="*/ 2147483647 w 602"/>
                <a:gd name="T69" fmla="*/ 2147483647 h 177"/>
                <a:gd name="T70" fmla="*/ 2147483647 w 602"/>
                <a:gd name="T71" fmla="*/ 2147483647 h 177"/>
                <a:gd name="T72" fmla="*/ 2147483647 w 602"/>
                <a:gd name="T73" fmla="*/ 2147483647 h 177"/>
                <a:gd name="T74" fmla="*/ 2147483647 w 602"/>
                <a:gd name="T75" fmla="*/ 2147483647 h 177"/>
                <a:gd name="T76" fmla="*/ 2147483647 w 602"/>
                <a:gd name="T77" fmla="*/ 2147483647 h 177"/>
                <a:gd name="T78" fmla="*/ 2147483647 w 602"/>
                <a:gd name="T79" fmla="*/ 2147483647 h 177"/>
                <a:gd name="T80" fmla="*/ 2147483647 w 602"/>
                <a:gd name="T81" fmla="*/ 2147483647 h 177"/>
                <a:gd name="T82" fmla="*/ 2147483647 w 602"/>
                <a:gd name="T83" fmla="*/ 2147483647 h 177"/>
                <a:gd name="T84" fmla="*/ 2147483647 w 602"/>
                <a:gd name="T85" fmla="*/ 2147483647 h 177"/>
                <a:gd name="T86" fmla="*/ 2147483647 w 602"/>
                <a:gd name="T87" fmla="*/ 2147483647 h 177"/>
                <a:gd name="T88" fmla="*/ 2147483647 w 602"/>
                <a:gd name="T89" fmla="*/ 2147483647 h 177"/>
                <a:gd name="T90" fmla="*/ 2147483647 w 602"/>
                <a:gd name="T91" fmla="*/ 2147483647 h 177"/>
                <a:gd name="T92" fmla="*/ 2147483647 w 602"/>
                <a:gd name="T93" fmla="*/ 2147483647 h 177"/>
                <a:gd name="T94" fmla="*/ 2147483647 w 602"/>
                <a:gd name="T95" fmla="*/ 2147483647 h 177"/>
                <a:gd name="T96" fmla="*/ 2147483647 w 602"/>
                <a:gd name="T97" fmla="*/ 2147483647 h 177"/>
                <a:gd name="T98" fmla="*/ 2147483647 w 602"/>
                <a:gd name="T99" fmla="*/ 2147483647 h 177"/>
                <a:gd name="T100" fmla="*/ 2147483647 w 602"/>
                <a:gd name="T101" fmla="*/ 2147483647 h 177"/>
                <a:gd name="T102" fmla="*/ 2147483647 w 602"/>
                <a:gd name="T103" fmla="*/ 2147483647 h 177"/>
                <a:gd name="T104" fmla="*/ 2147483647 w 602"/>
                <a:gd name="T105" fmla="*/ 2147483647 h 177"/>
                <a:gd name="T106" fmla="*/ 2147483647 w 602"/>
                <a:gd name="T107" fmla="*/ 2147483647 h 177"/>
                <a:gd name="T108" fmla="*/ 2147483647 w 602"/>
                <a:gd name="T109" fmla="*/ 2147483647 h 177"/>
                <a:gd name="T110" fmla="*/ 2147483647 w 602"/>
                <a:gd name="T111" fmla="*/ 2147483647 h 177"/>
                <a:gd name="T112" fmla="*/ 2147483647 w 602"/>
                <a:gd name="T113" fmla="*/ 2147483647 h 177"/>
                <a:gd name="T114" fmla="*/ 2147483647 w 602"/>
                <a:gd name="T115" fmla="*/ 2147483647 h 177"/>
                <a:gd name="T116" fmla="*/ 2147483647 w 602"/>
                <a:gd name="T117" fmla="*/ 2147483647 h 177"/>
                <a:gd name="T118" fmla="*/ 2147483647 w 602"/>
                <a:gd name="T119" fmla="*/ 2147483647 h 1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02"/>
                <a:gd name="T181" fmla="*/ 0 h 177"/>
                <a:gd name="T182" fmla="*/ 602 w 602"/>
                <a:gd name="T183" fmla="*/ 177 h 17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02" h="177">
                  <a:moveTo>
                    <a:pt x="586" y="0"/>
                  </a:moveTo>
                  <a:lnTo>
                    <a:pt x="18" y="0"/>
                  </a:lnTo>
                  <a:lnTo>
                    <a:pt x="12" y="1"/>
                  </a:lnTo>
                  <a:lnTo>
                    <a:pt x="5" y="4"/>
                  </a:lnTo>
                  <a:lnTo>
                    <a:pt x="2" y="10"/>
                  </a:lnTo>
                  <a:lnTo>
                    <a:pt x="1" y="12"/>
                  </a:lnTo>
                  <a:lnTo>
                    <a:pt x="0" y="15"/>
                  </a:lnTo>
                  <a:lnTo>
                    <a:pt x="0" y="163"/>
                  </a:lnTo>
                  <a:lnTo>
                    <a:pt x="1" y="165"/>
                  </a:lnTo>
                  <a:lnTo>
                    <a:pt x="2" y="168"/>
                  </a:lnTo>
                  <a:lnTo>
                    <a:pt x="5" y="173"/>
                  </a:lnTo>
                  <a:lnTo>
                    <a:pt x="12" y="176"/>
                  </a:lnTo>
                  <a:lnTo>
                    <a:pt x="15" y="177"/>
                  </a:lnTo>
                  <a:lnTo>
                    <a:pt x="18" y="177"/>
                  </a:lnTo>
                  <a:lnTo>
                    <a:pt x="586" y="177"/>
                  </a:lnTo>
                  <a:lnTo>
                    <a:pt x="589" y="177"/>
                  </a:lnTo>
                  <a:lnTo>
                    <a:pt x="592" y="176"/>
                  </a:lnTo>
                  <a:lnTo>
                    <a:pt x="598" y="173"/>
                  </a:lnTo>
                  <a:lnTo>
                    <a:pt x="601" y="168"/>
                  </a:lnTo>
                  <a:lnTo>
                    <a:pt x="602" y="165"/>
                  </a:lnTo>
                  <a:lnTo>
                    <a:pt x="602" y="163"/>
                  </a:lnTo>
                  <a:lnTo>
                    <a:pt x="602" y="15"/>
                  </a:lnTo>
                  <a:lnTo>
                    <a:pt x="602" y="12"/>
                  </a:lnTo>
                  <a:lnTo>
                    <a:pt x="601" y="10"/>
                  </a:lnTo>
                  <a:lnTo>
                    <a:pt x="598" y="4"/>
                  </a:lnTo>
                  <a:lnTo>
                    <a:pt x="592" y="1"/>
                  </a:lnTo>
                  <a:lnTo>
                    <a:pt x="586" y="0"/>
                  </a:lnTo>
                  <a:close/>
                  <a:moveTo>
                    <a:pt x="460" y="19"/>
                  </a:moveTo>
                  <a:lnTo>
                    <a:pt x="460" y="19"/>
                  </a:lnTo>
                  <a:lnTo>
                    <a:pt x="460" y="17"/>
                  </a:lnTo>
                  <a:lnTo>
                    <a:pt x="461" y="16"/>
                  </a:lnTo>
                  <a:lnTo>
                    <a:pt x="464" y="15"/>
                  </a:lnTo>
                  <a:lnTo>
                    <a:pt x="528" y="15"/>
                  </a:lnTo>
                  <a:lnTo>
                    <a:pt x="531" y="16"/>
                  </a:lnTo>
                  <a:lnTo>
                    <a:pt x="532" y="17"/>
                  </a:lnTo>
                  <a:lnTo>
                    <a:pt x="533" y="19"/>
                  </a:lnTo>
                  <a:lnTo>
                    <a:pt x="552" y="54"/>
                  </a:lnTo>
                  <a:lnTo>
                    <a:pt x="552" y="55"/>
                  </a:lnTo>
                  <a:lnTo>
                    <a:pt x="551" y="57"/>
                  </a:lnTo>
                  <a:lnTo>
                    <a:pt x="548" y="58"/>
                  </a:lnTo>
                  <a:lnTo>
                    <a:pt x="464" y="58"/>
                  </a:lnTo>
                  <a:lnTo>
                    <a:pt x="461" y="57"/>
                  </a:lnTo>
                  <a:lnTo>
                    <a:pt x="460" y="55"/>
                  </a:lnTo>
                  <a:lnTo>
                    <a:pt x="460" y="54"/>
                  </a:lnTo>
                  <a:lnTo>
                    <a:pt x="460" y="19"/>
                  </a:lnTo>
                  <a:close/>
                  <a:moveTo>
                    <a:pt x="460" y="71"/>
                  </a:moveTo>
                  <a:lnTo>
                    <a:pt x="460" y="71"/>
                  </a:lnTo>
                  <a:lnTo>
                    <a:pt x="460" y="69"/>
                  </a:lnTo>
                  <a:lnTo>
                    <a:pt x="461" y="68"/>
                  </a:lnTo>
                  <a:lnTo>
                    <a:pt x="464" y="67"/>
                  </a:lnTo>
                  <a:lnTo>
                    <a:pt x="528" y="67"/>
                  </a:lnTo>
                  <a:lnTo>
                    <a:pt x="531" y="68"/>
                  </a:lnTo>
                  <a:lnTo>
                    <a:pt x="532" y="69"/>
                  </a:lnTo>
                  <a:lnTo>
                    <a:pt x="533" y="71"/>
                  </a:lnTo>
                  <a:lnTo>
                    <a:pt x="552" y="106"/>
                  </a:lnTo>
                  <a:lnTo>
                    <a:pt x="552" y="107"/>
                  </a:lnTo>
                  <a:lnTo>
                    <a:pt x="551" y="108"/>
                  </a:lnTo>
                  <a:lnTo>
                    <a:pt x="548" y="110"/>
                  </a:lnTo>
                  <a:lnTo>
                    <a:pt x="464" y="110"/>
                  </a:lnTo>
                  <a:lnTo>
                    <a:pt x="461" y="108"/>
                  </a:lnTo>
                  <a:lnTo>
                    <a:pt x="460" y="107"/>
                  </a:lnTo>
                  <a:lnTo>
                    <a:pt x="460" y="106"/>
                  </a:lnTo>
                  <a:lnTo>
                    <a:pt x="460" y="71"/>
                  </a:lnTo>
                  <a:close/>
                  <a:moveTo>
                    <a:pt x="319" y="19"/>
                  </a:moveTo>
                  <a:lnTo>
                    <a:pt x="319" y="19"/>
                  </a:lnTo>
                  <a:lnTo>
                    <a:pt x="320" y="17"/>
                  </a:lnTo>
                  <a:lnTo>
                    <a:pt x="321" y="16"/>
                  </a:lnTo>
                  <a:lnTo>
                    <a:pt x="323" y="15"/>
                  </a:lnTo>
                  <a:lnTo>
                    <a:pt x="387" y="15"/>
                  </a:lnTo>
                  <a:lnTo>
                    <a:pt x="390" y="16"/>
                  </a:lnTo>
                  <a:lnTo>
                    <a:pt x="391" y="17"/>
                  </a:lnTo>
                  <a:lnTo>
                    <a:pt x="392" y="19"/>
                  </a:lnTo>
                  <a:lnTo>
                    <a:pt x="411" y="54"/>
                  </a:lnTo>
                  <a:lnTo>
                    <a:pt x="411" y="55"/>
                  </a:lnTo>
                  <a:lnTo>
                    <a:pt x="410" y="57"/>
                  </a:lnTo>
                  <a:lnTo>
                    <a:pt x="407" y="58"/>
                  </a:lnTo>
                  <a:lnTo>
                    <a:pt x="323" y="58"/>
                  </a:lnTo>
                  <a:lnTo>
                    <a:pt x="321" y="57"/>
                  </a:lnTo>
                  <a:lnTo>
                    <a:pt x="320" y="55"/>
                  </a:lnTo>
                  <a:lnTo>
                    <a:pt x="319" y="54"/>
                  </a:lnTo>
                  <a:lnTo>
                    <a:pt x="319" y="19"/>
                  </a:lnTo>
                  <a:close/>
                  <a:moveTo>
                    <a:pt x="319" y="71"/>
                  </a:moveTo>
                  <a:lnTo>
                    <a:pt x="319" y="71"/>
                  </a:lnTo>
                  <a:lnTo>
                    <a:pt x="320" y="69"/>
                  </a:lnTo>
                  <a:lnTo>
                    <a:pt x="321" y="68"/>
                  </a:lnTo>
                  <a:lnTo>
                    <a:pt x="323" y="67"/>
                  </a:lnTo>
                  <a:lnTo>
                    <a:pt x="387" y="67"/>
                  </a:lnTo>
                  <a:lnTo>
                    <a:pt x="390" y="68"/>
                  </a:lnTo>
                  <a:lnTo>
                    <a:pt x="391" y="69"/>
                  </a:lnTo>
                  <a:lnTo>
                    <a:pt x="392" y="71"/>
                  </a:lnTo>
                  <a:lnTo>
                    <a:pt x="411" y="106"/>
                  </a:lnTo>
                  <a:lnTo>
                    <a:pt x="411" y="107"/>
                  </a:lnTo>
                  <a:lnTo>
                    <a:pt x="410" y="108"/>
                  </a:lnTo>
                  <a:lnTo>
                    <a:pt x="407" y="110"/>
                  </a:lnTo>
                  <a:lnTo>
                    <a:pt x="323" y="110"/>
                  </a:lnTo>
                  <a:lnTo>
                    <a:pt x="321" y="108"/>
                  </a:lnTo>
                  <a:lnTo>
                    <a:pt x="320" y="107"/>
                  </a:lnTo>
                  <a:lnTo>
                    <a:pt x="319" y="106"/>
                  </a:lnTo>
                  <a:lnTo>
                    <a:pt x="319" y="71"/>
                  </a:lnTo>
                  <a:close/>
                  <a:moveTo>
                    <a:pt x="179" y="19"/>
                  </a:moveTo>
                  <a:lnTo>
                    <a:pt x="179" y="19"/>
                  </a:lnTo>
                  <a:lnTo>
                    <a:pt x="179" y="17"/>
                  </a:lnTo>
                  <a:lnTo>
                    <a:pt x="180" y="16"/>
                  </a:lnTo>
                  <a:lnTo>
                    <a:pt x="183" y="15"/>
                  </a:lnTo>
                  <a:lnTo>
                    <a:pt x="246" y="15"/>
                  </a:lnTo>
                  <a:lnTo>
                    <a:pt x="250" y="16"/>
                  </a:lnTo>
                  <a:lnTo>
                    <a:pt x="251" y="17"/>
                  </a:lnTo>
                  <a:lnTo>
                    <a:pt x="251" y="19"/>
                  </a:lnTo>
                  <a:lnTo>
                    <a:pt x="271" y="54"/>
                  </a:lnTo>
                  <a:lnTo>
                    <a:pt x="270" y="55"/>
                  </a:lnTo>
                  <a:lnTo>
                    <a:pt x="270" y="57"/>
                  </a:lnTo>
                  <a:lnTo>
                    <a:pt x="267" y="58"/>
                  </a:lnTo>
                  <a:lnTo>
                    <a:pt x="183" y="58"/>
                  </a:lnTo>
                  <a:lnTo>
                    <a:pt x="180" y="57"/>
                  </a:lnTo>
                  <a:lnTo>
                    <a:pt x="179" y="55"/>
                  </a:lnTo>
                  <a:lnTo>
                    <a:pt x="179" y="54"/>
                  </a:lnTo>
                  <a:lnTo>
                    <a:pt x="179" y="19"/>
                  </a:lnTo>
                  <a:close/>
                  <a:moveTo>
                    <a:pt x="179" y="71"/>
                  </a:moveTo>
                  <a:lnTo>
                    <a:pt x="179" y="71"/>
                  </a:lnTo>
                  <a:lnTo>
                    <a:pt x="179" y="69"/>
                  </a:lnTo>
                  <a:lnTo>
                    <a:pt x="180" y="68"/>
                  </a:lnTo>
                  <a:lnTo>
                    <a:pt x="183" y="67"/>
                  </a:lnTo>
                  <a:lnTo>
                    <a:pt x="246" y="67"/>
                  </a:lnTo>
                  <a:lnTo>
                    <a:pt x="250" y="68"/>
                  </a:lnTo>
                  <a:lnTo>
                    <a:pt x="251" y="69"/>
                  </a:lnTo>
                  <a:lnTo>
                    <a:pt x="251" y="71"/>
                  </a:lnTo>
                  <a:lnTo>
                    <a:pt x="271" y="106"/>
                  </a:lnTo>
                  <a:lnTo>
                    <a:pt x="270" y="107"/>
                  </a:lnTo>
                  <a:lnTo>
                    <a:pt x="270" y="108"/>
                  </a:lnTo>
                  <a:lnTo>
                    <a:pt x="267" y="110"/>
                  </a:lnTo>
                  <a:lnTo>
                    <a:pt x="183" y="110"/>
                  </a:lnTo>
                  <a:lnTo>
                    <a:pt x="180" y="108"/>
                  </a:lnTo>
                  <a:lnTo>
                    <a:pt x="179" y="107"/>
                  </a:lnTo>
                  <a:lnTo>
                    <a:pt x="179" y="106"/>
                  </a:lnTo>
                  <a:lnTo>
                    <a:pt x="179" y="71"/>
                  </a:lnTo>
                  <a:close/>
                  <a:moveTo>
                    <a:pt x="38" y="19"/>
                  </a:moveTo>
                  <a:lnTo>
                    <a:pt x="38" y="19"/>
                  </a:lnTo>
                  <a:lnTo>
                    <a:pt x="38" y="17"/>
                  </a:lnTo>
                  <a:lnTo>
                    <a:pt x="39" y="16"/>
                  </a:lnTo>
                  <a:lnTo>
                    <a:pt x="42" y="15"/>
                  </a:lnTo>
                  <a:lnTo>
                    <a:pt x="106" y="15"/>
                  </a:lnTo>
                  <a:lnTo>
                    <a:pt x="109" y="16"/>
                  </a:lnTo>
                  <a:lnTo>
                    <a:pt x="110" y="17"/>
                  </a:lnTo>
                  <a:lnTo>
                    <a:pt x="111" y="19"/>
                  </a:lnTo>
                  <a:lnTo>
                    <a:pt x="130" y="54"/>
                  </a:lnTo>
                  <a:lnTo>
                    <a:pt x="130" y="55"/>
                  </a:lnTo>
                  <a:lnTo>
                    <a:pt x="129" y="57"/>
                  </a:lnTo>
                  <a:lnTo>
                    <a:pt x="126" y="58"/>
                  </a:lnTo>
                  <a:lnTo>
                    <a:pt x="42" y="58"/>
                  </a:lnTo>
                  <a:lnTo>
                    <a:pt x="39" y="57"/>
                  </a:lnTo>
                  <a:lnTo>
                    <a:pt x="38" y="55"/>
                  </a:lnTo>
                  <a:lnTo>
                    <a:pt x="38" y="54"/>
                  </a:lnTo>
                  <a:lnTo>
                    <a:pt x="38" y="19"/>
                  </a:lnTo>
                  <a:close/>
                  <a:moveTo>
                    <a:pt x="38" y="71"/>
                  </a:moveTo>
                  <a:lnTo>
                    <a:pt x="38" y="71"/>
                  </a:lnTo>
                  <a:lnTo>
                    <a:pt x="38" y="69"/>
                  </a:lnTo>
                  <a:lnTo>
                    <a:pt x="39" y="68"/>
                  </a:lnTo>
                  <a:lnTo>
                    <a:pt x="42" y="67"/>
                  </a:lnTo>
                  <a:lnTo>
                    <a:pt x="106" y="67"/>
                  </a:lnTo>
                  <a:lnTo>
                    <a:pt x="109" y="68"/>
                  </a:lnTo>
                  <a:lnTo>
                    <a:pt x="110" y="69"/>
                  </a:lnTo>
                  <a:lnTo>
                    <a:pt x="111" y="71"/>
                  </a:lnTo>
                  <a:lnTo>
                    <a:pt x="130" y="106"/>
                  </a:lnTo>
                  <a:lnTo>
                    <a:pt x="130" y="107"/>
                  </a:lnTo>
                  <a:lnTo>
                    <a:pt x="129" y="108"/>
                  </a:lnTo>
                  <a:lnTo>
                    <a:pt x="126" y="110"/>
                  </a:lnTo>
                  <a:lnTo>
                    <a:pt x="42" y="110"/>
                  </a:lnTo>
                  <a:lnTo>
                    <a:pt x="39" y="108"/>
                  </a:lnTo>
                  <a:lnTo>
                    <a:pt x="38" y="107"/>
                  </a:lnTo>
                  <a:lnTo>
                    <a:pt x="38" y="106"/>
                  </a:lnTo>
                  <a:lnTo>
                    <a:pt x="38" y="71"/>
                  </a:lnTo>
                  <a:close/>
                  <a:moveTo>
                    <a:pt x="126" y="162"/>
                  </a:moveTo>
                  <a:lnTo>
                    <a:pt x="42" y="162"/>
                  </a:lnTo>
                  <a:lnTo>
                    <a:pt x="39" y="161"/>
                  </a:lnTo>
                  <a:lnTo>
                    <a:pt x="38" y="160"/>
                  </a:lnTo>
                  <a:lnTo>
                    <a:pt x="38" y="159"/>
                  </a:lnTo>
                  <a:lnTo>
                    <a:pt x="38" y="124"/>
                  </a:lnTo>
                  <a:lnTo>
                    <a:pt x="38" y="122"/>
                  </a:lnTo>
                  <a:lnTo>
                    <a:pt x="39" y="121"/>
                  </a:lnTo>
                  <a:lnTo>
                    <a:pt x="42" y="120"/>
                  </a:lnTo>
                  <a:lnTo>
                    <a:pt x="106" y="120"/>
                  </a:lnTo>
                  <a:lnTo>
                    <a:pt x="109" y="121"/>
                  </a:lnTo>
                  <a:lnTo>
                    <a:pt x="110" y="122"/>
                  </a:lnTo>
                  <a:lnTo>
                    <a:pt x="111" y="124"/>
                  </a:lnTo>
                  <a:lnTo>
                    <a:pt x="130" y="159"/>
                  </a:lnTo>
                  <a:lnTo>
                    <a:pt x="130" y="160"/>
                  </a:lnTo>
                  <a:lnTo>
                    <a:pt x="129" y="161"/>
                  </a:lnTo>
                  <a:lnTo>
                    <a:pt x="126" y="162"/>
                  </a:lnTo>
                  <a:close/>
                  <a:moveTo>
                    <a:pt x="150" y="157"/>
                  </a:moveTo>
                  <a:lnTo>
                    <a:pt x="150" y="157"/>
                  </a:lnTo>
                  <a:lnTo>
                    <a:pt x="149" y="158"/>
                  </a:lnTo>
                  <a:lnTo>
                    <a:pt x="140" y="158"/>
                  </a:lnTo>
                  <a:lnTo>
                    <a:pt x="139" y="157"/>
                  </a:lnTo>
                  <a:lnTo>
                    <a:pt x="123" y="125"/>
                  </a:lnTo>
                  <a:lnTo>
                    <a:pt x="124" y="124"/>
                  </a:lnTo>
                  <a:lnTo>
                    <a:pt x="149" y="124"/>
                  </a:lnTo>
                  <a:lnTo>
                    <a:pt x="150" y="125"/>
                  </a:lnTo>
                  <a:lnTo>
                    <a:pt x="150" y="126"/>
                  </a:lnTo>
                  <a:lnTo>
                    <a:pt x="150" y="157"/>
                  </a:lnTo>
                  <a:close/>
                  <a:moveTo>
                    <a:pt x="150" y="104"/>
                  </a:moveTo>
                  <a:lnTo>
                    <a:pt x="150" y="104"/>
                  </a:lnTo>
                  <a:lnTo>
                    <a:pt x="149" y="105"/>
                  </a:lnTo>
                  <a:lnTo>
                    <a:pt x="140" y="105"/>
                  </a:lnTo>
                  <a:lnTo>
                    <a:pt x="139" y="104"/>
                  </a:lnTo>
                  <a:lnTo>
                    <a:pt x="123" y="72"/>
                  </a:lnTo>
                  <a:lnTo>
                    <a:pt x="124" y="71"/>
                  </a:lnTo>
                  <a:lnTo>
                    <a:pt x="149" y="71"/>
                  </a:lnTo>
                  <a:lnTo>
                    <a:pt x="150" y="72"/>
                  </a:lnTo>
                  <a:lnTo>
                    <a:pt x="150" y="73"/>
                  </a:lnTo>
                  <a:lnTo>
                    <a:pt x="150" y="104"/>
                  </a:lnTo>
                  <a:close/>
                  <a:moveTo>
                    <a:pt x="150" y="52"/>
                  </a:moveTo>
                  <a:lnTo>
                    <a:pt x="150" y="52"/>
                  </a:lnTo>
                  <a:lnTo>
                    <a:pt x="149" y="53"/>
                  </a:lnTo>
                  <a:lnTo>
                    <a:pt x="140" y="53"/>
                  </a:lnTo>
                  <a:lnTo>
                    <a:pt x="139" y="52"/>
                  </a:lnTo>
                  <a:lnTo>
                    <a:pt x="123" y="21"/>
                  </a:lnTo>
                  <a:lnTo>
                    <a:pt x="123" y="20"/>
                  </a:lnTo>
                  <a:lnTo>
                    <a:pt x="124" y="20"/>
                  </a:lnTo>
                  <a:lnTo>
                    <a:pt x="149" y="20"/>
                  </a:lnTo>
                  <a:lnTo>
                    <a:pt x="150" y="20"/>
                  </a:lnTo>
                  <a:lnTo>
                    <a:pt x="150" y="21"/>
                  </a:lnTo>
                  <a:lnTo>
                    <a:pt x="150" y="52"/>
                  </a:lnTo>
                  <a:close/>
                  <a:moveTo>
                    <a:pt x="267" y="162"/>
                  </a:moveTo>
                  <a:lnTo>
                    <a:pt x="183" y="162"/>
                  </a:lnTo>
                  <a:lnTo>
                    <a:pt x="180" y="161"/>
                  </a:lnTo>
                  <a:lnTo>
                    <a:pt x="179" y="160"/>
                  </a:lnTo>
                  <a:lnTo>
                    <a:pt x="179" y="159"/>
                  </a:lnTo>
                  <a:lnTo>
                    <a:pt x="179" y="124"/>
                  </a:lnTo>
                  <a:lnTo>
                    <a:pt x="179" y="122"/>
                  </a:lnTo>
                  <a:lnTo>
                    <a:pt x="180" y="121"/>
                  </a:lnTo>
                  <a:lnTo>
                    <a:pt x="183" y="120"/>
                  </a:lnTo>
                  <a:lnTo>
                    <a:pt x="246" y="120"/>
                  </a:lnTo>
                  <a:lnTo>
                    <a:pt x="250" y="121"/>
                  </a:lnTo>
                  <a:lnTo>
                    <a:pt x="251" y="122"/>
                  </a:lnTo>
                  <a:lnTo>
                    <a:pt x="251" y="124"/>
                  </a:lnTo>
                  <a:lnTo>
                    <a:pt x="271" y="159"/>
                  </a:lnTo>
                  <a:lnTo>
                    <a:pt x="270" y="160"/>
                  </a:lnTo>
                  <a:lnTo>
                    <a:pt x="270" y="161"/>
                  </a:lnTo>
                  <a:lnTo>
                    <a:pt x="267" y="162"/>
                  </a:lnTo>
                  <a:close/>
                  <a:moveTo>
                    <a:pt x="291" y="157"/>
                  </a:moveTo>
                  <a:lnTo>
                    <a:pt x="291" y="157"/>
                  </a:lnTo>
                  <a:lnTo>
                    <a:pt x="290" y="157"/>
                  </a:lnTo>
                  <a:lnTo>
                    <a:pt x="289" y="158"/>
                  </a:lnTo>
                  <a:lnTo>
                    <a:pt x="281" y="158"/>
                  </a:lnTo>
                  <a:lnTo>
                    <a:pt x="279" y="157"/>
                  </a:lnTo>
                  <a:lnTo>
                    <a:pt x="264" y="125"/>
                  </a:lnTo>
                  <a:lnTo>
                    <a:pt x="264" y="124"/>
                  </a:lnTo>
                  <a:lnTo>
                    <a:pt x="289" y="124"/>
                  </a:lnTo>
                  <a:lnTo>
                    <a:pt x="290" y="125"/>
                  </a:lnTo>
                  <a:lnTo>
                    <a:pt x="291" y="126"/>
                  </a:lnTo>
                  <a:lnTo>
                    <a:pt x="291" y="157"/>
                  </a:lnTo>
                  <a:close/>
                  <a:moveTo>
                    <a:pt x="291" y="104"/>
                  </a:moveTo>
                  <a:lnTo>
                    <a:pt x="291" y="104"/>
                  </a:lnTo>
                  <a:lnTo>
                    <a:pt x="290" y="104"/>
                  </a:lnTo>
                  <a:lnTo>
                    <a:pt x="289" y="105"/>
                  </a:lnTo>
                  <a:lnTo>
                    <a:pt x="281" y="105"/>
                  </a:lnTo>
                  <a:lnTo>
                    <a:pt x="279" y="104"/>
                  </a:lnTo>
                  <a:lnTo>
                    <a:pt x="264" y="72"/>
                  </a:lnTo>
                  <a:lnTo>
                    <a:pt x="264" y="71"/>
                  </a:lnTo>
                  <a:lnTo>
                    <a:pt x="289" y="71"/>
                  </a:lnTo>
                  <a:lnTo>
                    <a:pt x="290" y="72"/>
                  </a:lnTo>
                  <a:lnTo>
                    <a:pt x="291" y="73"/>
                  </a:lnTo>
                  <a:lnTo>
                    <a:pt x="291" y="104"/>
                  </a:lnTo>
                  <a:close/>
                  <a:moveTo>
                    <a:pt x="291" y="52"/>
                  </a:moveTo>
                  <a:lnTo>
                    <a:pt x="291" y="52"/>
                  </a:lnTo>
                  <a:lnTo>
                    <a:pt x="290" y="52"/>
                  </a:lnTo>
                  <a:lnTo>
                    <a:pt x="289" y="53"/>
                  </a:lnTo>
                  <a:lnTo>
                    <a:pt x="281" y="53"/>
                  </a:lnTo>
                  <a:lnTo>
                    <a:pt x="279" y="52"/>
                  </a:lnTo>
                  <a:lnTo>
                    <a:pt x="264" y="21"/>
                  </a:lnTo>
                  <a:lnTo>
                    <a:pt x="264" y="20"/>
                  </a:lnTo>
                  <a:lnTo>
                    <a:pt x="289" y="20"/>
                  </a:lnTo>
                  <a:lnTo>
                    <a:pt x="290" y="20"/>
                  </a:lnTo>
                  <a:lnTo>
                    <a:pt x="291" y="21"/>
                  </a:lnTo>
                  <a:lnTo>
                    <a:pt x="291" y="52"/>
                  </a:lnTo>
                  <a:close/>
                  <a:moveTo>
                    <a:pt x="407" y="162"/>
                  </a:moveTo>
                  <a:lnTo>
                    <a:pt x="323" y="162"/>
                  </a:lnTo>
                  <a:lnTo>
                    <a:pt x="321" y="161"/>
                  </a:lnTo>
                  <a:lnTo>
                    <a:pt x="320" y="160"/>
                  </a:lnTo>
                  <a:lnTo>
                    <a:pt x="319" y="159"/>
                  </a:lnTo>
                  <a:lnTo>
                    <a:pt x="319" y="124"/>
                  </a:lnTo>
                  <a:lnTo>
                    <a:pt x="320" y="122"/>
                  </a:lnTo>
                  <a:lnTo>
                    <a:pt x="321" y="121"/>
                  </a:lnTo>
                  <a:lnTo>
                    <a:pt x="323" y="120"/>
                  </a:lnTo>
                  <a:lnTo>
                    <a:pt x="387" y="120"/>
                  </a:lnTo>
                  <a:lnTo>
                    <a:pt x="390" y="121"/>
                  </a:lnTo>
                  <a:lnTo>
                    <a:pt x="391" y="122"/>
                  </a:lnTo>
                  <a:lnTo>
                    <a:pt x="392" y="124"/>
                  </a:lnTo>
                  <a:lnTo>
                    <a:pt x="411" y="159"/>
                  </a:lnTo>
                  <a:lnTo>
                    <a:pt x="411" y="160"/>
                  </a:lnTo>
                  <a:lnTo>
                    <a:pt x="410" y="161"/>
                  </a:lnTo>
                  <a:lnTo>
                    <a:pt x="407" y="162"/>
                  </a:lnTo>
                  <a:close/>
                  <a:moveTo>
                    <a:pt x="431" y="157"/>
                  </a:moveTo>
                  <a:lnTo>
                    <a:pt x="431" y="157"/>
                  </a:lnTo>
                  <a:lnTo>
                    <a:pt x="430" y="158"/>
                  </a:lnTo>
                  <a:lnTo>
                    <a:pt x="422" y="158"/>
                  </a:lnTo>
                  <a:lnTo>
                    <a:pt x="420" y="157"/>
                  </a:lnTo>
                  <a:lnTo>
                    <a:pt x="404" y="125"/>
                  </a:lnTo>
                  <a:lnTo>
                    <a:pt x="405" y="124"/>
                  </a:lnTo>
                  <a:lnTo>
                    <a:pt x="430" y="124"/>
                  </a:lnTo>
                  <a:lnTo>
                    <a:pt x="431" y="125"/>
                  </a:lnTo>
                  <a:lnTo>
                    <a:pt x="431" y="126"/>
                  </a:lnTo>
                  <a:lnTo>
                    <a:pt x="431" y="157"/>
                  </a:lnTo>
                  <a:close/>
                  <a:moveTo>
                    <a:pt x="431" y="104"/>
                  </a:moveTo>
                  <a:lnTo>
                    <a:pt x="431" y="104"/>
                  </a:lnTo>
                  <a:lnTo>
                    <a:pt x="430" y="105"/>
                  </a:lnTo>
                  <a:lnTo>
                    <a:pt x="422" y="105"/>
                  </a:lnTo>
                  <a:lnTo>
                    <a:pt x="420" y="104"/>
                  </a:lnTo>
                  <a:lnTo>
                    <a:pt x="404" y="72"/>
                  </a:lnTo>
                  <a:lnTo>
                    <a:pt x="405" y="71"/>
                  </a:lnTo>
                  <a:lnTo>
                    <a:pt x="430" y="71"/>
                  </a:lnTo>
                  <a:lnTo>
                    <a:pt x="431" y="72"/>
                  </a:lnTo>
                  <a:lnTo>
                    <a:pt x="431" y="73"/>
                  </a:lnTo>
                  <a:lnTo>
                    <a:pt x="431" y="104"/>
                  </a:lnTo>
                  <a:close/>
                  <a:moveTo>
                    <a:pt x="431" y="52"/>
                  </a:moveTo>
                  <a:lnTo>
                    <a:pt x="431" y="52"/>
                  </a:lnTo>
                  <a:lnTo>
                    <a:pt x="430" y="53"/>
                  </a:lnTo>
                  <a:lnTo>
                    <a:pt x="422" y="53"/>
                  </a:lnTo>
                  <a:lnTo>
                    <a:pt x="420" y="52"/>
                  </a:lnTo>
                  <a:lnTo>
                    <a:pt x="404" y="21"/>
                  </a:lnTo>
                  <a:lnTo>
                    <a:pt x="404" y="20"/>
                  </a:lnTo>
                  <a:lnTo>
                    <a:pt x="405" y="20"/>
                  </a:lnTo>
                  <a:lnTo>
                    <a:pt x="430" y="20"/>
                  </a:lnTo>
                  <a:lnTo>
                    <a:pt x="431" y="20"/>
                  </a:lnTo>
                  <a:lnTo>
                    <a:pt x="431" y="21"/>
                  </a:lnTo>
                  <a:lnTo>
                    <a:pt x="431" y="52"/>
                  </a:lnTo>
                  <a:close/>
                  <a:moveTo>
                    <a:pt x="548" y="162"/>
                  </a:moveTo>
                  <a:lnTo>
                    <a:pt x="464" y="162"/>
                  </a:lnTo>
                  <a:lnTo>
                    <a:pt x="461" y="161"/>
                  </a:lnTo>
                  <a:lnTo>
                    <a:pt x="460" y="160"/>
                  </a:lnTo>
                  <a:lnTo>
                    <a:pt x="460" y="159"/>
                  </a:lnTo>
                  <a:lnTo>
                    <a:pt x="460" y="124"/>
                  </a:lnTo>
                  <a:lnTo>
                    <a:pt x="460" y="122"/>
                  </a:lnTo>
                  <a:lnTo>
                    <a:pt x="461" y="121"/>
                  </a:lnTo>
                  <a:lnTo>
                    <a:pt x="464" y="120"/>
                  </a:lnTo>
                  <a:lnTo>
                    <a:pt x="528" y="120"/>
                  </a:lnTo>
                  <a:lnTo>
                    <a:pt x="531" y="121"/>
                  </a:lnTo>
                  <a:lnTo>
                    <a:pt x="532" y="122"/>
                  </a:lnTo>
                  <a:lnTo>
                    <a:pt x="533" y="124"/>
                  </a:lnTo>
                  <a:lnTo>
                    <a:pt x="552" y="159"/>
                  </a:lnTo>
                  <a:lnTo>
                    <a:pt x="552" y="160"/>
                  </a:lnTo>
                  <a:lnTo>
                    <a:pt x="551" y="161"/>
                  </a:lnTo>
                  <a:lnTo>
                    <a:pt x="548" y="162"/>
                  </a:lnTo>
                  <a:close/>
                  <a:moveTo>
                    <a:pt x="572" y="157"/>
                  </a:moveTo>
                  <a:lnTo>
                    <a:pt x="572" y="157"/>
                  </a:lnTo>
                  <a:lnTo>
                    <a:pt x="571" y="158"/>
                  </a:lnTo>
                  <a:lnTo>
                    <a:pt x="562" y="158"/>
                  </a:lnTo>
                  <a:lnTo>
                    <a:pt x="561" y="157"/>
                  </a:lnTo>
                  <a:lnTo>
                    <a:pt x="545" y="125"/>
                  </a:lnTo>
                  <a:lnTo>
                    <a:pt x="546" y="124"/>
                  </a:lnTo>
                  <a:lnTo>
                    <a:pt x="571" y="124"/>
                  </a:lnTo>
                  <a:lnTo>
                    <a:pt x="572" y="125"/>
                  </a:lnTo>
                  <a:lnTo>
                    <a:pt x="572" y="126"/>
                  </a:lnTo>
                  <a:lnTo>
                    <a:pt x="572" y="157"/>
                  </a:lnTo>
                  <a:close/>
                  <a:moveTo>
                    <a:pt x="572" y="104"/>
                  </a:moveTo>
                  <a:lnTo>
                    <a:pt x="572" y="104"/>
                  </a:lnTo>
                  <a:lnTo>
                    <a:pt x="571" y="105"/>
                  </a:lnTo>
                  <a:lnTo>
                    <a:pt x="562" y="105"/>
                  </a:lnTo>
                  <a:lnTo>
                    <a:pt x="561" y="104"/>
                  </a:lnTo>
                  <a:lnTo>
                    <a:pt x="545" y="72"/>
                  </a:lnTo>
                  <a:lnTo>
                    <a:pt x="546" y="71"/>
                  </a:lnTo>
                  <a:lnTo>
                    <a:pt x="571" y="71"/>
                  </a:lnTo>
                  <a:lnTo>
                    <a:pt x="572" y="72"/>
                  </a:lnTo>
                  <a:lnTo>
                    <a:pt x="572" y="73"/>
                  </a:lnTo>
                  <a:lnTo>
                    <a:pt x="572" y="104"/>
                  </a:lnTo>
                  <a:close/>
                  <a:moveTo>
                    <a:pt x="572" y="52"/>
                  </a:moveTo>
                  <a:lnTo>
                    <a:pt x="572" y="52"/>
                  </a:lnTo>
                  <a:lnTo>
                    <a:pt x="571" y="53"/>
                  </a:lnTo>
                  <a:lnTo>
                    <a:pt x="562" y="53"/>
                  </a:lnTo>
                  <a:lnTo>
                    <a:pt x="561" y="52"/>
                  </a:lnTo>
                  <a:lnTo>
                    <a:pt x="545" y="21"/>
                  </a:lnTo>
                  <a:lnTo>
                    <a:pt x="545" y="20"/>
                  </a:lnTo>
                  <a:lnTo>
                    <a:pt x="546" y="20"/>
                  </a:lnTo>
                  <a:lnTo>
                    <a:pt x="571" y="20"/>
                  </a:lnTo>
                  <a:lnTo>
                    <a:pt x="572" y="20"/>
                  </a:lnTo>
                  <a:lnTo>
                    <a:pt x="572" y="21"/>
                  </a:lnTo>
                  <a:lnTo>
                    <a:pt x="572" y="52"/>
                  </a:lnTo>
                  <a:close/>
                </a:path>
              </a:pathLst>
            </a:custGeom>
            <a:solidFill>
              <a:srgbClr val="0070C0"/>
            </a:solidFill>
            <a:ln w="9525">
              <a:solidFill>
                <a:srgbClr val="0070C0"/>
              </a:solidFill>
              <a:round/>
            </a:ln>
          </p:spPr>
          <p:txBody>
            <a:bodyPr vert="horz" wrap="square" lIns="86241" tIns="43124" rIns="86241" bIns="43124" numCol="1" anchor="ctr" anchorCtr="0" compatLnSpc="1"/>
            <a:lstStyle/>
            <a:p>
              <a:pPr algn="ctr" defTabSz="912495"/>
              <a:endParaRPr lang="zh-CN" altLang="en-US" sz="1500" dirty="0">
                <a:solidFill>
                  <a:srgbClr val="1D1D1A"/>
                </a:solidFill>
                <a:cs typeface="Huawei Sans" pitchFamily="2" charset="-79"/>
              </a:endParaRPr>
            </a:p>
          </p:txBody>
        </p:sp>
        <p:sp>
          <p:nvSpPr>
            <p:cNvPr id="841" name="Freeform 1264"/>
            <p:cNvSpPr>
              <a:spLocks noEditPoints="1"/>
            </p:cNvSpPr>
            <p:nvPr/>
          </p:nvSpPr>
          <p:spPr bwMode="auto">
            <a:xfrm>
              <a:off x="5873931" y="3976717"/>
              <a:ext cx="309091" cy="146151"/>
            </a:xfrm>
            <a:custGeom>
              <a:avLst/>
              <a:gdLst>
                <a:gd name="T0" fmla="*/ 0 w 602"/>
                <a:gd name="T1" fmla="*/ 2147483647 h 177"/>
                <a:gd name="T2" fmla="*/ 2147483647 w 602"/>
                <a:gd name="T3" fmla="*/ 2147483647 h 177"/>
                <a:gd name="T4" fmla="*/ 2147483647 w 602"/>
                <a:gd name="T5" fmla="*/ 2147483647 h 177"/>
                <a:gd name="T6" fmla="*/ 2147483647 w 602"/>
                <a:gd name="T7" fmla="*/ 0 h 177"/>
                <a:gd name="T8" fmla="*/ 2147483647 w 602"/>
                <a:gd name="T9" fmla="*/ 2147483647 h 177"/>
                <a:gd name="T10" fmla="*/ 2147483647 w 602"/>
                <a:gd name="T11" fmla="*/ 2147483647 h 177"/>
                <a:gd name="T12" fmla="*/ 2147483647 w 602"/>
                <a:gd name="T13" fmla="*/ 2147483647 h 177"/>
                <a:gd name="T14" fmla="*/ 2147483647 w 602"/>
                <a:gd name="T15" fmla="*/ 2147483647 h 177"/>
                <a:gd name="T16" fmla="*/ 2147483647 w 602"/>
                <a:gd name="T17" fmla="*/ 2147483647 h 177"/>
                <a:gd name="T18" fmla="*/ 2147483647 w 602"/>
                <a:gd name="T19" fmla="*/ 2147483647 h 177"/>
                <a:gd name="T20" fmla="*/ 2147483647 w 602"/>
                <a:gd name="T21" fmla="*/ 2147483647 h 177"/>
                <a:gd name="T22" fmla="*/ 2147483647 w 602"/>
                <a:gd name="T23" fmla="*/ 2147483647 h 177"/>
                <a:gd name="T24" fmla="*/ 2147483647 w 602"/>
                <a:gd name="T25" fmla="*/ 2147483647 h 177"/>
                <a:gd name="T26" fmla="*/ 2147483647 w 602"/>
                <a:gd name="T27" fmla="*/ 2147483647 h 177"/>
                <a:gd name="T28" fmla="*/ 2147483647 w 602"/>
                <a:gd name="T29" fmla="*/ 2147483647 h 177"/>
                <a:gd name="T30" fmla="*/ 2147483647 w 602"/>
                <a:gd name="T31" fmla="*/ 2147483647 h 177"/>
                <a:gd name="T32" fmla="*/ 2147483647 w 602"/>
                <a:gd name="T33" fmla="*/ 2147483647 h 177"/>
                <a:gd name="T34" fmla="*/ 2147483647 w 602"/>
                <a:gd name="T35" fmla="*/ 2147483647 h 177"/>
                <a:gd name="T36" fmla="*/ 2147483647 w 602"/>
                <a:gd name="T37" fmla="*/ 2147483647 h 177"/>
                <a:gd name="T38" fmla="*/ 2147483647 w 602"/>
                <a:gd name="T39" fmla="*/ 2147483647 h 177"/>
                <a:gd name="T40" fmla="*/ 2147483647 w 602"/>
                <a:gd name="T41" fmla="*/ 2147483647 h 177"/>
                <a:gd name="T42" fmla="*/ 2147483647 w 602"/>
                <a:gd name="T43" fmla="*/ 2147483647 h 177"/>
                <a:gd name="T44" fmla="*/ 2147483647 w 602"/>
                <a:gd name="T45" fmla="*/ 2147483647 h 177"/>
                <a:gd name="T46" fmla="*/ 2147483647 w 602"/>
                <a:gd name="T47" fmla="*/ 2147483647 h 177"/>
                <a:gd name="T48" fmla="*/ 2147483647 w 602"/>
                <a:gd name="T49" fmla="*/ 2147483647 h 177"/>
                <a:gd name="T50" fmla="*/ 2147483647 w 602"/>
                <a:gd name="T51" fmla="*/ 2147483647 h 177"/>
                <a:gd name="T52" fmla="*/ 2147483647 w 602"/>
                <a:gd name="T53" fmla="*/ 2147483647 h 177"/>
                <a:gd name="T54" fmla="*/ 2147483647 w 602"/>
                <a:gd name="T55" fmla="*/ 2147483647 h 177"/>
                <a:gd name="T56" fmla="*/ 2147483647 w 602"/>
                <a:gd name="T57" fmla="*/ 2147483647 h 177"/>
                <a:gd name="T58" fmla="*/ 2147483647 w 602"/>
                <a:gd name="T59" fmla="*/ 2147483647 h 177"/>
                <a:gd name="T60" fmla="*/ 2147483647 w 602"/>
                <a:gd name="T61" fmla="*/ 2147483647 h 177"/>
                <a:gd name="T62" fmla="*/ 2147483647 w 602"/>
                <a:gd name="T63" fmla="*/ 2147483647 h 177"/>
                <a:gd name="T64" fmla="*/ 2147483647 w 602"/>
                <a:gd name="T65" fmla="*/ 2147483647 h 177"/>
                <a:gd name="T66" fmla="*/ 2147483647 w 602"/>
                <a:gd name="T67" fmla="*/ 2147483647 h 177"/>
                <a:gd name="T68" fmla="*/ 2147483647 w 602"/>
                <a:gd name="T69" fmla="*/ 2147483647 h 177"/>
                <a:gd name="T70" fmla="*/ 2147483647 w 602"/>
                <a:gd name="T71" fmla="*/ 2147483647 h 177"/>
                <a:gd name="T72" fmla="*/ 2147483647 w 602"/>
                <a:gd name="T73" fmla="*/ 2147483647 h 177"/>
                <a:gd name="T74" fmla="*/ 2147483647 w 602"/>
                <a:gd name="T75" fmla="*/ 2147483647 h 177"/>
                <a:gd name="T76" fmla="*/ 2147483647 w 602"/>
                <a:gd name="T77" fmla="*/ 2147483647 h 177"/>
                <a:gd name="T78" fmla="*/ 2147483647 w 602"/>
                <a:gd name="T79" fmla="*/ 2147483647 h 177"/>
                <a:gd name="T80" fmla="*/ 2147483647 w 602"/>
                <a:gd name="T81" fmla="*/ 2147483647 h 177"/>
                <a:gd name="T82" fmla="*/ 2147483647 w 602"/>
                <a:gd name="T83" fmla="*/ 2147483647 h 177"/>
                <a:gd name="T84" fmla="*/ 2147483647 w 602"/>
                <a:gd name="T85" fmla="*/ 2147483647 h 177"/>
                <a:gd name="T86" fmla="*/ 2147483647 w 602"/>
                <a:gd name="T87" fmla="*/ 2147483647 h 177"/>
                <a:gd name="T88" fmla="*/ 2147483647 w 602"/>
                <a:gd name="T89" fmla="*/ 2147483647 h 177"/>
                <a:gd name="T90" fmla="*/ 2147483647 w 602"/>
                <a:gd name="T91" fmla="*/ 2147483647 h 177"/>
                <a:gd name="T92" fmla="*/ 2147483647 w 602"/>
                <a:gd name="T93" fmla="*/ 2147483647 h 177"/>
                <a:gd name="T94" fmla="*/ 2147483647 w 602"/>
                <a:gd name="T95" fmla="*/ 2147483647 h 177"/>
                <a:gd name="T96" fmla="*/ 2147483647 w 602"/>
                <a:gd name="T97" fmla="*/ 2147483647 h 177"/>
                <a:gd name="T98" fmla="*/ 2147483647 w 602"/>
                <a:gd name="T99" fmla="*/ 2147483647 h 177"/>
                <a:gd name="T100" fmla="*/ 2147483647 w 602"/>
                <a:gd name="T101" fmla="*/ 2147483647 h 177"/>
                <a:gd name="T102" fmla="*/ 2147483647 w 602"/>
                <a:gd name="T103" fmla="*/ 2147483647 h 177"/>
                <a:gd name="T104" fmla="*/ 2147483647 w 602"/>
                <a:gd name="T105" fmla="*/ 2147483647 h 177"/>
                <a:gd name="T106" fmla="*/ 2147483647 w 602"/>
                <a:gd name="T107" fmla="*/ 2147483647 h 177"/>
                <a:gd name="T108" fmla="*/ 2147483647 w 602"/>
                <a:gd name="T109" fmla="*/ 2147483647 h 177"/>
                <a:gd name="T110" fmla="*/ 2147483647 w 602"/>
                <a:gd name="T111" fmla="*/ 2147483647 h 177"/>
                <a:gd name="T112" fmla="*/ 2147483647 w 602"/>
                <a:gd name="T113" fmla="*/ 2147483647 h 177"/>
                <a:gd name="T114" fmla="*/ 2147483647 w 602"/>
                <a:gd name="T115" fmla="*/ 2147483647 h 177"/>
                <a:gd name="T116" fmla="*/ 2147483647 w 602"/>
                <a:gd name="T117" fmla="*/ 2147483647 h 177"/>
                <a:gd name="T118" fmla="*/ 2147483647 w 602"/>
                <a:gd name="T119" fmla="*/ 2147483647 h 1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02"/>
                <a:gd name="T181" fmla="*/ 0 h 177"/>
                <a:gd name="T182" fmla="*/ 602 w 602"/>
                <a:gd name="T183" fmla="*/ 177 h 17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02" h="177">
                  <a:moveTo>
                    <a:pt x="586" y="0"/>
                  </a:moveTo>
                  <a:lnTo>
                    <a:pt x="18" y="0"/>
                  </a:lnTo>
                  <a:lnTo>
                    <a:pt x="12" y="1"/>
                  </a:lnTo>
                  <a:lnTo>
                    <a:pt x="5" y="4"/>
                  </a:lnTo>
                  <a:lnTo>
                    <a:pt x="2" y="10"/>
                  </a:lnTo>
                  <a:lnTo>
                    <a:pt x="1" y="12"/>
                  </a:lnTo>
                  <a:lnTo>
                    <a:pt x="0" y="15"/>
                  </a:lnTo>
                  <a:lnTo>
                    <a:pt x="0" y="163"/>
                  </a:lnTo>
                  <a:lnTo>
                    <a:pt x="1" y="165"/>
                  </a:lnTo>
                  <a:lnTo>
                    <a:pt x="2" y="168"/>
                  </a:lnTo>
                  <a:lnTo>
                    <a:pt x="5" y="173"/>
                  </a:lnTo>
                  <a:lnTo>
                    <a:pt x="12" y="176"/>
                  </a:lnTo>
                  <a:lnTo>
                    <a:pt x="15" y="177"/>
                  </a:lnTo>
                  <a:lnTo>
                    <a:pt x="18" y="177"/>
                  </a:lnTo>
                  <a:lnTo>
                    <a:pt x="586" y="177"/>
                  </a:lnTo>
                  <a:lnTo>
                    <a:pt x="589" y="177"/>
                  </a:lnTo>
                  <a:lnTo>
                    <a:pt x="592" y="176"/>
                  </a:lnTo>
                  <a:lnTo>
                    <a:pt x="598" y="173"/>
                  </a:lnTo>
                  <a:lnTo>
                    <a:pt x="601" y="168"/>
                  </a:lnTo>
                  <a:lnTo>
                    <a:pt x="602" y="165"/>
                  </a:lnTo>
                  <a:lnTo>
                    <a:pt x="602" y="163"/>
                  </a:lnTo>
                  <a:lnTo>
                    <a:pt x="602" y="15"/>
                  </a:lnTo>
                  <a:lnTo>
                    <a:pt x="602" y="12"/>
                  </a:lnTo>
                  <a:lnTo>
                    <a:pt x="601" y="10"/>
                  </a:lnTo>
                  <a:lnTo>
                    <a:pt x="598" y="4"/>
                  </a:lnTo>
                  <a:lnTo>
                    <a:pt x="592" y="1"/>
                  </a:lnTo>
                  <a:lnTo>
                    <a:pt x="586" y="0"/>
                  </a:lnTo>
                  <a:close/>
                  <a:moveTo>
                    <a:pt x="460" y="19"/>
                  </a:moveTo>
                  <a:lnTo>
                    <a:pt x="460" y="19"/>
                  </a:lnTo>
                  <a:lnTo>
                    <a:pt x="460" y="17"/>
                  </a:lnTo>
                  <a:lnTo>
                    <a:pt x="461" y="16"/>
                  </a:lnTo>
                  <a:lnTo>
                    <a:pt x="464" y="15"/>
                  </a:lnTo>
                  <a:lnTo>
                    <a:pt x="528" y="15"/>
                  </a:lnTo>
                  <a:lnTo>
                    <a:pt x="531" y="16"/>
                  </a:lnTo>
                  <a:lnTo>
                    <a:pt x="532" y="17"/>
                  </a:lnTo>
                  <a:lnTo>
                    <a:pt x="533" y="19"/>
                  </a:lnTo>
                  <a:lnTo>
                    <a:pt x="552" y="54"/>
                  </a:lnTo>
                  <a:lnTo>
                    <a:pt x="552" y="55"/>
                  </a:lnTo>
                  <a:lnTo>
                    <a:pt x="551" y="57"/>
                  </a:lnTo>
                  <a:lnTo>
                    <a:pt x="548" y="58"/>
                  </a:lnTo>
                  <a:lnTo>
                    <a:pt x="464" y="58"/>
                  </a:lnTo>
                  <a:lnTo>
                    <a:pt x="461" y="57"/>
                  </a:lnTo>
                  <a:lnTo>
                    <a:pt x="460" y="55"/>
                  </a:lnTo>
                  <a:lnTo>
                    <a:pt x="460" y="54"/>
                  </a:lnTo>
                  <a:lnTo>
                    <a:pt x="460" y="19"/>
                  </a:lnTo>
                  <a:close/>
                  <a:moveTo>
                    <a:pt x="460" y="71"/>
                  </a:moveTo>
                  <a:lnTo>
                    <a:pt x="460" y="71"/>
                  </a:lnTo>
                  <a:lnTo>
                    <a:pt x="460" y="69"/>
                  </a:lnTo>
                  <a:lnTo>
                    <a:pt x="461" y="68"/>
                  </a:lnTo>
                  <a:lnTo>
                    <a:pt x="464" y="67"/>
                  </a:lnTo>
                  <a:lnTo>
                    <a:pt x="528" y="67"/>
                  </a:lnTo>
                  <a:lnTo>
                    <a:pt x="531" y="68"/>
                  </a:lnTo>
                  <a:lnTo>
                    <a:pt x="532" y="69"/>
                  </a:lnTo>
                  <a:lnTo>
                    <a:pt x="533" y="71"/>
                  </a:lnTo>
                  <a:lnTo>
                    <a:pt x="552" y="106"/>
                  </a:lnTo>
                  <a:lnTo>
                    <a:pt x="552" y="107"/>
                  </a:lnTo>
                  <a:lnTo>
                    <a:pt x="551" y="108"/>
                  </a:lnTo>
                  <a:lnTo>
                    <a:pt x="548" y="110"/>
                  </a:lnTo>
                  <a:lnTo>
                    <a:pt x="464" y="110"/>
                  </a:lnTo>
                  <a:lnTo>
                    <a:pt x="461" y="108"/>
                  </a:lnTo>
                  <a:lnTo>
                    <a:pt x="460" y="107"/>
                  </a:lnTo>
                  <a:lnTo>
                    <a:pt x="460" y="106"/>
                  </a:lnTo>
                  <a:lnTo>
                    <a:pt x="460" y="71"/>
                  </a:lnTo>
                  <a:close/>
                  <a:moveTo>
                    <a:pt x="319" y="19"/>
                  </a:moveTo>
                  <a:lnTo>
                    <a:pt x="319" y="19"/>
                  </a:lnTo>
                  <a:lnTo>
                    <a:pt x="320" y="17"/>
                  </a:lnTo>
                  <a:lnTo>
                    <a:pt x="321" y="16"/>
                  </a:lnTo>
                  <a:lnTo>
                    <a:pt x="323" y="15"/>
                  </a:lnTo>
                  <a:lnTo>
                    <a:pt x="387" y="15"/>
                  </a:lnTo>
                  <a:lnTo>
                    <a:pt x="390" y="16"/>
                  </a:lnTo>
                  <a:lnTo>
                    <a:pt x="391" y="17"/>
                  </a:lnTo>
                  <a:lnTo>
                    <a:pt x="392" y="19"/>
                  </a:lnTo>
                  <a:lnTo>
                    <a:pt x="411" y="54"/>
                  </a:lnTo>
                  <a:lnTo>
                    <a:pt x="411" y="55"/>
                  </a:lnTo>
                  <a:lnTo>
                    <a:pt x="410" y="57"/>
                  </a:lnTo>
                  <a:lnTo>
                    <a:pt x="407" y="58"/>
                  </a:lnTo>
                  <a:lnTo>
                    <a:pt x="323" y="58"/>
                  </a:lnTo>
                  <a:lnTo>
                    <a:pt x="321" y="57"/>
                  </a:lnTo>
                  <a:lnTo>
                    <a:pt x="320" y="55"/>
                  </a:lnTo>
                  <a:lnTo>
                    <a:pt x="319" y="54"/>
                  </a:lnTo>
                  <a:lnTo>
                    <a:pt x="319" y="19"/>
                  </a:lnTo>
                  <a:close/>
                  <a:moveTo>
                    <a:pt x="319" y="71"/>
                  </a:moveTo>
                  <a:lnTo>
                    <a:pt x="319" y="71"/>
                  </a:lnTo>
                  <a:lnTo>
                    <a:pt x="320" y="69"/>
                  </a:lnTo>
                  <a:lnTo>
                    <a:pt x="321" y="68"/>
                  </a:lnTo>
                  <a:lnTo>
                    <a:pt x="323" y="67"/>
                  </a:lnTo>
                  <a:lnTo>
                    <a:pt x="387" y="67"/>
                  </a:lnTo>
                  <a:lnTo>
                    <a:pt x="390" y="68"/>
                  </a:lnTo>
                  <a:lnTo>
                    <a:pt x="391" y="69"/>
                  </a:lnTo>
                  <a:lnTo>
                    <a:pt x="392" y="71"/>
                  </a:lnTo>
                  <a:lnTo>
                    <a:pt x="411" y="106"/>
                  </a:lnTo>
                  <a:lnTo>
                    <a:pt x="411" y="107"/>
                  </a:lnTo>
                  <a:lnTo>
                    <a:pt x="410" y="108"/>
                  </a:lnTo>
                  <a:lnTo>
                    <a:pt x="407" y="110"/>
                  </a:lnTo>
                  <a:lnTo>
                    <a:pt x="323" y="110"/>
                  </a:lnTo>
                  <a:lnTo>
                    <a:pt x="321" y="108"/>
                  </a:lnTo>
                  <a:lnTo>
                    <a:pt x="320" y="107"/>
                  </a:lnTo>
                  <a:lnTo>
                    <a:pt x="319" y="106"/>
                  </a:lnTo>
                  <a:lnTo>
                    <a:pt x="319" y="71"/>
                  </a:lnTo>
                  <a:close/>
                  <a:moveTo>
                    <a:pt x="179" y="19"/>
                  </a:moveTo>
                  <a:lnTo>
                    <a:pt x="179" y="19"/>
                  </a:lnTo>
                  <a:lnTo>
                    <a:pt x="179" y="17"/>
                  </a:lnTo>
                  <a:lnTo>
                    <a:pt x="180" y="16"/>
                  </a:lnTo>
                  <a:lnTo>
                    <a:pt x="183" y="15"/>
                  </a:lnTo>
                  <a:lnTo>
                    <a:pt x="246" y="15"/>
                  </a:lnTo>
                  <a:lnTo>
                    <a:pt x="250" y="16"/>
                  </a:lnTo>
                  <a:lnTo>
                    <a:pt x="251" y="17"/>
                  </a:lnTo>
                  <a:lnTo>
                    <a:pt x="251" y="19"/>
                  </a:lnTo>
                  <a:lnTo>
                    <a:pt x="271" y="54"/>
                  </a:lnTo>
                  <a:lnTo>
                    <a:pt x="270" y="55"/>
                  </a:lnTo>
                  <a:lnTo>
                    <a:pt x="270" y="57"/>
                  </a:lnTo>
                  <a:lnTo>
                    <a:pt x="267" y="58"/>
                  </a:lnTo>
                  <a:lnTo>
                    <a:pt x="183" y="58"/>
                  </a:lnTo>
                  <a:lnTo>
                    <a:pt x="180" y="57"/>
                  </a:lnTo>
                  <a:lnTo>
                    <a:pt x="179" y="55"/>
                  </a:lnTo>
                  <a:lnTo>
                    <a:pt x="179" y="54"/>
                  </a:lnTo>
                  <a:lnTo>
                    <a:pt x="179" y="19"/>
                  </a:lnTo>
                  <a:close/>
                  <a:moveTo>
                    <a:pt x="179" y="71"/>
                  </a:moveTo>
                  <a:lnTo>
                    <a:pt x="179" y="71"/>
                  </a:lnTo>
                  <a:lnTo>
                    <a:pt x="179" y="69"/>
                  </a:lnTo>
                  <a:lnTo>
                    <a:pt x="180" y="68"/>
                  </a:lnTo>
                  <a:lnTo>
                    <a:pt x="183" y="67"/>
                  </a:lnTo>
                  <a:lnTo>
                    <a:pt x="246" y="67"/>
                  </a:lnTo>
                  <a:lnTo>
                    <a:pt x="250" y="68"/>
                  </a:lnTo>
                  <a:lnTo>
                    <a:pt x="251" y="69"/>
                  </a:lnTo>
                  <a:lnTo>
                    <a:pt x="251" y="71"/>
                  </a:lnTo>
                  <a:lnTo>
                    <a:pt x="271" y="106"/>
                  </a:lnTo>
                  <a:lnTo>
                    <a:pt x="270" y="107"/>
                  </a:lnTo>
                  <a:lnTo>
                    <a:pt x="270" y="108"/>
                  </a:lnTo>
                  <a:lnTo>
                    <a:pt x="267" y="110"/>
                  </a:lnTo>
                  <a:lnTo>
                    <a:pt x="183" y="110"/>
                  </a:lnTo>
                  <a:lnTo>
                    <a:pt x="180" y="108"/>
                  </a:lnTo>
                  <a:lnTo>
                    <a:pt x="179" y="107"/>
                  </a:lnTo>
                  <a:lnTo>
                    <a:pt x="179" y="106"/>
                  </a:lnTo>
                  <a:lnTo>
                    <a:pt x="179" y="71"/>
                  </a:lnTo>
                  <a:close/>
                  <a:moveTo>
                    <a:pt x="38" y="19"/>
                  </a:moveTo>
                  <a:lnTo>
                    <a:pt x="38" y="19"/>
                  </a:lnTo>
                  <a:lnTo>
                    <a:pt x="38" y="17"/>
                  </a:lnTo>
                  <a:lnTo>
                    <a:pt x="39" y="16"/>
                  </a:lnTo>
                  <a:lnTo>
                    <a:pt x="42" y="15"/>
                  </a:lnTo>
                  <a:lnTo>
                    <a:pt x="106" y="15"/>
                  </a:lnTo>
                  <a:lnTo>
                    <a:pt x="109" y="16"/>
                  </a:lnTo>
                  <a:lnTo>
                    <a:pt x="110" y="17"/>
                  </a:lnTo>
                  <a:lnTo>
                    <a:pt x="111" y="19"/>
                  </a:lnTo>
                  <a:lnTo>
                    <a:pt x="130" y="54"/>
                  </a:lnTo>
                  <a:lnTo>
                    <a:pt x="130" y="55"/>
                  </a:lnTo>
                  <a:lnTo>
                    <a:pt x="129" y="57"/>
                  </a:lnTo>
                  <a:lnTo>
                    <a:pt x="126" y="58"/>
                  </a:lnTo>
                  <a:lnTo>
                    <a:pt x="42" y="58"/>
                  </a:lnTo>
                  <a:lnTo>
                    <a:pt x="39" y="57"/>
                  </a:lnTo>
                  <a:lnTo>
                    <a:pt x="38" y="55"/>
                  </a:lnTo>
                  <a:lnTo>
                    <a:pt x="38" y="54"/>
                  </a:lnTo>
                  <a:lnTo>
                    <a:pt x="38" y="19"/>
                  </a:lnTo>
                  <a:close/>
                  <a:moveTo>
                    <a:pt x="38" y="71"/>
                  </a:moveTo>
                  <a:lnTo>
                    <a:pt x="38" y="71"/>
                  </a:lnTo>
                  <a:lnTo>
                    <a:pt x="38" y="69"/>
                  </a:lnTo>
                  <a:lnTo>
                    <a:pt x="39" y="68"/>
                  </a:lnTo>
                  <a:lnTo>
                    <a:pt x="42" y="67"/>
                  </a:lnTo>
                  <a:lnTo>
                    <a:pt x="106" y="67"/>
                  </a:lnTo>
                  <a:lnTo>
                    <a:pt x="109" y="68"/>
                  </a:lnTo>
                  <a:lnTo>
                    <a:pt x="110" y="69"/>
                  </a:lnTo>
                  <a:lnTo>
                    <a:pt x="111" y="71"/>
                  </a:lnTo>
                  <a:lnTo>
                    <a:pt x="130" y="106"/>
                  </a:lnTo>
                  <a:lnTo>
                    <a:pt x="130" y="107"/>
                  </a:lnTo>
                  <a:lnTo>
                    <a:pt x="129" y="108"/>
                  </a:lnTo>
                  <a:lnTo>
                    <a:pt x="126" y="110"/>
                  </a:lnTo>
                  <a:lnTo>
                    <a:pt x="42" y="110"/>
                  </a:lnTo>
                  <a:lnTo>
                    <a:pt x="39" y="108"/>
                  </a:lnTo>
                  <a:lnTo>
                    <a:pt x="38" y="107"/>
                  </a:lnTo>
                  <a:lnTo>
                    <a:pt x="38" y="106"/>
                  </a:lnTo>
                  <a:lnTo>
                    <a:pt x="38" y="71"/>
                  </a:lnTo>
                  <a:close/>
                  <a:moveTo>
                    <a:pt x="126" y="162"/>
                  </a:moveTo>
                  <a:lnTo>
                    <a:pt x="42" y="162"/>
                  </a:lnTo>
                  <a:lnTo>
                    <a:pt x="39" y="161"/>
                  </a:lnTo>
                  <a:lnTo>
                    <a:pt x="38" y="160"/>
                  </a:lnTo>
                  <a:lnTo>
                    <a:pt x="38" y="159"/>
                  </a:lnTo>
                  <a:lnTo>
                    <a:pt x="38" y="124"/>
                  </a:lnTo>
                  <a:lnTo>
                    <a:pt x="38" y="122"/>
                  </a:lnTo>
                  <a:lnTo>
                    <a:pt x="39" y="121"/>
                  </a:lnTo>
                  <a:lnTo>
                    <a:pt x="42" y="120"/>
                  </a:lnTo>
                  <a:lnTo>
                    <a:pt x="106" y="120"/>
                  </a:lnTo>
                  <a:lnTo>
                    <a:pt x="109" y="121"/>
                  </a:lnTo>
                  <a:lnTo>
                    <a:pt x="110" y="122"/>
                  </a:lnTo>
                  <a:lnTo>
                    <a:pt x="111" y="124"/>
                  </a:lnTo>
                  <a:lnTo>
                    <a:pt x="130" y="159"/>
                  </a:lnTo>
                  <a:lnTo>
                    <a:pt x="130" y="160"/>
                  </a:lnTo>
                  <a:lnTo>
                    <a:pt x="129" y="161"/>
                  </a:lnTo>
                  <a:lnTo>
                    <a:pt x="126" y="162"/>
                  </a:lnTo>
                  <a:close/>
                  <a:moveTo>
                    <a:pt x="150" y="157"/>
                  </a:moveTo>
                  <a:lnTo>
                    <a:pt x="150" y="157"/>
                  </a:lnTo>
                  <a:lnTo>
                    <a:pt x="149" y="158"/>
                  </a:lnTo>
                  <a:lnTo>
                    <a:pt x="140" y="158"/>
                  </a:lnTo>
                  <a:lnTo>
                    <a:pt x="139" y="157"/>
                  </a:lnTo>
                  <a:lnTo>
                    <a:pt x="123" y="125"/>
                  </a:lnTo>
                  <a:lnTo>
                    <a:pt x="124" y="124"/>
                  </a:lnTo>
                  <a:lnTo>
                    <a:pt x="149" y="124"/>
                  </a:lnTo>
                  <a:lnTo>
                    <a:pt x="150" y="125"/>
                  </a:lnTo>
                  <a:lnTo>
                    <a:pt x="150" y="126"/>
                  </a:lnTo>
                  <a:lnTo>
                    <a:pt x="150" y="157"/>
                  </a:lnTo>
                  <a:close/>
                  <a:moveTo>
                    <a:pt x="150" y="104"/>
                  </a:moveTo>
                  <a:lnTo>
                    <a:pt x="150" y="104"/>
                  </a:lnTo>
                  <a:lnTo>
                    <a:pt x="149" y="105"/>
                  </a:lnTo>
                  <a:lnTo>
                    <a:pt x="140" y="105"/>
                  </a:lnTo>
                  <a:lnTo>
                    <a:pt x="139" y="104"/>
                  </a:lnTo>
                  <a:lnTo>
                    <a:pt x="123" y="72"/>
                  </a:lnTo>
                  <a:lnTo>
                    <a:pt x="124" y="71"/>
                  </a:lnTo>
                  <a:lnTo>
                    <a:pt x="149" y="71"/>
                  </a:lnTo>
                  <a:lnTo>
                    <a:pt x="150" y="72"/>
                  </a:lnTo>
                  <a:lnTo>
                    <a:pt x="150" y="73"/>
                  </a:lnTo>
                  <a:lnTo>
                    <a:pt x="150" y="104"/>
                  </a:lnTo>
                  <a:close/>
                  <a:moveTo>
                    <a:pt x="150" y="52"/>
                  </a:moveTo>
                  <a:lnTo>
                    <a:pt x="150" y="52"/>
                  </a:lnTo>
                  <a:lnTo>
                    <a:pt x="149" y="53"/>
                  </a:lnTo>
                  <a:lnTo>
                    <a:pt x="140" y="53"/>
                  </a:lnTo>
                  <a:lnTo>
                    <a:pt x="139" y="52"/>
                  </a:lnTo>
                  <a:lnTo>
                    <a:pt x="123" y="21"/>
                  </a:lnTo>
                  <a:lnTo>
                    <a:pt x="123" y="20"/>
                  </a:lnTo>
                  <a:lnTo>
                    <a:pt x="124" y="20"/>
                  </a:lnTo>
                  <a:lnTo>
                    <a:pt x="149" y="20"/>
                  </a:lnTo>
                  <a:lnTo>
                    <a:pt x="150" y="20"/>
                  </a:lnTo>
                  <a:lnTo>
                    <a:pt x="150" y="21"/>
                  </a:lnTo>
                  <a:lnTo>
                    <a:pt x="150" y="52"/>
                  </a:lnTo>
                  <a:close/>
                  <a:moveTo>
                    <a:pt x="267" y="162"/>
                  </a:moveTo>
                  <a:lnTo>
                    <a:pt x="183" y="162"/>
                  </a:lnTo>
                  <a:lnTo>
                    <a:pt x="180" y="161"/>
                  </a:lnTo>
                  <a:lnTo>
                    <a:pt x="179" y="160"/>
                  </a:lnTo>
                  <a:lnTo>
                    <a:pt x="179" y="159"/>
                  </a:lnTo>
                  <a:lnTo>
                    <a:pt x="179" y="124"/>
                  </a:lnTo>
                  <a:lnTo>
                    <a:pt x="179" y="122"/>
                  </a:lnTo>
                  <a:lnTo>
                    <a:pt x="180" y="121"/>
                  </a:lnTo>
                  <a:lnTo>
                    <a:pt x="183" y="120"/>
                  </a:lnTo>
                  <a:lnTo>
                    <a:pt x="246" y="120"/>
                  </a:lnTo>
                  <a:lnTo>
                    <a:pt x="250" y="121"/>
                  </a:lnTo>
                  <a:lnTo>
                    <a:pt x="251" y="122"/>
                  </a:lnTo>
                  <a:lnTo>
                    <a:pt x="251" y="124"/>
                  </a:lnTo>
                  <a:lnTo>
                    <a:pt x="271" y="159"/>
                  </a:lnTo>
                  <a:lnTo>
                    <a:pt x="270" y="160"/>
                  </a:lnTo>
                  <a:lnTo>
                    <a:pt x="270" y="161"/>
                  </a:lnTo>
                  <a:lnTo>
                    <a:pt x="267" y="162"/>
                  </a:lnTo>
                  <a:close/>
                  <a:moveTo>
                    <a:pt x="291" y="157"/>
                  </a:moveTo>
                  <a:lnTo>
                    <a:pt x="291" y="157"/>
                  </a:lnTo>
                  <a:lnTo>
                    <a:pt x="290" y="157"/>
                  </a:lnTo>
                  <a:lnTo>
                    <a:pt x="289" y="158"/>
                  </a:lnTo>
                  <a:lnTo>
                    <a:pt x="281" y="158"/>
                  </a:lnTo>
                  <a:lnTo>
                    <a:pt x="279" y="157"/>
                  </a:lnTo>
                  <a:lnTo>
                    <a:pt x="264" y="125"/>
                  </a:lnTo>
                  <a:lnTo>
                    <a:pt x="264" y="124"/>
                  </a:lnTo>
                  <a:lnTo>
                    <a:pt x="289" y="124"/>
                  </a:lnTo>
                  <a:lnTo>
                    <a:pt x="290" y="125"/>
                  </a:lnTo>
                  <a:lnTo>
                    <a:pt x="291" y="126"/>
                  </a:lnTo>
                  <a:lnTo>
                    <a:pt x="291" y="157"/>
                  </a:lnTo>
                  <a:close/>
                  <a:moveTo>
                    <a:pt x="291" y="104"/>
                  </a:moveTo>
                  <a:lnTo>
                    <a:pt x="291" y="104"/>
                  </a:lnTo>
                  <a:lnTo>
                    <a:pt x="290" y="104"/>
                  </a:lnTo>
                  <a:lnTo>
                    <a:pt x="289" y="105"/>
                  </a:lnTo>
                  <a:lnTo>
                    <a:pt x="281" y="105"/>
                  </a:lnTo>
                  <a:lnTo>
                    <a:pt x="279" y="104"/>
                  </a:lnTo>
                  <a:lnTo>
                    <a:pt x="264" y="72"/>
                  </a:lnTo>
                  <a:lnTo>
                    <a:pt x="264" y="71"/>
                  </a:lnTo>
                  <a:lnTo>
                    <a:pt x="289" y="71"/>
                  </a:lnTo>
                  <a:lnTo>
                    <a:pt x="290" y="72"/>
                  </a:lnTo>
                  <a:lnTo>
                    <a:pt x="291" y="73"/>
                  </a:lnTo>
                  <a:lnTo>
                    <a:pt x="291" y="104"/>
                  </a:lnTo>
                  <a:close/>
                  <a:moveTo>
                    <a:pt x="291" y="52"/>
                  </a:moveTo>
                  <a:lnTo>
                    <a:pt x="291" y="52"/>
                  </a:lnTo>
                  <a:lnTo>
                    <a:pt x="290" y="52"/>
                  </a:lnTo>
                  <a:lnTo>
                    <a:pt x="289" y="53"/>
                  </a:lnTo>
                  <a:lnTo>
                    <a:pt x="281" y="53"/>
                  </a:lnTo>
                  <a:lnTo>
                    <a:pt x="279" y="52"/>
                  </a:lnTo>
                  <a:lnTo>
                    <a:pt x="264" y="21"/>
                  </a:lnTo>
                  <a:lnTo>
                    <a:pt x="264" y="20"/>
                  </a:lnTo>
                  <a:lnTo>
                    <a:pt x="289" y="20"/>
                  </a:lnTo>
                  <a:lnTo>
                    <a:pt x="290" y="20"/>
                  </a:lnTo>
                  <a:lnTo>
                    <a:pt x="291" y="21"/>
                  </a:lnTo>
                  <a:lnTo>
                    <a:pt x="291" y="52"/>
                  </a:lnTo>
                  <a:close/>
                  <a:moveTo>
                    <a:pt x="407" y="162"/>
                  </a:moveTo>
                  <a:lnTo>
                    <a:pt x="323" y="162"/>
                  </a:lnTo>
                  <a:lnTo>
                    <a:pt x="321" y="161"/>
                  </a:lnTo>
                  <a:lnTo>
                    <a:pt x="320" y="160"/>
                  </a:lnTo>
                  <a:lnTo>
                    <a:pt x="319" y="159"/>
                  </a:lnTo>
                  <a:lnTo>
                    <a:pt x="319" y="124"/>
                  </a:lnTo>
                  <a:lnTo>
                    <a:pt x="320" y="122"/>
                  </a:lnTo>
                  <a:lnTo>
                    <a:pt x="321" y="121"/>
                  </a:lnTo>
                  <a:lnTo>
                    <a:pt x="323" y="120"/>
                  </a:lnTo>
                  <a:lnTo>
                    <a:pt x="387" y="120"/>
                  </a:lnTo>
                  <a:lnTo>
                    <a:pt x="390" y="121"/>
                  </a:lnTo>
                  <a:lnTo>
                    <a:pt x="391" y="122"/>
                  </a:lnTo>
                  <a:lnTo>
                    <a:pt x="392" y="124"/>
                  </a:lnTo>
                  <a:lnTo>
                    <a:pt x="411" y="159"/>
                  </a:lnTo>
                  <a:lnTo>
                    <a:pt x="411" y="160"/>
                  </a:lnTo>
                  <a:lnTo>
                    <a:pt x="410" y="161"/>
                  </a:lnTo>
                  <a:lnTo>
                    <a:pt x="407" y="162"/>
                  </a:lnTo>
                  <a:close/>
                  <a:moveTo>
                    <a:pt x="431" y="157"/>
                  </a:moveTo>
                  <a:lnTo>
                    <a:pt x="431" y="157"/>
                  </a:lnTo>
                  <a:lnTo>
                    <a:pt x="430" y="158"/>
                  </a:lnTo>
                  <a:lnTo>
                    <a:pt x="422" y="158"/>
                  </a:lnTo>
                  <a:lnTo>
                    <a:pt x="420" y="157"/>
                  </a:lnTo>
                  <a:lnTo>
                    <a:pt x="404" y="125"/>
                  </a:lnTo>
                  <a:lnTo>
                    <a:pt x="405" y="124"/>
                  </a:lnTo>
                  <a:lnTo>
                    <a:pt x="430" y="124"/>
                  </a:lnTo>
                  <a:lnTo>
                    <a:pt x="431" y="125"/>
                  </a:lnTo>
                  <a:lnTo>
                    <a:pt x="431" y="126"/>
                  </a:lnTo>
                  <a:lnTo>
                    <a:pt x="431" y="157"/>
                  </a:lnTo>
                  <a:close/>
                  <a:moveTo>
                    <a:pt x="431" y="104"/>
                  </a:moveTo>
                  <a:lnTo>
                    <a:pt x="431" y="104"/>
                  </a:lnTo>
                  <a:lnTo>
                    <a:pt x="430" y="105"/>
                  </a:lnTo>
                  <a:lnTo>
                    <a:pt x="422" y="105"/>
                  </a:lnTo>
                  <a:lnTo>
                    <a:pt x="420" y="104"/>
                  </a:lnTo>
                  <a:lnTo>
                    <a:pt x="404" y="72"/>
                  </a:lnTo>
                  <a:lnTo>
                    <a:pt x="405" y="71"/>
                  </a:lnTo>
                  <a:lnTo>
                    <a:pt x="430" y="71"/>
                  </a:lnTo>
                  <a:lnTo>
                    <a:pt x="431" y="72"/>
                  </a:lnTo>
                  <a:lnTo>
                    <a:pt x="431" y="73"/>
                  </a:lnTo>
                  <a:lnTo>
                    <a:pt x="431" y="104"/>
                  </a:lnTo>
                  <a:close/>
                  <a:moveTo>
                    <a:pt x="431" y="52"/>
                  </a:moveTo>
                  <a:lnTo>
                    <a:pt x="431" y="52"/>
                  </a:lnTo>
                  <a:lnTo>
                    <a:pt x="430" y="53"/>
                  </a:lnTo>
                  <a:lnTo>
                    <a:pt x="422" y="53"/>
                  </a:lnTo>
                  <a:lnTo>
                    <a:pt x="420" y="52"/>
                  </a:lnTo>
                  <a:lnTo>
                    <a:pt x="404" y="21"/>
                  </a:lnTo>
                  <a:lnTo>
                    <a:pt x="404" y="20"/>
                  </a:lnTo>
                  <a:lnTo>
                    <a:pt x="405" y="20"/>
                  </a:lnTo>
                  <a:lnTo>
                    <a:pt x="430" y="20"/>
                  </a:lnTo>
                  <a:lnTo>
                    <a:pt x="431" y="20"/>
                  </a:lnTo>
                  <a:lnTo>
                    <a:pt x="431" y="21"/>
                  </a:lnTo>
                  <a:lnTo>
                    <a:pt x="431" y="52"/>
                  </a:lnTo>
                  <a:close/>
                  <a:moveTo>
                    <a:pt x="548" y="162"/>
                  </a:moveTo>
                  <a:lnTo>
                    <a:pt x="464" y="162"/>
                  </a:lnTo>
                  <a:lnTo>
                    <a:pt x="461" y="161"/>
                  </a:lnTo>
                  <a:lnTo>
                    <a:pt x="460" y="160"/>
                  </a:lnTo>
                  <a:lnTo>
                    <a:pt x="460" y="159"/>
                  </a:lnTo>
                  <a:lnTo>
                    <a:pt x="460" y="124"/>
                  </a:lnTo>
                  <a:lnTo>
                    <a:pt x="460" y="122"/>
                  </a:lnTo>
                  <a:lnTo>
                    <a:pt x="461" y="121"/>
                  </a:lnTo>
                  <a:lnTo>
                    <a:pt x="464" y="120"/>
                  </a:lnTo>
                  <a:lnTo>
                    <a:pt x="528" y="120"/>
                  </a:lnTo>
                  <a:lnTo>
                    <a:pt x="531" y="121"/>
                  </a:lnTo>
                  <a:lnTo>
                    <a:pt x="532" y="122"/>
                  </a:lnTo>
                  <a:lnTo>
                    <a:pt x="533" y="124"/>
                  </a:lnTo>
                  <a:lnTo>
                    <a:pt x="552" y="159"/>
                  </a:lnTo>
                  <a:lnTo>
                    <a:pt x="552" y="160"/>
                  </a:lnTo>
                  <a:lnTo>
                    <a:pt x="551" y="161"/>
                  </a:lnTo>
                  <a:lnTo>
                    <a:pt x="548" y="162"/>
                  </a:lnTo>
                  <a:close/>
                  <a:moveTo>
                    <a:pt x="572" y="157"/>
                  </a:moveTo>
                  <a:lnTo>
                    <a:pt x="572" y="157"/>
                  </a:lnTo>
                  <a:lnTo>
                    <a:pt x="571" y="158"/>
                  </a:lnTo>
                  <a:lnTo>
                    <a:pt x="562" y="158"/>
                  </a:lnTo>
                  <a:lnTo>
                    <a:pt x="561" y="157"/>
                  </a:lnTo>
                  <a:lnTo>
                    <a:pt x="545" y="125"/>
                  </a:lnTo>
                  <a:lnTo>
                    <a:pt x="546" y="124"/>
                  </a:lnTo>
                  <a:lnTo>
                    <a:pt x="571" y="124"/>
                  </a:lnTo>
                  <a:lnTo>
                    <a:pt x="572" y="125"/>
                  </a:lnTo>
                  <a:lnTo>
                    <a:pt x="572" y="126"/>
                  </a:lnTo>
                  <a:lnTo>
                    <a:pt x="572" y="157"/>
                  </a:lnTo>
                  <a:close/>
                  <a:moveTo>
                    <a:pt x="572" y="104"/>
                  </a:moveTo>
                  <a:lnTo>
                    <a:pt x="572" y="104"/>
                  </a:lnTo>
                  <a:lnTo>
                    <a:pt x="571" y="105"/>
                  </a:lnTo>
                  <a:lnTo>
                    <a:pt x="562" y="105"/>
                  </a:lnTo>
                  <a:lnTo>
                    <a:pt x="561" y="104"/>
                  </a:lnTo>
                  <a:lnTo>
                    <a:pt x="545" y="72"/>
                  </a:lnTo>
                  <a:lnTo>
                    <a:pt x="546" y="71"/>
                  </a:lnTo>
                  <a:lnTo>
                    <a:pt x="571" y="71"/>
                  </a:lnTo>
                  <a:lnTo>
                    <a:pt x="572" y="72"/>
                  </a:lnTo>
                  <a:lnTo>
                    <a:pt x="572" y="73"/>
                  </a:lnTo>
                  <a:lnTo>
                    <a:pt x="572" y="104"/>
                  </a:lnTo>
                  <a:close/>
                  <a:moveTo>
                    <a:pt x="572" y="52"/>
                  </a:moveTo>
                  <a:lnTo>
                    <a:pt x="572" y="52"/>
                  </a:lnTo>
                  <a:lnTo>
                    <a:pt x="571" y="53"/>
                  </a:lnTo>
                  <a:lnTo>
                    <a:pt x="562" y="53"/>
                  </a:lnTo>
                  <a:lnTo>
                    <a:pt x="561" y="52"/>
                  </a:lnTo>
                  <a:lnTo>
                    <a:pt x="545" y="21"/>
                  </a:lnTo>
                  <a:lnTo>
                    <a:pt x="545" y="20"/>
                  </a:lnTo>
                  <a:lnTo>
                    <a:pt x="546" y="20"/>
                  </a:lnTo>
                  <a:lnTo>
                    <a:pt x="571" y="20"/>
                  </a:lnTo>
                  <a:lnTo>
                    <a:pt x="572" y="20"/>
                  </a:lnTo>
                  <a:lnTo>
                    <a:pt x="572" y="21"/>
                  </a:lnTo>
                  <a:lnTo>
                    <a:pt x="572" y="52"/>
                  </a:lnTo>
                  <a:close/>
                </a:path>
              </a:pathLst>
            </a:custGeom>
            <a:solidFill>
              <a:srgbClr val="0070C0"/>
            </a:solidFill>
            <a:ln w="9525">
              <a:solidFill>
                <a:srgbClr val="0070C0"/>
              </a:solidFill>
              <a:round/>
            </a:ln>
          </p:spPr>
          <p:txBody>
            <a:bodyPr vert="horz" wrap="square" lIns="86241" tIns="43124" rIns="86241" bIns="43124" numCol="1" anchor="ctr" anchorCtr="0" compatLnSpc="1"/>
            <a:lstStyle/>
            <a:p>
              <a:pPr algn="ctr" defTabSz="912495"/>
              <a:endParaRPr lang="zh-CN" altLang="en-US" sz="1500" dirty="0">
                <a:solidFill>
                  <a:srgbClr val="1D1D1A"/>
                </a:solidFill>
                <a:cs typeface="Huawei Sans" pitchFamily="2" charset="-79"/>
              </a:endParaRPr>
            </a:p>
          </p:txBody>
        </p:sp>
        <p:sp>
          <p:nvSpPr>
            <p:cNvPr id="842" name="Freeform 1264"/>
            <p:cNvSpPr>
              <a:spLocks noEditPoints="1"/>
            </p:cNvSpPr>
            <p:nvPr/>
          </p:nvSpPr>
          <p:spPr bwMode="auto">
            <a:xfrm>
              <a:off x="4008911" y="3976717"/>
              <a:ext cx="309091" cy="146151"/>
            </a:xfrm>
            <a:custGeom>
              <a:avLst/>
              <a:gdLst>
                <a:gd name="T0" fmla="*/ 0 w 602"/>
                <a:gd name="T1" fmla="*/ 2147483647 h 177"/>
                <a:gd name="T2" fmla="*/ 2147483647 w 602"/>
                <a:gd name="T3" fmla="*/ 2147483647 h 177"/>
                <a:gd name="T4" fmla="*/ 2147483647 w 602"/>
                <a:gd name="T5" fmla="*/ 2147483647 h 177"/>
                <a:gd name="T6" fmla="*/ 2147483647 w 602"/>
                <a:gd name="T7" fmla="*/ 0 h 177"/>
                <a:gd name="T8" fmla="*/ 2147483647 w 602"/>
                <a:gd name="T9" fmla="*/ 2147483647 h 177"/>
                <a:gd name="T10" fmla="*/ 2147483647 w 602"/>
                <a:gd name="T11" fmla="*/ 2147483647 h 177"/>
                <a:gd name="T12" fmla="*/ 2147483647 w 602"/>
                <a:gd name="T13" fmla="*/ 2147483647 h 177"/>
                <a:gd name="T14" fmla="*/ 2147483647 w 602"/>
                <a:gd name="T15" fmla="*/ 2147483647 h 177"/>
                <a:gd name="T16" fmla="*/ 2147483647 w 602"/>
                <a:gd name="T17" fmla="*/ 2147483647 h 177"/>
                <a:gd name="T18" fmla="*/ 2147483647 w 602"/>
                <a:gd name="T19" fmla="*/ 2147483647 h 177"/>
                <a:gd name="T20" fmla="*/ 2147483647 w 602"/>
                <a:gd name="T21" fmla="*/ 2147483647 h 177"/>
                <a:gd name="T22" fmla="*/ 2147483647 w 602"/>
                <a:gd name="T23" fmla="*/ 2147483647 h 177"/>
                <a:gd name="T24" fmla="*/ 2147483647 w 602"/>
                <a:gd name="T25" fmla="*/ 2147483647 h 177"/>
                <a:gd name="T26" fmla="*/ 2147483647 w 602"/>
                <a:gd name="T27" fmla="*/ 2147483647 h 177"/>
                <a:gd name="T28" fmla="*/ 2147483647 w 602"/>
                <a:gd name="T29" fmla="*/ 2147483647 h 177"/>
                <a:gd name="T30" fmla="*/ 2147483647 w 602"/>
                <a:gd name="T31" fmla="*/ 2147483647 h 177"/>
                <a:gd name="T32" fmla="*/ 2147483647 w 602"/>
                <a:gd name="T33" fmla="*/ 2147483647 h 177"/>
                <a:gd name="T34" fmla="*/ 2147483647 w 602"/>
                <a:gd name="T35" fmla="*/ 2147483647 h 177"/>
                <a:gd name="T36" fmla="*/ 2147483647 w 602"/>
                <a:gd name="T37" fmla="*/ 2147483647 h 177"/>
                <a:gd name="T38" fmla="*/ 2147483647 w 602"/>
                <a:gd name="T39" fmla="*/ 2147483647 h 177"/>
                <a:gd name="T40" fmla="*/ 2147483647 w 602"/>
                <a:gd name="T41" fmla="*/ 2147483647 h 177"/>
                <a:gd name="T42" fmla="*/ 2147483647 w 602"/>
                <a:gd name="T43" fmla="*/ 2147483647 h 177"/>
                <a:gd name="T44" fmla="*/ 2147483647 w 602"/>
                <a:gd name="T45" fmla="*/ 2147483647 h 177"/>
                <a:gd name="T46" fmla="*/ 2147483647 w 602"/>
                <a:gd name="T47" fmla="*/ 2147483647 h 177"/>
                <a:gd name="T48" fmla="*/ 2147483647 w 602"/>
                <a:gd name="T49" fmla="*/ 2147483647 h 177"/>
                <a:gd name="T50" fmla="*/ 2147483647 w 602"/>
                <a:gd name="T51" fmla="*/ 2147483647 h 177"/>
                <a:gd name="T52" fmla="*/ 2147483647 w 602"/>
                <a:gd name="T53" fmla="*/ 2147483647 h 177"/>
                <a:gd name="T54" fmla="*/ 2147483647 w 602"/>
                <a:gd name="T55" fmla="*/ 2147483647 h 177"/>
                <a:gd name="T56" fmla="*/ 2147483647 w 602"/>
                <a:gd name="T57" fmla="*/ 2147483647 h 177"/>
                <a:gd name="T58" fmla="*/ 2147483647 w 602"/>
                <a:gd name="T59" fmla="*/ 2147483647 h 177"/>
                <a:gd name="T60" fmla="*/ 2147483647 w 602"/>
                <a:gd name="T61" fmla="*/ 2147483647 h 177"/>
                <a:gd name="T62" fmla="*/ 2147483647 w 602"/>
                <a:gd name="T63" fmla="*/ 2147483647 h 177"/>
                <a:gd name="T64" fmla="*/ 2147483647 w 602"/>
                <a:gd name="T65" fmla="*/ 2147483647 h 177"/>
                <a:gd name="T66" fmla="*/ 2147483647 w 602"/>
                <a:gd name="T67" fmla="*/ 2147483647 h 177"/>
                <a:gd name="T68" fmla="*/ 2147483647 w 602"/>
                <a:gd name="T69" fmla="*/ 2147483647 h 177"/>
                <a:gd name="T70" fmla="*/ 2147483647 w 602"/>
                <a:gd name="T71" fmla="*/ 2147483647 h 177"/>
                <a:gd name="T72" fmla="*/ 2147483647 w 602"/>
                <a:gd name="T73" fmla="*/ 2147483647 h 177"/>
                <a:gd name="T74" fmla="*/ 2147483647 w 602"/>
                <a:gd name="T75" fmla="*/ 2147483647 h 177"/>
                <a:gd name="T76" fmla="*/ 2147483647 w 602"/>
                <a:gd name="T77" fmla="*/ 2147483647 h 177"/>
                <a:gd name="T78" fmla="*/ 2147483647 w 602"/>
                <a:gd name="T79" fmla="*/ 2147483647 h 177"/>
                <a:gd name="T80" fmla="*/ 2147483647 w 602"/>
                <a:gd name="T81" fmla="*/ 2147483647 h 177"/>
                <a:gd name="T82" fmla="*/ 2147483647 w 602"/>
                <a:gd name="T83" fmla="*/ 2147483647 h 177"/>
                <a:gd name="T84" fmla="*/ 2147483647 w 602"/>
                <a:gd name="T85" fmla="*/ 2147483647 h 177"/>
                <a:gd name="T86" fmla="*/ 2147483647 w 602"/>
                <a:gd name="T87" fmla="*/ 2147483647 h 177"/>
                <a:gd name="T88" fmla="*/ 2147483647 w 602"/>
                <a:gd name="T89" fmla="*/ 2147483647 h 177"/>
                <a:gd name="T90" fmla="*/ 2147483647 w 602"/>
                <a:gd name="T91" fmla="*/ 2147483647 h 177"/>
                <a:gd name="T92" fmla="*/ 2147483647 w 602"/>
                <a:gd name="T93" fmla="*/ 2147483647 h 177"/>
                <a:gd name="T94" fmla="*/ 2147483647 w 602"/>
                <a:gd name="T95" fmla="*/ 2147483647 h 177"/>
                <a:gd name="T96" fmla="*/ 2147483647 w 602"/>
                <a:gd name="T97" fmla="*/ 2147483647 h 177"/>
                <a:gd name="T98" fmla="*/ 2147483647 w 602"/>
                <a:gd name="T99" fmla="*/ 2147483647 h 177"/>
                <a:gd name="T100" fmla="*/ 2147483647 w 602"/>
                <a:gd name="T101" fmla="*/ 2147483647 h 177"/>
                <a:gd name="T102" fmla="*/ 2147483647 w 602"/>
                <a:gd name="T103" fmla="*/ 2147483647 h 177"/>
                <a:gd name="T104" fmla="*/ 2147483647 w 602"/>
                <a:gd name="T105" fmla="*/ 2147483647 h 177"/>
                <a:gd name="T106" fmla="*/ 2147483647 w 602"/>
                <a:gd name="T107" fmla="*/ 2147483647 h 177"/>
                <a:gd name="T108" fmla="*/ 2147483647 w 602"/>
                <a:gd name="T109" fmla="*/ 2147483647 h 177"/>
                <a:gd name="T110" fmla="*/ 2147483647 w 602"/>
                <a:gd name="T111" fmla="*/ 2147483647 h 177"/>
                <a:gd name="T112" fmla="*/ 2147483647 w 602"/>
                <a:gd name="T113" fmla="*/ 2147483647 h 177"/>
                <a:gd name="T114" fmla="*/ 2147483647 w 602"/>
                <a:gd name="T115" fmla="*/ 2147483647 h 177"/>
                <a:gd name="T116" fmla="*/ 2147483647 w 602"/>
                <a:gd name="T117" fmla="*/ 2147483647 h 177"/>
                <a:gd name="T118" fmla="*/ 2147483647 w 602"/>
                <a:gd name="T119" fmla="*/ 2147483647 h 1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02"/>
                <a:gd name="T181" fmla="*/ 0 h 177"/>
                <a:gd name="T182" fmla="*/ 602 w 602"/>
                <a:gd name="T183" fmla="*/ 177 h 17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02" h="177">
                  <a:moveTo>
                    <a:pt x="586" y="0"/>
                  </a:moveTo>
                  <a:lnTo>
                    <a:pt x="18" y="0"/>
                  </a:lnTo>
                  <a:lnTo>
                    <a:pt x="12" y="1"/>
                  </a:lnTo>
                  <a:lnTo>
                    <a:pt x="5" y="4"/>
                  </a:lnTo>
                  <a:lnTo>
                    <a:pt x="2" y="10"/>
                  </a:lnTo>
                  <a:lnTo>
                    <a:pt x="1" y="12"/>
                  </a:lnTo>
                  <a:lnTo>
                    <a:pt x="0" y="15"/>
                  </a:lnTo>
                  <a:lnTo>
                    <a:pt x="0" y="163"/>
                  </a:lnTo>
                  <a:lnTo>
                    <a:pt x="1" y="165"/>
                  </a:lnTo>
                  <a:lnTo>
                    <a:pt x="2" y="168"/>
                  </a:lnTo>
                  <a:lnTo>
                    <a:pt x="5" y="173"/>
                  </a:lnTo>
                  <a:lnTo>
                    <a:pt x="12" y="176"/>
                  </a:lnTo>
                  <a:lnTo>
                    <a:pt x="15" y="177"/>
                  </a:lnTo>
                  <a:lnTo>
                    <a:pt x="18" y="177"/>
                  </a:lnTo>
                  <a:lnTo>
                    <a:pt x="586" y="177"/>
                  </a:lnTo>
                  <a:lnTo>
                    <a:pt x="589" y="177"/>
                  </a:lnTo>
                  <a:lnTo>
                    <a:pt x="592" y="176"/>
                  </a:lnTo>
                  <a:lnTo>
                    <a:pt x="598" y="173"/>
                  </a:lnTo>
                  <a:lnTo>
                    <a:pt x="601" y="168"/>
                  </a:lnTo>
                  <a:lnTo>
                    <a:pt x="602" y="165"/>
                  </a:lnTo>
                  <a:lnTo>
                    <a:pt x="602" y="163"/>
                  </a:lnTo>
                  <a:lnTo>
                    <a:pt x="602" y="15"/>
                  </a:lnTo>
                  <a:lnTo>
                    <a:pt x="602" y="12"/>
                  </a:lnTo>
                  <a:lnTo>
                    <a:pt x="601" y="10"/>
                  </a:lnTo>
                  <a:lnTo>
                    <a:pt x="598" y="4"/>
                  </a:lnTo>
                  <a:lnTo>
                    <a:pt x="592" y="1"/>
                  </a:lnTo>
                  <a:lnTo>
                    <a:pt x="586" y="0"/>
                  </a:lnTo>
                  <a:close/>
                  <a:moveTo>
                    <a:pt x="460" y="19"/>
                  </a:moveTo>
                  <a:lnTo>
                    <a:pt x="460" y="19"/>
                  </a:lnTo>
                  <a:lnTo>
                    <a:pt x="460" y="17"/>
                  </a:lnTo>
                  <a:lnTo>
                    <a:pt x="461" y="16"/>
                  </a:lnTo>
                  <a:lnTo>
                    <a:pt x="464" y="15"/>
                  </a:lnTo>
                  <a:lnTo>
                    <a:pt x="528" y="15"/>
                  </a:lnTo>
                  <a:lnTo>
                    <a:pt x="531" y="16"/>
                  </a:lnTo>
                  <a:lnTo>
                    <a:pt x="532" y="17"/>
                  </a:lnTo>
                  <a:lnTo>
                    <a:pt x="533" y="19"/>
                  </a:lnTo>
                  <a:lnTo>
                    <a:pt x="552" y="54"/>
                  </a:lnTo>
                  <a:lnTo>
                    <a:pt x="552" y="55"/>
                  </a:lnTo>
                  <a:lnTo>
                    <a:pt x="551" y="57"/>
                  </a:lnTo>
                  <a:lnTo>
                    <a:pt x="548" y="58"/>
                  </a:lnTo>
                  <a:lnTo>
                    <a:pt x="464" y="58"/>
                  </a:lnTo>
                  <a:lnTo>
                    <a:pt x="461" y="57"/>
                  </a:lnTo>
                  <a:lnTo>
                    <a:pt x="460" y="55"/>
                  </a:lnTo>
                  <a:lnTo>
                    <a:pt x="460" y="54"/>
                  </a:lnTo>
                  <a:lnTo>
                    <a:pt x="460" y="19"/>
                  </a:lnTo>
                  <a:close/>
                  <a:moveTo>
                    <a:pt x="460" y="71"/>
                  </a:moveTo>
                  <a:lnTo>
                    <a:pt x="460" y="71"/>
                  </a:lnTo>
                  <a:lnTo>
                    <a:pt x="460" y="69"/>
                  </a:lnTo>
                  <a:lnTo>
                    <a:pt x="461" y="68"/>
                  </a:lnTo>
                  <a:lnTo>
                    <a:pt x="464" y="67"/>
                  </a:lnTo>
                  <a:lnTo>
                    <a:pt x="528" y="67"/>
                  </a:lnTo>
                  <a:lnTo>
                    <a:pt x="531" y="68"/>
                  </a:lnTo>
                  <a:lnTo>
                    <a:pt x="532" y="69"/>
                  </a:lnTo>
                  <a:lnTo>
                    <a:pt x="533" y="71"/>
                  </a:lnTo>
                  <a:lnTo>
                    <a:pt x="552" y="106"/>
                  </a:lnTo>
                  <a:lnTo>
                    <a:pt x="552" y="107"/>
                  </a:lnTo>
                  <a:lnTo>
                    <a:pt x="551" y="108"/>
                  </a:lnTo>
                  <a:lnTo>
                    <a:pt x="548" y="110"/>
                  </a:lnTo>
                  <a:lnTo>
                    <a:pt x="464" y="110"/>
                  </a:lnTo>
                  <a:lnTo>
                    <a:pt x="461" y="108"/>
                  </a:lnTo>
                  <a:lnTo>
                    <a:pt x="460" y="107"/>
                  </a:lnTo>
                  <a:lnTo>
                    <a:pt x="460" y="106"/>
                  </a:lnTo>
                  <a:lnTo>
                    <a:pt x="460" y="71"/>
                  </a:lnTo>
                  <a:close/>
                  <a:moveTo>
                    <a:pt x="319" y="19"/>
                  </a:moveTo>
                  <a:lnTo>
                    <a:pt x="319" y="19"/>
                  </a:lnTo>
                  <a:lnTo>
                    <a:pt x="320" y="17"/>
                  </a:lnTo>
                  <a:lnTo>
                    <a:pt x="321" y="16"/>
                  </a:lnTo>
                  <a:lnTo>
                    <a:pt x="323" y="15"/>
                  </a:lnTo>
                  <a:lnTo>
                    <a:pt x="387" y="15"/>
                  </a:lnTo>
                  <a:lnTo>
                    <a:pt x="390" y="16"/>
                  </a:lnTo>
                  <a:lnTo>
                    <a:pt x="391" y="17"/>
                  </a:lnTo>
                  <a:lnTo>
                    <a:pt x="392" y="19"/>
                  </a:lnTo>
                  <a:lnTo>
                    <a:pt x="411" y="54"/>
                  </a:lnTo>
                  <a:lnTo>
                    <a:pt x="411" y="55"/>
                  </a:lnTo>
                  <a:lnTo>
                    <a:pt x="410" y="57"/>
                  </a:lnTo>
                  <a:lnTo>
                    <a:pt x="407" y="58"/>
                  </a:lnTo>
                  <a:lnTo>
                    <a:pt x="323" y="58"/>
                  </a:lnTo>
                  <a:lnTo>
                    <a:pt x="321" y="57"/>
                  </a:lnTo>
                  <a:lnTo>
                    <a:pt x="320" y="55"/>
                  </a:lnTo>
                  <a:lnTo>
                    <a:pt x="319" y="54"/>
                  </a:lnTo>
                  <a:lnTo>
                    <a:pt x="319" y="19"/>
                  </a:lnTo>
                  <a:close/>
                  <a:moveTo>
                    <a:pt x="319" y="71"/>
                  </a:moveTo>
                  <a:lnTo>
                    <a:pt x="319" y="71"/>
                  </a:lnTo>
                  <a:lnTo>
                    <a:pt x="320" y="69"/>
                  </a:lnTo>
                  <a:lnTo>
                    <a:pt x="321" y="68"/>
                  </a:lnTo>
                  <a:lnTo>
                    <a:pt x="323" y="67"/>
                  </a:lnTo>
                  <a:lnTo>
                    <a:pt x="387" y="67"/>
                  </a:lnTo>
                  <a:lnTo>
                    <a:pt x="390" y="68"/>
                  </a:lnTo>
                  <a:lnTo>
                    <a:pt x="391" y="69"/>
                  </a:lnTo>
                  <a:lnTo>
                    <a:pt x="392" y="71"/>
                  </a:lnTo>
                  <a:lnTo>
                    <a:pt x="411" y="106"/>
                  </a:lnTo>
                  <a:lnTo>
                    <a:pt x="411" y="107"/>
                  </a:lnTo>
                  <a:lnTo>
                    <a:pt x="410" y="108"/>
                  </a:lnTo>
                  <a:lnTo>
                    <a:pt x="407" y="110"/>
                  </a:lnTo>
                  <a:lnTo>
                    <a:pt x="323" y="110"/>
                  </a:lnTo>
                  <a:lnTo>
                    <a:pt x="321" y="108"/>
                  </a:lnTo>
                  <a:lnTo>
                    <a:pt x="320" y="107"/>
                  </a:lnTo>
                  <a:lnTo>
                    <a:pt x="319" y="106"/>
                  </a:lnTo>
                  <a:lnTo>
                    <a:pt x="319" y="71"/>
                  </a:lnTo>
                  <a:close/>
                  <a:moveTo>
                    <a:pt x="179" y="19"/>
                  </a:moveTo>
                  <a:lnTo>
                    <a:pt x="179" y="19"/>
                  </a:lnTo>
                  <a:lnTo>
                    <a:pt x="179" y="17"/>
                  </a:lnTo>
                  <a:lnTo>
                    <a:pt x="180" y="16"/>
                  </a:lnTo>
                  <a:lnTo>
                    <a:pt x="183" y="15"/>
                  </a:lnTo>
                  <a:lnTo>
                    <a:pt x="246" y="15"/>
                  </a:lnTo>
                  <a:lnTo>
                    <a:pt x="250" y="16"/>
                  </a:lnTo>
                  <a:lnTo>
                    <a:pt x="251" y="17"/>
                  </a:lnTo>
                  <a:lnTo>
                    <a:pt x="251" y="19"/>
                  </a:lnTo>
                  <a:lnTo>
                    <a:pt x="271" y="54"/>
                  </a:lnTo>
                  <a:lnTo>
                    <a:pt x="270" y="55"/>
                  </a:lnTo>
                  <a:lnTo>
                    <a:pt x="270" y="57"/>
                  </a:lnTo>
                  <a:lnTo>
                    <a:pt x="267" y="58"/>
                  </a:lnTo>
                  <a:lnTo>
                    <a:pt x="183" y="58"/>
                  </a:lnTo>
                  <a:lnTo>
                    <a:pt x="180" y="57"/>
                  </a:lnTo>
                  <a:lnTo>
                    <a:pt x="179" y="55"/>
                  </a:lnTo>
                  <a:lnTo>
                    <a:pt x="179" y="54"/>
                  </a:lnTo>
                  <a:lnTo>
                    <a:pt x="179" y="19"/>
                  </a:lnTo>
                  <a:close/>
                  <a:moveTo>
                    <a:pt x="179" y="71"/>
                  </a:moveTo>
                  <a:lnTo>
                    <a:pt x="179" y="71"/>
                  </a:lnTo>
                  <a:lnTo>
                    <a:pt x="179" y="69"/>
                  </a:lnTo>
                  <a:lnTo>
                    <a:pt x="180" y="68"/>
                  </a:lnTo>
                  <a:lnTo>
                    <a:pt x="183" y="67"/>
                  </a:lnTo>
                  <a:lnTo>
                    <a:pt x="246" y="67"/>
                  </a:lnTo>
                  <a:lnTo>
                    <a:pt x="250" y="68"/>
                  </a:lnTo>
                  <a:lnTo>
                    <a:pt x="251" y="69"/>
                  </a:lnTo>
                  <a:lnTo>
                    <a:pt x="251" y="71"/>
                  </a:lnTo>
                  <a:lnTo>
                    <a:pt x="271" y="106"/>
                  </a:lnTo>
                  <a:lnTo>
                    <a:pt x="270" y="107"/>
                  </a:lnTo>
                  <a:lnTo>
                    <a:pt x="270" y="108"/>
                  </a:lnTo>
                  <a:lnTo>
                    <a:pt x="267" y="110"/>
                  </a:lnTo>
                  <a:lnTo>
                    <a:pt x="183" y="110"/>
                  </a:lnTo>
                  <a:lnTo>
                    <a:pt x="180" y="108"/>
                  </a:lnTo>
                  <a:lnTo>
                    <a:pt x="179" y="107"/>
                  </a:lnTo>
                  <a:lnTo>
                    <a:pt x="179" y="106"/>
                  </a:lnTo>
                  <a:lnTo>
                    <a:pt x="179" y="71"/>
                  </a:lnTo>
                  <a:close/>
                  <a:moveTo>
                    <a:pt x="38" y="19"/>
                  </a:moveTo>
                  <a:lnTo>
                    <a:pt x="38" y="19"/>
                  </a:lnTo>
                  <a:lnTo>
                    <a:pt x="38" y="17"/>
                  </a:lnTo>
                  <a:lnTo>
                    <a:pt x="39" y="16"/>
                  </a:lnTo>
                  <a:lnTo>
                    <a:pt x="42" y="15"/>
                  </a:lnTo>
                  <a:lnTo>
                    <a:pt x="106" y="15"/>
                  </a:lnTo>
                  <a:lnTo>
                    <a:pt x="109" y="16"/>
                  </a:lnTo>
                  <a:lnTo>
                    <a:pt x="110" y="17"/>
                  </a:lnTo>
                  <a:lnTo>
                    <a:pt x="111" y="19"/>
                  </a:lnTo>
                  <a:lnTo>
                    <a:pt x="130" y="54"/>
                  </a:lnTo>
                  <a:lnTo>
                    <a:pt x="130" y="55"/>
                  </a:lnTo>
                  <a:lnTo>
                    <a:pt x="129" y="57"/>
                  </a:lnTo>
                  <a:lnTo>
                    <a:pt x="126" y="58"/>
                  </a:lnTo>
                  <a:lnTo>
                    <a:pt x="42" y="58"/>
                  </a:lnTo>
                  <a:lnTo>
                    <a:pt x="39" y="57"/>
                  </a:lnTo>
                  <a:lnTo>
                    <a:pt x="38" y="55"/>
                  </a:lnTo>
                  <a:lnTo>
                    <a:pt x="38" y="54"/>
                  </a:lnTo>
                  <a:lnTo>
                    <a:pt x="38" y="19"/>
                  </a:lnTo>
                  <a:close/>
                  <a:moveTo>
                    <a:pt x="38" y="71"/>
                  </a:moveTo>
                  <a:lnTo>
                    <a:pt x="38" y="71"/>
                  </a:lnTo>
                  <a:lnTo>
                    <a:pt x="38" y="69"/>
                  </a:lnTo>
                  <a:lnTo>
                    <a:pt x="39" y="68"/>
                  </a:lnTo>
                  <a:lnTo>
                    <a:pt x="42" y="67"/>
                  </a:lnTo>
                  <a:lnTo>
                    <a:pt x="106" y="67"/>
                  </a:lnTo>
                  <a:lnTo>
                    <a:pt x="109" y="68"/>
                  </a:lnTo>
                  <a:lnTo>
                    <a:pt x="110" y="69"/>
                  </a:lnTo>
                  <a:lnTo>
                    <a:pt x="111" y="71"/>
                  </a:lnTo>
                  <a:lnTo>
                    <a:pt x="130" y="106"/>
                  </a:lnTo>
                  <a:lnTo>
                    <a:pt x="130" y="107"/>
                  </a:lnTo>
                  <a:lnTo>
                    <a:pt x="129" y="108"/>
                  </a:lnTo>
                  <a:lnTo>
                    <a:pt x="126" y="110"/>
                  </a:lnTo>
                  <a:lnTo>
                    <a:pt x="42" y="110"/>
                  </a:lnTo>
                  <a:lnTo>
                    <a:pt x="39" y="108"/>
                  </a:lnTo>
                  <a:lnTo>
                    <a:pt x="38" y="107"/>
                  </a:lnTo>
                  <a:lnTo>
                    <a:pt x="38" y="106"/>
                  </a:lnTo>
                  <a:lnTo>
                    <a:pt x="38" y="71"/>
                  </a:lnTo>
                  <a:close/>
                  <a:moveTo>
                    <a:pt x="126" y="162"/>
                  </a:moveTo>
                  <a:lnTo>
                    <a:pt x="42" y="162"/>
                  </a:lnTo>
                  <a:lnTo>
                    <a:pt x="39" y="161"/>
                  </a:lnTo>
                  <a:lnTo>
                    <a:pt x="38" y="160"/>
                  </a:lnTo>
                  <a:lnTo>
                    <a:pt x="38" y="159"/>
                  </a:lnTo>
                  <a:lnTo>
                    <a:pt x="38" y="124"/>
                  </a:lnTo>
                  <a:lnTo>
                    <a:pt x="38" y="122"/>
                  </a:lnTo>
                  <a:lnTo>
                    <a:pt x="39" y="121"/>
                  </a:lnTo>
                  <a:lnTo>
                    <a:pt x="42" y="120"/>
                  </a:lnTo>
                  <a:lnTo>
                    <a:pt x="106" y="120"/>
                  </a:lnTo>
                  <a:lnTo>
                    <a:pt x="109" y="121"/>
                  </a:lnTo>
                  <a:lnTo>
                    <a:pt x="110" y="122"/>
                  </a:lnTo>
                  <a:lnTo>
                    <a:pt x="111" y="124"/>
                  </a:lnTo>
                  <a:lnTo>
                    <a:pt x="130" y="159"/>
                  </a:lnTo>
                  <a:lnTo>
                    <a:pt x="130" y="160"/>
                  </a:lnTo>
                  <a:lnTo>
                    <a:pt x="129" y="161"/>
                  </a:lnTo>
                  <a:lnTo>
                    <a:pt x="126" y="162"/>
                  </a:lnTo>
                  <a:close/>
                  <a:moveTo>
                    <a:pt x="150" y="157"/>
                  </a:moveTo>
                  <a:lnTo>
                    <a:pt x="150" y="157"/>
                  </a:lnTo>
                  <a:lnTo>
                    <a:pt x="149" y="158"/>
                  </a:lnTo>
                  <a:lnTo>
                    <a:pt x="140" y="158"/>
                  </a:lnTo>
                  <a:lnTo>
                    <a:pt x="139" y="157"/>
                  </a:lnTo>
                  <a:lnTo>
                    <a:pt x="123" y="125"/>
                  </a:lnTo>
                  <a:lnTo>
                    <a:pt x="124" y="124"/>
                  </a:lnTo>
                  <a:lnTo>
                    <a:pt x="149" y="124"/>
                  </a:lnTo>
                  <a:lnTo>
                    <a:pt x="150" y="125"/>
                  </a:lnTo>
                  <a:lnTo>
                    <a:pt x="150" y="126"/>
                  </a:lnTo>
                  <a:lnTo>
                    <a:pt x="150" y="157"/>
                  </a:lnTo>
                  <a:close/>
                  <a:moveTo>
                    <a:pt x="150" y="104"/>
                  </a:moveTo>
                  <a:lnTo>
                    <a:pt x="150" y="104"/>
                  </a:lnTo>
                  <a:lnTo>
                    <a:pt x="149" y="105"/>
                  </a:lnTo>
                  <a:lnTo>
                    <a:pt x="140" y="105"/>
                  </a:lnTo>
                  <a:lnTo>
                    <a:pt x="139" y="104"/>
                  </a:lnTo>
                  <a:lnTo>
                    <a:pt x="123" y="72"/>
                  </a:lnTo>
                  <a:lnTo>
                    <a:pt x="124" y="71"/>
                  </a:lnTo>
                  <a:lnTo>
                    <a:pt x="149" y="71"/>
                  </a:lnTo>
                  <a:lnTo>
                    <a:pt x="150" y="72"/>
                  </a:lnTo>
                  <a:lnTo>
                    <a:pt x="150" y="73"/>
                  </a:lnTo>
                  <a:lnTo>
                    <a:pt x="150" y="104"/>
                  </a:lnTo>
                  <a:close/>
                  <a:moveTo>
                    <a:pt x="150" y="52"/>
                  </a:moveTo>
                  <a:lnTo>
                    <a:pt x="150" y="52"/>
                  </a:lnTo>
                  <a:lnTo>
                    <a:pt x="149" y="53"/>
                  </a:lnTo>
                  <a:lnTo>
                    <a:pt x="140" y="53"/>
                  </a:lnTo>
                  <a:lnTo>
                    <a:pt x="139" y="52"/>
                  </a:lnTo>
                  <a:lnTo>
                    <a:pt x="123" y="21"/>
                  </a:lnTo>
                  <a:lnTo>
                    <a:pt x="123" y="20"/>
                  </a:lnTo>
                  <a:lnTo>
                    <a:pt x="124" y="20"/>
                  </a:lnTo>
                  <a:lnTo>
                    <a:pt x="149" y="20"/>
                  </a:lnTo>
                  <a:lnTo>
                    <a:pt x="150" y="20"/>
                  </a:lnTo>
                  <a:lnTo>
                    <a:pt x="150" y="21"/>
                  </a:lnTo>
                  <a:lnTo>
                    <a:pt x="150" y="52"/>
                  </a:lnTo>
                  <a:close/>
                  <a:moveTo>
                    <a:pt x="267" y="162"/>
                  </a:moveTo>
                  <a:lnTo>
                    <a:pt x="183" y="162"/>
                  </a:lnTo>
                  <a:lnTo>
                    <a:pt x="180" y="161"/>
                  </a:lnTo>
                  <a:lnTo>
                    <a:pt x="179" y="160"/>
                  </a:lnTo>
                  <a:lnTo>
                    <a:pt x="179" y="159"/>
                  </a:lnTo>
                  <a:lnTo>
                    <a:pt x="179" y="124"/>
                  </a:lnTo>
                  <a:lnTo>
                    <a:pt x="179" y="122"/>
                  </a:lnTo>
                  <a:lnTo>
                    <a:pt x="180" y="121"/>
                  </a:lnTo>
                  <a:lnTo>
                    <a:pt x="183" y="120"/>
                  </a:lnTo>
                  <a:lnTo>
                    <a:pt x="246" y="120"/>
                  </a:lnTo>
                  <a:lnTo>
                    <a:pt x="250" y="121"/>
                  </a:lnTo>
                  <a:lnTo>
                    <a:pt x="251" y="122"/>
                  </a:lnTo>
                  <a:lnTo>
                    <a:pt x="251" y="124"/>
                  </a:lnTo>
                  <a:lnTo>
                    <a:pt x="271" y="159"/>
                  </a:lnTo>
                  <a:lnTo>
                    <a:pt x="270" y="160"/>
                  </a:lnTo>
                  <a:lnTo>
                    <a:pt x="270" y="161"/>
                  </a:lnTo>
                  <a:lnTo>
                    <a:pt x="267" y="162"/>
                  </a:lnTo>
                  <a:close/>
                  <a:moveTo>
                    <a:pt x="291" y="157"/>
                  </a:moveTo>
                  <a:lnTo>
                    <a:pt x="291" y="157"/>
                  </a:lnTo>
                  <a:lnTo>
                    <a:pt x="290" y="157"/>
                  </a:lnTo>
                  <a:lnTo>
                    <a:pt x="289" y="158"/>
                  </a:lnTo>
                  <a:lnTo>
                    <a:pt x="281" y="158"/>
                  </a:lnTo>
                  <a:lnTo>
                    <a:pt x="279" y="157"/>
                  </a:lnTo>
                  <a:lnTo>
                    <a:pt x="264" y="125"/>
                  </a:lnTo>
                  <a:lnTo>
                    <a:pt x="264" y="124"/>
                  </a:lnTo>
                  <a:lnTo>
                    <a:pt x="289" y="124"/>
                  </a:lnTo>
                  <a:lnTo>
                    <a:pt x="290" y="125"/>
                  </a:lnTo>
                  <a:lnTo>
                    <a:pt x="291" y="126"/>
                  </a:lnTo>
                  <a:lnTo>
                    <a:pt x="291" y="157"/>
                  </a:lnTo>
                  <a:close/>
                  <a:moveTo>
                    <a:pt x="291" y="104"/>
                  </a:moveTo>
                  <a:lnTo>
                    <a:pt x="291" y="104"/>
                  </a:lnTo>
                  <a:lnTo>
                    <a:pt x="290" y="104"/>
                  </a:lnTo>
                  <a:lnTo>
                    <a:pt x="289" y="105"/>
                  </a:lnTo>
                  <a:lnTo>
                    <a:pt x="281" y="105"/>
                  </a:lnTo>
                  <a:lnTo>
                    <a:pt x="279" y="104"/>
                  </a:lnTo>
                  <a:lnTo>
                    <a:pt x="264" y="72"/>
                  </a:lnTo>
                  <a:lnTo>
                    <a:pt x="264" y="71"/>
                  </a:lnTo>
                  <a:lnTo>
                    <a:pt x="289" y="71"/>
                  </a:lnTo>
                  <a:lnTo>
                    <a:pt x="290" y="72"/>
                  </a:lnTo>
                  <a:lnTo>
                    <a:pt x="291" y="73"/>
                  </a:lnTo>
                  <a:lnTo>
                    <a:pt x="291" y="104"/>
                  </a:lnTo>
                  <a:close/>
                  <a:moveTo>
                    <a:pt x="291" y="52"/>
                  </a:moveTo>
                  <a:lnTo>
                    <a:pt x="291" y="52"/>
                  </a:lnTo>
                  <a:lnTo>
                    <a:pt x="290" y="52"/>
                  </a:lnTo>
                  <a:lnTo>
                    <a:pt x="289" y="53"/>
                  </a:lnTo>
                  <a:lnTo>
                    <a:pt x="281" y="53"/>
                  </a:lnTo>
                  <a:lnTo>
                    <a:pt x="279" y="52"/>
                  </a:lnTo>
                  <a:lnTo>
                    <a:pt x="264" y="21"/>
                  </a:lnTo>
                  <a:lnTo>
                    <a:pt x="264" y="20"/>
                  </a:lnTo>
                  <a:lnTo>
                    <a:pt x="289" y="20"/>
                  </a:lnTo>
                  <a:lnTo>
                    <a:pt x="290" y="20"/>
                  </a:lnTo>
                  <a:lnTo>
                    <a:pt x="291" y="21"/>
                  </a:lnTo>
                  <a:lnTo>
                    <a:pt x="291" y="52"/>
                  </a:lnTo>
                  <a:close/>
                  <a:moveTo>
                    <a:pt x="407" y="162"/>
                  </a:moveTo>
                  <a:lnTo>
                    <a:pt x="323" y="162"/>
                  </a:lnTo>
                  <a:lnTo>
                    <a:pt x="321" y="161"/>
                  </a:lnTo>
                  <a:lnTo>
                    <a:pt x="320" y="160"/>
                  </a:lnTo>
                  <a:lnTo>
                    <a:pt x="319" y="159"/>
                  </a:lnTo>
                  <a:lnTo>
                    <a:pt x="319" y="124"/>
                  </a:lnTo>
                  <a:lnTo>
                    <a:pt x="320" y="122"/>
                  </a:lnTo>
                  <a:lnTo>
                    <a:pt x="321" y="121"/>
                  </a:lnTo>
                  <a:lnTo>
                    <a:pt x="323" y="120"/>
                  </a:lnTo>
                  <a:lnTo>
                    <a:pt x="387" y="120"/>
                  </a:lnTo>
                  <a:lnTo>
                    <a:pt x="390" y="121"/>
                  </a:lnTo>
                  <a:lnTo>
                    <a:pt x="391" y="122"/>
                  </a:lnTo>
                  <a:lnTo>
                    <a:pt x="392" y="124"/>
                  </a:lnTo>
                  <a:lnTo>
                    <a:pt x="411" y="159"/>
                  </a:lnTo>
                  <a:lnTo>
                    <a:pt x="411" y="160"/>
                  </a:lnTo>
                  <a:lnTo>
                    <a:pt x="410" y="161"/>
                  </a:lnTo>
                  <a:lnTo>
                    <a:pt x="407" y="162"/>
                  </a:lnTo>
                  <a:close/>
                  <a:moveTo>
                    <a:pt x="431" y="157"/>
                  </a:moveTo>
                  <a:lnTo>
                    <a:pt x="431" y="157"/>
                  </a:lnTo>
                  <a:lnTo>
                    <a:pt x="430" y="158"/>
                  </a:lnTo>
                  <a:lnTo>
                    <a:pt x="422" y="158"/>
                  </a:lnTo>
                  <a:lnTo>
                    <a:pt x="420" y="157"/>
                  </a:lnTo>
                  <a:lnTo>
                    <a:pt x="404" y="125"/>
                  </a:lnTo>
                  <a:lnTo>
                    <a:pt x="405" y="124"/>
                  </a:lnTo>
                  <a:lnTo>
                    <a:pt x="430" y="124"/>
                  </a:lnTo>
                  <a:lnTo>
                    <a:pt x="431" y="125"/>
                  </a:lnTo>
                  <a:lnTo>
                    <a:pt x="431" y="126"/>
                  </a:lnTo>
                  <a:lnTo>
                    <a:pt x="431" y="157"/>
                  </a:lnTo>
                  <a:close/>
                  <a:moveTo>
                    <a:pt x="431" y="104"/>
                  </a:moveTo>
                  <a:lnTo>
                    <a:pt x="431" y="104"/>
                  </a:lnTo>
                  <a:lnTo>
                    <a:pt x="430" y="105"/>
                  </a:lnTo>
                  <a:lnTo>
                    <a:pt x="422" y="105"/>
                  </a:lnTo>
                  <a:lnTo>
                    <a:pt x="420" y="104"/>
                  </a:lnTo>
                  <a:lnTo>
                    <a:pt x="404" y="72"/>
                  </a:lnTo>
                  <a:lnTo>
                    <a:pt x="405" y="71"/>
                  </a:lnTo>
                  <a:lnTo>
                    <a:pt x="430" y="71"/>
                  </a:lnTo>
                  <a:lnTo>
                    <a:pt x="431" y="72"/>
                  </a:lnTo>
                  <a:lnTo>
                    <a:pt x="431" y="73"/>
                  </a:lnTo>
                  <a:lnTo>
                    <a:pt x="431" y="104"/>
                  </a:lnTo>
                  <a:close/>
                  <a:moveTo>
                    <a:pt x="431" y="52"/>
                  </a:moveTo>
                  <a:lnTo>
                    <a:pt x="431" y="52"/>
                  </a:lnTo>
                  <a:lnTo>
                    <a:pt x="430" y="53"/>
                  </a:lnTo>
                  <a:lnTo>
                    <a:pt x="422" y="53"/>
                  </a:lnTo>
                  <a:lnTo>
                    <a:pt x="420" y="52"/>
                  </a:lnTo>
                  <a:lnTo>
                    <a:pt x="404" y="21"/>
                  </a:lnTo>
                  <a:lnTo>
                    <a:pt x="404" y="20"/>
                  </a:lnTo>
                  <a:lnTo>
                    <a:pt x="405" y="20"/>
                  </a:lnTo>
                  <a:lnTo>
                    <a:pt x="430" y="20"/>
                  </a:lnTo>
                  <a:lnTo>
                    <a:pt x="431" y="20"/>
                  </a:lnTo>
                  <a:lnTo>
                    <a:pt x="431" y="21"/>
                  </a:lnTo>
                  <a:lnTo>
                    <a:pt x="431" y="52"/>
                  </a:lnTo>
                  <a:close/>
                  <a:moveTo>
                    <a:pt x="548" y="162"/>
                  </a:moveTo>
                  <a:lnTo>
                    <a:pt x="464" y="162"/>
                  </a:lnTo>
                  <a:lnTo>
                    <a:pt x="461" y="161"/>
                  </a:lnTo>
                  <a:lnTo>
                    <a:pt x="460" y="160"/>
                  </a:lnTo>
                  <a:lnTo>
                    <a:pt x="460" y="159"/>
                  </a:lnTo>
                  <a:lnTo>
                    <a:pt x="460" y="124"/>
                  </a:lnTo>
                  <a:lnTo>
                    <a:pt x="460" y="122"/>
                  </a:lnTo>
                  <a:lnTo>
                    <a:pt x="461" y="121"/>
                  </a:lnTo>
                  <a:lnTo>
                    <a:pt x="464" y="120"/>
                  </a:lnTo>
                  <a:lnTo>
                    <a:pt x="528" y="120"/>
                  </a:lnTo>
                  <a:lnTo>
                    <a:pt x="531" y="121"/>
                  </a:lnTo>
                  <a:lnTo>
                    <a:pt x="532" y="122"/>
                  </a:lnTo>
                  <a:lnTo>
                    <a:pt x="533" y="124"/>
                  </a:lnTo>
                  <a:lnTo>
                    <a:pt x="552" y="159"/>
                  </a:lnTo>
                  <a:lnTo>
                    <a:pt x="552" y="160"/>
                  </a:lnTo>
                  <a:lnTo>
                    <a:pt x="551" y="161"/>
                  </a:lnTo>
                  <a:lnTo>
                    <a:pt x="548" y="162"/>
                  </a:lnTo>
                  <a:close/>
                  <a:moveTo>
                    <a:pt x="572" y="157"/>
                  </a:moveTo>
                  <a:lnTo>
                    <a:pt x="572" y="157"/>
                  </a:lnTo>
                  <a:lnTo>
                    <a:pt x="571" y="158"/>
                  </a:lnTo>
                  <a:lnTo>
                    <a:pt x="562" y="158"/>
                  </a:lnTo>
                  <a:lnTo>
                    <a:pt x="561" y="157"/>
                  </a:lnTo>
                  <a:lnTo>
                    <a:pt x="545" y="125"/>
                  </a:lnTo>
                  <a:lnTo>
                    <a:pt x="546" y="124"/>
                  </a:lnTo>
                  <a:lnTo>
                    <a:pt x="571" y="124"/>
                  </a:lnTo>
                  <a:lnTo>
                    <a:pt x="572" y="125"/>
                  </a:lnTo>
                  <a:lnTo>
                    <a:pt x="572" y="126"/>
                  </a:lnTo>
                  <a:lnTo>
                    <a:pt x="572" y="157"/>
                  </a:lnTo>
                  <a:close/>
                  <a:moveTo>
                    <a:pt x="572" y="104"/>
                  </a:moveTo>
                  <a:lnTo>
                    <a:pt x="572" y="104"/>
                  </a:lnTo>
                  <a:lnTo>
                    <a:pt x="571" y="105"/>
                  </a:lnTo>
                  <a:lnTo>
                    <a:pt x="562" y="105"/>
                  </a:lnTo>
                  <a:lnTo>
                    <a:pt x="561" y="104"/>
                  </a:lnTo>
                  <a:lnTo>
                    <a:pt x="545" y="72"/>
                  </a:lnTo>
                  <a:lnTo>
                    <a:pt x="546" y="71"/>
                  </a:lnTo>
                  <a:lnTo>
                    <a:pt x="571" y="71"/>
                  </a:lnTo>
                  <a:lnTo>
                    <a:pt x="572" y="72"/>
                  </a:lnTo>
                  <a:lnTo>
                    <a:pt x="572" y="73"/>
                  </a:lnTo>
                  <a:lnTo>
                    <a:pt x="572" y="104"/>
                  </a:lnTo>
                  <a:close/>
                  <a:moveTo>
                    <a:pt x="572" y="52"/>
                  </a:moveTo>
                  <a:lnTo>
                    <a:pt x="572" y="52"/>
                  </a:lnTo>
                  <a:lnTo>
                    <a:pt x="571" y="53"/>
                  </a:lnTo>
                  <a:lnTo>
                    <a:pt x="562" y="53"/>
                  </a:lnTo>
                  <a:lnTo>
                    <a:pt x="561" y="52"/>
                  </a:lnTo>
                  <a:lnTo>
                    <a:pt x="545" y="21"/>
                  </a:lnTo>
                  <a:lnTo>
                    <a:pt x="545" y="20"/>
                  </a:lnTo>
                  <a:lnTo>
                    <a:pt x="546" y="20"/>
                  </a:lnTo>
                  <a:lnTo>
                    <a:pt x="571" y="20"/>
                  </a:lnTo>
                  <a:lnTo>
                    <a:pt x="572" y="20"/>
                  </a:lnTo>
                  <a:lnTo>
                    <a:pt x="572" y="21"/>
                  </a:lnTo>
                  <a:lnTo>
                    <a:pt x="572" y="52"/>
                  </a:lnTo>
                  <a:close/>
                </a:path>
              </a:pathLst>
            </a:custGeom>
            <a:solidFill>
              <a:srgbClr val="0070C0"/>
            </a:solidFill>
            <a:ln w="9525">
              <a:solidFill>
                <a:srgbClr val="0070C0"/>
              </a:solidFill>
              <a:round/>
            </a:ln>
          </p:spPr>
          <p:txBody>
            <a:bodyPr vert="horz" wrap="square" lIns="86241" tIns="43124" rIns="86241" bIns="43124" numCol="1" anchor="ctr" anchorCtr="0" compatLnSpc="1"/>
            <a:lstStyle/>
            <a:p>
              <a:pPr algn="ctr" defTabSz="912495"/>
              <a:endParaRPr lang="zh-CN" altLang="en-US" sz="1500" dirty="0">
                <a:solidFill>
                  <a:srgbClr val="1D1D1A"/>
                </a:solidFill>
                <a:cs typeface="Huawei Sans" pitchFamily="2" charset="-79"/>
              </a:endParaRPr>
            </a:p>
          </p:txBody>
        </p:sp>
        <p:sp>
          <p:nvSpPr>
            <p:cNvPr id="848" name="Freeform 1264"/>
            <p:cNvSpPr>
              <a:spLocks noEditPoints="1"/>
            </p:cNvSpPr>
            <p:nvPr/>
          </p:nvSpPr>
          <p:spPr bwMode="auto">
            <a:xfrm>
              <a:off x="6245995" y="3981313"/>
              <a:ext cx="309091" cy="146151"/>
            </a:xfrm>
            <a:custGeom>
              <a:avLst/>
              <a:gdLst>
                <a:gd name="T0" fmla="*/ 0 w 602"/>
                <a:gd name="T1" fmla="*/ 2147483647 h 177"/>
                <a:gd name="T2" fmla="*/ 2147483647 w 602"/>
                <a:gd name="T3" fmla="*/ 2147483647 h 177"/>
                <a:gd name="T4" fmla="*/ 2147483647 w 602"/>
                <a:gd name="T5" fmla="*/ 2147483647 h 177"/>
                <a:gd name="T6" fmla="*/ 2147483647 w 602"/>
                <a:gd name="T7" fmla="*/ 0 h 177"/>
                <a:gd name="T8" fmla="*/ 2147483647 w 602"/>
                <a:gd name="T9" fmla="*/ 2147483647 h 177"/>
                <a:gd name="T10" fmla="*/ 2147483647 w 602"/>
                <a:gd name="T11" fmla="*/ 2147483647 h 177"/>
                <a:gd name="T12" fmla="*/ 2147483647 w 602"/>
                <a:gd name="T13" fmla="*/ 2147483647 h 177"/>
                <a:gd name="T14" fmla="*/ 2147483647 w 602"/>
                <a:gd name="T15" fmla="*/ 2147483647 h 177"/>
                <a:gd name="T16" fmla="*/ 2147483647 w 602"/>
                <a:gd name="T17" fmla="*/ 2147483647 h 177"/>
                <a:gd name="T18" fmla="*/ 2147483647 w 602"/>
                <a:gd name="T19" fmla="*/ 2147483647 h 177"/>
                <a:gd name="T20" fmla="*/ 2147483647 w 602"/>
                <a:gd name="T21" fmla="*/ 2147483647 h 177"/>
                <a:gd name="T22" fmla="*/ 2147483647 w 602"/>
                <a:gd name="T23" fmla="*/ 2147483647 h 177"/>
                <a:gd name="T24" fmla="*/ 2147483647 w 602"/>
                <a:gd name="T25" fmla="*/ 2147483647 h 177"/>
                <a:gd name="T26" fmla="*/ 2147483647 w 602"/>
                <a:gd name="T27" fmla="*/ 2147483647 h 177"/>
                <a:gd name="T28" fmla="*/ 2147483647 w 602"/>
                <a:gd name="T29" fmla="*/ 2147483647 h 177"/>
                <a:gd name="T30" fmla="*/ 2147483647 w 602"/>
                <a:gd name="T31" fmla="*/ 2147483647 h 177"/>
                <a:gd name="T32" fmla="*/ 2147483647 w 602"/>
                <a:gd name="T33" fmla="*/ 2147483647 h 177"/>
                <a:gd name="T34" fmla="*/ 2147483647 w 602"/>
                <a:gd name="T35" fmla="*/ 2147483647 h 177"/>
                <a:gd name="T36" fmla="*/ 2147483647 w 602"/>
                <a:gd name="T37" fmla="*/ 2147483647 h 177"/>
                <a:gd name="T38" fmla="*/ 2147483647 w 602"/>
                <a:gd name="T39" fmla="*/ 2147483647 h 177"/>
                <a:gd name="T40" fmla="*/ 2147483647 w 602"/>
                <a:gd name="T41" fmla="*/ 2147483647 h 177"/>
                <a:gd name="T42" fmla="*/ 2147483647 w 602"/>
                <a:gd name="T43" fmla="*/ 2147483647 h 177"/>
                <a:gd name="T44" fmla="*/ 2147483647 w 602"/>
                <a:gd name="T45" fmla="*/ 2147483647 h 177"/>
                <a:gd name="T46" fmla="*/ 2147483647 w 602"/>
                <a:gd name="T47" fmla="*/ 2147483647 h 177"/>
                <a:gd name="T48" fmla="*/ 2147483647 w 602"/>
                <a:gd name="T49" fmla="*/ 2147483647 h 177"/>
                <a:gd name="T50" fmla="*/ 2147483647 w 602"/>
                <a:gd name="T51" fmla="*/ 2147483647 h 177"/>
                <a:gd name="T52" fmla="*/ 2147483647 w 602"/>
                <a:gd name="T53" fmla="*/ 2147483647 h 177"/>
                <a:gd name="T54" fmla="*/ 2147483647 w 602"/>
                <a:gd name="T55" fmla="*/ 2147483647 h 177"/>
                <a:gd name="T56" fmla="*/ 2147483647 w 602"/>
                <a:gd name="T57" fmla="*/ 2147483647 h 177"/>
                <a:gd name="T58" fmla="*/ 2147483647 w 602"/>
                <a:gd name="T59" fmla="*/ 2147483647 h 177"/>
                <a:gd name="T60" fmla="*/ 2147483647 w 602"/>
                <a:gd name="T61" fmla="*/ 2147483647 h 177"/>
                <a:gd name="T62" fmla="*/ 2147483647 w 602"/>
                <a:gd name="T63" fmla="*/ 2147483647 h 177"/>
                <a:gd name="T64" fmla="*/ 2147483647 w 602"/>
                <a:gd name="T65" fmla="*/ 2147483647 h 177"/>
                <a:gd name="T66" fmla="*/ 2147483647 w 602"/>
                <a:gd name="T67" fmla="*/ 2147483647 h 177"/>
                <a:gd name="T68" fmla="*/ 2147483647 w 602"/>
                <a:gd name="T69" fmla="*/ 2147483647 h 177"/>
                <a:gd name="T70" fmla="*/ 2147483647 w 602"/>
                <a:gd name="T71" fmla="*/ 2147483647 h 177"/>
                <a:gd name="T72" fmla="*/ 2147483647 w 602"/>
                <a:gd name="T73" fmla="*/ 2147483647 h 177"/>
                <a:gd name="T74" fmla="*/ 2147483647 w 602"/>
                <a:gd name="T75" fmla="*/ 2147483647 h 177"/>
                <a:gd name="T76" fmla="*/ 2147483647 w 602"/>
                <a:gd name="T77" fmla="*/ 2147483647 h 177"/>
                <a:gd name="T78" fmla="*/ 2147483647 w 602"/>
                <a:gd name="T79" fmla="*/ 2147483647 h 177"/>
                <a:gd name="T80" fmla="*/ 2147483647 w 602"/>
                <a:gd name="T81" fmla="*/ 2147483647 h 177"/>
                <a:gd name="T82" fmla="*/ 2147483647 w 602"/>
                <a:gd name="T83" fmla="*/ 2147483647 h 177"/>
                <a:gd name="T84" fmla="*/ 2147483647 w 602"/>
                <a:gd name="T85" fmla="*/ 2147483647 h 177"/>
                <a:gd name="T86" fmla="*/ 2147483647 w 602"/>
                <a:gd name="T87" fmla="*/ 2147483647 h 177"/>
                <a:gd name="T88" fmla="*/ 2147483647 w 602"/>
                <a:gd name="T89" fmla="*/ 2147483647 h 177"/>
                <a:gd name="T90" fmla="*/ 2147483647 w 602"/>
                <a:gd name="T91" fmla="*/ 2147483647 h 177"/>
                <a:gd name="T92" fmla="*/ 2147483647 w 602"/>
                <a:gd name="T93" fmla="*/ 2147483647 h 177"/>
                <a:gd name="T94" fmla="*/ 2147483647 w 602"/>
                <a:gd name="T95" fmla="*/ 2147483647 h 177"/>
                <a:gd name="T96" fmla="*/ 2147483647 w 602"/>
                <a:gd name="T97" fmla="*/ 2147483647 h 177"/>
                <a:gd name="T98" fmla="*/ 2147483647 w 602"/>
                <a:gd name="T99" fmla="*/ 2147483647 h 177"/>
                <a:gd name="T100" fmla="*/ 2147483647 w 602"/>
                <a:gd name="T101" fmla="*/ 2147483647 h 177"/>
                <a:gd name="T102" fmla="*/ 2147483647 w 602"/>
                <a:gd name="T103" fmla="*/ 2147483647 h 177"/>
                <a:gd name="T104" fmla="*/ 2147483647 w 602"/>
                <a:gd name="T105" fmla="*/ 2147483647 h 177"/>
                <a:gd name="T106" fmla="*/ 2147483647 w 602"/>
                <a:gd name="T107" fmla="*/ 2147483647 h 177"/>
                <a:gd name="T108" fmla="*/ 2147483647 w 602"/>
                <a:gd name="T109" fmla="*/ 2147483647 h 177"/>
                <a:gd name="T110" fmla="*/ 2147483647 w 602"/>
                <a:gd name="T111" fmla="*/ 2147483647 h 177"/>
                <a:gd name="T112" fmla="*/ 2147483647 w 602"/>
                <a:gd name="T113" fmla="*/ 2147483647 h 177"/>
                <a:gd name="T114" fmla="*/ 2147483647 w 602"/>
                <a:gd name="T115" fmla="*/ 2147483647 h 177"/>
                <a:gd name="T116" fmla="*/ 2147483647 w 602"/>
                <a:gd name="T117" fmla="*/ 2147483647 h 177"/>
                <a:gd name="T118" fmla="*/ 2147483647 w 602"/>
                <a:gd name="T119" fmla="*/ 2147483647 h 1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02"/>
                <a:gd name="T181" fmla="*/ 0 h 177"/>
                <a:gd name="T182" fmla="*/ 602 w 602"/>
                <a:gd name="T183" fmla="*/ 177 h 17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02" h="177">
                  <a:moveTo>
                    <a:pt x="586" y="0"/>
                  </a:moveTo>
                  <a:lnTo>
                    <a:pt x="18" y="0"/>
                  </a:lnTo>
                  <a:lnTo>
                    <a:pt x="12" y="1"/>
                  </a:lnTo>
                  <a:lnTo>
                    <a:pt x="5" y="4"/>
                  </a:lnTo>
                  <a:lnTo>
                    <a:pt x="2" y="10"/>
                  </a:lnTo>
                  <a:lnTo>
                    <a:pt x="1" y="12"/>
                  </a:lnTo>
                  <a:lnTo>
                    <a:pt x="0" y="15"/>
                  </a:lnTo>
                  <a:lnTo>
                    <a:pt x="0" y="163"/>
                  </a:lnTo>
                  <a:lnTo>
                    <a:pt x="1" y="165"/>
                  </a:lnTo>
                  <a:lnTo>
                    <a:pt x="2" y="168"/>
                  </a:lnTo>
                  <a:lnTo>
                    <a:pt x="5" y="173"/>
                  </a:lnTo>
                  <a:lnTo>
                    <a:pt x="12" y="176"/>
                  </a:lnTo>
                  <a:lnTo>
                    <a:pt x="15" y="177"/>
                  </a:lnTo>
                  <a:lnTo>
                    <a:pt x="18" y="177"/>
                  </a:lnTo>
                  <a:lnTo>
                    <a:pt x="586" y="177"/>
                  </a:lnTo>
                  <a:lnTo>
                    <a:pt x="589" y="177"/>
                  </a:lnTo>
                  <a:lnTo>
                    <a:pt x="592" y="176"/>
                  </a:lnTo>
                  <a:lnTo>
                    <a:pt x="598" y="173"/>
                  </a:lnTo>
                  <a:lnTo>
                    <a:pt x="601" y="168"/>
                  </a:lnTo>
                  <a:lnTo>
                    <a:pt x="602" y="165"/>
                  </a:lnTo>
                  <a:lnTo>
                    <a:pt x="602" y="163"/>
                  </a:lnTo>
                  <a:lnTo>
                    <a:pt x="602" y="15"/>
                  </a:lnTo>
                  <a:lnTo>
                    <a:pt x="602" y="12"/>
                  </a:lnTo>
                  <a:lnTo>
                    <a:pt x="601" y="10"/>
                  </a:lnTo>
                  <a:lnTo>
                    <a:pt x="598" y="4"/>
                  </a:lnTo>
                  <a:lnTo>
                    <a:pt x="592" y="1"/>
                  </a:lnTo>
                  <a:lnTo>
                    <a:pt x="586" y="0"/>
                  </a:lnTo>
                  <a:close/>
                  <a:moveTo>
                    <a:pt x="460" y="19"/>
                  </a:moveTo>
                  <a:lnTo>
                    <a:pt x="460" y="19"/>
                  </a:lnTo>
                  <a:lnTo>
                    <a:pt x="460" y="17"/>
                  </a:lnTo>
                  <a:lnTo>
                    <a:pt x="461" y="16"/>
                  </a:lnTo>
                  <a:lnTo>
                    <a:pt x="464" y="15"/>
                  </a:lnTo>
                  <a:lnTo>
                    <a:pt x="528" y="15"/>
                  </a:lnTo>
                  <a:lnTo>
                    <a:pt x="531" y="16"/>
                  </a:lnTo>
                  <a:lnTo>
                    <a:pt x="532" y="17"/>
                  </a:lnTo>
                  <a:lnTo>
                    <a:pt x="533" y="19"/>
                  </a:lnTo>
                  <a:lnTo>
                    <a:pt x="552" y="54"/>
                  </a:lnTo>
                  <a:lnTo>
                    <a:pt x="552" y="55"/>
                  </a:lnTo>
                  <a:lnTo>
                    <a:pt x="551" y="57"/>
                  </a:lnTo>
                  <a:lnTo>
                    <a:pt x="548" y="58"/>
                  </a:lnTo>
                  <a:lnTo>
                    <a:pt x="464" y="58"/>
                  </a:lnTo>
                  <a:lnTo>
                    <a:pt x="461" y="57"/>
                  </a:lnTo>
                  <a:lnTo>
                    <a:pt x="460" y="55"/>
                  </a:lnTo>
                  <a:lnTo>
                    <a:pt x="460" y="54"/>
                  </a:lnTo>
                  <a:lnTo>
                    <a:pt x="460" y="19"/>
                  </a:lnTo>
                  <a:close/>
                  <a:moveTo>
                    <a:pt x="460" y="71"/>
                  </a:moveTo>
                  <a:lnTo>
                    <a:pt x="460" y="71"/>
                  </a:lnTo>
                  <a:lnTo>
                    <a:pt x="460" y="69"/>
                  </a:lnTo>
                  <a:lnTo>
                    <a:pt x="461" y="68"/>
                  </a:lnTo>
                  <a:lnTo>
                    <a:pt x="464" y="67"/>
                  </a:lnTo>
                  <a:lnTo>
                    <a:pt x="528" y="67"/>
                  </a:lnTo>
                  <a:lnTo>
                    <a:pt x="531" y="68"/>
                  </a:lnTo>
                  <a:lnTo>
                    <a:pt x="532" y="69"/>
                  </a:lnTo>
                  <a:lnTo>
                    <a:pt x="533" y="71"/>
                  </a:lnTo>
                  <a:lnTo>
                    <a:pt x="552" y="106"/>
                  </a:lnTo>
                  <a:lnTo>
                    <a:pt x="552" y="107"/>
                  </a:lnTo>
                  <a:lnTo>
                    <a:pt x="551" y="108"/>
                  </a:lnTo>
                  <a:lnTo>
                    <a:pt x="548" y="110"/>
                  </a:lnTo>
                  <a:lnTo>
                    <a:pt x="464" y="110"/>
                  </a:lnTo>
                  <a:lnTo>
                    <a:pt x="461" y="108"/>
                  </a:lnTo>
                  <a:lnTo>
                    <a:pt x="460" y="107"/>
                  </a:lnTo>
                  <a:lnTo>
                    <a:pt x="460" y="106"/>
                  </a:lnTo>
                  <a:lnTo>
                    <a:pt x="460" y="71"/>
                  </a:lnTo>
                  <a:close/>
                  <a:moveTo>
                    <a:pt x="319" y="19"/>
                  </a:moveTo>
                  <a:lnTo>
                    <a:pt x="319" y="19"/>
                  </a:lnTo>
                  <a:lnTo>
                    <a:pt x="320" y="17"/>
                  </a:lnTo>
                  <a:lnTo>
                    <a:pt x="321" y="16"/>
                  </a:lnTo>
                  <a:lnTo>
                    <a:pt x="323" y="15"/>
                  </a:lnTo>
                  <a:lnTo>
                    <a:pt x="387" y="15"/>
                  </a:lnTo>
                  <a:lnTo>
                    <a:pt x="390" y="16"/>
                  </a:lnTo>
                  <a:lnTo>
                    <a:pt x="391" y="17"/>
                  </a:lnTo>
                  <a:lnTo>
                    <a:pt x="392" y="19"/>
                  </a:lnTo>
                  <a:lnTo>
                    <a:pt x="411" y="54"/>
                  </a:lnTo>
                  <a:lnTo>
                    <a:pt x="411" y="55"/>
                  </a:lnTo>
                  <a:lnTo>
                    <a:pt x="410" y="57"/>
                  </a:lnTo>
                  <a:lnTo>
                    <a:pt x="407" y="58"/>
                  </a:lnTo>
                  <a:lnTo>
                    <a:pt x="323" y="58"/>
                  </a:lnTo>
                  <a:lnTo>
                    <a:pt x="321" y="57"/>
                  </a:lnTo>
                  <a:lnTo>
                    <a:pt x="320" y="55"/>
                  </a:lnTo>
                  <a:lnTo>
                    <a:pt x="319" y="54"/>
                  </a:lnTo>
                  <a:lnTo>
                    <a:pt x="319" y="19"/>
                  </a:lnTo>
                  <a:close/>
                  <a:moveTo>
                    <a:pt x="319" y="71"/>
                  </a:moveTo>
                  <a:lnTo>
                    <a:pt x="319" y="71"/>
                  </a:lnTo>
                  <a:lnTo>
                    <a:pt x="320" y="69"/>
                  </a:lnTo>
                  <a:lnTo>
                    <a:pt x="321" y="68"/>
                  </a:lnTo>
                  <a:lnTo>
                    <a:pt x="323" y="67"/>
                  </a:lnTo>
                  <a:lnTo>
                    <a:pt x="387" y="67"/>
                  </a:lnTo>
                  <a:lnTo>
                    <a:pt x="390" y="68"/>
                  </a:lnTo>
                  <a:lnTo>
                    <a:pt x="391" y="69"/>
                  </a:lnTo>
                  <a:lnTo>
                    <a:pt x="392" y="71"/>
                  </a:lnTo>
                  <a:lnTo>
                    <a:pt x="411" y="106"/>
                  </a:lnTo>
                  <a:lnTo>
                    <a:pt x="411" y="107"/>
                  </a:lnTo>
                  <a:lnTo>
                    <a:pt x="410" y="108"/>
                  </a:lnTo>
                  <a:lnTo>
                    <a:pt x="407" y="110"/>
                  </a:lnTo>
                  <a:lnTo>
                    <a:pt x="323" y="110"/>
                  </a:lnTo>
                  <a:lnTo>
                    <a:pt x="321" y="108"/>
                  </a:lnTo>
                  <a:lnTo>
                    <a:pt x="320" y="107"/>
                  </a:lnTo>
                  <a:lnTo>
                    <a:pt x="319" y="106"/>
                  </a:lnTo>
                  <a:lnTo>
                    <a:pt x="319" y="71"/>
                  </a:lnTo>
                  <a:close/>
                  <a:moveTo>
                    <a:pt x="179" y="19"/>
                  </a:moveTo>
                  <a:lnTo>
                    <a:pt x="179" y="19"/>
                  </a:lnTo>
                  <a:lnTo>
                    <a:pt x="179" y="17"/>
                  </a:lnTo>
                  <a:lnTo>
                    <a:pt x="180" y="16"/>
                  </a:lnTo>
                  <a:lnTo>
                    <a:pt x="183" y="15"/>
                  </a:lnTo>
                  <a:lnTo>
                    <a:pt x="246" y="15"/>
                  </a:lnTo>
                  <a:lnTo>
                    <a:pt x="250" y="16"/>
                  </a:lnTo>
                  <a:lnTo>
                    <a:pt x="251" y="17"/>
                  </a:lnTo>
                  <a:lnTo>
                    <a:pt x="251" y="19"/>
                  </a:lnTo>
                  <a:lnTo>
                    <a:pt x="271" y="54"/>
                  </a:lnTo>
                  <a:lnTo>
                    <a:pt x="270" y="55"/>
                  </a:lnTo>
                  <a:lnTo>
                    <a:pt x="270" y="57"/>
                  </a:lnTo>
                  <a:lnTo>
                    <a:pt x="267" y="58"/>
                  </a:lnTo>
                  <a:lnTo>
                    <a:pt x="183" y="58"/>
                  </a:lnTo>
                  <a:lnTo>
                    <a:pt x="180" y="57"/>
                  </a:lnTo>
                  <a:lnTo>
                    <a:pt x="179" y="55"/>
                  </a:lnTo>
                  <a:lnTo>
                    <a:pt x="179" y="54"/>
                  </a:lnTo>
                  <a:lnTo>
                    <a:pt x="179" y="19"/>
                  </a:lnTo>
                  <a:close/>
                  <a:moveTo>
                    <a:pt x="179" y="71"/>
                  </a:moveTo>
                  <a:lnTo>
                    <a:pt x="179" y="71"/>
                  </a:lnTo>
                  <a:lnTo>
                    <a:pt x="179" y="69"/>
                  </a:lnTo>
                  <a:lnTo>
                    <a:pt x="180" y="68"/>
                  </a:lnTo>
                  <a:lnTo>
                    <a:pt x="183" y="67"/>
                  </a:lnTo>
                  <a:lnTo>
                    <a:pt x="246" y="67"/>
                  </a:lnTo>
                  <a:lnTo>
                    <a:pt x="250" y="68"/>
                  </a:lnTo>
                  <a:lnTo>
                    <a:pt x="251" y="69"/>
                  </a:lnTo>
                  <a:lnTo>
                    <a:pt x="251" y="71"/>
                  </a:lnTo>
                  <a:lnTo>
                    <a:pt x="271" y="106"/>
                  </a:lnTo>
                  <a:lnTo>
                    <a:pt x="270" y="107"/>
                  </a:lnTo>
                  <a:lnTo>
                    <a:pt x="270" y="108"/>
                  </a:lnTo>
                  <a:lnTo>
                    <a:pt x="267" y="110"/>
                  </a:lnTo>
                  <a:lnTo>
                    <a:pt x="183" y="110"/>
                  </a:lnTo>
                  <a:lnTo>
                    <a:pt x="180" y="108"/>
                  </a:lnTo>
                  <a:lnTo>
                    <a:pt x="179" y="107"/>
                  </a:lnTo>
                  <a:lnTo>
                    <a:pt x="179" y="106"/>
                  </a:lnTo>
                  <a:lnTo>
                    <a:pt x="179" y="71"/>
                  </a:lnTo>
                  <a:close/>
                  <a:moveTo>
                    <a:pt x="38" y="19"/>
                  </a:moveTo>
                  <a:lnTo>
                    <a:pt x="38" y="19"/>
                  </a:lnTo>
                  <a:lnTo>
                    <a:pt x="38" y="17"/>
                  </a:lnTo>
                  <a:lnTo>
                    <a:pt x="39" y="16"/>
                  </a:lnTo>
                  <a:lnTo>
                    <a:pt x="42" y="15"/>
                  </a:lnTo>
                  <a:lnTo>
                    <a:pt x="106" y="15"/>
                  </a:lnTo>
                  <a:lnTo>
                    <a:pt x="109" y="16"/>
                  </a:lnTo>
                  <a:lnTo>
                    <a:pt x="110" y="17"/>
                  </a:lnTo>
                  <a:lnTo>
                    <a:pt x="111" y="19"/>
                  </a:lnTo>
                  <a:lnTo>
                    <a:pt x="130" y="54"/>
                  </a:lnTo>
                  <a:lnTo>
                    <a:pt x="130" y="55"/>
                  </a:lnTo>
                  <a:lnTo>
                    <a:pt x="129" y="57"/>
                  </a:lnTo>
                  <a:lnTo>
                    <a:pt x="126" y="58"/>
                  </a:lnTo>
                  <a:lnTo>
                    <a:pt x="42" y="58"/>
                  </a:lnTo>
                  <a:lnTo>
                    <a:pt x="39" y="57"/>
                  </a:lnTo>
                  <a:lnTo>
                    <a:pt x="38" y="55"/>
                  </a:lnTo>
                  <a:lnTo>
                    <a:pt x="38" y="54"/>
                  </a:lnTo>
                  <a:lnTo>
                    <a:pt x="38" y="19"/>
                  </a:lnTo>
                  <a:close/>
                  <a:moveTo>
                    <a:pt x="38" y="71"/>
                  </a:moveTo>
                  <a:lnTo>
                    <a:pt x="38" y="71"/>
                  </a:lnTo>
                  <a:lnTo>
                    <a:pt x="38" y="69"/>
                  </a:lnTo>
                  <a:lnTo>
                    <a:pt x="39" y="68"/>
                  </a:lnTo>
                  <a:lnTo>
                    <a:pt x="42" y="67"/>
                  </a:lnTo>
                  <a:lnTo>
                    <a:pt x="106" y="67"/>
                  </a:lnTo>
                  <a:lnTo>
                    <a:pt x="109" y="68"/>
                  </a:lnTo>
                  <a:lnTo>
                    <a:pt x="110" y="69"/>
                  </a:lnTo>
                  <a:lnTo>
                    <a:pt x="111" y="71"/>
                  </a:lnTo>
                  <a:lnTo>
                    <a:pt x="130" y="106"/>
                  </a:lnTo>
                  <a:lnTo>
                    <a:pt x="130" y="107"/>
                  </a:lnTo>
                  <a:lnTo>
                    <a:pt x="129" y="108"/>
                  </a:lnTo>
                  <a:lnTo>
                    <a:pt x="126" y="110"/>
                  </a:lnTo>
                  <a:lnTo>
                    <a:pt x="42" y="110"/>
                  </a:lnTo>
                  <a:lnTo>
                    <a:pt x="39" y="108"/>
                  </a:lnTo>
                  <a:lnTo>
                    <a:pt x="38" y="107"/>
                  </a:lnTo>
                  <a:lnTo>
                    <a:pt x="38" y="106"/>
                  </a:lnTo>
                  <a:lnTo>
                    <a:pt x="38" y="71"/>
                  </a:lnTo>
                  <a:close/>
                  <a:moveTo>
                    <a:pt x="126" y="162"/>
                  </a:moveTo>
                  <a:lnTo>
                    <a:pt x="42" y="162"/>
                  </a:lnTo>
                  <a:lnTo>
                    <a:pt x="39" y="161"/>
                  </a:lnTo>
                  <a:lnTo>
                    <a:pt x="38" y="160"/>
                  </a:lnTo>
                  <a:lnTo>
                    <a:pt x="38" y="159"/>
                  </a:lnTo>
                  <a:lnTo>
                    <a:pt x="38" y="124"/>
                  </a:lnTo>
                  <a:lnTo>
                    <a:pt x="38" y="122"/>
                  </a:lnTo>
                  <a:lnTo>
                    <a:pt x="39" y="121"/>
                  </a:lnTo>
                  <a:lnTo>
                    <a:pt x="42" y="120"/>
                  </a:lnTo>
                  <a:lnTo>
                    <a:pt x="106" y="120"/>
                  </a:lnTo>
                  <a:lnTo>
                    <a:pt x="109" y="121"/>
                  </a:lnTo>
                  <a:lnTo>
                    <a:pt x="110" y="122"/>
                  </a:lnTo>
                  <a:lnTo>
                    <a:pt x="111" y="124"/>
                  </a:lnTo>
                  <a:lnTo>
                    <a:pt x="130" y="159"/>
                  </a:lnTo>
                  <a:lnTo>
                    <a:pt x="130" y="160"/>
                  </a:lnTo>
                  <a:lnTo>
                    <a:pt x="129" y="161"/>
                  </a:lnTo>
                  <a:lnTo>
                    <a:pt x="126" y="162"/>
                  </a:lnTo>
                  <a:close/>
                  <a:moveTo>
                    <a:pt x="150" y="157"/>
                  </a:moveTo>
                  <a:lnTo>
                    <a:pt x="150" y="157"/>
                  </a:lnTo>
                  <a:lnTo>
                    <a:pt x="149" y="158"/>
                  </a:lnTo>
                  <a:lnTo>
                    <a:pt x="140" y="158"/>
                  </a:lnTo>
                  <a:lnTo>
                    <a:pt x="139" y="157"/>
                  </a:lnTo>
                  <a:lnTo>
                    <a:pt x="123" y="125"/>
                  </a:lnTo>
                  <a:lnTo>
                    <a:pt x="124" y="124"/>
                  </a:lnTo>
                  <a:lnTo>
                    <a:pt x="149" y="124"/>
                  </a:lnTo>
                  <a:lnTo>
                    <a:pt x="150" y="125"/>
                  </a:lnTo>
                  <a:lnTo>
                    <a:pt x="150" y="126"/>
                  </a:lnTo>
                  <a:lnTo>
                    <a:pt x="150" y="157"/>
                  </a:lnTo>
                  <a:close/>
                  <a:moveTo>
                    <a:pt x="150" y="104"/>
                  </a:moveTo>
                  <a:lnTo>
                    <a:pt x="150" y="104"/>
                  </a:lnTo>
                  <a:lnTo>
                    <a:pt x="149" y="105"/>
                  </a:lnTo>
                  <a:lnTo>
                    <a:pt x="140" y="105"/>
                  </a:lnTo>
                  <a:lnTo>
                    <a:pt x="139" y="104"/>
                  </a:lnTo>
                  <a:lnTo>
                    <a:pt x="123" y="72"/>
                  </a:lnTo>
                  <a:lnTo>
                    <a:pt x="124" y="71"/>
                  </a:lnTo>
                  <a:lnTo>
                    <a:pt x="149" y="71"/>
                  </a:lnTo>
                  <a:lnTo>
                    <a:pt x="150" y="72"/>
                  </a:lnTo>
                  <a:lnTo>
                    <a:pt x="150" y="73"/>
                  </a:lnTo>
                  <a:lnTo>
                    <a:pt x="150" y="104"/>
                  </a:lnTo>
                  <a:close/>
                  <a:moveTo>
                    <a:pt x="150" y="52"/>
                  </a:moveTo>
                  <a:lnTo>
                    <a:pt x="150" y="52"/>
                  </a:lnTo>
                  <a:lnTo>
                    <a:pt x="149" y="53"/>
                  </a:lnTo>
                  <a:lnTo>
                    <a:pt x="140" y="53"/>
                  </a:lnTo>
                  <a:lnTo>
                    <a:pt x="139" y="52"/>
                  </a:lnTo>
                  <a:lnTo>
                    <a:pt x="123" y="21"/>
                  </a:lnTo>
                  <a:lnTo>
                    <a:pt x="123" y="20"/>
                  </a:lnTo>
                  <a:lnTo>
                    <a:pt x="124" y="20"/>
                  </a:lnTo>
                  <a:lnTo>
                    <a:pt x="149" y="20"/>
                  </a:lnTo>
                  <a:lnTo>
                    <a:pt x="150" y="20"/>
                  </a:lnTo>
                  <a:lnTo>
                    <a:pt x="150" y="21"/>
                  </a:lnTo>
                  <a:lnTo>
                    <a:pt x="150" y="52"/>
                  </a:lnTo>
                  <a:close/>
                  <a:moveTo>
                    <a:pt x="267" y="162"/>
                  </a:moveTo>
                  <a:lnTo>
                    <a:pt x="183" y="162"/>
                  </a:lnTo>
                  <a:lnTo>
                    <a:pt x="180" y="161"/>
                  </a:lnTo>
                  <a:lnTo>
                    <a:pt x="179" y="160"/>
                  </a:lnTo>
                  <a:lnTo>
                    <a:pt x="179" y="159"/>
                  </a:lnTo>
                  <a:lnTo>
                    <a:pt x="179" y="124"/>
                  </a:lnTo>
                  <a:lnTo>
                    <a:pt x="179" y="122"/>
                  </a:lnTo>
                  <a:lnTo>
                    <a:pt x="180" y="121"/>
                  </a:lnTo>
                  <a:lnTo>
                    <a:pt x="183" y="120"/>
                  </a:lnTo>
                  <a:lnTo>
                    <a:pt x="246" y="120"/>
                  </a:lnTo>
                  <a:lnTo>
                    <a:pt x="250" y="121"/>
                  </a:lnTo>
                  <a:lnTo>
                    <a:pt x="251" y="122"/>
                  </a:lnTo>
                  <a:lnTo>
                    <a:pt x="251" y="124"/>
                  </a:lnTo>
                  <a:lnTo>
                    <a:pt x="271" y="159"/>
                  </a:lnTo>
                  <a:lnTo>
                    <a:pt x="270" y="160"/>
                  </a:lnTo>
                  <a:lnTo>
                    <a:pt x="270" y="161"/>
                  </a:lnTo>
                  <a:lnTo>
                    <a:pt x="267" y="162"/>
                  </a:lnTo>
                  <a:close/>
                  <a:moveTo>
                    <a:pt x="291" y="157"/>
                  </a:moveTo>
                  <a:lnTo>
                    <a:pt x="291" y="157"/>
                  </a:lnTo>
                  <a:lnTo>
                    <a:pt x="290" y="157"/>
                  </a:lnTo>
                  <a:lnTo>
                    <a:pt x="289" y="158"/>
                  </a:lnTo>
                  <a:lnTo>
                    <a:pt x="281" y="158"/>
                  </a:lnTo>
                  <a:lnTo>
                    <a:pt x="279" y="157"/>
                  </a:lnTo>
                  <a:lnTo>
                    <a:pt x="264" y="125"/>
                  </a:lnTo>
                  <a:lnTo>
                    <a:pt x="264" y="124"/>
                  </a:lnTo>
                  <a:lnTo>
                    <a:pt x="289" y="124"/>
                  </a:lnTo>
                  <a:lnTo>
                    <a:pt x="290" y="125"/>
                  </a:lnTo>
                  <a:lnTo>
                    <a:pt x="291" y="126"/>
                  </a:lnTo>
                  <a:lnTo>
                    <a:pt x="291" y="157"/>
                  </a:lnTo>
                  <a:close/>
                  <a:moveTo>
                    <a:pt x="291" y="104"/>
                  </a:moveTo>
                  <a:lnTo>
                    <a:pt x="291" y="104"/>
                  </a:lnTo>
                  <a:lnTo>
                    <a:pt x="290" y="104"/>
                  </a:lnTo>
                  <a:lnTo>
                    <a:pt x="289" y="105"/>
                  </a:lnTo>
                  <a:lnTo>
                    <a:pt x="281" y="105"/>
                  </a:lnTo>
                  <a:lnTo>
                    <a:pt x="279" y="104"/>
                  </a:lnTo>
                  <a:lnTo>
                    <a:pt x="264" y="72"/>
                  </a:lnTo>
                  <a:lnTo>
                    <a:pt x="264" y="71"/>
                  </a:lnTo>
                  <a:lnTo>
                    <a:pt x="289" y="71"/>
                  </a:lnTo>
                  <a:lnTo>
                    <a:pt x="290" y="72"/>
                  </a:lnTo>
                  <a:lnTo>
                    <a:pt x="291" y="73"/>
                  </a:lnTo>
                  <a:lnTo>
                    <a:pt x="291" y="104"/>
                  </a:lnTo>
                  <a:close/>
                  <a:moveTo>
                    <a:pt x="291" y="52"/>
                  </a:moveTo>
                  <a:lnTo>
                    <a:pt x="291" y="52"/>
                  </a:lnTo>
                  <a:lnTo>
                    <a:pt x="290" y="52"/>
                  </a:lnTo>
                  <a:lnTo>
                    <a:pt x="289" y="53"/>
                  </a:lnTo>
                  <a:lnTo>
                    <a:pt x="281" y="53"/>
                  </a:lnTo>
                  <a:lnTo>
                    <a:pt x="279" y="52"/>
                  </a:lnTo>
                  <a:lnTo>
                    <a:pt x="264" y="21"/>
                  </a:lnTo>
                  <a:lnTo>
                    <a:pt x="264" y="20"/>
                  </a:lnTo>
                  <a:lnTo>
                    <a:pt x="289" y="20"/>
                  </a:lnTo>
                  <a:lnTo>
                    <a:pt x="290" y="20"/>
                  </a:lnTo>
                  <a:lnTo>
                    <a:pt x="291" y="21"/>
                  </a:lnTo>
                  <a:lnTo>
                    <a:pt x="291" y="52"/>
                  </a:lnTo>
                  <a:close/>
                  <a:moveTo>
                    <a:pt x="407" y="162"/>
                  </a:moveTo>
                  <a:lnTo>
                    <a:pt x="323" y="162"/>
                  </a:lnTo>
                  <a:lnTo>
                    <a:pt x="321" y="161"/>
                  </a:lnTo>
                  <a:lnTo>
                    <a:pt x="320" y="160"/>
                  </a:lnTo>
                  <a:lnTo>
                    <a:pt x="319" y="159"/>
                  </a:lnTo>
                  <a:lnTo>
                    <a:pt x="319" y="124"/>
                  </a:lnTo>
                  <a:lnTo>
                    <a:pt x="320" y="122"/>
                  </a:lnTo>
                  <a:lnTo>
                    <a:pt x="321" y="121"/>
                  </a:lnTo>
                  <a:lnTo>
                    <a:pt x="323" y="120"/>
                  </a:lnTo>
                  <a:lnTo>
                    <a:pt x="387" y="120"/>
                  </a:lnTo>
                  <a:lnTo>
                    <a:pt x="390" y="121"/>
                  </a:lnTo>
                  <a:lnTo>
                    <a:pt x="391" y="122"/>
                  </a:lnTo>
                  <a:lnTo>
                    <a:pt x="392" y="124"/>
                  </a:lnTo>
                  <a:lnTo>
                    <a:pt x="411" y="159"/>
                  </a:lnTo>
                  <a:lnTo>
                    <a:pt x="411" y="160"/>
                  </a:lnTo>
                  <a:lnTo>
                    <a:pt x="410" y="161"/>
                  </a:lnTo>
                  <a:lnTo>
                    <a:pt x="407" y="162"/>
                  </a:lnTo>
                  <a:close/>
                  <a:moveTo>
                    <a:pt x="431" y="157"/>
                  </a:moveTo>
                  <a:lnTo>
                    <a:pt x="431" y="157"/>
                  </a:lnTo>
                  <a:lnTo>
                    <a:pt x="430" y="158"/>
                  </a:lnTo>
                  <a:lnTo>
                    <a:pt x="422" y="158"/>
                  </a:lnTo>
                  <a:lnTo>
                    <a:pt x="420" y="157"/>
                  </a:lnTo>
                  <a:lnTo>
                    <a:pt x="404" y="125"/>
                  </a:lnTo>
                  <a:lnTo>
                    <a:pt x="405" y="124"/>
                  </a:lnTo>
                  <a:lnTo>
                    <a:pt x="430" y="124"/>
                  </a:lnTo>
                  <a:lnTo>
                    <a:pt x="431" y="125"/>
                  </a:lnTo>
                  <a:lnTo>
                    <a:pt x="431" y="126"/>
                  </a:lnTo>
                  <a:lnTo>
                    <a:pt x="431" y="157"/>
                  </a:lnTo>
                  <a:close/>
                  <a:moveTo>
                    <a:pt x="431" y="104"/>
                  </a:moveTo>
                  <a:lnTo>
                    <a:pt x="431" y="104"/>
                  </a:lnTo>
                  <a:lnTo>
                    <a:pt x="430" y="105"/>
                  </a:lnTo>
                  <a:lnTo>
                    <a:pt x="422" y="105"/>
                  </a:lnTo>
                  <a:lnTo>
                    <a:pt x="420" y="104"/>
                  </a:lnTo>
                  <a:lnTo>
                    <a:pt x="404" y="72"/>
                  </a:lnTo>
                  <a:lnTo>
                    <a:pt x="405" y="71"/>
                  </a:lnTo>
                  <a:lnTo>
                    <a:pt x="430" y="71"/>
                  </a:lnTo>
                  <a:lnTo>
                    <a:pt x="431" y="72"/>
                  </a:lnTo>
                  <a:lnTo>
                    <a:pt x="431" y="73"/>
                  </a:lnTo>
                  <a:lnTo>
                    <a:pt x="431" y="104"/>
                  </a:lnTo>
                  <a:close/>
                  <a:moveTo>
                    <a:pt x="431" y="52"/>
                  </a:moveTo>
                  <a:lnTo>
                    <a:pt x="431" y="52"/>
                  </a:lnTo>
                  <a:lnTo>
                    <a:pt x="430" y="53"/>
                  </a:lnTo>
                  <a:lnTo>
                    <a:pt x="422" y="53"/>
                  </a:lnTo>
                  <a:lnTo>
                    <a:pt x="420" y="52"/>
                  </a:lnTo>
                  <a:lnTo>
                    <a:pt x="404" y="21"/>
                  </a:lnTo>
                  <a:lnTo>
                    <a:pt x="404" y="20"/>
                  </a:lnTo>
                  <a:lnTo>
                    <a:pt x="405" y="20"/>
                  </a:lnTo>
                  <a:lnTo>
                    <a:pt x="430" y="20"/>
                  </a:lnTo>
                  <a:lnTo>
                    <a:pt x="431" y="20"/>
                  </a:lnTo>
                  <a:lnTo>
                    <a:pt x="431" y="21"/>
                  </a:lnTo>
                  <a:lnTo>
                    <a:pt x="431" y="52"/>
                  </a:lnTo>
                  <a:close/>
                  <a:moveTo>
                    <a:pt x="548" y="162"/>
                  </a:moveTo>
                  <a:lnTo>
                    <a:pt x="464" y="162"/>
                  </a:lnTo>
                  <a:lnTo>
                    <a:pt x="461" y="161"/>
                  </a:lnTo>
                  <a:lnTo>
                    <a:pt x="460" y="160"/>
                  </a:lnTo>
                  <a:lnTo>
                    <a:pt x="460" y="159"/>
                  </a:lnTo>
                  <a:lnTo>
                    <a:pt x="460" y="124"/>
                  </a:lnTo>
                  <a:lnTo>
                    <a:pt x="460" y="122"/>
                  </a:lnTo>
                  <a:lnTo>
                    <a:pt x="461" y="121"/>
                  </a:lnTo>
                  <a:lnTo>
                    <a:pt x="464" y="120"/>
                  </a:lnTo>
                  <a:lnTo>
                    <a:pt x="528" y="120"/>
                  </a:lnTo>
                  <a:lnTo>
                    <a:pt x="531" y="121"/>
                  </a:lnTo>
                  <a:lnTo>
                    <a:pt x="532" y="122"/>
                  </a:lnTo>
                  <a:lnTo>
                    <a:pt x="533" y="124"/>
                  </a:lnTo>
                  <a:lnTo>
                    <a:pt x="552" y="159"/>
                  </a:lnTo>
                  <a:lnTo>
                    <a:pt x="552" y="160"/>
                  </a:lnTo>
                  <a:lnTo>
                    <a:pt x="551" y="161"/>
                  </a:lnTo>
                  <a:lnTo>
                    <a:pt x="548" y="162"/>
                  </a:lnTo>
                  <a:close/>
                  <a:moveTo>
                    <a:pt x="572" y="157"/>
                  </a:moveTo>
                  <a:lnTo>
                    <a:pt x="572" y="157"/>
                  </a:lnTo>
                  <a:lnTo>
                    <a:pt x="571" y="158"/>
                  </a:lnTo>
                  <a:lnTo>
                    <a:pt x="562" y="158"/>
                  </a:lnTo>
                  <a:lnTo>
                    <a:pt x="561" y="157"/>
                  </a:lnTo>
                  <a:lnTo>
                    <a:pt x="545" y="125"/>
                  </a:lnTo>
                  <a:lnTo>
                    <a:pt x="546" y="124"/>
                  </a:lnTo>
                  <a:lnTo>
                    <a:pt x="571" y="124"/>
                  </a:lnTo>
                  <a:lnTo>
                    <a:pt x="572" y="125"/>
                  </a:lnTo>
                  <a:lnTo>
                    <a:pt x="572" y="126"/>
                  </a:lnTo>
                  <a:lnTo>
                    <a:pt x="572" y="157"/>
                  </a:lnTo>
                  <a:close/>
                  <a:moveTo>
                    <a:pt x="572" y="104"/>
                  </a:moveTo>
                  <a:lnTo>
                    <a:pt x="572" y="104"/>
                  </a:lnTo>
                  <a:lnTo>
                    <a:pt x="571" y="105"/>
                  </a:lnTo>
                  <a:lnTo>
                    <a:pt x="562" y="105"/>
                  </a:lnTo>
                  <a:lnTo>
                    <a:pt x="561" y="104"/>
                  </a:lnTo>
                  <a:lnTo>
                    <a:pt x="545" y="72"/>
                  </a:lnTo>
                  <a:lnTo>
                    <a:pt x="546" y="71"/>
                  </a:lnTo>
                  <a:lnTo>
                    <a:pt x="571" y="71"/>
                  </a:lnTo>
                  <a:lnTo>
                    <a:pt x="572" y="72"/>
                  </a:lnTo>
                  <a:lnTo>
                    <a:pt x="572" y="73"/>
                  </a:lnTo>
                  <a:lnTo>
                    <a:pt x="572" y="104"/>
                  </a:lnTo>
                  <a:close/>
                  <a:moveTo>
                    <a:pt x="572" y="52"/>
                  </a:moveTo>
                  <a:lnTo>
                    <a:pt x="572" y="52"/>
                  </a:lnTo>
                  <a:lnTo>
                    <a:pt x="571" y="53"/>
                  </a:lnTo>
                  <a:lnTo>
                    <a:pt x="562" y="53"/>
                  </a:lnTo>
                  <a:lnTo>
                    <a:pt x="561" y="52"/>
                  </a:lnTo>
                  <a:lnTo>
                    <a:pt x="545" y="21"/>
                  </a:lnTo>
                  <a:lnTo>
                    <a:pt x="545" y="20"/>
                  </a:lnTo>
                  <a:lnTo>
                    <a:pt x="546" y="20"/>
                  </a:lnTo>
                  <a:lnTo>
                    <a:pt x="571" y="20"/>
                  </a:lnTo>
                  <a:lnTo>
                    <a:pt x="572" y="20"/>
                  </a:lnTo>
                  <a:lnTo>
                    <a:pt x="572" y="21"/>
                  </a:lnTo>
                  <a:lnTo>
                    <a:pt x="572" y="52"/>
                  </a:lnTo>
                  <a:close/>
                </a:path>
              </a:pathLst>
            </a:custGeom>
            <a:solidFill>
              <a:srgbClr val="0070C0"/>
            </a:solidFill>
            <a:ln w="9525">
              <a:solidFill>
                <a:srgbClr val="0070C0"/>
              </a:solidFill>
              <a:round/>
            </a:ln>
          </p:spPr>
          <p:txBody>
            <a:bodyPr vert="horz" wrap="square" lIns="86241" tIns="43124" rIns="86241" bIns="43124" numCol="1" anchor="ctr" anchorCtr="0" compatLnSpc="1"/>
            <a:lstStyle/>
            <a:p>
              <a:pPr algn="ctr" defTabSz="912495"/>
              <a:endParaRPr lang="zh-CN" altLang="en-US" sz="1500" dirty="0">
                <a:solidFill>
                  <a:srgbClr val="1D1D1A"/>
                </a:solidFill>
                <a:cs typeface="Huawei Sans" pitchFamily="2" charset="-79"/>
              </a:endParaRPr>
            </a:p>
          </p:txBody>
        </p:sp>
      </p:grpSp>
      <p:sp>
        <p:nvSpPr>
          <p:cNvPr id="849" name="矩形 848"/>
          <p:cNvSpPr/>
          <p:nvPr/>
        </p:nvSpPr>
        <p:spPr>
          <a:xfrm>
            <a:off x="1365050" y="1791499"/>
            <a:ext cx="2949932" cy="46725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295">
              <a:lnSpc>
                <a:spcPct val="200000"/>
              </a:lnSpc>
              <a:spcBef>
                <a:spcPts val="600"/>
              </a:spcBef>
              <a:spcAft>
                <a:spcPts val="600"/>
              </a:spcAft>
              <a:defRPr/>
            </a:pPr>
            <a:r>
              <a:rPr lang="zh-CN" altLang="en-US" sz="1800" b="1" kern="0" dirty="0">
                <a:solidFill>
                  <a:prstClr val="black">
                    <a:lumMod val="75000"/>
                    <a:lumOff val="25000"/>
                  </a:prstClr>
                </a:solidFill>
              </a:rPr>
              <a:t>业务挑战</a:t>
            </a:r>
            <a:endParaRPr lang="en-US" altLang="zh-CN" sz="1800" b="1" kern="0" dirty="0">
              <a:solidFill>
                <a:prstClr val="black">
                  <a:lumMod val="75000"/>
                  <a:lumOff val="25000"/>
                </a:prstClr>
              </a:solidFill>
            </a:endParaRPr>
          </a:p>
        </p:txBody>
      </p:sp>
      <p:sp>
        <p:nvSpPr>
          <p:cNvPr id="850" name="矩形 849"/>
          <p:cNvSpPr/>
          <p:nvPr/>
        </p:nvSpPr>
        <p:spPr>
          <a:xfrm>
            <a:off x="4555804" y="1776256"/>
            <a:ext cx="2810444" cy="553782"/>
          </a:xfrm>
          <a:prstGeom prst="rect">
            <a:avLst/>
          </a:prstGeom>
        </p:spPr>
        <p:txBody>
          <a:bodyPr wrap="square" tIns="0" bIns="0" anchor="ctr">
            <a:spAutoFit/>
          </a:bodyPr>
          <a:lstStyle/>
          <a:p>
            <a:pPr algn="ctr" defTabSz="1217295">
              <a:lnSpc>
                <a:spcPct val="200000"/>
              </a:lnSpc>
              <a:defRPr/>
            </a:pPr>
            <a:r>
              <a:rPr lang="zh-CN" altLang="en-US" sz="1800" b="1" kern="0" dirty="0">
                <a:solidFill>
                  <a:prstClr val="black">
                    <a:lumMod val="75000"/>
                    <a:lumOff val="25000"/>
                  </a:prstClr>
                </a:solidFill>
              </a:rPr>
              <a:t>计算存储分离</a:t>
            </a:r>
            <a:endParaRPr lang="en-US" altLang="zh-CN" sz="1800" b="1" kern="0" dirty="0">
              <a:solidFill>
                <a:prstClr val="black">
                  <a:lumMod val="75000"/>
                  <a:lumOff val="25000"/>
                </a:prstClr>
              </a:solidFill>
            </a:endParaRPr>
          </a:p>
        </p:txBody>
      </p:sp>
      <p:sp>
        <p:nvSpPr>
          <p:cNvPr id="851" name="矩形 850"/>
          <p:cNvSpPr/>
          <p:nvPr/>
        </p:nvSpPr>
        <p:spPr>
          <a:xfrm>
            <a:off x="8139223" y="1776256"/>
            <a:ext cx="2121803" cy="553782"/>
          </a:xfrm>
          <a:prstGeom prst="rect">
            <a:avLst/>
          </a:prstGeom>
        </p:spPr>
        <p:txBody>
          <a:bodyPr wrap="square" tIns="0" bIns="0" anchor="ctr">
            <a:spAutoFit/>
          </a:bodyPr>
          <a:lstStyle/>
          <a:p>
            <a:pPr algn="ctr" defTabSz="1217295">
              <a:lnSpc>
                <a:spcPct val="200000"/>
              </a:lnSpc>
              <a:defRPr/>
            </a:pPr>
            <a:r>
              <a:rPr lang="zh-CN" altLang="en-US" sz="1800" b="1" kern="0" dirty="0">
                <a:solidFill>
                  <a:prstClr val="black">
                    <a:lumMod val="75000"/>
                    <a:lumOff val="25000"/>
                  </a:prstClr>
                </a:solidFill>
              </a:rPr>
              <a:t>客户价值</a:t>
            </a:r>
            <a:endParaRPr lang="en-US" altLang="zh-CN" sz="1800" b="1" kern="0" dirty="0">
              <a:solidFill>
                <a:prstClr val="black">
                  <a:lumMod val="75000"/>
                  <a:lumOff val="25000"/>
                </a:prstClr>
              </a:solidFill>
            </a:endParaRPr>
          </a:p>
        </p:txBody>
      </p:sp>
      <p:sp>
        <p:nvSpPr>
          <p:cNvPr id="852" name="文本框 851"/>
          <p:cNvSpPr txBox="1"/>
          <p:nvPr/>
        </p:nvSpPr>
        <p:spPr>
          <a:xfrm>
            <a:off x="1473092" y="3654399"/>
            <a:ext cx="2550363" cy="892203"/>
          </a:xfrm>
          <a:prstGeom prst="rect">
            <a:avLst/>
          </a:prstGeom>
          <a:noFill/>
        </p:spPr>
        <p:txBody>
          <a:bodyPr vert="horz" wrap="square" rtlCol="0">
            <a:spAutoFit/>
          </a:bodyPr>
          <a:lstStyle/>
          <a:p>
            <a:r>
              <a:rPr lang="zh-CN" altLang="en-US" sz="1600" b="1" dirty="0">
                <a:solidFill>
                  <a:srgbClr val="C00000"/>
                </a:solidFill>
              </a:rPr>
              <a:t>刚性扩容</a:t>
            </a:r>
            <a:endParaRPr lang="en-US" altLang="zh-CN" sz="1600" b="1" dirty="0">
              <a:solidFill>
                <a:srgbClr val="C00000"/>
              </a:solidFill>
            </a:endParaRPr>
          </a:p>
          <a:p>
            <a:pPr marL="171450" indent="-171450">
              <a:buFont typeface="Huawei Sans" panose="05000000000000000000" pitchFamily="2" charset="2"/>
              <a:buChar char="§"/>
            </a:pPr>
            <a:r>
              <a:rPr lang="en-US" altLang="zh-CN" sz="1200" dirty="0"/>
              <a:t>《</a:t>
            </a:r>
            <a:r>
              <a:rPr lang="zh-CN" altLang="en-US" sz="1200" dirty="0"/>
              <a:t>网络安全法</a:t>
            </a:r>
            <a:r>
              <a:rPr lang="en-US" altLang="zh-CN" sz="1200" dirty="0"/>
              <a:t>》</a:t>
            </a:r>
            <a:r>
              <a:rPr lang="zh-CN" altLang="en-US" sz="1200" dirty="0"/>
              <a:t>要求长周期存储，</a:t>
            </a:r>
            <a:r>
              <a:rPr lang="en-US" altLang="zh-CN" sz="1200" dirty="0" smtClean="0"/>
              <a:t>HDFS </a:t>
            </a:r>
            <a:r>
              <a:rPr lang="zh-CN" altLang="en-US" sz="1200" dirty="0" smtClean="0"/>
              <a:t>三副本</a:t>
            </a:r>
            <a:r>
              <a:rPr lang="zh-CN" altLang="en-US" sz="1200" dirty="0"/>
              <a:t>成本压力大</a:t>
            </a:r>
            <a:endParaRPr lang="en-US" altLang="zh-CN" sz="1200" dirty="0"/>
          </a:p>
          <a:p>
            <a:pPr marL="171450" indent="-171450">
              <a:buFont typeface="Huawei Sans" panose="05000000000000000000" pitchFamily="2" charset="2"/>
              <a:buChar char="§"/>
            </a:pPr>
            <a:r>
              <a:rPr lang="zh-CN" altLang="en-US" sz="1200" dirty="0"/>
              <a:t>业务波峰波谷，要求伸缩</a:t>
            </a:r>
            <a:endParaRPr lang="en-US" sz="1600" dirty="0"/>
          </a:p>
        </p:txBody>
      </p:sp>
      <p:sp>
        <p:nvSpPr>
          <p:cNvPr id="853" name="文本框 852"/>
          <p:cNvSpPr txBox="1"/>
          <p:nvPr/>
        </p:nvSpPr>
        <p:spPr>
          <a:xfrm>
            <a:off x="1473090" y="2629401"/>
            <a:ext cx="2534448" cy="707610"/>
          </a:xfrm>
          <a:prstGeom prst="rect">
            <a:avLst/>
          </a:prstGeom>
          <a:noFill/>
        </p:spPr>
        <p:txBody>
          <a:bodyPr vert="horz" wrap="square" rtlCol="0">
            <a:spAutoFit/>
          </a:bodyPr>
          <a:lstStyle/>
          <a:p>
            <a:r>
              <a:rPr lang="zh-CN" altLang="en-US" sz="1600" b="1" dirty="0">
                <a:solidFill>
                  <a:srgbClr val="C00000"/>
                </a:solidFill>
              </a:rPr>
              <a:t>数据孤岛</a:t>
            </a:r>
            <a:endParaRPr lang="en-US" altLang="zh-CN" sz="1600" b="1" dirty="0">
              <a:solidFill>
                <a:srgbClr val="C00000"/>
              </a:solidFill>
            </a:endParaRPr>
          </a:p>
          <a:p>
            <a:pPr marL="171450" indent="-171450">
              <a:buFont typeface="Huawei Sans" panose="05000000000000000000" pitchFamily="2" charset="2"/>
              <a:buChar char="§"/>
            </a:pPr>
            <a:r>
              <a:rPr lang="zh-CN" altLang="en-US" sz="1200" dirty="0"/>
              <a:t>系统单独建设，未拉通</a:t>
            </a:r>
            <a:endParaRPr lang="en-US" altLang="zh-CN" sz="1200" dirty="0"/>
          </a:p>
          <a:p>
            <a:pPr marL="171450" indent="-171450">
              <a:buFont typeface="Huawei Sans" panose="05000000000000000000" pitchFamily="2" charset="2"/>
              <a:buChar char="§"/>
            </a:pPr>
            <a:r>
              <a:rPr lang="zh-CN" altLang="en-US" sz="1200" dirty="0"/>
              <a:t>数据难共享，全局业务受限</a:t>
            </a:r>
            <a:endParaRPr lang="en-US" sz="1600" dirty="0"/>
          </a:p>
        </p:txBody>
      </p:sp>
      <p:sp>
        <p:nvSpPr>
          <p:cNvPr id="854" name="文本框 853"/>
          <p:cNvSpPr txBox="1"/>
          <p:nvPr/>
        </p:nvSpPr>
        <p:spPr>
          <a:xfrm>
            <a:off x="1454356" y="4790105"/>
            <a:ext cx="2555889" cy="1076797"/>
          </a:xfrm>
          <a:prstGeom prst="rect">
            <a:avLst/>
          </a:prstGeom>
          <a:noFill/>
        </p:spPr>
        <p:txBody>
          <a:bodyPr vert="horz" wrap="square" rtlCol="0">
            <a:spAutoFit/>
          </a:bodyPr>
          <a:lstStyle/>
          <a:p>
            <a:pPr algn="l"/>
            <a:r>
              <a:rPr lang="zh-CN" altLang="en-US" sz="1600" b="1" dirty="0">
                <a:solidFill>
                  <a:srgbClr val="C00000"/>
                </a:solidFill>
              </a:rPr>
              <a:t>利用率低</a:t>
            </a:r>
            <a:endParaRPr lang="en-US" altLang="zh-CN" sz="1600" b="1" dirty="0">
              <a:solidFill>
                <a:srgbClr val="C00000"/>
              </a:solidFill>
            </a:endParaRPr>
          </a:p>
          <a:p>
            <a:pPr marL="171450" indent="-171450">
              <a:buFont typeface="Huawei Sans" panose="05000000000000000000" pitchFamily="2" charset="2"/>
              <a:buChar char="§"/>
            </a:pPr>
            <a:r>
              <a:rPr lang="zh-CN" altLang="en-US" sz="1200" dirty="0"/>
              <a:t>存储、计算等资源不均衡，带来的资源浪费</a:t>
            </a:r>
            <a:endParaRPr lang="en-US" altLang="zh-CN" sz="1200" dirty="0"/>
          </a:p>
          <a:p>
            <a:pPr marL="171450" indent="-171450">
              <a:buFont typeface="Huawei Sans" panose="05000000000000000000" pitchFamily="2" charset="2"/>
              <a:buChar char="§"/>
            </a:pPr>
            <a:r>
              <a:rPr lang="zh-CN" altLang="en-US" sz="1200" dirty="0"/>
              <a:t>长周期审计，偶尔查询，计算资源利用率</a:t>
            </a:r>
            <a:r>
              <a:rPr lang="zh-CN" altLang="en-US" sz="1200" b="1" dirty="0"/>
              <a:t>不足</a:t>
            </a:r>
            <a:r>
              <a:rPr lang="en-US" altLang="zh-CN" sz="1200" b="1" dirty="0"/>
              <a:t>20%</a:t>
            </a:r>
            <a:endParaRPr lang="en-US" sz="1200" b="1" dirty="0"/>
          </a:p>
        </p:txBody>
      </p:sp>
      <p:sp>
        <p:nvSpPr>
          <p:cNvPr id="856" name="虚尾箭头 855"/>
          <p:cNvSpPr/>
          <p:nvPr/>
        </p:nvSpPr>
        <p:spPr>
          <a:xfrm>
            <a:off x="4066164" y="3392413"/>
            <a:ext cx="162267" cy="1624714"/>
          </a:xfrm>
          <a:prstGeom prst="striped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noAutofit/>
          </a:bodyPr>
          <a:lstStyle/>
          <a:p>
            <a:pPr algn="ctr"/>
            <a:endParaRPr lang="en-US" sz="1800"/>
          </a:p>
        </p:txBody>
      </p:sp>
      <p:sp>
        <p:nvSpPr>
          <p:cNvPr id="857" name="虚尾箭头 856"/>
          <p:cNvSpPr/>
          <p:nvPr/>
        </p:nvSpPr>
        <p:spPr>
          <a:xfrm>
            <a:off x="7865238" y="3447637"/>
            <a:ext cx="162267" cy="1624714"/>
          </a:xfrm>
          <a:prstGeom prst="striped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noAutofit/>
          </a:bodyPr>
          <a:lstStyle/>
          <a:p>
            <a:pPr algn="ctr"/>
            <a:endParaRPr lang="en-US" sz="1800"/>
          </a:p>
        </p:txBody>
      </p:sp>
      <p:sp>
        <p:nvSpPr>
          <p:cNvPr id="858" name="文本框 857"/>
          <p:cNvSpPr txBox="1"/>
          <p:nvPr/>
        </p:nvSpPr>
        <p:spPr>
          <a:xfrm>
            <a:off x="8210249" y="3502527"/>
            <a:ext cx="2550363" cy="707610"/>
          </a:xfrm>
          <a:prstGeom prst="rect">
            <a:avLst/>
          </a:prstGeom>
          <a:noFill/>
        </p:spPr>
        <p:txBody>
          <a:bodyPr vert="horz" wrap="square" rtlCol="0">
            <a:spAutoFit/>
          </a:bodyPr>
          <a:lstStyle/>
          <a:p>
            <a:r>
              <a:rPr lang="zh-CN" altLang="en-US" sz="1600" b="1" dirty="0">
                <a:solidFill>
                  <a:srgbClr val="C00000"/>
                </a:solidFill>
              </a:rPr>
              <a:t>弹性扩缩，利用率提升</a:t>
            </a:r>
            <a:endParaRPr lang="en-US" altLang="zh-CN" sz="1600" b="1" dirty="0">
              <a:solidFill>
                <a:srgbClr val="C00000"/>
              </a:solidFill>
            </a:endParaRPr>
          </a:p>
          <a:p>
            <a:pPr marL="171450" indent="-171450">
              <a:buFont typeface="Huawei Sans" panose="05000000000000000000" pitchFamily="2" charset="2"/>
              <a:buChar char="§"/>
            </a:pPr>
            <a:r>
              <a:rPr lang="zh-CN" altLang="en-US" sz="1200" dirty="0"/>
              <a:t>计算</a:t>
            </a:r>
            <a:r>
              <a:rPr lang="en-US" altLang="zh-CN" sz="1200" dirty="0"/>
              <a:t>/</a:t>
            </a:r>
            <a:r>
              <a:rPr lang="zh-CN" altLang="en-US" sz="1200" dirty="0"/>
              <a:t>存储解耦扩容</a:t>
            </a:r>
            <a:endParaRPr lang="en-US" altLang="zh-CN" sz="1200" dirty="0"/>
          </a:p>
          <a:p>
            <a:pPr marL="171450" indent="-171450">
              <a:buFont typeface="Huawei Sans" panose="05000000000000000000" pitchFamily="2" charset="2"/>
              <a:buChar char="§"/>
            </a:pPr>
            <a:r>
              <a:rPr lang="zh-CN" altLang="en-US" sz="1200" dirty="0"/>
              <a:t>计算资源利用率提升可达</a:t>
            </a:r>
            <a:r>
              <a:rPr lang="en-US" altLang="zh-CN" sz="1200" dirty="0"/>
              <a:t>75%</a:t>
            </a:r>
            <a:endParaRPr lang="en-US" sz="1600" dirty="0"/>
          </a:p>
        </p:txBody>
      </p:sp>
      <p:sp>
        <p:nvSpPr>
          <p:cNvPr id="859" name="文本框 858"/>
          <p:cNvSpPr txBox="1"/>
          <p:nvPr/>
        </p:nvSpPr>
        <p:spPr>
          <a:xfrm>
            <a:off x="8186089" y="2627892"/>
            <a:ext cx="2074937" cy="892424"/>
          </a:xfrm>
          <a:prstGeom prst="rect">
            <a:avLst/>
          </a:prstGeom>
          <a:noFill/>
        </p:spPr>
        <p:txBody>
          <a:bodyPr vert="horz" wrap="square" rtlCol="0">
            <a:spAutoFit/>
          </a:bodyPr>
          <a:lstStyle/>
          <a:p>
            <a:r>
              <a:rPr lang="zh-CN" altLang="en-US" sz="1600" b="1" dirty="0">
                <a:solidFill>
                  <a:srgbClr val="C00000"/>
                </a:solidFill>
              </a:rPr>
              <a:t>统一存储，消除孤岛</a:t>
            </a:r>
            <a:endParaRPr lang="en-US" altLang="zh-CN" sz="1600" b="1" dirty="0">
              <a:solidFill>
                <a:srgbClr val="C00000"/>
              </a:solidFill>
            </a:endParaRPr>
          </a:p>
          <a:p>
            <a:pPr marL="171450" indent="-171450">
              <a:buFont typeface="Huawei Sans" panose="05000000000000000000" pitchFamily="2" charset="2"/>
              <a:buChar char="§"/>
            </a:pPr>
            <a:r>
              <a:rPr lang="zh-CN" altLang="en-US" sz="1200" dirty="0"/>
              <a:t>原始数据统一存储在</a:t>
            </a:r>
            <a:r>
              <a:rPr lang="en-US" altLang="zh-CN" sz="1200" dirty="0"/>
              <a:t>OBS</a:t>
            </a:r>
            <a:endParaRPr lang="en-US" altLang="zh-CN" sz="1200" dirty="0"/>
          </a:p>
          <a:p>
            <a:pPr marL="171450" indent="-171450">
              <a:buFont typeface="Huawei Sans" panose="05000000000000000000" pitchFamily="2" charset="2"/>
              <a:buChar char="§"/>
            </a:pPr>
            <a:r>
              <a:rPr lang="en-US" altLang="zh-CN" sz="1200" dirty="0"/>
              <a:t>OBS</a:t>
            </a:r>
            <a:r>
              <a:rPr lang="zh-CN" altLang="en-US" sz="1200" dirty="0"/>
              <a:t>多协议支持大数据多元计算，数据拉通</a:t>
            </a:r>
            <a:endParaRPr lang="en-US" sz="1600" dirty="0"/>
          </a:p>
        </p:txBody>
      </p:sp>
      <p:sp>
        <p:nvSpPr>
          <p:cNvPr id="861" name="文本框 860"/>
          <p:cNvSpPr txBox="1"/>
          <p:nvPr/>
        </p:nvSpPr>
        <p:spPr>
          <a:xfrm>
            <a:off x="8200227" y="4428881"/>
            <a:ext cx="2685815" cy="892424"/>
          </a:xfrm>
          <a:prstGeom prst="rect">
            <a:avLst/>
          </a:prstGeom>
          <a:noFill/>
        </p:spPr>
        <p:txBody>
          <a:bodyPr vert="horz" wrap="square" rtlCol="0">
            <a:spAutoFit/>
          </a:bodyPr>
          <a:lstStyle/>
          <a:p>
            <a:r>
              <a:rPr lang="zh-CN" altLang="en-US" sz="1600" b="1" dirty="0">
                <a:solidFill>
                  <a:srgbClr val="C00000"/>
                </a:solidFill>
              </a:rPr>
              <a:t>存算分离</a:t>
            </a:r>
            <a:r>
              <a:rPr lang="en-US" altLang="zh-CN" sz="1600" b="1" dirty="0">
                <a:solidFill>
                  <a:srgbClr val="C00000"/>
                </a:solidFill>
              </a:rPr>
              <a:t>+</a:t>
            </a:r>
            <a:r>
              <a:rPr lang="zh-CN" altLang="en-US" sz="1600" b="1" dirty="0">
                <a:solidFill>
                  <a:srgbClr val="C00000"/>
                </a:solidFill>
              </a:rPr>
              <a:t>鲲鹏，</a:t>
            </a:r>
            <a:r>
              <a:rPr lang="zh-CN" altLang="en-US" sz="1600" b="1" dirty="0" smtClean="0">
                <a:solidFill>
                  <a:srgbClr val="C00000"/>
                </a:solidFill>
              </a:rPr>
              <a:t>性能保障</a:t>
            </a:r>
            <a:endParaRPr lang="en-US" altLang="zh-CN" sz="1600" b="1" dirty="0">
              <a:solidFill>
                <a:srgbClr val="C00000"/>
              </a:solidFill>
            </a:endParaRPr>
          </a:p>
          <a:p>
            <a:pPr marL="171450" indent="-171450">
              <a:buFont typeface="Huawei Sans" panose="05000000000000000000" pitchFamily="2" charset="2"/>
              <a:buChar char="§"/>
            </a:pPr>
            <a:r>
              <a:rPr lang="zh-CN" altLang="en-US" sz="1200" dirty="0"/>
              <a:t>鲲鹏多核优化，软件缓存层，</a:t>
            </a:r>
            <a:r>
              <a:rPr lang="en-US" altLang="zh-CN" sz="1200" dirty="0"/>
              <a:t> OBS</a:t>
            </a:r>
            <a:r>
              <a:rPr lang="zh-CN" altLang="en-US" sz="1200" dirty="0"/>
              <a:t>高并发</a:t>
            </a:r>
            <a:endParaRPr lang="en-US" altLang="zh-CN" sz="1200" dirty="0"/>
          </a:p>
          <a:p>
            <a:pPr marL="171450" indent="-171450">
              <a:buFont typeface="Huawei Sans" panose="05000000000000000000" pitchFamily="2" charset="2"/>
              <a:buChar char="§"/>
            </a:pPr>
            <a:r>
              <a:rPr lang="zh-CN" altLang="en-US" sz="1200" dirty="0"/>
              <a:t>性价比</a:t>
            </a:r>
            <a:r>
              <a:rPr lang="en-US" altLang="zh-CN" sz="1200" dirty="0"/>
              <a:t>2</a:t>
            </a:r>
            <a:r>
              <a:rPr lang="zh-CN" altLang="en-US" sz="1200" dirty="0"/>
              <a:t>倍提升</a:t>
            </a:r>
            <a:endParaRPr lang="en-US" sz="1200" dirty="0"/>
          </a:p>
        </p:txBody>
      </p:sp>
      <p:sp>
        <p:nvSpPr>
          <p:cNvPr id="862" name="矩形 861"/>
          <p:cNvSpPr/>
          <p:nvPr/>
        </p:nvSpPr>
        <p:spPr>
          <a:xfrm>
            <a:off x="4416753" y="5784252"/>
            <a:ext cx="3228541" cy="599780"/>
          </a:xfrm>
          <a:prstGeom prst="rect">
            <a:avLst/>
          </a:prstGeom>
        </p:spPr>
        <p:txBody>
          <a:bodyPr wrap="square" tIns="0" bIns="0">
            <a:spAutoFit/>
          </a:bodyPr>
          <a:lstStyle/>
          <a:p>
            <a:pPr algn="ctr" defTabSz="1217295">
              <a:lnSpc>
                <a:spcPct val="150000"/>
              </a:lnSpc>
              <a:defRPr/>
            </a:pPr>
            <a:r>
              <a:rPr lang="zh-CN" altLang="en-US" sz="1300" dirty="0"/>
              <a:t>鲲鹏</a:t>
            </a:r>
            <a:r>
              <a:rPr lang="en-US" altLang="zh-CN" sz="1300" dirty="0"/>
              <a:t>+</a:t>
            </a:r>
            <a:r>
              <a:rPr lang="zh-CN" altLang="en-US" sz="1300" dirty="0"/>
              <a:t>缓存</a:t>
            </a:r>
            <a:r>
              <a:rPr lang="en-US" altLang="zh-CN" sz="1300" dirty="0"/>
              <a:t>+</a:t>
            </a:r>
            <a:r>
              <a:rPr lang="zh-CN" altLang="en-US" sz="1300" dirty="0"/>
              <a:t>软件优化保障性能</a:t>
            </a:r>
            <a:endParaRPr lang="en-US" altLang="zh-CN" sz="1300" dirty="0"/>
          </a:p>
          <a:p>
            <a:pPr algn="ctr" defTabSz="1217295">
              <a:lnSpc>
                <a:spcPct val="150000"/>
              </a:lnSpc>
              <a:defRPr/>
            </a:pPr>
            <a:r>
              <a:rPr lang="en-US" altLang="zh-CN" sz="1300" dirty="0"/>
              <a:t>EC</a:t>
            </a:r>
            <a:r>
              <a:rPr lang="zh-CN" altLang="en-US" sz="1300" dirty="0"/>
              <a:t>提升</a:t>
            </a:r>
            <a:r>
              <a:rPr lang="en-US" altLang="zh-CN" sz="1300" dirty="0"/>
              <a:t>40%</a:t>
            </a:r>
            <a:r>
              <a:rPr lang="zh-CN" altLang="en-US" sz="1300" dirty="0"/>
              <a:t>存储</a:t>
            </a:r>
            <a:r>
              <a:rPr lang="zh-CN" altLang="en-US" sz="1300" dirty="0" smtClean="0"/>
              <a:t>利用率</a:t>
            </a:r>
            <a:endParaRPr lang="en-US" altLang="zh-CN" sz="1300" dirty="0"/>
          </a:p>
        </p:txBody>
      </p:sp>
      <p:pic>
        <p:nvPicPr>
          <p:cNvPr id="376" name="图片 375"/>
          <p:cNvPicPr>
            <a:picLocks noChangeAspect="1"/>
          </p:cNvPicPr>
          <p:nvPr/>
        </p:nvPicPr>
        <p:blipFill rotWithShape="1">
          <a:blip r:embed="rId1" cstate="print">
            <a:extLst>
              <a:ext uri="{28A0092B-C50C-407E-A947-70E740481C1C}">
                <a14:useLocalDpi xmlns:a14="http://schemas.microsoft.com/office/drawing/2010/main" val="0"/>
              </a:ext>
            </a:extLst>
          </a:blip>
          <a:srcRect l="29163" t="5143" r="31246" b="6849"/>
          <a:stretch>
            <a:fillRect/>
          </a:stretch>
        </p:blipFill>
        <p:spPr>
          <a:xfrm>
            <a:off x="6386447" y="3641113"/>
            <a:ext cx="384389" cy="240693"/>
          </a:xfrm>
          <a:prstGeom prst="rect">
            <a:avLst/>
          </a:prstGeom>
        </p:spPr>
      </p:pic>
      <p:pic>
        <p:nvPicPr>
          <p:cNvPr id="377" name="图片 37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8172" y="3644745"/>
            <a:ext cx="398909" cy="223376"/>
          </a:xfrm>
          <a:prstGeom prst="rect">
            <a:avLst/>
          </a:prstGeom>
        </p:spPr>
      </p:pic>
      <p:sp>
        <p:nvSpPr>
          <p:cNvPr id="378" name="矩形 377"/>
          <p:cNvSpPr/>
          <p:nvPr/>
        </p:nvSpPr>
        <p:spPr>
          <a:xfrm>
            <a:off x="5542647" y="3654399"/>
            <a:ext cx="256380" cy="153828"/>
          </a:xfrm>
          <a:prstGeom prst="rect">
            <a:avLst/>
          </a:prstGeom>
        </p:spPr>
        <p:txBody>
          <a:bodyPr wrap="none" lIns="0" tIns="0" rIns="0" bIns="0" anchor="ctr">
            <a:spAutoFit/>
          </a:bodyPr>
          <a:lstStyle/>
          <a:p>
            <a:pPr defTabSz="1143635"/>
            <a:r>
              <a:rPr lang="zh-CN" altLang="en-US" sz="1000" b="1" dirty="0">
                <a:cs typeface="Huawei Sans" panose="020C0503030203020204" pitchFamily="34" charset="0"/>
              </a:rPr>
              <a:t>鲲鹏</a:t>
            </a:r>
            <a:endParaRPr lang="en-US" altLang="zh-CN" sz="1000" b="1" dirty="0">
              <a:cs typeface="Huawei Sans" panose="020C0503030203020204" pitchFamily="34" charset="0"/>
            </a:endParaRPr>
          </a:p>
        </p:txBody>
      </p:sp>
      <p:sp>
        <p:nvSpPr>
          <p:cNvPr id="379" name="矩形 378"/>
          <p:cNvSpPr/>
          <p:nvPr/>
        </p:nvSpPr>
        <p:spPr>
          <a:xfrm>
            <a:off x="6817823" y="3654399"/>
            <a:ext cx="256380" cy="153828"/>
          </a:xfrm>
          <a:prstGeom prst="rect">
            <a:avLst/>
          </a:prstGeom>
        </p:spPr>
        <p:txBody>
          <a:bodyPr wrap="none" lIns="0" tIns="0" rIns="0" bIns="0" anchor="ctr">
            <a:spAutoFit/>
          </a:bodyPr>
          <a:lstStyle/>
          <a:p>
            <a:pPr defTabSz="1143635"/>
            <a:r>
              <a:rPr lang="zh-CN" altLang="en-US" sz="1000" b="1" dirty="0">
                <a:cs typeface="Huawei Sans" panose="020C0503030203020204" pitchFamily="34" charset="0"/>
              </a:rPr>
              <a:t>昇腾</a:t>
            </a:r>
            <a:endParaRPr lang="en-US" altLang="zh-CN" sz="1000" b="1" dirty="0">
              <a:cs typeface="Huawei Sans" panose="020C0503030203020204" pitchFamily="34" charset="0"/>
            </a:endParaRPr>
          </a:p>
        </p:txBody>
      </p:sp>
      <p:sp>
        <p:nvSpPr>
          <p:cNvPr id="2" name="标题 1"/>
          <p:cNvSpPr>
            <a:spLocks noGrp="1"/>
          </p:cNvSpPr>
          <p:nvPr>
            <p:ph type="title"/>
          </p:nvPr>
        </p:nvSpPr>
        <p:spPr/>
        <p:txBody>
          <a:bodyPr/>
          <a:lstStyle/>
          <a:p>
            <a:r>
              <a:rPr lang="zh-CN" altLang="en-US" dirty="0"/>
              <a:t>存算分离</a:t>
            </a:r>
            <a:endParaRPr lang="zh-CN" altLang="en-US" dirty="0"/>
          </a:p>
        </p:txBody>
      </p:sp>
      <p:sp>
        <p:nvSpPr>
          <p:cNvPr id="208" name="文本占位符 3"/>
          <p:cNvSpPr txBox="1"/>
          <p:nvPr/>
        </p:nvSpPr>
        <p:spPr>
          <a:xfrm>
            <a:off x="958505" y="1374410"/>
            <a:ext cx="10185973" cy="4680000"/>
          </a:xfrm>
          <a:prstGeom prst="rect">
            <a:avLst/>
          </a:prstGeom>
        </p:spPr>
        <p:txBody>
          <a:bodyPr/>
          <a:lstStyle>
            <a:lvl1pPr marL="302260" indent="-302260" algn="l" defTabSz="913765" rtl="0" eaLnBrk="1" fontAlgn="ctr" latinLnBrk="0" hangingPunct="1">
              <a:lnSpc>
                <a:spcPct val="140000"/>
              </a:lnSpc>
              <a:spcBef>
                <a:spcPts val="790"/>
              </a:spcBef>
              <a:buSzPct val="50000"/>
              <a:buFont typeface="Huawei Sans" panose="05000000000000000000" pitchFamily="2" charset="2"/>
              <a:buChar char="l"/>
              <a:defRPr sz="2200" kern="1200">
                <a:solidFill>
                  <a:schemeClr val="tx1"/>
                </a:solidFill>
                <a:latin typeface="Huawei Sans" panose="020C0503030203020204" pitchFamily="34" charset="0"/>
                <a:ea typeface="方正兰亭黑简体" panose="02000000000000000000" pitchFamily="2" charset="-122"/>
                <a:cs typeface="+mn-cs"/>
              </a:defRPr>
            </a:lvl1pPr>
            <a:lvl2pPr marL="654685" indent="-252095" algn="l" defTabSz="913765" rtl="0" eaLnBrk="1" fontAlgn="ctr" latinLnBrk="0" hangingPunct="1">
              <a:lnSpc>
                <a:spcPct val="140000"/>
              </a:lnSpc>
              <a:spcBef>
                <a:spcPts val="720"/>
              </a:spcBef>
              <a:buClrTx/>
              <a:buSzPct val="50000"/>
              <a:buFont typeface="Huawei Sans" panose="05000000000000000000" pitchFamily="2" charset="2"/>
              <a:buChar char="p"/>
              <a:defRPr sz="2000" kern="1200">
                <a:solidFill>
                  <a:schemeClr val="tx1"/>
                </a:solidFill>
                <a:latin typeface="Huawei Sans" panose="020C0503030203020204" pitchFamily="34" charset="0"/>
                <a:ea typeface="方正兰亭黑简体" panose="02000000000000000000" pitchFamily="2" charset="-122"/>
                <a:cs typeface="+mn-cs"/>
              </a:defRPr>
            </a:lvl2pPr>
            <a:lvl3pPr marL="1003935" indent="-201295" algn="l" defTabSz="913765" rtl="0" eaLnBrk="1" fontAlgn="ctr" latinLnBrk="0" hangingPunct="1">
              <a:lnSpc>
                <a:spcPct val="140000"/>
              </a:lnSpc>
              <a:spcBef>
                <a:spcPts val="650"/>
              </a:spcBef>
              <a:buClrTx/>
              <a:buSzPct val="50000"/>
              <a:buFont typeface="Huawei Sans" panose="05000000000000000000" pitchFamily="2" charset="2"/>
              <a:buChar char="n"/>
              <a:defRPr sz="1800" kern="1200">
                <a:solidFill>
                  <a:schemeClr val="tx1"/>
                </a:solidFill>
                <a:latin typeface="Huawei Sans" panose="020C0503030203020204" pitchFamily="34" charset="0"/>
                <a:ea typeface="方正兰亭黑简体" panose="02000000000000000000" pitchFamily="2" charset="-122"/>
                <a:cs typeface="+mn-cs"/>
              </a:defRPr>
            </a:lvl3pPr>
            <a:lvl4pPr marL="1399540" indent="-198120" algn="l" defTabSz="913765" rtl="0" eaLnBrk="1" fontAlgn="ctr" latinLnBrk="0" hangingPunct="1">
              <a:lnSpc>
                <a:spcPct val="140000"/>
              </a:lnSpc>
              <a:spcBef>
                <a:spcPts val="575"/>
              </a:spcBef>
              <a:buFont typeface="Huawei Sans" panose="020C0503030203020204" pitchFamily="34" charset="0"/>
              <a:buChar char="−"/>
              <a:defRPr sz="1600" kern="1200">
                <a:solidFill>
                  <a:schemeClr val="tx1"/>
                </a:solidFill>
                <a:latin typeface="Huawei Sans" panose="020C0503030203020204" pitchFamily="34" charset="0"/>
                <a:ea typeface="方正兰亭黑简体" panose="02000000000000000000" pitchFamily="2" charset="-122"/>
                <a:cs typeface="+mn-cs"/>
              </a:defRPr>
            </a:lvl4pPr>
            <a:lvl5pPr marL="1802765" indent="-201295" algn="l" defTabSz="913765" rtl="0" eaLnBrk="1" fontAlgn="ctr" latinLnBrk="0" hangingPunct="1">
              <a:lnSpc>
                <a:spcPct val="140000"/>
              </a:lnSpc>
              <a:spcBef>
                <a:spcPts val="575"/>
              </a:spcBef>
              <a:buFont typeface="Huawei Sans" panose="020C0503030203020204" pitchFamily="34" charset="0"/>
              <a:buChar char="~"/>
              <a:defRPr sz="1400" kern="1200">
                <a:solidFill>
                  <a:schemeClr val="tx1"/>
                </a:solidFill>
                <a:latin typeface="Huawei Sans" panose="020C0503030203020204" pitchFamily="34" charset="0"/>
                <a:ea typeface="方正兰亭黑简体" panose="02000000000000000000" pitchFamily="2" charset="-122"/>
                <a:cs typeface="+mn-cs"/>
              </a:defRPr>
            </a:lvl5pPr>
            <a:lvl6pPr marL="2513330" indent="-228600" algn="l" defTabSz="913765" rtl="0" eaLnBrk="1" latinLnBrk="0" hangingPunct="1">
              <a:lnSpc>
                <a:spcPct val="90000"/>
              </a:lnSpc>
              <a:spcBef>
                <a:spcPts val="500"/>
              </a:spcBef>
              <a:buFont typeface="Huawei Sans" panose="020C0503030203020204" pitchFamily="34" charset="0"/>
              <a:buChar char="•"/>
              <a:defRPr sz="1800" kern="1200">
                <a:solidFill>
                  <a:schemeClr val="tx1"/>
                </a:solidFill>
                <a:latin typeface="+mn-lt"/>
                <a:ea typeface="+mn-ea"/>
                <a:cs typeface="+mn-cs"/>
              </a:defRPr>
            </a:lvl6pPr>
            <a:lvl7pPr marL="2970530" indent="-228600" algn="l" defTabSz="913765" rtl="0" eaLnBrk="1" latinLnBrk="0" hangingPunct="1">
              <a:lnSpc>
                <a:spcPct val="90000"/>
              </a:lnSpc>
              <a:spcBef>
                <a:spcPts val="500"/>
              </a:spcBef>
              <a:buFont typeface="Huawei Sans" panose="020C0503030203020204" pitchFamily="34" charset="0"/>
              <a:buChar char="•"/>
              <a:defRPr sz="1800" kern="1200">
                <a:solidFill>
                  <a:schemeClr val="tx1"/>
                </a:solidFill>
                <a:latin typeface="+mn-lt"/>
                <a:ea typeface="+mn-ea"/>
                <a:cs typeface="+mn-cs"/>
              </a:defRPr>
            </a:lvl7pPr>
            <a:lvl8pPr marL="3427730" indent="-228600" algn="l" defTabSz="913765" rtl="0" eaLnBrk="1" latinLnBrk="0" hangingPunct="1">
              <a:lnSpc>
                <a:spcPct val="90000"/>
              </a:lnSpc>
              <a:spcBef>
                <a:spcPts val="500"/>
              </a:spcBef>
              <a:buFont typeface="Huawei Sans" panose="020C0503030203020204" pitchFamily="34" charset="0"/>
              <a:buChar char="•"/>
              <a:defRPr sz="1800" kern="1200">
                <a:solidFill>
                  <a:schemeClr val="tx1"/>
                </a:solidFill>
                <a:latin typeface="+mn-lt"/>
                <a:ea typeface="+mn-ea"/>
                <a:cs typeface="+mn-cs"/>
              </a:defRPr>
            </a:lvl8pPr>
            <a:lvl9pPr marL="3884930" indent="-228600" algn="l" defTabSz="913765" rtl="0" eaLnBrk="1" latinLnBrk="0" hangingPunct="1">
              <a:lnSpc>
                <a:spcPct val="90000"/>
              </a:lnSpc>
              <a:spcBef>
                <a:spcPts val="500"/>
              </a:spcBef>
              <a:buFont typeface="Huawei Sans" panose="020C0503030203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l"/>
            </a:pPr>
            <a:r>
              <a:rPr lang="zh-CN" altLang="en-US" sz="1400" dirty="0">
                <a:latin typeface="+mn-lt"/>
              </a:rPr>
              <a:t>计算存储解耦扩缩，资源利用率和性能保障</a:t>
            </a:r>
            <a:br>
              <a:rPr lang="zh-CN" altLang="en-US" sz="1400" dirty="0">
                <a:latin typeface="+mn-lt"/>
              </a:rPr>
            </a:br>
            <a:br>
              <a:rPr lang="zh-CN" altLang="en-US" sz="1400" dirty="0">
                <a:latin typeface="+mn-lt"/>
              </a:rPr>
            </a:br>
            <a:endParaRPr lang="en-US" altLang="zh-CN" sz="1400" dirty="0" smtClean="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49"/>
                                        </p:tgtEl>
                                        <p:attrNameLst>
                                          <p:attrName>style.visibility</p:attrName>
                                        </p:attrNameLst>
                                      </p:cBhvr>
                                      <p:to>
                                        <p:strVal val="visible"/>
                                      </p:to>
                                    </p:set>
                                    <p:animEffect transition="in" filter="fade">
                                      <p:cBhvr>
                                        <p:cTn id="7" dur="500"/>
                                        <p:tgtEl>
                                          <p:spTgt spid="8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50"/>
                                        </p:tgtEl>
                                        <p:attrNameLst>
                                          <p:attrName>style.visibility</p:attrName>
                                        </p:attrNameLst>
                                      </p:cBhvr>
                                      <p:to>
                                        <p:strVal val="visible"/>
                                      </p:to>
                                    </p:set>
                                    <p:animEffect transition="in" filter="fade">
                                      <p:cBhvr>
                                        <p:cTn id="10" dur="500"/>
                                        <p:tgtEl>
                                          <p:spTgt spid="85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51"/>
                                        </p:tgtEl>
                                        <p:attrNameLst>
                                          <p:attrName>style.visibility</p:attrName>
                                        </p:attrNameLst>
                                      </p:cBhvr>
                                      <p:to>
                                        <p:strVal val="visible"/>
                                      </p:to>
                                    </p:set>
                                    <p:animEffect transition="in" filter="fade">
                                      <p:cBhvr>
                                        <p:cTn id="13" dur="500"/>
                                        <p:tgtEl>
                                          <p:spTgt spid="85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62"/>
                                        </p:tgtEl>
                                        <p:attrNameLst>
                                          <p:attrName>style.visibility</p:attrName>
                                        </p:attrNameLst>
                                      </p:cBhvr>
                                      <p:to>
                                        <p:strVal val="visible"/>
                                      </p:to>
                                    </p:set>
                                    <p:animEffect transition="in" filter="fade">
                                      <p:cBhvr>
                                        <p:cTn id="16" dur="500"/>
                                        <p:tgtEl>
                                          <p:spTgt spid="8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 grpId="0"/>
      <p:bldP spid="850" grpId="0"/>
      <p:bldP spid="851" grpId="0"/>
      <p:bldP spid="86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836576" y="1735822"/>
            <a:ext cx="3639408" cy="1686020"/>
          </a:xfrm>
          <a:prstGeom prst="rect">
            <a:avLst/>
          </a:prstGeom>
        </p:spPr>
      </p:pic>
      <p:sp>
        <p:nvSpPr>
          <p:cNvPr id="4" name="文本框 3"/>
          <p:cNvSpPr txBox="1"/>
          <p:nvPr/>
        </p:nvSpPr>
        <p:spPr>
          <a:xfrm>
            <a:off x="1418476" y="2092026"/>
            <a:ext cx="470632" cy="830997"/>
          </a:xfrm>
          <a:prstGeom prst="rect">
            <a:avLst/>
          </a:prstGeom>
          <a:noFill/>
        </p:spPr>
        <p:txBody>
          <a:bodyPr wrap="square" rtlCol="0">
            <a:spAutoFit/>
          </a:bodyPr>
          <a:lstStyle/>
          <a:p>
            <a:r>
              <a:rPr lang="zh-CN" altLang="en-US" sz="1600" b="1" dirty="0">
                <a:solidFill>
                  <a:srgbClr val="FF0000"/>
                </a:solidFill>
              </a:rPr>
              <a:t>高性能</a:t>
            </a:r>
            <a:endParaRPr lang="zh-CN" altLang="en-US" sz="1600" b="1" dirty="0">
              <a:solidFill>
                <a:srgbClr val="FF0000"/>
              </a:solidFill>
            </a:endParaRPr>
          </a:p>
        </p:txBody>
      </p:sp>
      <p:cxnSp>
        <p:nvCxnSpPr>
          <p:cNvPr id="5" name="直接连接符 4"/>
          <p:cNvCxnSpPr/>
          <p:nvPr/>
        </p:nvCxnSpPr>
        <p:spPr>
          <a:xfrm flipH="1">
            <a:off x="5689601" y="1358678"/>
            <a:ext cx="7681" cy="497731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flipV="1">
            <a:off x="1109917" y="4139027"/>
            <a:ext cx="9324774" cy="55215"/>
          </a:xfrm>
          <a:prstGeom prst="line">
            <a:avLst/>
          </a:prstGeom>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2"/>
          <a:stretch>
            <a:fillRect/>
          </a:stretch>
        </p:blipFill>
        <p:spPr>
          <a:xfrm>
            <a:off x="5853401" y="1725089"/>
            <a:ext cx="4202267" cy="1627591"/>
          </a:xfrm>
          <a:prstGeom prst="rect">
            <a:avLst/>
          </a:prstGeom>
        </p:spPr>
      </p:pic>
      <p:sp>
        <p:nvSpPr>
          <p:cNvPr id="8" name="矩形 7"/>
          <p:cNvSpPr/>
          <p:nvPr/>
        </p:nvSpPr>
        <p:spPr>
          <a:xfrm>
            <a:off x="1414809" y="3413399"/>
            <a:ext cx="4318770" cy="784830"/>
          </a:xfrm>
          <a:prstGeom prst="rect">
            <a:avLst/>
          </a:prstGeom>
        </p:spPr>
        <p:txBody>
          <a:bodyPr wrap="square">
            <a:spAutoFit/>
          </a:bodyPr>
          <a:lstStyle/>
          <a:p>
            <a:pPr marL="285750" indent="-285750">
              <a:lnSpc>
                <a:spcPct val="125000"/>
              </a:lnSpc>
              <a:buFont typeface="Huawei Sans" panose="05000000000000000000" pitchFamily="2" charset="2"/>
              <a:buChar char="q"/>
            </a:pPr>
            <a:r>
              <a:rPr lang="zh-CN" altLang="en-US" sz="1200" dirty="0"/>
              <a:t>多机型优势</a:t>
            </a:r>
            <a:r>
              <a:rPr lang="en-US" altLang="zh-CN" sz="1200" dirty="0"/>
              <a:t>+</a:t>
            </a:r>
            <a:r>
              <a:rPr lang="zh-CN" altLang="en-US" sz="1200" dirty="0"/>
              <a:t>鲲鹏</a:t>
            </a:r>
            <a:endParaRPr lang="en-US" altLang="zh-CN" sz="1200" dirty="0"/>
          </a:p>
          <a:p>
            <a:pPr marL="285750" indent="-285750">
              <a:lnSpc>
                <a:spcPct val="125000"/>
              </a:lnSpc>
              <a:buFont typeface="Huawei Sans" panose="05000000000000000000" pitchFamily="2" charset="2"/>
              <a:buChar char="q"/>
            </a:pPr>
            <a:r>
              <a:rPr lang="zh-CN" altLang="en-US" sz="1200" dirty="0"/>
              <a:t>软件优化：</a:t>
            </a:r>
            <a:r>
              <a:rPr lang="en-US" altLang="zh-CN" sz="1200" dirty="0"/>
              <a:t>Spark CBO</a:t>
            </a:r>
            <a:r>
              <a:rPr lang="zh-CN" altLang="en-US" sz="1200" dirty="0"/>
              <a:t>，</a:t>
            </a:r>
            <a:r>
              <a:rPr lang="en-US" altLang="zh-CN" sz="1200" dirty="0" err="1" smtClean="0"/>
              <a:t>CarbonData</a:t>
            </a:r>
            <a:r>
              <a:rPr lang="zh-CN" altLang="en-US" sz="1200" dirty="0"/>
              <a:t>，</a:t>
            </a:r>
            <a:r>
              <a:rPr lang="en-US" altLang="zh-CN" sz="1200" dirty="0" err="1" smtClean="0"/>
              <a:t>HBase</a:t>
            </a:r>
            <a:r>
              <a:rPr lang="zh-CN" altLang="en-US" sz="1200" dirty="0" smtClean="0"/>
              <a:t>二</a:t>
            </a:r>
            <a:r>
              <a:rPr lang="zh-CN" altLang="en-US" sz="1200" dirty="0"/>
              <a:t>级索引、标签索引，优化压缩算法，指标</a:t>
            </a:r>
            <a:r>
              <a:rPr lang="zh-CN" altLang="en-US" sz="1200" dirty="0" smtClean="0"/>
              <a:t>平均</a:t>
            </a:r>
            <a:r>
              <a:rPr lang="zh-CN" altLang="en-US" sz="1200" dirty="0"/>
              <a:t>增强</a:t>
            </a:r>
            <a:r>
              <a:rPr lang="en-US" altLang="zh-CN" sz="1200" dirty="0" smtClean="0"/>
              <a:t>50</a:t>
            </a:r>
            <a:r>
              <a:rPr lang="en-US" altLang="zh-CN" sz="1200" dirty="0"/>
              <a:t>%</a:t>
            </a:r>
            <a:endParaRPr lang="en-US" altLang="zh-CN" sz="1200" dirty="0"/>
          </a:p>
        </p:txBody>
      </p:sp>
      <p:sp>
        <p:nvSpPr>
          <p:cNvPr id="9" name="矩形 8"/>
          <p:cNvSpPr/>
          <p:nvPr/>
        </p:nvSpPr>
        <p:spPr>
          <a:xfrm>
            <a:off x="5793786" y="3406120"/>
            <a:ext cx="4640905" cy="784524"/>
          </a:xfrm>
          <a:prstGeom prst="rect">
            <a:avLst/>
          </a:prstGeom>
        </p:spPr>
        <p:txBody>
          <a:bodyPr wrap="square">
            <a:spAutoFit/>
          </a:bodyPr>
          <a:lstStyle/>
          <a:p>
            <a:pPr marL="285750" indent="-285750">
              <a:lnSpc>
                <a:spcPct val="125000"/>
              </a:lnSpc>
              <a:buFont typeface="Huawei Sans" panose="05000000000000000000" pitchFamily="2" charset="2"/>
              <a:buChar char="q"/>
            </a:pPr>
            <a:r>
              <a:rPr lang="zh-CN" altLang="en-US" sz="1200" dirty="0"/>
              <a:t>反亲和，</a:t>
            </a:r>
            <a:r>
              <a:rPr lang="en-US" altLang="zh-CN" sz="1200" dirty="0"/>
              <a:t>ECS</a:t>
            </a:r>
            <a:r>
              <a:rPr lang="zh-CN" altLang="en-US" sz="1200" dirty="0"/>
              <a:t>热迁移，跨</a:t>
            </a:r>
            <a:r>
              <a:rPr lang="en-US" altLang="zh-CN" sz="1200" dirty="0"/>
              <a:t>AZ</a:t>
            </a:r>
            <a:r>
              <a:rPr lang="zh-CN" altLang="en-US" sz="1200" dirty="0"/>
              <a:t>数据同步备份</a:t>
            </a:r>
            <a:endParaRPr lang="en-US" altLang="zh-CN" sz="1200" dirty="0"/>
          </a:p>
          <a:p>
            <a:pPr marL="285750" indent="-285750">
              <a:lnSpc>
                <a:spcPct val="125000"/>
              </a:lnSpc>
              <a:buFont typeface="Huawei Sans" panose="05000000000000000000" pitchFamily="2" charset="2"/>
              <a:buChar char="q"/>
            </a:pPr>
            <a:r>
              <a:rPr lang="zh-CN" altLang="en-US" sz="1200" dirty="0"/>
              <a:t>计算存储分离（</a:t>
            </a:r>
            <a:r>
              <a:rPr lang="en-US" altLang="zh-CN" sz="1200" dirty="0"/>
              <a:t>OBS</a:t>
            </a:r>
            <a:r>
              <a:rPr lang="zh-CN" altLang="en-US" sz="1200" dirty="0"/>
              <a:t>跨</a:t>
            </a:r>
            <a:r>
              <a:rPr lang="en-US" altLang="zh-CN" sz="1200" dirty="0"/>
              <a:t>AZ</a:t>
            </a:r>
            <a:r>
              <a:rPr lang="zh-CN" altLang="en-US" sz="1200" dirty="0"/>
              <a:t>容灾，计算跨</a:t>
            </a:r>
            <a:r>
              <a:rPr lang="en-US" altLang="zh-CN" sz="1200" dirty="0"/>
              <a:t>AZ</a:t>
            </a:r>
            <a:r>
              <a:rPr lang="zh-CN" altLang="en-US" sz="1200" dirty="0"/>
              <a:t>部署）</a:t>
            </a:r>
            <a:endParaRPr lang="en-US" altLang="zh-CN" sz="1200" dirty="0"/>
          </a:p>
          <a:p>
            <a:pPr marL="285750" indent="-285750">
              <a:lnSpc>
                <a:spcPct val="125000"/>
              </a:lnSpc>
              <a:buFont typeface="Huawei Sans" panose="05000000000000000000" pitchFamily="2" charset="2"/>
              <a:buChar char="q"/>
            </a:pPr>
            <a:r>
              <a:rPr lang="zh-CN" altLang="en-US" sz="1200" dirty="0"/>
              <a:t>元数据外置</a:t>
            </a:r>
            <a:r>
              <a:rPr lang="en-US" altLang="zh-CN" sz="1200" dirty="0"/>
              <a:t>RDS</a:t>
            </a:r>
            <a:r>
              <a:rPr lang="zh-CN" altLang="en-US" sz="1200" dirty="0"/>
              <a:t>，跨</a:t>
            </a:r>
            <a:r>
              <a:rPr lang="en-US" altLang="zh-CN" sz="1200" dirty="0"/>
              <a:t>AZ</a:t>
            </a:r>
            <a:r>
              <a:rPr lang="zh-CN" altLang="en-US" sz="1200" dirty="0"/>
              <a:t>可靠</a:t>
            </a:r>
            <a:endParaRPr lang="zh-CN" altLang="en-US" sz="1200" dirty="0"/>
          </a:p>
        </p:txBody>
      </p:sp>
      <p:sp>
        <p:nvSpPr>
          <p:cNvPr id="10" name="矩形 9"/>
          <p:cNvSpPr/>
          <p:nvPr/>
        </p:nvSpPr>
        <p:spPr>
          <a:xfrm>
            <a:off x="1463829" y="5863033"/>
            <a:ext cx="4493404" cy="553782"/>
          </a:xfrm>
          <a:prstGeom prst="rect">
            <a:avLst/>
          </a:prstGeom>
          <a:solidFill>
            <a:srgbClr val="FFFFFF"/>
          </a:solidFill>
        </p:spPr>
        <p:txBody>
          <a:bodyPr wrap="square">
            <a:spAutoFit/>
          </a:bodyPr>
          <a:lstStyle/>
          <a:p>
            <a:pPr marL="285750" indent="-285750">
              <a:lnSpc>
                <a:spcPct val="125000"/>
              </a:lnSpc>
              <a:buFont typeface="Huawei Sans" panose="05000000000000000000" pitchFamily="2" charset="2"/>
              <a:buChar char="q"/>
            </a:pPr>
            <a:r>
              <a:rPr lang="zh-CN" altLang="en-US" sz="1200" dirty="0"/>
              <a:t>一键式部署</a:t>
            </a:r>
            <a:r>
              <a:rPr lang="en-US" altLang="zh-CN" sz="1200" dirty="0"/>
              <a:t>/</a:t>
            </a:r>
            <a:r>
              <a:rPr lang="zh-CN" altLang="en-US" sz="1200" dirty="0"/>
              <a:t>扩容，全界面化组件配置</a:t>
            </a:r>
            <a:r>
              <a:rPr lang="en-US" altLang="zh-CN" sz="1200" dirty="0"/>
              <a:t>/</a:t>
            </a:r>
            <a:r>
              <a:rPr lang="zh-CN" altLang="en-US" sz="1200" dirty="0"/>
              <a:t>状态管理</a:t>
            </a:r>
            <a:r>
              <a:rPr lang="en-US" altLang="zh-CN" sz="1200" dirty="0"/>
              <a:t>/</a:t>
            </a:r>
            <a:r>
              <a:rPr lang="zh-CN" altLang="en-US" sz="1200" dirty="0"/>
              <a:t>监控告警</a:t>
            </a:r>
            <a:endParaRPr lang="en-US" altLang="zh-CN" sz="1200" dirty="0"/>
          </a:p>
          <a:p>
            <a:pPr marL="285750" indent="-285750">
              <a:lnSpc>
                <a:spcPct val="125000"/>
              </a:lnSpc>
              <a:buFont typeface="Huawei Sans" panose="05000000000000000000" pitchFamily="2" charset="2"/>
              <a:buChar char="q"/>
            </a:pPr>
            <a:r>
              <a:rPr lang="en-US" altLang="zh-CN" sz="1200" dirty="0"/>
              <a:t>SNMP/FTP/SYSLOG</a:t>
            </a:r>
            <a:r>
              <a:rPr lang="zh-CN" altLang="en-US" sz="1200" dirty="0"/>
              <a:t>标准接口与企业管理系统对接</a:t>
            </a:r>
            <a:endParaRPr lang="en-US" altLang="zh-CN" sz="1200" dirty="0"/>
          </a:p>
        </p:txBody>
      </p:sp>
      <p:sp>
        <p:nvSpPr>
          <p:cNvPr id="11" name="矩形 10"/>
          <p:cNvSpPr/>
          <p:nvPr/>
        </p:nvSpPr>
        <p:spPr>
          <a:xfrm>
            <a:off x="5842251" y="5838383"/>
            <a:ext cx="3393878" cy="553998"/>
          </a:xfrm>
          <a:prstGeom prst="rect">
            <a:avLst/>
          </a:prstGeom>
        </p:spPr>
        <p:txBody>
          <a:bodyPr wrap="none">
            <a:spAutoFit/>
          </a:bodyPr>
          <a:lstStyle/>
          <a:p>
            <a:pPr marL="285750" indent="-285750">
              <a:lnSpc>
                <a:spcPct val="125000"/>
              </a:lnSpc>
              <a:buFont typeface="Huawei Sans" panose="05000000000000000000" pitchFamily="2" charset="2"/>
              <a:buChar char="q"/>
            </a:pPr>
            <a:r>
              <a:rPr lang="zh-CN" altLang="en-US" sz="1200" dirty="0"/>
              <a:t>最小集群两节点</a:t>
            </a:r>
            <a:r>
              <a:rPr lang="en-US" altLang="zh-CN" sz="1200" dirty="0"/>
              <a:t>4U8G</a:t>
            </a:r>
            <a:r>
              <a:rPr lang="zh-CN" altLang="en-US" sz="1200" dirty="0"/>
              <a:t>，所有节点均能扩容</a:t>
            </a:r>
            <a:endParaRPr lang="en-US" altLang="zh-CN" sz="1200" dirty="0"/>
          </a:p>
          <a:p>
            <a:pPr marL="285750" indent="-285750">
              <a:lnSpc>
                <a:spcPct val="125000"/>
              </a:lnSpc>
              <a:buFont typeface="Huawei Sans" panose="05000000000000000000" pitchFamily="2" charset="2"/>
              <a:buChar char="q"/>
            </a:pPr>
            <a:r>
              <a:rPr lang="zh-CN" altLang="en-US" sz="1200" dirty="0"/>
              <a:t>规格升级和节点扩缩容，不影响业务</a:t>
            </a:r>
            <a:endParaRPr lang="en-US" altLang="zh-CN" sz="1200" dirty="0"/>
          </a:p>
        </p:txBody>
      </p:sp>
      <p:sp>
        <p:nvSpPr>
          <p:cNvPr id="12" name="文本框 11"/>
          <p:cNvSpPr txBox="1"/>
          <p:nvPr/>
        </p:nvSpPr>
        <p:spPr>
          <a:xfrm>
            <a:off x="10080738" y="2137082"/>
            <a:ext cx="470632" cy="830997"/>
          </a:xfrm>
          <a:prstGeom prst="rect">
            <a:avLst/>
          </a:prstGeom>
          <a:noFill/>
        </p:spPr>
        <p:txBody>
          <a:bodyPr wrap="square" rtlCol="0">
            <a:spAutoFit/>
          </a:bodyPr>
          <a:lstStyle/>
          <a:p>
            <a:r>
              <a:rPr lang="zh-CN" altLang="en-US" sz="1600" b="1" dirty="0">
                <a:solidFill>
                  <a:srgbClr val="FF0000"/>
                </a:solidFill>
              </a:rPr>
              <a:t>高可靠</a:t>
            </a:r>
            <a:endParaRPr lang="zh-CN" altLang="en-US" sz="1600" b="1" dirty="0">
              <a:solidFill>
                <a:srgbClr val="FF0000"/>
              </a:solidFill>
            </a:endParaRPr>
          </a:p>
        </p:txBody>
      </p:sp>
      <p:sp>
        <p:nvSpPr>
          <p:cNvPr id="13" name="文本框 12"/>
          <p:cNvSpPr txBox="1"/>
          <p:nvPr/>
        </p:nvSpPr>
        <p:spPr>
          <a:xfrm>
            <a:off x="1418475" y="4521099"/>
            <a:ext cx="470632" cy="1077218"/>
          </a:xfrm>
          <a:prstGeom prst="rect">
            <a:avLst/>
          </a:prstGeom>
          <a:noFill/>
        </p:spPr>
        <p:txBody>
          <a:bodyPr wrap="square" rtlCol="0">
            <a:spAutoFit/>
          </a:bodyPr>
          <a:lstStyle/>
          <a:p>
            <a:r>
              <a:rPr lang="zh-CN" altLang="en-US" sz="1600" b="1" dirty="0">
                <a:solidFill>
                  <a:srgbClr val="FF0000"/>
                </a:solidFill>
              </a:rPr>
              <a:t>界面管理</a:t>
            </a:r>
            <a:endParaRPr lang="zh-CN" altLang="en-US" sz="1600" b="1" dirty="0">
              <a:solidFill>
                <a:srgbClr val="FF0000"/>
              </a:solidFill>
            </a:endParaRPr>
          </a:p>
        </p:txBody>
      </p:sp>
      <p:sp>
        <p:nvSpPr>
          <p:cNvPr id="14" name="文本框 13"/>
          <p:cNvSpPr txBox="1"/>
          <p:nvPr/>
        </p:nvSpPr>
        <p:spPr>
          <a:xfrm>
            <a:off x="10090796" y="4507548"/>
            <a:ext cx="470632" cy="1077218"/>
          </a:xfrm>
          <a:prstGeom prst="rect">
            <a:avLst/>
          </a:prstGeom>
          <a:noFill/>
        </p:spPr>
        <p:txBody>
          <a:bodyPr wrap="square" rtlCol="0">
            <a:spAutoFit/>
          </a:bodyPr>
          <a:lstStyle/>
          <a:p>
            <a:r>
              <a:rPr lang="zh-CN" altLang="en-US" sz="1600" b="1" dirty="0">
                <a:solidFill>
                  <a:srgbClr val="FF0000"/>
                </a:solidFill>
              </a:rPr>
              <a:t>弹性扩缩</a:t>
            </a:r>
            <a:endParaRPr lang="zh-CN" altLang="en-US" sz="1600" b="1" dirty="0">
              <a:solidFill>
                <a:srgbClr val="FF0000"/>
              </a:solidFill>
            </a:endParaRPr>
          </a:p>
        </p:txBody>
      </p:sp>
      <p:pic>
        <p:nvPicPr>
          <p:cNvPr id="15" name="图片 14"/>
          <p:cNvPicPr>
            <a:picLocks noChangeAspect="1"/>
          </p:cNvPicPr>
          <p:nvPr/>
        </p:nvPicPr>
        <p:blipFill>
          <a:blip r:embed="rId3"/>
          <a:stretch>
            <a:fillRect/>
          </a:stretch>
        </p:blipFill>
        <p:spPr>
          <a:xfrm>
            <a:off x="5832707" y="4285873"/>
            <a:ext cx="4271700" cy="1536930"/>
          </a:xfrm>
          <a:prstGeom prst="rect">
            <a:avLst/>
          </a:prstGeom>
        </p:spPr>
      </p:pic>
      <p:pic>
        <p:nvPicPr>
          <p:cNvPr id="16" name="图片 15"/>
          <p:cNvPicPr>
            <a:picLocks noChangeAspect="1"/>
          </p:cNvPicPr>
          <p:nvPr/>
        </p:nvPicPr>
        <p:blipFill>
          <a:blip r:embed="rId4"/>
          <a:stretch>
            <a:fillRect/>
          </a:stretch>
        </p:blipFill>
        <p:spPr>
          <a:xfrm>
            <a:off x="1836575" y="4285873"/>
            <a:ext cx="3639409" cy="1500777"/>
          </a:xfrm>
          <a:prstGeom prst="rect">
            <a:avLst/>
          </a:prstGeom>
        </p:spPr>
      </p:pic>
      <p:sp>
        <p:nvSpPr>
          <p:cNvPr id="17" name="标题 16"/>
          <p:cNvSpPr>
            <a:spLocks noGrp="1"/>
          </p:cNvSpPr>
          <p:nvPr>
            <p:ph type="title"/>
          </p:nvPr>
        </p:nvSpPr>
        <p:spPr/>
        <p:txBody>
          <a:bodyPr/>
          <a:lstStyle/>
          <a:p>
            <a:r>
              <a:rPr lang="zh-CN" altLang="en-US" dirty="0"/>
              <a:t>华为云</a:t>
            </a:r>
            <a:r>
              <a:rPr lang="en-US" altLang="zh-CN" dirty="0"/>
              <a:t>MRS</a:t>
            </a:r>
            <a:r>
              <a:rPr lang="zh-CN" altLang="en-US" dirty="0"/>
              <a:t>优势：</a:t>
            </a:r>
            <a:endParaRPr lang="zh-CN" altLang="en-US" dirty="0"/>
          </a:p>
        </p:txBody>
      </p:sp>
      <p:sp>
        <p:nvSpPr>
          <p:cNvPr id="18" name="文本占位符 3"/>
          <p:cNvSpPr txBox="1"/>
          <p:nvPr/>
        </p:nvSpPr>
        <p:spPr>
          <a:xfrm>
            <a:off x="1003013" y="1233488"/>
            <a:ext cx="10185973" cy="4680000"/>
          </a:xfrm>
          <a:prstGeom prst="rect">
            <a:avLst/>
          </a:prstGeom>
        </p:spPr>
        <p:txBody>
          <a:bodyPr/>
          <a:lstStyle>
            <a:lvl1pPr marL="302260" indent="-302260" algn="l" defTabSz="913765" rtl="0" eaLnBrk="1" fontAlgn="ctr" latinLnBrk="0" hangingPunct="1">
              <a:lnSpc>
                <a:spcPct val="140000"/>
              </a:lnSpc>
              <a:spcBef>
                <a:spcPts val="790"/>
              </a:spcBef>
              <a:buSzPct val="50000"/>
              <a:buFont typeface="Huawei Sans" panose="05000000000000000000" pitchFamily="2" charset="2"/>
              <a:buChar char="l"/>
              <a:defRPr sz="2200" kern="1200">
                <a:solidFill>
                  <a:schemeClr val="tx1"/>
                </a:solidFill>
                <a:latin typeface="Huawei Sans" panose="020C0503030203020204" pitchFamily="34" charset="0"/>
                <a:ea typeface="方正兰亭黑简体" panose="02000000000000000000" pitchFamily="2" charset="-122"/>
                <a:cs typeface="+mn-cs"/>
              </a:defRPr>
            </a:lvl1pPr>
            <a:lvl2pPr marL="654685" indent="-252095" algn="l" defTabSz="913765" rtl="0" eaLnBrk="1" fontAlgn="ctr" latinLnBrk="0" hangingPunct="1">
              <a:lnSpc>
                <a:spcPct val="140000"/>
              </a:lnSpc>
              <a:spcBef>
                <a:spcPts val="720"/>
              </a:spcBef>
              <a:buClrTx/>
              <a:buSzPct val="50000"/>
              <a:buFont typeface="Huawei Sans" panose="05000000000000000000" pitchFamily="2" charset="2"/>
              <a:buChar char="p"/>
              <a:defRPr sz="2000" kern="1200">
                <a:solidFill>
                  <a:schemeClr val="tx1"/>
                </a:solidFill>
                <a:latin typeface="Huawei Sans" panose="020C0503030203020204" pitchFamily="34" charset="0"/>
                <a:ea typeface="方正兰亭黑简体" panose="02000000000000000000" pitchFamily="2" charset="-122"/>
                <a:cs typeface="+mn-cs"/>
              </a:defRPr>
            </a:lvl2pPr>
            <a:lvl3pPr marL="1003935" indent="-201295" algn="l" defTabSz="913765" rtl="0" eaLnBrk="1" fontAlgn="ctr" latinLnBrk="0" hangingPunct="1">
              <a:lnSpc>
                <a:spcPct val="140000"/>
              </a:lnSpc>
              <a:spcBef>
                <a:spcPts val="650"/>
              </a:spcBef>
              <a:buClrTx/>
              <a:buSzPct val="50000"/>
              <a:buFont typeface="Huawei Sans" panose="05000000000000000000" pitchFamily="2" charset="2"/>
              <a:buChar char="n"/>
              <a:defRPr sz="1800" kern="1200">
                <a:solidFill>
                  <a:schemeClr val="tx1"/>
                </a:solidFill>
                <a:latin typeface="Huawei Sans" panose="020C0503030203020204" pitchFamily="34" charset="0"/>
                <a:ea typeface="方正兰亭黑简体" panose="02000000000000000000" pitchFamily="2" charset="-122"/>
                <a:cs typeface="+mn-cs"/>
              </a:defRPr>
            </a:lvl3pPr>
            <a:lvl4pPr marL="1399540" indent="-198120" algn="l" defTabSz="913765" rtl="0" eaLnBrk="1" fontAlgn="ctr" latinLnBrk="0" hangingPunct="1">
              <a:lnSpc>
                <a:spcPct val="140000"/>
              </a:lnSpc>
              <a:spcBef>
                <a:spcPts val="575"/>
              </a:spcBef>
              <a:buFont typeface="Huawei Sans" panose="020C0503030203020204" pitchFamily="34" charset="0"/>
              <a:buChar char="−"/>
              <a:defRPr sz="1600" kern="1200">
                <a:solidFill>
                  <a:schemeClr val="tx1"/>
                </a:solidFill>
                <a:latin typeface="Huawei Sans" panose="020C0503030203020204" pitchFamily="34" charset="0"/>
                <a:ea typeface="方正兰亭黑简体" panose="02000000000000000000" pitchFamily="2" charset="-122"/>
                <a:cs typeface="+mn-cs"/>
              </a:defRPr>
            </a:lvl4pPr>
            <a:lvl5pPr marL="1802765" indent="-201295" algn="l" defTabSz="913765" rtl="0" eaLnBrk="1" fontAlgn="ctr" latinLnBrk="0" hangingPunct="1">
              <a:lnSpc>
                <a:spcPct val="140000"/>
              </a:lnSpc>
              <a:spcBef>
                <a:spcPts val="575"/>
              </a:spcBef>
              <a:buFont typeface="Huawei Sans" panose="020C0503030203020204" pitchFamily="34" charset="0"/>
              <a:buChar char="~"/>
              <a:defRPr sz="1400" kern="1200">
                <a:solidFill>
                  <a:schemeClr val="tx1"/>
                </a:solidFill>
                <a:latin typeface="Huawei Sans" panose="020C0503030203020204" pitchFamily="34" charset="0"/>
                <a:ea typeface="方正兰亭黑简体" panose="02000000000000000000" pitchFamily="2" charset="-122"/>
                <a:cs typeface="+mn-cs"/>
              </a:defRPr>
            </a:lvl5pPr>
            <a:lvl6pPr marL="2513330" indent="-228600" algn="l" defTabSz="913765" rtl="0" eaLnBrk="1" latinLnBrk="0" hangingPunct="1">
              <a:lnSpc>
                <a:spcPct val="90000"/>
              </a:lnSpc>
              <a:spcBef>
                <a:spcPts val="500"/>
              </a:spcBef>
              <a:buFont typeface="Huawei Sans" panose="020C0503030203020204" pitchFamily="34" charset="0"/>
              <a:buChar char="•"/>
              <a:defRPr sz="1800" kern="1200">
                <a:solidFill>
                  <a:schemeClr val="tx1"/>
                </a:solidFill>
                <a:latin typeface="+mn-lt"/>
                <a:ea typeface="+mn-ea"/>
                <a:cs typeface="+mn-cs"/>
              </a:defRPr>
            </a:lvl6pPr>
            <a:lvl7pPr marL="2970530" indent="-228600" algn="l" defTabSz="913765" rtl="0" eaLnBrk="1" latinLnBrk="0" hangingPunct="1">
              <a:lnSpc>
                <a:spcPct val="90000"/>
              </a:lnSpc>
              <a:spcBef>
                <a:spcPts val="500"/>
              </a:spcBef>
              <a:buFont typeface="Huawei Sans" panose="020C0503030203020204" pitchFamily="34" charset="0"/>
              <a:buChar char="•"/>
              <a:defRPr sz="1800" kern="1200">
                <a:solidFill>
                  <a:schemeClr val="tx1"/>
                </a:solidFill>
                <a:latin typeface="+mn-lt"/>
                <a:ea typeface="+mn-ea"/>
                <a:cs typeface="+mn-cs"/>
              </a:defRPr>
            </a:lvl7pPr>
            <a:lvl8pPr marL="3427730" indent="-228600" algn="l" defTabSz="913765" rtl="0" eaLnBrk="1" latinLnBrk="0" hangingPunct="1">
              <a:lnSpc>
                <a:spcPct val="90000"/>
              </a:lnSpc>
              <a:spcBef>
                <a:spcPts val="500"/>
              </a:spcBef>
              <a:buFont typeface="Huawei Sans" panose="020C0503030203020204" pitchFamily="34" charset="0"/>
              <a:buChar char="•"/>
              <a:defRPr sz="1800" kern="1200">
                <a:solidFill>
                  <a:schemeClr val="tx1"/>
                </a:solidFill>
                <a:latin typeface="+mn-lt"/>
                <a:ea typeface="+mn-ea"/>
                <a:cs typeface="+mn-cs"/>
              </a:defRPr>
            </a:lvl8pPr>
            <a:lvl9pPr marL="3884930" indent="-228600" algn="l" defTabSz="913765" rtl="0" eaLnBrk="1" latinLnBrk="0" hangingPunct="1">
              <a:lnSpc>
                <a:spcPct val="90000"/>
              </a:lnSpc>
              <a:spcBef>
                <a:spcPts val="500"/>
              </a:spcBef>
              <a:buFont typeface="Huawei Sans" panose="020C0503030203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l"/>
            </a:pPr>
            <a:r>
              <a:rPr lang="en-US" altLang="zh-CN" sz="1400" dirty="0">
                <a:latin typeface="+mn-lt"/>
              </a:rPr>
              <a:t>100%</a:t>
            </a:r>
            <a:r>
              <a:rPr lang="zh-CN" altLang="en-US" sz="1400" dirty="0">
                <a:latin typeface="+mn-lt"/>
              </a:rPr>
              <a:t>兼容开源基础上，增强性价比</a:t>
            </a:r>
            <a:r>
              <a:rPr lang="en-US" altLang="zh-CN" sz="1400" dirty="0">
                <a:latin typeface="+mn-lt"/>
              </a:rPr>
              <a:t>+</a:t>
            </a:r>
            <a:r>
              <a:rPr lang="zh-CN" altLang="en-US" sz="1400" dirty="0">
                <a:latin typeface="+mn-lt"/>
              </a:rPr>
              <a:t>企业级能力</a:t>
            </a:r>
            <a:br>
              <a:rPr lang="zh-CN" altLang="en-US" sz="1400" dirty="0">
                <a:latin typeface="+mn-lt"/>
                <a:ea typeface="+mn-ea"/>
                <a:sym typeface="+mn-ea"/>
              </a:rPr>
            </a:br>
            <a:br>
              <a:rPr lang="zh-CN" altLang="en-US" sz="1400" dirty="0">
                <a:latin typeface="+mn-lt"/>
              </a:rPr>
            </a:br>
            <a:endParaRPr lang="en-US" altLang="zh-CN" sz="1400" dirty="0" smtClean="0">
              <a:latin typeface="+mn-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6"/>
          <p:cNvSpPr/>
          <p:nvPr/>
        </p:nvSpPr>
        <p:spPr bwMode="auto">
          <a:xfrm>
            <a:off x="641602" y="5000508"/>
            <a:ext cx="5420194" cy="551672"/>
          </a:xfrm>
          <a:custGeom>
            <a:avLst/>
            <a:gdLst>
              <a:gd name="T0" fmla="*/ 637 w 754"/>
              <a:gd name="T1" fmla="*/ 407 h 415"/>
              <a:gd name="T2" fmla="*/ 92 w 754"/>
              <a:gd name="T3" fmla="*/ 403 h 415"/>
              <a:gd name="T4" fmla="*/ 15 w 754"/>
              <a:gd name="T5" fmla="*/ 290 h 415"/>
              <a:gd name="T6" fmla="*/ 139 w 754"/>
              <a:gd name="T7" fmla="*/ 204 h 415"/>
              <a:gd name="T8" fmla="*/ 287 w 754"/>
              <a:gd name="T9" fmla="*/ 26 h 415"/>
              <a:gd name="T10" fmla="*/ 504 w 754"/>
              <a:gd name="T11" fmla="*/ 122 h 415"/>
              <a:gd name="T12" fmla="*/ 650 w 754"/>
              <a:gd name="T13" fmla="*/ 119 h 415"/>
              <a:gd name="T14" fmla="*/ 678 w 754"/>
              <a:gd name="T15" fmla="*/ 244 h 415"/>
              <a:gd name="T16" fmla="*/ 742 w 754"/>
              <a:gd name="T17" fmla="*/ 336 h 415"/>
              <a:gd name="T18" fmla="*/ 637 w 754"/>
              <a:gd name="T19" fmla="*/ 407 h 415"/>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8992 w 10000"/>
              <a:gd name="connsiteY7" fmla="*/ 5880 h 10000"/>
              <a:gd name="connsiteX8" fmla="*/ 9841 w 10000"/>
              <a:gd name="connsiteY8" fmla="*/ 8096 h 10000"/>
              <a:gd name="connsiteX9" fmla="*/ 8448 w 10000"/>
              <a:gd name="connsiteY9" fmla="*/ 9807 h 10000"/>
              <a:gd name="connsiteX0-1" fmla="*/ 8448 w 10000"/>
              <a:gd name="connsiteY0-2" fmla="*/ 9807 h 10000"/>
              <a:gd name="connsiteX1-3" fmla="*/ 1220 w 10000"/>
              <a:gd name="connsiteY1-4" fmla="*/ 9711 h 10000"/>
              <a:gd name="connsiteX2-5" fmla="*/ 199 w 10000"/>
              <a:gd name="connsiteY2-6" fmla="*/ 6988 h 10000"/>
              <a:gd name="connsiteX3-7" fmla="*/ 1470 w 10000"/>
              <a:gd name="connsiteY3-8" fmla="*/ 4211 h 10000"/>
              <a:gd name="connsiteX4-9" fmla="*/ 3806 w 10000"/>
              <a:gd name="connsiteY4-10" fmla="*/ 627 h 10000"/>
              <a:gd name="connsiteX5-11" fmla="*/ 6684 w 10000"/>
              <a:gd name="connsiteY5-12" fmla="*/ 2940 h 10000"/>
              <a:gd name="connsiteX6-13" fmla="*/ 8621 w 10000"/>
              <a:gd name="connsiteY6-14" fmla="*/ 2867 h 10000"/>
              <a:gd name="connsiteX7-15" fmla="*/ 9353 w 10000"/>
              <a:gd name="connsiteY7-16" fmla="*/ 5815 h 10000"/>
              <a:gd name="connsiteX8-17" fmla="*/ 9841 w 10000"/>
              <a:gd name="connsiteY8-18" fmla="*/ 8096 h 10000"/>
              <a:gd name="connsiteX9-19" fmla="*/ 8448 w 10000"/>
              <a:gd name="connsiteY9-20" fmla="*/ 9807 h 10000"/>
              <a:gd name="connsiteX0-21" fmla="*/ 8448 w 10000"/>
              <a:gd name="connsiteY0-22" fmla="*/ 9807 h 10000"/>
              <a:gd name="connsiteX1-23" fmla="*/ 1220 w 10000"/>
              <a:gd name="connsiteY1-24" fmla="*/ 9711 h 10000"/>
              <a:gd name="connsiteX2-25" fmla="*/ 199 w 10000"/>
              <a:gd name="connsiteY2-26" fmla="*/ 6988 h 10000"/>
              <a:gd name="connsiteX3-27" fmla="*/ 1638 w 10000"/>
              <a:gd name="connsiteY3-28" fmla="*/ 4336 h 10000"/>
              <a:gd name="connsiteX4-29" fmla="*/ 3806 w 10000"/>
              <a:gd name="connsiteY4-30" fmla="*/ 627 h 10000"/>
              <a:gd name="connsiteX5-31" fmla="*/ 6684 w 10000"/>
              <a:gd name="connsiteY5-32" fmla="*/ 2940 h 10000"/>
              <a:gd name="connsiteX6-33" fmla="*/ 8621 w 10000"/>
              <a:gd name="connsiteY6-34" fmla="*/ 2867 h 10000"/>
              <a:gd name="connsiteX7-35" fmla="*/ 9353 w 10000"/>
              <a:gd name="connsiteY7-36" fmla="*/ 5815 h 10000"/>
              <a:gd name="connsiteX8-37" fmla="*/ 9841 w 10000"/>
              <a:gd name="connsiteY8-38" fmla="*/ 8096 h 10000"/>
              <a:gd name="connsiteX9-39" fmla="*/ 8448 w 10000"/>
              <a:gd name="connsiteY9-40" fmla="*/ 9807 h 10000"/>
              <a:gd name="connsiteX0-41" fmla="*/ 8448 w 10000"/>
              <a:gd name="connsiteY0-42" fmla="*/ 9807 h 10000"/>
              <a:gd name="connsiteX1-43" fmla="*/ 1220 w 10000"/>
              <a:gd name="connsiteY1-44" fmla="*/ 9711 h 10000"/>
              <a:gd name="connsiteX2-45" fmla="*/ 199 w 10000"/>
              <a:gd name="connsiteY2-46" fmla="*/ 6988 h 10000"/>
              <a:gd name="connsiteX3-47" fmla="*/ 1638 w 10000"/>
              <a:gd name="connsiteY3-48" fmla="*/ 4336 h 10000"/>
              <a:gd name="connsiteX4-49" fmla="*/ 3806 w 10000"/>
              <a:gd name="connsiteY4-50" fmla="*/ 627 h 10000"/>
              <a:gd name="connsiteX5-51" fmla="*/ 6684 w 10000"/>
              <a:gd name="connsiteY5-52" fmla="*/ 2940 h 10000"/>
              <a:gd name="connsiteX6-53" fmla="*/ 8621 w 10000"/>
              <a:gd name="connsiteY6-54" fmla="*/ 2867 h 10000"/>
              <a:gd name="connsiteX7-55" fmla="*/ 9054 w 10000"/>
              <a:gd name="connsiteY7-56" fmla="*/ 5692 h 10000"/>
              <a:gd name="connsiteX8-57" fmla="*/ 9841 w 10000"/>
              <a:gd name="connsiteY8-58" fmla="*/ 8096 h 10000"/>
              <a:gd name="connsiteX9-59" fmla="*/ 8448 w 10000"/>
              <a:gd name="connsiteY9-60" fmla="*/ 9807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0000" h="10000">
                <a:moveTo>
                  <a:pt x="8448" y="9807"/>
                </a:moveTo>
                <a:lnTo>
                  <a:pt x="1220" y="9711"/>
                </a:lnTo>
                <a:cubicBezTo>
                  <a:pt x="1220" y="9711"/>
                  <a:pt x="0" y="9253"/>
                  <a:pt x="199" y="6988"/>
                </a:cubicBezTo>
                <a:cubicBezTo>
                  <a:pt x="424" y="4530"/>
                  <a:pt x="1638" y="4336"/>
                  <a:pt x="1638" y="4336"/>
                </a:cubicBezTo>
                <a:cubicBezTo>
                  <a:pt x="1638" y="4336"/>
                  <a:pt x="1711" y="1277"/>
                  <a:pt x="3806" y="627"/>
                </a:cubicBezTo>
                <a:cubicBezTo>
                  <a:pt x="5849" y="0"/>
                  <a:pt x="6684" y="2940"/>
                  <a:pt x="6684" y="2940"/>
                </a:cubicBezTo>
                <a:cubicBezTo>
                  <a:pt x="6684" y="2940"/>
                  <a:pt x="7732" y="1542"/>
                  <a:pt x="8621" y="2867"/>
                </a:cubicBezTo>
                <a:cubicBezTo>
                  <a:pt x="9363" y="3952"/>
                  <a:pt x="9054" y="5692"/>
                  <a:pt x="9054" y="5692"/>
                </a:cubicBezTo>
                <a:cubicBezTo>
                  <a:pt x="9054" y="5692"/>
                  <a:pt x="10000" y="6361"/>
                  <a:pt x="9841" y="8096"/>
                </a:cubicBezTo>
                <a:cubicBezTo>
                  <a:pt x="9668" y="10000"/>
                  <a:pt x="8448" y="9807"/>
                  <a:pt x="8448" y="9807"/>
                </a:cubicBezTo>
                <a:close/>
              </a:path>
            </a:pathLst>
          </a:custGeom>
          <a:solidFill>
            <a:schemeClr val="bg1">
              <a:lumMod val="85000"/>
            </a:schemeClr>
          </a:solidFill>
          <a:ln w="12700" cap="flat">
            <a:solidFill>
              <a:schemeClr val="bg1">
                <a:lumMod val="85000"/>
              </a:schemeClr>
            </a:solidFill>
            <a:prstDash val="solid"/>
            <a:miter lim="800000"/>
          </a:ln>
        </p:spPr>
        <p:txBody>
          <a:bodyPr vert="horz" wrap="none" lIns="0" tIns="0" rIns="0" bIns="0" numCol="1" anchor="t" anchorCtr="0" compatLnSpc="1"/>
          <a:lstStyle/>
          <a:p>
            <a:pPr defTabSz="765810">
              <a:defRPr/>
            </a:pPr>
            <a:endParaRPr lang="zh-CN" altLang="en-US" sz="1000" kern="0" dirty="0">
              <a:solidFill>
                <a:prstClr val="white"/>
              </a:solidFill>
              <a:latin typeface="方正兰亭黑简体" panose="02000000000000000000" pitchFamily="2" charset="-122"/>
              <a:ea typeface="方正兰亭黑简体" panose="02000000000000000000" pitchFamily="2" charset="-122"/>
              <a:cs typeface="Huawei Sans" panose="020C0503030203020204" pitchFamily="34" charset="0"/>
            </a:endParaRPr>
          </a:p>
        </p:txBody>
      </p:sp>
      <p:sp>
        <p:nvSpPr>
          <p:cNvPr id="67" name="标题 1"/>
          <p:cNvSpPr>
            <a:spLocks noGrp="1"/>
          </p:cNvSpPr>
          <p:nvPr>
            <p:ph type="title"/>
          </p:nvPr>
        </p:nvSpPr>
        <p:spPr>
          <a:xfrm>
            <a:off x="1594177" y="410400"/>
            <a:ext cx="10021419" cy="640800"/>
          </a:xfrm>
        </p:spPr>
        <p:txBody>
          <a:bodyPr/>
          <a:lstStyle/>
          <a:p>
            <a:r>
              <a:rPr lang="en-US" altLang="zh-CN" sz="2800" dirty="0" smtClean="0"/>
              <a:t>DWS</a:t>
            </a:r>
            <a:r>
              <a:rPr lang="zh-CN" altLang="en-US" sz="2800" dirty="0" smtClean="0"/>
              <a:t>：基于</a:t>
            </a:r>
            <a:r>
              <a:rPr lang="en-US" altLang="zh-CN" sz="2800" dirty="0" err="1" smtClean="0"/>
              <a:t>GaussDB</a:t>
            </a:r>
            <a:r>
              <a:rPr lang="zh-CN" altLang="en-US" sz="2800" dirty="0" smtClean="0"/>
              <a:t>，完全兼容</a:t>
            </a:r>
            <a:r>
              <a:rPr lang="en-US" altLang="zh-CN" sz="2800" dirty="0" smtClean="0"/>
              <a:t>SQL</a:t>
            </a:r>
            <a:r>
              <a:rPr lang="zh-CN" altLang="en-US" sz="2800" dirty="0" smtClean="0"/>
              <a:t>标准的云化数据仓库服务</a:t>
            </a:r>
            <a:endParaRPr lang="zh-CN" altLang="en-US" sz="2800" dirty="0">
              <a:sym typeface="Huawei Sans" panose="05000000000000000000" pitchFamily="2" charset="2"/>
            </a:endParaRPr>
          </a:p>
        </p:txBody>
      </p:sp>
      <p:sp>
        <p:nvSpPr>
          <p:cNvPr id="100" name="矩形 99"/>
          <p:cNvSpPr/>
          <p:nvPr/>
        </p:nvSpPr>
        <p:spPr>
          <a:xfrm>
            <a:off x="589009" y="1284600"/>
            <a:ext cx="5254616" cy="369332"/>
          </a:xfrm>
          <a:prstGeom prst="rect">
            <a:avLst/>
          </a:prstGeom>
          <a:noFill/>
          <a:ln>
            <a:noFill/>
          </a:ln>
        </p:spPr>
        <p:txBody>
          <a:bodyPr wrap="square">
            <a:spAutoFit/>
          </a:bodyPr>
          <a:lstStyle/>
          <a:p>
            <a:pPr algn="ctr" fontAlgn="base">
              <a:spcBef>
                <a:spcPct val="0"/>
              </a:spcBef>
              <a:spcAft>
                <a:spcPct val="0"/>
              </a:spcAft>
            </a:pPr>
            <a:r>
              <a:rPr lang="zh-CN" altLang="en-US" b="1" dirty="0" smtClean="0">
                <a:latin typeface="方正兰亭黑简体" panose="02000000000000000000" pitchFamily="2" charset="-122"/>
                <a:ea typeface="方正兰亭黑简体" panose="02000000000000000000" pitchFamily="2" charset="-122"/>
              </a:rPr>
              <a:t>分布式架构</a:t>
            </a:r>
            <a:endParaRPr lang="zh-CN" altLang="en-US" b="1" dirty="0">
              <a:latin typeface="方正兰亭黑简体" panose="02000000000000000000" pitchFamily="2" charset="-122"/>
              <a:ea typeface="方正兰亭黑简体" panose="02000000000000000000" pitchFamily="2" charset="-122"/>
            </a:endParaRPr>
          </a:p>
        </p:txBody>
      </p:sp>
      <p:sp>
        <p:nvSpPr>
          <p:cNvPr id="101" name="矩形 100"/>
          <p:cNvSpPr/>
          <p:nvPr/>
        </p:nvSpPr>
        <p:spPr bwMode="auto">
          <a:xfrm>
            <a:off x="609277" y="2907542"/>
            <a:ext cx="2044249" cy="1910692"/>
          </a:xfrm>
          <a:prstGeom prst="rect">
            <a:avLst/>
          </a:prstGeom>
          <a:solidFill>
            <a:srgbClr val="00B0F0"/>
          </a:solidFill>
          <a:ln w="9525" cap="flat" cmpd="sng" algn="ctr">
            <a:solidFill>
              <a:srgbClr val="00B0F0"/>
            </a:solidFill>
            <a:prstDash val="solid"/>
            <a:round/>
            <a:headEnd type="none" w="med" len="med"/>
            <a:tailEnd type="none" w="med" len="med"/>
          </a:ln>
          <a:effectLst/>
        </p:spPr>
        <p:txBody>
          <a:bodyPr vert="horz" wrap="square" lIns="121864" tIns="60932" rIns="121864" bIns="60932" numCol="1" rtlCol="0" anchor="t" anchorCtr="0" compatLnSpc="1"/>
          <a:lstStyle/>
          <a:p>
            <a:pPr defTabSz="913130" fontAlgn="base">
              <a:spcBef>
                <a:spcPct val="0"/>
              </a:spcBef>
              <a:spcAft>
                <a:spcPct val="0"/>
              </a:spcAft>
              <a:buClr>
                <a:srgbClr val="CC9900"/>
              </a:buClr>
              <a:buFont typeface="Huawei Sans" panose="05000000000000000000" pitchFamily="2" charset="2"/>
              <a:buChar char="n"/>
              <a:defRPr/>
            </a:pPr>
            <a:endParaRPr lang="zh-CN" altLang="en-US" sz="900" b="1" kern="0" dirty="0">
              <a:solidFill>
                <a:srgbClr val="000000"/>
              </a:solidFill>
              <a:latin typeface="方正兰亭黑简体" panose="02000000000000000000" pitchFamily="2" charset="-122"/>
              <a:ea typeface="方正兰亭黑简体" panose="02000000000000000000" pitchFamily="2" charset="-122"/>
            </a:endParaRPr>
          </a:p>
        </p:txBody>
      </p:sp>
      <p:sp>
        <p:nvSpPr>
          <p:cNvPr id="103" name="矩形 102"/>
          <p:cNvSpPr/>
          <p:nvPr/>
        </p:nvSpPr>
        <p:spPr>
          <a:xfrm>
            <a:off x="749630" y="3496290"/>
            <a:ext cx="1763541" cy="337413"/>
          </a:xfrm>
          <a:prstGeom prst="rect">
            <a:avLst/>
          </a:prstGeom>
          <a:solidFill>
            <a:srgbClr val="FFFFFF">
              <a:lumMod val="85000"/>
            </a:srgbClr>
          </a:solidFill>
          <a:ln w="3175" cap="flat" cmpd="sng" algn="ctr">
            <a:solidFill>
              <a:srgbClr val="000000"/>
            </a:solidFill>
            <a:prstDash val="solid"/>
          </a:ln>
          <a:effectLst>
            <a:outerShdw blurRad="50800" dist="38100" dir="5400000" algn="t" rotWithShape="0">
              <a:prstClr val="black">
                <a:alpha val="40000"/>
              </a:prstClr>
            </a:outerShdw>
          </a:effectLst>
        </p:spPr>
        <p:txBody>
          <a:bodyPr lIns="91376" tIns="45688" rIns="91376" bIns="45688" rtlCol="0"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200" b="1" i="0" u="none" strike="noStrike" kern="0" cap="none" spc="0" normalizeH="0" baseline="0" noProof="0" dirty="0" smtClean="0">
                <a:ln>
                  <a:noFill/>
                </a:ln>
                <a:solidFill>
                  <a:srgbClr val="000000"/>
                </a:solidFill>
                <a:effectLst/>
                <a:uLnTx/>
                <a:uFillTx/>
                <a:latin typeface="方正兰亭黑简体" panose="02000000000000000000" pitchFamily="2" charset="-122"/>
                <a:ea typeface="方正兰亭黑简体" panose="02000000000000000000" pitchFamily="2" charset="-122"/>
              </a:rPr>
              <a:t>分布式</a:t>
            </a:r>
            <a:r>
              <a:rPr kumimoji="0" lang="en-US" altLang="zh-CN" sz="1200" b="1" i="0" u="none" strike="noStrike" kern="0" cap="none" spc="0" normalizeH="0" baseline="0" noProof="0" dirty="0" smtClean="0">
                <a:ln>
                  <a:noFill/>
                </a:ln>
                <a:solidFill>
                  <a:srgbClr val="000000"/>
                </a:solidFill>
                <a:effectLst/>
                <a:uLnTx/>
                <a:uFillTx/>
                <a:ea typeface="方正兰亭黑简体" panose="02000000000000000000" pitchFamily="2" charset="-122"/>
                <a:cs typeface="+mn-cs"/>
              </a:rPr>
              <a:t>SQL</a:t>
            </a:r>
            <a:endParaRPr kumimoji="0" lang="zh-CN" altLang="en-US" sz="1200" b="1" i="0" u="none" strike="noStrike" kern="0" cap="none" spc="0" normalizeH="0" baseline="0" noProof="0" dirty="0" smtClean="0">
              <a:ln>
                <a:noFill/>
              </a:ln>
              <a:solidFill>
                <a:srgbClr val="000000"/>
              </a:solidFill>
              <a:effectLst/>
              <a:uLnTx/>
              <a:uFillTx/>
              <a:ea typeface="方正兰亭黑简体" panose="02000000000000000000" pitchFamily="2" charset="-122"/>
              <a:cs typeface="+mn-cs"/>
            </a:endParaRPr>
          </a:p>
        </p:txBody>
      </p:sp>
      <p:sp>
        <p:nvSpPr>
          <p:cNvPr id="104" name="文本框 103"/>
          <p:cNvSpPr txBox="1"/>
          <p:nvPr/>
        </p:nvSpPr>
        <p:spPr>
          <a:xfrm>
            <a:off x="1041098" y="2944748"/>
            <a:ext cx="1151528" cy="276934"/>
          </a:xfrm>
          <a:prstGeom prst="rect">
            <a:avLst/>
          </a:prstGeom>
          <a:noFill/>
        </p:spPr>
        <p:txBody>
          <a:bodyPr wrap="square" lIns="91376" tIns="45688" rIns="91376" bIns="45688" rtlCol="0">
            <a:spAutoFit/>
          </a:bodyPr>
          <a:lstStyle/>
          <a:p>
            <a:pPr algn="ctr" fontAlgn="base">
              <a:spcBef>
                <a:spcPct val="0"/>
              </a:spcBef>
              <a:spcAft>
                <a:spcPct val="0"/>
              </a:spcAft>
            </a:pPr>
            <a:r>
              <a:rPr lang="en-US" altLang="zh-CN" sz="1200" b="1" dirty="0">
                <a:ea typeface="方正兰亭黑简体" panose="02000000000000000000" pitchFamily="2" charset="-122"/>
              </a:rPr>
              <a:t>Data Node</a:t>
            </a:r>
            <a:endParaRPr lang="zh-CN" altLang="en-US" sz="1200" b="1" dirty="0">
              <a:ea typeface="方正兰亭黑简体" panose="02000000000000000000" pitchFamily="2" charset="-122"/>
            </a:endParaRPr>
          </a:p>
        </p:txBody>
      </p:sp>
      <p:sp>
        <p:nvSpPr>
          <p:cNvPr id="105" name="矩形 104"/>
          <p:cNvSpPr/>
          <p:nvPr/>
        </p:nvSpPr>
        <p:spPr>
          <a:xfrm>
            <a:off x="602274" y="2005406"/>
            <a:ext cx="2275055" cy="337413"/>
          </a:xfrm>
          <a:prstGeom prst="rect">
            <a:avLst/>
          </a:prstGeom>
          <a:solidFill>
            <a:srgbClr val="FFFFFF">
              <a:lumMod val="85000"/>
            </a:srgbClr>
          </a:solidFill>
          <a:ln w="3175" cap="flat" cmpd="sng" algn="ctr">
            <a:solidFill>
              <a:srgbClr val="000000"/>
            </a:solidFill>
            <a:prstDash val="solid"/>
          </a:ln>
          <a:effectLst>
            <a:outerShdw blurRad="50800" dist="38100" dir="5400000" algn="t" rotWithShape="0">
              <a:prstClr val="black">
                <a:alpha val="40000"/>
              </a:prstClr>
            </a:outerShdw>
          </a:effectLst>
        </p:spPr>
        <p:txBody>
          <a:bodyPr lIns="91376" tIns="45688" rIns="91376" bIns="45688" rtlCol="0"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1200" b="1" i="0" u="none" strike="noStrike" kern="0" cap="none" spc="0" normalizeH="0" baseline="0" noProof="0" dirty="0" smtClean="0">
                <a:ln>
                  <a:noFill/>
                </a:ln>
                <a:solidFill>
                  <a:srgbClr val="000000"/>
                </a:solidFill>
                <a:effectLst/>
                <a:uLnTx/>
                <a:uFillTx/>
                <a:ea typeface="方正兰亭黑简体" panose="02000000000000000000" pitchFamily="2" charset="-122"/>
              </a:rPr>
              <a:t>CN</a:t>
            </a:r>
            <a:r>
              <a:rPr kumimoji="0" lang="zh-CN" altLang="en-US" sz="1200" b="1" i="0" u="none" strike="noStrike" kern="0" cap="none" spc="0" normalizeH="0" baseline="0" noProof="0" dirty="0" smtClean="0">
                <a:ln>
                  <a:noFill/>
                </a:ln>
                <a:solidFill>
                  <a:srgbClr val="000000"/>
                </a:solidFill>
                <a:effectLst/>
                <a:uLnTx/>
                <a:uFillTx/>
                <a:latin typeface="方正兰亭黑简体" panose="02000000000000000000" pitchFamily="2" charset="-122"/>
                <a:ea typeface="方正兰亭黑简体" panose="02000000000000000000" pitchFamily="2" charset="-122"/>
              </a:rPr>
              <a:t>（接入节点）</a:t>
            </a:r>
            <a:endParaRPr kumimoji="0" lang="zh-CN" altLang="en-US" sz="1200" b="1" i="0" u="none" strike="noStrike" kern="0" cap="none" spc="0" normalizeH="0" baseline="0" noProof="0" dirty="0" smtClean="0">
              <a:ln>
                <a:noFill/>
              </a:ln>
              <a:solidFill>
                <a:srgbClr val="000000"/>
              </a:solidFill>
              <a:effectLst/>
              <a:uLnTx/>
              <a:uFillTx/>
              <a:latin typeface="方正兰亭黑简体" panose="02000000000000000000" pitchFamily="2" charset="-122"/>
              <a:ea typeface="方正兰亭黑简体" panose="02000000000000000000" pitchFamily="2" charset="-122"/>
            </a:endParaRPr>
          </a:p>
        </p:txBody>
      </p:sp>
      <p:sp>
        <p:nvSpPr>
          <p:cNvPr id="106" name="矩形 105"/>
          <p:cNvSpPr/>
          <p:nvPr/>
        </p:nvSpPr>
        <p:spPr>
          <a:xfrm>
            <a:off x="3765596" y="2005406"/>
            <a:ext cx="2335528" cy="337413"/>
          </a:xfrm>
          <a:prstGeom prst="rect">
            <a:avLst/>
          </a:prstGeom>
          <a:solidFill>
            <a:srgbClr val="FFFFFF">
              <a:lumMod val="85000"/>
            </a:srgbClr>
          </a:solidFill>
          <a:ln w="3175" cap="flat" cmpd="sng" algn="ctr">
            <a:solidFill>
              <a:srgbClr val="000000"/>
            </a:solidFill>
            <a:prstDash val="solid"/>
          </a:ln>
          <a:effectLst>
            <a:outerShdw blurRad="50800" dist="38100" dir="5400000" algn="t" rotWithShape="0">
              <a:prstClr val="black">
                <a:alpha val="40000"/>
              </a:prstClr>
            </a:outerShdw>
          </a:effectLst>
        </p:spPr>
        <p:txBody>
          <a:bodyPr lIns="91376" tIns="45688" rIns="91376" bIns="45688" rtlCol="0"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1200" b="1" i="0" u="none" strike="noStrike" kern="0" cap="none" spc="0" normalizeH="0" baseline="0" noProof="0" dirty="0" smtClean="0">
                <a:ln>
                  <a:noFill/>
                </a:ln>
                <a:solidFill>
                  <a:srgbClr val="000000"/>
                </a:solidFill>
                <a:effectLst/>
                <a:uLnTx/>
                <a:uFillTx/>
                <a:ea typeface="方正兰亭黑简体" panose="02000000000000000000" pitchFamily="2" charset="-122"/>
              </a:rPr>
              <a:t>GTM</a:t>
            </a:r>
            <a:r>
              <a:rPr kumimoji="0" lang="zh-CN" altLang="en-US" sz="1200" b="1" i="0" u="none" strike="noStrike" kern="0" cap="none" spc="0" normalizeH="0" baseline="0" noProof="0" dirty="0" smtClean="0">
                <a:ln>
                  <a:noFill/>
                </a:ln>
                <a:solidFill>
                  <a:srgbClr val="000000"/>
                </a:solidFill>
                <a:effectLst/>
                <a:uLnTx/>
                <a:uFillTx/>
                <a:latin typeface="方正兰亭黑简体" panose="02000000000000000000" pitchFamily="2" charset="-122"/>
                <a:ea typeface="方正兰亭黑简体" panose="02000000000000000000" pitchFamily="2" charset="-122"/>
              </a:rPr>
              <a:t>（分布式事务管理器）</a:t>
            </a:r>
            <a:endParaRPr kumimoji="0" lang="zh-CN" altLang="en-US" sz="1200" b="1" i="0" u="none" strike="noStrike" kern="0" cap="none" spc="0" normalizeH="0" baseline="0" noProof="0" dirty="0" smtClean="0">
              <a:ln>
                <a:noFill/>
              </a:ln>
              <a:solidFill>
                <a:srgbClr val="000000"/>
              </a:solidFill>
              <a:effectLst/>
              <a:uLnTx/>
              <a:uFillTx/>
              <a:latin typeface="方正兰亭黑简体" panose="02000000000000000000" pitchFamily="2" charset="-122"/>
              <a:ea typeface="方正兰亭黑简体" panose="02000000000000000000" pitchFamily="2" charset="-122"/>
            </a:endParaRPr>
          </a:p>
        </p:txBody>
      </p:sp>
      <p:sp>
        <p:nvSpPr>
          <p:cNvPr id="107" name="TextBox 288"/>
          <p:cNvSpPr txBox="1"/>
          <p:nvPr/>
        </p:nvSpPr>
        <p:spPr>
          <a:xfrm>
            <a:off x="1774732" y="2537219"/>
            <a:ext cx="3238672" cy="276999"/>
          </a:xfrm>
          <a:prstGeom prst="rect">
            <a:avLst/>
          </a:prstGeom>
          <a:noFill/>
        </p:spPr>
        <p:txBody>
          <a:bodyPr wrap="square" rtlCol="0">
            <a:spAutoFit/>
          </a:bodyPr>
          <a:lstStyle/>
          <a:p>
            <a:pPr algn="ctr" fontAlgn="base">
              <a:spcBef>
                <a:spcPct val="0"/>
              </a:spcBef>
              <a:spcAft>
                <a:spcPct val="0"/>
              </a:spcAft>
              <a:defRPr/>
            </a:pPr>
            <a:r>
              <a:rPr lang="en-US" altLang="zh-CN" sz="1200" b="1" dirty="0">
                <a:ea typeface="方正兰亭黑简体" panose="02000000000000000000" pitchFamily="2" charset="-122"/>
              </a:rPr>
              <a:t>Computing network</a:t>
            </a:r>
            <a:r>
              <a:rPr lang="zh-CN" altLang="en-US" sz="1200" b="1" dirty="0">
                <a:ea typeface="方正兰亭黑简体" panose="02000000000000000000" pitchFamily="2" charset="-122"/>
              </a:rPr>
              <a:t>：</a:t>
            </a:r>
            <a:r>
              <a:rPr lang="en-US" altLang="zh-CN" sz="1200" b="1" dirty="0">
                <a:ea typeface="方正兰亭黑简体" panose="02000000000000000000" pitchFamily="2" charset="-122"/>
              </a:rPr>
              <a:t>TCP/RDMA</a:t>
            </a:r>
            <a:endParaRPr lang="zh-CN" altLang="en-US" sz="1200" b="1" dirty="0">
              <a:ea typeface="方正兰亭黑简体" panose="02000000000000000000" pitchFamily="2" charset="-122"/>
            </a:endParaRPr>
          </a:p>
        </p:txBody>
      </p:sp>
      <p:sp>
        <p:nvSpPr>
          <p:cNvPr id="108" name="左右箭头 107"/>
          <p:cNvSpPr/>
          <p:nvPr/>
        </p:nvSpPr>
        <p:spPr bwMode="auto">
          <a:xfrm>
            <a:off x="872260" y="2518342"/>
            <a:ext cx="5004000" cy="72000"/>
          </a:xfrm>
          <a:prstGeom prst="leftRightArrow">
            <a:avLst/>
          </a:prstGeom>
          <a:solidFill>
            <a:schemeClr val="accent1"/>
          </a:solidFill>
          <a:ln w="12700" cap="flat" cmpd="sng" algn="ctr">
            <a:solidFill>
              <a:schemeClr val="accent1"/>
            </a:solidFill>
            <a:prstDash val="solid"/>
          </a:ln>
          <a:effectLst/>
        </p:spPr>
        <p:txBody>
          <a:bodyPr rtlCol="0" anchor="ctr"/>
          <a:lstStyle/>
          <a:p>
            <a:pPr marL="0" marR="0" lvl="0" indent="0" algn="ctr" defTabSz="913765" eaLnBrk="1" fontAlgn="base" latinLnBrk="0" hangingPunct="1">
              <a:lnSpc>
                <a:spcPct val="100000"/>
              </a:lnSpc>
              <a:spcBef>
                <a:spcPct val="0"/>
              </a:spcBef>
              <a:spcAft>
                <a:spcPct val="0"/>
              </a:spcAft>
              <a:buClrTx/>
              <a:buSzTx/>
              <a:buFontTx/>
              <a:buNone/>
              <a:defRPr/>
            </a:pPr>
            <a:endParaRPr kumimoji="0" lang="zh-CN" altLang="en-US" sz="900" b="0" i="0" u="none" strike="noStrike" kern="0" cap="none" spc="0" normalizeH="0" baseline="0" noProof="0" dirty="0" smtClean="0">
              <a:ln>
                <a:noFill/>
              </a:ln>
              <a:solidFill>
                <a:srgbClr val="FFFFFF"/>
              </a:solidFill>
              <a:effectLst/>
              <a:uLnTx/>
              <a:uFillTx/>
              <a:latin typeface="方正兰亭黑简体" panose="02000000000000000000" pitchFamily="2" charset="-122"/>
              <a:ea typeface="方正兰亭黑简体" panose="02000000000000000000" pitchFamily="2" charset="-122"/>
              <a:cs typeface="Huawei Sans" panose="020C0503030203020204" pitchFamily="34" charset="0"/>
            </a:endParaRPr>
          </a:p>
        </p:txBody>
      </p:sp>
      <p:cxnSp>
        <p:nvCxnSpPr>
          <p:cNvPr id="109" name="直接箭头连接符 108"/>
          <p:cNvCxnSpPr/>
          <p:nvPr/>
        </p:nvCxnSpPr>
        <p:spPr bwMode="auto">
          <a:xfrm>
            <a:off x="1588420" y="2355282"/>
            <a:ext cx="0" cy="540000"/>
          </a:xfrm>
          <a:prstGeom prst="straightConnector1">
            <a:avLst/>
          </a:prstGeom>
          <a:noFill/>
          <a:ln w="25400" cap="flat" cmpd="sng" algn="ctr">
            <a:solidFill>
              <a:schemeClr val="accent1"/>
            </a:solidFill>
            <a:prstDash val="solid"/>
            <a:round/>
            <a:headEnd type="none" w="med" len="med"/>
            <a:tailEnd type="none"/>
          </a:ln>
          <a:effectLst/>
        </p:spPr>
      </p:cxnSp>
      <p:cxnSp>
        <p:nvCxnSpPr>
          <p:cNvPr id="110" name="直接箭头连接符 109"/>
          <p:cNvCxnSpPr/>
          <p:nvPr/>
        </p:nvCxnSpPr>
        <p:spPr bwMode="auto">
          <a:xfrm>
            <a:off x="5114976" y="2355282"/>
            <a:ext cx="0" cy="540000"/>
          </a:xfrm>
          <a:prstGeom prst="straightConnector1">
            <a:avLst/>
          </a:prstGeom>
          <a:noFill/>
          <a:ln w="25400" cap="flat" cmpd="sng" algn="ctr">
            <a:solidFill>
              <a:schemeClr val="bg1"/>
            </a:solidFill>
            <a:prstDash val="solid"/>
            <a:round/>
            <a:headEnd type="none" w="med" len="med"/>
            <a:tailEnd type="none"/>
          </a:ln>
          <a:effectLst/>
        </p:spPr>
      </p:cxnSp>
      <p:sp>
        <p:nvSpPr>
          <p:cNvPr id="114" name="矩形 113"/>
          <p:cNvSpPr/>
          <p:nvPr/>
        </p:nvSpPr>
        <p:spPr bwMode="auto">
          <a:xfrm>
            <a:off x="4056745" y="2912737"/>
            <a:ext cx="2044249" cy="1905497"/>
          </a:xfrm>
          <a:prstGeom prst="rect">
            <a:avLst/>
          </a:prstGeom>
          <a:solidFill>
            <a:srgbClr val="00B0F0"/>
          </a:solidFill>
          <a:ln w="9525" cap="flat" cmpd="sng" algn="ctr">
            <a:solidFill>
              <a:srgbClr val="00B0F0"/>
            </a:solidFill>
            <a:prstDash val="solid"/>
            <a:round/>
            <a:headEnd type="none" w="med" len="med"/>
            <a:tailEnd type="none" w="med" len="med"/>
          </a:ln>
          <a:effectLst/>
        </p:spPr>
        <p:txBody>
          <a:bodyPr vert="horz" wrap="square" lIns="121864" tIns="60932" rIns="121864" bIns="60932" numCol="1" rtlCol="0" anchor="t" anchorCtr="0" compatLnSpc="1"/>
          <a:lstStyle/>
          <a:p>
            <a:pPr defTabSz="913130" fontAlgn="base">
              <a:spcBef>
                <a:spcPct val="0"/>
              </a:spcBef>
              <a:spcAft>
                <a:spcPct val="0"/>
              </a:spcAft>
              <a:buClr>
                <a:srgbClr val="CC9900"/>
              </a:buClr>
              <a:buFont typeface="Huawei Sans" panose="05000000000000000000" pitchFamily="2" charset="2"/>
              <a:buChar char="n"/>
              <a:defRPr/>
            </a:pPr>
            <a:endParaRPr lang="zh-CN" altLang="en-US" sz="900" b="1" kern="0" dirty="0">
              <a:solidFill>
                <a:srgbClr val="000000"/>
              </a:solidFill>
              <a:latin typeface="方正兰亭黑简体" panose="02000000000000000000" pitchFamily="2" charset="-122"/>
              <a:ea typeface="方正兰亭黑简体" panose="02000000000000000000" pitchFamily="2" charset="-122"/>
            </a:endParaRPr>
          </a:p>
        </p:txBody>
      </p:sp>
      <p:sp>
        <p:nvSpPr>
          <p:cNvPr id="115" name="矩形 114"/>
          <p:cNvSpPr/>
          <p:nvPr/>
        </p:nvSpPr>
        <p:spPr>
          <a:xfrm>
            <a:off x="4221931" y="4222400"/>
            <a:ext cx="1763541" cy="337413"/>
          </a:xfrm>
          <a:prstGeom prst="rect">
            <a:avLst/>
          </a:prstGeom>
          <a:solidFill>
            <a:srgbClr val="FFFFFF">
              <a:lumMod val="85000"/>
            </a:srgbClr>
          </a:solidFill>
          <a:ln w="3175" cap="flat" cmpd="sng" algn="ctr">
            <a:solidFill>
              <a:srgbClr val="000000"/>
            </a:solidFill>
            <a:prstDash val="solid"/>
          </a:ln>
          <a:effectLst>
            <a:outerShdw blurRad="50800" dist="38100" dir="5400000" algn="t" rotWithShape="0">
              <a:prstClr val="black">
                <a:alpha val="40000"/>
              </a:prstClr>
            </a:outerShdw>
          </a:effectLst>
        </p:spPr>
        <p:txBody>
          <a:bodyPr lIns="91376" tIns="45688" rIns="91376" bIns="45688" rtlCol="0" anchor="ctr"/>
          <a:lstStyle/>
          <a:p>
            <a:pPr algn="ctr" defTabSz="914400" fontAlgn="base">
              <a:spcBef>
                <a:spcPct val="0"/>
              </a:spcBef>
              <a:spcAft>
                <a:spcPct val="0"/>
              </a:spcAft>
              <a:defRPr/>
            </a:pPr>
            <a:r>
              <a:rPr lang="zh-CN" altLang="en-US" sz="1200" b="1" kern="0" dirty="0">
                <a:solidFill>
                  <a:srgbClr val="000000"/>
                </a:solidFill>
                <a:latin typeface="方正兰亭黑简体" panose="02000000000000000000" pitchFamily="2" charset="-122"/>
                <a:ea typeface="方正兰亭黑简体" panose="02000000000000000000" pitchFamily="2" charset="-122"/>
              </a:rPr>
              <a:t>分布式执行</a:t>
            </a:r>
            <a:endParaRPr lang="zh-CN" altLang="en-US" sz="1200" b="1" kern="0" dirty="0">
              <a:solidFill>
                <a:srgbClr val="000000"/>
              </a:solidFill>
              <a:latin typeface="方正兰亭黑简体" panose="02000000000000000000" pitchFamily="2" charset="-122"/>
              <a:ea typeface="方正兰亭黑简体" panose="02000000000000000000" pitchFamily="2" charset="-122"/>
            </a:endParaRPr>
          </a:p>
        </p:txBody>
      </p:sp>
      <p:sp>
        <p:nvSpPr>
          <p:cNvPr id="116" name="矩形 115"/>
          <p:cNvSpPr/>
          <p:nvPr/>
        </p:nvSpPr>
        <p:spPr>
          <a:xfrm>
            <a:off x="4221931" y="3496290"/>
            <a:ext cx="1763541" cy="337413"/>
          </a:xfrm>
          <a:prstGeom prst="rect">
            <a:avLst/>
          </a:prstGeom>
          <a:solidFill>
            <a:srgbClr val="FFFFFF">
              <a:lumMod val="85000"/>
            </a:srgbClr>
          </a:solidFill>
          <a:ln w="3175" cap="flat" cmpd="sng" algn="ctr">
            <a:solidFill>
              <a:srgbClr val="000000"/>
            </a:solidFill>
            <a:prstDash val="solid"/>
          </a:ln>
          <a:effectLst>
            <a:outerShdw blurRad="50800" dist="38100" dir="5400000" algn="t" rotWithShape="0">
              <a:prstClr val="black">
                <a:alpha val="40000"/>
              </a:prstClr>
            </a:outerShdw>
          </a:effectLst>
        </p:spPr>
        <p:txBody>
          <a:bodyPr lIns="91376" tIns="45688" rIns="91376" bIns="45688" rtlCol="0" anchor="ctr"/>
          <a:lstStyle/>
          <a:p>
            <a:pPr algn="ctr" defTabSz="914400" fontAlgn="base">
              <a:spcBef>
                <a:spcPct val="0"/>
              </a:spcBef>
              <a:spcAft>
                <a:spcPct val="0"/>
              </a:spcAft>
              <a:defRPr/>
            </a:pPr>
            <a:r>
              <a:rPr lang="zh-CN" altLang="en-US" sz="1200" b="1" kern="0" dirty="0">
                <a:solidFill>
                  <a:srgbClr val="000000"/>
                </a:solidFill>
                <a:latin typeface="方正兰亭黑简体" panose="02000000000000000000" pitchFamily="2" charset="-122"/>
                <a:ea typeface="方正兰亭黑简体" panose="02000000000000000000" pitchFamily="2" charset="-122"/>
              </a:rPr>
              <a:t>分布式</a:t>
            </a:r>
            <a:r>
              <a:rPr lang="en-US" altLang="zh-CN" sz="1200" b="1" kern="0" dirty="0">
                <a:solidFill>
                  <a:srgbClr val="000000"/>
                </a:solidFill>
                <a:ea typeface="方正兰亭黑简体" panose="02000000000000000000" pitchFamily="2" charset="-122"/>
              </a:rPr>
              <a:t>SQL</a:t>
            </a:r>
            <a:endParaRPr lang="zh-CN" altLang="en-US" sz="1200" b="1" kern="0" dirty="0">
              <a:solidFill>
                <a:srgbClr val="000000"/>
              </a:solidFill>
              <a:ea typeface="方正兰亭黑简体" panose="02000000000000000000" pitchFamily="2" charset="-122"/>
            </a:endParaRPr>
          </a:p>
        </p:txBody>
      </p:sp>
      <p:sp>
        <p:nvSpPr>
          <p:cNvPr id="117" name="文本框 103"/>
          <p:cNvSpPr txBox="1"/>
          <p:nvPr/>
        </p:nvSpPr>
        <p:spPr>
          <a:xfrm>
            <a:off x="4488566" y="2949944"/>
            <a:ext cx="1151528" cy="276934"/>
          </a:xfrm>
          <a:prstGeom prst="rect">
            <a:avLst/>
          </a:prstGeom>
          <a:noFill/>
        </p:spPr>
        <p:txBody>
          <a:bodyPr wrap="square" lIns="91376" tIns="45688" rIns="91376" bIns="45688" rtlCol="0">
            <a:spAutoFit/>
          </a:bodyPr>
          <a:lstStyle/>
          <a:p>
            <a:pPr algn="ctr" fontAlgn="base">
              <a:spcBef>
                <a:spcPct val="0"/>
              </a:spcBef>
              <a:spcAft>
                <a:spcPct val="0"/>
              </a:spcAft>
            </a:pPr>
            <a:r>
              <a:rPr lang="en-US" altLang="zh-CN" sz="1200" b="1" dirty="0">
                <a:ea typeface="方正兰亭黑简体" panose="02000000000000000000" pitchFamily="2" charset="-122"/>
              </a:rPr>
              <a:t>Data Node</a:t>
            </a:r>
            <a:endParaRPr lang="zh-CN" altLang="en-US" sz="1200" b="1" dirty="0">
              <a:ea typeface="方正兰亭黑简体" panose="02000000000000000000" pitchFamily="2" charset="-122"/>
            </a:endParaRPr>
          </a:p>
        </p:txBody>
      </p:sp>
      <p:sp>
        <p:nvSpPr>
          <p:cNvPr id="121" name="左右箭头 120"/>
          <p:cNvSpPr/>
          <p:nvPr/>
        </p:nvSpPr>
        <p:spPr bwMode="auto">
          <a:xfrm>
            <a:off x="2714675" y="4031556"/>
            <a:ext cx="1331653" cy="85009"/>
          </a:xfrm>
          <a:prstGeom prst="leftRightArrow">
            <a:avLst/>
          </a:prstGeom>
          <a:solidFill>
            <a:schemeClr val="bg1"/>
          </a:solidFill>
          <a:ln w="12700" cap="flat" cmpd="sng" algn="ctr">
            <a:solidFill>
              <a:schemeClr val="bg1"/>
            </a:solidFill>
            <a:prstDash val="solid"/>
          </a:ln>
          <a:effectLst/>
        </p:spPr>
        <p:txBody>
          <a:bodyPr rtlCol="0" anchor="ctr"/>
          <a:lstStyle/>
          <a:p>
            <a:pPr marL="0" marR="0" lvl="0" indent="0" algn="ctr" defTabSz="913765" eaLnBrk="1" fontAlgn="base" latinLnBrk="0" hangingPunct="1">
              <a:lnSpc>
                <a:spcPct val="100000"/>
              </a:lnSpc>
              <a:spcBef>
                <a:spcPct val="0"/>
              </a:spcBef>
              <a:spcAft>
                <a:spcPct val="0"/>
              </a:spcAft>
              <a:buClrTx/>
              <a:buSzTx/>
              <a:buFontTx/>
              <a:buNone/>
              <a:defRPr/>
            </a:pPr>
            <a:endParaRPr kumimoji="0" lang="zh-CN" altLang="en-US" sz="900" b="0" i="0" u="none" strike="noStrike" kern="0" cap="none" spc="0" normalizeH="0" baseline="0" noProof="0" dirty="0" smtClean="0">
              <a:ln>
                <a:noFill/>
              </a:ln>
              <a:solidFill>
                <a:schemeClr val="bg1"/>
              </a:solidFill>
              <a:effectLst/>
              <a:uLnTx/>
              <a:uFillTx/>
              <a:latin typeface="方正兰亭黑简体" panose="02000000000000000000" pitchFamily="2" charset="-122"/>
              <a:ea typeface="方正兰亭黑简体" panose="02000000000000000000" pitchFamily="2" charset="-122"/>
              <a:cs typeface="Huawei Sans" panose="020C0503030203020204" pitchFamily="34" charset="0"/>
            </a:endParaRPr>
          </a:p>
        </p:txBody>
      </p:sp>
      <p:sp>
        <p:nvSpPr>
          <p:cNvPr id="122" name="文本框 121"/>
          <p:cNvSpPr txBox="1"/>
          <p:nvPr/>
        </p:nvSpPr>
        <p:spPr>
          <a:xfrm>
            <a:off x="2736101" y="3726131"/>
            <a:ext cx="1310228" cy="246221"/>
          </a:xfrm>
          <a:prstGeom prst="rect">
            <a:avLst/>
          </a:prstGeom>
          <a:noFill/>
        </p:spPr>
        <p:txBody>
          <a:bodyPr wrap="square" rtlCol="0">
            <a:spAutoFit/>
          </a:bodyPr>
          <a:lstStyle>
            <a:defPPr>
              <a:defRPr lang="en-US"/>
            </a:defPPr>
            <a:lvl1pPr algn="ctr">
              <a:defRPr sz="800">
                <a:latin typeface="+mn-ea"/>
                <a:ea typeface="+mn-ea"/>
              </a:defRPr>
            </a:lvl1pPr>
          </a:lstStyle>
          <a:p>
            <a:pPr fontAlgn="base">
              <a:spcBef>
                <a:spcPct val="0"/>
              </a:spcBef>
              <a:spcAft>
                <a:spcPct val="0"/>
              </a:spcAft>
            </a:pPr>
            <a:r>
              <a:rPr lang="zh-CN" altLang="en-US" sz="1000" dirty="0">
                <a:solidFill>
                  <a:schemeClr val="bg1"/>
                </a:solidFill>
                <a:latin typeface="方正兰亭黑简体" panose="02000000000000000000" pitchFamily="2" charset="-122"/>
                <a:ea typeface="方正兰亭黑简体" panose="02000000000000000000" pitchFamily="2" charset="-122"/>
              </a:rPr>
              <a:t>主</a:t>
            </a:r>
            <a:r>
              <a:rPr lang="zh-CN" altLang="en-US" sz="1000" dirty="0" smtClean="0">
                <a:solidFill>
                  <a:schemeClr val="bg1"/>
                </a:solidFill>
                <a:latin typeface="方正兰亭黑简体" panose="02000000000000000000" pitchFamily="2" charset="-122"/>
                <a:ea typeface="方正兰亭黑简体" panose="02000000000000000000" pitchFamily="2" charset="-122"/>
              </a:rPr>
              <a:t>备</a:t>
            </a:r>
            <a:r>
              <a:rPr lang="zh-CN" altLang="en-US" sz="1000" dirty="0">
                <a:solidFill>
                  <a:schemeClr val="bg1"/>
                </a:solidFill>
                <a:latin typeface="方正兰亭黑简体" panose="02000000000000000000" pitchFamily="2" charset="-122"/>
                <a:ea typeface="方正兰亭黑简体" panose="02000000000000000000" pitchFamily="2" charset="-122"/>
              </a:rPr>
              <a:t>高</a:t>
            </a:r>
            <a:r>
              <a:rPr lang="zh-CN" altLang="en-US" sz="1000" dirty="0" smtClean="0">
                <a:solidFill>
                  <a:schemeClr val="bg1"/>
                </a:solidFill>
                <a:latin typeface="方正兰亭黑简体" panose="02000000000000000000" pitchFamily="2" charset="-122"/>
                <a:ea typeface="方正兰亭黑简体" panose="02000000000000000000" pitchFamily="2" charset="-122"/>
              </a:rPr>
              <a:t>可靠</a:t>
            </a:r>
            <a:endParaRPr lang="zh-CN" altLang="en-US" sz="1000" dirty="0">
              <a:solidFill>
                <a:schemeClr val="bg1"/>
              </a:solidFill>
              <a:latin typeface="方正兰亭黑简体" panose="02000000000000000000" pitchFamily="2" charset="-122"/>
              <a:ea typeface="方正兰亭黑简体" panose="02000000000000000000" pitchFamily="2" charset="-122"/>
            </a:endParaRPr>
          </a:p>
        </p:txBody>
      </p:sp>
      <p:sp>
        <p:nvSpPr>
          <p:cNvPr id="123" name="文本框 122"/>
          <p:cNvSpPr txBox="1"/>
          <p:nvPr/>
        </p:nvSpPr>
        <p:spPr>
          <a:xfrm>
            <a:off x="2916657" y="4153006"/>
            <a:ext cx="941991" cy="246221"/>
          </a:xfrm>
          <a:prstGeom prst="rect">
            <a:avLst/>
          </a:prstGeom>
          <a:noFill/>
        </p:spPr>
        <p:txBody>
          <a:bodyPr wrap="square" rtlCol="0">
            <a:spAutoFit/>
          </a:bodyPr>
          <a:lstStyle/>
          <a:p>
            <a:pPr algn="ctr" fontAlgn="base">
              <a:spcBef>
                <a:spcPct val="0"/>
              </a:spcBef>
              <a:spcAft>
                <a:spcPct val="0"/>
              </a:spcAft>
            </a:pPr>
            <a:r>
              <a:rPr lang="zh-CN" altLang="en-US" sz="1000" dirty="0" smtClean="0">
                <a:solidFill>
                  <a:schemeClr val="bg1"/>
                </a:solidFill>
                <a:latin typeface="方正兰亭黑简体" panose="02000000000000000000" pitchFamily="2" charset="-122"/>
                <a:ea typeface="方正兰亭黑简体" panose="02000000000000000000" pitchFamily="2" charset="-122"/>
              </a:rPr>
              <a:t>跨</a:t>
            </a:r>
            <a:r>
              <a:rPr lang="en-US" altLang="zh-CN" sz="1000" dirty="0" smtClean="0">
                <a:solidFill>
                  <a:schemeClr val="bg1"/>
                </a:solidFill>
                <a:latin typeface="方正兰亭黑简体" panose="02000000000000000000" pitchFamily="2" charset="-122"/>
                <a:ea typeface="方正兰亭黑简体" panose="02000000000000000000" pitchFamily="2" charset="-122"/>
              </a:rPr>
              <a:t>AZ</a:t>
            </a:r>
            <a:r>
              <a:rPr lang="zh-CN" altLang="en-US" sz="1000" dirty="0" smtClean="0">
                <a:solidFill>
                  <a:schemeClr val="bg1"/>
                </a:solidFill>
                <a:latin typeface="方正兰亭黑简体" panose="02000000000000000000" pitchFamily="2" charset="-122"/>
                <a:ea typeface="方正兰亭黑简体" panose="02000000000000000000" pitchFamily="2" charset="-122"/>
              </a:rPr>
              <a:t>容灾</a:t>
            </a:r>
            <a:endParaRPr lang="zh-CN" altLang="en-US" sz="1000" dirty="0">
              <a:solidFill>
                <a:schemeClr val="bg1"/>
              </a:solidFill>
              <a:latin typeface="方正兰亭黑简体" panose="02000000000000000000" pitchFamily="2" charset="-122"/>
              <a:ea typeface="方正兰亭黑简体" panose="02000000000000000000" pitchFamily="2" charset="-122"/>
            </a:endParaRPr>
          </a:p>
        </p:txBody>
      </p:sp>
      <p:cxnSp>
        <p:nvCxnSpPr>
          <p:cNvPr id="3" name="直接箭头连接符 2"/>
          <p:cNvCxnSpPr/>
          <p:nvPr/>
        </p:nvCxnSpPr>
        <p:spPr>
          <a:xfrm>
            <a:off x="1608085" y="1711959"/>
            <a:ext cx="0" cy="2520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p:nvPr/>
        </p:nvCxnSpPr>
        <p:spPr>
          <a:xfrm flipV="1">
            <a:off x="1774732" y="1711959"/>
            <a:ext cx="0" cy="2520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1232114" y="1478525"/>
            <a:ext cx="970137" cy="276999"/>
          </a:xfrm>
          <a:prstGeom prst="rect">
            <a:avLst/>
          </a:prstGeom>
          <a:noFill/>
        </p:spPr>
        <p:txBody>
          <a:bodyPr wrap="none" rtlCol="0">
            <a:spAutoFit/>
          </a:bodyPr>
          <a:lstStyle/>
          <a:p>
            <a:r>
              <a:rPr lang="en-US" altLang="zh-CN" sz="1200" dirty="0" smtClean="0">
                <a:ea typeface="方正兰亭黑简体" panose="02000000000000000000" pitchFamily="2" charset="-122"/>
              </a:rPr>
              <a:t>Application</a:t>
            </a:r>
            <a:endParaRPr lang="zh-CN" altLang="en-US" sz="1200" dirty="0">
              <a:ea typeface="方正兰亭黑简体" panose="02000000000000000000" pitchFamily="2" charset="-122"/>
            </a:endParaRPr>
          </a:p>
        </p:txBody>
      </p:sp>
      <p:cxnSp>
        <p:nvCxnSpPr>
          <p:cNvPr id="6" name="直接箭头连接符 5"/>
          <p:cNvCxnSpPr/>
          <p:nvPr/>
        </p:nvCxnSpPr>
        <p:spPr>
          <a:xfrm>
            <a:off x="1316402" y="4862349"/>
            <a:ext cx="0" cy="239536"/>
          </a:xfrm>
          <a:prstGeom prst="straightConnector1">
            <a:avLst/>
          </a:prstGeom>
          <a:ln>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a:off x="1928716" y="4862349"/>
            <a:ext cx="0" cy="239536"/>
          </a:xfrm>
          <a:prstGeom prst="straightConnector1">
            <a:avLst/>
          </a:prstGeom>
          <a:ln>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p:nvPr/>
        </p:nvCxnSpPr>
        <p:spPr>
          <a:xfrm>
            <a:off x="4815384" y="4862349"/>
            <a:ext cx="0" cy="239536"/>
          </a:xfrm>
          <a:prstGeom prst="straightConnector1">
            <a:avLst/>
          </a:prstGeom>
          <a:ln>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a:off x="5457585" y="4862349"/>
            <a:ext cx="0" cy="239536"/>
          </a:xfrm>
          <a:prstGeom prst="straightConnector1">
            <a:avLst/>
          </a:prstGeom>
          <a:ln>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5" name="矩形 54"/>
          <p:cNvSpPr/>
          <p:nvPr/>
        </p:nvSpPr>
        <p:spPr>
          <a:xfrm>
            <a:off x="751111" y="4222400"/>
            <a:ext cx="1763541" cy="337413"/>
          </a:xfrm>
          <a:prstGeom prst="rect">
            <a:avLst/>
          </a:prstGeom>
          <a:solidFill>
            <a:srgbClr val="FFFFFF">
              <a:lumMod val="85000"/>
            </a:srgbClr>
          </a:solidFill>
          <a:ln w="3175" cap="flat" cmpd="sng" algn="ctr">
            <a:solidFill>
              <a:srgbClr val="000000"/>
            </a:solidFill>
            <a:prstDash val="solid"/>
          </a:ln>
          <a:effectLst>
            <a:outerShdw blurRad="50800" dist="38100" dir="5400000" algn="t" rotWithShape="0">
              <a:prstClr val="black">
                <a:alpha val="40000"/>
              </a:prstClr>
            </a:outerShdw>
          </a:effectLst>
        </p:spPr>
        <p:txBody>
          <a:bodyPr lIns="91376" tIns="45688" rIns="91376" bIns="45688" rtlCol="0" anchor="ctr"/>
          <a:lstStyle/>
          <a:p>
            <a:pPr algn="ctr" defTabSz="914400" fontAlgn="base">
              <a:spcBef>
                <a:spcPct val="0"/>
              </a:spcBef>
              <a:spcAft>
                <a:spcPct val="0"/>
              </a:spcAft>
              <a:defRPr/>
            </a:pPr>
            <a:r>
              <a:rPr lang="zh-CN" altLang="en-US" sz="1200" b="1" kern="0" dirty="0">
                <a:solidFill>
                  <a:srgbClr val="000000"/>
                </a:solidFill>
                <a:latin typeface="方正兰亭黑简体" panose="02000000000000000000" pitchFamily="2" charset="-122"/>
                <a:ea typeface="方正兰亭黑简体" panose="02000000000000000000" pitchFamily="2" charset="-122"/>
              </a:rPr>
              <a:t>分布式执行</a:t>
            </a:r>
            <a:endParaRPr lang="zh-CN" altLang="en-US" sz="1200" b="1" kern="0" dirty="0">
              <a:solidFill>
                <a:srgbClr val="000000"/>
              </a:solidFill>
              <a:latin typeface="方正兰亭黑简体" panose="02000000000000000000" pitchFamily="2" charset="-122"/>
              <a:ea typeface="方正兰亭黑简体" panose="02000000000000000000" pitchFamily="2" charset="-122"/>
            </a:endParaRPr>
          </a:p>
        </p:txBody>
      </p:sp>
      <p:sp>
        <p:nvSpPr>
          <p:cNvPr id="2" name="流程图: 磁盘 1"/>
          <p:cNvSpPr/>
          <p:nvPr/>
        </p:nvSpPr>
        <p:spPr>
          <a:xfrm>
            <a:off x="2372358" y="5201570"/>
            <a:ext cx="544299" cy="121699"/>
          </a:xfrm>
          <a:prstGeom prst="flowChartMagneticDisk">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39" name="流程图: 磁盘 38"/>
          <p:cNvSpPr/>
          <p:nvPr/>
        </p:nvSpPr>
        <p:spPr>
          <a:xfrm>
            <a:off x="2372357" y="5299577"/>
            <a:ext cx="544299" cy="121699"/>
          </a:xfrm>
          <a:prstGeom prst="flowChartMagneticDisk">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40" name="流程图: 磁盘 39"/>
          <p:cNvSpPr/>
          <p:nvPr/>
        </p:nvSpPr>
        <p:spPr>
          <a:xfrm>
            <a:off x="2372356" y="5296386"/>
            <a:ext cx="544299" cy="121699"/>
          </a:xfrm>
          <a:prstGeom prst="flowChartMagneticDisk">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42" name="流程图: 磁盘 41"/>
          <p:cNvSpPr/>
          <p:nvPr/>
        </p:nvSpPr>
        <p:spPr>
          <a:xfrm>
            <a:off x="2372355" y="5394393"/>
            <a:ext cx="544299" cy="121699"/>
          </a:xfrm>
          <a:prstGeom prst="flowChartMagneticDisk">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43" name="流程图: 磁盘 42"/>
          <p:cNvSpPr/>
          <p:nvPr/>
        </p:nvSpPr>
        <p:spPr>
          <a:xfrm>
            <a:off x="3095453" y="5201570"/>
            <a:ext cx="544299" cy="121699"/>
          </a:xfrm>
          <a:prstGeom prst="flowChartMagneticDisk">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46" name="流程图: 磁盘 45"/>
          <p:cNvSpPr/>
          <p:nvPr/>
        </p:nvSpPr>
        <p:spPr>
          <a:xfrm>
            <a:off x="3095452" y="5299577"/>
            <a:ext cx="544299" cy="121699"/>
          </a:xfrm>
          <a:prstGeom prst="flowChartMagneticDisk">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47" name="流程图: 磁盘 46"/>
          <p:cNvSpPr/>
          <p:nvPr/>
        </p:nvSpPr>
        <p:spPr>
          <a:xfrm>
            <a:off x="3095451" y="5296386"/>
            <a:ext cx="544299" cy="121699"/>
          </a:xfrm>
          <a:prstGeom prst="flowChartMagneticDisk">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48" name="流程图: 磁盘 47"/>
          <p:cNvSpPr/>
          <p:nvPr/>
        </p:nvSpPr>
        <p:spPr>
          <a:xfrm>
            <a:off x="3095450" y="5394393"/>
            <a:ext cx="544299" cy="121699"/>
          </a:xfrm>
          <a:prstGeom prst="flowChartMagneticDisk">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49" name="流程图: 磁盘 48"/>
          <p:cNvSpPr/>
          <p:nvPr/>
        </p:nvSpPr>
        <p:spPr>
          <a:xfrm>
            <a:off x="3774178" y="5201570"/>
            <a:ext cx="544299" cy="121699"/>
          </a:xfrm>
          <a:prstGeom prst="flowChartMagneticDisk">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50" name="流程图: 磁盘 49"/>
          <p:cNvSpPr/>
          <p:nvPr/>
        </p:nvSpPr>
        <p:spPr>
          <a:xfrm>
            <a:off x="3774177" y="5299577"/>
            <a:ext cx="544299" cy="121699"/>
          </a:xfrm>
          <a:prstGeom prst="flowChartMagneticDisk">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51" name="流程图: 磁盘 50"/>
          <p:cNvSpPr/>
          <p:nvPr/>
        </p:nvSpPr>
        <p:spPr>
          <a:xfrm>
            <a:off x="3774176" y="5296386"/>
            <a:ext cx="544299" cy="121699"/>
          </a:xfrm>
          <a:prstGeom prst="flowChartMagneticDisk">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52" name="流程图: 磁盘 51"/>
          <p:cNvSpPr/>
          <p:nvPr/>
        </p:nvSpPr>
        <p:spPr>
          <a:xfrm>
            <a:off x="3774175" y="5394393"/>
            <a:ext cx="544299" cy="121699"/>
          </a:xfrm>
          <a:prstGeom prst="flowChartMagneticDisk">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53" name="流程图: 磁盘 52"/>
          <p:cNvSpPr/>
          <p:nvPr/>
        </p:nvSpPr>
        <p:spPr>
          <a:xfrm>
            <a:off x="4469105" y="5201570"/>
            <a:ext cx="544299" cy="121699"/>
          </a:xfrm>
          <a:prstGeom prst="flowChartMagneticDisk">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54" name="流程图: 磁盘 53"/>
          <p:cNvSpPr/>
          <p:nvPr/>
        </p:nvSpPr>
        <p:spPr>
          <a:xfrm>
            <a:off x="4469104" y="5299577"/>
            <a:ext cx="544299" cy="121699"/>
          </a:xfrm>
          <a:prstGeom prst="flowChartMagneticDisk">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56" name="流程图: 磁盘 55"/>
          <p:cNvSpPr/>
          <p:nvPr/>
        </p:nvSpPr>
        <p:spPr>
          <a:xfrm>
            <a:off x="4469103" y="5296386"/>
            <a:ext cx="544299" cy="121699"/>
          </a:xfrm>
          <a:prstGeom prst="flowChartMagneticDisk">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57" name="流程图: 磁盘 56"/>
          <p:cNvSpPr/>
          <p:nvPr/>
        </p:nvSpPr>
        <p:spPr>
          <a:xfrm>
            <a:off x="4469102" y="5394393"/>
            <a:ext cx="544299" cy="121699"/>
          </a:xfrm>
          <a:prstGeom prst="flowChartMagneticDisk">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5" name="文本框 4"/>
          <p:cNvSpPr txBox="1"/>
          <p:nvPr/>
        </p:nvSpPr>
        <p:spPr>
          <a:xfrm>
            <a:off x="1189045" y="5254156"/>
            <a:ext cx="954107" cy="276999"/>
          </a:xfrm>
          <a:prstGeom prst="rect">
            <a:avLst/>
          </a:prstGeom>
          <a:noFill/>
          <a:ln>
            <a:noFill/>
          </a:ln>
        </p:spPr>
        <p:txBody>
          <a:bodyPr wrap="none" rtlCol="0">
            <a:spAutoFit/>
          </a:bodyPr>
          <a:lstStyle/>
          <a:p>
            <a:r>
              <a:rPr lang="zh-CN" altLang="en-US" sz="1200" b="1" dirty="0" smtClean="0">
                <a:latin typeface="方正兰亭黑简体" panose="02000000000000000000" pitchFamily="2" charset="-122"/>
                <a:ea typeface="方正兰亭黑简体" panose="02000000000000000000" pitchFamily="2" charset="-122"/>
              </a:rPr>
              <a:t>分布式存储</a:t>
            </a:r>
            <a:endParaRPr lang="zh-CN" altLang="en-US" sz="1200" b="1" dirty="0">
              <a:latin typeface="方正兰亭黑简体" panose="02000000000000000000" pitchFamily="2" charset="-122"/>
              <a:ea typeface="方正兰亭黑简体" panose="02000000000000000000" pitchFamily="2" charset="-122"/>
            </a:endParaRPr>
          </a:p>
        </p:txBody>
      </p:sp>
      <p:sp>
        <p:nvSpPr>
          <p:cNvPr id="58" name="矩形 57"/>
          <p:cNvSpPr/>
          <p:nvPr/>
        </p:nvSpPr>
        <p:spPr>
          <a:xfrm>
            <a:off x="628401" y="5671537"/>
            <a:ext cx="5491717" cy="422445"/>
          </a:xfrm>
          <a:prstGeom prst="rect">
            <a:avLst/>
          </a:prstGeom>
          <a:noFill/>
          <a:ln w="3175" cap="flat" cmpd="sng" algn="ctr">
            <a:solidFill>
              <a:schemeClr val="bg1">
                <a:lumMod val="95000"/>
              </a:schemeClr>
            </a:solidFill>
            <a:prstDash val="solid"/>
          </a:ln>
          <a:effectLst>
            <a:outerShdw blurRad="50800" dist="38100" dir="5400000" algn="t" rotWithShape="0">
              <a:prstClr val="black">
                <a:alpha val="40000"/>
              </a:prstClr>
            </a:outerShdw>
          </a:effectLst>
        </p:spPr>
        <p:txBody>
          <a:bodyPr lIns="91376" tIns="45688" rIns="91376" bIns="45688"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200" b="1" i="0" u="none" strike="noStrike" kern="0" cap="none" spc="0" normalizeH="0" baseline="0" noProof="0" dirty="0" smtClean="0">
              <a:ln>
                <a:noFill/>
              </a:ln>
              <a:solidFill>
                <a:srgbClr val="000000"/>
              </a:solidFill>
              <a:effectLst/>
              <a:uLnTx/>
              <a:uFillTx/>
              <a:latin typeface="方正兰亭黑简体" panose="02000000000000000000" pitchFamily="2" charset="-122"/>
              <a:ea typeface="方正兰亭黑简体" panose="02000000000000000000" pitchFamily="2" charset="-122"/>
              <a:cs typeface="+mn-cs"/>
            </a:endParaRPr>
          </a:p>
        </p:txBody>
      </p:sp>
      <p:sp>
        <p:nvSpPr>
          <p:cNvPr id="8" name="文本框 7"/>
          <p:cNvSpPr txBox="1"/>
          <p:nvPr/>
        </p:nvSpPr>
        <p:spPr>
          <a:xfrm>
            <a:off x="1285377" y="5776391"/>
            <a:ext cx="552948" cy="246221"/>
          </a:xfrm>
          <a:prstGeom prst="rect">
            <a:avLst/>
          </a:prstGeom>
          <a:solidFill>
            <a:schemeClr val="bg1">
              <a:lumMod val="95000"/>
            </a:schemeClr>
          </a:solidFill>
        </p:spPr>
        <p:txBody>
          <a:bodyPr wrap="square" lIns="36000" rIns="36000" rtlCol="0">
            <a:spAutoFit/>
          </a:bodyPr>
          <a:lstStyle/>
          <a:p>
            <a:pPr algn="ctr"/>
            <a:r>
              <a:rPr lang="zh-CN" altLang="en-US" sz="1000" dirty="0" smtClean="0">
                <a:latin typeface="方正兰亭黑简体" panose="02000000000000000000" pitchFamily="2" charset="-122"/>
                <a:ea typeface="方正兰亭黑简体" panose="02000000000000000000" pitchFamily="2" charset="-122"/>
              </a:rPr>
              <a:t>公有云</a:t>
            </a:r>
            <a:endParaRPr lang="zh-CN" altLang="en-US" sz="1000" dirty="0">
              <a:latin typeface="方正兰亭黑简体" panose="02000000000000000000" pitchFamily="2" charset="-122"/>
              <a:ea typeface="方正兰亭黑简体" panose="02000000000000000000" pitchFamily="2" charset="-122"/>
            </a:endParaRPr>
          </a:p>
        </p:txBody>
      </p:sp>
      <p:sp>
        <p:nvSpPr>
          <p:cNvPr id="60" name="文本框 59"/>
          <p:cNvSpPr txBox="1"/>
          <p:nvPr/>
        </p:nvSpPr>
        <p:spPr>
          <a:xfrm>
            <a:off x="3368147" y="5776391"/>
            <a:ext cx="335908" cy="246221"/>
          </a:xfrm>
          <a:prstGeom prst="rect">
            <a:avLst/>
          </a:prstGeom>
          <a:solidFill>
            <a:schemeClr val="bg1">
              <a:lumMod val="95000"/>
            </a:schemeClr>
          </a:solidFill>
        </p:spPr>
        <p:txBody>
          <a:bodyPr wrap="square" lIns="36000" rIns="36000" rtlCol="0">
            <a:spAutoFit/>
          </a:bodyPr>
          <a:lstStyle/>
          <a:p>
            <a:pPr algn="ctr"/>
            <a:r>
              <a:rPr lang="en-US" altLang="zh-CN" sz="1000" dirty="0" smtClean="0">
                <a:latin typeface="方正兰亭黑简体" panose="02000000000000000000" pitchFamily="2" charset="-122"/>
                <a:ea typeface="方正兰亭黑简体" panose="02000000000000000000" pitchFamily="2" charset="-122"/>
              </a:rPr>
              <a:t>X86</a:t>
            </a:r>
            <a:endParaRPr lang="zh-CN" altLang="en-US" sz="1000" dirty="0">
              <a:latin typeface="方正兰亭黑简体" panose="02000000000000000000" pitchFamily="2" charset="-122"/>
              <a:ea typeface="方正兰亭黑简体" panose="02000000000000000000" pitchFamily="2" charset="-122"/>
            </a:endParaRPr>
          </a:p>
        </p:txBody>
      </p:sp>
      <p:sp>
        <p:nvSpPr>
          <p:cNvPr id="61" name="文本框 60"/>
          <p:cNvSpPr txBox="1"/>
          <p:nvPr/>
        </p:nvSpPr>
        <p:spPr>
          <a:xfrm>
            <a:off x="3747815" y="5776391"/>
            <a:ext cx="668981" cy="246221"/>
          </a:xfrm>
          <a:prstGeom prst="rect">
            <a:avLst/>
          </a:prstGeom>
          <a:solidFill>
            <a:schemeClr val="bg1">
              <a:lumMod val="95000"/>
            </a:schemeClr>
          </a:solidFill>
        </p:spPr>
        <p:txBody>
          <a:bodyPr wrap="square" lIns="36000" rIns="36000" rtlCol="0">
            <a:spAutoFit/>
          </a:bodyPr>
          <a:lstStyle/>
          <a:p>
            <a:pPr algn="ctr"/>
            <a:r>
              <a:rPr lang="zh-CN" altLang="en-US" sz="1000" dirty="0" smtClean="0">
                <a:latin typeface="方正兰亭黑简体" panose="02000000000000000000" pitchFamily="2" charset="-122"/>
                <a:ea typeface="方正兰亭黑简体" panose="02000000000000000000" pitchFamily="2" charset="-122"/>
              </a:rPr>
              <a:t>鲲鹏</a:t>
            </a:r>
            <a:endParaRPr lang="zh-CN" altLang="en-US" sz="1000" dirty="0">
              <a:latin typeface="方正兰亭黑简体" panose="02000000000000000000" pitchFamily="2" charset="-122"/>
              <a:ea typeface="方正兰亭黑简体" panose="02000000000000000000" pitchFamily="2" charset="-122"/>
            </a:endParaRPr>
          </a:p>
        </p:txBody>
      </p:sp>
      <p:sp>
        <p:nvSpPr>
          <p:cNvPr id="62" name="文本框 61"/>
          <p:cNvSpPr txBox="1"/>
          <p:nvPr/>
        </p:nvSpPr>
        <p:spPr>
          <a:xfrm>
            <a:off x="5193633" y="5776391"/>
            <a:ext cx="383263" cy="246221"/>
          </a:xfrm>
          <a:prstGeom prst="rect">
            <a:avLst/>
          </a:prstGeom>
          <a:solidFill>
            <a:schemeClr val="bg1">
              <a:lumMod val="95000"/>
            </a:schemeClr>
          </a:solidFill>
        </p:spPr>
        <p:txBody>
          <a:bodyPr wrap="square" lIns="36000" rIns="36000" rtlCol="0">
            <a:spAutoFit/>
          </a:bodyPr>
          <a:lstStyle/>
          <a:p>
            <a:pPr algn="ctr"/>
            <a:r>
              <a:rPr lang="zh-CN" altLang="en-US" sz="1000" dirty="0" smtClean="0">
                <a:latin typeface="方正兰亭黑简体" panose="02000000000000000000" pitchFamily="2" charset="-122"/>
                <a:ea typeface="方正兰亭黑简体" panose="02000000000000000000" pitchFamily="2" charset="-122"/>
              </a:rPr>
              <a:t>虚机</a:t>
            </a:r>
            <a:endParaRPr lang="zh-CN" altLang="en-US" sz="1000" dirty="0">
              <a:latin typeface="方正兰亭黑简体" panose="02000000000000000000" pitchFamily="2" charset="-122"/>
              <a:ea typeface="方正兰亭黑简体" panose="02000000000000000000" pitchFamily="2" charset="-122"/>
            </a:endParaRPr>
          </a:p>
        </p:txBody>
      </p:sp>
      <p:sp>
        <p:nvSpPr>
          <p:cNvPr id="63" name="文本框 62"/>
          <p:cNvSpPr txBox="1"/>
          <p:nvPr/>
        </p:nvSpPr>
        <p:spPr>
          <a:xfrm>
            <a:off x="5618150" y="5776391"/>
            <a:ext cx="476878" cy="246221"/>
          </a:xfrm>
          <a:prstGeom prst="rect">
            <a:avLst/>
          </a:prstGeom>
          <a:solidFill>
            <a:schemeClr val="bg1">
              <a:lumMod val="95000"/>
            </a:schemeClr>
          </a:solidFill>
        </p:spPr>
        <p:txBody>
          <a:bodyPr wrap="square" lIns="36000" rIns="36000" rtlCol="0">
            <a:spAutoFit/>
          </a:bodyPr>
          <a:lstStyle/>
          <a:p>
            <a:pPr algn="ctr"/>
            <a:r>
              <a:rPr lang="zh-CN" altLang="en-US" sz="1000" dirty="0" smtClean="0">
                <a:latin typeface="方正兰亭黑简体" panose="02000000000000000000" pitchFamily="2" charset="-122"/>
                <a:ea typeface="方正兰亭黑简体" panose="02000000000000000000" pitchFamily="2" charset="-122"/>
              </a:rPr>
              <a:t>裸金属</a:t>
            </a:r>
            <a:endParaRPr lang="zh-CN" altLang="en-US" sz="1000" dirty="0">
              <a:latin typeface="方正兰亭黑简体" panose="02000000000000000000" pitchFamily="2" charset="-122"/>
              <a:ea typeface="方正兰亭黑简体" panose="02000000000000000000" pitchFamily="2" charset="-122"/>
            </a:endParaRPr>
          </a:p>
        </p:txBody>
      </p:sp>
      <p:sp>
        <p:nvSpPr>
          <p:cNvPr id="65" name="文本框 64"/>
          <p:cNvSpPr txBox="1"/>
          <p:nvPr/>
        </p:nvSpPr>
        <p:spPr>
          <a:xfrm>
            <a:off x="1876761" y="5776391"/>
            <a:ext cx="512465" cy="246221"/>
          </a:xfrm>
          <a:prstGeom prst="rect">
            <a:avLst/>
          </a:prstGeom>
          <a:solidFill>
            <a:schemeClr val="bg1">
              <a:lumMod val="95000"/>
            </a:schemeClr>
          </a:solidFill>
        </p:spPr>
        <p:txBody>
          <a:bodyPr wrap="square" lIns="36000" rIns="36000" rtlCol="0">
            <a:spAutoFit/>
          </a:bodyPr>
          <a:lstStyle/>
          <a:p>
            <a:pPr algn="ctr"/>
            <a:r>
              <a:rPr lang="zh-CN" altLang="en-US" sz="1000" dirty="0" smtClean="0">
                <a:latin typeface="方正兰亭黑简体" panose="02000000000000000000" pitchFamily="2" charset="-122"/>
                <a:ea typeface="方正兰亭黑简体" panose="02000000000000000000" pitchFamily="2" charset="-122"/>
              </a:rPr>
              <a:t>混合云</a:t>
            </a:r>
            <a:endParaRPr lang="zh-CN" altLang="en-US" sz="1000" dirty="0">
              <a:latin typeface="方正兰亭黑简体" panose="02000000000000000000" pitchFamily="2" charset="-122"/>
              <a:ea typeface="方正兰亭黑简体" panose="02000000000000000000" pitchFamily="2" charset="-122"/>
            </a:endParaRPr>
          </a:p>
        </p:txBody>
      </p:sp>
      <p:sp>
        <p:nvSpPr>
          <p:cNvPr id="74" name="文本框 73"/>
          <p:cNvSpPr txBox="1"/>
          <p:nvPr/>
        </p:nvSpPr>
        <p:spPr>
          <a:xfrm>
            <a:off x="2597227" y="5776390"/>
            <a:ext cx="732764" cy="246221"/>
          </a:xfrm>
          <a:prstGeom prst="rect">
            <a:avLst/>
          </a:prstGeom>
          <a:noFill/>
        </p:spPr>
        <p:txBody>
          <a:bodyPr wrap="square" lIns="36000" rIns="36000" rtlCol="0">
            <a:spAutoFit/>
          </a:bodyPr>
          <a:lstStyle/>
          <a:p>
            <a:pPr algn="ctr"/>
            <a:r>
              <a:rPr lang="zh-CN" altLang="en-US" sz="1000" dirty="0" smtClean="0">
                <a:latin typeface="方正兰亭黑简体" panose="02000000000000000000" pitchFamily="2" charset="-122"/>
                <a:ea typeface="方正兰亭黑简体" panose="02000000000000000000" pitchFamily="2" charset="-122"/>
              </a:rPr>
              <a:t>服务器架构</a:t>
            </a:r>
            <a:endParaRPr lang="zh-CN" altLang="en-US" sz="1000" dirty="0">
              <a:latin typeface="方正兰亭黑简体" panose="02000000000000000000" pitchFamily="2" charset="-122"/>
              <a:ea typeface="方正兰亭黑简体" panose="02000000000000000000" pitchFamily="2" charset="-122"/>
            </a:endParaRPr>
          </a:p>
        </p:txBody>
      </p:sp>
      <p:sp>
        <p:nvSpPr>
          <p:cNvPr id="75" name="文本框 74"/>
          <p:cNvSpPr txBox="1"/>
          <p:nvPr/>
        </p:nvSpPr>
        <p:spPr>
          <a:xfrm>
            <a:off x="4496083" y="5789734"/>
            <a:ext cx="705067" cy="246221"/>
          </a:xfrm>
          <a:prstGeom prst="rect">
            <a:avLst/>
          </a:prstGeom>
          <a:noFill/>
          <a:ln>
            <a:noFill/>
          </a:ln>
        </p:spPr>
        <p:txBody>
          <a:bodyPr wrap="square" lIns="36000" rIns="36000" rtlCol="0">
            <a:spAutoFit/>
          </a:bodyPr>
          <a:lstStyle/>
          <a:p>
            <a:pPr algn="ctr"/>
            <a:r>
              <a:rPr lang="zh-CN" altLang="en-US" sz="1000" dirty="0" smtClean="0">
                <a:latin typeface="方正兰亭黑简体" panose="02000000000000000000" pitchFamily="2" charset="-122"/>
                <a:ea typeface="方正兰亭黑简体" panose="02000000000000000000" pitchFamily="2" charset="-122"/>
              </a:rPr>
              <a:t>部署类型</a:t>
            </a:r>
            <a:endParaRPr lang="zh-CN" altLang="en-US" sz="1000" dirty="0">
              <a:latin typeface="方正兰亭黑简体" panose="02000000000000000000" pitchFamily="2" charset="-122"/>
              <a:ea typeface="方正兰亭黑简体" panose="02000000000000000000" pitchFamily="2" charset="-122"/>
            </a:endParaRPr>
          </a:p>
        </p:txBody>
      </p:sp>
      <p:sp>
        <p:nvSpPr>
          <p:cNvPr id="76" name="文本框 75"/>
          <p:cNvSpPr txBox="1"/>
          <p:nvPr/>
        </p:nvSpPr>
        <p:spPr>
          <a:xfrm>
            <a:off x="675794" y="5789734"/>
            <a:ext cx="609583" cy="246221"/>
          </a:xfrm>
          <a:prstGeom prst="rect">
            <a:avLst/>
          </a:prstGeom>
          <a:noFill/>
        </p:spPr>
        <p:txBody>
          <a:bodyPr wrap="square" lIns="36000" rIns="36000" rtlCol="0">
            <a:spAutoFit/>
          </a:bodyPr>
          <a:lstStyle/>
          <a:p>
            <a:pPr algn="ctr"/>
            <a:r>
              <a:rPr lang="zh-CN" altLang="en-US" sz="1000" dirty="0">
                <a:latin typeface="方正兰亭黑简体" panose="02000000000000000000" pitchFamily="2" charset="-122"/>
                <a:ea typeface="方正兰亭黑简体" panose="02000000000000000000" pitchFamily="2" charset="-122"/>
              </a:rPr>
              <a:t>部署</a:t>
            </a:r>
            <a:r>
              <a:rPr lang="zh-CN" altLang="en-US" sz="1000" dirty="0" smtClean="0">
                <a:latin typeface="方正兰亭黑简体" panose="02000000000000000000" pitchFamily="2" charset="-122"/>
                <a:ea typeface="方正兰亭黑简体" panose="02000000000000000000" pitchFamily="2" charset="-122"/>
              </a:rPr>
              <a:t>形态</a:t>
            </a:r>
            <a:endParaRPr lang="zh-CN" altLang="en-US" sz="1000" dirty="0">
              <a:latin typeface="方正兰亭黑简体" panose="02000000000000000000" pitchFamily="2" charset="-122"/>
              <a:ea typeface="方正兰亭黑简体" panose="02000000000000000000" pitchFamily="2" charset="-122"/>
            </a:endParaRPr>
          </a:p>
        </p:txBody>
      </p:sp>
      <p:sp>
        <p:nvSpPr>
          <p:cNvPr id="68" name="文本框 67"/>
          <p:cNvSpPr txBox="1"/>
          <p:nvPr/>
        </p:nvSpPr>
        <p:spPr>
          <a:xfrm>
            <a:off x="6337823" y="1180326"/>
            <a:ext cx="5252296" cy="5201424"/>
          </a:xfrm>
          <a:prstGeom prst="rect">
            <a:avLst/>
          </a:prstGeom>
          <a:noFill/>
          <a:ln>
            <a:solidFill>
              <a:schemeClr val="bg1">
                <a:lumMod val="50000"/>
              </a:schemeClr>
            </a:solidFill>
            <a:prstDash val="dash"/>
          </a:ln>
        </p:spPr>
        <p:txBody>
          <a:bodyPr wrap="square" rtlCol="0">
            <a:spAutoFit/>
          </a:bodyPr>
          <a:lstStyle/>
          <a:p>
            <a:pPr algn="ctr">
              <a:lnSpc>
                <a:spcPct val="200000"/>
              </a:lnSpc>
            </a:pPr>
            <a:r>
              <a:rPr lang="zh-CN" altLang="en-US" b="1" dirty="0" smtClean="0">
                <a:solidFill>
                  <a:srgbClr val="FFC000"/>
                </a:solidFill>
                <a:latin typeface="方正兰亭黑简体" panose="02000000000000000000" pitchFamily="2" charset="-122"/>
                <a:ea typeface="方正兰亭黑简体" panose="02000000000000000000" pitchFamily="2" charset="-122"/>
                <a:cs typeface="+mn-ea"/>
                <a:sym typeface="+mn-lt"/>
              </a:rPr>
              <a:t>企业级分布式多模</a:t>
            </a:r>
            <a:r>
              <a:rPr lang="zh-CN" altLang="en-US" b="1" dirty="0">
                <a:solidFill>
                  <a:srgbClr val="FFC000"/>
                </a:solidFill>
                <a:latin typeface="方正兰亭黑简体" panose="02000000000000000000" pitchFamily="2" charset="-122"/>
                <a:ea typeface="方正兰亭黑简体" panose="02000000000000000000" pitchFamily="2" charset="-122"/>
                <a:cs typeface="+mn-ea"/>
                <a:sym typeface="+mn-lt"/>
              </a:rPr>
              <a:t>数仓</a:t>
            </a:r>
            <a:endParaRPr lang="en-US" altLang="zh-CN" b="1" dirty="0" smtClean="0">
              <a:solidFill>
                <a:srgbClr val="FFC000"/>
              </a:solidFill>
              <a:latin typeface="方正兰亭黑简体" panose="02000000000000000000" pitchFamily="2" charset="-122"/>
              <a:ea typeface="方正兰亭黑简体" panose="02000000000000000000" pitchFamily="2" charset="-122"/>
              <a:cs typeface="+mn-ea"/>
              <a:sym typeface="+mn-lt"/>
            </a:endParaRPr>
          </a:p>
          <a:p>
            <a:pPr marL="285750" indent="-285750">
              <a:lnSpc>
                <a:spcPct val="200000"/>
              </a:lnSpc>
              <a:buFont typeface="Huawei Sans" panose="05000000000000000000" pitchFamily="2" charset="2"/>
              <a:buChar char="Ø"/>
            </a:pPr>
            <a:r>
              <a:rPr lang="zh-CN" altLang="en-US" sz="1400" dirty="0" smtClean="0">
                <a:solidFill>
                  <a:schemeClr val="bg1"/>
                </a:solidFill>
                <a:latin typeface="方正兰亭黑简体" panose="02000000000000000000" pitchFamily="2" charset="-122"/>
                <a:ea typeface="方正兰亭黑简体" panose="02000000000000000000" pitchFamily="2" charset="-122"/>
                <a:cs typeface="Huawei Sans" panose="020C0503030203020204" pitchFamily="34" charset="0"/>
              </a:rPr>
              <a:t>支持</a:t>
            </a:r>
            <a:r>
              <a:rPr lang="en-US" altLang="zh-CN" sz="1400" b="1" dirty="0" smtClean="0">
                <a:solidFill>
                  <a:srgbClr val="FFC000"/>
                </a:solidFill>
                <a:latin typeface="方正兰亭黑简体" panose="02000000000000000000" pitchFamily="2" charset="-122"/>
                <a:ea typeface="方正兰亭黑简体" panose="02000000000000000000" pitchFamily="2" charset="-122"/>
                <a:cs typeface="Huawei Sans" panose="020C0503030203020204" pitchFamily="34" charset="0"/>
              </a:rPr>
              <a:t>OLAP</a:t>
            </a:r>
            <a:r>
              <a:rPr lang="zh-CN" altLang="en-US" sz="1400" b="1" dirty="0" smtClean="0">
                <a:solidFill>
                  <a:srgbClr val="FFC000"/>
                </a:solidFill>
                <a:latin typeface="方正兰亭黑简体" panose="02000000000000000000" pitchFamily="2" charset="-122"/>
                <a:ea typeface="方正兰亭黑简体" panose="02000000000000000000" pitchFamily="2" charset="-122"/>
                <a:cs typeface="Huawei Sans" panose="020C0503030203020204" pitchFamily="34" charset="0"/>
              </a:rPr>
              <a:t>数据分析、时序流引擎</a:t>
            </a:r>
            <a:r>
              <a:rPr lang="zh-CN" altLang="en-US" sz="1400" dirty="0" smtClean="0">
                <a:solidFill>
                  <a:schemeClr val="bg1"/>
                </a:solidFill>
                <a:latin typeface="方正兰亭黑简体" panose="02000000000000000000" pitchFamily="2" charset="-122"/>
                <a:ea typeface="方正兰亭黑简体" panose="02000000000000000000" pitchFamily="2" charset="-122"/>
                <a:cs typeface="Huawei Sans" panose="020C0503030203020204" pitchFamily="34" charset="0"/>
              </a:rPr>
              <a:t>的企业级多模数仓</a:t>
            </a:r>
            <a:endParaRPr lang="en-US" altLang="zh-CN" sz="1400" dirty="0" smtClean="0">
              <a:solidFill>
                <a:schemeClr val="bg1"/>
              </a:solidFill>
              <a:latin typeface="方正兰亭黑简体" panose="02000000000000000000" pitchFamily="2" charset="-122"/>
              <a:ea typeface="方正兰亭黑简体" panose="02000000000000000000" pitchFamily="2" charset="-122"/>
              <a:cs typeface="Huawei Sans" panose="020C0503030203020204" pitchFamily="34" charset="0"/>
            </a:endParaRPr>
          </a:p>
          <a:p>
            <a:pPr marL="285750" indent="-285750">
              <a:lnSpc>
                <a:spcPct val="200000"/>
              </a:lnSpc>
              <a:buFont typeface="Huawei Sans" panose="05000000000000000000" pitchFamily="2" charset="2"/>
              <a:buChar char="Ø"/>
            </a:pPr>
            <a:r>
              <a:rPr lang="zh-CN" altLang="en-US" sz="1400" dirty="0" smtClean="0">
                <a:latin typeface="方正兰亭黑简体" panose="02000000000000000000" pitchFamily="2" charset="-122"/>
                <a:ea typeface="方正兰亭黑简体" panose="02000000000000000000" pitchFamily="2" charset="-122"/>
                <a:cs typeface="Huawei Sans" panose="020C0503030203020204" pitchFamily="34" charset="0"/>
              </a:rPr>
              <a:t>分布式</a:t>
            </a:r>
            <a:r>
              <a:rPr lang="zh-CN" altLang="en-US" sz="1400" dirty="0">
                <a:latin typeface="方正兰亭黑简体" panose="02000000000000000000" pitchFamily="2" charset="-122"/>
                <a:ea typeface="方正兰亭黑简体" panose="02000000000000000000" pitchFamily="2" charset="-122"/>
                <a:cs typeface="Huawei Sans" panose="020C0503030203020204" pitchFamily="34" charset="0"/>
              </a:rPr>
              <a:t>架构，存</a:t>
            </a:r>
            <a:r>
              <a:rPr lang="zh-CN" altLang="en-US" sz="1400" dirty="0" smtClean="0">
                <a:latin typeface="方正兰亭黑简体" panose="02000000000000000000" pitchFamily="2" charset="-122"/>
                <a:ea typeface="方正兰亭黑简体" panose="02000000000000000000" pitchFamily="2" charset="-122"/>
                <a:cs typeface="Huawei Sans" panose="020C0503030203020204" pitchFamily="34" charset="0"/>
              </a:rPr>
              <a:t>算分离，按需独立扩展</a:t>
            </a:r>
            <a:endParaRPr lang="en-US" altLang="zh-CN" sz="1400" dirty="0" smtClean="0">
              <a:latin typeface="方正兰亭黑简体" panose="02000000000000000000" pitchFamily="2" charset="-122"/>
              <a:ea typeface="方正兰亭黑简体" panose="02000000000000000000" pitchFamily="2" charset="-122"/>
              <a:cs typeface="Huawei Sans" panose="020C0503030203020204" pitchFamily="34" charset="0"/>
            </a:endParaRPr>
          </a:p>
          <a:p>
            <a:pPr>
              <a:lnSpc>
                <a:spcPct val="200000"/>
              </a:lnSpc>
            </a:pPr>
            <a:endParaRPr lang="en-US" altLang="zh-CN" sz="1400" dirty="0" smtClean="0">
              <a:solidFill>
                <a:schemeClr val="bg1"/>
              </a:solidFill>
              <a:latin typeface="方正兰亭黑简体" panose="02000000000000000000" pitchFamily="2" charset="-122"/>
              <a:ea typeface="方正兰亭黑简体" panose="02000000000000000000" pitchFamily="2" charset="-122"/>
              <a:cs typeface="Huawei Sans" panose="020C0503030203020204" pitchFamily="34" charset="0"/>
            </a:endParaRPr>
          </a:p>
          <a:p>
            <a:pPr algn="ctr">
              <a:lnSpc>
                <a:spcPct val="200000"/>
              </a:lnSpc>
            </a:pPr>
            <a:r>
              <a:rPr lang="zh-CN" altLang="en-US" b="1" dirty="0" smtClean="0">
                <a:solidFill>
                  <a:srgbClr val="FFC000"/>
                </a:solidFill>
                <a:latin typeface="方正兰亭黑简体" panose="02000000000000000000" pitchFamily="2" charset="-122"/>
                <a:ea typeface="方正兰亭黑简体" panose="02000000000000000000" pitchFamily="2" charset="-122"/>
              </a:rPr>
              <a:t>兼容标准</a:t>
            </a:r>
            <a:r>
              <a:rPr lang="en-US" altLang="zh-CN" b="1" dirty="0" smtClean="0">
                <a:solidFill>
                  <a:srgbClr val="FFC000"/>
                </a:solidFill>
                <a:latin typeface="方正兰亭黑简体" panose="02000000000000000000" pitchFamily="2" charset="-122"/>
                <a:ea typeface="方正兰亭黑简体" panose="02000000000000000000" pitchFamily="2" charset="-122"/>
              </a:rPr>
              <a:t>SQL</a:t>
            </a:r>
            <a:r>
              <a:rPr lang="zh-CN" altLang="en-US" b="1" dirty="0" smtClean="0">
                <a:solidFill>
                  <a:srgbClr val="FFC000"/>
                </a:solidFill>
                <a:latin typeface="方正兰亭黑简体" panose="02000000000000000000" pitchFamily="2" charset="-122"/>
                <a:ea typeface="方正兰亭黑简体" panose="02000000000000000000" pitchFamily="2" charset="-122"/>
              </a:rPr>
              <a:t>，保证事务</a:t>
            </a:r>
            <a:r>
              <a:rPr lang="en-US" altLang="zh-CN" b="1" dirty="0" smtClean="0">
                <a:solidFill>
                  <a:srgbClr val="FFC000"/>
                </a:solidFill>
                <a:latin typeface="方正兰亭黑简体" panose="02000000000000000000" pitchFamily="2" charset="-122"/>
                <a:ea typeface="方正兰亭黑简体" panose="02000000000000000000" pitchFamily="2" charset="-122"/>
              </a:rPr>
              <a:t>ACID</a:t>
            </a:r>
            <a:endParaRPr lang="en-US" altLang="zh-CN" b="1" dirty="0">
              <a:solidFill>
                <a:srgbClr val="FFC000"/>
              </a:solidFill>
              <a:latin typeface="方正兰亭黑简体" panose="02000000000000000000" pitchFamily="2" charset="-122"/>
              <a:ea typeface="方正兰亭黑简体" panose="02000000000000000000" pitchFamily="2" charset="-122"/>
            </a:endParaRPr>
          </a:p>
          <a:p>
            <a:pPr marL="285750" indent="-285750">
              <a:lnSpc>
                <a:spcPct val="200000"/>
              </a:lnSpc>
              <a:buFont typeface="Huawei Sans" panose="05000000000000000000" pitchFamily="2" charset="2"/>
              <a:buChar char="Ø"/>
            </a:pPr>
            <a:r>
              <a:rPr lang="zh-CN" altLang="en-US" sz="1400" dirty="0" smtClean="0">
                <a:latin typeface="方正兰亭黑简体" panose="02000000000000000000" pitchFamily="2" charset="-122"/>
                <a:ea typeface="方正兰亭黑简体" panose="02000000000000000000" pitchFamily="2" charset="-122"/>
                <a:cs typeface="+mn-ea"/>
                <a:sym typeface="+mn-lt"/>
              </a:rPr>
              <a:t>兼容标准</a:t>
            </a:r>
            <a:r>
              <a:rPr lang="en-US" altLang="zh-CN" sz="1400" dirty="0" smtClean="0">
                <a:latin typeface="方正兰亭黑简体" panose="02000000000000000000" pitchFamily="2" charset="-122"/>
                <a:ea typeface="方正兰亭黑简体" panose="02000000000000000000" pitchFamily="2" charset="-122"/>
                <a:cs typeface="+mn-ea"/>
                <a:sym typeface="+mn-lt"/>
              </a:rPr>
              <a:t>SQL 2003</a:t>
            </a:r>
            <a:endParaRPr lang="en-US" altLang="zh-CN" sz="1400" dirty="0" smtClean="0">
              <a:latin typeface="方正兰亭黑简体" panose="02000000000000000000" pitchFamily="2" charset="-122"/>
              <a:ea typeface="方正兰亭黑简体" panose="02000000000000000000" pitchFamily="2" charset="-122"/>
              <a:cs typeface="+mn-ea"/>
              <a:sym typeface="+mn-lt"/>
            </a:endParaRPr>
          </a:p>
          <a:p>
            <a:pPr marL="285750" indent="-285750">
              <a:lnSpc>
                <a:spcPct val="200000"/>
              </a:lnSpc>
              <a:buFont typeface="Huawei Sans" panose="05000000000000000000" pitchFamily="2" charset="2"/>
              <a:buChar char="Ø"/>
            </a:pPr>
            <a:r>
              <a:rPr lang="zh-CN" altLang="en-US" sz="1400" dirty="0">
                <a:latin typeface="方正兰亭黑简体" panose="02000000000000000000" pitchFamily="2" charset="-122"/>
                <a:ea typeface="方正兰亭黑简体" panose="02000000000000000000" pitchFamily="2" charset="-122"/>
                <a:cs typeface="Huawei Sans" panose="020C0503030203020204" pitchFamily="34" charset="0"/>
              </a:rPr>
              <a:t>事务</a:t>
            </a:r>
            <a:r>
              <a:rPr lang="en-US" altLang="zh-CN" sz="1400" dirty="0">
                <a:latin typeface="方正兰亭黑简体" panose="02000000000000000000" pitchFamily="2" charset="-122"/>
                <a:ea typeface="方正兰亭黑简体" panose="02000000000000000000" pitchFamily="2" charset="-122"/>
                <a:cs typeface="Huawei Sans" panose="020C0503030203020204" pitchFamily="34" charset="0"/>
              </a:rPr>
              <a:t>ACID</a:t>
            </a:r>
            <a:r>
              <a:rPr lang="zh-CN" altLang="en-US" sz="1400" dirty="0">
                <a:latin typeface="方正兰亭黑简体" panose="02000000000000000000" pitchFamily="2" charset="-122"/>
                <a:ea typeface="方正兰亭黑简体" panose="02000000000000000000" pitchFamily="2" charset="-122"/>
                <a:cs typeface="Huawei Sans" panose="020C0503030203020204" pitchFamily="34" charset="0"/>
              </a:rPr>
              <a:t>、数据强一致保证</a:t>
            </a:r>
            <a:endParaRPr lang="en-US" altLang="zh-CN" sz="1400" dirty="0">
              <a:latin typeface="方正兰亭黑简体" panose="02000000000000000000" pitchFamily="2" charset="-122"/>
              <a:ea typeface="方正兰亭黑简体" panose="02000000000000000000" pitchFamily="2" charset="-122"/>
              <a:cs typeface="Huawei Sans" panose="020C0503030203020204" pitchFamily="34" charset="0"/>
            </a:endParaRPr>
          </a:p>
          <a:p>
            <a:pPr>
              <a:lnSpc>
                <a:spcPct val="200000"/>
              </a:lnSpc>
            </a:pPr>
            <a:endParaRPr lang="en-US" altLang="zh-CN" sz="1400" b="1" dirty="0" smtClean="0">
              <a:solidFill>
                <a:srgbClr val="FFC000"/>
              </a:solidFill>
              <a:latin typeface="方正兰亭黑简体" panose="02000000000000000000" pitchFamily="2" charset="-122"/>
              <a:ea typeface="方正兰亭黑简体" panose="02000000000000000000" pitchFamily="2" charset="-122"/>
              <a:cs typeface="+mn-ea"/>
              <a:sym typeface="+mn-lt"/>
            </a:endParaRPr>
          </a:p>
          <a:p>
            <a:pPr algn="ctr">
              <a:lnSpc>
                <a:spcPct val="200000"/>
              </a:lnSpc>
            </a:pPr>
            <a:r>
              <a:rPr lang="zh-CN" altLang="en-US" b="1" dirty="0" smtClean="0">
                <a:solidFill>
                  <a:srgbClr val="FFC000"/>
                </a:solidFill>
                <a:latin typeface="方正兰亭黑简体" panose="02000000000000000000" pitchFamily="2" charset="-122"/>
                <a:ea typeface="方正兰亭黑简体" panose="02000000000000000000" pitchFamily="2" charset="-122"/>
                <a:cs typeface="+mn-ea"/>
                <a:sym typeface="+mn-lt"/>
              </a:rPr>
              <a:t>软硬协同，性能提升</a:t>
            </a:r>
            <a:r>
              <a:rPr lang="en-US" altLang="zh-CN" b="1" dirty="0" smtClean="0">
                <a:solidFill>
                  <a:srgbClr val="FFC000"/>
                </a:solidFill>
                <a:latin typeface="方正兰亭黑简体" panose="02000000000000000000" pitchFamily="2" charset="-122"/>
                <a:ea typeface="方正兰亭黑简体" panose="02000000000000000000" pitchFamily="2" charset="-122"/>
                <a:cs typeface="+mn-ea"/>
                <a:sym typeface="+mn-lt"/>
              </a:rPr>
              <a:t>50%</a:t>
            </a:r>
            <a:endParaRPr lang="en-US" altLang="zh-CN" b="1" dirty="0" smtClean="0">
              <a:solidFill>
                <a:srgbClr val="FFC000"/>
              </a:solidFill>
              <a:latin typeface="方正兰亭黑简体" panose="02000000000000000000" pitchFamily="2" charset="-122"/>
              <a:ea typeface="方正兰亭黑简体" panose="02000000000000000000" pitchFamily="2" charset="-122"/>
              <a:cs typeface="+mn-ea"/>
              <a:sym typeface="+mn-lt"/>
            </a:endParaRPr>
          </a:p>
          <a:p>
            <a:pPr marL="285750" indent="-285750" algn="just">
              <a:lnSpc>
                <a:spcPct val="200000"/>
              </a:lnSpc>
              <a:buFont typeface="Huawei Sans" panose="05000000000000000000" pitchFamily="2" charset="2"/>
              <a:buChar char="Ø"/>
            </a:pPr>
            <a:r>
              <a:rPr lang="zh-CN" altLang="en-US" sz="1400" dirty="0">
                <a:latin typeface="方正兰亭黑简体" panose="02000000000000000000" pitchFamily="2" charset="-122"/>
                <a:ea typeface="方正兰亭黑简体" panose="02000000000000000000" pitchFamily="2" charset="-122"/>
                <a:cs typeface="+mn-ea"/>
                <a:sym typeface="+mn-lt"/>
              </a:rPr>
              <a:t>支持</a:t>
            </a:r>
            <a:r>
              <a:rPr lang="en-US" altLang="zh-CN" sz="1400" dirty="0">
                <a:latin typeface="方正兰亭黑简体" panose="02000000000000000000" pitchFamily="2" charset="-122"/>
                <a:ea typeface="方正兰亭黑简体" panose="02000000000000000000" pitchFamily="2" charset="-122"/>
                <a:cs typeface="+mn-ea"/>
                <a:sym typeface="+mn-lt"/>
              </a:rPr>
              <a:t>X86</a:t>
            </a:r>
            <a:r>
              <a:rPr lang="zh-CN" altLang="en-US" sz="1400" dirty="0">
                <a:latin typeface="方正兰亭黑简体" panose="02000000000000000000" pitchFamily="2" charset="-122"/>
                <a:ea typeface="方正兰亭黑简体" panose="02000000000000000000" pitchFamily="2" charset="-122"/>
                <a:cs typeface="+mn-ea"/>
                <a:sym typeface="+mn-lt"/>
              </a:rPr>
              <a:t>、</a:t>
            </a:r>
            <a:r>
              <a:rPr lang="en-US" altLang="zh-CN" sz="1400" dirty="0">
                <a:latin typeface="方正兰亭黑简体" panose="02000000000000000000" pitchFamily="2" charset="-122"/>
                <a:ea typeface="方正兰亭黑简体" panose="02000000000000000000" pitchFamily="2" charset="-122"/>
                <a:cs typeface="+mn-ea"/>
                <a:sym typeface="+mn-lt"/>
              </a:rPr>
              <a:t>ARM</a:t>
            </a:r>
            <a:r>
              <a:rPr lang="zh-CN" altLang="en-US" sz="1400" dirty="0">
                <a:latin typeface="方正兰亭黑简体" panose="02000000000000000000" pitchFamily="2" charset="-122"/>
                <a:ea typeface="方正兰亭黑简体" panose="02000000000000000000" pitchFamily="2" charset="-122"/>
                <a:cs typeface="+mn-ea"/>
                <a:sym typeface="+mn-lt"/>
              </a:rPr>
              <a:t>平台服务器</a:t>
            </a:r>
            <a:endParaRPr lang="en-US" altLang="zh-CN" sz="1400" dirty="0" smtClean="0">
              <a:latin typeface="方正兰亭黑简体" panose="02000000000000000000" pitchFamily="2" charset="-122"/>
              <a:ea typeface="方正兰亭黑简体" panose="02000000000000000000" pitchFamily="2" charset="-122"/>
            </a:endParaRPr>
          </a:p>
          <a:p>
            <a:pPr marL="285750" indent="-285750" algn="just">
              <a:lnSpc>
                <a:spcPct val="200000"/>
              </a:lnSpc>
              <a:buFont typeface="Huawei Sans" panose="05000000000000000000" pitchFamily="2" charset="2"/>
              <a:buChar char="Ø"/>
            </a:pPr>
            <a:r>
              <a:rPr lang="zh-CN" altLang="en-US" sz="1400" dirty="0">
                <a:latin typeface="方正兰亭黑简体" panose="02000000000000000000" pitchFamily="2" charset="-122"/>
                <a:ea typeface="方正兰亭黑简体" panose="02000000000000000000" pitchFamily="2" charset="-122"/>
              </a:rPr>
              <a:t>基于</a:t>
            </a:r>
            <a:r>
              <a:rPr lang="zh-CN" altLang="en-US" sz="1400" dirty="0" smtClean="0">
                <a:latin typeface="方正兰亭黑简体" panose="02000000000000000000" pitchFamily="2" charset="-122"/>
                <a:ea typeface="方正兰亭黑简体" panose="02000000000000000000" pitchFamily="2" charset="-122"/>
              </a:rPr>
              <a:t>鲲鹏芯片垂直优化，相比</a:t>
            </a:r>
            <a:r>
              <a:rPr lang="zh-CN" altLang="en-US" sz="1400" dirty="0">
                <a:solidFill>
                  <a:schemeClr val="bg1"/>
                </a:solidFill>
                <a:latin typeface="方正兰亭黑简体" panose="02000000000000000000" pitchFamily="2" charset="-122"/>
                <a:ea typeface="方正兰亭黑简体" panose="02000000000000000000" pitchFamily="2" charset="-122"/>
              </a:rPr>
              <a:t>同代</a:t>
            </a:r>
            <a:r>
              <a:rPr lang="en-US" altLang="zh-CN" sz="1400" dirty="0" smtClean="0">
                <a:solidFill>
                  <a:schemeClr val="bg1"/>
                </a:solidFill>
                <a:latin typeface="方正兰亭黑简体" panose="02000000000000000000" pitchFamily="2" charset="-122"/>
                <a:ea typeface="方正兰亭黑简体" panose="02000000000000000000" pitchFamily="2" charset="-122"/>
              </a:rPr>
              <a:t>X86</a:t>
            </a:r>
            <a:r>
              <a:rPr lang="zh-CN" altLang="en-US" sz="1400" dirty="0" smtClean="0">
                <a:solidFill>
                  <a:schemeClr val="bg1"/>
                </a:solidFill>
                <a:latin typeface="方正兰亭黑简体" panose="02000000000000000000" pitchFamily="2" charset="-122"/>
                <a:ea typeface="方正兰亭黑简体" panose="02000000000000000000" pitchFamily="2" charset="-122"/>
              </a:rPr>
              <a:t>性能提升</a:t>
            </a:r>
            <a:r>
              <a:rPr lang="en-US" altLang="zh-CN" sz="1400" dirty="0" smtClean="0">
                <a:solidFill>
                  <a:schemeClr val="bg1"/>
                </a:solidFill>
                <a:latin typeface="方正兰亭黑简体" panose="02000000000000000000" pitchFamily="2" charset="-122"/>
                <a:ea typeface="方正兰亭黑简体" panose="02000000000000000000" pitchFamily="2" charset="-122"/>
              </a:rPr>
              <a:t>50%</a:t>
            </a:r>
            <a:endParaRPr lang="en-US" altLang="zh-CN" sz="1400" dirty="0" smtClean="0">
              <a:solidFill>
                <a:schemeClr val="bg1"/>
              </a:solidFill>
              <a:latin typeface="方正兰亭黑简体" panose="02000000000000000000" pitchFamily="2" charset="-122"/>
              <a:ea typeface="方正兰亭黑简体" panose="02000000000000000000" pitchFamily="2"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文本框 8"/>
          <p:cNvSpPr txBox="1"/>
          <p:nvPr/>
        </p:nvSpPr>
        <p:spPr>
          <a:xfrm>
            <a:off x="3049837" y="2369628"/>
            <a:ext cx="4532010" cy="646331"/>
          </a:xfrm>
          <a:prstGeom prst="rect">
            <a:avLst/>
          </a:prstGeom>
          <a:noFill/>
        </p:spPr>
        <p:txBody>
          <a:bodyPr wrap="none" rtlCol="0">
            <a:spAutoFit/>
          </a:bodyPr>
          <a:lstStyle/>
          <a:p>
            <a:pPr marL="342900" indent="-342900">
              <a:lnSpc>
                <a:spcPct val="150000"/>
              </a:lnSpc>
              <a:spcBef>
                <a:spcPct val="0"/>
              </a:spcBef>
              <a:buFont typeface="Huawei Sans" panose="020C0503030203020204" pitchFamily="34" charset="0"/>
              <a:buChar char="•"/>
            </a:pPr>
            <a:r>
              <a:rPr kumimoji="1" lang="zh-CN" altLang="en-US" sz="1200" dirty="0">
                <a:latin typeface="+mn-ea"/>
                <a:cs typeface="方正兰亭细黑_GBK"/>
              </a:rPr>
              <a:t>开放架构，按需水平扩展，容量和性能线性增长；</a:t>
            </a:r>
            <a:endParaRPr kumimoji="1" lang="en-US" altLang="zh-CN" sz="1200" dirty="0">
              <a:latin typeface="+mn-ea"/>
              <a:cs typeface="方正兰亭细黑_GBK"/>
            </a:endParaRPr>
          </a:p>
          <a:p>
            <a:pPr marL="342900" indent="-342900">
              <a:lnSpc>
                <a:spcPct val="150000"/>
              </a:lnSpc>
              <a:spcBef>
                <a:spcPct val="0"/>
              </a:spcBef>
              <a:buFont typeface="Huawei Sans" panose="020C0503030203020204" pitchFamily="34" charset="0"/>
              <a:buChar char="•"/>
            </a:pPr>
            <a:r>
              <a:rPr kumimoji="1" lang="zh-CN" altLang="en-US" sz="1200" dirty="0">
                <a:latin typeface="+mn-ea"/>
                <a:cs typeface="方正兰亭细黑_GBK"/>
              </a:rPr>
              <a:t>表级别在线扩容技术，保障扩容期间业务不中断、无感知；</a:t>
            </a:r>
            <a:endParaRPr kumimoji="1" lang="zh-CN" altLang="en-US" sz="1200" dirty="0">
              <a:latin typeface="+mn-ea"/>
              <a:cs typeface="方正兰亭细黑_GBK"/>
            </a:endParaRPr>
          </a:p>
        </p:txBody>
      </p:sp>
      <p:sp>
        <p:nvSpPr>
          <p:cNvPr id="64" name="文本框 15"/>
          <p:cNvSpPr txBox="1"/>
          <p:nvPr/>
        </p:nvSpPr>
        <p:spPr>
          <a:xfrm>
            <a:off x="3082563" y="3152175"/>
            <a:ext cx="3762568" cy="923330"/>
          </a:xfrm>
          <a:prstGeom prst="rect">
            <a:avLst/>
          </a:prstGeom>
          <a:noFill/>
        </p:spPr>
        <p:txBody>
          <a:bodyPr wrap="none" rtlCol="0">
            <a:spAutoFit/>
          </a:bodyPr>
          <a:lstStyle/>
          <a:p>
            <a:pPr marL="342900" indent="-342900">
              <a:lnSpc>
                <a:spcPct val="150000"/>
              </a:lnSpc>
              <a:spcBef>
                <a:spcPct val="0"/>
              </a:spcBef>
              <a:buFont typeface="Huawei Sans" panose="020C0503030203020204" pitchFamily="34" charset="0"/>
              <a:buChar char="•"/>
            </a:pPr>
            <a:r>
              <a:rPr kumimoji="1" lang="zh-CN" altLang="en-US" sz="1200" dirty="0">
                <a:latin typeface="+mn-ea"/>
                <a:cs typeface="方正兰亭细黑_GBK"/>
              </a:rPr>
              <a:t>多层级冗余实现系统无单点故障</a:t>
            </a:r>
            <a:endParaRPr kumimoji="1" lang="en-US" altLang="zh-CN" sz="1200" dirty="0">
              <a:latin typeface="+mn-ea"/>
              <a:cs typeface="方正兰亭细黑_GBK"/>
            </a:endParaRPr>
          </a:p>
          <a:p>
            <a:pPr marL="342900" indent="-342900">
              <a:lnSpc>
                <a:spcPct val="150000"/>
              </a:lnSpc>
              <a:spcBef>
                <a:spcPct val="0"/>
              </a:spcBef>
              <a:buFont typeface="Huawei Sans" panose="020C0503030203020204" pitchFamily="34" charset="0"/>
              <a:buChar char="•"/>
            </a:pPr>
            <a:r>
              <a:rPr kumimoji="1" lang="zh-CN" altLang="en-US" sz="1200" dirty="0">
                <a:latin typeface="+mn-ea"/>
                <a:cs typeface="方正兰亭细黑_GBK"/>
              </a:rPr>
              <a:t>计算节点多活，更高的并发度、可靠性、扩展性</a:t>
            </a:r>
            <a:endParaRPr kumimoji="1" lang="en-US" altLang="zh-CN" sz="1200" dirty="0">
              <a:latin typeface="+mn-ea"/>
              <a:cs typeface="方正兰亭细黑_GBK"/>
            </a:endParaRPr>
          </a:p>
          <a:p>
            <a:pPr marL="342900" indent="-342900">
              <a:lnSpc>
                <a:spcPct val="150000"/>
              </a:lnSpc>
              <a:spcBef>
                <a:spcPct val="0"/>
              </a:spcBef>
              <a:buFont typeface="Huawei Sans" panose="020C0503030203020204" pitchFamily="34" charset="0"/>
              <a:buChar char="•"/>
            </a:pPr>
            <a:r>
              <a:rPr kumimoji="1" lang="en-US" altLang="zh-CN" sz="1200" dirty="0">
                <a:latin typeface="+mn-ea"/>
                <a:cs typeface="方正兰亭细黑_GBK"/>
              </a:rPr>
              <a:t>OBS</a:t>
            </a:r>
            <a:r>
              <a:rPr kumimoji="1" lang="zh-CN" altLang="en-US" sz="1200" dirty="0">
                <a:latin typeface="+mn-ea"/>
                <a:cs typeface="方正兰亭细黑_GBK"/>
              </a:rPr>
              <a:t>备份，跨</a:t>
            </a:r>
            <a:r>
              <a:rPr kumimoji="1" lang="en-US" altLang="zh-CN" sz="1200" dirty="0">
                <a:latin typeface="+mn-ea"/>
                <a:cs typeface="方正兰亭细黑_GBK"/>
              </a:rPr>
              <a:t>AZ</a:t>
            </a:r>
            <a:r>
              <a:rPr kumimoji="1" lang="zh-CN" altLang="en-US" sz="1200" dirty="0">
                <a:latin typeface="+mn-ea"/>
                <a:cs typeface="方正兰亭细黑_GBK"/>
              </a:rPr>
              <a:t>容灾</a:t>
            </a:r>
            <a:endParaRPr kumimoji="1" lang="zh-CN" altLang="en-US" sz="1200" dirty="0">
              <a:latin typeface="+mn-ea"/>
              <a:cs typeface="方正兰亭细黑_GBK"/>
            </a:endParaRPr>
          </a:p>
        </p:txBody>
      </p:sp>
      <p:sp>
        <p:nvSpPr>
          <p:cNvPr id="66" name="矩形 65"/>
          <p:cNvSpPr/>
          <p:nvPr/>
        </p:nvSpPr>
        <p:spPr>
          <a:xfrm>
            <a:off x="3072129" y="4001609"/>
            <a:ext cx="4993675" cy="923330"/>
          </a:xfrm>
          <a:prstGeom prst="rect">
            <a:avLst/>
          </a:prstGeom>
        </p:spPr>
        <p:txBody>
          <a:bodyPr wrap="none">
            <a:spAutoFit/>
          </a:bodyPr>
          <a:lstStyle/>
          <a:p>
            <a:pPr marL="342900" indent="-342900">
              <a:lnSpc>
                <a:spcPct val="150000"/>
              </a:lnSpc>
              <a:spcBef>
                <a:spcPct val="0"/>
              </a:spcBef>
              <a:buFont typeface="Huawei Sans" panose="020C0503030203020204" pitchFamily="34" charset="0"/>
              <a:buChar char="•"/>
            </a:pPr>
            <a:r>
              <a:rPr kumimoji="1" lang="zh-CN" altLang="en-US" sz="1200" dirty="0">
                <a:latin typeface="方正兰亭黑简体" panose="02000000000000000000" pitchFamily="2" charset="-122"/>
                <a:ea typeface="方正兰亭黑简体" panose="02000000000000000000" pitchFamily="2" charset="-122"/>
                <a:cs typeface="方正兰亭细黑_GBK"/>
              </a:rPr>
              <a:t>一站式可视化集群管理，运维便捷；</a:t>
            </a:r>
            <a:endParaRPr kumimoji="1" lang="en-US" altLang="zh-CN" sz="1200" dirty="0">
              <a:latin typeface="方正兰亭黑简体" panose="02000000000000000000" pitchFamily="2" charset="-122"/>
              <a:ea typeface="方正兰亭黑简体" panose="02000000000000000000" pitchFamily="2" charset="-122"/>
              <a:cs typeface="方正兰亭细黑_GBK"/>
            </a:endParaRPr>
          </a:p>
          <a:p>
            <a:pPr marL="342900" indent="-342900">
              <a:lnSpc>
                <a:spcPct val="150000"/>
              </a:lnSpc>
              <a:spcBef>
                <a:spcPct val="0"/>
              </a:spcBef>
              <a:buFont typeface="Huawei Sans" panose="020C0503030203020204" pitchFamily="34" charset="0"/>
              <a:buChar char="•"/>
            </a:pPr>
            <a:r>
              <a:rPr kumimoji="1" lang="zh-CN" altLang="en-US" sz="1200" dirty="0" smtClean="0">
                <a:latin typeface="方正兰亭黑简体" panose="02000000000000000000" pitchFamily="2" charset="-122"/>
                <a:ea typeface="方正兰亭黑简体" panose="02000000000000000000" pitchFamily="2" charset="-122"/>
                <a:cs typeface="方正兰亭细黑_GBK"/>
              </a:rPr>
              <a:t>实现</a:t>
            </a:r>
            <a:r>
              <a:rPr kumimoji="1" lang="zh-CN" altLang="en-US" sz="1200" dirty="0">
                <a:latin typeface="方正兰亭黑简体" panose="02000000000000000000" pitchFamily="2" charset="-122"/>
                <a:ea typeface="方正兰亭黑简体" panose="02000000000000000000" pitchFamily="2" charset="-122"/>
                <a:cs typeface="方正兰亭细黑_GBK"/>
              </a:rPr>
              <a:t>互联互通，且兼容标准</a:t>
            </a:r>
            <a:r>
              <a:rPr kumimoji="1" lang="en-US" altLang="zh-CN" sz="1200" dirty="0">
                <a:latin typeface="方正兰亭黑简体" panose="02000000000000000000" pitchFamily="2" charset="-122"/>
                <a:ea typeface="方正兰亭黑简体" panose="02000000000000000000" pitchFamily="2" charset="-122"/>
                <a:cs typeface="方正兰亭细黑_GBK"/>
              </a:rPr>
              <a:t>SQL</a:t>
            </a:r>
            <a:endParaRPr kumimoji="1" lang="en-US" altLang="zh-CN" sz="1200" dirty="0">
              <a:latin typeface="方正兰亭黑简体" panose="02000000000000000000" pitchFamily="2" charset="-122"/>
              <a:ea typeface="方正兰亭黑简体" panose="02000000000000000000" pitchFamily="2" charset="-122"/>
              <a:cs typeface="方正兰亭细黑_GBK"/>
            </a:endParaRPr>
          </a:p>
          <a:p>
            <a:pPr marL="342900" indent="-342900">
              <a:lnSpc>
                <a:spcPct val="150000"/>
              </a:lnSpc>
              <a:spcBef>
                <a:spcPct val="0"/>
              </a:spcBef>
              <a:buFont typeface="Huawei Sans" panose="020C0503030203020204" pitchFamily="34" charset="0"/>
              <a:buChar char="•"/>
            </a:pPr>
            <a:r>
              <a:rPr kumimoji="1" lang="zh-CN" altLang="en-US" sz="1200" dirty="0">
                <a:latin typeface="方正兰亭黑简体" panose="02000000000000000000" pitchFamily="2" charset="-122"/>
                <a:ea typeface="方正兰亭黑简体" panose="02000000000000000000" pitchFamily="2" charset="-122"/>
                <a:cs typeface="方正兰亭细黑_GBK"/>
              </a:rPr>
              <a:t>完整的应用开发和迁移工具；全面集群监控与告警、自动增量备份</a:t>
            </a:r>
            <a:endParaRPr kumimoji="1" lang="en-US" altLang="zh-CN" sz="1200" dirty="0">
              <a:latin typeface="方正兰亭黑简体" panose="02000000000000000000" pitchFamily="2" charset="-122"/>
              <a:ea typeface="方正兰亭黑简体" panose="02000000000000000000" pitchFamily="2" charset="-122"/>
              <a:cs typeface="方正兰亭细黑_GBK"/>
            </a:endParaRPr>
          </a:p>
        </p:txBody>
      </p:sp>
      <p:sp>
        <p:nvSpPr>
          <p:cNvPr id="69" name="文本框 70"/>
          <p:cNvSpPr txBox="1"/>
          <p:nvPr/>
        </p:nvSpPr>
        <p:spPr>
          <a:xfrm>
            <a:off x="3063225" y="5133424"/>
            <a:ext cx="4685898" cy="646331"/>
          </a:xfrm>
          <a:prstGeom prst="rect">
            <a:avLst/>
          </a:prstGeom>
          <a:noFill/>
        </p:spPr>
        <p:txBody>
          <a:bodyPr wrap="none" rtlCol="0">
            <a:spAutoFit/>
          </a:bodyPr>
          <a:lstStyle/>
          <a:p>
            <a:pPr marL="342900" indent="-342900">
              <a:lnSpc>
                <a:spcPct val="150000"/>
              </a:lnSpc>
              <a:spcBef>
                <a:spcPct val="0"/>
              </a:spcBef>
              <a:buFont typeface="Huawei Sans" panose="020C0503030203020204" pitchFamily="34" charset="0"/>
              <a:buChar char="•"/>
            </a:pPr>
            <a:r>
              <a:rPr kumimoji="1" lang="zh-CN" altLang="en-US" sz="1200" dirty="0">
                <a:latin typeface="方正兰亭黑简体" panose="02000000000000000000" pitchFamily="2" charset="-122"/>
                <a:ea typeface="方正兰亭黑简体" panose="02000000000000000000" pitchFamily="2" charset="-122"/>
                <a:cs typeface="方正兰亭细黑_GBK"/>
              </a:rPr>
              <a:t>与数据库安全防护服务（</a:t>
            </a:r>
            <a:r>
              <a:rPr kumimoji="1" lang="en-US" altLang="zh-CN" sz="1200" dirty="0">
                <a:latin typeface="方正兰亭黑简体" panose="02000000000000000000" pitchFamily="2" charset="-122"/>
                <a:ea typeface="方正兰亭黑简体" panose="02000000000000000000" pitchFamily="2" charset="-122"/>
                <a:cs typeface="方正兰亭细黑_GBK"/>
              </a:rPr>
              <a:t>DBSS</a:t>
            </a:r>
            <a:r>
              <a:rPr kumimoji="1" lang="zh-CN" altLang="en-US" sz="1200" dirty="0">
                <a:latin typeface="方正兰亭黑简体" panose="02000000000000000000" pitchFamily="2" charset="-122"/>
                <a:ea typeface="方正兰亭黑简体" panose="02000000000000000000" pitchFamily="2" charset="-122"/>
                <a:cs typeface="方正兰亭细黑_GBK"/>
              </a:rPr>
              <a:t>）深度整合</a:t>
            </a:r>
            <a:endParaRPr kumimoji="1" lang="en-US" altLang="zh-CN" sz="1200" dirty="0">
              <a:latin typeface="方正兰亭黑简体" panose="02000000000000000000" pitchFamily="2" charset="-122"/>
              <a:ea typeface="方正兰亭黑简体" panose="02000000000000000000" pitchFamily="2" charset="-122"/>
              <a:cs typeface="方正兰亭细黑_GBK"/>
            </a:endParaRPr>
          </a:p>
          <a:p>
            <a:pPr marL="342900" indent="-342900">
              <a:lnSpc>
                <a:spcPct val="150000"/>
              </a:lnSpc>
              <a:spcBef>
                <a:spcPct val="0"/>
              </a:spcBef>
              <a:buFont typeface="Huawei Sans" panose="020C0503030203020204" pitchFamily="34" charset="0"/>
              <a:buChar char="•"/>
            </a:pPr>
            <a:r>
              <a:rPr kumimoji="1" lang="zh-CN" altLang="en-US" sz="1200" dirty="0">
                <a:latin typeface="方正兰亭黑简体" panose="02000000000000000000" pitchFamily="2" charset="-122"/>
                <a:ea typeface="方正兰亭黑简体" panose="02000000000000000000" pitchFamily="2" charset="-122"/>
                <a:cs typeface="方正兰亭细黑_GBK"/>
              </a:rPr>
              <a:t>通过高可用设计和数据透明加密，保证数据和系统的高可靠性</a:t>
            </a:r>
            <a:endParaRPr kumimoji="1" lang="zh-CN" altLang="en-US" sz="1200" dirty="0">
              <a:latin typeface="方正兰亭黑简体" panose="02000000000000000000" pitchFamily="2" charset="-122"/>
              <a:ea typeface="方正兰亭黑简体" panose="02000000000000000000" pitchFamily="2" charset="-122"/>
              <a:cs typeface="方正兰亭细黑_GBK"/>
            </a:endParaRPr>
          </a:p>
        </p:txBody>
      </p:sp>
      <p:grpSp>
        <p:nvGrpSpPr>
          <p:cNvPr id="70" name="组 7"/>
          <p:cNvGrpSpPr/>
          <p:nvPr/>
        </p:nvGrpSpPr>
        <p:grpSpPr>
          <a:xfrm>
            <a:off x="645008" y="2430698"/>
            <a:ext cx="2376967" cy="685705"/>
            <a:chOff x="1329315" y="1508769"/>
            <a:chExt cx="3268086" cy="669474"/>
          </a:xfrm>
        </p:grpSpPr>
        <p:grpSp>
          <p:nvGrpSpPr>
            <p:cNvPr id="71" name="Group 30"/>
            <p:cNvGrpSpPr/>
            <p:nvPr/>
          </p:nvGrpSpPr>
          <p:grpSpPr>
            <a:xfrm>
              <a:off x="1329315" y="1508769"/>
              <a:ext cx="3098410" cy="669474"/>
              <a:chOff x="1231550" y="1255634"/>
              <a:chExt cx="2430618" cy="762001"/>
            </a:xfrm>
          </p:grpSpPr>
          <p:sp>
            <p:nvSpPr>
              <p:cNvPr id="73" name="Flowchart: Off-page Connector 22"/>
              <p:cNvSpPr/>
              <p:nvPr/>
            </p:nvSpPr>
            <p:spPr>
              <a:xfrm rot="16200000">
                <a:off x="1829116" y="830137"/>
                <a:ext cx="762000" cy="1612995"/>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zh-CN" altLang="en-US" sz="1600" b="1" dirty="0">
                    <a:solidFill>
                      <a:schemeClr val="bg1"/>
                    </a:solidFill>
                    <a:latin typeface="+mn-ea"/>
                  </a:rPr>
                  <a:t>扩展性</a:t>
                </a:r>
                <a:endParaRPr lang="en-US" sz="1600" b="1" dirty="0">
                  <a:solidFill>
                    <a:schemeClr val="bg1"/>
                  </a:solidFill>
                  <a:latin typeface="+mn-ea"/>
                </a:endParaRPr>
              </a:p>
            </p:txBody>
          </p:sp>
          <p:sp>
            <p:nvSpPr>
              <p:cNvPr id="77" name="Round Same Side Corner Rectangle 23"/>
              <p:cNvSpPr/>
              <p:nvPr/>
            </p:nvSpPr>
            <p:spPr>
              <a:xfrm rot="16200000">
                <a:off x="1080978" y="1406206"/>
                <a:ext cx="762001" cy="460857"/>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600" b="1" dirty="0">
                    <a:solidFill>
                      <a:schemeClr val="bg1"/>
                    </a:solidFill>
                    <a:latin typeface="+mn-ea"/>
                  </a:rPr>
                  <a:t>02</a:t>
                </a:r>
                <a:endParaRPr lang="en-US" sz="1600" b="1" dirty="0">
                  <a:solidFill>
                    <a:schemeClr val="bg1"/>
                  </a:solidFill>
                  <a:latin typeface="+mn-ea"/>
                </a:endParaRPr>
              </a:p>
            </p:txBody>
          </p:sp>
          <p:cxnSp>
            <p:nvCxnSpPr>
              <p:cNvPr id="78" name="Straight Connector 24"/>
              <p:cNvCxnSpPr/>
              <p:nvPr/>
            </p:nvCxnSpPr>
            <p:spPr>
              <a:xfrm flipV="1">
                <a:off x="2991445" y="1636635"/>
                <a:ext cx="670723" cy="2"/>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sp>
          <p:nvSpPr>
            <p:cNvPr id="72" name="Oval 25"/>
            <p:cNvSpPr/>
            <p:nvPr/>
          </p:nvSpPr>
          <p:spPr>
            <a:xfrm>
              <a:off x="4450771" y="1768732"/>
              <a:ext cx="146630" cy="146628"/>
            </a:xfrm>
            <a:prstGeom prst="ellipse">
              <a:avLst/>
            </a:prstGeom>
            <a:solidFill>
              <a:schemeClr val="bg1">
                <a:lumMod val="95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chemeClr val="bg1"/>
                </a:solidFill>
                <a:latin typeface="+mn-ea"/>
              </a:endParaRPr>
            </a:p>
          </p:txBody>
        </p:sp>
      </p:grpSp>
      <p:grpSp>
        <p:nvGrpSpPr>
          <p:cNvPr id="79" name="组 30"/>
          <p:cNvGrpSpPr/>
          <p:nvPr/>
        </p:nvGrpSpPr>
        <p:grpSpPr>
          <a:xfrm>
            <a:off x="664832" y="3323243"/>
            <a:ext cx="2368294" cy="685705"/>
            <a:chOff x="1329315" y="1508769"/>
            <a:chExt cx="3268086" cy="669474"/>
          </a:xfrm>
        </p:grpSpPr>
        <p:grpSp>
          <p:nvGrpSpPr>
            <p:cNvPr id="80" name="Group 30"/>
            <p:cNvGrpSpPr/>
            <p:nvPr/>
          </p:nvGrpSpPr>
          <p:grpSpPr>
            <a:xfrm>
              <a:off x="1329315" y="1508769"/>
              <a:ext cx="3098410" cy="669474"/>
              <a:chOff x="1231550" y="1255634"/>
              <a:chExt cx="2430618" cy="762001"/>
            </a:xfrm>
          </p:grpSpPr>
          <p:sp>
            <p:nvSpPr>
              <p:cNvPr id="82" name="Flowchart: Off-page Connector 22"/>
              <p:cNvSpPr/>
              <p:nvPr/>
            </p:nvSpPr>
            <p:spPr>
              <a:xfrm rot="16200000">
                <a:off x="1829116" y="830137"/>
                <a:ext cx="762000" cy="1612995"/>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zh-CN" altLang="en-US" sz="1600" b="1" dirty="0">
                    <a:solidFill>
                      <a:schemeClr val="bg1"/>
                    </a:solidFill>
                    <a:latin typeface="+mn-ea"/>
                  </a:rPr>
                  <a:t>可靠性</a:t>
                </a:r>
                <a:endParaRPr lang="en-US" sz="1600" b="1" dirty="0">
                  <a:solidFill>
                    <a:schemeClr val="bg1"/>
                  </a:solidFill>
                  <a:latin typeface="+mn-ea"/>
                </a:endParaRPr>
              </a:p>
            </p:txBody>
          </p:sp>
          <p:sp>
            <p:nvSpPr>
              <p:cNvPr id="83" name="Round Same Side Corner Rectangle 23"/>
              <p:cNvSpPr/>
              <p:nvPr/>
            </p:nvSpPr>
            <p:spPr>
              <a:xfrm rot="16200000">
                <a:off x="1080978" y="1406206"/>
                <a:ext cx="762001" cy="460857"/>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altLang="zh-CN" sz="1600" b="1" dirty="0">
                    <a:solidFill>
                      <a:schemeClr val="bg1"/>
                    </a:solidFill>
                    <a:latin typeface="+mn-ea"/>
                  </a:rPr>
                  <a:t>03</a:t>
                </a:r>
                <a:endParaRPr lang="en-US" sz="1600" b="1" dirty="0">
                  <a:solidFill>
                    <a:schemeClr val="bg1"/>
                  </a:solidFill>
                  <a:latin typeface="+mn-ea"/>
                </a:endParaRPr>
              </a:p>
            </p:txBody>
          </p:sp>
          <p:cxnSp>
            <p:nvCxnSpPr>
              <p:cNvPr id="84" name="Straight Connector 24"/>
              <p:cNvCxnSpPr/>
              <p:nvPr/>
            </p:nvCxnSpPr>
            <p:spPr>
              <a:xfrm flipV="1">
                <a:off x="2991445" y="1636635"/>
                <a:ext cx="670723" cy="2"/>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sp>
          <p:nvSpPr>
            <p:cNvPr id="81" name="Oval 25"/>
            <p:cNvSpPr/>
            <p:nvPr/>
          </p:nvSpPr>
          <p:spPr>
            <a:xfrm>
              <a:off x="4450771" y="1768732"/>
              <a:ext cx="146630" cy="146628"/>
            </a:xfrm>
            <a:prstGeom prst="ellipse">
              <a:avLst/>
            </a:prstGeom>
            <a:solidFill>
              <a:schemeClr val="bg1">
                <a:lumMod val="95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chemeClr val="bg1"/>
                </a:solidFill>
                <a:latin typeface="+mn-ea"/>
              </a:endParaRPr>
            </a:p>
          </p:txBody>
        </p:sp>
      </p:grpSp>
      <p:grpSp>
        <p:nvGrpSpPr>
          <p:cNvPr id="85" name="组 36"/>
          <p:cNvGrpSpPr/>
          <p:nvPr/>
        </p:nvGrpSpPr>
        <p:grpSpPr>
          <a:xfrm>
            <a:off x="645009" y="4253116"/>
            <a:ext cx="2354727" cy="685705"/>
            <a:chOff x="1329315" y="1508769"/>
            <a:chExt cx="3268086" cy="669474"/>
          </a:xfrm>
        </p:grpSpPr>
        <p:grpSp>
          <p:nvGrpSpPr>
            <p:cNvPr id="86" name="Group 30"/>
            <p:cNvGrpSpPr/>
            <p:nvPr/>
          </p:nvGrpSpPr>
          <p:grpSpPr>
            <a:xfrm>
              <a:off x="1329315" y="1508769"/>
              <a:ext cx="3098410" cy="669474"/>
              <a:chOff x="1231550" y="1255634"/>
              <a:chExt cx="2430618" cy="762001"/>
            </a:xfrm>
          </p:grpSpPr>
          <p:sp>
            <p:nvSpPr>
              <p:cNvPr id="88" name="Flowchart: Off-page Connector 22"/>
              <p:cNvSpPr/>
              <p:nvPr/>
            </p:nvSpPr>
            <p:spPr>
              <a:xfrm rot="16200000">
                <a:off x="1829116" y="830137"/>
                <a:ext cx="762000" cy="1612995"/>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zh-CN" altLang="en-US" sz="1600" b="1" dirty="0">
                    <a:solidFill>
                      <a:schemeClr val="bg1"/>
                    </a:solidFill>
                    <a:latin typeface="+mn-ea"/>
                  </a:rPr>
                  <a:t>易用性</a:t>
                </a:r>
                <a:endParaRPr lang="en-US" sz="1600" b="1" dirty="0">
                  <a:solidFill>
                    <a:schemeClr val="bg1"/>
                  </a:solidFill>
                  <a:latin typeface="+mn-ea"/>
                </a:endParaRPr>
              </a:p>
            </p:txBody>
          </p:sp>
          <p:sp>
            <p:nvSpPr>
              <p:cNvPr id="89" name="Round Same Side Corner Rectangle 23"/>
              <p:cNvSpPr/>
              <p:nvPr/>
            </p:nvSpPr>
            <p:spPr>
              <a:xfrm rot="16200000">
                <a:off x="1080978" y="1406206"/>
                <a:ext cx="762001" cy="460857"/>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altLang="zh-CN" sz="1600" b="1" dirty="0">
                    <a:solidFill>
                      <a:schemeClr val="bg1"/>
                    </a:solidFill>
                    <a:latin typeface="+mn-ea"/>
                  </a:rPr>
                  <a:t>04</a:t>
                </a:r>
                <a:endParaRPr lang="en-US" sz="1600" b="1" dirty="0">
                  <a:solidFill>
                    <a:schemeClr val="bg1"/>
                  </a:solidFill>
                  <a:latin typeface="+mn-ea"/>
                </a:endParaRPr>
              </a:p>
            </p:txBody>
          </p:sp>
          <p:cxnSp>
            <p:nvCxnSpPr>
              <p:cNvPr id="90" name="Straight Connector 24"/>
              <p:cNvCxnSpPr/>
              <p:nvPr/>
            </p:nvCxnSpPr>
            <p:spPr>
              <a:xfrm flipV="1">
                <a:off x="2991445" y="1636635"/>
                <a:ext cx="670723" cy="2"/>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sp>
          <p:nvSpPr>
            <p:cNvPr id="87" name="Oval 25"/>
            <p:cNvSpPr/>
            <p:nvPr/>
          </p:nvSpPr>
          <p:spPr>
            <a:xfrm>
              <a:off x="4450771" y="1768732"/>
              <a:ext cx="146630" cy="146628"/>
            </a:xfrm>
            <a:prstGeom prst="ellipse">
              <a:avLst/>
            </a:prstGeom>
            <a:solidFill>
              <a:schemeClr val="bg1">
                <a:lumMod val="95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chemeClr val="bg1"/>
                </a:solidFill>
                <a:latin typeface="+mn-ea"/>
              </a:endParaRPr>
            </a:p>
          </p:txBody>
        </p:sp>
      </p:grpSp>
      <p:grpSp>
        <p:nvGrpSpPr>
          <p:cNvPr id="91" name="组 42"/>
          <p:cNvGrpSpPr/>
          <p:nvPr/>
        </p:nvGrpSpPr>
        <p:grpSpPr>
          <a:xfrm>
            <a:off x="645009" y="5116085"/>
            <a:ext cx="2303400" cy="685705"/>
            <a:chOff x="1329315" y="1508769"/>
            <a:chExt cx="3268086" cy="669474"/>
          </a:xfrm>
        </p:grpSpPr>
        <p:grpSp>
          <p:nvGrpSpPr>
            <p:cNvPr id="92" name="Group 30"/>
            <p:cNvGrpSpPr/>
            <p:nvPr/>
          </p:nvGrpSpPr>
          <p:grpSpPr>
            <a:xfrm>
              <a:off x="1329315" y="1508769"/>
              <a:ext cx="3098410" cy="669474"/>
              <a:chOff x="1231550" y="1255634"/>
              <a:chExt cx="2430618" cy="762001"/>
            </a:xfrm>
          </p:grpSpPr>
          <p:sp>
            <p:nvSpPr>
              <p:cNvPr id="94" name="Flowchart: Off-page Connector 22"/>
              <p:cNvSpPr/>
              <p:nvPr/>
            </p:nvSpPr>
            <p:spPr>
              <a:xfrm rot="16200000">
                <a:off x="1829116" y="830137"/>
                <a:ext cx="762000" cy="1612995"/>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zh-CN" altLang="en-US" sz="1600" b="1" dirty="0">
                    <a:solidFill>
                      <a:schemeClr val="bg1"/>
                    </a:solidFill>
                    <a:latin typeface="+mn-ea"/>
                  </a:rPr>
                  <a:t>安全</a:t>
                </a:r>
                <a:endParaRPr lang="en-US" sz="1600" b="1" dirty="0">
                  <a:solidFill>
                    <a:schemeClr val="bg1"/>
                  </a:solidFill>
                  <a:latin typeface="+mn-ea"/>
                </a:endParaRPr>
              </a:p>
            </p:txBody>
          </p:sp>
          <p:sp>
            <p:nvSpPr>
              <p:cNvPr id="95" name="Round Same Side Corner Rectangle 23"/>
              <p:cNvSpPr/>
              <p:nvPr/>
            </p:nvSpPr>
            <p:spPr>
              <a:xfrm rot="16200000">
                <a:off x="1080978" y="1406206"/>
                <a:ext cx="762001" cy="460857"/>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altLang="zh-CN" sz="1600" b="1" dirty="0">
                    <a:solidFill>
                      <a:schemeClr val="bg1"/>
                    </a:solidFill>
                    <a:latin typeface="+mn-ea"/>
                  </a:rPr>
                  <a:t>05</a:t>
                </a:r>
                <a:endParaRPr lang="en-US" sz="1600" b="1" dirty="0">
                  <a:solidFill>
                    <a:schemeClr val="bg1"/>
                  </a:solidFill>
                  <a:latin typeface="+mn-ea"/>
                </a:endParaRPr>
              </a:p>
            </p:txBody>
          </p:sp>
          <p:cxnSp>
            <p:nvCxnSpPr>
              <p:cNvPr id="96" name="Straight Connector 24"/>
              <p:cNvCxnSpPr/>
              <p:nvPr/>
            </p:nvCxnSpPr>
            <p:spPr>
              <a:xfrm flipV="1">
                <a:off x="2991445" y="1636635"/>
                <a:ext cx="670723" cy="2"/>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sp>
          <p:nvSpPr>
            <p:cNvPr id="93" name="Oval 25"/>
            <p:cNvSpPr/>
            <p:nvPr/>
          </p:nvSpPr>
          <p:spPr>
            <a:xfrm>
              <a:off x="4450771" y="1768732"/>
              <a:ext cx="146630" cy="146628"/>
            </a:xfrm>
            <a:prstGeom prst="ellipse">
              <a:avLst/>
            </a:prstGeom>
            <a:solidFill>
              <a:schemeClr val="bg1">
                <a:lumMod val="95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chemeClr val="bg1"/>
                </a:solidFill>
                <a:latin typeface="+mn-ea"/>
              </a:endParaRPr>
            </a:p>
          </p:txBody>
        </p:sp>
      </p:grpSp>
      <p:sp>
        <p:nvSpPr>
          <p:cNvPr id="97" name="矩形 96"/>
          <p:cNvSpPr/>
          <p:nvPr/>
        </p:nvSpPr>
        <p:spPr>
          <a:xfrm>
            <a:off x="3040031" y="1467560"/>
            <a:ext cx="2512226" cy="646331"/>
          </a:xfrm>
          <a:prstGeom prst="rect">
            <a:avLst/>
          </a:prstGeom>
        </p:spPr>
        <p:txBody>
          <a:bodyPr wrap="none">
            <a:spAutoFit/>
          </a:bodyPr>
          <a:lstStyle/>
          <a:p>
            <a:pPr marL="342900" indent="-342900">
              <a:spcBef>
                <a:spcPct val="0"/>
              </a:spcBef>
              <a:buFont typeface="Huawei Sans" panose="020C0503030203020204" pitchFamily="34" charset="0"/>
              <a:buChar char="•"/>
            </a:pPr>
            <a:r>
              <a:rPr kumimoji="1" lang="zh-CN" altLang="en-US" sz="1200" dirty="0">
                <a:cs typeface="方正兰亭细黑_GBK"/>
              </a:rPr>
              <a:t>全并行极致性能的</a:t>
            </a:r>
            <a:r>
              <a:rPr kumimoji="1" lang="en-US" altLang="zh-CN" sz="1200" dirty="0">
                <a:cs typeface="方正兰亭细黑_GBK"/>
              </a:rPr>
              <a:t>MPP DB</a:t>
            </a:r>
            <a:endParaRPr kumimoji="1" lang="en-US" altLang="zh-CN" sz="1200" dirty="0">
              <a:cs typeface="方正兰亭细黑_GBK"/>
            </a:endParaRPr>
          </a:p>
          <a:p>
            <a:pPr marL="342900" indent="-342900">
              <a:spcBef>
                <a:spcPct val="0"/>
              </a:spcBef>
              <a:buFont typeface="Huawei Sans" panose="020C0503030203020204" pitchFamily="34" charset="0"/>
              <a:buChar char="•"/>
            </a:pPr>
            <a:r>
              <a:rPr kumimoji="1" lang="zh-CN" altLang="en-US" sz="1200" dirty="0">
                <a:cs typeface="方正兰亭细黑_GBK"/>
              </a:rPr>
              <a:t>行列混存及向量化计算</a:t>
            </a:r>
            <a:endParaRPr kumimoji="1" lang="en-US" altLang="zh-CN" sz="1200" dirty="0">
              <a:cs typeface="方正兰亭细黑_GBK"/>
            </a:endParaRPr>
          </a:p>
          <a:p>
            <a:pPr marL="342900" indent="-342900">
              <a:spcBef>
                <a:spcPct val="0"/>
              </a:spcBef>
              <a:buFont typeface="Huawei Sans" panose="020C0503030203020204" pitchFamily="34" charset="0"/>
              <a:buChar char="•"/>
            </a:pPr>
            <a:r>
              <a:rPr kumimoji="1" lang="zh-CN" altLang="en-US" sz="1200" dirty="0">
                <a:cs typeface="方正兰亭细黑_GBK"/>
              </a:rPr>
              <a:t>极速并行</a:t>
            </a:r>
            <a:r>
              <a:rPr kumimoji="1" lang="en-US" altLang="zh-CN" sz="1200" dirty="0">
                <a:cs typeface="方正兰亭细黑_GBK"/>
              </a:rPr>
              <a:t>Bulk Load</a:t>
            </a:r>
            <a:r>
              <a:rPr kumimoji="1" lang="zh-CN" altLang="en-US" sz="1200" dirty="0">
                <a:cs typeface="方正兰亭细黑_GBK"/>
              </a:rPr>
              <a:t>工具</a:t>
            </a:r>
            <a:r>
              <a:rPr kumimoji="1" lang="en-US" altLang="zh-CN" sz="1200" dirty="0">
                <a:cs typeface="方正兰亭细黑_GBK"/>
              </a:rPr>
              <a:t>-GDS</a:t>
            </a:r>
            <a:endParaRPr kumimoji="1" lang="en-US" altLang="zh-CN" sz="1200" dirty="0">
              <a:cs typeface="方正兰亭细黑_GBK"/>
            </a:endParaRPr>
          </a:p>
        </p:txBody>
      </p:sp>
      <p:grpSp>
        <p:nvGrpSpPr>
          <p:cNvPr id="98" name="组 24"/>
          <p:cNvGrpSpPr/>
          <p:nvPr/>
        </p:nvGrpSpPr>
        <p:grpSpPr>
          <a:xfrm>
            <a:off x="645008" y="1581988"/>
            <a:ext cx="2426406" cy="685705"/>
            <a:chOff x="1329315" y="1508769"/>
            <a:chExt cx="3268086" cy="669474"/>
          </a:xfrm>
        </p:grpSpPr>
        <p:grpSp>
          <p:nvGrpSpPr>
            <p:cNvPr id="99" name="Group 30"/>
            <p:cNvGrpSpPr/>
            <p:nvPr/>
          </p:nvGrpSpPr>
          <p:grpSpPr>
            <a:xfrm>
              <a:off x="1329315" y="1508769"/>
              <a:ext cx="3098410" cy="669474"/>
              <a:chOff x="1231549" y="1103167"/>
              <a:chExt cx="2430619" cy="669474"/>
            </a:xfrm>
          </p:grpSpPr>
          <p:sp>
            <p:nvSpPr>
              <p:cNvPr id="111" name="Flowchart: Off-page Connector 22"/>
              <p:cNvSpPr/>
              <p:nvPr/>
            </p:nvSpPr>
            <p:spPr>
              <a:xfrm rot="16200000">
                <a:off x="1875378" y="631407"/>
                <a:ext cx="669473" cy="1612994"/>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zh-CN" altLang="en-US" sz="1600" b="1" dirty="0">
                    <a:solidFill>
                      <a:schemeClr val="bg1"/>
                    </a:solidFill>
                    <a:latin typeface="+mn-ea"/>
                  </a:rPr>
                  <a:t>性能</a:t>
                </a:r>
                <a:endParaRPr lang="en-US" sz="1600" b="1" dirty="0">
                  <a:solidFill>
                    <a:schemeClr val="bg1"/>
                  </a:solidFill>
                  <a:latin typeface="+mn-ea"/>
                </a:endParaRPr>
              </a:p>
            </p:txBody>
          </p:sp>
          <p:sp>
            <p:nvSpPr>
              <p:cNvPr id="112" name="Round Same Side Corner Rectangle 23"/>
              <p:cNvSpPr/>
              <p:nvPr/>
            </p:nvSpPr>
            <p:spPr>
              <a:xfrm rot="16200000">
                <a:off x="1127241" y="1207475"/>
                <a:ext cx="669474" cy="460857"/>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altLang="zh-CN" sz="1600" b="1" dirty="0">
                    <a:solidFill>
                      <a:schemeClr val="bg1"/>
                    </a:solidFill>
                    <a:latin typeface="+mn-ea"/>
                  </a:rPr>
                  <a:t>01</a:t>
                </a:r>
                <a:endParaRPr lang="en-US" sz="1600" b="1" dirty="0">
                  <a:solidFill>
                    <a:schemeClr val="bg1"/>
                  </a:solidFill>
                  <a:latin typeface="+mn-ea"/>
                </a:endParaRPr>
              </a:p>
            </p:txBody>
          </p:sp>
          <p:cxnSp>
            <p:nvCxnSpPr>
              <p:cNvPr id="113" name="Straight Connector 24"/>
              <p:cNvCxnSpPr/>
              <p:nvPr/>
            </p:nvCxnSpPr>
            <p:spPr>
              <a:xfrm flipV="1">
                <a:off x="2991445" y="1433435"/>
                <a:ext cx="670723" cy="2"/>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sp>
          <p:nvSpPr>
            <p:cNvPr id="102" name="Oval 25"/>
            <p:cNvSpPr/>
            <p:nvPr/>
          </p:nvSpPr>
          <p:spPr>
            <a:xfrm>
              <a:off x="4450771" y="1768732"/>
              <a:ext cx="146630" cy="146628"/>
            </a:xfrm>
            <a:prstGeom prst="ellipse">
              <a:avLst/>
            </a:prstGeom>
            <a:solidFill>
              <a:schemeClr val="bg1">
                <a:lumMod val="95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chemeClr val="bg1"/>
                </a:solidFill>
                <a:latin typeface="+mn-ea"/>
              </a:endParaRPr>
            </a:p>
          </p:txBody>
        </p:sp>
      </p:grpSp>
      <p:sp>
        <p:nvSpPr>
          <p:cNvPr id="118" name="矩形 117"/>
          <p:cNvSpPr/>
          <p:nvPr/>
        </p:nvSpPr>
        <p:spPr>
          <a:xfrm>
            <a:off x="3119427" y="2810716"/>
            <a:ext cx="5509915" cy="459421"/>
          </a:xfrm>
          <a:prstGeom prst="rect">
            <a:avLst/>
          </a:prstGeom>
        </p:spPr>
        <p:txBody>
          <a:bodyPr wrap="square" anchor="ctr">
            <a:spAutoFit/>
          </a:bodyPr>
          <a:lstStyle/>
          <a:p>
            <a:pPr algn="ctr">
              <a:lnSpc>
                <a:spcPct val="200000"/>
              </a:lnSpc>
            </a:pPr>
            <a:r>
              <a:rPr lang="en-US" altLang="zh-CN" sz="1400" b="1" dirty="0">
                <a:solidFill>
                  <a:srgbClr val="FF0000"/>
                </a:solidFill>
              </a:rPr>
              <a:t>PB</a:t>
            </a:r>
            <a:r>
              <a:rPr lang="zh-CN" altLang="en-US" sz="1400" b="1" dirty="0">
                <a:solidFill>
                  <a:srgbClr val="FF0000"/>
                </a:solidFill>
                <a:latin typeface="+mn-ea"/>
              </a:rPr>
              <a:t>级数据，</a:t>
            </a:r>
            <a:r>
              <a:rPr lang="en-US" altLang="zh-CN" sz="1400" b="1" dirty="0">
                <a:solidFill>
                  <a:srgbClr val="FF0000"/>
                </a:solidFill>
                <a:latin typeface="+mn-ea"/>
              </a:rPr>
              <a:t>256</a:t>
            </a:r>
            <a:r>
              <a:rPr lang="zh-CN" altLang="en-US" sz="1400" b="1" dirty="0">
                <a:solidFill>
                  <a:srgbClr val="FF0000"/>
                </a:solidFill>
                <a:latin typeface="+mn-ea"/>
              </a:rPr>
              <a:t>物理节点，</a:t>
            </a:r>
            <a:r>
              <a:rPr lang="en-US" altLang="zh-CN" sz="1400" b="1" dirty="0">
                <a:solidFill>
                  <a:srgbClr val="FF0000"/>
                </a:solidFill>
                <a:latin typeface="+mn-ea"/>
              </a:rPr>
              <a:t>4096</a:t>
            </a:r>
            <a:r>
              <a:rPr lang="zh-CN" altLang="en-US" sz="1400" b="1" dirty="0">
                <a:solidFill>
                  <a:srgbClr val="FF0000"/>
                </a:solidFill>
                <a:latin typeface="+mn-ea"/>
              </a:rPr>
              <a:t>逻辑节点</a:t>
            </a:r>
            <a:endParaRPr lang="zh-CN" altLang="en-US" sz="1400" b="1" dirty="0">
              <a:solidFill>
                <a:srgbClr val="FF0000"/>
              </a:solidFill>
              <a:latin typeface="+mn-ea"/>
            </a:endParaRPr>
          </a:p>
        </p:txBody>
      </p:sp>
      <p:sp>
        <p:nvSpPr>
          <p:cNvPr id="119" name="矩形 118"/>
          <p:cNvSpPr/>
          <p:nvPr/>
        </p:nvSpPr>
        <p:spPr>
          <a:xfrm>
            <a:off x="4114124" y="4875765"/>
            <a:ext cx="3467723" cy="307777"/>
          </a:xfrm>
          <a:prstGeom prst="rect">
            <a:avLst/>
          </a:prstGeom>
        </p:spPr>
        <p:txBody>
          <a:bodyPr wrap="square">
            <a:spAutoFit/>
          </a:bodyPr>
          <a:lstStyle/>
          <a:p>
            <a:r>
              <a:rPr lang="zh-CN" altLang="en-US" sz="1400" b="1" dirty="0">
                <a:solidFill>
                  <a:srgbClr val="FF0000"/>
                </a:solidFill>
                <a:latin typeface="方正兰亭黑简体" panose="02000000000000000000" pitchFamily="2" charset="-122"/>
                <a:ea typeface="方正兰亭黑简体" panose="02000000000000000000" pitchFamily="2" charset="-122"/>
              </a:rPr>
              <a:t>内核支撑工行</a:t>
            </a:r>
            <a:r>
              <a:rPr lang="en-US" altLang="zh-CN" sz="1400" b="1" dirty="0">
                <a:solidFill>
                  <a:srgbClr val="FF0000"/>
                </a:solidFill>
                <a:latin typeface="方正兰亭黑简体" panose="02000000000000000000" pitchFamily="2" charset="-122"/>
                <a:ea typeface="方正兰亭黑简体" panose="02000000000000000000" pitchFamily="2" charset="-122"/>
              </a:rPr>
              <a:t>2</a:t>
            </a:r>
            <a:r>
              <a:rPr lang="zh-CN" altLang="en-US" sz="1400" b="1" dirty="0">
                <a:solidFill>
                  <a:srgbClr val="FF0000"/>
                </a:solidFill>
                <a:latin typeface="方正兰亭黑简体" panose="02000000000000000000" pitchFamily="2" charset="-122"/>
                <a:ea typeface="方正兰亭黑简体" panose="02000000000000000000" pitchFamily="2" charset="-122"/>
              </a:rPr>
              <a:t>万</a:t>
            </a:r>
            <a:r>
              <a:rPr lang="en-US" altLang="zh-CN" sz="1400" b="1" dirty="0">
                <a:solidFill>
                  <a:srgbClr val="FF0000"/>
                </a:solidFill>
                <a:latin typeface="方正兰亭黑简体" panose="02000000000000000000" pitchFamily="2" charset="-122"/>
                <a:ea typeface="方正兰亭黑简体" panose="02000000000000000000" pitchFamily="2" charset="-122"/>
              </a:rPr>
              <a:t>+ </a:t>
            </a:r>
            <a:r>
              <a:rPr lang="en-US" altLang="zh-CN" sz="1400" b="1" dirty="0">
                <a:solidFill>
                  <a:srgbClr val="FF0000"/>
                </a:solidFill>
                <a:ea typeface="方正兰亭黑简体" panose="02000000000000000000" pitchFamily="2" charset="-122"/>
              </a:rPr>
              <a:t>EDW</a:t>
            </a:r>
            <a:r>
              <a:rPr lang="zh-CN" altLang="en-US" sz="1400" b="1" dirty="0">
                <a:solidFill>
                  <a:srgbClr val="FF0000"/>
                </a:solidFill>
                <a:latin typeface="方正兰亭黑简体" panose="02000000000000000000" pitchFamily="2" charset="-122"/>
                <a:ea typeface="方正兰亭黑简体" panose="02000000000000000000" pitchFamily="2" charset="-122"/>
              </a:rPr>
              <a:t>作业</a:t>
            </a:r>
            <a:endParaRPr lang="zh-CN" altLang="en-US" sz="1400" b="1" dirty="0">
              <a:solidFill>
                <a:srgbClr val="FF0000"/>
              </a:solidFill>
            </a:endParaRPr>
          </a:p>
        </p:txBody>
      </p:sp>
      <p:sp>
        <p:nvSpPr>
          <p:cNvPr id="120" name="矩形 119"/>
          <p:cNvSpPr/>
          <p:nvPr/>
        </p:nvSpPr>
        <p:spPr>
          <a:xfrm>
            <a:off x="3758900" y="2013174"/>
            <a:ext cx="2701503" cy="445828"/>
          </a:xfrm>
          <a:prstGeom prst="rect">
            <a:avLst/>
          </a:prstGeom>
        </p:spPr>
        <p:txBody>
          <a:bodyPr wrap="square" anchor="ctr">
            <a:spAutoFit/>
          </a:bodyPr>
          <a:lstStyle/>
          <a:p>
            <a:pPr algn="ctr">
              <a:lnSpc>
                <a:spcPct val="200000"/>
              </a:lnSpc>
            </a:pPr>
            <a:r>
              <a:rPr lang="zh-CN" altLang="en-US" sz="1400" b="1" dirty="0">
                <a:solidFill>
                  <a:srgbClr val="FF0000"/>
                </a:solidFill>
                <a:latin typeface="+mn-ea"/>
              </a:rPr>
              <a:t>全面</a:t>
            </a:r>
            <a:r>
              <a:rPr lang="zh-CN" altLang="en-US" sz="1400" b="1" dirty="0" smtClean="0">
                <a:solidFill>
                  <a:srgbClr val="FF0000"/>
                </a:solidFill>
                <a:latin typeface="+mn-ea"/>
              </a:rPr>
              <a:t>超越同类数</a:t>
            </a:r>
            <a:r>
              <a:rPr lang="zh-CN" altLang="en-US" sz="1400" b="1" dirty="0">
                <a:solidFill>
                  <a:srgbClr val="FF0000"/>
                </a:solidFill>
                <a:latin typeface="+mn-ea"/>
              </a:rPr>
              <a:t>仓产品</a:t>
            </a:r>
            <a:endParaRPr lang="zh-CN" altLang="en-US" sz="1400" b="1" dirty="0">
              <a:solidFill>
                <a:srgbClr val="FF0000"/>
              </a:solidFill>
              <a:latin typeface="+mn-ea"/>
            </a:endParaRPr>
          </a:p>
        </p:txBody>
      </p:sp>
      <p:sp>
        <p:nvSpPr>
          <p:cNvPr id="124" name="标题 43"/>
          <p:cNvSpPr>
            <a:spLocks noGrp="1"/>
          </p:cNvSpPr>
          <p:nvPr>
            <p:ph type="title"/>
          </p:nvPr>
        </p:nvSpPr>
        <p:spPr/>
        <p:txBody>
          <a:bodyPr/>
          <a:lstStyle/>
          <a:p>
            <a:r>
              <a:rPr lang="en-US" altLang="zh-CN" dirty="0" smtClean="0"/>
              <a:t>DWS</a:t>
            </a:r>
            <a:r>
              <a:rPr lang="zh-CN" altLang="en-US" dirty="0" smtClean="0"/>
              <a:t>核心技术优势</a:t>
            </a:r>
            <a:endParaRPr lang="zh-CN"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流程图: 过程 4"/>
          <p:cNvSpPr/>
          <p:nvPr/>
        </p:nvSpPr>
        <p:spPr bwMode="auto">
          <a:xfrm>
            <a:off x="179553" y="2282486"/>
            <a:ext cx="8208651" cy="4102570"/>
          </a:xfrm>
          <a:prstGeom prst="flowChartProcess">
            <a:avLst/>
          </a:prstGeom>
          <a:noFill/>
          <a:ln>
            <a:noFill/>
          </a:ln>
          <a:effectLst/>
        </p:spPr>
        <p:txBody>
          <a:bodyPr vert="horz" wrap="square" lIns="91416" tIns="45708" rIns="91416" bIns="45708" numCol="1" rtlCol="0" anchor="t" anchorCtr="0" compatLnSpc="1"/>
          <a:lstStyle/>
          <a:p>
            <a:pPr>
              <a:defRPr/>
            </a:pPr>
            <a:endParaRPr lang="zh-CN" altLang="en-US" sz="1800" kern="0" dirty="0">
              <a:solidFill>
                <a:srgbClr val="000000"/>
              </a:solidFill>
              <a:latin typeface="方正兰亭黑简体" panose="02000000000000000000" pitchFamily="2" charset="-122"/>
              <a:ea typeface="方正兰亭黑简体" panose="02000000000000000000" pitchFamily="2" charset="-122"/>
            </a:endParaRPr>
          </a:p>
        </p:txBody>
      </p:sp>
      <p:sp>
        <p:nvSpPr>
          <p:cNvPr id="6" name="文本框 5"/>
          <p:cNvSpPr txBox="1"/>
          <p:nvPr/>
        </p:nvSpPr>
        <p:spPr>
          <a:xfrm>
            <a:off x="7763878" y="1592775"/>
            <a:ext cx="3916447" cy="4710038"/>
          </a:xfrm>
          <a:prstGeom prst="rect">
            <a:avLst/>
          </a:prstGeom>
          <a:noFill/>
        </p:spPr>
        <p:txBody>
          <a:bodyPr wrap="square" rtlCol="0">
            <a:noAutofit/>
          </a:bodyPr>
          <a:lstStyle/>
          <a:p>
            <a:pPr defTabSz="1218565">
              <a:lnSpc>
                <a:spcPct val="150000"/>
              </a:lnSpc>
            </a:pPr>
            <a:r>
              <a:rPr lang="zh-CN" altLang="en-US" sz="1400" b="1" dirty="0" smtClean="0">
                <a:solidFill>
                  <a:srgbClr val="FF0000"/>
                </a:solidFill>
                <a:latin typeface="方正兰亭黑简体" panose="02000000000000000000" pitchFamily="2" charset="-122"/>
                <a:ea typeface="方正兰亭黑简体" panose="02000000000000000000" pitchFamily="2" charset="-122"/>
              </a:rPr>
              <a:t>客户挑战</a:t>
            </a:r>
            <a:endParaRPr lang="en-US" altLang="zh-CN" sz="1400" b="1" dirty="0" smtClean="0">
              <a:solidFill>
                <a:srgbClr val="FF0000"/>
              </a:solidFill>
              <a:latin typeface="方正兰亭黑简体" panose="02000000000000000000" pitchFamily="2" charset="-122"/>
              <a:ea typeface="方正兰亭黑简体" panose="02000000000000000000" pitchFamily="2" charset="-122"/>
            </a:endParaRPr>
          </a:p>
          <a:p>
            <a:pPr marL="271145" indent="-271145" defTabSz="1218565">
              <a:lnSpc>
                <a:spcPct val="150000"/>
              </a:lnSpc>
              <a:buClr>
                <a:prstClr val="white"/>
              </a:buClr>
              <a:buSzPct val="100000"/>
              <a:buFont typeface="Huawei Sans" panose="05000000000000000000" pitchFamily="2" charset="2"/>
              <a:buChar char="p"/>
            </a:pPr>
            <a:r>
              <a:rPr lang="zh-CN" altLang="en-US" sz="1200" b="1" dirty="0" smtClean="0">
                <a:latin typeface="方正兰亭黑简体" panose="02000000000000000000" pitchFamily="2" charset="-122"/>
                <a:ea typeface="方正兰亭黑简体" panose="02000000000000000000" pitchFamily="2" charset="-122"/>
                <a:cs typeface="Huawei Sans" panose="020C0503030203020204" pitchFamily="34" charset="0"/>
              </a:rPr>
              <a:t>扩容</a:t>
            </a:r>
            <a:r>
              <a:rPr lang="zh-CN" altLang="en-US" sz="1200" b="1" dirty="0">
                <a:latin typeface="方正兰亭黑简体" panose="02000000000000000000" pitchFamily="2" charset="-122"/>
                <a:ea typeface="方正兰亭黑简体" panose="02000000000000000000" pitchFamily="2" charset="-122"/>
                <a:cs typeface="Huawei Sans" panose="020C0503030203020204" pitchFamily="34" charset="0"/>
              </a:rPr>
              <a:t>成本高：传统数仓一体机扩容成本高、停机</a:t>
            </a:r>
            <a:r>
              <a:rPr lang="en-US" altLang="zh-CN" sz="1200" b="1" dirty="0">
                <a:latin typeface="方正兰亭黑简体" panose="02000000000000000000" pitchFamily="2" charset="-122"/>
                <a:ea typeface="方正兰亭黑简体" panose="02000000000000000000" pitchFamily="2" charset="-122"/>
                <a:cs typeface="Huawei Sans" panose="020C0503030203020204" pitchFamily="34" charset="0"/>
              </a:rPr>
              <a:t>3~7</a:t>
            </a:r>
            <a:r>
              <a:rPr lang="zh-CN" altLang="en-US" sz="1200" b="1" dirty="0">
                <a:latin typeface="方正兰亭黑简体" panose="02000000000000000000" pitchFamily="2" charset="-122"/>
                <a:ea typeface="方正兰亭黑简体" panose="02000000000000000000" pitchFamily="2" charset="-122"/>
                <a:cs typeface="Huawei Sans" panose="020C0503030203020204" pitchFamily="34" charset="0"/>
              </a:rPr>
              <a:t>天，影响业务</a:t>
            </a:r>
            <a:r>
              <a:rPr lang="zh-CN" altLang="en-US" sz="1200" b="1" dirty="0" smtClean="0">
                <a:latin typeface="方正兰亭黑简体" panose="02000000000000000000" pitchFamily="2" charset="-122"/>
                <a:ea typeface="方正兰亭黑简体" panose="02000000000000000000" pitchFamily="2" charset="-122"/>
                <a:cs typeface="Huawei Sans" panose="020C0503030203020204" pitchFamily="34" charset="0"/>
              </a:rPr>
              <a:t>连续性。</a:t>
            </a:r>
            <a:endParaRPr lang="zh-CN" altLang="en-US" sz="1200" b="1" dirty="0">
              <a:latin typeface="方正兰亭黑简体" panose="02000000000000000000" pitchFamily="2" charset="-122"/>
              <a:ea typeface="方正兰亭黑简体" panose="02000000000000000000" pitchFamily="2" charset="-122"/>
              <a:cs typeface="Huawei Sans" panose="020C0503030203020204" pitchFamily="34" charset="0"/>
            </a:endParaRPr>
          </a:p>
          <a:p>
            <a:pPr marL="271145" indent="-271145" defTabSz="1218565">
              <a:lnSpc>
                <a:spcPct val="150000"/>
              </a:lnSpc>
              <a:buClr>
                <a:prstClr val="white"/>
              </a:buClr>
              <a:buSzPct val="100000"/>
              <a:buFont typeface="Huawei Sans" panose="05000000000000000000" pitchFamily="2" charset="2"/>
              <a:buChar char="p"/>
            </a:pPr>
            <a:r>
              <a:rPr lang="zh-CN" altLang="en-US" sz="1200" b="1" dirty="0">
                <a:latin typeface="方正兰亭黑简体" panose="02000000000000000000" pitchFamily="2" charset="-122"/>
                <a:ea typeface="方正兰亭黑简体" panose="02000000000000000000" pitchFamily="2" charset="-122"/>
                <a:cs typeface="Huawei Sans" panose="020C0503030203020204" pitchFamily="34" charset="0"/>
              </a:rPr>
              <a:t>时效性差：互联网金融时代，数据急剧膨胀、分析</a:t>
            </a:r>
            <a:r>
              <a:rPr lang="zh-CN" altLang="en-US" sz="1200" b="1" dirty="0" smtClean="0">
                <a:latin typeface="方正兰亭黑简体" panose="02000000000000000000" pitchFamily="2" charset="-122"/>
                <a:ea typeface="方正兰亭黑简体" panose="02000000000000000000" pitchFamily="2" charset="-122"/>
                <a:cs typeface="Huawei Sans" panose="020C0503030203020204" pitchFamily="34" charset="0"/>
              </a:rPr>
              <a:t>性持续能下降。</a:t>
            </a:r>
            <a:endParaRPr lang="zh-CN" altLang="en-US" sz="1200" b="1" dirty="0">
              <a:latin typeface="方正兰亭黑简体" panose="02000000000000000000" pitchFamily="2" charset="-122"/>
              <a:ea typeface="方正兰亭黑简体" panose="02000000000000000000" pitchFamily="2" charset="-122"/>
              <a:cs typeface="Huawei Sans" panose="020C0503030203020204" pitchFamily="34" charset="0"/>
            </a:endParaRPr>
          </a:p>
          <a:p>
            <a:pPr marL="271145" indent="-271145" defTabSz="1218565">
              <a:lnSpc>
                <a:spcPct val="150000"/>
              </a:lnSpc>
              <a:buClr>
                <a:prstClr val="white"/>
              </a:buClr>
              <a:buSzPct val="100000"/>
              <a:buFont typeface="Huawei Sans" panose="05000000000000000000" pitchFamily="2" charset="2"/>
              <a:buChar char="p"/>
            </a:pPr>
            <a:r>
              <a:rPr lang="zh-CN" altLang="en-US" sz="1200" b="1" dirty="0">
                <a:latin typeface="方正兰亭黑简体" panose="02000000000000000000" pitchFamily="2" charset="-122"/>
                <a:ea typeface="方正兰亭黑简体" panose="02000000000000000000" pitchFamily="2" charset="-122"/>
                <a:cs typeface="Huawei Sans" panose="020C0503030203020204" pitchFamily="34" charset="0"/>
              </a:rPr>
              <a:t>易用性差：缺少数据仓库</a:t>
            </a:r>
            <a:r>
              <a:rPr lang="en-US" altLang="zh-CN" sz="1200" b="1" dirty="0">
                <a:latin typeface="方正兰亭黑简体" panose="02000000000000000000" pitchFamily="2" charset="-122"/>
                <a:ea typeface="方正兰亭黑简体" panose="02000000000000000000" pitchFamily="2" charset="-122"/>
                <a:cs typeface="Huawei Sans" panose="020C0503030203020204" pitchFamily="34" charset="0"/>
              </a:rPr>
              <a:t>+</a:t>
            </a:r>
            <a:r>
              <a:rPr lang="zh-CN" altLang="en-US" sz="1200" b="1" dirty="0">
                <a:latin typeface="方正兰亭黑简体" panose="02000000000000000000" pitchFamily="2" charset="-122"/>
                <a:ea typeface="方正兰亭黑简体" panose="02000000000000000000" pitchFamily="2" charset="-122"/>
                <a:cs typeface="Huawei Sans" panose="020C0503030203020204" pitchFamily="34" charset="0"/>
              </a:rPr>
              <a:t>大数据分析融合的解决</a:t>
            </a:r>
            <a:r>
              <a:rPr lang="zh-CN" altLang="en-US" sz="1200" b="1" dirty="0" smtClean="0">
                <a:latin typeface="方正兰亭黑简体" panose="02000000000000000000" pitchFamily="2" charset="-122"/>
                <a:ea typeface="方正兰亭黑简体" panose="02000000000000000000" pitchFamily="2" charset="-122"/>
                <a:cs typeface="Huawei Sans" panose="020C0503030203020204" pitchFamily="34" charset="0"/>
              </a:rPr>
              <a:t>方案。</a:t>
            </a:r>
            <a:endParaRPr lang="zh-CN" altLang="en-US" sz="1200" b="1" dirty="0">
              <a:latin typeface="方正兰亭黑简体" panose="02000000000000000000" pitchFamily="2" charset="-122"/>
              <a:ea typeface="方正兰亭黑简体" panose="02000000000000000000" pitchFamily="2" charset="-122"/>
              <a:cs typeface="Huawei Sans" panose="020C0503030203020204" pitchFamily="34" charset="0"/>
            </a:endParaRPr>
          </a:p>
          <a:p>
            <a:pPr defTabSz="1218565">
              <a:lnSpc>
                <a:spcPct val="150000"/>
              </a:lnSpc>
            </a:pPr>
            <a:endParaRPr lang="en-US" altLang="zh-CN" sz="1400" dirty="0">
              <a:solidFill>
                <a:prstClr val="white"/>
              </a:solidFill>
              <a:latin typeface="方正兰亭黑简体" panose="02000000000000000000" pitchFamily="2" charset="-122"/>
              <a:ea typeface="方正兰亭黑简体" panose="02000000000000000000" pitchFamily="2" charset="-122"/>
            </a:endParaRPr>
          </a:p>
          <a:p>
            <a:pPr defTabSz="1218565">
              <a:lnSpc>
                <a:spcPct val="150000"/>
              </a:lnSpc>
            </a:pPr>
            <a:r>
              <a:rPr lang="zh-CN" altLang="en-US" sz="1400" b="1" dirty="0" smtClean="0">
                <a:solidFill>
                  <a:srgbClr val="FF0000"/>
                </a:solidFill>
                <a:latin typeface="方正兰亭黑简体" panose="02000000000000000000" pitchFamily="2" charset="-122"/>
                <a:ea typeface="方正兰亭黑简体" panose="02000000000000000000" pitchFamily="2" charset="-122"/>
              </a:rPr>
              <a:t>客户</a:t>
            </a:r>
            <a:r>
              <a:rPr lang="zh-CN" altLang="en-US" sz="1400" b="1" dirty="0">
                <a:solidFill>
                  <a:srgbClr val="FF0000"/>
                </a:solidFill>
                <a:latin typeface="方正兰亭黑简体" panose="02000000000000000000" pitchFamily="2" charset="-122"/>
                <a:ea typeface="方正兰亭黑简体" panose="02000000000000000000" pitchFamily="2" charset="-122"/>
              </a:rPr>
              <a:t>收益</a:t>
            </a:r>
            <a:endParaRPr lang="en-US" altLang="zh-CN" sz="1400" b="1" dirty="0">
              <a:solidFill>
                <a:srgbClr val="FF0000"/>
              </a:solidFill>
              <a:latin typeface="方正兰亭黑简体" panose="02000000000000000000" pitchFamily="2" charset="-122"/>
              <a:ea typeface="方正兰亭黑简体" panose="02000000000000000000" pitchFamily="2" charset="-122"/>
            </a:endParaRPr>
          </a:p>
          <a:p>
            <a:pPr marL="271145" indent="-271145" defTabSz="800735" eaLnBrk="0" hangingPunct="0">
              <a:lnSpc>
                <a:spcPct val="150000"/>
              </a:lnSpc>
              <a:buClr>
                <a:prstClr val="white"/>
              </a:buClr>
              <a:buSzPct val="100000"/>
              <a:buFont typeface="Huawei Sans" panose="05000000000000000000" pitchFamily="2" charset="2"/>
              <a:buChar char="p"/>
              <a:defRPr/>
            </a:pPr>
            <a:r>
              <a:rPr lang="zh-CN" altLang="en-US" sz="1200" b="1" dirty="0">
                <a:latin typeface="方正兰亭黑简体" panose="02000000000000000000" pitchFamily="2" charset="-122"/>
                <a:ea typeface="方正兰亭黑简体" panose="02000000000000000000" pitchFamily="2" charset="-122"/>
                <a:cs typeface="Huawei Sans" panose="020C0503030203020204" pitchFamily="34" charset="0"/>
              </a:rPr>
              <a:t>按</a:t>
            </a:r>
            <a:r>
              <a:rPr lang="zh-CN" altLang="en-US" sz="1200" b="1" dirty="0" smtClean="0">
                <a:latin typeface="方正兰亭黑简体" panose="02000000000000000000" pitchFamily="2" charset="-122"/>
                <a:ea typeface="方正兰亭黑简体" panose="02000000000000000000" pitchFamily="2" charset="-122"/>
                <a:cs typeface="Huawei Sans" panose="020C0503030203020204" pitchFamily="34" charset="0"/>
              </a:rPr>
              <a:t>需扩容：</a:t>
            </a:r>
            <a:r>
              <a:rPr lang="en-US" altLang="zh-CN" sz="1200" b="1" dirty="0">
                <a:latin typeface="方正兰亭黑简体" panose="02000000000000000000" pitchFamily="2" charset="-122"/>
                <a:ea typeface="方正兰亭黑简体" panose="02000000000000000000" pitchFamily="2" charset="-122"/>
                <a:cs typeface="Huawei Sans" panose="020C0503030203020204" pitchFamily="34" charset="0"/>
              </a:rPr>
              <a:t>DWS</a:t>
            </a:r>
            <a:r>
              <a:rPr lang="zh-CN" altLang="en-US" sz="1200" b="1" dirty="0">
                <a:latin typeface="方正兰亭黑简体" panose="02000000000000000000" pitchFamily="2" charset="-122"/>
                <a:ea typeface="方正兰亭黑简体" panose="02000000000000000000" pitchFamily="2" charset="-122"/>
                <a:cs typeface="Huawei Sans" panose="020C0503030203020204" pitchFamily="34" charset="0"/>
              </a:rPr>
              <a:t>基于</a:t>
            </a:r>
            <a:r>
              <a:rPr lang="en-US" altLang="zh-CN" sz="1200" b="1" dirty="0">
                <a:latin typeface="方正兰亭黑简体" panose="02000000000000000000" pitchFamily="2" charset="-122"/>
                <a:ea typeface="方正兰亭黑简体" panose="02000000000000000000" pitchFamily="2" charset="-122"/>
                <a:cs typeface="Huawei Sans" panose="020C0503030203020204" pitchFamily="34" charset="0"/>
              </a:rPr>
              <a:t>Shared-Nothing</a:t>
            </a:r>
            <a:r>
              <a:rPr lang="zh-CN" altLang="en-US" sz="1200" b="1" dirty="0">
                <a:latin typeface="方正兰亭黑简体" panose="02000000000000000000" pitchFamily="2" charset="-122"/>
                <a:ea typeface="方正兰亭黑简体" panose="02000000000000000000" pitchFamily="2" charset="-122"/>
                <a:cs typeface="Huawei Sans" panose="020C0503030203020204" pitchFamily="34" charset="0"/>
              </a:rPr>
              <a:t>架构，按</a:t>
            </a:r>
            <a:r>
              <a:rPr lang="zh-CN" altLang="en-US" sz="1200" b="1" dirty="0" smtClean="0">
                <a:latin typeface="方正兰亭黑简体" panose="02000000000000000000" pitchFamily="2" charset="-122"/>
                <a:ea typeface="方正兰亭黑简体" panose="02000000000000000000" pitchFamily="2" charset="-122"/>
                <a:cs typeface="Huawei Sans" panose="020C0503030203020204" pitchFamily="34" charset="0"/>
              </a:rPr>
              <a:t>需</a:t>
            </a:r>
            <a:r>
              <a:rPr lang="zh-CN" altLang="en-US" sz="1200" b="1" dirty="0" smtClean="0">
                <a:solidFill>
                  <a:srgbClr val="92D050"/>
                </a:solidFill>
                <a:latin typeface="方正兰亭黑简体" panose="02000000000000000000" pitchFamily="2" charset="-122"/>
                <a:ea typeface="方正兰亭黑简体" panose="02000000000000000000" pitchFamily="2" charset="-122"/>
                <a:cs typeface="Huawei Sans" panose="020C0503030203020204" pitchFamily="34" charset="0"/>
              </a:rPr>
              <a:t>快速扩容。</a:t>
            </a:r>
            <a:endParaRPr lang="zh-CN" altLang="en-US" sz="1200" b="1" dirty="0">
              <a:solidFill>
                <a:srgbClr val="92D050"/>
              </a:solidFill>
              <a:latin typeface="方正兰亭黑简体" panose="02000000000000000000" pitchFamily="2" charset="-122"/>
              <a:ea typeface="方正兰亭黑简体" panose="02000000000000000000" pitchFamily="2" charset="-122"/>
              <a:cs typeface="Huawei Sans" panose="020C0503030203020204" pitchFamily="34" charset="0"/>
            </a:endParaRPr>
          </a:p>
          <a:p>
            <a:pPr marL="271145" indent="-271145" defTabSz="800735" eaLnBrk="0" hangingPunct="0">
              <a:lnSpc>
                <a:spcPct val="150000"/>
              </a:lnSpc>
              <a:buClr>
                <a:prstClr val="white"/>
              </a:buClr>
              <a:buSzPct val="100000"/>
              <a:buFont typeface="Huawei Sans" panose="05000000000000000000" pitchFamily="2" charset="2"/>
              <a:buChar char="p"/>
              <a:defRPr/>
            </a:pPr>
            <a:r>
              <a:rPr lang="zh-CN" altLang="en-US" sz="1200" b="1" dirty="0">
                <a:latin typeface="方正兰亭黑简体" panose="02000000000000000000" pitchFamily="2" charset="-122"/>
                <a:ea typeface="方正兰亭黑简体" panose="02000000000000000000" pitchFamily="2" charset="-122"/>
                <a:cs typeface="Huawei Sans" panose="020C0503030203020204" pitchFamily="34" charset="0"/>
              </a:rPr>
              <a:t>高性能</a:t>
            </a:r>
            <a:r>
              <a:rPr lang="zh-CN" altLang="en-US" sz="1200" b="1" dirty="0" smtClean="0">
                <a:latin typeface="方正兰亭黑简体" panose="02000000000000000000" pitchFamily="2" charset="-122"/>
                <a:ea typeface="方正兰亭黑简体" panose="02000000000000000000" pitchFamily="2" charset="-122"/>
                <a:cs typeface="Huawei Sans" panose="020C0503030203020204" pitchFamily="34" charset="0"/>
              </a:rPr>
              <a:t>：支撑</a:t>
            </a:r>
            <a:r>
              <a:rPr lang="en-US" altLang="zh-CN" sz="1200" b="1" dirty="0" smtClean="0">
                <a:latin typeface="方正兰亭黑简体" panose="02000000000000000000" pitchFamily="2" charset="-122"/>
                <a:ea typeface="方正兰亭黑简体" panose="02000000000000000000" pitchFamily="2" charset="-122"/>
                <a:cs typeface="Huawei Sans" panose="020C0503030203020204" pitchFamily="34" charset="0"/>
              </a:rPr>
              <a:t>x</a:t>
            </a:r>
            <a:r>
              <a:rPr lang="zh-CN" altLang="en-US" sz="1200" b="1" dirty="0" smtClean="0">
                <a:latin typeface="方正兰亭黑简体" panose="02000000000000000000" pitchFamily="2" charset="-122"/>
                <a:ea typeface="方正兰亭黑简体" panose="02000000000000000000" pitchFamily="2" charset="-122"/>
                <a:cs typeface="Huawei Sans" panose="020C0503030203020204" pitchFamily="34" charset="0"/>
              </a:rPr>
              <a:t>万作业高性能跑批，相比</a:t>
            </a:r>
            <a:r>
              <a:rPr lang="en-US" altLang="zh-CN" sz="1200" b="1" dirty="0" smtClean="0">
                <a:latin typeface="方正兰亭黑简体" panose="02000000000000000000" pitchFamily="2" charset="-122"/>
                <a:ea typeface="方正兰亭黑简体" panose="02000000000000000000" pitchFamily="2" charset="-122"/>
                <a:cs typeface="Huawei Sans" panose="020C0503030203020204" pitchFamily="34" charset="0"/>
              </a:rPr>
              <a:t>TD</a:t>
            </a:r>
            <a:r>
              <a:rPr lang="zh-CN" altLang="en-US" sz="1200" b="1" dirty="0" smtClean="0">
                <a:latin typeface="方正兰亭黑简体" panose="02000000000000000000" pitchFamily="2" charset="-122"/>
                <a:ea typeface="方正兰亭黑简体" panose="02000000000000000000" pitchFamily="2" charset="-122"/>
                <a:cs typeface="Huawei Sans" panose="020C0503030203020204" pitchFamily="34" charset="0"/>
              </a:rPr>
              <a:t>性能提升</a:t>
            </a:r>
            <a:r>
              <a:rPr lang="en-US" altLang="zh-CN" sz="1600" b="1" dirty="0" smtClean="0">
                <a:solidFill>
                  <a:srgbClr val="92D050"/>
                </a:solidFill>
                <a:latin typeface="方正兰亭黑简体" panose="02000000000000000000" pitchFamily="2" charset="-122"/>
                <a:ea typeface="方正兰亭黑简体" panose="02000000000000000000" pitchFamily="2" charset="-122"/>
                <a:cs typeface="Huawei Sans" panose="020C0503030203020204" pitchFamily="34" charset="0"/>
              </a:rPr>
              <a:t>30</a:t>
            </a:r>
            <a:r>
              <a:rPr lang="en-US" altLang="zh-CN" sz="1600" b="1" dirty="0">
                <a:solidFill>
                  <a:srgbClr val="92D050"/>
                </a:solidFill>
                <a:latin typeface="方正兰亭黑简体" panose="02000000000000000000" pitchFamily="2" charset="-122"/>
                <a:ea typeface="方正兰亭黑简体" panose="02000000000000000000" pitchFamily="2" charset="-122"/>
                <a:cs typeface="Huawei Sans" panose="020C0503030203020204" pitchFamily="34" charset="0"/>
              </a:rPr>
              <a:t>%</a:t>
            </a:r>
            <a:r>
              <a:rPr lang="zh-CN" altLang="en-US" sz="1200" b="1" dirty="0" smtClean="0">
                <a:solidFill>
                  <a:srgbClr val="92D050"/>
                </a:solidFill>
                <a:latin typeface="方正兰亭黑简体" panose="02000000000000000000" pitchFamily="2" charset="-122"/>
                <a:ea typeface="方正兰亭黑简体" panose="02000000000000000000" pitchFamily="2" charset="-122"/>
                <a:cs typeface="Huawei Sans" panose="020C0503030203020204" pitchFamily="34" charset="0"/>
              </a:rPr>
              <a:t>性能</a:t>
            </a:r>
            <a:r>
              <a:rPr lang="zh-CN" altLang="en-US" sz="1200" b="1" dirty="0">
                <a:latin typeface="方正兰亭黑简体" panose="02000000000000000000" pitchFamily="2" charset="-122"/>
                <a:ea typeface="方正兰亭黑简体" panose="02000000000000000000" pitchFamily="2" charset="-122"/>
                <a:cs typeface="Huawei Sans" panose="020C0503030203020204" pitchFamily="34" charset="0"/>
              </a:rPr>
              <a:t>随节点扩展线性</a:t>
            </a:r>
            <a:r>
              <a:rPr lang="zh-CN" altLang="en-US" sz="1200" b="1" dirty="0" smtClean="0">
                <a:latin typeface="方正兰亭黑简体" panose="02000000000000000000" pitchFamily="2" charset="-122"/>
                <a:ea typeface="方正兰亭黑简体" panose="02000000000000000000" pitchFamily="2" charset="-122"/>
                <a:cs typeface="Huawei Sans" panose="020C0503030203020204" pitchFamily="34" charset="0"/>
              </a:rPr>
              <a:t>提升。</a:t>
            </a:r>
            <a:endParaRPr lang="zh-CN" altLang="en-US" sz="1200" b="1" dirty="0">
              <a:latin typeface="方正兰亭黑简体" panose="02000000000000000000" pitchFamily="2" charset="-122"/>
              <a:ea typeface="方正兰亭黑简体" panose="02000000000000000000" pitchFamily="2" charset="-122"/>
              <a:cs typeface="Huawei Sans" panose="020C0503030203020204" pitchFamily="34" charset="0"/>
            </a:endParaRPr>
          </a:p>
          <a:p>
            <a:pPr marL="271145" indent="-271145" defTabSz="800735" eaLnBrk="0" hangingPunct="0">
              <a:lnSpc>
                <a:spcPct val="150000"/>
              </a:lnSpc>
              <a:buClr>
                <a:prstClr val="white"/>
              </a:buClr>
              <a:buSzPct val="100000"/>
              <a:buFont typeface="Huawei Sans" panose="05000000000000000000" pitchFamily="2" charset="2"/>
              <a:buChar char="p"/>
              <a:defRPr/>
            </a:pPr>
            <a:r>
              <a:rPr lang="zh-CN" altLang="en-US" sz="1200" b="1" dirty="0">
                <a:latin typeface="方正兰亭黑简体" panose="02000000000000000000" pitchFamily="2" charset="-122"/>
                <a:ea typeface="方正兰亭黑简体" panose="02000000000000000000" pitchFamily="2" charset="-122"/>
                <a:cs typeface="Huawei Sans" panose="020C0503030203020204" pitchFamily="34" charset="0"/>
              </a:rPr>
              <a:t>融合分析大数据平台：数据仓库</a:t>
            </a:r>
            <a:r>
              <a:rPr lang="zh-CN" altLang="en-US" sz="1200" b="1" dirty="0" smtClean="0">
                <a:latin typeface="方正兰亭黑简体" panose="02000000000000000000" pitchFamily="2" charset="-122"/>
                <a:ea typeface="方正兰亭黑简体" panose="02000000000000000000" pitchFamily="2" charset="-122"/>
                <a:cs typeface="Huawei Sans" panose="020C0503030203020204" pitchFamily="34" charset="0"/>
              </a:rPr>
              <a:t>与</a:t>
            </a:r>
            <a:r>
              <a:rPr lang="en-US" altLang="zh-CN" sz="1200" b="1" dirty="0" smtClean="0">
                <a:latin typeface="方正兰亭黑简体" panose="02000000000000000000" pitchFamily="2" charset="-122"/>
                <a:ea typeface="方正兰亭黑简体" panose="02000000000000000000" pitchFamily="2" charset="-122"/>
                <a:cs typeface="Huawei Sans" panose="020C0503030203020204" pitchFamily="34" charset="0"/>
              </a:rPr>
              <a:t>MRS</a:t>
            </a:r>
            <a:r>
              <a:rPr lang="zh-CN" altLang="en-US" sz="1200" b="1" dirty="0" smtClean="0">
                <a:latin typeface="方正兰亭黑简体" panose="02000000000000000000" pitchFamily="2" charset="-122"/>
                <a:ea typeface="方正兰亭黑简体" panose="02000000000000000000" pitchFamily="2" charset="-122"/>
                <a:cs typeface="Huawei Sans" panose="020C0503030203020204" pitchFamily="34" charset="0"/>
              </a:rPr>
              <a:t>大</a:t>
            </a:r>
            <a:r>
              <a:rPr lang="zh-CN" altLang="en-US" sz="1200" b="1" dirty="0">
                <a:latin typeface="方正兰亭黑简体" panose="02000000000000000000" pitchFamily="2" charset="-122"/>
                <a:ea typeface="方正兰亭黑简体" panose="02000000000000000000" pitchFamily="2" charset="-122"/>
                <a:cs typeface="Huawei Sans" panose="020C0503030203020204" pitchFamily="34" charset="0"/>
              </a:rPr>
              <a:t>数据平台互联互通，支撑分析师自助</a:t>
            </a:r>
            <a:r>
              <a:rPr lang="zh-CN" altLang="en-US" sz="1200" b="1" dirty="0" smtClean="0">
                <a:latin typeface="方正兰亭黑简体" panose="02000000000000000000" pitchFamily="2" charset="-122"/>
                <a:ea typeface="方正兰亭黑简体" panose="02000000000000000000" pitchFamily="2" charset="-122"/>
                <a:cs typeface="Huawei Sans" panose="020C0503030203020204" pitchFamily="34" charset="0"/>
              </a:rPr>
              <a:t>分析。</a:t>
            </a:r>
            <a:endParaRPr lang="zh-CN" altLang="en-US" sz="1200" b="1" dirty="0">
              <a:latin typeface="方正兰亭黑简体" panose="02000000000000000000" pitchFamily="2" charset="-122"/>
              <a:ea typeface="方正兰亭黑简体" panose="02000000000000000000" pitchFamily="2" charset="-122"/>
              <a:cs typeface="Huawei Sans" panose="020C0503030203020204" pitchFamily="34" charset="0"/>
            </a:endParaRPr>
          </a:p>
        </p:txBody>
      </p:sp>
      <p:grpSp>
        <p:nvGrpSpPr>
          <p:cNvPr id="7" name="组合 6"/>
          <p:cNvGrpSpPr/>
          <p:nvPr/>
        </p:nvGrpSpPr>
        <p:grpSpPr>
          <a:xfrm>
            <a:off x="457279" y="2097354"/>
            <a:ext cx="7159741" cy="4319144"/>
            <a:chOff x="476165" y="2340853"/>
            <a:chExt cx="8023595" cy="3886317"/>
          </a:xfrm>
        </p:grpSpPr>
        <p:sp>
          <p:nvSpPr>
            <p:cNvPr id="8" name="矩形 7"/>
            <p:cNvSpPr/>
            <p:nvPr/>
          </p:nvSpPr>
          <p:spPr bwMode="auto">
            <a:xfrm>
              <a:off x="3333605" y="4077048"/>
              <a:ext cx="2927704" cy="1130642"/>
            </a:xfrm>
            <a:prstGeom prst="rect">
              <a:avLst/>
            </a:prstGeom>
            <a:solidFill>
              <a:sysClr val="window" lastClr="FFFFFF"/>
            </a:solidFill>
            <a:ln w="9525" cap="flat" cmpd="sng" algn="ctr">
              <a:solidFill>
                <a:srgbClr val="00B0F0"/>
              </a:solidFill>
              <a:prstDash val="solid"/>
              <a:round/>
              <a:headEnd type="none" w="med" len="med"/>
              <a:tailEnd type="none" w="med" len="med"/>
            </a:ln>
            <a:effectLst/>
          </p:spPr>
          <p:txBody>
            <a:bodyPr wrap="square" lIns="35991" tIns="35991" rIns="35991" bIns="35991">
              <a:noAutofit/>
            </a:bodyPr>
            <a:lstStyle/>
            <a:p>
              <a:pPr defTabSz="801370">
                <a:defRPr/>
              </a:pPr>
              <a:endParaRPr lang="zh-CN" altLang="en-US" kern="0" dirty="0">
                <a:solidFill>
                  <a:srgbClr val="FFFFFF"/>
                </a:solidFill>
                <a:latin typeface="方正兰亭黑简体" panose="02000000000000000000" pitchFamily="2" charset="-122"/>
                <a:ea typeface="方正兰亭黑简体" panose="02000000000000000000" pitchFamily="2" charset="-122"/>
              </a:endParaRPr>
            </a:p>
          </p:txBody>
        </p:sp>
        <p:sp>
          <p:nvSpPr>
            <p:cNvPr id="9" name="流程图: 可选过程 8"/>
            <p:cNvSpPr/>
            <p:nvPr/>
          </p:nvSpPr>
          <p:spPr bwMode="auto">
            <a:xfrm>
              <a:off x="6864737" y="4331026"/>
              <a:ext cx="1624053" cy="720080"/>
            </a:xfrm>
            <a:prstGeom prst="flowChartAlternateProcess">
              <a:avLst/>
            </a:prstGeom>
            <a:solidFill>
              <a:srgbClr val="00B0F0">
                <a:alpha val="36000"/>
              </a:srgbClr>
            </a:solidFill>
            <a:ln>
              <a:noFill/>
            </a:ln>
            <a:effectLst/>
          </p:spPr>
          <p:txBody>
            <a:bodyPr vert="horz" wrap="square" lIns="35991" tIns="35991" rIns="35991" bIns="35991" numCol="1" rtlCol="0" anchor="t" anchorCtr="0" compatLnSpc="1"/>
            <a:lstStyle/>
            <a:p>
              <a:pPr>
                <a:defRPr/>
              </a:pPr>
              <a:endParaRPr lang="zh-CN" altLang="en-US" sz="1200" kern="0" dirty="0">
                <a:solidFill>
                  <a:srgbClr val="000000"/>
                </a:solidFill>
                <a:latin typeface="方正兰亭黑简体" panose="02000000000000000000" pitchFamily="2" charset="-122"/>
                <a:ea typeface="方正兰亭黑简体" panose="02000000000000000000" pitchFamily="2" charset="-122"/>
              </a:endParaRPr>
            </a:p>
          </p:txBody>
        </p:sp>
        <p:sp>
          <p:nvSpPr>
            <p:cNvPr id="10" name="流程图: 可选过程 9"/>
            <p:cNvSpPr/>
            <p:nvPr/>
          </p:nvSpPr>
          <p:spPr bwMode="auto">
            <a:xfrm>
              <a:off x="6708744" y="4403034"/>
              <a:ext cx="1661470" cy="720080"/>
            </a:xfrm>
            <a:prstGeom prst="flowChartAlternateProcess">
              <a:avLst/>
            </a:prstGeom>
            <a:solidFill>
              <a:srgbClr val="00B0F0">
                <a:alpha val="36000"/>
              </a:srgbClr>
            </a:solidFill>
            <a:ln>
              <a:noFill/>
            </a:ln>
            <a:effectLst/>
          </p:spPr>
          <p:txBody>
            <a:bodyPr vert="horz" wrap="square" lIns="35991" tIns="35991" rIns="35991" bIns="35991" numCol="1" rtlCol="0" anchor="t" anchorCtr="0" compatLnSpc="1"/>
            <a:lstStyle/>
            <a:p>
              <a:pPr>
                <a:defRPr/>
              </a:pPr>
              <a:endParaRPr lang="zh-CN" altLang="en-US" sz="1200" kern="0" dirty="0">
                <a:solidFill>
                  <a:srgbClr val="000000"/>
                </a:solidFill>
                <a:latin typeface="方正兰亭黑简体" panose="02000000000000000000" pitchFamily="2" charset="-122"/>
                <a:ea typeface="方正兰亭黑简体" panose="02000000000000000000" pitchFamily="2" charset="-122"/>
              </a:endParaRPr>
            </a:p>
          </p:txBody>
        </p:sp>
        <p:sp>
          <p:nvSpPr>
            <p:cNvPr id="11" name="流程图: 可选过程 10"/>
            <p:cNvSpPr/>
            <p:nvPr/>
          </p:nvSpPr>
          <p:spPr bwMode="auto">
            <a:xfrm>
              <a:off x="6864737" y="5335459"/>
              <a:ext cx="1624053" cy="720080"/>
            </a:xfrm>
            <a:prstGeom prst="flowChartAlternateProcess">
              <a:avLst/>
            </a:prstGeom>
            <a:solidFill>
              <a:srgbClr val="00B0F0">
                <a:alpha val="36000"/>
              </a:srgbClr>
            </a:solidFill>
            <a:ln>
              <a:noFill/>
            </a:ln>
            <a:effectLst/>
          </p:spPr>
          <p:txBody>
            <a:bodyPr vert="horz" wrap="square" lIns="35991" tIns="35991" rIns="35991" bIns="35991" numCol="1" rtlCol="0" anchor="t" anchorCtr="0" compatLnSpc="1"/>
            <a:lstStyle/>
            <a:p>
              <a:pPr>
                <a:defRPr/>
              </a:pPr>
              <a:endParaRPr lang="zh-CN" altLang="en-US" sz="1200" kern="0" dirty="0">
                <a:solidFill>
                  <a:srgbClr val="000000"/>
                </a:solidFill>
                <a:latin typeface="方正兰亭黑简体" panose="02000000000000000000" pitchFamily="2" charset="-122"/>
                <a:ea typeface="方正兰亭黑简体" panose="02000000000000000000" pitchFamily="2" charset="-122"/>
              </a:endParaRPr>
            </a:p>
          </p:txBody>
        </p:sp>
        <p:sp>
          <p:nvSpPr>
            <p:cNvPr id="12" name="流程图: 可选过程 11"/>
            <p:cNvSpPr/>
            <p:nvPr/>
          </p:nvSpPr>
          <p:spPr bwMode="auto">
            <a:xfrm>
              <a:off x="6731981" y="5448768"/>
              <a:ext cx="1661470" cy="720080"/>
            </a:xfrm>
            <a:prstGeom prst="flowChartAlternateProcess">
              <a:avLst/>
            </a:prstGeom>
            <a:solidFill>
              <a:srgbClr val="00B0F0">
                <a:alpha val="36000"/>
              </a:srgbClr>
            </a:solidFill>
            <a:ln>
              <a:noFill/>
            </a:ln>
            <a:effectLst/>
          </p:spPr>
          <p:txBody>
            <a:bodyPr vert="horz" wrap="square" lIns="35991" tIns="35991" rIns="35991" bIns="35991" numCol="1" rtlCol="0" anchor="t" anchorCtr="0" compatLnSpc="1"/>
            <a:lstStyle/>
            <a:p>
              <a:pPr>
                <a:defRPr/>
              </a:pPr>
              <a:endParaRPr lang="zh-CN" altLang="en-US" sz="1200" kern="0" dirty="0">
                <a:solidFill>
                  <a:srgbClr val="000000"/>
                </a:solidFill>
                <a:latin typeface="方正兰亭黑简体" panose="02000000000000000000" pitchFamily="2" charset="-122"/>
                <a:ea typeface="方正兰亭黑简体" panose="02000000000000000000" pitchFamily="2" charset="-122"/>
              </a:endParaRPr>
            </a:p>
          </p:txBody>
        </p:sp>
        <p:sp>
          <p:nvSpPr>
            <p:cNvPr id="13" name="圆角矩形 12"/>
            <p:cNvSpPr/>
            <p:nvPr/>
          </p:nvSpPr>
          <p:spPr>
            <a:xfrm>
              <a:off x="476310" y="2340853"/>
              <a:ext cx="2590303" cy="720333"/>
            </a:xfrm>
            <a:prstGeom prst="roundRect">
              <a:avLst/>
            </a:prstGeom>
            <a:solidFill>
              <a:srgbClr val="0070C0"/>
            </a:solidFill>
            <a:ln w="25400" cap="flat" cmpd="sng" algn="ctr">
              <a:noFill/>
              <a:prstDash val="solid"/>
            </a:ln>
            <a:effectLst/>
          </p:spPr>
          <p:txBody>
            <a:bodyPr lIns="35991" tIns="35991" rIns="35991" bIns="35991" rtlCol="0" anchor="ctr"/>
            <a:lstStyle/>
            <a:p>
              <a:pPr algn="ctr" defTabSz="1218565">
                <a:defRPr/>
              </a:pPr>
              <a:endParaRPr lang="zh-CN" altLang="en-US" sz="2400" kern="0" dirty="0" smtClean="0">
                <a:solidFill>
                  <a:prstClr val="white"/>
                </a:solidFill>
                <a:latin typeface="方正兰亭黑简体" panose="02000000000000000000" pitchFamily="2" charset="-122"/>
                <a:ea typeface="方正兰亭黑简体" panose="02000000000000000000" pitchFamily="2" charset="-122"/>
              </a:endParaRPr>
            </a:p>
          </p:txBody>
        </p:sp>
        <p:sp>
          <p:nvSpPr>
            <p:cNvPr id="14" name="矩形 13"/>
            <p:cNvSpPr/>
            <p:nvPr/>
          </p:nvSpPr>
          <p:spPr bwMode="auto">
            <a:xfrm>
              <a:off x="6843576" y="3284960"/>
              <a:ext cx="1656184" cy="792088"/>
            </a:xfrm>
            <a:prstGeom prst="rect">
              <a:avLst/>
            </a:prstGeom>
            <a:solidFill>
              <a:srgbClr val="00B050">
                <a:alpha val="40000"/>
              </a:srgbClr>
            </a:solidFill>
            <a:ln w="9525" cap="flat" cmpd="sng" algn="ctr">
              <a:noFill/>
              <a:prstDash val="solid"/>
              <a:round/>
              <a:headEnd type="none" w="med" len="med"/>
              <a:tailEnd type="none" w="med" len="med"/>
            </a:ln>
            <a:effectLst/>
          </p:spPr>
          <p:txBody>
            <a:bodyPr wrap="square" lIns="35991" tIns="35991" rIns="35991" bIns="35991">
              <a:noAutofit/>
            </a:bodyPr>
            <a:lstStyle/>
            <a:p>
              <a:pPr defTabSz="801370">
                <a:defRPr/>
              </a:pPr>
              <a:endParaRPr lang="zh-CN" altLang="en-US" kern="0" dirty="0">
                <a:solidFill>
                  <a:srgbClr val="FFFFFF"/>
                </a:solidFill>
                <a:latin typeface="方正兰亭黑简体" panose="02000000000000000000" pitchFamily="2" charset="-122"/>
                <a:ea typeface="方正兰亭黑简体" panose="02000000000000000000" pitchFamily="2" charset="-122"/>
              </a:endParaRPr>
            </a:p>
          </p:txBody>
        </p:sp>
        <p:sp>
          <p:nvSpPr>
            <p:cNvPr id="15" name="矩形 14"/>
            <p:cNvSpPr/>
            <p:nvPr/>
          </p:nvSpPr>
          <p:spPr bwMode="auto">
            <a:xfrm>
              <a:off x="6737266" y="3356968"/>
              <a:ext cx="1656184" cy="792088"/>
            </a:xfrm>
            <a:prstGeom prst="rect">
              <a:avLst/>
            </a:prstGeom>
            <a:solidFill>
              <a:srgbClr val="00B050">
                <a:alpha val="40000"/>
              </a:srgbClr>
            </a:solidFill>
            <a:ln w="9525" cap="flat" cmpd="sng" algn="ctr">
              <a:noFill/>
              <a:prstDash val="solid"/>
              <a:round/>
              <a:headEnd type="none" w="med" len="med"/>
              <a:tailEnd type="none" w="med" len="med"/>
            </a:ln>
            <a:effectLst/>
          </p:spPr>
          <p:txBody>
            <a:bodyPr wrap="square" lIns="35991" tIns="35991" rIns="35991" bIns="35991">
              <a:noAutofit/>
            </a:bodyPr>
            <a:lstStyle/>
            <a:p>
              <a:pPr defTabSz="801370">
                <a:defRPr/>
              </a:pPr>
              <a:endParaRPr lang="zh-CN" altLang="en-US" kern="0" dirty="0">
                <a:solidFill>
                  <a:srgbClr val="FFFFFF"/>
                </a:solidFill>
                <a:latin typeface="方正兰亭黑简体" panose="02000000000000000000" pitchFamily="2" charset="-122"/>
                <a:ea typeface="方正兰亭黑简体" panose="02000000000000000000" pitchFamily="2" charset="-122"/>
              </a:endParaRPr>
            </a:p>
          </p:txBody>
        </p:sp>
        <p:sp>
          <p:nvSpPr>
            <p:cNvPr id="16" name="流程图: 可选过程 15"/>
            <p:cNvSpPr/>
            <p:nvPr/>
          </p:nvSpPr>
          <p:spPr bwMode="auto">
            <a:xfrm>
              <a:off x="476165" y="3212951"/>
              <a:ext cx="402788" cy="2235905"/>
            </a:xfrm>
            <a:prstGeom prst="flowChartAlternateProcess">
              <a:avLst/>
            </a:prstGeom>
            <a:solidFill>
              <a:srgbClr val="0070C0"/>
            </a:solidFill>
            <a:ln>
              <a:noFill/>
            </a:ln>
            <a:effectLst/>
          </p:spPr>
          <p:txBody>
            <a:bodyPr vert="horz" wrap="square" lIns="35991" tIns="35991" rIns="35991" bIns="35991" numCol="1" rtlCol="0" anchor="ctr" anchorCtr="0" compatLnSpc="1"/>
            <a:lstStyle/>
            <a:p>
              <a:pPr algn="ctr">
                <a:defRPr/>
              </a:pPr>
              <a:r>
                <a:rPr lang="zh-CN" altLang="en-US" sz="1100" b="1" kern="0" dirty="0">
                  <a:solidFill>
                    <a:prstClr val="white"/>
                  </a:solidFill>
                  <a:latin typeface="方正兰亭黑简体" panose="02000000000000000000" pitchFamily="2" charset="-122"/>
                  <a:ea typeface="方正兰亭黑简体" panose="02000000000000000000" pitchFamily="2" charset="-122"/>
                </a:rPr>
                <a:t>数据</a:t>
              </a:r>
              <a:endParaRPr lang="en-US" altLang="zh-CN" sz="1100" b="1" kern="0" dirty="0">
                <a:solidFill>
                  <a:prstClr val="white"/>
                </a:solidFill>
                <a:latin typeface="方正兰亭黑简体" panose="02000000000000000000" pitchFamily="2" charset="-122"/>
                <a:ea typeface="方正兰亭黑简体" panose="02000000000000000000" pitchFamily="2" charset="-122"/>
              </a:endParaRPr>
            </a:p>
            <a:p>
              <a:pPr algn="ctr">
                <a:defRPr/>
              </a:pPr>
              <a:r>
                <a:rPr lang="zh-CN" altLang="en-US" sz="1100" b="1" kern="0" dirty="0">
                  <a:solidFill>
                    <a:prstClr val="white"/>
                  </a:solidFill>
                  <a:latin typeface="方正兰亭黑简体" panose="02000000000000000000" pitchFamily="2" charset="-122"/>
                  <a:ea typeface="方正兰亭黑简体" panose="02000000000000000000" pitchFamily="2" charset="-122"/>
                </a:rPr>
                <a:t>源系统</a:t>
              </a:r>
              <a:endParaRPr lang="zh-CN" altLang="en-US" sz="1100" b="1" kern="0" dirty="0">
                <a:solidFill>
                  <a:prstClr val="white"/>
                </a:solidFill>
                <a:latin typeface="方正兰亭黑简体" panose="02000000000000000000" pitchFamily="2" charset="-122"/>
                <a:ea typeface="方正兰亭黑简体" panose="02000000000000000000" pitchFamily="2" charset="-122"/>
              </a:endParaRPr>
            </a:p>
          </p:txBody>
        </p:sp>
        <p:sp>
          <p:nvSpPr>
            <p:cNvPr id="17" name="流程图: 可选过程 16"/>
            <p:cNvSpPr/>
            <p:nvPr/>
          </p:nvSpPr>
          <p:spPr bwMode="auto">
            <a:xfrm>
              <a:off x="1196324" y="3214907"/>
              <a:ext cx="402788" cy="2235905"/>
            </a:xfrm>
            <a:prstGeom prst="flowChartAlternateProcess">
              <a:avLst/>
            </a:prstGeom>
            <a:solidFill>
              <a:srgbClr val="0070C0"/>
            </a:solidFill>
            <a:ln>
              <a:noFill/>
            </a:ln>
            <a:effectLst/>
          </p:spPr>
          <p:txBody>
            <a:bodyPr vert="horz" wrap="square" lIns="35991" tIns="35991" rIns="35991" bIns="35991" numCol="1" rtlCol="0" anchor="ctr" anchorCtr="0" compatLnSpc="1"/>
            <a:lstStyle/>
            <a:p>
              <a:pPr algn="ctr">
                <a:defRPr/>
              </a:pPr>
              <a:r>
                <a:rPr lang="zh-CN" altLang="en-US" sz="1100" b="1" kern="0" dirty="0">
                  <a:solidFill>
                    <a:prstClr val="white"/>
                  </a:solidFill>
                  <a:latin typeface="方正兰亭黑简体" panose="02000000000000000000" pitchFamily="2" charset="-122"/>
                  <a:ea typeface="方正兰亭黑简体" panose="02000000000000000000" pitchFamily="2" charset="-122"/>
                </a:rPr>
                <a:t>数据交换平台</a:t>
              </a:r>
              <a:endParaRPr lang="zh-CN" altLang="en-US" sz="1100" b="1" kern="0" dirty="0">
                <a:solidFill>
                  <a:prstClr val="white"/>
                </a:solidFill>
                <a:latin typeface="方正兰亭黑简体" panose="02000000000000000000" pitchFamily="2" charset="-122"/>
                <a:ea typeface="方正兰亭黑简体" panose="02000000000000000000" pitchFamily="2" charset="-122"/>
              </a:endParaRPr>
            </a:p>
          </p:txBody>
        </p:sp>
        <p:sp>
          <p:nvSpPr>
            <p:cNvPr id="18" name="TextBox 27"/>
            <p:cNvSpPr txBox="1"/>
            <p:nvPr/>
          </p:nvSpPr>
          <p:spPr>
            <a:xfrm>
              <a:off x="3571214" y="2481179"/>
              <a:ext cx="1029960" cy="217715"/>
            </a:xfrm>
            <a:prstGeom prst="rect">
              <a:avLst/>
            </a:prstGeom>
            <a:noFill/>
          </p:spPr>
          <p:txBody>
            <a:bodyPr wrap="none" lIns="35991" tIns="35991" rIns="35991" bIns="35991" rtlCol="0">
              <a:spAutoFit/>
            </a:bodyPr>
            <a:lstStyle/>
            <a:p>
              <a:pPr algn="ctr">
                <a:defRPr/>
              </a:pPr>
              <a:r>
                <a:rPr lang="zh-CN" altLang="en-US" sz="1100" kern="0" dirty="0">
                  <a:solidFill>
                    <a:sysClr val="windowText" lastClr="000000"/>
                  </a:solidFill>
                  <a:latin typeface="方正兰亭黑简体" panose="02000000000000000000" pitchFamily="2" charset="-122"/>
                  <a:ea typeface="方正兰亭黑简体" panose="02000000000000000000" pitchFamily="2" charset="-122"/>
                </a:rPr>
                <a:t>集成型数据区</a:t>
              </a:r>
              <a:endParaRPr lang="zh-CN" altLang="en-US" sz="1100" kern="0" dirty="0">
                <a:solidFill>
                  <a:sysClr val="windowText" lastClr="000000"/>
                </a:solidFill>
                <a:latin typeface="方正兰亭黑简体" panose="02000000000000000000" pitchFamily="2" charset="-122"/>
                <a:ea typeface="方正兰亭黑简体" panose="02000000000000000000" pitchFamily="2" charset="-122"/>
              </a:endParaRPr>
            </a:p>
          </p:txBody>
        </p:sp>
        <p:sp>
          <p:nvSpPr>
            <p:cNvPr id="19" name="TextBox 15"/>
            <p:cNvSpPr txBox="1"/>
            <p:nvPr/>
          </p:nvSpPr>
          <p:spPr>
            <a:xfrm>
              <a:off x="4185200" y="4081816"/>
              <a:ext cx="1249124" cy="231562"/>
            </a:xfrm>
            <a:prstGeom prst="rect">
              <a:avLst/>
            </a:prstGeom>
            <a:noFill/>
          </p:spPr>
          <p:txBody>
            <a:bodyPr wrap="none" lIns="35991" tIns="35991" rIns="35991" bIns="35991">
              <a:spAutoFit/>
            </a:bodyPr>
            <a:lstStyle/>
            <a:p>
              <a:pPr algn="ctr">
                <a:defRPr/>
              </a:pPr>
              <a:r>
                <a:rPr lang="zh-CN" altLang="en-US" sz="1200" b="1" kern="0" dirty="0">
                  <a:solidFill>
                    <a:prstClr val="black"/>
                  </a:solidFill>
                  <a:latin typeface="方正兰亭黑简体" panose="02000000000000000000" pitchFamily="2" charset="-122"/>
                  <a:ea typeface="方正兰亭黑简体" panose="02000000000000000000" pitchFamily="2" charset="-122"/>
                </a:rPr>
                <a:t>华为数仓</a:t>
              </a:r>
              <a:r>
                <a:rPr lang="en-US" altLang="zh-CN" sz="1200" b="1" kern="0" dirty="0">
                  <a:solidFill>
                    <a:prstClr val="black"/>
                  </a:solidFill>
                  <a:latin typeface="方正兰亭黑简体" panose="02000000000000000000" pitchFamily="2" charset="-122"/>
                  <a:ea typeface="方正兰亭黑简体" panose="02000000000000000000" pitchFamily="2" charset="-122"/>
                </a:rPr>
                <a:t>B</a:t>
              </a:r>
              <a:r>
                <a:rPr lang="zh-CN" altLang="en-US" sz="1200" b="1" kern="0" dirty="0">
                  <a:solidFill>
                    <a:prstClr val="black"/>
                  </a:solidFill>
                  <a:latin typeface="方正兰亭黑简体" panose="02000000000000000000" pitchFamily="2" charset="-122"/>
                  <a:ea typeface="方正兰亭黑简体" panose="02000000000000000000" pitchFamily="2" charset="-122"/>
                </a:rPr>
                <a:t>集群</a:t>
              </a:r>
              <a:endParaRPr lang="zh-CN" altLang="en-US" sz="1200" b="1" kern="0" dirty="0">
                <a:solidFill>
                  <a:prstClr val="black"/>
                </a:solidFill>
                <a:latin typeface="方正兰亭黑简体" panose="02000000000000000000" pitchFamily="2" charset="-122"/>
                <a:ea typeface="方正兰亭黑简体" panose="02000000000000000000" pitchFamily="2" charset="-122"/>
              </a:endParaRPr>
            </a:p>
          </p:txBody>
        </p:sp>
        <p:sp>
          <p:nvSpPr>
            <p:cNvPr id="20" name="矩形 19"/>
            <p:cNvSpPr/>
            <p:nvPr/>
          </p:nvSpPr>
          <p:spPr bwMode="auto">
            <a:xfrm>
              <a:off x="3309513" y="2349205"/>
              <a:ext cx="3007926" cy="1102031"/>
            </a:xfrm>
            <a:prstGeom prst="rect">
              <a:avLst/>
            </a:prstGeom>
            <a:solidFill>
              <a:sysClr val="window" lastClr="FFFFFF"/>
            </a:solidFill>
            <a:ln w="9525" cap="flat" cmpd="sng" algn="ctr">
              <a:noFill/>
              <a:prstDash val="solid"/>
              <a:round/>
              <a:headEnd type="none" w="med" len="med"/>
              <a:tailEnd type="none" w="med" len="med"/>
            </a:ln>
            <a:effectLst/>
          </p:spPr>
          <p:txBody>
            <a:bodyPr wrap="square" lIns="35991" tIns="35991" rIns="35991" bIns="35991">
              <a:noAutofit/>
            </a:bodyPr>
            <a:lstStyle/>
            <a:p>
              <a:pPr defTabSz="801370">
                <a:defRPr/>
              </a:pPr>
              <a:endParaRPr lang="zh-CN" altLang="en-US" kern="0" dirty="0">
                <a:solidFill>
                  <a:srgbClr val="FFFFFF"/>
                </a:solidFill>
                <a:latin typeface="方正兰亭黑简体" panose="02000000000000000000" pitchFamily="2" charset="-122"/>
                <a:ea typeface="方正兰亭黑简体" panose="02000000000000000000" pitchFamily="2" charset="-122"/>
              </a:endParaRPr>
            </a:p>
          </p:txBody>
        </p:sp>
        <p:sp>
          <p:nvSpPr>
            <p:cNvPr id="21" name="TextBox 22"/>
            <p:cNvSpPr txBox="1"/>
            <p:nvPr/>
          </p:nvSpPr>
          <p:spPr>
            <a:xfrm>
              <a:off x="4174954" y="2353988"/>
              <a:ext cx="1245530" cy="231562"/>
            </a:xfrm>
            <a:prstGeom prst="rect">
              <a:avLst/>
            </a:prstGeom>
            <a:noFill/>
          </p:spPr>
          <p:txBody>
            <a:bodyPr wrap="none" lIns="35991" tIns="35991" rIns="35991" bIns="35991">
              <a:spAutoFit/>
            </a:bodyPr>
            <a:lstStyle/>
            <a:p>
              <a:pPr algn="ctr">
                <a:defRPr/>
              </a:pPr>
              <a:r>
                <a:rPr lang="zh-CN" altLang="en-US" sz="1200" b="1" kern="0" dirty="0">
                  <a:solidFill>
                    <a:prstClr val="black"/>
                  </a:solidFill>
                  <a:latin typeface="方正兰亭黑简体" panose="02000000000000000000" pitchFamily="2" charset="-122"/>
                  <a:ea typeface="方正兰亭黑简体" panose="02000000000000000000" pitchFamily="2" charset="-122"/>
                </a:rPr>
                <a:t>华为数仓</a:t>
              </a:r>
              <a:r>
                <a:rPr lang="en-US" altLang="zh-CN" sz="1200" b="1" kern="0" dirty="0">
                  <a:solidFill>
                    <a:prstClr val="black"/>
                  </a:solidFill>
                  <a:latin typeface="方正兰亭黑简体" panose="02000000000000000000" pitchFamily="2" charset="-122"/>
                  <a:ea typeface="方正兰亭黑简体" panose="02000000000000000000" pitchFamily="2" charset="-122"/>
                </a:rPr>
                <a:t>A</a:t>
              </a:r>
              <a:r>
                <a:rPr lang="zh-CN" altLang="en-US" sz="1200" b="1" kern="0" dirty="0">
                  <a:solidFill>
                    <a:prstClr val="black"/>
                  </a:solidFill>
                  <a:latin typeface="方正兰亭黑简体" panose="02000000000000000000" pitchFamily="2" charset="-122"/>
                  <a:ea typeface="方正兰亭黑简体" panose="02000000000000000000" pitchFamily="2" charset="-122"/>
                </a:rPr>
                <a:t>集群</a:t>
              </a:r>
              <a:endParaRPr lang="zh-CN" altLang="en-US" sz="1200" b="1" kern="0" dirty="0">
                <a:solidFill>
                  <a:prstClr val="black"/>
                </a:solidFill>
                <a:latin typeface="方正兰亭黑简体" panose="02000000000000000000" pitchFamily="2" charset="-122"/>
                <a:ea typeface="方正兰亭黑简体" panose="02000000000000000000" pitchFamily="2" charset="-122"/>
              </a:endParaRPr>
            </a:p>
          </p:txBody>
        </p:sp>
        <p:sp>
          <p:nvSpPr>
            <p:cNvPr id="22" name="流程图: 磁盘 21"/>
            <p:cNvSpPr/>
            <p:nvPr/>
          </p:nvSpPr>
          <p:spPr bwMode="auto">
            <a:xfrm>
              <a:off x="3915930" y="2628324"/>
              <a:ext cx="1884582" cy="432482"/>
            </a:xfrm>
            <a:prstGeom prst="flowChartMagneticDisk">
              <a:avLst/>
            </a:prstGeom>
            <a:solidFill>
              <a:srgbClr val="C00000"/>
            </a:solidFill>
            <a:ln w="9525" cap="flat" cmpd="sng" algn="ctr">
              <a:noFill/>
              <a:prstDash val="solid"/>
              <a:round/>
              <a:headEnd type="none" w="med" len="med"/>
              <a:tailEnd type="none" w="med" len="med"/>
            </a:ln>
            <a:effectLst/>
          </p:spPr>
          <p:txBody>
            <a:bodyPr wrap="square" lIns="35991" tIns="35991" rIns="35991" bIns="35991" anchor="ctr">
              <a:spAutoFit/>
            </a:bodyPr>
            <a:lstStyle/>
            <a:p>
              <a:pPr algn="ctr" defTabSz="801370">
                <a:defRPr/>
              </a:pPr>
              <a:r>
                <a:rPr lang="zh-CN" altLang="en-US" sz="1100" kern="0" dirty="0">
                  <a:solidFill>
                    <a:prstClr val="white"/>
                  </a:solidFill>
                  <a:latin typeface="方正兰亭黑简体" panose="02000000000000000000" pitchFamily="2" charset="-122"/>
                  <a:ea typeface="方正兰亭黑简体" panose="02000000000000000000" pitchFamily="2" charset="-122"/>
                </a:rPr>
                <a:t>企业数据集成系统</a:t>
              </a:r>
              <a:endParaRPr lang="zh-CN" altLang="en-US" sz="1100" kern="0" dirty="0">
                <a:solidFill>
                  <a:prstClr val="white"/>
                </a:solidFill>
                <a:latin typeface="方正兰亭黑简体" panose="02000000000000000000" pitchFamily="2" charset="-122"/>
                <a:ea typeface="方正兰亭黑简体" panose="02000000000000000000" pitchFamily="2" charset="-122"/>
              </a:endParaRPr>
            </a:p>
          </p:txBody>
        </p:sp>
        <p:sp>
          <p:nvSpPr>
            <p:cNvPr id="23" name="TextBox 183"/>
            <p:cNvSpPr txBox="1">
              <a:spLocks noChangeArrowheads="1"/>
            </p:cNvSpPr>
            <p:nvPr/>
          </p:nvSpPr>
          <p:spPr bwMode="auto">
            <a:xfrm>
              <a:off x="3559962" y="2348856"/>
              <a:ext cx="81528" cy="176175"/>
            </a:xfrm>
            <a:prstGeom prst="rect">
              <a:avLst/>
            </a:prstGeom>
            <a:noFill/>
            <a:ln w="9525">
              <a:noFill/>
              <a:miter lim="800000"/>
            </a:ln>
          </p:spPr>
          <p:txBody>
            <a:bodyPr wrap="none" lIns="35991" tIns="35991" rIns="35991" bIns="35991">
              <a:spAutoFit/>
            </a:bodyPr>
            <a:lstStyle/>
            <a:p>
              <a:pPr>
                <a:defRPr/>
              </a:pPr>
              <a:endParaRPr lang="zh-CN" altLang="en-US" sz="800" kern="0" dirty="0">
                <a:solidFill>
                  <a:srgbClr val="000000"/>
                </a:solidFill>
                <a:latin typeface="方正兰亭黑简体" panose="02000000000000000000" pitchFamily="2" charset="-122"/>
                <a:ea typeface="方正兰亭黑简体" panose="02000000000000000000" pitchFamily="2" charset="-122"/>
              </a:endParaRPr>
            </a:p>
          </p:txBody>
        </p:sp>
        <p:grpSp>
          <p:nvGrpSpPr>
            <p:cNvPr id="24" name="组合 150"/>
            <p:cNvGrpSpPr/>
            <p:nvPr/>
          </p:nvGrpSpPr>
          <p:grpSpPr>
            <a:xfrm>
              <a:off x="1933419" y="3213768"/>
              <a:ext cx="1222998" cy="2234998"/>
              <a:chOff x="2965107" y="4410695"/>
              <a:chExt cx="2208998" cy="1556613"/>
            </a:xfrm>
            <a:solidFill>
              <a:srgbClr val="0F898F"/>
            </a:solidFill>
          </p:grpSpPr>
          <p:sp>
            <p:nvSpPr>
              <p:cNvPr id="61" name="矩形 60"/>
              <p:cNvSpPr/>
              <p:nvPr/>
            </p:nvSpPr>
            <p:spPr bwMode="auto">
              <a:xfrm>
                <a:off x="2965107" y="4410695"/>
                <a:ext cx="2208998" cy="1556613"/>
              </a:xfrm>
              <a:prstGeom prst="rect">
                <a:avLst/>
              </a:prstGeom>
              <a:solidFill>
                <a:sysClr val="window" lastClr="FFFFFF"/>
              </a:solidFill>
              <a:ln w="9525" cap="flat" cmpd="sng" algn="ctr">
                <a:noFill/>
                <a:prstDash val="solid"/>
                <a:round/>
                <a:headEnd type="none" w="med" len="med"/>
                <a:tailEnd type="none" w="med" len="med"/>
              </a:ln>
              <a:effectLst/>
            </p:spPr>
            <p:txBody>
              <a:bodyPr wrap="square" lIns="35991" tIns="35991" rIns="35991" bIns="35991">
                <a:noAutofit/>
              </a:bodyPr>
              <a:lstStyle/>
              <a:p>
                <a:pPr defTabSz="801370">
                  <a:defRPr/>
                </a:pPr>
                <a:endParaRPr lang="zh-CN" altLang="en-US" kern="0" dirty="0">
                  <a:solidFill>
                    <a:srgbClr val="0070C0"/>
                  </a:solidFill>
                  <a:latin typeface="方正兰亭黑简体" panose="02000000000000000000" pitchFamily="2" charset="-122"/>
                  <a:ea typeface="方正兰亭黑简体" panose="02000000000000000000" pitchFamily="2" charset="-122"/>
                </a:endParaRPr>
              </a:p>
            </p:txBody>
          </p:sp>
          <p:sp>
            <p:nvSpPr>
              <p:cNvPr id="62" name="TextBox 39"/>
              <p:cNvSpPr txBox="1"/>
              <p:nvPr/>
            </p:nvSpPr>
            <p:spPr>
              <a:xfrm>
                <a:off x="3072957" y="4462705"/>
                <a:ext cx="455323" cy="956892"/>
              </a:xfrm>
              <a:prstGeom prst="rect">
                <a:avLst/>
              </a:prstGeom>
              <a:solidFill>
                <a:srgbClr val="009242"/>
              </a:solidFill>
            </p:spPr>
            <p:txBody>
              <a:bodyPr wrap="square" lIns="35991" tIns="35991" rIns="35991" bIns="35991">
                <a:spAutoFit/>
              </a:bodyPr>
              <a:lstStyle/>
              <a:p>
                <a:pPr algn="ctr">
                  <a:defRPr/>
                </a:pPr>
                <a:r>
                  <a:rPr lang="zh-CN" altLang="en-US" sz="1050" kern="0" dirty="0">
                    <a:solidFill>
                      <a:prstClr val="white"/>
                    </a:solidFill>
                    <a:latin typeface="方正兰亭黑简体" panose="02000000000000000000" pitchFamily="2" charset="-122"/>
                    <a:ea typeface="方正兰亭黑简体" panose="02000000000000000000" pitchFamily="2" charset="-122"/>
                  </a:rPr>
                  <a:t>基础数据共享数据区</a:t>
                </a:r>
                <a:endParaRPr lang="zh-CN" altLang="en-US" sz="1050" kern="0" dirty="0">
                  <a:solidFill>
                    <a:prstClr val="white"/>
                  </a:solidFill>
                  <a:latin typeface="方正兰亭黑简体" panose="02000000000000000000" pitchFamily="2" charset="-122"/>
                  <a:ea typeface="方正兰亭黑简体" panose="02000000000000000000" pitchFamily="2" charset="-122"/>
                </a:endParaRPr>
              </a:p>
            </p:txBody>
          </p:sp>
          <p:sp>
            <p:nvSpPr>
              <p:cNvPr id="63" name="流程图: 磁盘 62"/>
              <p:cNvSpPr/>
              <p:nvPr/>
            </p:nvSpPr>
            <p:spPr bwMode="auto">
              <a:xfrm>
                <a:off x="3629708" y="4984720"/>
                <a:ext cx="1209383" cy="224583"/>
              </a:xfrm>
              <a:prstGeom prst="flowChartMagneticDisk">
                <a:avLst/>
              </a:prstGeom>
              <a:solidFill>
                <a:srgbClr val="0070C0"/>
              </a:solidFill>
              <a:ln w="9525" cap="flat" cmpd="sng" algn="ctr">
                <a:noFill/>
                <a:prstDash val="solid"/>
                <a:round/>
                <a:headEnd type="none" w="med" len="med"/>
                <a:tailEnd type="none" w="med" len="med"/>
              </a:ln>
              <a:effectLst/>
            </p:spPr>
            <p:txBody>
              <a:bodyPr wrap="square" lIns="35991" tIns="35991" rIns="35991" bIns="35991" anchor="ctr">
                <a:spAutoFit/>
              </a:bodyPr>
              <a:lstStyle/>
              <a:p>
                <a:pPr algn="ctr" defTabSz="801370">
                  <a:defRPr/>
                </a:pPr>
                <a:r>
                  <a:rPr lang="zh-CN" altLang="en-US" sz="700" kern="0" dirty="0">
                    <a:solidFill>
                      <a:prstClr val="white"/>
                    </a:solidFill>
                    <a:latin typeface="方正兰亭黑简体" panose="02000000000000000000" pitchFamily="2" charset="-122"/>
                    <a:ea typeface="方正兰亭黑简体" panose="02000000000000000000" pitchFamily="2" charset="-122"/>
                  </a:rPr>
                  <a:t>历史数据区</a:t>
                </a:r>
                <a:endParaRPr lang="zh-CN" altLang="en-US" sz="700" kern="0" dirty="0">
                  <a:solidFill>
                    <a:prstClr val="white"/>
                  </a:solidFill>
                  <a:latin typeface="方正兰亭黑简体" panose="02000000000000000000" pitchFamily="2" charset="-122"/>
                  <a:ea typeface="方正兰亭黑简体" panose="02000000000000000000" pitchFamily="2" charset="-122"/>
                </a:endParaRPr>
              </a:p>
            </p:txBody>
          </p:sp>
          <p:sp>
            <p:nvSpPr>
              <p:cNvPr id="64" name="流程图: 磁盘 63"/>
              <p:cNvSpPr/>
              <p:nvPr/>
            </p:nvSpPr>
            <p:spPr bwMode="auto">
              <a:xfrm>
                <a:off x="3671503" y="4533928"/>
                <a:ext cx="1127683" cy="224583"/>
              </a:xfrm>
              <a:prstGeom prst="flowChartMagneticDisk">
                <a:avLst/>
              </a:prstGeom>
              <a:solidFill>
                <a:srgbClr val="0070C0"/>
              </a:solidFill>
              <a:ln w="9525" cap="flat" cmpd="sng" algn="ctr">
                <a:noFill/>
                <a:prstDash val="solid"/>
                <a:round/>
                <a:headEnd type="none" w="med" len="med"/>
                <a:tailEnd type="none" w="med" len="med"/>
              </a:ln>
              <a:effectLst/>
            </p:spPr>
            <p:txBody>
              <a:bodyPr wrap="square" lIns="35991" tIns="35991" rIns="35991" bIns="35991" anchor="ctr">
                <a:spAutoFit/>
              </a:bodyPr>
              <a:lstStyle/>
              <a:p>
                <a:pPr algn="ctr" defTabSz="801370">
                  <a:defRPr/>
                </a:pPr>
                <a:r>
                  <a:rPr lang="zh-CN" altLang="en-US" sz="700" kern="0" dirty="0">
                    <a:solidFill>
                      <a:prstClr val="white"/>
                    </a:solidFill>
                    <a:latin typeface="方正兰亭黑简体" panose="02000000000000000000" pitchFamily="2" charset="-122"/>
                    <a:ea typeface="方正兰亭黑简体" panose="02000000000000000000" pitchFamily="2" charset="-122"/>
                  </a:rPr>
                  <a:t>临时数据区</a:t>
                </a:r>
                <a:endParaRPr lang="en-US" altLang="zh-CN" sz="700" kern="0" dirty="0">
                  <a:solidFill>
                    <a:prstClr val="white"/>
                  </a:solidFill>
                  <a:latin typeface="方正兰亭黑简体" panose="02000000000000000000" pitchFamily="2" charset="-122"/>
                  <a:ea typeface="方正兰亭黑简体" panose="02000000000000000000" pitchFamily="2" charset="-122"/>
                </a:endParaRPr>
              </a:p>
            </p:txBody>
          </p:sp>
          <p:sp>
            <p:nvSpPr>
              <p:cNvPr id="65" name="流程图: 磁盘 64"/>
              <p:cNvSpPr/>
              <p:nvPr/>
            </p:nvSpPr>
            <p:spPr bwMode="auto">
              <a:xfrm>
                <a:off x="3615418" y="5385932"/>
                <a:ext cx="1300619" cy="224583"/>
              </a:xfrm>
              <a:prstGeom prst="flowChartMagneticDisk">
                <a:avLst/>
              </a:prstGeom>
              <a:solidFill>
                <a:srgbClr val="0070C0"/>
              </a:solidFill>
              <a:ln w="9525" cap="flat" cmpd="sng" algn="ctr">
                <a:noFill/>
                <a:prstDash val="solid"/>
                <a:round/>
                <a:headEnd type="none" w="med" len="med"/>
                <a:tailEnd type="none" w="med" len="med"/>
              </a:ln>
              <a:effectLst/>
            </p:spPr>
            <p:txBody>
              <a:bodyPr wrap="square" lIns="35991" tIns="35991" rIns="35991" bIns="35991" anchor="ctr">
                <a:spAutoFit/>
              </a:bodyPr>
              <a:lstStyle/>
              <a:p>
                <a:pPr algn="ctr" defTabSz="801370">
                  <a:defRPr/>
                </a:pPr>
                <a:r>
                  <a:rPr lang="zh-CN" altLang="en-US" sz="700" kern="0" dirty="0">
                    <a:solidFill>
                      <a:prstClr val="white"/>
                    </a:solidFill>
                    <a:latin typeface="方正兰亭黑简体" panose="02000000000000000000" pitchFamily="2" charset="-122"/>
                    <a:ea typeface="方正兰亭黑简体" panose="02000000000000000000" pitchFamily="2" charset="-122"/>
                  </a:rPr>
                  <a:t>非结构化数据</a:t>
                </a:r>
                <a:endParaRPr lang="zh-CN" altLang="en-US" sz="700" kern="0" dirty="0">
                  <a:solidFill>
                    <a:prstClr val="white"/>
                  </a:solidFill>
                  <a:latin typeface="方正兰亭黑简体" panose="02000000000000000000" pitchFamily="2" charset="-122"/>
                  <a:ea typeface="方正兰亭黑简体" panose="02000000000000000000" pitchFamily="2" charset="-122"/>
                </a:endParaRPr>
              </a:p>
            </p:txBody>
          </p:sp>
        </p:grpSp>
        <p:sp>
          <p:nvSpPr>
            <p:cNvPr id="25" name="矩形 24"/>
            <p:cNvSpPr/>
            <p:nvPr/>
          </p:nvSpPr>
          <p:spPr bwMode="auto">
            <a:xfrm>
              <a:off x="3327753" y="5423714"/>
              <a:ext cx="2989686" cy="794206"/>
            </a:xfrm>
            <a:prstGeom prst="rect">
              <a:avLst/>
            </a:prstGeom>
            <a:solidFill>
              <a:sysClr val="window" lastClr="FFFFFF"/>
            </a:solidFill>
            <a:ln w="9525" cap="flat" cmpd="sng" algn="ctr">
              <a:noFill/>
              <a:prstDash val="solid"/>
              <a:round/>
              <a:headEnd type="none" w="med" len="med"/>
              <a:tailEnd type="none" w="med" len="med"/>
            </a:ln>
            <a:effectLst/>
          </p:spPr>
          <p:txBody>
            <a:bodyPr wrap="square" lIns="35991" tIns="35991" rIns="35991" bIns="35991">
              <a:noAutofit/>
            </a:bodyPr>
            <a:lstStyle/>
            <a:p>
              <a:pPr defTabSz="801370">
                <a:defRPr/>
              </a:pPr>
              <a:endParaRPr lang="zh-CN" altLang="en-US" kern="0" dirty="0">
                <a:solidFill>
                  <a:srgbClr val="FFFFFF"/>
                </a:solidFill>
                <a:latin typeface="方正兰亭黑简体" panose="02000000000000000000" pitchFamily="2" charset="-122"/>
                <a:ea typeface="方正兰亭黑简体" panose="02000000000000000000" pitchFamily="2" charset="-122"/>
              </a:endParaRPr>
            </a:p>
          </p:txBody>
        </p:sp>
        <p:sp>
          <p:nvSpPr>
            <p:cNvPr id="26" name="TextBox 45"/>
            <p:cNvSpPr txBox="1"/>
            <p:nvPr/>
          </p:nvSpPr>
          <p:spPr>
            <a:xfrm>
              <a:off x="4323588" y="5438476"/>
              <a:ext cx="943732" cy="231562"/>
            </a:xfrm>
            <a:prstGeom prst="rect">
              <a:avLst/>
            </a:prstGeom>
            <a:noFill/>
          </p:spPr>
          <p:txBody>
            <a:bodyPr wrap="none" lIns="35991" tIns="35991" rIns="35991" bIns="35991">
              <a:spAutoFit/>
            </a:bodyPr>
            <a:lstStyle/>
            <a:p>
              <a:pPr algn="ctr">
                <a:defRPr/>
              </a:pPr>
              <a:r>
                <a:rPr lang="zh-CN" altLang="en-US" sz="1200" kern="0" dirty="0">
                  <a:solidFill>
                    <a:srgbClr val="0070C0"/>
                  </a:solidFill>
                  <a:latin typeface="方正兰亭黑简体" panose="02000000000000000000" pitchFamily="2" charset="-122"/>
                  <a:ea typeface="方正兰亭黑简体" panose="02000000000000000000" pitchFamily="2" charset="-122"/>
                </a:rPr>
                <a:t>流处理平台</a:t>
              </a:r>
              <a:endParaRPr lang="en-US" altLang="zh-CN" sz="1200" kern="0" dirty="0">
                <a:solidFill>
                  <a:srgbClr val="0070C0"/>
                </a:solidFill>
                <a:latin typeface="方正兰亭黑简体" panose="02000000000000000000" pitchFamily="2" charset="-122"/>
                <a:ea typeface="方正兰亭黑简体" panose="02000000000000000000" pitchFamily="2" charset="-122"/>
              </a:endParaRPr>
            </a:p>
          </p:txBody>
        </p:sp>
        <p:sp>
          <p:nvSpPr>
            <p:cNvPr id="27" name="流程图: 过程 26"/>
            <p:cNvSpPr/>
            <p:nvPr/>
          </p:nvSpPr>
          <p:spPr bwMode="auto">
            <a:xfrm>
              <a:off x="3581135" y="3171718"/>
              <a:ext cx="2520280" cy="185250"/>
            </a:xfrm>
            <a:prstGeom prst="flowChartProcess">
              <a:avLst/>
            </a:prstGeom>
            <a:noFill/>
            <a:ln>
              <a:solidFill>
                <a:srgbClr val="13B3BB"/>
              </a:solidFill>
            </a:ln>
            <a:effectLst/>
          </p:spPr>
          <p:txBody>
            <a:bodyPr vert="horz" wrap="square" lIns="35991" tIns="35991" rIns="35991" bIns="35991" numCol="1" rtlCol="0" anchor="t" anchorCtr="0" compatLnSpc="1"/>
            <a:lstStyle/>
            <a:p>
              <a:pPr algn="ctr">
                <a:defRPr/>
              </a:pPr>
              <a:r>
                <a:rPr lang="zh-CN" altLang="en-US" sz="900" kern="0" dirty="0">
                  <a:solidFill>
                    <a:srgbClr val="0070C0"/>
                  </a:solidFill>
                  <a:latin typeface="方正兰亭黑简体" panose="02000000000000000000" pitchFamily="2" charset="-122"/>
                  <a:ea typeface="方正兰亭黑简体" panose="02000000000000000000" pitchFamily="2" charset="-122"/>
                </a:rPr>
                <a:t>批量调度系统</a:t>
              </a:r>
              <a:endParaRPr lang="zh-CN" altLang="en-US" sz="900" kern="0" dirty="0">
                <a:solidFill>
                  <a:srgbClr val="0070C0"/>
                </a:solidFill>
                <a:latin typeface="方正兰亭黑简体" panose="02000000000000000000" pitchFamily="2" charset="-122"/>
                <a:ea typeface="方正兰亭黑简体" panose="02000000000000000000" pitchFamily="2" charset="-122"/>
              </a:endParaRPr>
            </a:p>
          </p:txBody>
        </p:sp>
        <p:sp>
          <p:nvSpPr>
            <p:cNvPr id="28" name="流程图: 过程 27"/>
            <p:cNvSpPr/>
            <p:nvPr/>
          </p:nvSpPr>
          <p:spPr bwMode="auto">
            <a:xfrm>
              <a:off x="3581135" y="2616716"/>
              <a:ext cx="2520280" cy="504056"/>
            </a:xfrm>
            <a:prstGeom prst="flowChartProcess">
              <a:avLst/>
            </a:prstGeom>
            <a:noFill/>
            <a:ln>
              <a:solidFill>
                <a:srgbClr val="13B3BB"/>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5991" tIns="35991" rIns="35991" bIns="35991" numCol="1" rtlCol="0" anchor="t" anchorCtr="0" compatLnSpc="1"/>
            <a:lstStyle/>
            <a:p>
              <a:pPr>
                <a:defRPr/>
              </a:pPr>
              <a:endParaRPr lang="zh-CN" altLang="en-US" kern="0" dirty="0">
                <a:solidFill>
                  <a:srgbClr val="000000"/>
                </a:solidFill>
                <a:latin typeface="方正兰亭黑简体" panose="02000000000000000000" pitchFamily="2" charset="-122"/>
                <a:ea typeface="方正兰亭黑简体" panose="02000000000000000000" pitchFamily="2" charset="-122"/>
              </a:endParaRPr>
            </a:p>
          </p:txBody>
        </p:sp>
        <p:sp>
          <p:nvSpPr>
            <p:cNvPr id="29" name="流程图: 过程 28"/>
            <p:cNvSpPr/>
            <p:nvPr/>
          </p:nvSpPr>
          <p:spPr bwMode="auto">
            <a:xfrm>
              <a:off x="3489496" y="4941962"/>
              <a:ext cx="2611919" cy="185880"/>
            </a:xfrm>
            <a:prstGeom prst="flowChartProcess">
              <a:avLst/>
            </a:prstGeom>
            <a:noFill/>
            <a:ln>
              <a:solidFill>
                <a:srgbClr val="92D05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5991" tIns="35991" rIns="35991" bIns="35991" numCol="1" rtlCol="0" anchor="t" anchorCtr="0" compatLnSpc="1"/>
            <a:lstStyle/>
            <a:p>
              <a:pPr algn="ctr">
                <a:defRPr/>
              </a:pPr>
              <a:r>
                <a:rPr lang="zh-CN" altLang="en-US" sz="900" kern="0" dirty="0">
                  <a:solidFill>
                    <a:prstClr val="black"/>
                  </a:solidFill>
                  <a:latin typeface="方正兰亭黑简体" panose="02000000000000000000" pitchFamily="2" charset="-122"/>
                  <a:ea typeface="方正兰亭黑简体" panose="02000000000000000000" pitchFamily="2" charset="-122"/>
                </a:rPr>
                <a:t>批量调度系统</a:t>
              </a:r>
              <a:endParaRPr lang="zh-CN" altLang="en-US" sz="900" kern="0" dirty="0">
                <a:solidFill>
                  <a:prstClr val="black"/>
                </a:solidFill>
                <a:latin typeface="方正兰亭黑简体" panose="02000000000000000000" pitchFamily="2" charset="-122"/>
                <a:ea typeface="方正兰亭黑简体" panose="02000000000000000000" pitchFamily="2" charset="-122"/>
              </a:endParaRPr>
            </a:p>
          </p:txBody>
        </p:sp>
        <p:sp>
          <p:nvSpPr>
            <p:cNvPr id="30" name="流程图: 可选过程 29"/>
            <p:cNvSpPr/>
            <p:nvPr/>
          </p:nvSpPr>
          <p:spPr bwMode="auto">
            <a:xfrm>
              <a:off x="6610360" y="5555017"/>
              <a:ext cx="1695567" cy="672153"/>
            </a:xfrm>
            <a:prstGeom prst="flowChartAlternateProcess">
              <a:avLst/>
            </a:prstGeom>
            <a:solidFill>
              <a:srgbClr val="0070C0"/>
            </a:solidFill>
            <a:ln>
              <a:noFill/>
            </a:ln>
            <a:effectLst/>
          </p:spPr>
          <p:txBody>
            <a:bodyPr vert="horz" wrap="square" lIns="35991" tIns="35991" rIns="35991" bIns="35991" numCol="1" rtlCol="0" anchor="ctr" anchorCtr="0" compatLnSpc="1"/>
            <a:lstStyle/>
            <a:p>
              <a:pPr algn="ctr">
                <a:defRPr/>
              </a:pPr>
              <a:r>
                <a:rPr lang="zh-CN" altLang="en-US" sz="1050" b="1" kern="0" dirty="0">
                  <a:solidFill>
                    <a:prstClr val="white"/>
                  </a:solidFill>
                  <a:latin typeface="方正兰亭黑简体" panose="02000000000000000000" pitchFamily="2" charset="-122"/>
                  <a:ea typeface="方正兰亭黑简体" panose="02000000000000000000" pitchFamily="2" charset="-122"/>
                </a:rPr>
                <a:t>实时类</a:t>
              </a:r>
              <a:endParaRPr lang="en-US" altLang="zh-CN" sz="1050" b="1" kern="0" dirty="0">
                <a:solidFill>
                  <a:prstClr val="white"/>
                </a:solidFill>
                <a:latin typeface="方正兰亭黑简体" panose="02000000000000000000" pitchFamily="2" charset="-122"/>
                <a:ea typeface="方正兰亭黑简体" panose="02000000000000000000" pitchFamily="2" charset="-122"/>
              </a:endParaRPr>
            </a:p>
            <a:p>
              <a:pPr algn="ctr">
                <a:defRPr/>
              </a:pPr>
              <a:r>
                <a:rPr lang="zh-CN" altLang="en-US" sz="1050" b="1" kern="0" dirty="0">
                  <a:solidFill>
                    <a:prstClr val="white"/>
                  </a:solidFill>
                  <a:latin typeface="方正兰亭黑简体" panose="02000000000000000000" pitchFamily="2" charset="-122"/>
                  <a:ea typeface="方正兰亭黑简体" panose="02000000000000000000" pitchFamily="2" charset="-122"/>
                </a:rPr>
                <a:t> 应用</a:t>
              </a:r>
              <a:endParaRPr lang="zh-CN" altLang="en-US" sz="1050" b="1" kern="0" dirty="0">
                <a:solidFill>
                  <a:prstClr val="white"/>
                </a:solidFill>
                <a:latin typeface="方正兰亭黑简体" panose="02000000000000000000" pitchFamily="2" charset="-122"/>
                <a:ea typeface="方正兰亭黑简体" panose="02000000000000000000" pitchFamily="2" charset="-122"/>
              </a:endParaRPr>
            </a:p>
          </p:txBody>
        </p:sp>
        <p:cxnSp>
          <p:nvCxnSpPr>
            <p:cNvPr id="31" name="肘形连接符 30"/>
            <p:cNvCxnSpPr>
              <a:stCxn id="16" idx="2"/>
              <a:endCxn id="25" idx="1"/>
            </p:cNvCxnSpPr>
            <p:nvPr/>
          </p:nvCxnSpPr>
          <p:spPr bwMode="auto">
            <a:xfrm rot="16200000" flipH="1">
              <a:off x="1816675" y="4309740"/>
              <a:ext cx="371961" cy="2650194"/>
            </a:xfrm>
            <a:prstGeom prst="bentConnector2">
              <a:avLst/>
            </a:prstGeom>
            <a:noFill/>
            <a:ln w="9525">
              <a:solidFill>
                <a:srgbClr val="1296A3"/>
              </a:solidFill>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直接箭头连接符 31"/>
            <p:cNvCxnSpPr>
              <a:stCxn id="16" idx="3"/>
              <a:endCxn id="17" idx="1"/>
            </p:cNvCxnSpPr>
            <p:nvPr/>
          </p:nvCxnSpPr>
          <p:spPr bwMode="auto">
            <a:xfrm>
              <a:off x="878953" y="4330904"/>
              <a:ext cx="317372" cy="1956"/>
            </a:xfrm>
            <a:prstGeom prst="straightConnector1">
              <a:avLst/>
            </a:prstGeom>
            <a:noFill/>
            <a:ln w="9525">
              <a:solidFill>
                <a:srgbClr val="1296A3"/>
              </a:solidFill>
              <a:tailEnd type="stealt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接箭头连接符 32"/>
            <p:cNvCxnSpPr>
              <a:stCxn id="17" idx="3"/>
              <a:endCxn id="61" idx="1"/>
            </p:cNvCxnSpPr>
            <p:nvPr/>
          </p:nvCxnSpPr>
          <p:spPr bwMode="auto">
            <a:xfrm flipV="1">
              <a:off x="1599112" y="4331268"/>
              <a:ext cx="334307" cy="1592"/>
            </a:xfrm>
            <a:prstGeom prst="straightConnector1">
              <a:avLst/>
            </a:prstGeom>
            <a:noFill/>
            <a:ln w="9525">
              <a:solidFill>
                <a:srgbClr val="1296A3"/>
              </a:solidFill>
              <a:tailEnd type="stealt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接箭头连接符 33"/>
            <p:cNvCxnSpPr/>
            <p:nvPr/>
          </p:nvCxnSpPr>
          <p:spPr bwMode="auto">
            <a:xfrm>
              <a:off x="6317439" y="2683384"/>
              <a:ext cx="313517" cy="0"/>
            </a:xfrm>
            <a:prstGeom prst="straightConnector1">
              <a:avLst/>
            </a:prstGeom>
            <a:noFill/>
            <a:ln w="9525">
              <a:solidFill>
                <a:srgbClr val="1296A3"/>
              </a:solidFill>
              <a:tailEnd type="stealt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直接箭头连接符 34"/>
            <p:cNvCxnSpPr/>
            <p:nvPr/>
          </p:nvCxnSpPr>
          <p:spPr bwMode="auto">
            <a:xfrm flipV="1">
              <a:off x="6245431" y="4804840"/>
              <a:ext cx="303909" cy="1"/>
            </a:xfrm>
            <a:prstGeom prst="straightConnector1">
              <a:avLst/>
            </a:prstGeom>
            <a:noFill/>
            <a:ln w="9525">
              <a:solidFill>
                <a:srgbClr val="1296A3"/>
              </a:solidFill>
              <a:tailEnd type="stealt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直接箭头连接符 35"/>
            <p:cNvCxnSpPr/>
            <p:nvPr/>
          </p:nvCxnSpPr>
          <p:spPr bwMode="auto">
            <a:xfrm>
              <a:off x="6311755" y="5801052"/>
              <a:ext cx="319200" cy="0"/>
            </a:xfrm>
            <a:prstGeom prst="straightConnector1">
              <a:avLst/>
            </a:prstGeom>
            <a:noFill/>
            <a:ln w="9525">
              <a:solidFill>
                <a:srgbClr val="0F898F"/>
              </a:solidFill>
              <a:tailEnd type="stealt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矩形 36"/>
            <p:cNvSpPr/>
            <p:nvPr/>
          </p:nvSpPr>
          <p:spPr bwMode="auto">
            <a:xfrm>
              <a:off x="6578645" y="3428976"/>
              <a:ext cx="1728192" cy="864096"/>
            </a:xfrm>
            <a:prstGeom prst="rect">
              <a:avLst/>
            </a:prstGeom>
            <a:solidFill>
              <a:srgbClr val="009242"/>
            </a:solidFill>
            <a:ln w="9525" cap="flat" cmpd="sng" algn="ctr">
              <a:noFill/>
              <a:prstDash val="solid"/>
              <a:round/>
              <a:headEnd type="none" w="med" len="med"/>
              <a:tailEnd type="none" w="med" len="med"/>
            </a:ln>
            <a:effectLst/>
          </p:spPr>
          <p:txBody>
            <a:bodyPr wrap="square" lIns="35991" tIns="35991" rIns="35991" bIns="35991">
              <a:noAutofit/>
            </a:bodyPr>
            <a:lstStyle/>
            <a:p>
              <a:pPr defTabSz="801370">
                <a:defRPr/>
              </a:pPr>
              <a:endParaRPr lang="zh-CN" altLang="en-US" kern="0" dirty="0">
                <a:solidFill>
                  <a:srgbClr val="FFFFFF"/>
                </a:solidFill>
                <a:latin typeface="方正兰亭黑简体" panose="02000000000000000000" pitchFamily="2" charset="-122"/>
                <a:ea typeface="方正兰亭黑简体" panose="02000000000000000000" pitchFamily="2" charset="-122"/>
              </a:endParaRPr>
            </a:p>
          </p:txBody>
        </p:sp>
        <p:sp>
          <p:nvSpPr>
            <p:cNvPr id="38" name="矩形 37"/>
            <p:cNvSpPr/>
            <p:nvPr/>
          </p:nvSpPr>
          <p:spPr>
            <a:xfrm>
              <a:off x="6708744" y="3449148"/>
              <a:ext cx="1506388" cy="210792"/>
            </a:xfrm>
            <a:prstGeom prst="rect">
              <a:avLst/>
            </a:prstGeom>
          </p:spPr>
          <p:txBody>
            <a:bodyPr wrap="square" lIns="35991" tIns="35991" rIns="35991" bIns="35991">
              <a:spAutoFit/>
            </a:bodyPr>
            <a:lstStyle/>
            <a:p>
              <a:pPr algn="ctr">
                <a:defRPr/>
              </a:pPr>
              <a:r>
                <a:rPr lang="zh-CN" altLang="en-US" sz="1050" kern="0" dirty="0">
                  <a:solidFill>
                    <a:prstClr val="white"/>
                  </a:solidFill>
                  <a:latin typeface="方正兰亭黑简体" panose="02000000000000000000" pitchFamily="2" charset="-122"/>
                  <a:ea typeface="方正兰亭黑简体" panose="02000000000000000000" pitchFamily="2" charset="-122"/>
                </a:rPr>
                <a:t>数据集市</a:t>
              </a:r>
              <a:endParaRPr lang="zh-CN" altLang="en-US" sz="1050" kern="0" dirty="0">
                <a:solidFill>
                  <a:prstClr val="white"/>
                </a:solidFill>
                <a:latin typeface="方正兰亭黑简体" panose="02000000000000000000" pitchFamily="2" charset="-122"/>
                <a:ea typeface="方正兰亭黑简体" panose="02000000000000000000" pitchFamily="2" charset="-122"/>
              </a:endParaRPr>
            </a:p>
          </p:txBody>
        </p:sp>
        <p:cxnSp>
          <p:nvCxnSpPr>
            <p:cNvPr id="39" name="直接箭头连接符 38"/>
            <p:cNvCxnSpPr/>
            <p:nvPr/>
          </p:nvCxnSpPr>
          <p:spPr bwMode="auto">
            <a:xfrm>
              <a:off x="3148129" y="3717008"/>
              <a:ext cx="3362576" cy="0"/>
            </a:xfrm>
            <a:prstGeom prst="straightConnector1">
              <a:avLst/>
            </a:prstGeom>
            <a:noFill/>
            <a:ln w="9525">
              <a:solidFill>
                <a:srgbClr val="1296A3"/>
              </a:solidFill>
              <a:tailEnd type="stealt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直接箭头连接符 39"/>
            <p:cNvCxnSpPr/>
            <p:nvPr/>
          </p:nvCxnSpPr>
          <p:spPr bwMode="auto">
            <a:xfrm flipV="1">
              <a:off x="6245431" y="4059282"/>
              <a:ext cx="321901" cy="233790"/>
            </a:xfrm>
            <a:prstGeom prst="straightConnector1">
              <a:avLst/>
            </a:prstGeom>
            <a:noFill/>
            <a:ln w="9525">
              <a:solidFill>
                <a:srgbClr val="1296A3"/>
              </a:solidFill>
              <a:tailEnd type="stealt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直接箭头连接符 40"/>
            <p:cNvCxnSpPr/>
            <p:nvPr/>
          </p:nvCxnSpPr>
          <p:spPr bwMode="auto">
            <a:xfrm>
              <a:off x="6311755" y="3034792"/>
              <a:ext cx="397900" cy="322176"/>
            </a:xfrm>
            <a:prstGeom prst="straightConnector1">
              <a:avLst/>
            </a:prstGeom>
            <a:noFill/>
            <a:ln w="9525">
              <a:solidFill>
                <a:srgbClr val="1296A3"/>
              </a:solidFill>
              <a:tailEnd type="stealt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直接箭头连接符 41"/>
            <p:cNvCxnSpPr/>
            <p:nvPr/>
          </p:nvCxnSpPr>
          <p:spPr bwMode="auto">
            <a:xfrm flipV="1">
              <a:off x="3148129" y="3402266"/>
              <a:ext cx="357170" cy="294073"/>
            </a:xfrm>
            <a:prstGeom prst="straightConnector1">
              <a:avLst/>
            </a:prstGeom>
            <a:noFill/>
            <a:ln w="9525">
              <a:solidFill>
                <a:srgbClr val="1296A3"/>
              </a:solidFill>
              <a:tailEnd type="stealt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直接箭头连接符 42"/>
            <p:cNvCxnSpPr/>
            <p:nvPr/>
          </p:nvCxnSpPr>
          <p:spPr bwMode="auto">
            <a:xfrm>
              <a:off x="3148129" y="3726147"/>
              <a:ext cx="357170" cy="355669"/>
            </a:xfrm>
            <a:prstGeom prst="straightConnector1">
              <a:avLst/>
            </a:prstGeom>
            <a:noFill/>
            <a:ln w="9525">
              <a:solidFill>
                <a:srgbClr val="1296A3"/>
              </a:solidFill>
              <a:tailEnd type="stealt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流程图: 磁盘 43"/>
            <p:cNvSpPr/>
            <p:nvPr/>
          </p:nvSpPr>
          <p:spPr bwMode="auto">
            <a:xfrm>
              <a:off x="6630957" y="3845307"/>
              <a:ext cx="504056" cy="418728"/>
            </a:xfrm>
            <a:prstGeom prst="flowChartMagneticDisk">
              <a:avLst/>
            </a:prstGeom>
            <a:solidFill>
              <a:srgbClr val="C00000">
                <a:alpha val="87000"/>
              </a:srgbClr>
            </a:solidFill>
            <a:ln w="9525" cap="flat" cmpd="sng" algn="ctr">
              <a:noFill/>
              <a:prstDash val="solid"/>
              <a:round/>
              <a:headEnd type="none" w="med" len="med"/>
              <a:tailEnd type="none" w="med" len="med"/>
            </a:ln>
            <a:effectLst/>
          </p:spPr>
          <p:txBody>
            <a:bodyPr wrap="square" lIns="35991" tIns="35991" rIns="35991" bIns="35991" anchor="ctr">
              <a:spAutoFit/>
            </a:bodyPr>
            <a:lstStyle/>
            <a:p>
              <a:pPr algn="ctr" defTabSz="801370">
                <a:defRPr/>
              </a:pPr>
              <a:r>
                <a:rPr lang="zh-CN" altLang="en-US" sz="1050" b="1" kern="0" dirty="0">
                  <a:solidFill>
                    <a:prstClr val="white"/>
                  </a:solidFill>
                  <a:latin typeface="方正兰亭黑简体" panose="02000000000000000000" pitchFamily="2" charset="-122"/>
                  <a:ea typeface="方正兰亭黑简体" panose="02000000000000000000" pitchFamily="2" charset="-122"/>
                </a:rPr>
                <a:t>绩效</a:t>
              </a:r>
              <a:endParaRPr lang="zh-CN" altLang="en-US" sz="1050" b="1" kern="0" dirty="0">
                <a:solidFill>
                  <a:prstClr val="white"/>
                </a:solidFill>
                <a:latin typeface="方正兰亭黑简体" panose="02000000000000000000" pitchFamily="2" charset="-122"/>
                <a:ea typeface="方正兰亭黑简体" panose="02000000000000000000" pitchFamily="2" charset="-122"/>
              </a:endParaRPr>
            </a:p>
          </p:txBody>
        </p:sp>
        <p:sp>
          <p:nvSpPr>
            <p:cNvPr id="45" name="流程图: 磁盘 44"/>
            <p:cNvSpPr/>
            <p:nvPr/>
          </p:nvSpPr>
          <p:spPr bwMode="auto">
            <a:xfrm>
              <a:off x="7265580" y="3845307"/>
              <a:ext cx="432048" cy="418728"/>
            </a:xfrm>
            <a:prstGeom prst="flowChartMagneticDisk">
              <a:avLst/>
            </a:prstGeom>
            <a:solidFill>
              <a:srgbClr val="C00000">
                <a:alpha val="87000"/>
              </a:srgbClr>
            </a:solidFill>
            <a:ln w="9525" cap="flat" cmpd="sng" algn="ctr">
              <a:noFill/>
              <a:prstDash val="solid"/>
              <a:round/>
              <a:headEnd type="none" w="med" len="med"/>
              <a:tailEnd type="none" w="med" len="med"/>
            </a:ln>
            <a:effectLst/>
          </p:spPr>
          <p:txBody>
            <a:bodyPr wrap="square" lIns="35991" tIns="35991" rIns="35991" bIns="35991" anchor="ctr">
              <a:spAutoFit/>
            </a:bodyPr>
            <a:lstStyle/>
            <a:p>
              <a:pPr algn="ctr" defTabSz="801370">
                <a:defRPr/>
              </a:pPr>
              <a:r>
                <a:rPr lang="zh-CN" altLang="en-US" sz="1050" b="1" kern="0" dirty="0">
                  <a:solidFill>
                    <a:prstClr val="white"/>
                  </a:solidFill>
                  <a:latin typeface="方正兰亭黑简体" panose="02000000000000000000" pitchFamily="2" charset="-122"/>
                  <a:ea typeface="方正兰亭黑简体" panose="02000000000000000000" pitchFamily="2" charset="-122"/>
                </a:rPr>
                <a:t>信贷</a:t>
              </a:r>
              <a:endParaRPr lang="zh-CN" altLang="en-US" sz="1050" b="1" kern="0" dirty="0">
                <a:solidFill>
                  <a:prstClr val="white"/>
                </a:solidFill>
                <a:latin typeface="方正兰亭黑简体" panose="02000000000000000000" pitchFamily="2" charset="-122"/>
                <a:ea typeface="方正兰亭黑简体" panose="02000000000000000000" pitchFamily="2" charset="-122"/>
              </a:endParaRPr>
            </a:p>
          </p:txBody>
        </p:sp>
        <p:sp>
          <p:nvSpPr>
            <p:cNvPr id="46" name="流程图: 磁盘 45"/>
            <p:cNvSpPr/>
            <p:nvPr/>
          </p:nvSpPr>
          <p:spPr bwMode="auto">
            <a:xfrm>
              <a:off x="7841645" y="3838904"/>
              <a:ext cx="360040" cy="418728"/>
            </a:xfrm>
            <a:prstGeom prst="flowChartMagneticDisk">
              <a:avLst/>
            </a:prstGeom>
            <a:solidFill>
              <a:srgbClr val="C00000">
                <a:alpha val="87000"/>
              </a:srgbClr>
            </a:solidFill>
            <a:ln w="9525" cap="flat" cmpd="sng" algn="ctr">
              <a:noFill/>
              <a:prstDash val="solid"/>
              <a:round/>
              <a:headEnd type="none" w="med" len="med"/>
              <a:tailEnd type="none" w="med" len="med"/>
            </a:ln>
            <a:effectLst/>
          </p:spPr>
          <p:txBody>
            <a:bodyPr wrap="square" lIns="35991" tIns="35991" rIns="35991" bIns="35991" anchor="ctr">
              <a:spAutoFit/>
            </a:bodyPr>
            <a:lstStyle/>
            <a:p>
              <a:pPr algn="ctr" defTabSz="801370">
                <a:defRPr/>
              </a:pPr>
              <a:r>
                <a:rPr lang="en-US" altLang="zh-CN" sz="1050" b="1" kern="0" dirty="0">
                  <a:solidFill>
                    <a:prstClr val="white"/>
                  </a:solidFill>
                  <a:latin typeface="方正兰亭黑简体" panose="02000000000000000000" pitchFamily="2" charset="-122"/>
                  <a:ea typeface="方正兰亭黑简体" panose="02000000000000000000" pitchFamily="2" charset="-122"/>
                </a:rPr>
                <a:t>…</a:t>
              </a:r>
              <a:endParaRPr lang="zh-CN" altLang="en-US" sz="1050" b="1" kern="0" dirty="0">
                <a:solidFill>
                  <a:prstClr val="white"/>
                </a:solidFill>
                <a:latin typeface="方正兰亭黑简体" panose="02000000000000000000" pitchFamily="2" charset="-122"/>
                <a:ea typeface="方正兰亭黑简体" panose="02000000000000000000" pitchFamily="2" charset="-122"/>
              </a:endParaRPr>
            </a:p>
          </p:txBody>
        </p:sp>
        <p:sp>
          <p:nvSpPr>
            <p:cNvPr id="47" name="矩形 46"/>
            <p:cNvSpPr/>
            <p:nvPr/>
          </p:nvSpPr>
          <p:spPr>
            <a:xfrm>
              <a:off x="2000290" y="5097726"/>
              <a:ext cx="1071278" cy="176175"/>
            </a:xfrm>
            <a:prstGeom prst="rect">
              <a:avLst/>
            </a:prstGeom>
          </p:spPr>
          <p:txBody>
            <a:bodyPr wrap="none" lIns="35991" tIns="35991" rIns="35991" bIns="35991">
              <a:spAutoFit/>
            </a:bodyPr>
            <a:lstStyle/>
            <a:p>
              <a:pPr algn="ctr" defTabSz="801370">
                <a:defRPr/>
              </a:pPr>
              <a:r>
                <a:rPr lang="en-US" altLang="zh-CN" sz="800" kern="0" dirty="0" err="1" smtClean="0">
                  <a:solidFill>
                    <a:srgbClr val="0070C0"/>
                  </a:solidFill>
                  <a:latin typeface="方正兰亭黑简体" panose="02000000000000000000" pitchFamily="2" charset="-122"/>
                  <a:ea typeface="方正兰亭黑简体" panose="02000000000000000000" pitchFamily="2" charset="-122"/>
                </a:rPr>
                <a:t>Fusioninsight</a:t>
              </a:r>
              <a:r>
                <a:rPr lang="en-US" altLang="zh-CN" sz="800" kern="0" dirty="0" smtClean="0">
                  <a:solidFill>
                    <a:srgbClr val="0070C0"/>
                  </a:solidFill>
                  <a:latin typeface="方正兰亭黑简体" panose="02000000000000000000" pitchFamily="2" charset="-122"/>
                  <a:ea typeface="方正兰亭黑简体" panose="02000000000000000000" pitchFamily="2" charset="-122"/>
                </a:rPr>
                <a:t> HD</a:t>
              </a:r>
              <a:endParaRPr lang="zh-CN" altLang="en-US" sz="800" kern="0" dirty="0">
                <a:solidFill>
                  <a:srgbClr val="0070C0"/>
                </a:solidFill>
                <a:latin typeface="方正兰亭黑简体" panose="02000000000000000000" pitchFamily="2" charset="-122"/>
                <a:ea typeface="方正兰亭黑简体" panose="02000000000000000000" pitchFamily="2" charset="-122"/>
              </a:endParaRPr>
            </a:p>
          </p:txBody>
        </p:sp>
        <p:sp>
          <p:nvSpPr>
            <p:cNvPr id="48" name="矩形 47"/>
            <p:cNvSpPr/>
            <p:nvPr/>
          </p:nvSpPr>
          <p:spPr>
            <a:xfrm>
              <a:off x="7124009" y="3645000"/>
              <a:ext cx="598822" cy="190021"/>
            </a:xfrm>
            <a:prstGeom prst="rect">
              <a:avLst/>
            </a:prstGeom>
          </p:spPr>
          <p:txBody>
            <a:bodyPr wrap="none" lIns="35991" tIns="35991" rIns="35991" bIns="35991">
              <a:spAutoFit/>
            </a:bodyPr>
            <a:lstStyle/>
            <a:p>
              <a:pPr algn="ctr" defTabSz="801370">
                <a:defRPr/>
              </a:pPr>
              <a:r>
                <a:rPr lang="zh-CN" altLang="en-US" sz="900" b="1" kern="0" dirty="0">
                  <a:solidFill>
                    <a:srgbClr val="FFFF00"/>
                  </a:solidFill>
                  <a:latin typeface="方正兰亭黑简体" panose="02000000000000000000" pitchFamily="2" charset="-122"/>
                  <a:ea typeface="方正兰亭黑简体" panose="02000000000000000000" pitchFamily="2" charset="-122"/>
                </a:rPr>
                <a:t>华为数仓</a:t>
              </a:r>
              <a:endParaRPr lang="zh-CN" altLang="en-US" sz="900" b="1" kern="0" dirty="0">
                <a:solidFill>
                  <a:srgbClr val="FFFF00"/>
                </a:solidFill>
                <a:latin typeface="方正兰亭黑简体" panose="02000000000000000000" pitchFamily="2" charset="-122"/>
                <a:ea typeface="方正兰亭黑简体" panose="02000000000000000000" pitchFamily="2" charset="-122"/>
              </a:endParaRPr>
            </a:p>
          </p:txBody>
        </p:sp>
        <p:sp>
          <p:nvSpPr>
            <p:cNvPr id="49" name="矩形 48"/>
            <p:cNvSpPr/>
            <p:nvPr/>
          </p:nvSpPr>
          <p:spPr bwMode="auto">
            <a:xfrm>
              <a:off x="3321686" y="5693040"/>
              <a:ext cx="432048" cy="216024"/>
            </a:xfrm>
            <a:prstGeom prst="rect">
              <a:avLst/>
            </a:prstGeom>
            <a:solidFill>
              <a:srgbClr val="009242"/>
            </a:solidFill>
            <a:ln>
              <a:noFill/>
            </a:ln>
            <a:effectLst/>
          </p:spPr>
          <p:txBody>
            <a:bodyPr vert="horz" wrap="square" lIns="35991" tIns="35991" rIns="35991" bIns="35991" numCol="1" rtlCol="0" anchor="t" anchorCtr="0" compatLnSpc="1"/>
            <a:lstStyle/>
            <a:p>
              <a:pPr>
                <a:defRPr/>
              </a:pPr>
              <a:r>
                <a:rPr lang="en-US" altLang="zh-CN" sz="800" kern="0" dirty="0">
                  <a:solidFill>
                    <a:srgbClr val="FFFFFF"/>
                  </a:solidFill>
                  <a:latin typeface="方正兰亭黑简体" panose="02000000000000000000" pitchFamily="2" charset="-122"/>
                  <a:ea typeface="方正兰亭黑简体" panose="02000000000000000000" pitchFamily="2" charset="-122"/>
                </a:rPr>
                <a:t>CDC</a:t>
              </a:r>
              <a:endParaRPr lang="zh-CN" altLang="en-US" sz="800" kern="0" dirty="0">
                <a:solidFill>
                  <a:srgbClr val="FFFFFF"/>
                </a:solidFill>
                <a:latin typeface="方正兰亭黑简体" panose="02000000000000000000" pitchFamily="2" charset="-122"/>
                <a:ea typeface="方正兰亭黑简体" panose="02000000000000000000" pitchFamily="2" charset="-122"/>
              </a:endParaRPr>
            </a:p>
          </p:txBody>
        </p:sp>
        <p:sp>
          <p:nvSpPr>
            <p:cNvPr id="50" name="矩形 49"/>
            <p:cNvSpPr/>
            <p:nvPr/>
          </p:nvSpPr>
          <p:spPr bwMode="auto">
            <a:xfrm>
              <a:off x="3851361" y="5693040"/>
              <a:ext cx="845062" cy="216024"/>
            </a:xfrm>
            <a:prstGeom prst="rect">
              <a:avLst/>
            </a:prstGeom>
            <a:solidFill>
              <a:srgbClr val="009242"/>
            </a:solidFill>
            <a:ln>
              <a:noFill/>
            </a:ln>
            <a:effectLst/>
          </p:spPr>
          <p:txBody>
            <a:bodyPr vert="horz" wrap="square" lIns="35991" tIns="35991" rIns="35991" bIns="35991" numCol="1" rtlCol="0" anchor="t" anchorCtr="0" compatLnSpc="1"/>
            <a:lstStyle/>
            <a:p>
              <a:pPr>
                <a:defRPr/>
              </a:pPr>
              <a:r>
                <a:rPr lang="en-US" altLang="zh-CN" sz="800" kern="0" dirty="0" err="1">
                  <a:solidFill>
                    <a:srgbClr val="FFFFFF"/>
                  </a:solidFill>
                  <a:latin typeface="方正兰亭黑简体" panose="02000000000000000000" pitchFamily="2" charset="-122"/>
                  <a:ea typeface="方正兰亭黑简体" panose="02000000000000000000" pitchFamily="2" charset="-122"/>
                </a:rPr>
                <a:t>Goldengate</a:t>
              </a:r>
              <a:endParaRPr lang="zh-CN" altLang="en-US" sz="800" kern="0" dirty="0">
                <a:solidFill>
                  <a:srgbClr val="FFFFFF"/>
                </a:solidFill>
                <a:latin typeface="方正兰亭黑简体" panose="02000000000000000000" pitchFamily="2" charset="-122"/>
                <a:ea typeface="方正兰亭黑简体" panose="02000000000000000000" pitchFamily="2" charset="-122"/>
              </a:endParaRPr>
            </a:p>
          </p:txBody>
        </p:sp>
        <p:sp>
          <p:nvSpPr>
            <p:cNvPr id="51" name="矩形 50"/>
            <p:cNvSpPr/>
            <p:nvPr/>
          </p:nvSpPr>
          <p:spPr bwMode="auto">
            <a:xfrm>
              <a:off x="4753359" y="5693040"/>
              <a:ext cx="519128" cy="216024"/>
            </a:xfrm>
            <a:prstGeom prst="rect">
              <a:avLst/>
            </a:prstGeom>
            <a:solidFill>
              <a:srgbClr val="009242"/>
            </a:solidFill>
            <a:ln>
              <a:noFill/>
            </a:ln>
            <a:effectLst/>
          </p:spPr>
          <p:txBody>
            <a:bodyPr vert="horz" wrap="square" lIns="35991" tIns="35991" rIns="35991" bIns="35991" numCol="1" rtlCol="0" anchor="t" anchorCtr="0" compatLnSpc="1"/>
            <a:lstStyle/>
            <a:p>
              <a:pPr>
                <a:defRPr/>
              </a:pPr>
              <a:r>
                <a:rPr lang="en-US" altLang="zh-CN" sz="800" kern="0" dirty="0">
                  <a:solidFill>
                    <a:srgbClr val="FFFFFF"/>
                  </a:solidFill>
                  <a:latin typeface="方正兰亭黑简体" panose="02000000000000000000" pitchFamily="2" charset="-122"/>
                  <a:ea typeface="方正兰亭黑简体" panose="02000000000000000000" pitchFamily="2" charset="-122"/>
                </a:rPr>
                <a:t>Storm</a:t>
              </a:r>
              <a:endParaRPr lang="zh-CN" altLang="en-US" sz="800" kern="0" dirty="0">
                <a:solidFill>
                  <a:srgbClr val="FFFFFF"/>
                </a:solidFill>
                <a:latin typeface="方正兰亭黑简体" panose="02000000000000000000" pitchFamily="2" charset="-122"/>
                <a:ea typeface="方正兰亭黑简体" panose="02000000000000000000" pitchFamily="2" charset="-122"/>
              </a:endParaRPr>
            </a:p>
          </p:txBody>
        </p:sp>
        <p:sp>
          <p:nvSpPr>
            <p:cNvPr id="52" name="矩形 51"/>
            <p:cNvSpPr/>
            <p:nvPr/>
          </p:nvSpPr>
          <p:spPr bwMode="auto">
            <a:xfrm>
              <a:off x="5344495" y="5693040"/>
              <a:ext cx="519128" cy="216024"/>
            </a:xfrm>
            <a:prstGeom prst="rect">
              <a:avLst/>
            </a:prstGeom>
            <a:solidFill>
              <a:srgbClr val="009242"/>
            </a:solidFill>
            <a:ln>
              <a:noFill/>
            </a:ln>
            <a:effectLst/>
          </p:spPr>
          <p:txBody>
            <a:bodyPr vert="horz" wrap="square" lIns="35991" tIns="35991" rIns="35991" bIns="35991" numCol="1" rtlCol="0" anchor="t" anchorCtr="0" compatLnSpc="1"/>
            <a:lstStyle/>
            <a:p>
              <a:pPr>
                <a:defRPr/>
              </a:pPr>
              <a:r>
                <a:rPr lang="en-US" altLang="zh-CN" sz="800" kern="0" dirty="0">
                  <a:solidFill>
                    <a:srgbClr val="FFFFFF"/>
                  </a:solidFill>
                  <a:latin typeface="方正兰亭黑简体" panose="02000000000000000000" pitchFamily="2" charset="-122"/>
                  <a:ea typeface="方正兰亭黑简体" panose="02000000000000000000" pitchFamily="2" charset="-122"/>
                </a:rPr>
                <a:t>Flume</a:t>
              </a:r>
              <a:endParaRPr lang="zh-CN" altLang="en-US" sz="800" kern="0" dirty="0">
                <a:solidFill>
                  <a:srgbClr val="FFFFFF"/>
                </a:solidFill>
                <a:latin typeface="方正兰亭黑简体" panose="02000000000000000000" pitchFamily="2" charset="-122"/>
                <a:ea typeface="方正兰亭黑简体" panose="02000000000000000000" pitchFamily="2" charset="-122"/>
              </a:endParaRPr>
            </a:p>
          </p:txBody>
        </p:sp>
        <p:sp>
          <p:nvSpPr>
            <p:cNvPr id="53" name="矩形 52"/>
            <p:cNvSpPr/>
            <p:nvPr/>
          </p:nvSpPr>
          <p:spPr bwMode="auto">
            <a:xfrm>
              <a:off x="5942327" y="5698064"/>
              <a:ext cx="303104" cy="216024"/>
            </a:xfrm>
            <a:prstGeom prst="rect">
              <a:avLst/>
            </a:prstGeom>
            <a:solidFill>
              <a:srgbClr val="009242"/>
            </a:solidFill>
            <a:ln>
              <a:noFill/>
            </a:ln>
            <a:effectLst/>
          </p:spPr>
          <p:txBody>
            <a:bodyPr vert="horz" wrap="square" lIns="35991" tIns="35991" rIns="35991" bIns="35991" numCol="1" rtlCol="0" anchor="t" anchorCtr="0" compatLnSpc="1"/>
            <a:lstStyle/>
            <a:p>
              <a:pPr>
                <a:defRPr/>
              </a:pPr>
              <a:r>
                <a:rPr lang="en-US" altLang="zh-CN" sz="800" kern="0" dirty="0">
                  <a:solidFill>
                    <a:srgbClr val="FFFFFF"/>
                  </a:solidFill>
                  <a:latin typeface="方正兰亭黑简体" panose="02000000000000000000" pitchFamily="2" charset="-122"/>
                  <a:ea typeface="方正兰亭黑简体" panose="02000000000000000000" pitchFamily="2" charset="-122"/>
                </a:rPr>
                <a:t>…</a:t>
              </a:r>
              <a:endParaRPr lang="zh-CN" altLang="en-US" sz="800" kern="0" dirty="0">
                <a:solidFill>
                  <a:srgbClr val="FFFFFF"/>
                </a:solidFill>
                <a:latin typeface="方正兰亭黑简体" panose="02000000000000000000" pitchFamily="2" charset="-122"/>
                <a:ea typeface="方正兰亭黑简体" panose="02000000000000000000" pitchFamily="2" charset="-122"/>
              </a:endParaRPr>
            </a:p>
          </p:txBody>
        </p:sp>
        <p:sp>
          <p:nvSpPr>
            <p:cNvPr id="54" name="流程图: 可选过程 53"/>
            <p:cNvSpPr/>
            <p:nvPr/>
          </p:nvSpPr>
          <p:spPr bwMode="auto">
            <a:xfrm>
              <a:off x="6835433" y="2349674"/>
              <a:ext cx="1624053" cy="720080"/>
            </a:xfrm>
            <a:prstGeom prst="flowChartAlternateProcess">
              <a:avLst/>
            </a:prstGeom>
            <a:solidFill>
              <a:srgbClr val="00B0F0">
                <a:alpha val="36000"/>
              </a:srgbClr>
            </a:solidFill>
            <a:ln>
              <a:noFill/>
            </a:ln>
            <a:effectLst/>
          </p:spPr>
          <p:txBody>
            <a:bodyPr vert="horz" wrap="square" lIns="35991" tIns="35991" rIns="35991" bIns="35991" numCol="1" rtlCol="0" anchor="t" anchorCtr="0" compatLnSpc="1"/>
            <a:lstStyle/>
            <a:p>
              <a:pPr>
                <a:defRPr/>
              </a:pPr>
              <a:endParaRPr lang="zh-CN" altLang="en-US" sz="1200" kern="0" dirty="0">
                <a:solidFill>
                  <a:srgbClr val="000000"/>
                </a:solidFill>
                <a:latin typeface="方正兰亭黑简体" panose="02000000000000000000" pitchFamily="2" charset="-122"/>
                <a:ea typeface="方正兰亭黑简体" panose="02000000000000000000" pitchFamily="2" charset="-122"/>
              </a:endParaRPr>
            </a:p>
          </p:txBody>
        </p:sp>
        <p:sp>
          <p:nvSpPr>
            <p:cNvPr id="55" name="流程图: 可选过程 54"/>
            <p:cNvSpPr/>
            <p:nvPr/>
          </p:nvSpPr>
          <p:spPr bwMode="auto">
            <a:xfrm>
              <a:off x="6708744" y="2421682"/>
              <a:ext cx="1661470" cy="720080"/>
            </a:xfrm>
            <a:prstGeom prst="flowChartAlternateProcess">
              <a:avLst/>
            </a:prstGeom>
            <a:solidFill>
              <a:srgbClr val="00B0F0">
                <a:alpha val="36000"/>
              </a:srgbClr>
            </a:solidFill>
            <a:ln>
              <a:noFill/>
            </a:ln>
            <a:effectLst/>
          </p:spPr>
          <p:txBody>
            <a:bodyPr vert="horz" wrap="square" lIns="35991" tIns="35991" rIns="35991" bIns="35991" numCol="1" rtlCol="0" anchor="t" anchorCtr="0" compatLnSpc="1"/>
            <a:lstStyle/>
            <a:p>
              <a:pPr>
                <a:defRPr/>
              </a:pPr>
              <a:endParaRPr lang="zh-CN" altLang="en-US" sz="1200" kern="0" dirty="0">
                <a:solidFill>
                  <a:srgbClr val="000000"/>
                </a:solidFill>
                <a:latin typeface="方正兰亭黑简体" panose="02000000000000000000" pitchFamily="2" charset="-122"/>
                <a:ea typeface="方正兰亭黑简体" panose="02000000000000000000" pitchFamily="2" charset="-122"/>
              </a:endParaRPr>
            </a:p>
          </p:txBody>
        </p:sp>
        <p:sp>
          <p:nvSpPr>
            <p:cNvPr id="56" name="流程图: 可选过程 55"/>
            <p:cNvSpPr/>
            <p:nvPr/>
          </p:nvSpPr>
          <p:spPr bwMode="auto">
            <a:xfrm>
              <a:off x="6595559" y="2472069"/>
              <a:ext cx="1677656" cy="720080"/>
            </a:xfrm>
            <a:prstGeom prst="flowChartAlternateProcess">
              <a:avLst/>
            </a:prstGeom>
            <a:solidFill>
              <a:srgbClr val="0070C0"/>
            </a:solidFill>
            <a:ln>
              <a:noFill/>
            </a:ln>
            <a:effectLst/>
          </p:spPr>
          <p:txBody>
            <a:bodyPr vert="horz" wrap="square" lIns="35991" tIns="35991" rIns="35991" bIns="35991" numCol="1" rtlCol="0" anchor="ctr" anchorCtr="0" compatLnSpc="1"/>
            <a:lstStyle/>
            <a:p>
              <a:pPr>
                <a:defRPr/>
              </a:pPr>
              <a:r>
                <a:rPr lang="zh-CN" altLang="en-US" sz="1050" b="1" kern="0" dirty="0">
                  <a:solidFill>
                    <a:prstClr val="white"/>
                  </a:solidFill>
                  <a:latin typeface="方正兰亭黑简体" panose="02000000000000000000" pitchFamily="2" charset="-122"/>
                  <a:ea typeface="方正兰亭黑简体" panose="02000000000000000000" pitchFamily="2" charset="-122"/>
                </a:rPr>
                <a:t>上层应用（</a:t>
              </a:r>
              <a:r>
                <a:rPr lang="en-US" altLang="zh-CN" sz="1050" b="1" kern="0" dirty="0">
                  <a:solidFill>
                    <a:prstClr val="white"/>
                  </a:solidFill>
                  <a:latin typeface="方正兰亭黑简体" panose="02000000000000000000" pitchFamily="2" charset="-122"/>
                  <a:ea typeface="方正兰亭黑简体" panose="02000000000000000000" pitchFamily="2" charset="-122"/>
                </a:rPr>
                <a:t>BI</a:t>
              </a:r>
              <a:r>
                <a:rPr lang="zh-CN" altLang="en-US" sz="1050" b="1" kern="0" dirty="0">
                  <a:solidFill>
                    <a:prstClr val="white"/>
                  </a:solidFill>
                  <a:latin typeface="方正兰亭黑简体" panose="02000000000000000000" pitchFamily="2" charset="-122"/>
                  <a:ea typeface="方正兰亭黑简体" panose="02000000000000000000" pitchFamily="2" charset="-122"/>
                </a:rPr>
                <a:t>类、监管类）</a:t>
              </a:r>
              <a:endParaRPr lang="zh-CN" altLang="en-US" sz="1050" b="1" kern="0" dirty="0">
                <a:solidFill>
                  <a:prstClr val="white"/>
                </a:solidFill>
                <a:latin typeface="方正兰亭黑简体" panose="02000000000000000000" pitchFamily="2" charset="-122"/>
                <a:ea typeface="方正兰亭黑简体" panose="02000000000000000000" pitchFamily="2" charset="-122"/>
              </a:endParaRPr>
            </a:p>
          </p:txBody>
        </p:sp>
        <p:cxnSp>
          <p:nvCxnSpPr>
            <p:cNvPr id="57" name="直接箭头连接符 56"/>
            <p:cNvCxnSpPr/>
            <p:nvPr/>
          </p:nvCxnSpPr>
          <p:spPr bwMode="auto">
            <a:xfrm>
              <a:off x="2618066" y="3759603"/>
              <a:ext cx="0" cy="246255"/>
            </a:xfrm>
            <a:prstGeom prst="straightConnector1">
              <a:avLst/>
            </a:prstGeom>
            <a:noFill/>
            <a:ln w="9525">
              <a:solidFill>
                <a:srgbClr val="2EE1EA"/>
              </a:solidFill>
              <a:tailEnd type="stealt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流程图: 可选过程 57"/>
            <p:cNvSpPr/>
            <p:nvPr/>
          </p:nvSpPr>
          <p:spPr bwMode="auto">
            <a:xfrm>
              <a:off x="6578645" y="4475042"/>
              <a:ext cx="1671150" cy="686027"/>
            </a:xfrm>
            <a:prstGeom prst="flowChartAlternateProcess">
              <a:avLst/>
            </a:prstGeom>
            <a:solidFill>
              <a:srgbClr val="0070C0"/>
            </a:solidFill>
            <a:ln>
              <a:noFill/>
            </a:ln>
            <a:effectLst/>
          </p:spPr>
          <p:txBody>
            <a:bodyPr vert="horz" wrap="square" lIns="35991" tIns="35991" rIns="35991" bIns="35991" numCol="1" rtlCol="0" anchor="ctr" anchorCtr="0" compatLnSpc="1"/>
            <a:lstStyle/>
            <a:p>
              <a:pPr algn="ctr">
                <a:defRPr/>
              </a:pPr>
              <a:r>
                <a:rPr lang="zh-CN" altLang="en-US" sz="1050" b="1" kern="0" dirty="0">
                  <a:solidFill>
                    <a:prstClr val="white"/>
                  </a:solidFill>
                  <a:latin typeface="方正兰亭黑简体" panose="02000000000000000000" pitchFamily="2" charset="-122"/>
                  <a:ea typeface="方正兰亭黑简体" panose="02000000000000000000" pitchFamily="2" charset="-122"/>
                </a:rPr>
                <a:t>分析师</a:t>
              </a:r>
              <a:endParaRPr lang="en-US" altLang="zh-CN" sz="1050" b="1" kern="0" dirty="0">
                <a:solidFill>
                  <a:prstClr val="white"/>
                </a:solidFill>
                <a:latin typeface="方正兰亭黑简体" panose="02000000000000000000" pitchFamily="2" charset="-122"/>
                <a:ea typeface="方正兰亭黑简体" panose="02000000000000000000" pitchFamily="2" charset="-122"/>
              </a:endParaRPr>
            </a:p>
            <a:p>
              <a:pPr algn="ctr">
                <a:defRPr/>
              </a:pPr>
              <a:r>
                <a:rPr lang="zh-CN" altLang="en-US" sz="1050" b="1" kern="0" dirty="0">
                  <a:solidFill>
                    <a:prstClr val="white"/>
                  </a:solidFill>
                  <a:latin typeface="方正兰亭黑简体" panose="02000000000000000000" pitchFamily="2" charset="-122"/>
                  <a:ea typeface="方正兰亭黑简体" panose="02000000000000000000" pitchFamily="2" charset="-122"/>
                </a:rPr>
                <a:t>展现平台</a:t>
              </a:r>
              <a:endParaRPr lang="en-US" altLang="zh-CN" sz="1050" b="1" kern="0" dirty="0">
                <a:solidFill>
                  <a:prstClr val="white"/>
                </a:solidFill>
                <a:latin typeface="方正兰亭黑简体" panose="02000000000000000000" pitchFamily="2" charset="-122"/>
                <a:ea typeface="方正兰亭黑简体" panose="02000000000000000000" pitchFamily="2" charset="-122"/>
              </a:endParaRPr>
            </a:p>
            <a:p>
              <a:pPr algn="ctr">
                <a:defRPr/>
              </a:pPr>
              <a:r>
                <a:rPr lang="en-US" altLang="zh-CN" sz="1050" b="1" kern="0" dirty="0">
                  <a:solidFill>
                    <a:prstClr val="white"/>
                  </a:solidFill>
                  <a:latin typeface="方正兰亭黑简体" panose="02000000000000000000" pitchFamily="2" charset="-122"/>
                  <a:ea typeface="方正兰亭黑简体" panose="02000000000000000000" pitchFamily="2" charset="-122"/>
                </a:rPr>
                <a:t>SAS</a:t>
              </a:r>
              <a:endParaRPr lang="zh-CN" altLang="en-US" sz="1050" b="1" kern="0" dirty="0">
                <a:solidFill>
                  <a:prstClr val="white"/>
                </a:solidFill>
                <a:latin typeface="方正兰亭黑简体" panose="02000000000000000000" pitchFamily="2" charset="-122"/>
                <a:ea typeface="方正兰亭黑简体" panose="02000000000000000000" pitchFamily="2" charset="-122"/>
              </a:endParaRPr>
            </a:p>
          </p:txBody>
        </p:sp>
        <p:sp>
          <p:nvSpPr>
            <p:cNvPr id="59" name="文本框 58"/>
            <p:cNvSpPr txBox="1"/>
            <p:nvPr/>
          </p:nvSpPr>
          <p:spPr>
            <a:xfrm>
              <a:off x="541467" y="2569657"/>
              <a:ext cx="2406198" cy="287334"/>
            </a:xfrm>
            <a:prstGeom prst="rect">
              <a:avLst/>
            </a:prstGeom>
            <a:noFill/>
          </p:spPr>
          <p:txBody>
            <a:bodyPr wrap="square" lIns="35991" tIns="35991" rIns="35991" bIns="35991" rtlCol="0" anchor="ctr">
              <a:spAutoFit/>
            </a:bodyPr>
            <a:lstStyle/>
            <a:p>
              <a:pPr algn="ctr" defTabSz="1218565">
                <a:defRPr/>
              </a:pPr>
              <a:r>
                <a:rPr lang="zh-CN" altLang="en-US" sz="1600" b="1" kern="0" dirty="0" smtClean="0">
                  <a:solidFill>
                    <a:prstClr val="white"/>
                  </a:solidFill>
                  <a:latin typeface="方正兰亭黑简体" panose="02000000000000000000" pitchFamily="2" charset="-122"/>
                  <a:ea typeface="方正兰亭黑简体" panose="02000000000000000000" pitchFamily="2" charset="-122"/>
                </a:rPr>
                <a:t>解决方案架构图</a:t>
              </a:r>
              <a:endParaRPr lang="zh-CN" altLang="en-US" sz="1600" b="1" kern="0" dirty="0" smtClean="0">
                <a:solidFill>
                  <a:prstClr val="white"/>
                </a:solidFill>
                <a:latin typeface="方正兰亭黑简体" panose="02000000000000000000" pitchFamily="2" charset="-122"/>
                <a:ea typeface="方正兰亭黑简体" panose="02000000000000000000" pitchFamily="2" charset="-122"/>
              </a:endParaRPr>
            </a:p>
          </p:txBody>
        </p:sp>
        <p:sp>
          <p:nvSpPr>
            <p:cNvPr id="60" name="流程图: 磁盘 59"/>
            <p:cNvSpPr/>
            <p:nvPr/>
          </p:nvSpPr>
          <p:spPr bwMode="auto">
            <a:xfrm>
              <a:off x="3799217" y="4447954"/>
              <a:ext cx="1884582" cy="432482"/>
            </a:xfrm>
            <a:prstGeom prst="flowChartMagneticDisk">
              <a:avLst/>
            </a:prstGeom>
            <a:solidFill>
              <a:srgbClr val="C00000"/>
            </a:solidFill>
            <a:ln w="9525" cap="flat" cmpd="sng" algn="ctr">
              <a:noFill/>
              <a:prstDash val="solid"/>
              <a:round/>
              <a:headEnd type="none" w="med" len="med"/>
              <a:tailEnd type="none" w="med" len="med"/>
            </a:ln>
            <a:effectLst/>
          </p:spPr>
          <p:txBody>
            <a:bodyPr wrap="square" lIns="35991" tIns="35991" rIns="35991" bIns="35991" anchor="ctr">
              <a:spAutoFit/>
            </a:bodyPr>
            <a:lstStyle/>
            <a:p>
              <a:pPr algn="ctr" defTabSz="801370">
                <a:defRPr/>
              </a:pPr>
              <a:r>
                <a:rPr lang="zh-CN" altLang="en-US" sz="1100" kern="0" dirty="0">
                  <a:solidFill>
                    <a:prstClr val="white"/>
                  </a:solidFill>
                  <a:latin typeface="方正兰亭黑简体" panose="02000000000000000000" pitchFamily="2" charset="-122"/>
                  <a:ea typeface="方正兰亭黑简体" panose="02000000000000000000" pitchFamily="2" charset="-122"/>
                </a:rPr>
                <a:t>分析挖掘平台</a:t>
              </a:r>
              <a:endParaRPr lang="en-US" altLang="zh-CN" sz="1100" kern="0" dirty="0">
                <a:solidFill>
                  <a:prstClr val="white"/>
                </a:solidFill>
                <a:latin typeface="方正兰亭黑简体" panose="02000000000000000000" pitchFamily="2" charset="-122"/>
                <a:ea typeface="方正兰亭黑简体" panose="02000000000000000000" pitchFamily="2" charset="-122"/>
              </a:endParaRPr>
            </a:p>
          </p:txBody>
        </p:sp>
      </p:grpSp>
      <p:sp>
        <p:nvSpPr>
          <p:cNvPr id="66" name="TextBox 3"/>
          <p:cNvSpPr txBox="1"/>
          <p:nvPr/>
        </p:nvSpPr>
        <p:spPr>
          <a:xfrm>
            <a:off x="239517" y="171110"/>
            <a:ext cx="11292084" cy="639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016" tIns="39008" rIns="78016" bIns="39008" numCol="1" rtlCol="0" anchor="ctr" anchorCtr="0" compatLnSpc="1">
            <a:noAutofit/>
          </a:bodyPr>
          <a:lstStyle>
            <a:lvl1pPr marR="0" indent="0" defTabSz="801370" eaLnBrk="0" fontAlgn="base" hangingPunct="0">
              <a:lnSpc>
                <a:spcPct val="100000"/>
              </a:lnSpc>
              <a:spcBef>
                <a:spcPct val="0"/>
              </a:spcBef>
              <a:spcAft>
                <a:spcPct val="0"/>
              </a:spcAft>
              <a:buClrTx/>
              <a:buSzTx/>
              <a:buFontTx/>
              <a:buNone/>
              <a:defRPr sz="2800" b="1" kern="0">
                <a:solidFill>
                  <a:srgbClr val="990000"/>
                </a:solidFill>
                <a:latin typeface="方正兰亭黑简体" panose="02000000000000000000" pitchFamily="2" charset="-122"/>
                <a:ea typeface="方正兰亭黑简体" panose="02000000000000000000" pitchFamily="2" charset="-122"/>
                <a:cs typeface="+mj-cs"/>
              </a:defRPr>
            </a:lvl1pPr>
          </a:lstStyle>
          <a:p>
            <a:pPr>
              <a:defRPr/>
            </a:pPr>
            <a:endParaRPr lang="zh-CN" altLang="en-US" sz="1800" dirty="0">
              <a:solidFill>
                <a:prstClr val="white"/>
              </a:solidFill>
              <a:latin typeface="方正兰亭黑简体" panose="02000000000000000000" pitchFamily="2" charset="-122"/>
              <a:ea typeface="方正兰亭黑简体" panose="02000000000000000000" pitchFamily="2" charset="-122"/>
              <a:sym typeface="方正兰亭黑简体" panose="02000000000000000000" pitchFamily="2" charset="-122"/>
            </a:endParaRPr>
          </a:p>
        </p:txBody>
      </p:sp>
      <p:sp>
        <p:nvSpPr>
          <p:cNvPr id="67" name="矩形 66"/>
          <p:cNvSpPr/>
          <p:nvPr/>
        </p:nvSpPr>
        <p:spPr>
          <a:xfrm>
            <a:off x="418311" y="1269892"/>
            <a:ext cx="11355377" cy="692497"/>
          </a:xfrm>
          <a:prstGeom prst="rect">
            <a:avLst/>
          </a:prstGeom>
          <a:ln>
            <a:solidFill>
              <a:schemeClr val="bg1"/>
            </a:solidFill>
          </a:ln>
        </p:spPr>
        <p:txBody>
          <a:bodyPr wrap="square">
            <a:spAutoFit/>
          </a:bodyPr>
          <a:lstStyle/>
          <a:p>
            <a:pPr marL="342900" lvl="1" indent="-342900" defTabSz="1111885" eaLnBrk="0" fontAlgn="base" hangingPunct="0">
              <a:lnSpc>
                <a:spcPct val="150000"/>
              </a:lnSpc>
              <a:spcBef>
                <a:spcPct val="0"/>
              </a:spcBef>
              <a:spcAft>
                <a:spcPct val="0"/>
              </a:spcAft>
              <a:buClr>
                <a:srgbClr val="FF0000"/>
              </a:buClr>
              <a:buSzPct val="100000"/>
              <a:buFont typeface="Huawei Sans" panose="020C0503030203020204" pitchFamily="34" charset="0"/>
              <a:buChar char="•"/>
              <a:defRPr/>
            </a:pPr>
            <a:r>
              <a:rPr lang="en-US" altLang="zh-CN" sz="1200" kern="0" dirty="0" smtClean="0">
                <a:latin typeface="方正兰亭黑简体" panose="02000000000000000000" pitchFamily="2" charset="-122"/>
                <a:ea typeface="方正兰亭黑简体" panose="02000000000000000000" pitchFamily="2" charset="-122"/>
                <a:cs typeface="Huawei Sans" panose="020C0503030203020204" pitchFamily="34" charset="0"/>
              </a:rPr>
              <a:t>DWS</a:t>
            </a:r>
            <a:r>
              <a:rPr lang="zh-CN" altLang="en-US" sz="1200" kern="0" dirty="0" smtClean="0">
                <a:latin typeface="方正兰亭黑简体" panose="02000000000000000000" pitchFamily="2" charset="-122"/>
                <a:ea typeface="方正兰亭黑简体" panose="02000000000000000000" pitchFamily="2" charset="-122"/>
                <a:cs typeface="Huawei Sans" panose="020C0503030203020204" pitchFamily="34" charset="0"/>
              </a:rPr>
              <a:t>全面替代</a:t>
            </a:r>
            <a:r>
              <a:rPr lang="en-US" altLang="zh-CN" sz="1200" kern="0" dirty="0" smtClean="0">
                <a:latin typeface="方正兰亭黑简体" panose="02000000000000000000" pitchFamily="2" charset="-122"/>
                <a:ea typeface="方正兰亭黑简体" panose="02000000000000000000" pitchFamily="2" charset="-122"/>
                <a:cs typeface="Huawei Sans" panose="020C0503030203020204" pitchFamily="34" charset="0"/>
              </a:rPr>
              <a:t>G</a:t>
            </a:r>
            <a:r>
              <a:rPr lang="zh-CN" altLang="en-US" sz="1200" kern="0" dirty="0" smtClean="0">
                <a:latin typeface="方正兰亭黑简体" panose="02000000000000000000" pitchFamily="2" charset="-122"/>
                <a:ea typeface="方正兰亭黑简体" panose="02000000000000000000" pitchFamily="2" charset="-122"/>
                <a:cs typeface="Huawei Sans" panose="020C0503030203020204" pitchFamily="34" charset="0"/>
              </a:rPr>
              <a:t>行</a:t>
            </a:r>
            <a:r>
              <a:rPr lang="en-US" altLang="zh-CN" sz="1200" kern="0" dirty="0" smtClean="0">
                <a:latin typeface="方正兰亭黑简体" panose="02000000000000000000" pitchFamily="2" charset="-122"/>
                <a:ea typeface="方正兰亭黑简体" panose="02000000000000000000" pitchFamily="2" charset="-122"/>
                <a:cs typeface="Huawei Sans" panose="020C0503030203020204" pitchFamily="34" charset="0"/>
              </a:rPr>
              <a:t>Teradata</a:t>
            </a:r>
            <a:r>
              <a:rPr lang="zh-CN" altLang="en-US" sz="1200" kern="0" dirty="0" smtClean="0">
                <a:latin typeface="方正兰亭黑简体" panose="02000000000000000000" pitchFamily="2" charset="-122"/>
                <a:ea typeface="方正兰亭黑简体" panose="02000000000000000000" pitchFamily="2" charset="-122"/>
                <a:cs typeface="Huawei Sans" panose="020C0503030203020204" pitchFamily="34" charset="0"/>
              </a:rPr>
              <a:t>、</a:t>
            </a:r>
            <a:r>
              <a:rPr lang="en-US" altLang="zh-CN" sz="1200" kern="0" dirty="0" smtClean="0">
                <a:latin typeface="方正兰亭黑简体" panose="02000000000000000000" pitchFamily="2" charset="-122"/>
                <a:ea typeface="方正兰亭黑简体" panose="02000000000000000000" pitchFamily="2" charset="-122"/>
                <a:cs typeface="Huawei Sans" panose="020C0503030203020204" pitchFamily="34" charset="0"/>
              </a:rPr>
              <a:t>Oracle </a:t>
            </a:r>
            <a:r>
              <a:rPr lang="en-US" altLang="zh-CN" sz="1200" kern="0" dirty="0" err="1" smtClean="0">
                <a:latin typeface="方正兰亭黑简体" panose="02000000000000000000" pitchFamily="2" charset="-122"/>
                <a:ea typeface="方正兰亭黑简体" panose="02000000000000000000" pitchFamily="2" charset="-122"/>
                <a:cs typeface="Huawei Sans" panose="020C0503030203020204" pitchFamily="34" charset="0"/>
              </a:rPr>
              <a:t>Exadata</a:t>
            </a:r>
            <a:r>
              <a:rPr lang="zh-CN" altLang="en-US" sz="1200" kern="0" dirty="0" smtClean="0">
                <a:latin typeface="方正兰亭黑简体" panose="02000000000000000000" pitchFamily="2" charset="-122"/>
                <a:ea typeface="方正兰亭黑简体" panose="02000000000000000000" pitchFamily="2" charset="-122"/>
                <a:cs typeface="Huawei Sans" panose="020C0503030203020204" pitchFamily="34" charset="0"/>
              </a:rPr>
              <a:t>，助力</a:t>
            </a:r>
            <a:r>
              <a:rPr lang="en-US" altLang="zh-CN" sz="1200" kern="0" dirty="0" smtClean="0">
                <a:latin typeface="方正兰亭黑简体" panose="02000000000000000000" pitchFamily="2" charset="-122"/>
                <a:ea typeface="方正兰亭黑简体" panose="02000000000000000000" pitchFamily="2" charset="-122"/>
                <a:cs typeface="Huawei Sans" panose="020C0503030203020204" pitchFamily="34" charset="0"/>
              </a:rPr>
              <a:t>IT</a:t>
            </a:r>
            <a:r>
              <a:rPr lang="zh-CN" altLang="en-US" sz="1200" kern="0" dirty="0" smtClean="0">
                <a:latin typeface="方正兰亭黑简体" panose="02000000000000000000" pitchFamily="2" charset="-122"/>
                <a:ea typeface="方正兰亭黑简体" panose="02000000000000000000" pitchFamily="2" charset="-122"/>
                <a:cs typeface="Huawei Sans" panose="020C0503030203020204" pitchFamily="34" charset="0"/>
              </a:rPr>
              <a:t>系统迈入云化新时代</a:t>
            </a:r>
            <a:endParaRPr lang="en-US" altLang="zh-CN" sz="1200" kern="0" dirty="0" smtClean="0">
              <a:latin typeface="方正兰亭黑简体" panose="02000000000000000000" pitchFamily="2" charset="-122"/>
              <a:ea typeface="方正兰亭黑简体" panose="02000000000000000000" pitchFamily="2" charset="-122"/>
              <a:cs typeface="Huawei Sans" panose="020C0503030203020204" pitchFamily="34" charset="0"/>
            </a:endParaRPr>
          </a:p>
          <a:p>
            <a:pPr marL="342900" lvl="1" indent="-342900" defTabSz="1111885" eaLnBrk="0" fontAlgn="base" hangingPunct="0">
              <a:lnSpc>
                <a:spcPct val="150000"/>
              </a:lnSpc>
              <a:spcBef>
                <a:spcPct val="0"/>
              </a:spcBef>
              <a:spcAft>
                <a:spcPct val="0"/>
              </a:spcAft>
              <a:buClr>
                <a:srgbClr val="FF0000"/>
              </a:buClr>
              <a:buSzPct val="100000"/>
              <a:buFont typeface="Huawei Sans" panose="020C0503030203020204" pitchFamily="34" charset="0"/>
              <a:buChar char="•"/>
              <a:defRPr/>
            </a:pPr>
            <a:r>
              <a:rPr lang="zh-CN" altLang="en-US" sz="1200" kern="0" dirty="0" smtClean="0">
                <a:latin typeface="方正兰亭黑简体" panose="02000000000000000000" pitchFamily="2" charset="-122"/>
                <a:ea typeface="方正兰亭黑简体" panose="02000000000000000000" pitchFamily="2" charset="-122"/>
                <a:cs typeface="Huawei Sans" panose="020C0503030203020204" pitchFamily="34" charset="0"/>
              </a:rPr>
              <a:t>华为数据仓库</a:t>
            </a:r>
            <a:r>
              <a:rPr lang="zh-CN" altLang="en-US" sz="1400" b="1" kern="0" dirty="0">
                <a:latin typeface="方正兰亭黑简体" panose="02000000000000000000" pitchFamily="2" charset="-122"/>
                <a:ea typeface="方正兰亭黑简体" panose="02000000000000000000" pitchFamily="2" charset="-122"/>
                <a:cs typeface="Huawei Sans" panose="020C0503030203020204" pitchFamily="34" charset="0"/>
              </a:rPr>
              <a:t>单集群</a:t>
            </a:r>
            <a:r>
              <a:rPr lang="zh-CN" altLang="en-US" sz="1400" b="1" kern="0" dirty="0" smtClean="0">
                <a:latin typeface="方正兰亭黑简体" panose="02000000000000000000" pitchFamily="2" charset="-122"/>
                <a:ea typeface="方正兰亭黑简体" panose="02000000000000000000" pitchFamily="2" charset="-122"/>
                <a:cs typeface="Huawei Sans" panose="020C0503030203020204" pitchFamily="34" charset="0"/>
              </a:rPr>
              <a:t>突破</a:t>
            </a:r>
            <a:r>
              <a:rPr lang="en-US" altLang="zh-CN" sz="1400" b="1" kern="0" dirty="0" smtClean="0">
                <a:latin typeface="方正兰亭黑简体" panose="02000000000000000000" pitchFamily="2" charset="-122"/>
                <a:ea typeface="方正兰亭黑简体" panose="02000000000000000000" pitchFamily="2" charset="-122"/>
                <a:cs typeface="Huawei Sans" panose="020C0503030203020204" pitchFamily="34" charset="0"/>
              </a:rPr>
              <a:t>240</a:t>
            </a:r>
            <a:r>
              <a:rPr lang="zh-CN" altLang="en-US" sz="1400" b="1" kern="0" dirty="0" smtClean="0">
                <a:latin typeface="方正兰亭黑简体" panose="02000000000000000000" pitchFamily="2" charset="-122"/>
                <a:ea typeface="方正兰亭黑简体" panose="02000000000000000000" pitchFamily="2" charset="-122"/>
                <a:cs typeface="Huawei Sans" panose="020C0503030203020204" pitchFamily="34" charset="0"/>
              </a:rPr>
              <a:t>节点</a:t>
            </a:r>
            <a:r>
              <a:rPr lang="zh-CN" altLang="en-US" sz="1200" b="1" kern="0" dirty="0" smtClean="0">
                <a:latin typeface="方正兰亭黑简体" panose="02000000000000000000" pitchFamily="2" charset="-122"/>
                <a:ea typeface="方正兰亭黑简体" panose="02000000000000000000" pitchFamily="2" charset="-122"/>
                <a:cs typeface="Huawei Sans" panose="020C0503030203020204" pitchFamily="34" charset="0"/>
              </a:rPr>
              <a:t>，</a:t>
            </a:r>
            <a:r>
              <a:rPr lang="zh-CN" altLang="en-US" sz="1200" kern="0" dirty="0" smtClean="0">
                <a:latin typeface="方正兰亭黑简体" panose="02000000000000000000" pitchFamily="2" charset="-122"/>
                <a:ea typeface="方正兰亭黑简体" panose="02000000000000000000" pitchFamily="2" charset="-122"/>
                <a:cs typeface="Huawei Sans" panose="020C0503030203020204" pitchFamily="34" charset="0"/>
              </a:rPr>
              <a:t>行内数仓</a:t>
            </a:r>
            <a:r>
              <a:rPr lang="zh-CN" altLang="en-US" sz="1400" b="1" kern="0" dirty="0" smtClean="0">
                <a:latin typeface="方正兰亭黑简体" panose="02000000000000000000" pitchFamily="2" charset="-122"/>
                <a:ea typeface="方正兰亭黑简体" panose="02000000000000000000" pitchFamily="2" charset="-122"/>
                <a:cs typeface="Huawei Sans" panose="020C0503030203020204" pitchFamily="34" charset="0"/>
              </a:rPr>
              <a:t>总计</a:t>
            </a:r>
            <a:r>
              <a:rPr lang="en-US" altLang="zh-CN" sz="1400" b="1" kern="0" dirty="0" smtClean="0">
                <a:latin typeface="方正兰亭黑简体" panose="02000000000000000000" pitchFamily="2" charset="-122"/>
                <a:ea typeface="方正兰亭黑简体" panose="02000000000000000000" pitchFamily="2" charset="-122"/>
                <a:cs typeface="Huawei Sans" panose="020C0503030203020204" pitchFamily="34" charset="0"/>
              </a:rPr>
              <a:t>8</a:t>
            </a:r>
            <a:r>
              <a:rPr lang="zh-CN" altLang="en-US" sz="1400" b="1" kern="0" dirty="0" smtClean="0">
                <a:latin typeface="方正兰亭黑简体" panose="02000000000000000000" pitchFamily="2" charset="-122"/>
                <a:ea typeface="方正兰亭黑简体" panose="02000000000000000000" pitchFamily="2" charset="-122"/>
                <a:cs typeface="Huawei Sans" panose="020C0503030203020204" pitchFamily="34" charset="0"/>
              </a:rPr>
              <a:t>集群</a:t>
            </a:r>
            <a:r>
              <a:rPr lang="en-US" altLang="zh-CN" sz="1400" b="1" kern="0" dirty="0" smtClean="0">
                <a:latin typeface="方正兰亭黑简体" panose="02000000000000000000" pitchFamily="2" charset="-122"/>
                <a:ea typeface="方正兰亭黑简体" panose="02000000000000000000" pitchFamily="2" charset="-122"/>
                <a:cs typeface="Huawei Sans" panose="020C0503030203020204" pitchFamily="34" charset="0"/>
              </a:rPr>
              <a:t>700+</a:t>
            </a:r>
            <a:r>
              <a:rPr lang="zh-CN" altLang="en-US" sz="1400" b="1" kern="0" dirty="0" smtClean="0">
                <a:latin typeface="方正兰亭黑简体" panose="02000000000000000000" pitchFamily="2" charset="-122"/>
                <a:ea typeface="方正兰亭黑简体" panose="02000000000000000000" pitchFamily="2" charset="-122"/>
                <a:cs typeface="Huawei Sans" panose="020C0503030203020204" pitchFamily="34" charset="0"/>
              </a:rPr>
              <a:t>节点，</a:t>
            </a:r>
            <a:r>
              <a:rPr lang="zh-CN" altLang="en-US" sz="1200" kern="0" dirty="0" smtClean="0">
                <a:latin typeface="方正兰亭黑简体" panose="02000000000000000000" pitchFamily="2" charset="-122"/>
                <a:ea typeface="方正兰亭黑简体" panose="02000000000000000000" pitchFamily="2" charset="-122"/>
                <a:cs typeface="Huawei Sans" panose="020C0503030203020204" pitchFamily="34" charset="0"/>
              </a:rPr>
              <a:t>总数据量</a:t>
            </a:r>
            <a:r>
              <a:rPr lang="en-US" altLang="zh-CN" sz="1200" kern="0" dirty="0" smtClean="0">
                <a:latin typeface="方正兰亭黑简体" panose="02000000000000000000" pitchFamily="2" charset="-122"/>
                <a:ea typeface="方正兰亭黑简体" panose="02000000000000000000" pitchFamily="2" charset="-122"/>
                <a:cs typeface="Huawei Sans" panose="020C0503030203020204" pitchFamily="34" charset="0"/>
              </a:rPr>
              <a:t>~</a:t>
            </a:r>
            <a:r>
              <a:rPr lang="en-US" altLang="zh-CN" sz="1400" b="1" kern="0" dirty="0" smtClean="0">
                <a:latin typeface="方正兰亭黑简体" panose="02000000000000000000" pitchFamily="2" charset="-122"/>
                <a:ea typeface="方正兰亭黑简体" panose="02000000000000000000" pitchFamily="2" charset="-122"/>
                <a:cs typeface="Huawei Sans" panose="020C0503030203020204" pitchFamily="34" charset="0"/>
              </a:rPr>
              <a:t>10PB</a:t>
            </a:r>
            <a:endParaRPr lang="zh-CN" altLang="en-US" sz="1400" b="1" kern="0" dirty="0">
              <a:latin typeface="方正兰亭黑简体" panose="02000000000000000000" pitchFamily="2" charset="-122"/>
              <a:ea typeface="方正兰亭黑简体" panose="02000000000000000000" pitchFamily="2" charset="-122"/>
              <a:cs typeface="Huawei Sans" panose="020C0503030203020204" pitchFamily="34" charset="0"/>
            </a:endParaRPr>
          </a:p>
        </p:txBody>
      </p:sp>
      <p:sp>
        <p:nvSpPr>
          <p:cNvPr id="4" name="标题 3"/>
          <p:cNvSpPr>
            <a:spLocks noGrp="1"/>
          </p:cNvSpPr>
          <p:nvPr>
            <p:ph type="title"/>
          </p:nvPr>
        </p:nvSpPr>
        <p:spPr/>
        <p:txBody>
          <a:bodyPr/>
          <a:lstStyle/>
          <a:p>
            <a:r>
              <a:rPr lang="zh-CN" altLang="en-US" dirty="0" smtClean="0">
                <a:sym typeface="方正兰亭黑简体" panose="02000000000000000000" pitchFamily="2" charset="-122"/>
              </a:rPr>
              <a:t>案例：</a:t>
            </a:r>
            <a:r>
              <a:rPr lang="en-US" altLang="zh-CN" dirty="0" smtClean="0">
                <a:sym typeface="方正兰亭黑简体" panose="02000000000000000000" pitchFamily="2" charset="-122"/>
              </a:rPr>
              <a:t>PB</a:t>
            </a:r>
            <a:r>
              <a:rPr lang="zh-CN" altLang="en-US" dirty="0" smtClean="0">
                <a:sym typeface="方正兰亭黑简体" panose="02000000000000000000" pitchFamily="2" charset="-122"/>
              </a:rPr>
              <a:t>级金融数据仓库</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624817" y="5007666"/>
            <a:ext cx="3811457" cy="1327319"/>
          </a:xfrm>
          <a:prstGeom prst="rect">
            <a:avLst/>
          </a:prstGeom>
          <a:solidFill>
            <a:srgbClr val="21466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1600"/>
          </a:p>
        </p:txBody>
      </p:sp>
      <p:sp>
        <p:nvSpPr>
          <p:cNvPr id="21" name="矩形 20"/>
          <p:cNvSpPr/>
          <p:nvPr/>
        </p:nvSpPr>
        <p:spPr>
          <a:xfrm>
            <a:off x="624817" y="1633960"/>
            <a:ext cx="7198925" cy="3268545"/>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22" name="组合 21"/>
          <p:cNvGrpSpPr/>
          <p:nvPr/>
        </p:nvGrpSpPr>
        <p:grpSpPr>
          <a:xfrm>
            <a:off x="624817" y="5084751"/>
            <a:ext cx="3729541" cy="1147622"/>
            <a:chOff x="625735" y="5085978"/>
            <a:chExt cx="3730512" cy="1147921"/>
          </a:xfrm>
        </p:grpSpPr>
        <p:pic>
          <p:nvPicPr>
            <p:cNvPr id="51" name="图片 50"/>
            <p:cNvPicPr>
              <a:picLocks noChangeAspect="1"/>
            </p:cNvPicPr>
            <p:nvPr/>
          </p:nvPicPr>
          <p:blipFill>
            <a:blip r:embed="rId1"/>
            <a:stretch>
              <a:fillRect/>
            </a:stretch>
          </p:blipFill>
          <p:spPr>
            <a:xfrm>
              <a:off x="710135" y="5100371"/>
              <a:ext cx="795480" cy="795480"/>
            </a:xfrm>
            <a:prstGeom prst="rect">
              <a:avLst/>
            </a:prstGeom>
          </p:spPr>
        </p:pic>
        <p:pic>
          <p:nvPicPr>
            <p:cNvPr id="52" name="图片 51"/>
            <p:cNvPicPr>
              <a:picLocks noChangeAspect="1"/>
            </p:cNvPicPr>
            <p:nvPr/>
          </p:nvPicPr>
          <p:blipFill>
            <a:blip r:embed="rId2"/>
            <a:stretch>
              <a:fillRect/>
            </a:stretch>
          </p:blipFill>
          <p:spPr>
            <a:xfrm>
              <a:off x="2065139" y="5085978"/>
              <a:ext cx="825942" cy="825942"/>
            </a:xfrm>
            <a:prstGeom prst="rect">
              <a:avLst/>
            </a:prstGeom>
          </p:spPr>
        </p:pic>
        <p:sp>
          <p:nvSpPr>
            <p:cNvPr id="54" name="椭圆 53"/>
            <p:cNvSpPr/>
            <p:nvPr/>
          </p:nvSpPr>
          <p:spPr>
            <a:xfrm>
              <a:off x="1633091" y="5324280"/>
              <a:ext cx="272134" cy="27213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700" dirty="0"/>
            </a:p>
          </p:txBody>
        </p:sp>
        <p:cxnSp>
          <p:nvCxnSpPr>
            <p:cNvPr id="55" name="直接连接符 54"/>
            <p:cNvCxnSpPr/>
            <p:nvPr/>
          </p:nvCxnSpPr>
          <p:spPr>
            <a:xfrm>
              <a:off x="1701124" y="5460347"/>
              <a:ext cx="136067" cy="0"/>
            </a:xfrm>
            <a:prstGeom prst="line">
              <a:avLst/>
            </a:prstGeom>
          </p:spPr>
          <p:style>
            <a:lnRef idx="2">
              <a:schemeClr val="accent6"/>
            </a:lnRef>
            <a:fillRef idx="1">
              <a:schemeClr val="lt1"/>
            </a:fillRef>
            <a:effectRef idx="0">
              <a:schemeClr val="accent6"/>
            </a:effectRef>
            <a:fontRef idx="minor">
              <a:schemeClr val="dk1"/>
            </a:fontRef>
          </p:style>
        </p:cxnSp>
        <p:cxnSp>
          <p:nvCxnSpPr>
            <p:cNvPr id="64" name="直接连接符 63"/>
            <p:cNvCxnSpPr/>
            <p:nvPr/>
          </p:nvCxnSpPr>
          <p:spPr>
            <a:xfrm rot="5400000">
              <a:off x="1701124" y="5460347"/>
              <a:ext cx="136067" cy="0"/>
            </a:xfrm>
            <a:prstGeom prst="line">
              <a:avLst/>
            </a:prstGeom>
          </p:spPr>
          <p:style>
            <a:lnRef idx="2">
              <a:schemeClr val="accent6"/>
            </a:lnRef>
            <a:fillRef idx="1">
              <a:schemeClr val="lt1"/>
            </a:fillRef>
            <a:effectRef idx="0">
              <a:schemeClr val="accent6"/>
            </a:effectRef>
            <a:fontRef idx="minor">
              <a:schemeClr val="dk1"/>
            </a:fontRef>
          </p:style>
        </p:cxnSp>
        <p:sp>
          <p:nvSpPr>
            <p:cNvPr id="65" name="文本框 64"/>
            <p:cNvSpPr txBox="1"/>
            <p:nvPr/>
          </p:nvSpPr>
          <p:spPr>
            <a:xfrm>
              <a:off x="625735" y="5954541"/>
              <a:ext cx="1020504" cy="246285"/>
            </a:xfrm>
            <a:prstGeom prst="rect">
              <a:avLst/>
            </a:prstGeom>
            <a:noFill/>
          </p:spPr>
          <p:txBody>
            <a:bodyPr wrap="square" rtlCol="0">
              <a:spAutoFit/>
            </a:bodyPr>
            <a:lstStyle/>
            <a:p>
              <a:pPr algn="ctr"/>
              <a:r>
                <a:rPr lang="en-US" altLang="zh-CN" sz="1000" b="1" dirty="0">
                  <a:solidFill>
                    <a:schemeClr val="bg1"/>
                  </a:solidFill>
                </a:rPr>
                <a:t>No.1 </a:t>
              </a:r>
              <a:r>
                <a:rPr lang="zh-CN" altLang="en-US" sz="1000" b="1" dirty="0">
                  <a:solidFill>
                    <a:schemeClr val="bg1"/>
                  </a:solidFill>
                </a:rPr>
                <a:t>搜索引擎</a:t>
              </a:r>
              <a:endParaRPr lang="en-US" sz="1000" b="1" dirty="0">
                <a:solidFill>
                  <a:schemeClr val="bg1"/>
                </a:solidFill>
              </a:endParaRPr>
            </a:p>
          </p:txBody>
        </p:sp>
        <p:sp>
          <p:nvSpPr>
            <p:cNvPr id="66" name="文本框 65"/>
            <p:cNvSpPr txBox="1"/>
            <p:nvPr/>
          </p:nvSpPr>
          <p:spPr>
            <a:xfrm>
              <a:off x="1993131" y="5954541"/>
              <a:ext cx="1003690" cy="230892"/>
            </a:xfrm>
            <a:prstGeom prst="rect">
              <a:avLst/>
            </a:prstGeom>
            <a:noFill/>
          </p:spPr>
          <p:txBody>
            <a:bodyPr wrap="square" rtlCol="0">
              <a:spAutoFit/>
            </a:bodyPr>
            <a:lstStyle/>
            <a:p>
              <a:pPr algn="ctr"/>
              <a:r>
                <a:rPr lang="en-US" altLang="zh-CN" sz="900" b="1" dirty="0">
                  <a:solidFill>
                    <a:schemeClr val="bg1"/>
                  </a:solidFill>
                </a:rPr>
                <a:t>Kibana:</a:t>
              </a:r>
              <a:r>
                <a:rPr lang="zh-CN" altLang="en-US" sz="900" b="1" dirty="0">
                  <a:solidFill>
                    <a:schemeClr val="bg1"/>
                  </a:solidFill>
                </a:rPr>
                <a:t>可视化</a:t>
              </a:r>
              <a:endParaRPr lang="en-US" sz="900" b="1" dirty="0">
                <a:solidFill>
                  <a:schemeClr val="bg1"/>
                </a:solidFill>
              </a:endParaRPr>
            </a:p>
          </p:txBody>
        </p:sp>
        <p:sp>
          <p:nvSpPr>
            <p:cNvPr id="67" name="椭圆 66"/>
            <p:cNvSpPr/>
            <p:nvPr/>
          </p:nvSpPr>
          <p:spPr>
            <a:xfrm>
              <a:off x="3001243" y="5342239"/>
              <a:ext cx="272134" cy="27213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700"/>
            </a:p>
          </p:txBody>
        </p:sp>
        <p:cxnSp>
          <p:nvCxnSpPr>
            <p:cNvPr id="70" name="直接连接符 69"/>
            <p:cNvCxnSpPr/>
            <p:nvPr/>
          </p:nvCxnSpPr>
          <p:spPr>
            <a:xfrm>
              <a:off x="3069277" y="5478306"/>
              <a:ext cx="136067" cy="0"/>
            </a:xfrm>
            <a:prstGeom prst="line">
              <a:avLst/>
            </a:prstGeom>
          </p:spPr>
          <p:style>
            <a:lnRef idx="2">
              <a:schemeClr val="accent6"/>
            </a:lnRef>
            <a:fillRef idx="1">
              <a:schemeClr val="lt1"/>
            </a:fillRef>
            <a:effectRef idx="0">
              <a:schemeClr val="accent6"/>
            </a:effectRef>
            <a:fontRef idx="minor">
              <a:schemeClr val="dk1"/>
            </a:fontRef>
          </p:style>
        </p:cxnSp>
        <p:cxnSp>
          <p:nvCxnSpPr>
            <p:cNvPr id="71" name="直接连接符 70"/>
            <p:cNvCxnSpPr/>
            <p:nvPr/>
          </p:nvCxnSpPr>
          <p:spPr>
            <a:xfrm rot="5400000">
              <a:off x="3069277" y="5478306"/>
              <a:ext cx="136067" cy="0"/>
            </a:xfrm>
            <a:prstGeom prst="line">
              <a:avLst/>
            </a:prstGeom>
          </p:spPr>
          <p:style>
            <a:lnRef idx="2">
              <a:schemeClr val="accent6"/>
            </a:lnRef>
            <a:fillRef idx="1">
              <a:schemeClr val="lt1"/>
            </a:fillRef>
            <a:effectRef idx="0">
              <a:schemeClr val="accent6"/>
            </a:effectRef>
            <a:fontRef idx="minor">
              <a:schemeClr val="dk1"/>
            </a:fontRef>
          </p:style>
        </p:cxnSp>
        <p:pic>
          <p:nvPicPr>
            <p:cNvPr id="72" name="图片 71"/>
            <p:cNvPicPr>
              <a:picLocks noChangeAspect="1"/>
            </p:cNvPicPr>
            <p:nvPr/>
          </p:nvPicPr>
          <p:blipFill>
            <a:blip r:embed="rId3"/>
            <a:stretch>
              <a:fillRect/>
            </a:stretch>
          </p:blipFill>
          <p:spPr>
            <a:xfrm>
              <a:off x="3433291" y="5103930"/>
              <a:ext cx="922956" cy="834732"/>
            </a:xfrm>
            <a:prstGeom prst="rect">
              <a:avLst/>
            </a:prstGeom>
          </p:spPr>
        </p:pic>
        <p:sp>
          <p:nvSpPr>
            <p:cNvPr id="73" name="文本框 72"/>
            <p:cNvSpPr txBox="1"/>
            <p:nvPr/>
          </p:nvSpPr>
          <p:spPr>
            <a:xfrm>
              <a:off x="3437267" y="5979983"/>
              <a:ext cx="918980" cy="253916"/>
            </a:xfrm>
            <a:prstGeom prst="rect">
              <a:avLst/>
            </a:prstGeom>
            <a:noFill/>
          </p:spPr>
          <p:txBody>
            <a:bodyPr wrap="square" rtlCol="0">
              <a:spAutoFit/>
            </a:bodyPr>
            <a:lstStyle/>
            <a:p>
              <a:pPr algn="ctr"/>
              <a:r>
                <a:rPr lang="zh-CN" altLang="en-US" sz="1000" b="1" dirty="0">
                  <a:solidFill>
                    <a:schemeClr val="bg1"/>
                  </a:solidFill>
                </a:rPr>
                <a:t>华为云增强</a:t>
              </a:r>
              <a:endParaRPr lang="en-US" sz="1000" b="1" dirty="0">
                <a:solidFill>
                  <a:schemeClr val="bg1"/>
                </a:solidFill>
              </a:endParaRPr>
            </a:p>
          </p:txBody>
        </p:sp>
      </p:grpSp>
      <p:sp>
        <p:nvSpPr>
          <p:cNvPr id="77" name="矩形 76"/>
          <p:cNvSpPr/>
          <p:nvPr/>
        </p:nvSpPr>
        <p:spPr>
          <a:xfrm>
            <a:off x="8021499" y="1369046"/>
            <a:ext cx="3708752" cy="5301603"/>
          </a:xfrm>
          <a:prstGeom prst="rect">
            <a:avLst/>
          </a:prstGeom>
        </p:spPr>
        <p:txBody>
          <a:bodyPr wrap="square" lIns="96742" tIns="48371" rIns="96742" bIns="48371">
            <a:spAutoFit/>
          </a:bodyPr>
          <a:lstStyle/>
          <a:p>
            <a:pPr defTabSz="913765" fontAlgn="base">
              <a:lnSpc>
                <a:spcPct val="150000"/>
              </a:lnSpc>
              <a:spcBef>
                <a:spcPts val="600"/>
              </a:spcBef>
              <a:spcAft>
                <a:spcPct val="0"/>
              </a:spcAft>
            </a:pPr>
            <a:r>
              <a:rPr lang="zh-CN" altLang="en-US" sz="1400" b="1" dirty="0">
                <a:latin typeface="方正兰亭黑简体" panose="02000000000000000000" pitchFamily="2" charset="-122"/>
                <a:ea typeface="方正兰亭黑简体" panose="02000000000000000000" pitchFamily="2" charset="-122"/>
              </a:rPr>
              <a:t>行业背景</a:t>
            </a:r>
            <a:endParaRPr lang="en-US" altLang="zh-CN" sz="1400" b="1" dirty="0">
              <a:latin typeface="方正兰亭黑简体" panose="02000000000000000000" pitchFamily="2" charset="-122"/>
              <a:ea typeface="方正兰亭黑简体" panose="02000000000000000000" pitchFamily="2" charset="-122"/>
            </a:endParaRPr>
          </a:p>
          <a:p>
            <a:pPr marL="285750" indent="-285750" defTabSz="913765" fontAlgn="base">
              <a:lnSpc>
                <a:spcPct val="150000"/>
              </a:lnSpc>
              <a:spcBef>
                <a:spcPts val="600"/>
              </a:spcBef>
              <a:spcAft>
                <a:spcPct val="0"/>
              </a:spcAft>
              <a:buFont typeface="Huawei Sans" panose="020C0503030203020204" pitchFamily="34" charset="0"/>
              <a:buChar char="•"/>
            </a:pPr>
            <a:r>
              <a:rPr lang="zh-CN" altLang="en-US" sz="1050" dirty="0">
                <a:latin typeface="方正兰亭黑简体" panose="02000000000000000000" pitchFamily="2" charset="-122"/>
                <a:ea typeface="方正兰亭黑简体" panose="02000000000000000000" pitchFamily="2" charset="-122"/>
              </a:rPr>
              <a:t>业内最主流的信息检索、日志分析引擎</a:t>
            </a:r>
            <a:endParaRPr lang="en-US" altLang="zh-CN" sz="1050" dirty="0">
              <a:latin typeface="方正兰亭黑简体" panose="02000000000000000000" pitchFamily="2" charset="-122"/>
              <a:ea typeface="方正兰亭黑简体" panose="02000000000000000000" pitchFamily="2" charset="-122"/>
            </a:endParaRPr>
          </a:p>
          <a:p>
            <a:pPr marL="285750" indent="-285750" defTabSz="913765" fontAlgn="base">
              <a:lnSpc>
                <a:spcPct val="150000"/>
              </a:lnSpc>
              <a:spcBef>
                <a:spcPts val="600"/>
              </a:spcBef>
              <a:spcAft>
                <a:spcPct val="0"/>
              </a:spcAft>
              <a:buFont typeface="Huawei Sans" panose="020C0503030203020204" pitchFamily="34" charset="0"/>
              <a:buChar char="•"/>
            </a:pPr>
            <a:r>
              <a:rPr lang="en-US" altLang="zh-CN" sz="1050" dirty="0">
                <a:latin typeface="方正兰亭黑简体" panose="02000000000000000000" pitchFamily="2" charset="-122"/>
                <a:ea typeface="方正兰亭黑简体" panose="02000000000000000000" pitchFamily="2" charset="-122"/>
              </a:rPr>
              <a:t>DB-Engine</a:t>
            </a:r>
            <a:r>
              <a:rPr lang="zh-CN" altLang="en-US" sz="1050" dirty="0">
                <a:latin typeface="方正兰亭黑简体" panose="02000000000000000000" pitchFamily="2" charset="-122"/>
                <a:ea typeface="方正兰亭黑简体" panose="02000000000000000000" pitchFamily="2" charset="-122"/>
              </a:rPr>
              <a:t>指数，是全球热度</a:t>
            </a:r>
            <a:r>
              <a:rPr lang="en-US" altLang="zh-CN" sz="1050" dirty="0">
                <a:latin typeface="方正兰亭黑简体" panose="02000000000000000000" pitchFamily="2" charset="-122"/>
                <a:ea typeface="方正兰亭黑简体" panose="02000000000000000000" pitchFamily="2" charset="-122"/>
              </a:rPr>
              <a:t>No.7</a:t>
            </a:r>
            <a:r>
              <a:rPr lang="zh-CN" altLang="en-US" sz="1050" dirty="0">
                <a:latin typeface="方正兰亭黑简体" panose="02000000000000000000" pitchFamily="2" charset="-122"/>
                <a:ea typeface="方正兰亭黑简体" panose="02000000000000000000" pitchFamily="2" charset="-122"/>
              </a:rPr>
              <a:t>的数据库</a:t>
            </a:r>
            <a:endParaRPr lang="en-US" altLang="zh-CN" sz="1050" dirty="0">
              <a:latin typeface="方正兰亭黑简体" panose="02000000000000000000" pitchFamily="2" charset="-122"/>
              <a:ea typeface="方正兰亭黑简体" panose="02000000000000000000" pitchFamily="2" charset="-122"/>
            </a:endParaRPr>
          </a:p>
          <a:p>
            <a:pPr marL="285750" indent="-285750" defTabSz="913765" fontAlgn="base">
              <a:lnSpc>
                <a:spcPct val="150000"/>
              </a:lnSpc>
              <a:spcBef>
                <a:spcPts val="600"/>
              </a:spcBef>
              <a:spcAft>
                <a:spcPct val="0"/>
              </a:spcAft>
              <a:buFont typeface="Huawei Sans" panose="020C0503030203020204" pitchFamily="34" charset="0"/>
              <a:buChar char="•"/>
            </a:pPr>
            <a:r>
              <a:rPr lang="en-US" altLang="zh-CN" sz="1050" dirty="0">
                <a:latin typeface="方正兰亭黑简体" panose="02000000000000000000" pitchFamily="2" charset="-122"/>
                <a:ea typeface="方正兰亭黑简体" panose="02000000000000000000" pitchFamily="2" charset="-122"/>
              </a:rPr>
              <a:t>DB-Engine</a:t>
            </a:r>
            <a:r>
              <a:rPr lang="zh-CN" altLang="en-US" sz="1050" dirty="0">
                <a:latin typeface="方正兰亭黑简体" panose="02000000000000000000" pitchFamily="2" charset="-122"/>
                <a:ea typeface="方正兰亭黑简体" panose="02000000000000000000" pitchFamily="2" charset="-122"/>
              </a:rPr>
              <a:t>指数，是全球热度</a:t>
            </a:r>
            <a:r>
              <a:rPr lang="en-US" altLang="zh-CN" sz="1050" dirty="0">
                <a:latin typeface="方正兰亭黑简体" panose="02000000000000000000" pitchFamily="2" charset="-122"/>
                <a:ea typeface="方正兰亭黑简体" panose="02000000000000000000" pitchFamily="2" charset="-122"/>
              </a:rPr>
              <a:t>No.1</a:t>
            </a:r>
            <a:r>
              <a:rPr lang="zh-CN" altLang="en-US" sz="1050" dirty="0">
                <a:latin typeface="方正兰亭黑简体" panose="02000000000000000000" pitchFamily="2" charset="-122"/>
                <a:ea typeface="方正兰亭黑简体" panose="02000000000000000000" pitchFamily="2" charset="-122"/>
              </a:rPr>
              <a:t>的搜索引擎</a:t>
            </a:r>
            <a:endParaRPr lang="en-US" altLang="zh-CN" sz="1400" b="1" dirty="0">
              <a:latin typeface="方正兰亭黑简体" panose="02000000000000000000" pitchFamily="2" charset="-122"/>
              <a:ea typeface="方正兰亭黑简体" panose="02000000000000000000" pitchFamily="2" charset="-122"/>
            </a:endParaRPr>
          </a:p>
          <a:p>
            <a:pPr defTabSz="913765" fontAlgn="base">
              <a:lnSpc>
                <a:spcPct val="150000"/>
              </a:lnSpc>
              <a:spcBef>
                <a:spcPts val="600"/>
              </a:spcBef>
              <a:spcAft>
                <a:spcPct val="0"/>
              </a:spcAft>
            </a:pPr>
            <a:endParaRPr lang="en-US" altLang="zh-CN" sz="1100" b="1" dirty="0">
              <a:latin typeface="方正兰亭黑简体" panose="02000000000000000000" pitchFamily="2" charset="-122"/>
              <a:ea typeface="方正兰亭黑简体" panose="02000000000000000000" pitchFamily="2" charset="-122"/>
            </a:endParaRPr>
          </a:p>
          <a:p>
            <a:pPr defTabSz="913765" fontAlgn="base">
              <a:lnSpc>
                <a:spcPct val="150000"/>
              </a:lnSpc>
              <a:spcBef>
                <a:spcPts val="600"/>
              </a:spcBef>
              <a:spcAft>
                <a:spcPct val="0"/>
              </a:spcAft>
            </a:pPr>
            <a:r>
              <a:rPr lang="zh-CN" altLang="en-US" sz="1400" b="1" dirty="0">
                <a:latin typeface="方正兰亭黑简体" panose="02000000000000000000" pitchFamily="2" charset="-122"/>
                <a:ea typeface="方正兰亭黑简体" panose="02000000000000000000" pitchFamily="2" charset="-122"/>
              </a:rPr>
              <a:t>应用场景</a:t>
            </a:r>
            <a:endParaRPr lang="en-US" altLang="zh-CN" sz="1400" b="1" dirty="0">
              <a:latin typeface="方正兰亭黑简体" panose="02000000000000000000" pitchFamily="2" charset="-122"/>
              <a:ea typeface="方正兰亭黑简体" panose="02000000000000000000" pitchFamily="2" charset="-122"/>
            </a:endParaRPr>
          </a:p>
          <a:p>
            <a:pPr marL="285750" indent="-285750" defTabSz="913765" fontAlgn="base">
              <a:lnSpc>
                <a:spcPct val="150000"/>
              </a:lnSpc>
              <a:spcBef>
                <a:spcPts val="600"/>
              </a:spcBef>
              <a:spcAft>
                <a:spcPct val="0"/>
              </a:spcAft>
              <a:buFont typeface="Huawei Sans" panose="020C0503030203020204" pitchFamily="34" charset="0"/>
              <a:buChar char="•"/>
            </a:pPr>
            <a:r>
              <a:rPr lang="zh-CN" altLang="en-US" sz="1050" dirty="0">
                <a:latin typeface="方正兰亭黑简体" panose="02000000000000000000" pitchFamily="2" charset="-122"/>
                <a:ea typeface="方正兰亭黑简体" panose="02000000000000000000" pitchFamily="2" charset="-122"/>
              </a:rPr>
              <a:t>日志分析、运维监控</a:t>
            </a:r>
            <a:endParaRPr lang="en-US" altLang="zh-CN" sz="1050" dirty="0">
              <a:latin typeface="方正兰亭黑简体" panose="02000000000000000000" pitchFamily="2" charset="-122"/>
              <a:ea typeface="方正兰亭黑简体" panose="02000000000000000000" pitchFamily="2" charset="-122"/>
            </a:endParaRPr>
          </a:p>
          <a:p>
            <a:pPr marL="285750" indent="-285750" defTabSz="913765" fontAlgn="base">
              <a:lnSpc>
                <a:spcPct val="150000"/>
              </a:lnSpc>
              <a:spcBef>
                <a:spcPts val="600"/>
              </a:spcBef>
              <a:spcAft>
                <a:spcPct val="0"/>
              </a:spcAft>
              <a:buFont typeface="Huawei Sans" panose="020C0503030203020204" pitchFamily="34" charset="0"/>
              <a:buChar char="•"/>
            </a:pPr>
            <a:r>
              <a:rPr lang="zh-CN" altLang="en-US" sz="1050" dirty="0">
                <a:latin typeface="方正兰亭黑简体" panose="02000000000000000000" pitchFamily="2" charset="-122"/>
                <a:ea typeface="方正兰亭黑简体" panose="02000000000000000000" pitchFamily="2" charset="-122"/>
              </a:rPr>
              <a:t>搜索与推荐、数据库加速</a:t>
            </a:r>
            <a:endParaRPr lang="en-US" altLang="zh-CN" sz="1400" b="1" dirty="0">
              <a:latin typeface="方正兰亭黑简体" panose="02000000000000000000" pitchFamily="2" charset="-122"/>
              <a:ea typeface="方正兰亭黑简体" panose="02000000000000000000" pitchFamily="2" charset="-122"/>
            </a:endParaRPr>
          </a:p>
          <a:p>
            <a:pPr defTabSz="913765" fontAlgn="base">
              <a:lnSpc>
                <a:spcPct val="150000"/>
              </a:lnSpc>
              <a:spcBef>
                <a:spcPts val="600"/>
              </a:spcBef>
              <a:spcAft>
                <a:spcPct val="0"/>
              </a:spcAft>
            </a:pPr>
            <a:endParaRPr lang="en-US" altLang="zh-CN" sz="1050" b="1" dirty="0">
              <a:latin typeface="方正兰亭黑简体" panose="02000000000000000000" pitchFamily="2" charset="-122"/>
              <a:ea typeface="方正兰亭黑简体" panose="02000000000000000000" pitchFamily="2" charset="-122"/>
            </a:endParaRPr>
          </a:p>
          <a:p>
            <a:pPr defTabSz="913765" fontAlgn="base">
              <a:lnSpc>
                <a:spcPct val="150000"/>
              </a:lnSpc>
              <a:spcBef>
                <a:spcPts val="600"/>
              </a:spcBef>
              <a:spcAft>
                <a:spcPct val="0"/>
              </a:spcAft>
            </a:pPr>
            <a:r>
              <a:rPr lang="zh-CN" altLang="en-US" sz="1400" b="1" dirty="0">
                <a:latin typeface="方正兰亭黑简体" panose="02000000000000000000" pitchFamily="2" charset="-122"/>
                <a:ea typeface="方正兰亭黑简体" panose="02000000000000000000" pitchFamily="2" charset="-122"/>
              </a:rPr>
              <a:t>服务优势</a:t>
            </a:r>
            <a:endParaRPr lang="en-US" altLang="zh-CN" sz="1400" b="1" dirty="0">
              <a:latin typeface="方正兰亭黑简体" panose="02000000000000000000" pitchFamily="2" charset="-122"/>
              <a:ea typeface="方正兰亭黑简体" panose="02000000000000000000" pitchFamily="2" charset="-122"/>
            </a:endParaRPr>
          </a:p>
          <a:p>
            <a:pPr marL="285750" indent="-285750" defTabSz="913765" fontAlgn="base">
              <a:lnSpc>
                <a:spcPct val="150000"/>
              </a:lnSpc>
              <a:spcBef>
                <a:spcPts val="600"/>
              </a:spcBef>
              <a:spcAft>
                <a:spcPct val="0"/>
              </a:spcAft>
              <a:buFont typeface="Huawei Sans" panose="020C0503030203020204" pitchFamily="34" charset="0"/>
              <a:buChar char="•"/>
            </a:pPr>
            <a:r>
              <a:rPr lang="zh-CN" altLang="en-US" sz="1050" b="1" dirty="0">
                <a:latin typeface="方正兰亭黑简体" panose="02000000000000000000" pitchFamily="2" charset="-122"/>
                <a:ea typeface="方正兰亭黑简体" panose="02000000000000000000" pitchFamily="2" charset="-122"/>
              </a:rPr>
              <a:t>高性能</a:t>
            </a:r>
            <a:r>
              <a:rPr lang="zh-CN" altLang="en-US" sz="1050" dirty="0">
                <a:latin typeface="方正兰亭黑简体" panose="02000000000000000000" pitchFamily="2" charset="-122"/>
                <a:ea typeface="方正兰亭黑简体" panose="02000000000000000000" pitchFamily="2" charset="-122"/>
              </a:rPr>
              <a:t>：提供性能相比开源</a:t>
            </a:r>
            <a:r>
              <a:rPr lang="en-US" altLang="zh-CN" sz="1050" dirty="0">
                <a:latin typeface="方正兰亭黑简体" panose="02000000000000000000" pitchFamily="2" charset="-122"/>
                <a:ea typeface="方正兰亭黑简体" panose="02000000000000000000" pitchFamily="2" charset="-122"/>
              </a:rPr>
              <a:t>ES</a:t>
            </a:r>
            <a:r>
              <a:rPr lang="zh-CN" altLang="en-US" sz="1050" dirty="0">
                <a:latin typeface="方正兰亭黑简体" panose="02000000000000000000" pitchFamily="2" charset="-122"/>
                <a:ea typeface="方正兰亭黑简体" panose="02000000000000000000" pitchFamily="2" charset="-122"/>
              </a:rPr>
              <a:t>提升</a:t>
            </a:r>
            <a:r>
              <a:rPr lang="en-US" altLang="zh-CN" sz="1050" dirty="0">
                <a:latin typeface="方正兰亭黑简体" panose="02000000000000000000" pitchFamily="2" charset="-122"/>
                <a:ea typeface="方正兰亭黑简体" panose="02000000000000000000" pitchFamily="2" charset="-122"/>
              </a:rPr>
              <a:t>10x</a:t>
            </a:r>
            <a:r>
              <a:rPr lang="zh-CN" altLang="en-US" sz="1050" dirty="0">
                <a:latin typeface="方正兰亭黑简体" panose="02000000000000000000" pitchFamily="2" charset="-122"/>
                <a:ea typeface="方正兰亭黑简体" panose="02000000000000000000" pitchFamily="2" charset="-122"/>
              </a:rPr>
              <a:t>向量检索引擎，支持时序数据自动</a:t>
            </a:r>
            <a:r>
              <a:rPr lang="en-US" altLang="zh-CN" sz="1050" dirty="0">
                <a:latin typeface="方正兰亭黑简体" panose="02000000000000000000" pitchFamily="2" charset="-122"/>
                <a:ea typeface="方正兰亭黑简体" panose="02000000000000000000" pitchFamily="2" charset="-122"/>
              </a:rPr>
              <a:t>Rollup</a:t>
            </a:r>
            <a:r>
              <a:rPr lang="zh-CN" altLang="en-US" sz="1050" dirty="0">
                <a:latin typeface="方正兰亭黑简体" panose="02000000000000000000" pitchFamily="2" charset="-122"/>
                <a:ea typeface="方正兰亭黑简体" panose="02000000000000000000" pitchFamily="2" charset="-122"/>
              </a:rPr>
              <a:t>，聚合分析能力提升</a:t>
            </a:r>
            <a:r>
              <a:rPr lang="en-US" altLang="zh-CN" sz="1050" dirty="0">
                <a:latin typeface="方正兰亭黑简体" panose="02000000000000000000" pitchFamily="2" charset="-122"/>
                <a:ea typeface="方正兰亭黑简体" panose="02000000000000000000" pitchFamily="2" charset="-122"/>
              </a:rPr>
              <a:t>10X</a:t>
            </a:r>
            <a:r>
              <a:rPr lang="zh-CN" altLang="en-US" sz="1050" dirty="0">
                <a:latin typeface="方正兰亭黑简体" panose="02000000000000000000" pitchFamily="2" charset="-122"/>
                <a:ea typeface="方正兰亭黑简体" panose="02000000000000000000" pitchFamily="2" charset="-122"/>
              </a:rPr>
              <a:t>。</a:t>
            </a:r>
            <a:endParaRPr lang="en-US" altLang="zh-CN" sz="1050" dirty="0">
              <a:latin typeface="方正兰亭黑简体" panose="02000000000000000000" pitchFamily="2" charset="-122"/>
              <a:ea typeface="方正兰亭黑简体" panose="02000000000000000000" pitchFamily="2" charset="-122"/>
            </a:endParaRPr>
          </a:p>
          <a:p>
            <a:pPr marL="285750" indent="-285750" defTabSz="913765" fontAlgn="base">
              <a:lnSpc>
                <a:spcPct val="150000"/>
              </a:lnSpc>
              <a:spcBef>
                <a:spcPts val="600"/>
              </a:spcBef>
              <a:spcAft>
                <a:spcPct val="0"/>
              </a:spcAft>
              <a:buFont typeface="Huawei Sans" panose="020C0503030203020204" pitchFamily="34" charset="0"/>
              <a:buChar char="•"/>
            </a:pPr>
            <a:r>
              <a:rPr lang="zh-CN" altLang="en-US" sz="1050" b="1" dirty="0">
                <a:latin typeface="方正兰亭黑简体" panose="02000000000000000000" pitchFamily="2" charset="-122"/>
                <a:ea typeface="方正兰亭黑简体" panose="02000000000000000000" pitchFamily="2" charset="-122"/>
              </a:rPr>
              <a:t>低成本</a:t>
            </a:r>
            <a:r>
              <a:rPr lang="zh-CN" altLang="en-US" sz="1050" dirty="0">
                <a:latin typeface="方正兰亭黑简体" panose="02000000000000000000" pitchFamily="2" charset="-122"/>
                <a:ea typeface="方正兰亭黑简体" panose="02000000000000000000" pitchFamily="2" charset="-122"/>
              </a:rPr>
              <a:t>：提供鲲鹏算力、冷热分离、存算分离、索引生命周期管理方案，冷数据存储成本降低</a:t>
            </a:r>
            <a:r>
              <a:rPr lang="en-US" altLang="zh-CN" sz="1050" dirty="0">
                <a:latin typeface="方正兰亭黑简体" panose="02000000000000000000" pitchFamily="2" charset="-122"/>
                <a:ea typeface="方正兰亭黑简体" panose="02000000000000000000" pitchFamily="2" charset="-122"/>
              </a:rPr>
              <a:t>80%</a:t>
            </a:r>
            <a:r>
              <a:rPr lang="zh-CN" altLang="en-US" sz="1050" dirty="0">
                <a:latin typeface="方正兰亭黑简体" panose="02000000000000000000" pitchFamily="2" charset="-122"/>
                <a:ea typeface="方正兰亭黑简体" panose="02000000000000000000" pitchFamily="2" charset="-122"/>
              </a:rPr>
              <a:t>以上。</a:t>
            </a:r>
            <a:endParaRPr lang="en-US" altLang="zh-CN" sz="1050" dirty="0">
              <a:latin typeface="方正兰亭黑简体" panose="02000000000000000000" pitchFamily="2" charset="-122"/>
              <a:ea typeface="方正兰亭黑简体" panose="02000000000000000000" pitchFamily="2" charset="-122"/>
            </a:endParaRPr>
          </a:p>
          <a:p>
            <a:pPr marL="285750" indent="-285750" defTabSz="913765" fontAlgn="base">
              <a:lnSpc>
                <a:spcPct val="150000"/>
              </a:lnSpc>
              <a:spcBef>
                <a:spcPts val="600"/>
              </a:spcBef>
              <a:spcAft>
                <a:spcPct val="0"/>
              </a:spcAft>
              <a:buFont typeface="Huawei Sans" panose="020C0503030203020204" pitchFamily="34" charset="0"/>
              <a:buChar char="•"/>
            </a:pPr>
            <a:r>
              <a:rPr lang="zh-CN" altLang="en-US" sz="1050" b="1" dirty="0">
                <a:latin typeface="方正兰亭黑简体" panose="02000000000000000000" pitchFamily="2" charset="-122"/>
                <a:ea typeface="方正兰亭黑简体" panose="02000000000000000000" pitchFamily="2" charset="-122"/>
              </a:rPr>
              <a:t>高可用</a:t>
            </a:r>
            <a:r>
              <a:rPr lang="zh-CN" altLang="en-US" sz="1050" dirty="0">
                <a:latin typeface="方正兰亭黑简体" panose="02000000000000000000" pitchFamily="2" charset="-122"/>
                <a:ea typeface="方正兰亭黑简体" panose="02000000000000000000" pitchFamily="2" charset="-122"/>
              </a:rPr>
              <a:t>：集群规格变更，插件与参数更变业务</a:t>
            </a:r>
            <a:r>
              <a:rPr lang="en-US" altLang="zh-CN" sz="1050" dirty="0">
                <a:latin typeface="方正兰亭黑简体" panose="02000000000000000000" pitchFamily="2" charset="-122"/>
                <a:ea typeface="方正兰亭黑简体" panose="02000000000000000000" pitchFamily="2" charset="-122"/>
              </a:rPr>
              <a:t>0</a:t>
            </a:r>
            <a:r>
              <a:rPr lang="zh-CN" altLang="en-US" sz="1050" dirty="0">
                <a:latin typeface="方正兰亭黑简体" panose="02000000000000000000" pitchFamily="2" charset="-122"/>
                <a:ea typeface="方正兰亭黑简体" panose="02000000000000000000" pitchFamily="2" charset="-122"/>
              </a:rPr>
              <a:t>中断；支持数据自动备份，提供</a:t>
            </a:r>
            <a:r>
              <a:rPr lang="en-US" altLang="zh-CN" sz="1050" dirty="0">
                <a:latin typeface="方正兰亭黑简体" panose="02000000000000000000" pitchFamily="2" charset="-122"/>
                <a:ea typeface="方正兰亭黑简体" panose="02000000000000000000" pitchFamily="2" charset="-122"/>
              </a:rPr>
              <a:t>6</a:t>
            </a:r>
            <a:r>
              <a:rPr lang="zh-CN" altLang="en-US" sz="1050" dirty="0">
                <a:latin typeface="方正兰亭黑简体" panose="02000000000000000000" pitchFamily="2" charset="-122"/>
                <a:ea typeface="方正兰亭黑简体" panose="02000000000000000000" pitchFamily="2" charset="-122"/>
              </a:rPr>
              <a:t>个</a:t>
            </a:r>
            <a:r>
              <a:rPr lang="en-US" altLang="zh-CN" sz="1050" dirty="0">
                <a:latin typeface="方正兰亭黑简体" panose="02000000000000000000" pitchFamily="2" charset="-122"/>
                <a:ea typeface="方正兰亭黑简体" panose="02000000000000000000" pitchFamily="2" charset="-122"/>
              </a:rPr>
              <a:t>9</a:t>
            </a:r>
            <a:r>
              <a:rPr lang="zh-CN" altLang="en-US" sz="1050" dirty="0">
                <a:latin typeface="方正兰亭黑简体" panose="02000000000000000000" pitchFamily="2" charset="-122"/>
                <a:ea typeface="方正兰亭黑简体" panose="02000000000000000000" pitchFamily="2" charset="-122"/>
              </a:rPr>
              <a:t>的数据可用性。</a:t>
            </a:r>
            <a:endParaRPr lang="en-US" altLang="zh-CN" sz="1050" dirty="0">
              <a:latin typeface="方正兰亭黑简体" panose="02000000000000000000" pitchFamily="2" charset="-122"/>
              <a:ea typeface="方正兰亭黑简体" panose="02000000000000000000" pitchFamily="2" charset="-122"/>
            </a:endParaRPr>
          </a:p>
        </p:txBody>
      </p:sp>
      <p:grpSp>
        <p:nvGrpSpPr>
          <p:cNvPr id="20" name="组合 19"/>
          <p:cNvGrpSpPr/>
          <p:nvPr/>
        </p:nvGrpSpPr>
        <p:grpSpPr>
          <a:xfrm>
            <a:off x="632763" y="1597677"/>
            <a:ext cx="7147945" cy="3293798"/>
            <a:chOff x="632928" y="1326755"/>
            <a:chExt cx="7149806" cy="3294656"/>
          </a:xfrm>
        </p:grpSpPr>
        <p:sp>
          <p:nvSpPr>
            <p:cNvPr id="13" name="文本框 12"/>
            <p:cNvSpPr txBox="1"/>
            <p:nvPr/>
          </p:nvSpPr>
          <p:spPr>
            <a:xfrm>
              <a:off x="1837428" y="1326755"/>
              <a:ext cx="5945306" cy="394688"/>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defPPr>
                <a:defRPr lang="zh-CN"/>
              </a:defPPr>
              <a:lvl1pPr algn="ctr">
                <a:defRPr sz="14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1100" dirty="0">
                <a:latin typeface="Huawei Sans" panose="020B0503020204020204" pitchFamily="34" charset="-122"/>
                <a:ea typeface="Huawei Sans" panose="020B0503020204020204" pitchFamily="34" charset="-122"/>
                <a:cs typeface="Huawei Sans" panose="020B0503020204020204" pitchFamily="34" charset="-122"/>
              </a:endParaRPr>
            </a:p>
          </p:txBody>
        </p:sp>
        <p:sp>
          <p:nvSpPr>
            <p:cNvPr id="11" name="矩形 10"/>
            <p:cNvSpPr/>
            <p:nvPr/>
          </p:nvSpPr>
          <p:spPr>
            <a:xfrm>
              <a:off x="1837429" y="1850102"/>
              <a:ext cx="5945305" cy="330987"/>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accent6">
                    <a:lumMod val="75000"/>
                  </a:schemeClr>
                </a:solidFill>
              </a:endParaRPr>
            </a:p>
          </p:txBody>
        </p:sp>
        <p:sp>
          <p:nvSpPr>
            <p:cNvPr id="6" name="文本框 5"/>
            <p:cNvSpPr txBox="1"/>
            <p:nvPr/>
          </p:nvSpPr>
          <p:spPr>
            <a:xfrm>
              <a:off x="632929" y="4344412"/>
              <a:ext cx="1288194" cy="276999"/>
            </a:xfrm>
            <a:prstGeom prst="rect">
              <a:avLst/>
            </a:prstGeom>
            <a:noFill/>
          </p:spPr>
          <p:txBody>
            <a:bodyPr wrap="square" rtlCol="0">
              <a:spAutoFit/>
            </a:bodyPr>
            <a:lstStyle/>
            <a:p>
              <a:r>
                <a:rPr lang="en-US" altLang="zh-CN" sz="1200" b="1" dirty="0"/>
                <a:t>1.</a:t>
              </a:r>
              <a:r>
                <a:rPr lang="zh-CN" altLang="en-US" sz="1200" b="1" dirty="0"/>
                <a:t>数据采集层</a:t>
              </a:r>
              <a:endParaRPr lang="zh-CN" altLang="en-US" sz="1200" b="1" dirty="0"/>
            </a:p>
          </p:txBody>
        </p:sp>
        <p:sp>
          <p:nvSpPr>
            <p:cNvPr id="78" name="文本框 77"/>
            <p:cNvSpPr txBox="1"/>
            <p:nvPr/>
          </p:nvSpPr>
          <p:spPr>
            <a:xfrm>
              <a:off x="632929" y="3784971"/>
              <a:ext cx="1288194" cy="276999"/>
            </a:xfrm>
            <a:prstGeom prst="rect">
              <a:avLst/>
            </a:prstGeom>
            <a:noFill/>
          </p:spPr>
          <p:txBody>
            <a:bodyPr wrap="square" rtlCol="0">
              <a:spAutoFit/>
            </a:bodyPr>
            <a:lstStyle/>
            <a:p>
              <a:r>
                <a:rPr lang="en-US" altLang="zh-CN" sz="1200" b="1" dirty="0"/>
                <a:t>2.</a:t>
              </a:r>
              <a:r>
                <a:rPr lang="zh-CN" altLang="en-US" sz="1200" b="1" dirty="0"/>
                <a:t>数据加工层</a:t>
              </a:r>
              <a:endParaRPr lang="zh-CN" altLang="en-US" sz="1200" b="1" dirty="0"/>
            </a:p>
          </p:txBody>
        </p:sp>
        <p:sp>
          <p:nvSpPr>
            <p:cNvPr id="79" name="文本框 78"/>
            <p:cNvSpPr txBox="1"/>
            <p:nvPr/>
          </p:nvSpPr>
          <p:spPr>
            <a:xfrm>
              <a:off x="632929" y="2386042"/>
              <a:ext cx="1288194" cy="276999"/>
            </a:xfrm>
            <a:prstGeom prst="rect">
              <a:avLst/>
            </a:prstGeom>
            <a:noFill/>
          </p:spPr>
          <p:txBody>
            <a:bodyPr wrap="square" rtlCol="0">
              <a:spAutoFit/>
            </a:bodyPr>
            <a:lstStyle/>
            <a:p>
              <a:r>
                <a:rPr lang="en-US" altLang="zh-CN" sz="1200" b="1" dirty="0"/>
                <a:t>3.</a:t>
              </a:r>
              <a:r>
                <a:rPr lang="zh-CN" altLang="en-US" sz="1200" b="1" dirty="0"/>
                <a:t>数据引擎层</a:t>
              </a:r>
              <a:endParaRPr lang="zh-CN" altLang="en-US" sz="1200" b="1" dirty="0"/>
            </a:p>
          </p:txBody>
        </p:sp>
        <p:sp>
          <p:nvSpPr>
            <p:cNvPr id="80" name="文本框 79"/>
            <p:cNvSpPr txBox="1"/>
            <p:nvPr/>
          </p:nvSpPr>
          <p:spPr>
            <a:xfrm>
              <a:off x="632928" y="1413570"/>
              <a:ext cx="1243561" cy="276999"/>
            </a:xfrm>
            <a:prstGeom prst="rect">
              <a:avLst/>
            </a:prstGeom>
            <a:noFill/>
          </p:spPr>
          <p:txBody>
            <a:bodyPr wrap="square" rtlCol="0">
              <a:spAutoFit/>
            </a:bodyPr>
            <a:lstStyle/>
            <a:p>
              <a:r>
                <a:rPr lang="en-US" altLang="zh-CN" sz="1200" b="1" dirty="0"/>
                <a:t>4.</a:t>
              </a:r>
              <a:r>
                <a:rPr lang="zh-CN" altLang="en-US" sz="1200" b="1" dirty="0"/>
                <a:t>应用层</a:t>
              </a:r>
              <a:endParaRPr lang="zh-CN" altLang="en-US" sz="1200" b="1" dirty="0"/>
            </a:p>
          </p:txBody>
        </p:sp>
        <p:sp>
          <p:nvSpPr>
            <p:cNvPr id="7" name="文本框 6"/>
            <p:cNvSpPr txBox="1"/>
            <p:nvPr/>
          </p:nvSpPr>
          <p:spPr>
            <a:xfrm>
              <a:off x="1797270" y="4347751"/>
              <a:ext cx="2212085" cy="230832"/>
            </a:xfrm>
            <a:prstGeom prst="rect">
              <a:avLst/>
            </a:prstGeom>
            <a:solidFill>
              <a:srgbClr val="4F81BD"/>
            </a:solidFill>
          </p:spPr>
          <p:txBody>
            <a:bodyPr wrap="square" rtlCol="0">
              <a:spAutoFit/>
            </a:bodyPr>
            <a:lstStyle>
              <a:defPPr>
                <a:defRPr lang="zh-CN"/>
              </a:defPPr>
              <a:lvl1pPr>
                <a:defRPr sz="1200">
                  <a:solidFill>
                    <a:schemeClr val="bg1"/>
                  </a:solidFill>
                </a:defRPr>
              </a:lvl1pPr>
            </a:lstStyle>
            <a:p>
              <a:r>
                <a:rPr lang="en-US" altLang="zh-CN" sz="900" b="1" dirty="0">
                  <a:latin typeface="Huawei Sans" panose="020B0503020204020204" pitchFamily="34" charset="-122"/>
                  <a:ea typeface="Huawei Sans" panose="020B0503020204020204" pitchFamily="34" charset="-122"/>
                  <a:cs typeface="Huawei Sans" panose="020B0503020204020204" pitchFamily="34" charset="-122"/>
                </a:rPr>
                <a:t>Logstash</a:t>
              </a:r>
              <a:r>
                <a:rPr lang="en-US" altLang="zh-CN" sz="900" dirty="0">
                  <a:latin typeface="Huawei Sans" panose="020B0503020204020204" pitchFamily="34" charset="-122"/>
                  <a:ea typeface="Huawei Sans" panose="020B0503020204020204" pitchFamily="34" charset="-122"/>
                  <a:cs typeface="Huawei Sans" panose="020B0503020204020204" pitchFamily="34" charset="-122"/>
                </a:rPr>
                <a:t>(</a:t>
              </a:r>
              <a:r>
                <a:rPr lang="zh-CN" altLang="en-US" sz="900" dirty="0">
                  <a:latin typeface="Huawei Sans" panose="020B0503020204020204" pitchFamily="34" charset="-122"/>
                  <a:ea typeface="Huawei Sans" panose="020B0503020204020204" pitchFamily="34" charset="-122"/>
                  <a:cs typeface="Huawei Sans" panose="020B0503020204020204" pitchFamily="34" charset="-122"/>
                </a:rPr>
                <a:t>文件系统、</a:t>
              </a:r>
              <a:r>
                <a:rPr lang="en-US" altLang="zh-CN" sz="900" dirty="0">
                  <a:latin typeface="Huawei Sans" panose="020B0503020204020204" pitchFamily="34" charset="-122"/>
                  <a:ea typeface="Huawei Sans" panose="020B0503020204020204" pitchFamily="34" charset="-122"/>
                  <a:cs typeface="Huawei Sans" panose="020B0503020204020204" pitchFamily="34" charset="-122"/>
                </a:rPr>
                <a:t>http</a:t>
              </a:r>
              <a:r>
                <a:rPr lang="zh-CN" altLang="en-US" sz="900" dirty="0">
                  <a:latin typeface="Huawei Sans" panose="020B0503020204020204" pitchFamily="34" charset="-122"/>
                  <a:ea typeface="Huawei Sans" panose="020B0503020204020204" pitchFamily="34" charset="-122"/>
                  <a:cs typeface="Huawei Sans" panose="020B0503020204020204" pitchFamily="34" charset="-122"/>
                </a:rPr>
                <a:t>、</a:t>
              </a:r>
              <a:r>
                <a:rPr lang="en-US" altLang="zh-CN" sz="900" dirty="0">
                  <a:latin typeface="Huawei Sans" panose="020B0503020204020204" pitchFamily="34" charset="-122"/>
                  <a:ea typeface="Huawei Sans" panose="020B0503020204020204" pitchFamily="34" charset="-122"/>
                  <a:cs typeface="Huawei Sans" panose="020B0503020204020204" pitchFamily="34" charset="-122"/>
                </a:rPr>
                <a:t>JDBC</a:t>
              </a:r>
              <a:r>
                <a:rPr lang="zh-CN" altLang="en-US" sz="900" dirty="0">
                  <a:latin typeface="Huawei Sans" panose="020B0503020204020204" pitchFamily="34" charset="-122"/>
                  <a:ea typeface="Huawei Sans" panose="020B0503020204020204" pitchFamily="34" charset="-122"/>
                  <a:cs typeface="Huawei Sans" panose="020B0503020204020204" pitchFamily="34" charset="-122"/>
                </a:rPr>
                <a:t>数据源</a:t>
              </a:r>
              <a:r>
                <a:rPr lang="en-US" altLang="zh-CN" sz="900" dirty="0">
                  <a:latin typeface="Huawei Sans" panose="020B0503020204020204" pitchFamily="34" charset="-122"/>
                  <a:ea typeface="Huawei Sans" panose="020B0503020204020204" pitchFamily="34" charset="-122"/>
                  <a:cs typeface="Huawei Sans" panose="020B0503020204020204" pitchFamily="34" charset="-122"/>
                </a:rPr>
                <a:t>)</a:t>
              </a:r>
              <a:endParaRPr lang="zh-CN" altLang="en-US" sz="900" dirty="0">
                <a:latin typeface="Huawei Sans" panose="020B0503020204020204" pitchFamily="34" charset="-122"/>
                <a:ea typeface="Huawei Sans" panose="020B0503020204020204" pitchFamily="34" charset="-122"/>
                <a:cs typeface="Huawei Sans" panose="020B0503020204020204" pitchFamily="34" charset="-122"/>
              </a:endParaRPr>
            </a:p>
          </p:txBody>
        </p:sp>
        <p:sp>
          <p:nvSpPr>
            <p:cNvPr id="81" name="文本框 80"/>
            <p:cNvSpPr txBox="1"/>
            <p:nvPr/>
          </p:nvSpPr>
          <p:spPr>
            <a:xfrm>
              <a:off x="4081363" y="4347751"/>
              <a:ext cx="1214996" cy="230832"/>
            </a:xfrm>
            <a:prstGeom prst="rect">
              <a:avLst/>
            </a:prstGeom>
            <a:solidFill>
              <a:srgbClr val="4F81BD"/>
            </a:solidFill>
          </p:spPr>
          <p:txBody>
            <a:bodyPr wrap="square" rtlCol="0">
              <a:spAutoFit/>
            </a:bodyPr>
            <a:lstStyle>
              <a:defPPr>
                <a:defRPr lang="zh-CN"/>
              </a:defPPr>
              <a:lvl1pPr>
                <a:defRPr sz="1200">
                  <a:solidFill>
                    <a:schemeClr val="bg1"/>
                  </a:solidFill>
                </a:defRPr>
              </a:lvl1pPr>
            </a:lstStyle>
            <a:p>
              <a:r>
                <a:rPr lang="en-US" altLang="zh-CN" sz="900" b="1" dirty="0">
                  <a:latin typeface="Huawei Sans" panose="020B0503020204020204" pitchFamily="34" charset="-122"/>
                  <a:ea typeface="Huawei Sans" panose="020B0503020204020204" pitchFamily="34" charset="-122"/>
                  <a:cs typeface="Huawei Sans" panose="020B0503020204020204" pitchFamily="34" charset="-122"/>
                </a:rPr>
                <a:t>Beats</a:t>
              </a:r>
              <a:r>
                <a:rPr lang="en-US" altLang="zh-CN" sz="900" dirty="0">
                  <a:latin typeface="Huawei Sans" panose="020B0503020204020204" pitchFamily="34" charset="-122"/>
                  <a:ea typeface="Huawei Sans" panose="020B0503020204020204" pitchFamily="34" charset="-122"/>
                  <a:cs typeface="Huawei Sans" panose="020B0503020204020204" pitchFamily="34" charset="-122"/>
                </a:rPr>
                <a:t> (</a:t>
              </a:r>
              <a:r>
                <a:rPr lang="zh-CN" altLang="en-US" sz="900" dirty="0">
                  <a:latin typeface="Huawei Sans" panose="020B0503020204020204" pitchFamily="34" charset="-122"/>
                  <a:ea typeface="Huawei Sans" panose="020B0503020204020204" pitchFamily="34" charset="-122"/>
                  <a:cs typeface="Huawei Sans" panose="020B0503020204020204" pitchFamily="34" charset="-122"/>
                </a:rPr>
                <a:t>文件系统</a:t>
              </a:r>
              <a:r>
                <a:rPr lang="en-US" altLang="zh-CN" sz="900" dirty="0">
                  <a:latin typeface="Huawei Sans" panose="020B0503020204020204" pitchFamily="34" charset="-122"/>
                  <a:ea typeface="Huawei Sans" panose="020B0503020204020204" pitchFamily="34" charset="-122"/>
                  <a:cs typeface="Huawei Sans" panose="020B0503020204020204" pitchFamily="34" charset="-122"/>
                </a:rPr>
                <a:t>)</a:t>
              </a:r>
              <a:endParaRPr lang="zh-CN" altLang="en-US" sz="900" dirty="0">
                <a:latin typeface="Huawei Sans" panose="020B0503020204020204" pitchFamily="34" charset="-122"/>
                <a:ea typeface="Huawei Sans" panose="020B0503020204020204" pitchFamily="34" charset="-122"/>
                <a:cs typeface="Huawei Sans" panose="020B0503020204020204" pitchFamily="34" charset="-122"/>
              </a:endParaRPr>
            </a:p>
          </p:txBody>
        </p:sp>
        <p:sp>
          <p:nvSpPr>
            <p:cNvPr id="84" name="文本框 83"/>
            <p:cNvSpPr txBox="1"/>
            <p:nvPr/>
          </p:nvSpPr>
          <p:spPr>
            <a:xfrm>
              <a:off x="1830269" y="3645818"/>
              <a:ext cx="2971059" cy="574323"/>
            </a:xfrm>
            <a:prstGeom prst="rect">
              <a:avLst/>
            </a:prstGeom>
            <a:solidFill>
              <a:srgbClr val="123752"/>
            </a:solid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defPPr>
                <a:defRPr lang="zh-CN"/>
              </a:defPPr>
              <a:lvl1pPr algn="ctr">
                <a:defRPr sz="14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altLang="zh-CN" dirty="0"/>
            </a:p>
          </p:txBody>
        </p:sp>
        <p:sp>
          <p:nvSpPr>
            <p:cNvPr id="87" name="文本框 86"/>
            <p:cNvSpPr txBox="1"/>
            <p:nvPr/>
          </p:nvSpPr>
          <p:spPr>
            <a:xfrm>
              <a:off x="2867561" y="1893429"/>
              <a:ext cx="565730" cy="261610"/>
            </a:xfrm>
            <a:prstGeom prst="rect">
              <a:avLst/>
            </a:prstGeom>
            <a:noFill/>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zh-CN"/>
              </a:defPPr>
              <a:lvl1pPr>
                <a:defRPr sz="1000" b="1">
                  <a:solidFill>
                    <a:schemeClr val="bg1"/>
                  </a:solidFill>
                </a:defRPr>
              </a:lvl1pPr>
            </a:lstStyle>
            <a:p>
              <a:pPr algn="ctr"/>
              <a:r>
                <a:rPr lang="zh-CN" altLang="en-US" sz="1050" dirty="0">
                  <a:solidFill>
                    <a:schemeClr val="accent6">
                      <a:lumMod val="60000"/>
                      <a:lumOff val="40000"/>
                    </a:schemeClr>
                  </a:solidFill>
                  <a:latin typeface="方正兰亭黑简体" panose="02000000000000000000" pitchFamily="2" charset="-122"/>
                  <a:ea typeface="方正兰亭黑简体" panose="02000000000000000000" pitchFamily="2" charset="-122"/>
                </a:rPr>
                <a:t>文本</a:t>
              </a:r>
              <a:endParaRPr lang="zh-CN" altLang="en-US" sz="1050" dirty="0">
                <a:solidFill>
                  <a:schemeClr val="accent6">
                    <a:lumMod val="60000"/>
                    <a:lumOff val="40000"/>
                  </a:schemeClr>
                </a:solidFill>
                <a:latin typeface="方正兰亭黑简体" panose="02000000000000000000" pitchFamily="2" charset="-122"/>
                <a:ea typeface="方正兰亭黑简体" panose="02000000000000000000" pitchFamily="2" charset="-122"/>
              </a:endParaRPr>
            </a:p>
          </p:txBody>
        </p:sp>
        <p:sp>
          <p:nvSpPr>
            <p:cNvPr id="89" name="文本框 88"/>
            <p:cNvSpPr txBox="1"/>
            <p:nvPr/>
          </p:nvSpPr>
          <p:spPr>
            <a:xfrm>
              <a:off x="3828458" y="1887429"/>
              <a:ext cx="972985" cy="261610"/>
            </a:xfrm>
            <a:prstGeom prst="rect">
              <a:avLst/>
            </a:prstGeom>
            <a:noFill/>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zh-CN"/>
              </a:defPPr>
              <a:lvl1pPr algn="ctr">
                <a:defRPr sz="1200" b="1">
                  <a:solidFill>
                    <a:schemeClr val="accent6">
                      <a:lumMod val="60000"/>
                      <a:lumOff val="40000"/>
                    </a:schemeClr>
                  </a:solidFill>
                </a:defRPr>
              </a:lvl1pPr>
            </a:lstStyle>
            <a:p>
              <a:r>
                <a:rPr lang="zh-CN" altLang="en-US" sz="1050" dirty="0">
                  <a:latin typeface="方正兰亭黑简体" panose="02000000000000000000" pitchFamily="2" charset="-122"/>
                  <a:ea typeface="方正兰亭黑简体" panose="02000000000000000000" pitchFamily="2" charset="-122"/>
                </a:rPr>
                <a:t>时间、数字</a:t>
              </a:r>
              <a:endParaRPr lang="zh-CN" altLang="en-US" sz="1050" dirty="0">
                <a:latin typeface="方正兰亭黑简体" panose="02000000000000000000" pitchFamily="2" charset="-122"/>
                <a:ea typeface="方正兰亭黑简体" panose="02000000000000000000" pitchFamily="2" charset="-122"/>
              </a:endParaRPr>
            </a:p>
          </p:txBody>
        </p:sp>
        <p:sp>
          <p:nvSpPr>
            <p:cNvPr id="90" name="文本框 89"/>
            <p:cNvSpPr txBox="1"/>
            <p:nvPr/>
          </p:nvSpPr>
          <p:spPr>
            <a:xfrm>
              <a:off x="5305499" y="1887429"/>
              <a:ext cx="828934" cy="261610"/>
            </a:xfrm>
            <a:prstGeom prst="rect">
              <a:avLst/>
            </a:prstGeom>
            <a:noFill/>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zh-CN"/>
              </a:defPPr>
              <a:lvl1pPr algn="ctr">
                <a:defRPr sz="1200" b="1">
                  <a:solidFill>
                    <a:schemeClr val="accent6">
                      <a:lumMod val="60000"/>
                      <a:lumOff val="40000"/>
                    </a:schemeClr>
                  </a:solidFill>
                </a:defRPr>
              </a:lvl1pPr>
            </a:lstStyle>
            <a:p>
              <a:r>
                <a:rPr lang="zh-CN" altLang="en-US" sz="1050" dirty="0">
                  <a:latin typeface="方正兰亭黑简体" panose="02000000000000000000" pitchFamily="2" charset="-122"/>
                  <a:ea typeface="方正兰亭黑简体" panose="02000000000000000000" pitchFamily="2" charset="-122"/>
                </a:rPr>
                <a:t>地理位置</a:t>
              </a:r>
              <a:endParaRPr lang="zh-CN" altLang="en-US" sz="1050" dirty="0">
                <a:latin typeface="方正兰亭黑简体" panose="02000000000000000000" pitchFamily="2" charset="-122"/>
                <a:ea typeface="方正兰亭黑简体" panose="02000000000000000000" pitchFamily="2" charset="-122"/>
              </a:endParaRPr>
            </a:p>
          </p:txBody>
        </p:sp>
        <p:sp>
          <p:nvSpPr>
            <p:cNvPr id="91" name="文本框 90"/>
            <p:cNvSpPr txBox="1"/>
            <p:nvPr/>
          </p:nvSpPr>
          <p:spPr>
            <a:xfrm>
              <a:off x="6599590" y="1887429"/>
              <a:ext cx="938157" cy="261610"/>
            </a:xfrm>
            <a:prstGeom prst="rect">
              <a:avLst/>
            </a:prstGeom>
            <a:noFill/>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zh-CN"/>
              </a:defPPr>
              <a:lvl1pPr algn="ctr">
                <a:defRPr sz="1200" b="1">
                  <a:solidFill>
                    <a:schemeClr val="accent6">
                      <a:lumMod val="60000"/>
                      <a:lumOff val="40000"/>
                    </a:schemeClr>
                  </a:solidFill>
                </a:defRPr>
              </a:lvl1pPr>
            </a:lstStyle>
            <a:p>
              <a:r>
                <a:rPr lang="zh-CN" altLang="en-US" sz="1050" dirty="0">
                  <a:latin typeface="方正兰亭黑简体" panose="02000000000000000000" pitchFamily="2" charset="-122"/>
                  <a:ea typeface="方正兰亭黑简体" panose="02000000000000000000" pitchFamily="2" charset="-122"/>
                </a:rPr>
                <a:t>向量</a:t>
              </a:r>
              <a:endParaRPr lang="zh-CN" altLang="en-US" sz="1050" dirty="0">
                <a:latin typeface="方正兰亭黑简体" panose="02000000000000000000" pitchFamily="2" charset="-122"/>
                <a:ea typeface="方正兰亭黑简体" panose="02000000000000000000" pitchFamily="2" charset="-122"/>
              </a:endParaRPr>
            </a:p>
          </p:txBody>
        </p:sp>
        <p:sp>
          <p:nvSpPr>
            <p:cNvPr id="8" name="矩形 7"/>
            <p:cNvSpPr/>
            <p:nvPr/>
          </p:nvSpPr>
          <p:spPr>
            <a:xfrm>
              <a:off x="1890125" y="1338610"/>
              <a:ext cx="2911318" cy="307777"/>
            </a:xfrm>
            <a:prstGeom prst="rect">
              <a:avLst/>
            </a:prstGeom>
          </p:spPr>
          <p:txBody>
            <a:bodyPr wrap="square">
              <a:spAutoFit/>
            </a:bodyPr>
            <a:lstStyle/>
            <a:p>
              <a:pPr algn="ctr"/>
              <a:r>
                <a:rPr lang="zh-CN" altLang="en-US" sz="1400" dirty="0">
                  <a:solidFill>
                    <a:schemeClr val="accent6">
                      <a:lumMod val="60000"/>
                      <a:lumOff val="40000"/>
                    </a:schemeClr>
                  </a:solidFill>
                  <a:latin typeface="方正兰亭黑简体" panose="02000000000000000000" pitchFamily="2" charset="-122"/>
                  <a:ea typeface="方正兰亭黑简体" panose="02000000000000000000" pitchFamily="2" charset="-122"/>
                </a:rPr>
                <a:t>搜索与推荐</a:t>
              </a:r>
              <a:endParaRPr lang="zh-CN" altLang="en-US" sz="1400" dirty="0">
                <a:solidFill>
                  <a:schemeClr val="accent6">
                    <a:lumMod val="60000"/>
                    <a:lumOff val="40000"/>
                  </a:schemeClr>
                </a:solidFill>
                <a:latin typeface="方正兰亭黑简体" panose="02000000000000000000" pitchFamily="2" charset="-122"/>
                <a:ea typeface="方正兰亭黑简体" panose="02000000000000000000" pitchFamily="2" charset="-122"/>
              </a:endParaRPr>
            </a:p>
          </p:txBody>
        </p:sp>
        <p:sp>
          <p:nvSpPr>
            <p:cNvPr id="9" name="矩形 8"/>
            <p:cNvSpPr/>
            <p:nvPr/>
          </p:nvSpPr>
          <p:spPr>
            <a:xfrm>
              <a:off x="4948873" y="1338610"/>
              <a:ext cx="2794694" cy="307777"/>
            </a:xfrm>
            <a:prstGeom prst="rect">
              <a:avLst/>
            </a:prstGeom>
          </p:spPr>
          <p:txBody>
            <a:bodyPr wrap="square">
              <a:spAutoFit/>
            </a:bodyPr>
            <a:lstStyle/>
            <a:p>
              <a:pPr algn="ctr"/>
              <a:r>
                <a:rPr lang="zh-CN" altLang="en-US" sz="1400" dirty="0">
                  <a:solidFill>
                    <a:schemeClr val="accent6">
                      <a:lumMod val="60000"/>
                      <a:lumOff val="40000"/>
                    </a:schemeClr>
                  </a:solidFill>
                  <a:latin typeface="方正兰亭黑简体" panose="02000000000000000000" pitchFamily="2" charset="-122"/>
                  <a:ea typeface="方正兰亭黑简体" panose="02000000000000000000" pitchFamily="2" charset="-122"/>
                </a:rPr>
                <a:t>日志与报表</a:t>
              </a:r>
              <a:endParaRPr lang="zh-CN" altLang="en-US" sz="1400" dirty="0">
                <a:solidFill>
                  <a:schemeClr val="accent6">
                    <a:lumMod val="60000"/>
                    <a:lumOff val="40000"/>
                  </a:schemeClr>
                </a:solidFill>
                <a:latin typeface="方正兰亭黑简体" panose="02000000000000000000" pitchFamily="2" charset="-122"/>
                <a:ea typeface="方正兰亭黑简体" panose="02000000000000000000" pitchFamily="2" charset="-122"/>
              </a:endParaRPr>
            </a:p>
          </p:txBody>
        </p:sp>
        <p:sp>
          <p:nvSpPr>
            <p:cNvPr id="95" name="矩形 94"/>
            <p:cNvSpPr/>
            <p:nvPr/>
          </p:nvSpPr>
          <p:spPr>
            <a:xfrm>
              <a:off x="1837429" y="2235231"/>
              <a:ext cx="2963899" cy="1266571"/>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070" b="1" dirty="0">
                  <a:solidFill>
                    <a:schemeClr val="accent6">
                      <a:lumMod val="60000"/>
                      <a:lumOff val="40000"/>
                    </a:schemeClr>
                  </a:solidFill>
                  <a:latin typeface="方正兰亭黑简体" panose="02000000000000000000" pitchFamily="2" charset="-122"/>
                  <a:ea typeface="方正兰亭黑简体" panose="02000000000000000000" pitchFamily="2" charset="-122"/>
                  <a:cs typeface="Huawei Sans" panose="020C0503030203020204" pitchFamily="34" charset="0"/>
                </a:rPr>
                <a:t>运维增强</a:t>
              </a:r>
              <a:endParaRPr lang="en-US" altLang="zh-CN" sz="1070" b="1" dirty="0">
                <a:solidFill>
                  <a:schemeClr val="accent6">
                    <a:lumMod val="60000"/>
                    <a:lumOff val="40000"/>
                  </a:schemeClr>
                </a:solidFill>
                <a:latin typeface="方正兰亭黑简体" panose="02000000000000000000" pitchFamily="2" charset="-122"/>
                <a:ea typeface="方正兰亭黑简体" panose="02000000000000000000" pitchFamily="2" charset="-122"/>
                <a:cs typeface="Huawei Sans" panose="020C0503030203020204" pitchFamily="34" charset="0"/>
              </a:endParaRPr>
            </a:p>
          </p:txBody>
        </p:sp>
        <p:sp>
          <p:nvSpPr>
            <p:cNvPr id="96" name="圆角矩形 88"/>
            <p:cNvSpPr/>
            <p:nvPr/>
          </p:nvSpPr>
          <p:spPr>
            <a:xfrm>
              <a:off x="2864365" y="2509373"/>
              <a:ext cx="857427" cy="215529"/>
            </a:xfrm>
            <a:prstGeom prst="roundRect">
              <a:avLst>
                <a:gd name="adj" fmla="val 31662"/>
              </a:avLst>
            </a:prstGeom>
          </p:spPr>
          <p:style>
            <a:lnRef idx="1">
              <a:schemeClr val="accent1"/>
            </a:lnRef>
            <a:fillRef idx="2">
              <a:schemeClr val="accent1"/>
            </a:fillRef>
            <a:effectRef idx="1">
              <a:schemeClr val="accent1"/>
            </a:effectRef>
            <a:fontRef idx="minor">
              <a:schemeClr val="dk1"/>
            </a:fontRef>
          </p:style>
          <p:txBody>
            <a:bodyPr lIns="39138" tIns="19569" rIns="39138" bIns="19569" rtlCol="0" anchor="ctr"/>
            <a:lstStyle/>
            <a:p>
              <a:pPr defTabSz="1087755"/>
              <a:r>
                <a:rPr lang="zh-CN" altLang="en-US" sz="990" dirty="0">
                  <a:solidFill>
                    <a:schemeClr val="tx1"/>
                  </a:solidFill>
                  <a:latin typeface="方正兰亭黑简体" panose="02000000000000000000" pitchFamily="2" charset="-122"/>
                  <a:ea typeface="方正兰亭黑简体" panose="02000000000000000000" pitchFamily="2" charset="-122"/>
                  <a:cs typeface="Huawei Sans" panose="020C0503030203020204" pitchFamily="34" charset="0"/>
                </a:rPr>
                <a:t>弹性伸缩</a:t>
              </a:r>
              <a:endParaRPr lang="zh-CN" altLang="en-US" sz="990" dirty="0">
                <a:solidFill>
                  <a:schemeClr val="tx1"/>
                </a:solidFill>
                <a:latin typeface="方正兰亭黑简体" panose="02000000000000000000" pitchFamily="2" charset="-122"/>
                <a:ea typeface="方正兰亭黑简体" panose="02000000000000000000" pitchFamily="2" charset="-122"/>
                <a:cs typeface="Huawei Sans" panose="020C0503030203020204" pitchFamily="34" charset="0"/>
              </a:endParaRPr>
            </a:p>
          </p:txBody>
        </p:sp>
        <p:sp>
          <p:nvSpPr>
            <p:cNvPr id="97" name="圆角矩形 88"/>
            <p:cNvSpPr/>
            <p:nvPr/>
          </p:nvSpPr>
          <p:spPr>
            <a:xfrm>
              <a:off x="1943104" y="2505720"/>
              <a:ext cx="826724" cy="215529"/>
            </a:xfrm>
            <a:prstGeom prst="roundRect">
              <a:avLst>
                <a:gd name="adj" fmla="val 31662"/>
              </a:avLst>
            </a:prstGeom>
          </p:spPr>
          <p:style>
            <a:lnRef idx="1">
              <a:schemeClr val="accent1"/>
            </a:lnRef>
            <a:fillRef idx="2">
              <a:schemeClr val="accent1"/>
            </a:fillRef>
            <a:effectRef idx="1">
              <a:schemeClr val="accent1"/>
            </a:effectRef>
            <a:fontRef idx="minor">
              <a:schemeClr val="dk1"/>
            </a:fontRef>
          </p:style>
          <p:txBody>
            <a:bodyPr lIns="39138" tIns="19569" rIns="39138" bIns="19569" rtlCol="0" anchor="ctr"/>
            <a:lstStyle/>
            <a:p>
              <a:pPr defTabSz="1087755"/>
              <a:r>
                <a:rPr lang="en-US" altLang="zh-CN" sz="990" dirty="0">
                  <a:solidFill>
                    <a:schemeClr val="tx1"/>
                  </a:solidFill>
                  <a:latin typeface="方正兰亭黑简体" panose="02000000000000000000" pitchFamily="2" charset="-122"/>
                  <a:ea typeface="方正兰亭黑简体" panose="02000000000000000000" pitchFamily="2" charset="-122"/>
                  <a:cs typeface="Huawei Sans" panose="020C0503030203020204" pitchFamily="34" charset="0"/>
                </a:rPr>
                <a:t>Min</a:t>
              </a:r>
              <a:r>
                <a:rPr lang="zh-CN" altLang="en-US" sz="990" dirty="0">
                  <a:solidFill>
                    <a:schemeClr val="tx1"/>
                  </a:solidFill>
                  <a:latin typeface="方正兰亭黑简体" panose="02000000000000000000" pitchFamily="2" charset="-122"/>
                  <a:ea typeface="方正兰亭黑简体" panose="02000000000000000000" pitchFamily="2" charset="-122"/>
                  <a:cs typeface="Huawei Sans" panose="020C0503030203020204" pitchFamily="34" charset="0"/>
                </a:rPr>
                <a:t>级部署</a:t>
              </a:r>
              <a:endParaRPr lang="zh-CN" altLang="en-US" sz="990" dirty="0">
                <a:solidFill>
                  <a:schemeClr val="tx1"/>
                </a:solidFill>
                <a:latin typeface="方正兰亭黑简体" panose="02000000000000000000" pitchFamily="2" charset="-122"/>
                <a:ea typeface="方正兰亭黑简体" panose="02000000000000000000" pitchFamily="2" charset="-122"/>
                <a:cs typeface="Huawei Sans" panose="020C0503030203020204" pitchFamily="34" charset="0"/>
              </a:endParaRPr>
            </a:p>
          </p:txBody>
        </p:sp>
        <p:sp>
          <p:nvSpPr>
            <p:cNvPr id="98" name="圆角矩形 88"/>
            <p:cNvSpPr/>
            <p:nvPr/>
          </p:nvSpPr>
          <p:spPr>
            <a:xfrm>
              <a:off x="3831474" y="2537176"/>
              <a:ext cx="836669" cy="215529"/>
            </a:xfrm>
            <a:prstGeom prst="roundRect">
              <a:avLst>
                <a:gd name="adj" fmla="val 31662"/>
              </a:avLst>
            </a:prstGeom>
          </p:spPr>
          <p:style>
            <a:lnRef idx="1">
              <a:schemeClr val="accent1"/>
            </a:lnRef>
            <a:fillRef idx="2">
              <a:schemeClr val="accent1"/>
            </a:fillRef>
            <a:effectRef idx="1">
              <a:schemeClr val="accent1"/>
            </a:effectRef>
            <a:fontRef idx="minor">
              <a:schemeClr val="dk1"/>
            </a:fontRef>
          </p:style>
          <p:txBody>
            <a:bodyPr lIns="39138" tIns="19569" rIns="39138" bIns="19569" rtlCol="0" anchor="ctr"/>
            <a:lstStyle/>
            <a:p>
              <a:pPr defTabSz="1087755"/>
              <a:r>
                <a:rPr lang="zh-CN" altLang="en-US" sz="990" dirty="0">
                  <a:solidFill>
                    <a:schemeClr val="tx1"/>
                  </a:solidFill>
                  <a:latin typeface="方正兰亭黑简体" panose="02000000000000000000" pitchFamily="2" charset="-122"/>
                  <a:ea typeface="方正兰亭黑简体" panose="02000000000000000000" pitchFamily="2" charset="-122"/>
                  <a:cs typeface="Huawei Sans" panose="020C0503030203020204" pitchFamily="34" charset="0"/>
                </a:rPr>
                <a:t>监控告警</a:t>
              </a:r>
              <a:endParaRPr lang="zh-CN" altLang="en-US" sz="990" dirty="0">
                <a:solidFill>
                  <a:schemeClr val="tx1"/>
                </a:solidFill>
                <a:latin typeface="方正兰亭黑简体" panose="02000000000000000000" pitchFamily="2" charset="-122"/>
                <a:ea typeface="方正兰亭黑简体" panose="02000000000000000000" pitchFamily="2" charset="-122"/>
                <a:cs typeface="Huawei Sans" panose="020C0503030203020204" pitchFamily="34" charset="0"/>
              </a:endParaRPr>
            </a:p>
          </p:txBody>
        </p:sp>
        <p:sp>
          <p:nvSpPr>
            <p:cNvPr id="99" name="圆角矩形 88"/>
            <p:cNvSpPr/>
            <p:nvPr/>
          </p:nvSpPr>
          <p:spPr>
            <a:xfrm>
              <a:off x="1926118" y="3132904"/>
              <a:ext cx="836669" cy="215529"/>
            </a:xfrm>
            <a:prstGeom prst="roundRect">
              <a:avLst>
                <a:gd name="adj" fmla="val 31662"/>
              </a:avLst>
            </a:prstGeom>
          </p:spPr>
          <p:style>
            <a:lnRef idx="1">
              <a:schemeClr val="accent1"/>
            </a:lnRef>
            <a:fillRef idx="2">
              <a:schemeClr val="accent1"/>
            </a:fillRef>
            <a:effectRef idx="1">
              <a:schemeClr val="accent1"/>
            </a:effectRef>
            <a:fontRef idx="minor">
              <a:schemeClr val="dk1"/>
            </a:fontRef>
          </p:style>
          <p:txBody>
            <a:bodyPr lIns="39138" tIns="19569" rIns="39138" bIns="19569" rtlCol="0" anchor="ctr"/>
            <a:lstStyle/>
            <a:p>
              <a:pPr defTabSz="1087755"/>
              <a:r>
                <a:rPr lang="zh-CN" altLang="en-US" sz="990" dirty="0">
                  <a:solidFill>
                    <a:schemeClr val="tx1"/>
                  </a:solidFill>
                  <a:latin typeface="方正兰亭黑简体" panose="02000000000000000000" pitchFamily="2" charset="-122"/>
                  <a:ea typeface="方正兰亭黑简体" panose="02000000000000000000" pitchFamily="2" charset="-122"/>
                  <a:cs typeface="Huawei Sans" panose="020C0503030203020204" pitchFamily="34" charset="0"/>
                </a:rPr>
                <a:t>自动备份</a:t>
              </a:r>
              <a:endParaRPr lang="zh-CN" altLang="en-US" sz="990" dirty="0">
                <a:solidFill>
                  <a:schemeClr val="tx1"/>
                </a:solidFill>
                <a:latin typeface="方正兰亭黑简体" panose="02000000000000000000" pitchFamily="2" charset="-122"/>
                <a:ea typeface="方正兰亭黑简体" panose="02000000000000000000" pitchFamily="2" charset="-122"/>
                <a:cs typeface="Huawei Sans" panose="020C0503030203020204" pitchFamily="34" charset="0"/>
              </a:endParaRPr>
            </a:p>
          </p:txBody>
        </p:sp>
        <p:sp>
          <p:nvSpPr>
            <p:cNvPr id="100" name="圆角矩形 88"/>
            <p:cNvSpPr/>
            <p:nvPr/>
          </p:nvSpPr>
          <p:spPr>
            <a:xfrm>
              <a:off x="2874877" y="3131932"/>
              <a:ext cx="836402" cy="215529"/>
            </a:xfrm>
            <a:prstGeom prst="roundRect">
              <a:avLst>
                <a:gd name="adj" fmla="val 31662"/>
              </a:avLst>
            </a:prstGeom>
          </p:spPr>
          <p:style>
            <a:lnRef idx="1">
              <a:schemeClr val="accent1"/>
            </a:lnRef>
            <a:fillRef idx="2">
              <a:schemeClr val="accent1"/>
            </a:fillRef>
            <a:effectRef idx="1">
              <a:schemeClr val="accent1"/>
            </a:effectRef>
            <a:fontRef idx="minor">
              <a:schemeClr val="dk1"/>
            </a:fontRef>
          </p:style>
          <p:txBody>
            <a:bodyPr lIns="39138" tIns="19569" rIns="39138" bIns="19569" rtlCol="0" anchor="ctr"/>
            <a:lstStyle/>
            <a:p>
              <a:pPr defTabSz="1087755"/>
              <a:r>
                <a:rPr lang="zh-CN" altLang="en-US" sz="990" dirty="0">
                  <a:solidFill>
                    <a:schemeClr val="tx1"/>
                  </a:solidFill>
                  <a:latin typeface="方正兰亭黑简体" panose="02000000000000000000" pitchFamily="2" charset="-122"/>
                  <a:ea typeface="方正兰亭黑简体" panose="02000000000000000000" pitchFamily="2" charset="-122"/>
                  <a:cs typeface="Huawei Sans" panose="020C0503030203020204" pitchFamily="34" charset="0"/>
                </a:rPr>
                <a:t>跨</a:t>
              </a:r>
              <a:r>
                <a:rPr lang="en-US" altLang="zh-CN" sz="990" dirty="0">
                  <a:solidFill>
                    <a:schemeClr val="tx1"/>
                  </a:solidFill>
                  <a:latin typeface="方正兰亭黑简体" panose="02000000000000000000" pitchFamily="2" charset="-122"/>
                  <a:ea typeface="方正兰亭黑简体" panose="02000000000000000000" pitchFamily="2" charset="-122"/>
                  <a:cs typeface="Huawei Sans" panose="020C0503030203020204" pitchFamily="34" charset="0"/>
                </a:rPr>
                <a:t>AZ</a:t>
              </a:r>
              <a:r>
                <a:rPr lang="zh-CN" altLang="en-US" sz="990" dirty="0">
                  <a:solidFill>
                    <a:schemeClr val="tx1"/>
                  </a:solidFill>
                  <a:latin typeface="方正兰亭黑简体" panose="02000000000000000000" pitchFamily="2" charset="-122"/>
                  <a:ea typeface="方正兰亭黑简体" panose="02000000000000000000" pitchFamily="2" charset="-122"/>
                  <a:cs typeface="Huawei Sans" panose="020C0503030203020204" pitchFamily="34" charset="0"/>
                </a:rPr>
                <a:t>高可用</a:t>
              </a:r>
              <a:endParaRPr lang="en-US" altLang="zh-CN" sz="990" dirty="0">
                <a:solidFill>
                  <a:schemeClr val="tx1"/>
                </a:solidFill>
                <a:latin typeface="方正兰亭黑简体" panose="02000000000000000000" pitchFamily="2" charset="-122"/>
                <a:ea typeface="方正兰亭黑简体" panose="02000000000000000000" pitchFamily="2" charset="-122"/>
                <a:cs typeface="Huawei Sans" panose="020C0503030203020204" pitchFamily="34" charset="0"/>
              </a:endParaRPr>
            </a:p>
          </p:txBody>
        </p:sp>
        <p:sp>
          <p:nvSpPr>
            <p:cNvPr id="104" name="圆角矩形 88"/>
            <p:cNvSpPr/>
            <p:nvPr/>
          </p:nvSpPr>
          <p:spPr>
            <a:xfrm>
              <a:off x="3826191" y="3138214"/>
              <a:ext cx="847235" cy="216509"/>
            </a:xfrm>
            <a:prstGeom prst="roundRect">
              <a:avLst>
                <a:gd name="adj" fmla="val 31662"/>
              </a:avLst>
            </a:prstGeom>
          </p:spPr>
          <p:style>
            <a:lnRef idx="1">
              <a:schemeClr val="accent1"/>
            </a:lnRef>
            <a:fillRef idx="2">
              <a:schemeClr val="accent1"/>
            </a:fillRef>
            <a:effectRef idx="1">
              <a:schemeClr val="accent1"/>
            </a:effectRef>
            <a:fontRef idx="minor">
              <a:schemeClr val="dk1"/>
            </a:fontRef>
          </p:style>
          <p:txBody>
            <a:bodyPr lIns="39138" tIns="19569" rIns="39138" bIns="19569" rtlCol="0" anchor="ctr"/>
            <a:lstStyle/>
            <a:p>
              <a:pPr defTabSz="1087755"/>
              <a:r>
                <a:rPr lang="zh-CN" altLang="en-US" sz="990" dirty="0">
                  <a:solidFill>
                    <a:schemeClr val="tx1"/>
                  </a:solidFill>
                  <a:latin typeface="方正兰亭黑简体" panose="02000000000000000000" pitchFamily="2" charset="-122"/>
                  <a:ea typeface="方正兰亭黑简体" panose="02000000000000000000" pitchFamily="2" charset="-122"/>
                  <a:cs typeface="Huawei Sans" panose="020C0503030203020204" pitchFamily="34" charset="0"/>
                </a:rPr>
                <a:t>认证与鉴权</a:t>
              </a:r>
              <a:endParaRPr lang="zh-CN" altLang="en-US" sz="990" dirty="0">
                <a:solidFill>
                  <a:schemeClr val="tx1"/>
                </a:solidFill>
                <a:latin typeface="方正兰亭黑简体" panose="02000000000000000000" pitchFamily="2" charset="-122"/>
                <a:ea typeface="方正兰亭黑简体" panose="02000000000000000000" pitchFamily="2" charset="-122"/>
                <a:cs typeface="Huawei Sans" panose="020C0503030203020204" pitchFamily="34" charset="0"/>
              </a:endParaRPr>
            </a:p>
          </p:txBody>
        </p:sp>
        <p:sp>
          <p:nvSpPr>
            <p:cNvPr id="105" name="矩形 104"/>
            <p:cNvSpPr/>
            <p:nvPr/>
          </p:nvSpPr>
          <p:spPr>
            <a:xfrm>
              <a:off x="4948873" y="2223710"/>
              <a:ext cx="2833861" cy="1276987"/>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070" b="1" dirty="0">
                  <a:solidFill>
                    <a:schemeClr val="accent6">
                      <a:lumMod val="60000"/>
                      <a:lumOff val="40000"/>
                    </a:schemeClr>
                  </a:solidFill>
                  <a:latin typeface="方正兰亭黑简体" panose="02000000000000000000" pitchFamily="2" charset="-122"/>
                  <a:ea typeface="方正兰亭黑简体" panose="02000000000000000000" pitchFamily="2" charset="-122"/>
                  <a:cs typeface="Huawei Sans" panose="020C0503030203020204" pitchFamily="34" charset="0"/>
                </a:rPr>
                <a:t>内核增强</a:t>
              </a:r>
              <a:endParaRPr lang="en-US" altLang="zh-CN" sz="1070" b="1" dirty="0">
                <a:solidFill>
                  <a:schemeClr val="accent6">
                    <a:lumMod val="60000"/>
                    <a:lumOff val="40000"/>
                  </a:schemeClr>
                </a:solidFill>
                <a:latin typeface="方正兰亭黑简体" panose="02000000000000000000" pitchFamily="2" charset="-122"/>
                <a:ea typeface="方正兰亭黑简体" panose="02000000000000000000" pitchFamily="2" charset="-122"/>
                <a:cs typeface="Huawei Sans" panose="020C0503030203020204" pitchFamily="34" charset="0"/>
              </a:endParaRPr>
            </a:p>
          </p:txBody>
        </p:sp>
        <p:sp>
          <p:nvSpPr>
            <p:cNvPr id="106" name="圆角矩形 88"/>
            <p:cNvSpPr/>
            <p:nvPr/>
          </p:nvSpPr>
          <p:spPr>
            <a:xfrm>
              <a:off x="5079080" y="3169652"/>
              <a:ext cx="764941" cy="228336"/>
            </a:xfrm>
            <a:prstGeom prst="roundRect">
              <a:avLst>
                <a:gd name="adj" fmla="val 31662"/>
              </a:avLst>
            </a:prstGeom>
          </p:spPr>
          <p:style>
            <a:lnRef idx="1">
              <a:schemeClr val="accent1"/>
            </a:lnRef>
            <a:fillRef idx="2">
              <a:schemeClr val="accent1"/>
            </a:fillRef>
            <a:effectRef idx="1">
              <a:schemeClr val="accent1"/>
            </a:effectRef>
            <a:fontRef idx="minor">
              <a:schemeClr val="dk1"/>
            </a:fontRef>
          </p:style>
          <p:txBody>
            <a:bodyPr lIns="39138" tIns="19569" rIns="39138" bIns="19569" rtlCol="0" anchor="ctr"/>
            <a:lstStyle/>
            <a:p>
              <a:pPr defTabSz="1087755"/>
              <a:r>
                <a:rPr lang="zh-CN" altLang="en-US" sz="990" dirty="0">
                  <a:solidFill>
                    <a:schemeClr val="tx1"/>
                  </a:solidFill>
                  <a:latin typeface="方正兰亭黑简体" panose="02000000000000000000" pitchFamily="2" charset="-122"/>
                  <a:ea typeface="方正兰亭黑简体" panose="02000000000000000000" pitchFamily="2" charset="-122"/>
                  <a:cs typeface="Huawei Sans" panose="020C0503030203020204" pitchFamily="34" charset="0"/>
                </a:rPr>
                <a:t>动态重试</a:t>
              </a:r>
              <a:endParaRPr lang="en-US" altLang="zh-CN" sz="990" dirty="0">
                <a:solidFill>
                  <a:schemeClr val="tx1"/>
                </a:solidFill>
                <a:latin typeface="方正兰亭黑简体" panose="02000000000000000000" pitchFamily="2" charset="-122"/>
                <a:ea typeface="方正兰亭黑简体" panose="02000000000000000000" pitchFamily="2" charset="-122"/>
                <a:cs typeface="Huawei Sans" panose="020C0503030203020204" pitchFamily="34" charset="0"/>
              </a:endParaRPr>
            </a:p>
          </p:txBody>
        </p:sp>
        <p:sp>
          <p:nvSpPr>
            <p:cNvPr id="108" name="圆角矩形 88"/>
            <p:cNvSpPr/>
            <p:nvPr/>
          </p:nvSpPr>
          <p:spPr>
            <a:xfrm>
              <a:off x="5089475" y="2830003"/>
              <a:ext cx="1109106" cy="228336"/>
            </a:xfrm>
            <a:prstGeom prst="roundRect">
              <a:avLst>
                <a:gd name="adj" fmla="val 31662"/>
              </a:avLst>
            </a:prstGeom>
          </p:spPr>
          <p:style>
            <a:lnRef idx="1">
              <a:schemeClr val="accent1"/>
            </a:lnRef>
            <a:fillRef idx="2">
              <a:schemeClr val="accent1"/>
            </a:fillRef>
            <a:effectRef idx="1">
              <a:schemeClr val="accent1"/>
            </a:effectRef>
            <a:fontRef idx="minor">
              <a:schemeClr val="dk1"/>
            </a:fontRef>
          </p:style>
          <p:txBody>
            <a:bodyPr lIns="39138" tIns="19569" rIns="39138" bIns="19569" rtlCol="0" anchor="ctr"/>
            <a:lstStyle/>
            <a:p>
              <a:pPr defTabSz="1087755"/>
              <a:r>
                <a:rPr lang="zh-CN" altLang="en-US" sz="990" dirty="0">
                  <a:solidFill>
                    <a:schemeClr val="tx1"/>
                  </a:solidFill>
                  <a:latin typeface="方正兰亭黑简体" panose="02000000000000000000" pitchFamily="2" charset="-122"/>
                  <a:ea typeface="方正兰亭黑简体" panose="02000000000000000000" pitchFamily="2" charset="-122"/>
                  <a:cs typeface="Huawei Sans" panose="020C0503030203020204" pitchFamily="34" charset="0"/>
                </a:rPr>
                <a:t>高性能向量检索</a:t>
              </a:r>
              <a:endParaRPr lang="en-US" altLang="zh-CN" sz="990" dirty="0">
                <a:solidFill>
                  <a:schemeClr val="tx1"/>
                </a:solidFill>
                <a:latin typeface="方正兰亭黑简体" panose="02000000000000000000" pitchFamily="2" charset="-122"/>
                <a:ea typeface="方正兰亭黑简体" panose="02000000000000000000" pitchFamily="2" charset="-122"/>
                <a:cs typeface="Huawei Sans" panose="020C0503030203020204" pitchFamily="34" charset="0"/>
              </a:endParaRPr>
            </a:p>
          </p:txBody>
        </p:sp>
        <p:sp>
          <p:nvSpPr>
            <p:cNvPr id="113" name="圆角矩形 88"/>
            <p:cNvSpPr/>
            <p:nvPr/>
          </p:nvSpPr>
          <p:spPr>
            <a:xfrm>
              <a:off x="6601643" y="2511102"/>
              <a:ext cx="720080" cy="228335"/>
            </a:xfrm>
            <a:prstGeom prst="roundRect">
              <a:avLst>
                <a:gd name="adj" fmla="val 31662"/>
              </a:avLst>
            </a:prstGeom>
          </p:spPr>
          <p:style>
            <a:lnRef idx="1">
              <a:schemeClr val="accent1"/>
            </a:lnRef>
            <a:fillRef idx="2">
              <a:schemeClr val="accent1"/>
            </a:fillRef>
            <a:effectRef idx="1">
              <a:schemeClr val="accent1"/>
            </a:effectRef>
            <a:fontRef idx="minor">
              <a:schemeClr val="dk1"/>
            </a:fontRef>
          </p:style>
          <p:txBody>
            <a:bodyPr lIns="39138" tIns="19569" rIns="39138" bIns="19569" rtlCol="0" anchor="ctr"/>
            <a:lstStyle/>
            <a:p>
              <a:pPr defTabSz="1087755"/>
              <a:r>
                <a:rPr lang="zh-CN" altLang="en-US" sz="990" dirty="0">
                  <a:solidFill>
                    <a:schemeClr val="tx1"/>
                  </a:solidFill>
                  <a:latin typeface="方正兰亭黑简体" panose="02000000000000000000" pitchFamily="2" charset="-122"/>
                  <a:ea typeface="方正兰亭黑简体" panose="02000000000000000000" pitchFamily="2" charset="-122"/>
                  <a:cs typeface="Huawei Sans" panose="020C0503030203020204" pitchFamily="34" charset="0"/>
                </a:rPr>
                <a:t>存算分离</a:t>
              </a:r>
              <a:endParaRPr lang="zh-CN" altLang="en-US" sz="990" dirty="0">
                <a:solidFill>
                  <a:schemeClr val="tx1"/>
                </a:solidFill>
                <a:latin typeface="方正兰亭黑简体" panose="02000000000000000000" pitchFamily="2" charset="-122"/>
                <a:ea typeface="方正兰亭黑简体" panose="02000000000000000000" pitchFamily="2" charset="-122"/>
                <a:cs typeface="Huawei Sans" panose="020C0503030203020204" pitchFamily="34" charset="0"/>
              </a:endParaRPr>
            </a:p>
          </p:txBody>
        </p:sp>
        <p:sp>
          <p:nvSpPr>
            <p:cNvPr id="120" name="圆角矩形 88"/>
            <p:cNvSpPr/>
            <p:nvPr/>
          </p:nvSpPr>
          <p:spPr>
            <a:xfrm>
              <a:off x="6249973" y="2827539"/>
              <a:ext cx="823203" cy="228335"/>
            </a:xfrm>
            <a:prstGeom prst="roundRect">
              <a:avLst>
                <a:gd name="adj" fmla="val 31662"/>
              </a:avLst>
            </a:prstGeom>
          </p:spPr>
          <p:style>
            <a:lnRef idx="1">
              <a:schemeClr val="accent1"/>
            </a:lnRef>
            <a:fillRef idx="2">
              <a:schemeClr val="accent1"/>
            </a:fillRef>
            <a:effectRef idx="1">
              <a:schemeClr val="accent1"/>
            </a:effectRef>
            <a:fontRef idx="minor">
              <a:schemeClr val="dk1"/>
            </a:fontRef>
          </p:style>
          <p:txBody>
            <a:bodyPr lIns="39138" tIns="19569" rIns="39138" bIns="19569" rtlCol="0" anchor="ctr"/>
            <a:lstStyle/>
            <a:p>
              <a:pPr defTabSz="1087755"/>
              <a:r>
                <a:rPr lang="zh-CN" altLang="en-US" sz="990" dirty="0">
                  <a:solidFill>
                    <a:schemeClr val="tx1"/>
                  </a:solidFill>
                  <a:latin typeface="方正兰亭黑简体" panose="02000000000000000000" pitchFamily="2" charset="-122"/>
                  <a:ea typeface="方正兰亭黑简体" panose="02000000000000000000" pitchFamily="2" charset="-122"/>
                  <a:cs typeface="Huawei Sans" panose="020C0503030203020204" pitchFamily="34" charset="0"/>
                </a:rPr>
                <a:t>慢报表加速</a:t>
              </a:r>
              <a:endParaRPr lang="zh-CN" altLang="en-US" sz="990" dirty="0">
                <a:solidFill>
                  <a:schemeClr val="tx1"/>
                </a:solidFill>
                <a:latin typeface="方正兰亭黑简体" panose="02000000000000000000" pitchFamily="2" charset="-122"/>
                <a:ea typeface="方正兰亭黑简体" panose="02000000000000000000" pitchFamily="2" charset="-122"/>
                <a:cs typeface="Huawei Sans" panose="020C0503030203020204" pitchFamily="34" charset="0"/>
              </a:endParaRPr>
            </a:p>
          </p:txBody>
        </p:sp>
        <p:sp>
          <p:nvSpPr>
            <p:cNvPr id="121" name="圆角矩形 88"/>
            <p:cNvSpPr/>
            <p:nvPr/>
          </p:nvSpPr>
          <p:spPr>
            <a:xfrm>
              <a:off x="5852999" y="2509373"/>
              <a:ext cx="676636" cy="228335"/>
            </a:xfrm>
            <a:prstGeom prst="roundRect">
              <a:avLst>
                <a:gd name="adj" fmla="val 31662"/>
              </a:avLst>
            </a:prstGeom>
          </p:spPr>
          <p:style>
            <a:lnRef idx="1">
              <a:schemeClr val="accent1"/>
            </a:lnRef>
            <a:fillRef idx="2">
              <a:schemeClr val="accent1"/>
            </a:fillRef>
            <a:effectRef idx="1">
              <a:schemeClr val="accent1"/>
            </a:effectRef>
            <a:fontRef idx="minor">
              <a:schemeClr val="dk1"/>
            </a:fontRef>
          </p:style>
          <p:txBody>
            <a:bodyPr lIns="39138" tIns="19569" rIns="39138" bIns="19569" rtlCol="0" anchor="ctr"/>
            <a:lstStyle/>
            <a:p>
              <a:pPr defTabSz="1087755"/>
              <a:r>
                <a:rPr lang="zh-CN" altLang="en-US" sz="990" dirty="0">
                  <a:solidFill>
                    <a:schemeClr val="tx1"/>
                  </a:solidFill>
                  <a:latin typeface="方正兰亭黑简体" panose="02000000000000000000" pitchFamily="2" charset="-122"/>
                  <a:ea typeface="方正兰亭黑简体" panose="02000000000000000000" pitchFamily="2" charset="-122"/>
                  <a:cs typeface="Huawei Sans" panose="020C0503030203020204" pitchFamily="34" charset="0"/>
                </a:rPr>
                <a:t>冷热分离</a:t>
              </a:r>
              <a:endParaRPr lang="zh-CN" altLang="en-US" sz="990" dirty="0">
                <a:solidFill>
                  <a:schemeClr val="tx1"/>
                </a:solidFill>
                <a:latin typeface="方正兰亭黑简体" panose="02000000000000000000" pitchFamily="2" charset="-122"/>
                <a:ea typeface="方正兰亭黑简体" panose="02000000000000000000" pitchFamily="2" charset="-122"/>
                <a:cs typeface="Huawei Sans" panose="020C0503030203020204" pitchFamily="34" charset="0"/>
              </a:endParaRPr>
            </a:p>
          </p:txBody>
        </p:sp>
        <p:sp>
          <p:nvSpPr>
            <p:cNvPr id="123" name="圆角矩形 88"/>
            <p:cNvSpPr/>
            <p:nvPr/>
          </p:nvSpPr>
          <p:spPr>
            <a:xfrm>
              <a:off x="2864365" y="2816865"/>
              <a:ext cx="857427" cy="215529"/>
            </a:xfrm>
            <a:prstGeom prst="roundRect">
              <a:avLst>
                <a:gd name="adj" fmla="val 31662"/>
              </a:avLst>
            </a:prstGeom>
          </p:spPr>
          <p:style>
            <a:lnRef idx="1">
              <a:schemeClr val="accent1"/>
            </a:lnRef>
            <a:fillRef idx="2">
              <a:schemeClr val="accent1"/>
            </a:fillRef>
            <a:effectRef idx="1">
              <a:schemeClr val="accent1"/>
            </a:effectRef>
            <a:fontRef idx="minor">
              <a:schemeClr val="dk1"/>
            </a:fontRef>
          </p:style>
          <p:txBody>
            <a:bodyPr lIns="39138" tIns="19569" rIns="39138" bIns="19569" rtlCol="0" anchor="ctr"/>
            <a:lstStyle/>
            <a:p>
              <a:pPr defTabSz="1087755"/>
              <a:r>
                <a:rPr lang="zh-CN" altLang="en-US" sz="990" dirty="0">
                  <a:solidFill>
                    <a:schemeClr val="tx1"/>
                  </a:solidFill>
                  <a:latin typeface="方正兰亭黑简体" panose="02000000000000000000" pitchFamily="2" charset="-122"/>
                  <a:ea typeface="方正兰亭黑简体" panose="02000000000000000000" pitchFamily="2" charset="-122"/>
                  <a:cs typeface="Huawei Sans" panose="020C0503030203020204" pitchFamily="34" charset="0"/>
                </a:rPr>
                <a:t>插件管理</a:t>
              </a:r>
              <a:endParaRPr lang="zh-CN" altLang="en-US" sz="990" dirty="0">
                <a:solidFill>
                  <a:schemeClr val="tx1"/>
                </a:solidFill>
                <a:latin typeface="方正兰亭黑简体" panose="02000000000000000000" pitchFamily="2" charset="-122"/>
                <a:ea typeface="方正兰亭黑简体" panose="02000000000000000000" pitchFamily="2" charset="-122"/>
                <a:cs typeface="Huawei Sans" panose="020C0503030203020204" pitchFamily="34" charset="0"/>
              </a:endParaRPr>
            </a:p>
          </p:txBody>
        </p:sp>
        <p:sp>
          <p:nvSpPr>
            <p:cNvPr id="124" name="圆角矩形 88"/>
            <p:cNvSpPr/>
            <p:nvPr/>
          </p:nvSpPr>
          <p:spPr>
            <a:xfrm>
              <a:off x="1935345" y="2811445"/>
              <a:ext cx="847235" cy="215529"/>
            </a:xfrm>
            <a:prstGeom prst="roundRect">
              <a:avLst>
                <a:gd name="adj" fmla="val 31662"/>
              </a:avLst>
            </a:prstGeom>
          </p:spPr>
          <p:style>
            <a:lnRef idx="1">
              <a:schemeClr val="accent1"/>
            </a:lnRef>
            <a:fillRef idx="2">
              <a:schemeClr val="accent1"/>
            </a:fillRef>
            <a:effectRef idx="1">
              <a:schemeClr val="accent1"/>
            </a:effectRef>
            <a:fontRef idx="minor">
              <a:schemeClr val="dk1"/>
            </a:fontRef>
          </p:style>
          <p:txBody>
            <a:bodyPr lIns="39138" tIns="19569" rIns="39138" bIns="19569" rtlCol="0" anchor="ctr"/>
            <a:lstStyle/>
            <a:p>
              <a:pPr defTabSz="1087755"/>
              <a:r>
                <a:rPr lang="zh-CN" altLang="en-US" sz="990" dirty="0">
                  <a:solidFill>
                    <a:schemeClr val="tx1"/>
                  </a:solidFill>
                  <a:latin typeface="方正兰亭黑简体" panose="02000000000000000000" pitchFamily="2" charset="-122"/>
                  <a:ea typeface="方正兰亭黑简体" panose="02000000000000000000" pitchFamily="2" charset="-122"/>
                  <a:cs typeface="Huawei Sans" panose="020C0503030203020204" pitchFamily="34" charset="0"/>
                </a:rPr>
                <a:t>参数管理</a:t>
              </a:r>
              <a:endParaRPr lang="zh-CN" altLang="en-US" sz="990" dirty="0">
                <a:solidFill>
                  <a:schemeClr val="tx1"/>
                </a:solidFill>
                <a:latin typeface="方正兰亭黑简体" panose="02000000000000000000" pitchFamily="2" charset="-122"/>
                <a:ea typeface="方正兰亭黑简体" panose="02000000000000000000" pitchFamily="2" charset="-122"/>
                <a:cs typeface="Huawei Sans" panose="020C0503030203020204" pitchFamily="34" charset="0"/>
              </a:endParaRPr>
            </a:p>
          </p:txBody>
        </p:sp>
        <p:sp>
          <p:nvSpPr>
            <p:cNvPr id="129" name="圆角矩形 88"/>
            <p:cNvSpPr/>
            <p:nvPr/>
          </p:nvSpPr>
          <p:spPr>
            <a:xfrm>
              <a:off x="5084988" y="2498211"/>
              <a:ext cx="698937" cy="228335"/>
            </a:xfrm>
            <a:prstGeom prst="roundRect">
              <a:avLst>
                <a:gd name="adj" fmla="val 31662"/>
              </a:avLst>
            </a:prstGeom>
          </p:spPr>
          <p:style>
            <a:lnRef idx="1">
              <a:schemeClr val="accent1"/>
            </a:lnRef>
            <a:fillRef idx="2">
              <a:schemeClr val="accent1"/>
            </a:fillRef>
            <a:effectRef idx="1">
              <a:schemeClr val="accent1"/>
            </a:effectRef>
            <a:fontRef idx="minor">
              <a:schemeClr val="dk1"/>
            </a:fontRef>
          </p:style>
          <p:txBody>
            <a:bodyPr lIns="39138" tIns="19569" rIns="39138" bIns="19569" rtlCol="0" anchor="ctr"/>
            <a:lstStyle/>
            <a:p>
              <a:pPr defTabSz="1087755"/>
              <a:r>
                <a:rPr lang="zh-CN" altLang="en-US" sz="990" dirty="0">
                  <a:solidFill>
                    <a:schemeClr val="tx1"/>
                  </a:solidFill>
                  <a:latin typeface="方正兰亭黑简体" panose="02000000000000000000" pitchFamily="2" charset="-122"/>
                  <a:ea typeface="方正兰亭黑简体" panose="02000000000000000000" pitchFamily="2" charset="-122"/>
                  <a:cs typeface="Huawei Sans" panose="020C0503030203020204" pitchFamily="34" charset="0"/>
                </a:rPr>
                <a:t>读写分离</a:t>
              </a:r>
              <a:endParaRPr lang="zh-CN" altLang="en-US" sz="990" dirty="0">
                <a:solidFill>
                  <a:schemeClr val="tx1"/>
                </a:solidFill>
                <a:latin typeface="方正兰亭黑简体" panose="02000000000000000000" pitchFamily="2" charset="-122"/>
                <a:ea typeface="方正兰亭黑简体" panose="02000000000000000000" pitchFamily="2" charset="-122"/>
                <a:cs typeface="Huawei Sans" panose="020C0503030203020204" pitchFamily="34" charset="0"/>
              </a:endParaRPr>
            </a:p>
          </p:txBody>
        </p:sp>
        <p:sp>
          <p:nvSpPr>
            <p:cNvPr id="132" name="圆角矩形 88"/>
            <p:cNvSpPr/>
            <p:nvPr/>
          </p:nvSpPr>
          <p:spPr>
            <a:xfrm>
              <a:off x="5932716" y="3159331"/>
              <a:ext cx="854776" cy="228336"/>
            </a:xfrm>
            <a:prstGeom prst="roundRect">
              <a:avLst>
                <a:gd name="adj" fmla="val 31662"/>
              </a:avLst>
            </a:prstGeom>
          </p:spPr>
          <p:style>
            <a:lnRef idx="1">
              <a:schemeClr val="accent1"/>
            </a:lnRef>
            <a:fillRef idx="2">
              <a:schemeClr val="accent1"/>
            </a:fillRef>
            <a:effectRef idx="1">
              <a:schemeClr val="accent1"/>
            </a:effectRef>
            <a:fontRef idx="minor">
              <a:schemeClr val="dk1"/>
            </a:fontRef>
          </p:style>
          <p:txBody>
            <a:bodyPr lIns="39138" tIns="19569" rIns="39138" bIns="19569" rtlCol="0" anchor="ctr"/>
            <a:lstStyle/>
            <a:p>
              <a:pPr defTabSz="1087755"/>
              <a:r>
                <a:rPr lang="zh-CN" altLang="en-US" sz="990" dirty="0">
                  <a:solidFill>
                    <a:schemeClr val="tx1"/>
                  </a:solidFill>
                  <a:latin typeface="方正兰亭黑简体" panose="02000000000000000000" pitchFamily="2" charset="-122"/>
                  <a:ea typeface="方正兰亭黑简体" panose="02000000000000000000" pitchFamily="2" charset="-122"/>
                  <a:cs typeface="Huawei Sans" panose="020C0503030203020204" pitchFamily="34" charset="0"/>
                </a:rPr>
                <a:t>基于</a:t>
              </a:r>
              <a:r>
                <a:rPr lang="en-US" altLang="zh-CN" sz="990" dirty="0">
                  <a:solidFill>
                    <a:schemeClr val="tx1"/>
                  </a:solidFill>
                  <a:latin typeface="方正兰亭黑简体" panose="02000000000000000000" pitchFamily="2" charset="-122"/>
                  <a:ea typeface="方正兰亭黑简体" panose="02000000000000000000" pitchFamily="2" charset="-122"/>
                  <a:cs typeface="Huawei Sans" panose="020C0503030203020204" pitchFamily="34" charset="0"/>
                </a:rPr>
                <a:t>RT</a:t>
              </a:r>
              <a:r>
                <a:rPr lang="zh-CN" altLang="en-US" sz="990" dirty="0">
                  <a:solidFill>
                    <a:schemeClr val="tx1"/>
                  </a:solidFill>
                  <a:latin typeface="方正兰亭黑简体" panose="02000000000000000000" pitchFamily="2" charset="-122"/>
                  <a:ea typeface="方正兰亭黑简体" panose="02000000000000000000" pitchFamily="2" charset="-122"/>
                  <a:cs typeface="Huawei Sans" panose="020C0503030203020204" pitchFamily="34" charset="0"/>
                </a:rPr>
                <a:t>路由</a:t>
              </a:r>
              <a:endParaRPr lang="en-US" altLang="zh-CN" sz="990" dirty="0">
                <a:solidFill>
                  <a:schemeClr val="tx1"/>
                </a:solidFill>
                <a:latin typeface="方正兰亭黑简体" panose="02000000000000000000" pitchFamily="2" charset="-122"/>
                <a:ea typeface="方正兰亭黑简体" panose="02000000000000000000" pitchFamily="2" charset="-122"/>
                <a:cs typeface="Huawei Sans" panose="020C0503030203020204" pitchFamily="34" charset="0"/>
              </a:endParaRPr>
            </a:p>
          </p:txBody>
        </p:sp>
        <p:sp>
          <p:nvSpPr>
            <p:cNvPr id="133" name="圆角矩形 88"/>
            <p:cNvSpPr/>
            <p:nvPr/>
          </p:nvSpPr>
          <p:spPr>
            <a:xfrm>
              <a:off x="3826191" y="2835330"/>
              <a:ext cx="847235" cy="216509"/>
            </a:xfrm>
            <a:prstGeom prst="roundRect">
              <a:avLst>
                <a:gd name="adj" fmla="val 31662"/>
              </a:avLst>
            </a:prstGeom>
          </p:spPr>
          <p:style>
            <a:lnRef idx="1">
              <a:schemeClr val="accent1"/>
            </a:lnRef>
            <a:fillRef idx="2">
              <a:schemeClr val="accent1"/>
            </a:fillRef>
            <a:effectRef idx="1">
              <a:schemeClr val="accent1"/>
            </a:effectRef>
            <a:fontRef idx="minor">
              <a:schemeClr val="dk1"/>
            </a:fontRef>
          </p:style>
          <p:txBody>
            <a:bodyPr lIns="39138" tIns="19569" rIns="39138" bIns="19569" rtlCol="0" anchor="ctr"/>
            <a:lstStyle/>
            <a:p>
              <a:pPr defTabSz="1087755"/>
              <a:r>
                <a:rPr lang="zh-CN" altLang="en-US" sz="990" dirty="0">
                  <a:solidFill>
                    <a:schemeClr val="tx1"/>
                  </a:solidFill>
                  <a:latin typeface="方正兰亭黑简体" panose="02000000000000000000" pitchFamily="2" charset="-122"/>
                  <a:ea typeface="方正兰亭黑简体" panose="02000000000000000000" pitchFamily="2" charset="-122"/>
                  <a:cs typeface="Huawei Sans" panose="020C0503030203020204" pitchFamily="34" charset="0"/>
                </a:rPr>
                <a:t>词库管理</a:t>
              </a:r>
              <a:endParaRPr lang="zh-CN" altLang="en-US" sz="990" dirty="0">
                <a:solidFill>
                  <a:schemeClr val="tx1"/>
                </a:solidFill>
                <a:latin typeface="方正兰亭黑简体" panose="02000000000000000000" pitchFamily="2" charset="-122"/>
                <a:ea typeface="方正兰亭黑简体" panose="02000000000000000000" pitchFamily="2" charset="-122"/>
                <a:cs typeface="Huawei Sans" panose="020C0503030203020204" pitchFamily="34" charset="0"/>
              </a:endParaRPr>
            </a:p>
          </p:txBody>
        </p:sp>
        <p:sp>
          <p:nvSpPr>
            <p:cNvPr id="135" name="文本框 134"/>
            <p:cNvSpPr txBox="1"/>
            <p:nvPr/>
          </p:nvSpPr>
          <p:spPr>
            <a:xfrm>
              <a:off x="5368366" y="4347751"/>
              <a:ext cx="2414367" cy="230832"/>
            </a:xfrm>
            <a:prstGeom prst="rect">
              <a:avLst/>
            </a:prstGeom>
            <a:solidFill>
              <a:srgbClr val="4F81BD"/>
            </a:solidFill>
          </p:spPr>
          <p:txBody>
            <a:bodyPr wrap="square" rtlCol="0">
              <a:spAutoFit/>
            </a:bodyPr>
            <a:lstStyle>
              <a:defPPr>
                <a:defRPr lang="zh-CN"/>
              </a:defPPr>
              <a:lvl1pPr>
                <a:defRPr sz="1200">
                  <a:solidFill>
                    <a:schemeClr val="bg1"/>
                  </a:solidFill>
                </a:defRPr>
              </a:lvl1pPr>
            </a:lstStyle>
            <a:p>
              <a:r>
                <a:rPr lang="en-US" altLang="zh-CN" sz="900" b="1" dirty="0">
                  <a:latin typeface="Huawei Sans" panose="020B0503020204020204" pitchFamily="34" charset="-122"/>
                  <a:ea typeface="Huawei Sans" panose="020B0503020204020204" pitchFamily="34" charset="-122"/>
                  <a:cs typeface="Huawei Sans" panose="020B0503020204020204" pitchFamily="34" charset="-122"/>
                </a:rPr>
                <a:t>CDM</a:t>
              </a:r>
              <a:r>
                <a:rPr lang="en-US" altLang="zh-CN" sz="900" dirty="0">
                  <a:latin typeface="Huawei Sans" panose="020B0503020204020204" pitchFamily="34" charset="-122"/>
                  <a:ea typeface="Huawei Sans" panose="020B0503020204020204" pitchFamily="34" charset="-122"/>
                  <a:cs typeface="Huawei Sans" panose="020B0503020204020204" pitchFamily="34" charset="-122"/>
                </a:rPr>
                <a:t>(Hadoop</a:t>
              </a:r>
              <a:r>
                <a:rPr lang="zh-CN" altLang="en-US" sz="900" dirty="0">
                  <a:latin typeface="Huawei Sans" panose="020B0503020204020204" pitchFamily="34" charset="-122"/>
                  <a:ea typeface="Huawei Sans" panose="020B0503020204020204" pitchFamily="34" charset="-122"/>
                  <a:cs typeface="Huawei Sans" panose="020B0503020204020204" pitchFamily="34" charset="-122"/>
                </a:rPr>
                <a:t>、对象存储、数据库</a:t>
              </a:r>
              <a:r>
                <a:rPr lang="en-US" altLang="zh-CN" sz="900" dirty="0">
                  <a:latin typeface="Huawei Sans" panose="020B0503020204020204" pitchFamily="34" charset="-122"/>
                  <a:ea typeface="Huawei Sans" panose="020B0503020204020204" pitchFamily="34" charset="-122"/>
                  <a:cs typeface="Huawei Sans" panose="020B0503020204020204" pitchFamily="34" charset="-122"/>
                </a:rPr>
                <a:t>/NoSQL)</a:t>
              </a:r>
              <a:endParaRPr lang="zh-CN" altLang="en-US" sz="900" dirty="0">
                <a:latin typeface="Huawei Sans" panose="020B0503020204020204" pitchFamily="34" charset="-122"/>
                <a:ea typeface="Huawei Sans" panose="020B0503020204020204" pitchFamily="34" charset="-122"/>
                <a:cs typeface="Huawei Sans" panose="020B0503020204020204" pitchFamily="34" charset="-122"/>
              </a:endParaRPr>
            </a:p>
          </p:txBody>
        </p:sp>
        <p:sp>
          <p:nvSpPr>
            <p:cNvPr id="14" name="文本框 13"/>
            <p:cNvSpPr txBox="1"/>
            <p:nvPr/>
          </p:nvSpPr>
          <p:spPr>
            <a:xfrm>
              <a:off x="1834401" y="3903653"/>
              <a:ext cx="542430" cy="246221"/>
            </a:xfrm>
            <a:prstGeom prst="rect">
              <a:avLst/>
            </a:prstGeom>
            <a:no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zh-CN" altLang="en-US" sz="1000" b="1" dirty="0">
                  <a:solidFill>
                    <a:schemeClr val="bg1"/>
                  </a:solidFill>
                </a:rPr>
                <a:t>过滤</a:t>
              </a:r>
              <a:endParaRPr lang="zh-CN" altLang="en-US" sz="1000" b="1" dirty="0">
                <a:solidFill>
                  <a:schemeClr val="bg1"/>
                </a:solidFill>
              </a:endParaRPr>
            </a:p>
          </p:txBody>
        </p:sp>
        <p:sp>
          <p:nvSpPr>
            <p:cNvPr id="137" name="文本框 136"/>
            <p:cNvSpPr txBox="1"/>
            <p:nvPr/>
          </p:nvSpPr>
          <p:spPr>
            <a:xfrm>
              <a:off x="2602829" y="3903653"/>
              <a:ext cx="542430" cy="246221"/>
            </a:xfrm>
            <a:prstGeom prst="rect">
              <a:avLst/>
            </a:prstGeom>
            <a:no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zh-CN" altLang="en-US" sz="1000" b="1" dirty="0">
                  <a:solidFill>
                    <a:schemeClr val="bg1"/>
                  </a:solidFill>
                </a:rPr>
                <a:t>切割</a:t>
              </a:r>
              <a:endParaRPr lang="zh-CN" altLang="en-US" sz="1000" b="1" dirty="0">
                <a:solidFill>
                  <a:schemeClr val="bg1"/>
                </a:solidFill>
              </a:endParaRPr>
            </a:p>
          </p:txBody>
        </p:sp>
        <p:sp>
          <p:nvSpPr>
            <p:cNvPr id="138" name="文本框 137"/>
            <p:cNvSpPr txBox="1"/>
            <p:nvPr/>
          </p:nvSpPr>
          <p:spPr>
            <a:xfrm>
              <a:off x="3466925" y="3903653"/>
              <a:ext cx="542430" cy="246221"/>
            </a:xfrm>
            <a:prstGeom prst="rect">
              <a:avLst/>
            </a:prstGeom>
            <a:no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zh-CN" altLang="en-US" sz="1000" b="1" dirty="0">
                  <a:solidFill>
                    <a:schemeClr val="bg1"/>
                  </a:solidFill>
                </a:rPr>
                <a:t>清洗</a:t>
              </a:r>
              <a:endParaRPr lang="zh-CN" altLang="en-US" sz="1000" b="1" dirty="0">
                <a:solidFill>
                  <a:schemeClr val="bg1"/>
                </a:solidFill>
              </a:endParaRPr>
            </a:p>
          </p:txBody>
        </p:sp>
        <p:sp>
          <p:nvSpPr>
            <p:cNvPr id="139" name="文本框 138"/>
            <p:cNvSpPr txBox="1"/>
            <p:nvPr/>
          </p:nvSpPr>
          <p:spPr>
            <a:xfrm>
              <a:off x="4259013" y="3903653"/>
              <a:ext cx="542430" cy="246221"/>
            </a:xfrm>
            <a:prstGeom prst="rect">
              <a:avLst/>
            </a:prstGeom>
            <a:no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zh-CN" altLang="en-US" sz="1000" b="1" dirty="0">
                  <a:solidFill>
                    <a:schemeClr val="bg1"/>
                  </a:solidFill>
                </a:rPr>
                <a:t>转换</a:t>
              </a:r>
              <a:endParaRPr lang="zh-CN" altLang="en-US" sz="1000" b="1" dirty="0">
                <a:solidFill>
                  <a:schemeClr val="bg1"/>
                </a:solidFill>
              </a:endParaRPr>
            </a:p>
          </p:txBody>
        </p:sp>
        <p:sp>
          <p:nvSpPr>
            <p:cNvPr id="145" name="文本框 144"/>
            <p:cNvSpPr txBox="1"/>
            <p:nvPr/>
          </p:nvSpPr>
          <p:spPr>
            <a:xfrm>
              <a:off x="2984668" y="3659156"/>
              <a:ext cx="952679" cy="276999"/>
            </a:xfrm>
            <a:prstGeom prst="rect">
              <a:avLst/>
            </a:prstGeom>
            <a:noFill/>
          </p:spPr>
          <p:txBody>
            <a:bodyPr wrap="square" rtlCol="0">
              <a:spAutoFit/>
            </a:bodyPr>
            <a:lstStyle/>
            <a:p>
              <a:r>
                <a:rPr lang="en-US" altLang="zh-CN" sz="1200" b="1" dirty="0">
                  <a:solidFill>
                    <a:schemeClr val="bg1"/>
                  </a:solidFill>
                </a:rPr>
                <a:t>Logstash</a:t>
              </a:r>
              <a:endParaRPr lang="zh-CN" altLang="en-US" sz="1200" b="1" dirty="0"/>
            </a:p>
          </p:txBody>
        </p:sp>
        <p:sp>
          <p:nvSpPr>
            <p:cNvPr id="146" name="文本框 145"/>
            <p:cNvSpPr txBox="1"/>
            <p:nvPr/>
          </p:nvSpPr>
          <p:spPr>
            <a:xfrm>
              <a:off x="4977904" y="3645818"/>
              <a:ext cx="2804829" cy="574323"/>
            </a:xfrm>
            <a:prstGeom prst="rect">
              <a:avLst/>
            </a:prstGeom>
            <a:solidFill>
              <a:srgbClr val="123752"/>
            </a:solid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defPPr>
                <a:defRPr lang="zh-CN"/>
              </a:defPPr>
              <a:lvl1pPr algn="ctr">
                <a:defRPr sz="14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altLang="zh-CN" dirty="0"/>
            </a:p>
          </p:txBody>
        </p:sp>
        <p:sp>
          <p:nvSpPr>
            <p:cNvPr id="155" name="文本框 154"/>
            <p:cNvSpPr txBox="1"/>
            <p:nvPr/>
          </p:nvSpPr>
          <p:spPr>
            <a:xfrm>
              <a:off x="5386066" y="3659156"/>
              <a:ext cx="2007665" cy="461665"/>
            </a:xfrm>
            <a:prstGeom prst="rect">
              <a:avLst/>
            </a:prstGeom>
            <a:noFill/>
          </p:spPr>
          <p:txBody>
            <a:bodyPr wrap="square" rtlCol="0">
              <a:spAutoFit/>
            </a:bodyPr>
            <a:lstStyle/>
            <a:p>
              <a:r>
                <a:rPr lang="en-US" altLang="zh-CN" sz="1200" b="1" dirty="0">
                  <a:solidFill>
                    <a:schemeClr val="bg1"/>
                  </a:solidFill>
                </a:rPr>
                <a:t>CDM (Cloud Data Migration)</a:t>
              </a:r>
              <a:endParaRPr lang="zh-CN" altLang="en-US" sz="1200" b="1" dirty="0"/>
            </a:p>
          </p:txBody>
        </p:sp>
        <p:sp>
          <p:nvSpPr>
            <p:cNvPr id="156" name="文本框 155"/>
            <p:cNvSpPr txBox="1"/>
            <p:nvPr/>
          </p:nvSpPr>
          <p:spPr>
            <a:xfrm>
              <a:off x="5206084" y="3903653"/>
              <a:ext cx="542430" cy="246221"/>
            </a:xfrm>
            <a:prstGeom prst="rect">
              <a:avLst/>
            </a:prstGeom>
            <a:no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zh-CN" altLang="en-US" sz="1000" b="1" dirty="0">
                  <a:solidFill>
                    <a:schemeClr val="bg1"/>
                  </a:solidFill>
                </a:rPr>
                <a:t>提取</a:t>
              </a:r>
              <a:endParaRPr lang="zh-CN" altLang="en-US" sz="1000" b="1" dirty="0">
                <a:solidFill>
                  <a:schemeClr val="bg1"/>
                </a:solidFill>
              </a:endParaRPr>
            </a:p>
          </p:txBody>
        </p:sp>
        <p:sp>
          <p:nvSpPr>
            <p:cNvPr id="158" name="文本框 157"/>
            <p:cNvSpPr txBox="1"/>
            <p:nvPr/>
          </p:nvSpPr>
          <p:spPr>
            <a:xfrm>
              <a:off x="6169595" y="3903653"/>
              <a:ext cx="542430" cy="246221"/>
            </a:xfrm>
            <a:prstGeom prst="rect">
              <a:avLst/>
            </a:prstGeom>
            <a:no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zh-CN" altLang="en-US" sz="1000" b="1" dirty="0">
                  <a:solidFill>
                    <a:schemeClr val="bg1"/>
                  </a:solidFill>
                </a:rPr>
                <a:t>转换</a:t>
              </a:r>
              <a:endParaRPr lang="zh-CN" altLang="en-US" sz="1000" b="1" dirty="0">
                <a:solidFill>
                  <a:schemeClr val="bg1"/>
                </a:solidFill>
              </a:endParaRPr>
            </a:p>
          </p:txBody>
        </p:sp>
        <p:sp>
          <p:nvSpPr>
            <p:cNvPr id="161" name="文本框 160"/>
            <p:cNvSpPr txBox="1"/>
            <p:nvPr/>
          </p:nvSpPr>
          <p:spPr>
            <a:xfrm>
              <a:off x="7067325" y="3903653"/>
              <a:ext cx="542430" cy="246221"/>
            </a:xfrm>
            <a:prstGeom prst="rect">
              <a:avLst/>
            </a:prstGeom>
            <a:no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zh-CN" altLang="en-US" sz="1000" b="1" dirty="0">
                  <a:solidFill>
                    <a:schemeClr val="bg1"/>
                  </a:solidFill>
                </a:rPr>
                <a:t>加载</a:t>
              </a:r>
              <a:endParaRPr lang="zh-CN" altLang="en-US" sz="1000" b="1" dirty="0">
                <a:solidFill>
                  <a:schemeClr val="bg1"/>
                </a:solidFill>
              </a:endParaRPr>
            </a:p>
          </p:txBody>
        </p:sp>
        <p:sp>
          <p:nvSpPr>
            <p:cNvPr id="164" name="文本框 163"/>
            <p:cNvSpPr txBox="1"/>
            <p:nvPr/>
          </p:nvSpPr>
          <p:spPr>
            <a:xfrm>
              <a:off x="1761937" y="1883160"/>
              <a:ext cx="972985" cy="261610"/>
            </a:xfrm>
            <a:prstGeom prst="rect">
              <a:avLst/>
            </a:prstGeom>
            <a:noFill/>
          </p:spPr>
          <p:txBody>
            <a:bodyPr wrap="square" rtlCol="0">
              <a:spAutoFit/>
            </a:bodyPr>
            <a:lstStyle/>
            <a:p>
              <a:pPr algn="ctr"/>
              <a:r>
                <a:rPr lang="zh-CN" altLang="en-US" sz="1100" b="1" dirty="0"/>
                <a:t>索引类型</a:t>
              </a:r>
              <a:endParaRPr lang="zh-CN" altLang="en-US" sz="1100" b="1" dirty="0"/>
            </a:p>
          </p:txBody>
        </p:sp>
        <p:cxnSp>
          <p:nvCxnSpPr>
            <p:cNvPr id="16" name="直接连接符 15"/>
            <p:cNvCxnSpPr/>
            <p:nvPr/>
          </p:nvCxnSpPr>
          <p:spPr>
            <a:xfrm>
              <a:off x="709379" y="1773610"/>
              <a:ext cx="7034188" cy="0"/>
            </a:xfrm>
            <a:prstGeom prst="line">
              <a:avLst/>
            </a:prstGeom>
            <a:ln>
              <a:solidFill>
                <a:schemeClr val="bg1"/>
              </a:solidFill>
              <a:prstDash val="dashDot"/>
            </a:ln>
          </p:spPr>
          <p:style>
            <a:lnRef idx="1">
              <a:schemeClr val="accent1"/>
            </a:lnRef>
            <a:fillRef idx="0">
              <a:schemeClr val="accent1"/>
            </a:fillRef>
            <a:effectRef idx="0">
              <a:schemeClr val="accent1"/>
            </a:effectRef>
            <a:fontRef idx="minor">
              <a:schemeClr val="tx1"/>
            </a:fontRef>
          </p:style>
        </p:cxnSp>
        <p:cxnSp>
          <p:nvCxnSpPr>
            <p:cNvPr id="165" name="直接连接符 164"/>
            <p:cNvCxnSpPr/>
            <p:nvPr/>
          </p:nvCxnSpPr>
          <p:spPr>
            <a:xfrm>
              <a:off x="709379" y="3573810"/>
              <a:ext cx="7027029" cy="0"/>
            </a:xfrm>
            <a:prstGeom prst="line">
              <a:avLst/>
            </a:prstGeom>
            <a:ln>
              <a:solidFill>
                <a:schemeClr val="bg1"/>
              </a:solidFill>
              <a:prstDash val="dashDot"/>
            </a:ln>
          </p:spPr>
          <p:style>
            <a:lnRef idx="1">
              <a:schemeClr val="accent1"/>
            </a:lnRef>
            <a:fillRef idx="0">
              <a:schemeClr val="accent1"/>
            </a:fillRef>
            <a:effectRef idx="0">
              <a:schemeClr val="accent1"/>
            </a:effectRef>
            <a:fontRef idx="minor">
              <a:schemeClr val="tx1"/>
            </a:fontRef>
          </p:style>
        </p:cxnSp>
        <p:cxnSp>
          <p:nvCxnSpPr>
            <p:cNvPr id="166" name="直接连接符 165"/>
            <p:cNvCxnSpPr/>
            <p:nvPr/>
          </p:nvCxnSpPr>
          <p:spPr>
            <a:xfrm>
              <a:off x="709379" y="4293890"/>
              <a:ext cx="7031161" cy="0"/>
            </a:xfrm>
            <a:prstGeom prst="line">
              <a:avLst/>
            </a:prstGeom>
            <a:ln>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4081363" y="1485578"/>
              <a:ext cx="1656184" cy="261610"/>
            </a:xfrm>
            <a:prstGeom prst="rect">
              <a:avLst/>
            </a:prstGeom>
            <a:noFill/>
          </p:spPr>
          <p:txBody>
            <a:bodyPr wrap="square" rtlCol="0">
              <a:spAutoFit/>
            </a:bodyPr>
            <a:lstStyle/>
            <a:p>
              <a:r>
                <a:rPr lang="en-US" altLang="zh-CN" sz="1100" dirty="0">
                  <a:latin typeface="Huawei Sans" panose="020B0503020204020204" pitchFamily="34" charset="-122"/>
                  <a:ea typeface="Huawei Sans" panose="020B0503020204020204" pitchFamily="34" charset="-122"/>
                  <a:cs typeface="Huawei Sans" panose="020B0503020204020204" pitchFamily="34" charset="-122"/>
                </a:rPr>
                <a:t>High Level Restful API</a:t>
              </a:r>
              <a:endParaRPr lang="zh-CN" altLang="en-US" sz="1100" dirty="0">
                <a:latin typeface="Huawei Sans" panose="020B0503020204020204" pitchFamily="34" charset="-122"/>
                <a:ea typeface="Huawei Sans" panose="020B0503020204020204" pitchFamily="34" charset="-122"/>
                <a:cs typeface="Huawei Sans" panose="020B0503020204020204" pitchFamily="34" charset="-122"/>
              </a:endParaRPr>
            </a:p>
          </p:txBody>
        </p:sp>
      </p:grpSp>
      <p:sp>
        <p:nvSpPr>
          <p:cNvPr id="169" name="文本框 168"/>
          <p:cNvSpPr txBox="1"/>
          <p:nvPr/>
        </p:nvSpPr>
        <p:spPr>
          <a:xfrm>
            <a:off x="624817" y="1369893"/>
            <a:ext cx="7198925" cy="242587"/>
          </a:xfrm>
          <a:prstGeom prst="rect">
            <a:avLst/>
          </a:prstGeom>
          <a:solidFill>
            <a:schemeClr val="tx2">
              <a:lumMod val="60000"/>
              <a:lumOff val="40000"/>
            </a:schemeClr>
          </a:solidFill>
          <a:ln w="12700"/>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defPPr>
              <a:defRPr lang="zh-CN"/>
            </a:defPPr>
            <a:lvl1pPr algn="ctr">
              <a:defRPr sz="14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200" b="1" dirty="0">
                <a:latin typeface="方正兰亭黑简体" panose="02000000000000000000" pitchFamily="2" charset="-122"/>
                <a:ea typeface="方正兰亭黑简体" panose="02000000000000000000" pitchFamily="2" charset="-122"/>
                <a:cs typeface="Huawei Sans" panose="020B0503020204020204" pitchFamily="34" charset="-122"/>
              </a:rPr>
              <a:t>华为云 云搜索服务：提供端到端的数据检索与分析方案</a:t>
            </a:r>
            <a:endParaRPr lang="zh-CN" altLang="en-US" sz="1200" b="1" dirty="0">
              <a:latin typeface="方正兰亭黑简体" panose="02000000000000000000" pitchFamily="2" charset="-122"/>
              <a:ea typeface="方正兰亭黑简体" panose="02000000000000000000" pitchFamily="2" charset="-122"/>
              <a:cs typeface="Huawei Sans" panose="020B0503020204020204" pitchFamily="34" charset="-122"/>
            </a:endParaRPr>
          </a:p>
        </p:txBody>
      </p:sp>
      <p:sp>
        <p:nvSpPr>
          <p:cNvPr id="170" name="矩形 169"/>
          <p:cNvSpPr/>
          <p:nvPr/>
        </p:nvSpPr>
        <p:spPr>
          <a:xfrm>
            <a:off x="4652242" y="4995975"/>
            <a:ext cx="3171501" cy="1303293"/>
          </a:xfrm>
          <a:prstGeom prst="rect">
            <a:avLst/>
          </a:prstGeom>
          <a:solidFill>
            <a:srgbClr val="21466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1600"/>
          </a:p>
        </p:txBody>
      </p:sp>
      <p:pic>
        <p:nvPicPr>
          <p:cNvPr id="1026" name="Picture 2" descr="https://cdn.ushareit.com/shareit/w/ofwb/static/headModule/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2089" y="5074948"/>
            <a:ext cx="1112054" cy="25522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bkimg.cdn.bcebos.com/pic/f3d3572c11dfa9ec8bd543256ad0f703918fc10c?x-bce-process=image/resize,m_lfit,w_268,limit_1/format,f_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2089" y="5427910"/>
            <a:ext cx="1141922" cy="34893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angdang 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3407" y="5038220"/>
            <a:ext cx="1107784" cy="347443"/>
          </a:xfrm>
          <a:prstGeom prst="rect">
            <a:avLst/>
          </a:prstGeom>
          <a:noFill/>
          <a:extLst>
            <a:ext uri="{909E8E84-426E-40DD-AFC4-6F175D3DCCD1}">
              <a14:hiddenFill xmlns:a14="http://schemas.microsoft.com/office/drawing/2010/main">
                <a:solidFill>
                  <a:srgbClr val="FFFFFF"/>
                </a:solidFill>
              </a14:hiddenFill>
            </a:ext>
          </a:extLst>
        </p:spPr>
      </p:pic>
      <p:pic>
        <p:nvPicPr>
          <p:cNvPr id="34" name="图片 33"/>
          <p:cNvPicPr>
            <a:picLocks noChangeAspect="1"/>
          </p:cNvPicPr>
          <p:nvPr/>
        </p:nvPicPr>
        <p:blipFill>
          <a:blip r:embed="rId7"/>
          <a:stretch>
            <a:fillRect/>
          </a:stretch>
        </p:blipFill>
        <p:spPr>
          <a:xfrm>
            <a:off x="6366769" y="5427910"/>
            <a:ext cx="1081060" cy="356750"/>
          </a:xfrm>
          <a:prstGeom prst="rect">
            <a:avLst/>
          </a:prstGeom>
        </p:spPr>
      </p:pic>
      <p:pic>
        <p:nvPicPr>
          <p:cNvPr id="36" name="图片 35"/>
          <p:cNvPicPr>
            <a:picLocks noChangeAspect="1"/>
          </p:cNvPicPr>
          <p:nvPr/>
        </p:nvPicPr>
        <p:blipFill>
          <a:blip r:embed="rId8"/>
          <a:stretch>
            <a:fillRect/>
          </a:stretch>
        </p:blipFill>
        <p:spPr>
          <a:xfrm>
            <a:off x="4893033" y="5859846"/>
            <a:ext cx="1130978" cy="378462"/>
          </a:xfrm>
          <a:prstGeom prst="rect">
            <a:avLst/>
          </a:prstGeom>
        </p:spPr>
      </p:pic>
      <p:pic>
        <p:nvPicPr>
          <p:cNvPr id="1050" name="Picture 26" descr="https://static1.laiyifen.com/files/official/image/logo-head.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90285" y="5859845"/>
            <a:ext cx="1256973" cy="388174"/>
          </a:xfrm>
          <a:prstGeom prst="rect">
            <a:avLst/>
          </a:prstGeom>
          <a:noFill/>
          <a:extLst>
            <a:ext uri="{909E8E84-426E-40DD-AFC4-6F175D3DCCD1}">
              <a14:hiddenFill xmlns:a14="http://schemas.microsoft.com/office/drawing/2010/main">
                <a:solidFill>
                  <a:srgbClr val="FFFFFF"/>
                </a:solidFill>
              </a14:hiddenFill>
            </a:ext>
          </a:extLst>
        </p:spPr>
      </p:pic>
      <p:sp>
        <p:nvSpPr>
          <p:cNvPr id="180" name="文本框 179"/>
          <p:cNvSpPr txBox="1"/>
          <p:nvPr/>
        </p:nvSpPr>
        <p:spPr>
          <a:xfrm>
            <a:off x="4617415" y="6334985"/>
            <a:ext cx="3278317" cy="261542"/>
          </a:xfrm>
          <a:prstGeom prst="rect">
            <a:avLst/>
          </a:prstGeom>
          <a:noFill/>
        </p:spPr>
        <p:txBody>
          <a:bodyPr wrap="square" rtlCol="0">
            <a:spAutoFit/>
          </a:bodyPr>
          <a:lstStyle/>
          <a:p>
            <a:r>
              <a:rPr lang="zh-CN" altLang="en-US" sz="1100" b="1" dirty="0">
                <a:solidFill>
                  <a:schemeClr val="bg1"/>
                </a:solidFill>
                <a:latin typeface="方正兰亭黑简体" panose="02000000000000000000" pitchFamily="2" charset="-122"/>
                <a:ea typeface="方正兰亭黑简体" panose="02000000000000000000" pitchFamily="2" charset="-122"/>
              </a:rPr>
              <a:t>客户案例：覆盖社交、电商、游戏等多个行业</a:t>
            </a:r>
            <a:endParaRPr lang="zh-CN" altLang="en-US" sz="1100" b="1" dirty="0">
              <a:solidFill>
                <a:schemeClr val="bg1"/>
              </a:solidFill>
              <a:latin typeface="方正兰亭黑简体" panose="02000000000000000000" pitchFamily="2" charset="-122"/>
              <a:ea typeface="方正兰亭黑简体" panose="02000000000000000000" pitchFamily="2" charset="-122"/>
            </a:endParaRPr>
          </a:p>
        </p:txBody>
      </p:sp>
      <p:sp>
        <p:nvSpPr>
          <p:cNvPr id="38" name="矩形 37"/>
          <p:cNvSpPr/>
          <p:nvPr/>
        </p:nvSpPr>
        <p:spPr>
          <a:xfrm>
            <a:off x="514401" y="1142875"/>
            <a:ext cx="11019220" cy="253916"/>
          </a:xfrm>
          <a:prstGeom prst="rect">
            <a:avLst/>
          </a:prstGeom>
        </p:spPr>
        <p:txBody>
          <a:bodyPr wrap="square">
            <a:spAutoFit/>
          </a:bodyPr>
          <a:lstStyle/>
          <a:p>
            <a:pPr algn="just"/>
            <a:r>
              <a:rPr lang="zh-CN" altLang="en-US" sz="1050" dirty="0"/>
              <a:t>云搜索服务是一个</a:t>
            </a:r>
            <a:r>
              <a:rPr lang="zh-CN" altLang="en-US" sz="1050" b="1" dirty="0"/>
              <a:t>基于开源</a:t>
            </a:r>
            <a:r>
              <a:rPr lang="en-US" altLang="zh-CN" sz="1050" b="1" dirty="0"/>
              <a:t>Elasticsearch</a:t>
            </a:r>
            <a:r>
              <a:rPr lang="zh-CN" altLang="en-US" sz="1050" b="1" dirty="0"/>
              <a:t>且完全托管</a:t>
            </a:r>
            <a:r>
              <a:rPr lang="zh-CN" altLang="en-US" sz="1050" dirty="0"/>
              <a:t>的在线</a:t>
            </a:r>
            <a:r>
              <a:rPr lang="zh-CN" altLang="en-US" sz="1050" b="1" dirty="0"/>
              <a:t>分布式搜索服务</a:t>
            </a:r>
            <a:r>
              <a:rPr lang="zh-CN" altLang="en-US" sz="1050" dirty="0"/>
              <a:t>，为用户提供结构化、非结构化</a:t>
            </a:r>
            <a:r>
              <a:rPr lang="zh-CN" altLang="en-US" sz="1050" b="1" dirty="0"/>
              <a:t>文本、时间，数字，地理位置、声音、图片</a:t>
            </a:r>
            <a:r>
              <a:rPr lang="zh-CN" altLang="en-US" sz="1050" dirty="0"/>
              <a:t>等的多条件</a:t>
            </a:r>
            <a:r>
              <a:rPr lang="zh-CN" altLang="en-US" sz="1050" b="1" dirty="0"/>
              <a:t>检索、统计、报表</a:t>
            </a:r>
            <a:r>
              <a:rPr lang="zh-CN" altLang="en-US" sz="1050" dirty="0"/>
              <a:t>。</a:t>
            </a:r>
            <a:endParaRPr lang="en-US" altLang="zh-CN" sz="1050" dirty="0"/>
          </a:p>
        </p:txBody>
      </p:sp>
      <p:sp>
        <p:nvSpPr>
          <p:cNvPr id="181" name="文本框 180"/>
          <p:cNvSpPr txBox="1"/>
          <p:nvPr/>
        </p:nvSpPr>
        <p:spPr>
          <a:xfrm>
            <a:off x="1819755" y="6107537"/>
            <a:ext cx="1468665" cy="261542"/>
          </a:xfrm>
          <a:prstGeom prst="rect">
            <a:avLst/>
          </a:prstGeom>
          <a:noFill/>
        </p:spPr>
        <p:txBody>
          <a:bodyPr wrap="square" rtlCol="0">
            <a:spAutoFit/>
          </a:bodyPr>
          <a:lstStyle/>
          <a:p>
            <a:r>
              <a:rPr lang="zh-CN" altLang="en-US" sz="1100" b="1" dirty="0">
                <a:solidFill>
                  <a:schemeClr val="bg1"/>
                </a:solidFill>
                <a:latin typeface="方正兰亭黑简体" panose="02000000000000000000" pitchFamily="2" charset="-122"/>
                <a:ea typeface="方正兰亭黑简体" panose="02000000000000000000" pitchFamily="2" charset="-122"/>
              </a:rPr>
              <a:t>华为云 云搜索服务</a:t>
            </a:r>
            <a:endParaRPr lang="zh-CN" altLang="en-US" sz="1100" b="1" dirty="0">
              <a:solidFill>
                <a:schemeClr val="bg1"/>
              </a:solidFill>
              <a:latin typeface="方正兰亭黑简体" panose="02000000000000000000" pitchFamily="2" charset="-122"/>
              <a:ea typeface="方正兰亭黑简体" panose="02000000000000000000" pitchFamily="2" charset="-122"/>
            </a:endParaRPr>
          </a:p>
        </p:txBody>
      </p:sp>
      <p:sp>
        <p:nvSpPr>
          <p:cNvPr id="4" name="标题 3"/>
          <p:cNvSpPr>
            <a:spLocks noGrp="1"/>
          </p:cNvSpPr>
          <p:nvPr>
            <p:ph type="title"/>
          </p:nvPr>
        </p:nvSpPr>
        <p:spPr/>
        <p:txBody>
          <a:bodyPr/>
          <a:lstStyle/>
          <a:p>
            <a:r>
              <a:rPr lang="zh-CN" altLang="en-US" sz="3200" kern="0" dirty="0">
                <a:latin typeface="方正兰亭黑简体" panose="02000000000000000000" pitchFamily="2" charset="-122"/>
                <a:cs typeface="方正兰亭黑简体" panose="02000000000000000000" pitchFamily="2" charset="-122"/>
              </a:rPr>
              <a:t>云搜索服务：</a:t>
            </a:r>
            <a:r>
              <a:rPr lang="zh-CN" altLang="en-US" sz="3200" dirty="0">
                <a:latin typeface="方正兰亭黑简体" panose="02000000000000000000" pitchFamily="2" charset="-122"/>
                <a:cs typeface="Huawei Sans" panose="020B0503020204020204" pitchFamily="34" charset="-122"/>
              </a:rPr>
              <a:t>提供端到端的数据检索与分析</a:t>
            </a:r>
            <a:r>
              <a:rPr lang="zh-CN" altLang="en-US" sz="3200" dirty="0" smtClean="0">
                <a:latin typeface="方正兰亭黑简体" panose="02000000000000000000" pitchFamily="2" charset="-122"/>
                <a:cs typeface="Huawei Sans" panose="020B0503020204020204" pitchFamily="34" charset="-122"/>
              </a:rPr>
              <a:t>方案</a:t>
            </a:r>
            <a:endParaRPr lang="zh-CN" altLang="en-US" sz="3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16006" y="1561312"/>
            <a:ext cx="5503615" cy="2227634"/>
          </a:xfrm>
          <a:prstGeom prst="rect">
            <a:avLst/>
          </a:prstGeom>
          <a:noFill/>
          <a:ln w="9525">
            <a:solidFill>
              <a:schemeClr val="bg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2" name="矩形 1"/>
          <p:cNvSpPr/>
          <p:nvPr/>
        </p:nvSpPr>
        <p:spPr>
          <a:xfrm>
            <a:off x="2038327" y="1408363"/>
            <a:ext cx="1840448" cy="3699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chemeClr val="tx1"/>
                </a:solidFill>
              </a:rPr>
              <a:t>搜索与推荐</a:t>
            </a:r>
            <a:endParaRPr lang="zh-CN" altLang="en-US" sz="1800" b="1" dirty="0">
              <a:solidFill>
                <a:schemeClr val="tx1"/>
              </a:solidFill>
            </a:endParaRPr>
          </a:p>
        </p:txBody>
      </p:sp>
      <p:sp>
        <p:nvSpPr>
          <p:cNvPr id="52" name="矩形 51"/>
          <p:cNvSpPr/>
          <p:nvPr/>
        </p:nvSpPr>
        <p:spPr>
          <a:xfrm>
            <a:off x="8025689" y="1457097"/>
            <a:ext cx="1840448" cy="3699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chemeClr val="tx1"/>
                </a:solidFill>
              </a:rPr>
              <a:t>日志与报表</a:t>
            </a:r>
            <a:endParaRPr lang="zh-CN" altLang="en-US" sz="1800" b="1" dirty="0">
              <a:solidFill>
                <a:schemeClr val="tx1"/>
              </a:solidFill>
            </a:endParaRPr>
          </a:p>
        </p:txBody>
      </p:sp>
      <p:cxnSp>
        <p:nvCxnSpPr>
          <p:cNvPr id="4" name="直接连接符 3"/>
          <p:cNvCxnSpPr/>
          <p:nvPr/>
        </p:nvCxnSpPr>
        <p:spPr>
          <a:xfrm>
            <a:off x="6311968" y="1398730"/>
            <a:ext cx="0" cy="5125808"/>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616006" y="1714610"/>
            <a:ext cx="2378525" cy="1138477"/>
          </a:xfrm>
          <a:prstGeom prst="rect">
            <a:avLst/>
          </a:prstGeom>
        </p:spPr>
        <p:txBody>
          <a:bodyPr wrap="square">
            <a:spAutoFit/>
          </a:bodyPr>
          <a:lstStyle/>
          <a:p>
            <a:pPr indent="-285750">
              <a:buFont typeface="Huawei Sans" panose="020C0503030203020204" pitchFamily="34" charset="0"/>
              <a:buChar char="•"/>
            </a:pPr>
            <a:r>
              <a:rPr lang="zh-CN" altLang="en-US" sz="1600" dirty="0">
                <a:solidFill>
                  <a:srgbClr val="FFC000"/>
                </a:solidFill>
                <a:latin typeface="方正兰亭黑简体" panose="02000000000000000000" pitchFamily="2" charset="-122"/>
                <a:ea typeface="方正兰亭黑简体" panose="02000000000000000000" pitchFamily="2" charset="-122"/>
                <a:cs typeface="Huawei Sans" panose="020B0503020204020204" pitchFamily="34" charset="-122"/>
              </a:rPr>
              <a:t>读写分离</a:t>
            </a:r>
            <a:endParaRPr lang="en-US" altLang="zh-CN" sz="1600" dirty="0">
              <a:solidFill>
                <a:srgbClr val="FFC000"/>
              </a:solidFill>
              <a:latin typeface="方正兰亭黑简体" panose="02000000000000000000" pitchFamily="2" charset="-122"/>
              <a:ea typeface="方正兰亭黑简体" panose="02000000000000000000" pitchFamily="2" charset="-122"/>
              <a:cs typeface="Huawei Sans" panose="020B0503020204020204" pitchFamily="34" charset="-122"/>
            </a:endParaRPr>
          </a:p>
          <a:p>
            <a:pPr indent="-285750">
              <a:buFont typeface="Huawei Sans" panose="020C0503030203020204" pitchFamily="34" charset="0"/>
              <a:buChar char="•"/>
            </a:pPr>
            <a:r>
              <a:rPr lang="zh-CN" altLang="en-US" sz="1600" dirty="0">
                <a:solidFill>
                  <a:srgbClr val="FFC000"/>
                </a:solidFill>
                <a:latin typeface="方正兰亭黑简体" panose="02000000000000000000" pitchFamily="2" charset="-122"/>
                <a:ea typeface="方正兰亭黑简体" panose="02000000000000000000" pitchFamily="2" charset="-122"/>
                <a:cs typeface="Huawei Sans" panose="020B0503020204020204" pitchFamily="34" charset="-122"/>
              </a:rPr>
              <a:t>索引文件同步</a:t>
            </a:r>
            <a:endParaRPr lang="en-US" altLang="zh-CN" sz="1600" dirty="0">
              <a:solidFill>
                <a:srgbClr val="FFC000"/>
              </a:solidFill>
              <a:latin typeface="方正兰亭黑简体" panose="02000000000000000000" pitchFamily="2" charset="-122"/>
              <a:ea typeface="方正兰亭黑简体" panose="02000000000000000000" pitchFamily="2" charset="-122"/>
              <a:cs typeface="Huawei Sans" panose="020B0503020204020204" pitchFamily="34" charset="-122"/>
            </a:endParaRPr>
          </a:p>
          <a:p>
            <a:r>
              <a:rPr lang="zh-CN" altLang="en-US" sz="1200" dirty="0">
                <a:latin typeface="方正兰亭黑简体" panose="02000000000000000000" pitchFamily="2" charset="-122"/>
                <a:ea typeface="方正兰亭黑简体" panose="02000000000000000000" pitchFamily="2" charset="-122"/>
                <a:cs typeface="Huawei Sans" panose="020B0503020204020204" pitchFamily="34" charset="-122"/>
              </a:rPr>
              <a:t>采用读写分离架构，减少写对读的干扰；基于索引文件同步，避免副本重建索引。优化后的效果：</a:t>
            </a:r>
            <a:endParaRPr lang="en-US" altLang="zh-CN" sz="1200" dirty="0">
              <a:latin typeface="方正兰亭黑简体" panose="02000000000000000000" pitchFamily="2" charset="-122"/>
              <a:ea typeface="方正兰亭黑简体" panose="02000000000000000000" pitchFamily="2" charset="-122"/>
              <a:cs typeface="Huawei Sans" panose="020B0503020204020204" pitchFamily="34" charset="-122"/>
            </a:endParaRPr>
          </a:p>
        </p:txBody>
      </p:sp>
      <p:sp>
        <p:nvSpPr>
          <p:cNvPr id="64" name="矩形 63"/>
          <p:cNvSpPr/>
          <p:nvPr/>
        </p:nvSpPr>
        <p:spPr>
          <a:xfrm>
            <a:off x="552828" y="4113341"/>
            <a:ext cx="2582802" cy="1323094"/>
          </a:xfrm>
          <a:prstGeom prst="rect">
            <a:avLst/>
          </a:prstGeom>
        </p:spPr>
        <p:txBody>
          <a:bodyPr wrap="square">
            <a:spAutoFit/>
          </a:bodyPr>
          <a:lstStyle/>
          <a:p>
            <a:pPr marL="285750" indent="-285750">
              <a:buFont typeface="Huawei Sans" panose="020C0503030203020204" pitchFamily="34" charset="0"/>
              <a:buChar char="•"/>
            </a:pPr>
            <a:r>
              <a:rPr lang="zh-CN" altLang="en-US" sz="1600" dirty="0">
                <a:solidFill>
                  <a:srgbClr val="FFC000"/>
                </a:solidFill>
                <a:latin typeface="方正兰亭黑简体" panose="02000000000000000000" pitchFamily="2" charset="-122"/>
                <a:ea typeface="方正兰亭黑简体" panose="02000000000000000000" pitchFamily="2" charset="-122"/>
                <a:cs typeface="Huawei Sans" panose="020B0503020204020204" pitchFamily="34" charset="-122"/>
              </a:rPr>
              <a:t>基于时延的路由</a:t>
            </a:r>
            <a:endParaRPr lang="en-US" altLang="zh-CN" sz="1600" dirty="0">
              <a:solidFill>
                <a:srgbClr val="FFC000"/>
              </a:solidFill>
              <a:latin typeface="方正兰亭黑简体" panose="02000000000000000000" pitchFamily="2" charset="-122"/>
              <a:ea typeface="方正兰亭黑简体" panose="02000000000000000000" pitchFamily="2" charset="-122"/>
              <a:cs typeface="Huawei Sans" panose="020B0503020204020204" pitchFamily="34" charset="-122"/>
            </a:endParaRPr>
          </a:p>
          <a:p>
            <a:pPr marL="285750" indent="-285750">
              <a:buFont typeface="Huawei Sans" panose="020C0503030203020204" pitchFamily="34" charset="0"/>
              <a:buChar char="•"/>
            </a:pPr>
            <a:r>
              <a:rPr lang="zh-CN" altLang="en-US" sz="1600" dirty="0">
                <a:solidFill>
                  <a:srgbClr val="FFC000"/>
                </a:solidFill>
                <a:latin typeface="方正兰亭黑简体" panose="02000000000000000000" pitchFamily="2" charset="-122"/>
                <a:ea typeface="方正兰亭黑简体" panose="02000000000000000000" pitchFamily="2" charset="-122"/>
                <a:cs typeface="Huawei Sans" panose="020B0503020204020204" pitchFamily="34" charset="-122"/>
              </a:rPr>
              <a:t>动态重试</a:t>
            </a:r>
            <a:endParaRPr lang="en-US" altLang="zh-CN" sz="1600" dirty="0">
              <a:solidFill>
                <a:srgbClr val="FFC000"/>
              </a:solidFill>
              <a:latin typeface="方正兰亭黑简体" panose="02000000000000000000" pitchFamily="2" charset="-122"/>
              <a:ea typeface="方正兰亭黑简体" panose="02000000000000000000" pitchFamily="2" charset="-122"/>
              <a:cs typeface="Huawei Sans" panose="020B0503020204020204" pitchFamily="34" charset="-122"/>
            </a:endParaRPr>
          </a:p>
          <a:p>
            <a:r>
              <a:rPr lang="zh-CN" altLang="en-US" sz="1200" dirty="0">
                <a:latin typeface="方正兰亭黑简体" panose="02000000000000000000" pitchFamily="2" charset="-122"/>
                <a:ea typeface="方正兰亭黑简体" panose="02000000000000000000" pitchFamily="2" charset="-122"/>
                <a:cs typeface="Huawei Sans" panose="020B0503020204020204" pitchFamily="34" charset="-122"/>
              </a:rPr>
              <a:t>采用基于时延的路由，将请求发往负载较轻的节点；设置主动超时时间，并且超时后自动重试。延迟相比优化前：</a:t>
            </a:r>
            <a:endParaRPr lang="en-US" altLang="zh-CN" sz="1200" dirty="0">
              <a:latin typeface="方正兰亭黑简体" panose="02000000000000000000" pitchFamily="2" charset="-122"/>
              <a:ea typeface="方正兰亭黑简体" panose="02000000000000000000" pitchFamily="2" charset="-122"/>
              <a:cs typeface="Huawei Sans" panose="020B0503020204020204" pitchFamily="34" charset="-122"/>
            </a:endParaRPr>
          </a:p>
        </p:txBody>
      </p:sp>
      <p:sp>
        <p:nvSpPr>
          <p:cNvPr id="11" name="矩形 10"/>
          <p:cNvSpPr/>
          <p:nvPr/>
        </p:nvSpPr>
        <p:spPr>
          <a:xfrm>
            <a:off x="9068971" y="1745379"/>
            <a:ext cx="2488391" cy="1076938"/>
          </a:xfrm>
          <a:prstGeom prst="rect">
            <a:avLst/>
          </a:prstGeom>
        </p:spPr>
        <p:txBody>
          <a:bodyPr wrap="square">
            <a:spAutoFit/>
          </a:bodyPr>
          <a:lstStyle/>
          <a:p>
            <a:pPr marL="285750" indent="-285750">
              <a:buFont typeface="Huawei Sans" panose="020C0503030203020204" pitchFamily="34" charset="0"/>
              <a:buChar char="•"/>
            </a:pPr>
            <a:r>
              <a:rPr lang="zh-CN" altLang="en-US" sz="1600" dirty="0">
                <a:solidFill>
                  <a:srgbClr val="FFC000"/>
                </a:solidFill>
                <a:latin typeface="方正兰亭细黑简体" panose="02000000000000000000" pitchFamily="2" charset="-122"/>
                <a:ea typeface="方正兰亭细黑简体" panose="02000000000000000000" pitchFamily="2" charset="-122"/>
                <a:cs typeface="Huawei Sans" panose="020B0503020204020204" pitchFamily="34" charset="-122"/>
              </a:rPr>
              <a:t>存算分离</a:t>
            </a:r>
            <a:endParaRPr lang="en-US" altLang="zh-CN" sz="1600" dirty="0">
              <a:solidFill>
                <a:srgbClr val="FFC000"/>
              </a:solidFill>
              <a:latin typeface="方正兰亭细黑简体" panose="02000000000000000000" pitchFamily="2" charset="-122"/>
              <a:ea typeface="方正兰亭细黑简体" panose="02000000000000000000" pitchFamily="2" charset="-122"/>
              <a:cs typeface="Huawei Sans" panose="020B0503020204020204" pitchFamily="34" charset="-122"/>
            </a:endParaRPr>
          </a:p>
          <a:p>
            <a:r>
              <a:rPr lang="zh-CN" altLang="en-US" sz="1200" dirty="0">
                <a:latin typeface="方正兰亭黑简体" panose="02000000000000000000" pitchFamily="2" charset="-122"/>
                <a:ea typeface="方正兰亭黑简体" panose="02000000000000000000" pitchFamily="2" charset="-122"/>
                <a:cs typeface="Huawei Sans" panose="020B0503020204020204" pitchFamily="34" charset="-122"/>
              </a:rPr>
              <a:t>存储与计算解耦，计算资源按需使用，存储资源使用低廉的共享存储，弹性伸缩过程中不涉及数据的搬迁。成本相比存算一体：</a:t>
            </a:r>
            <a:endParaRPr lang="en-US" altLang="zh-CN" sz="1200" dirty="0">
              <a:latin typeface="方正兰亭黑简体" panose="02000000000000000000" pitchFamily="2" charset="-122"/>
              <a:ea typeface="方正兰亭黑简体" panose="02000000000000000000" pitchFamily="2" charset="-122"/>
              <a:cs typeface="Huawei Sans" panose="020B0503020204020204" pitchFamily="34" charset="-122"/>
            </a:endParaRPr>
          </a:p>
        </p:txBody>
      </p:sp>
      <p:sp>
        <p:nvSpPr>
          <p:cNvPr id="12" name="矩形 11"/>
          <p:cNvSpPr/>
          <p:nvPr/>
        </p:nvSpPr>
        <p:spPr>
          <a:xfrm>
            <a:off x="9088316" y="4132291"/>
            <a:ext cx="2447635" cy="1076938"/>
          </a:xfrm>
          <a:prstGeom prst="rect">
            <a:avLst/>
          </a:prstGeom>
        </p:spPr>
        <p:txBody>
          <a:bodyPr wrap="square">
            <a:spAutoFit/>
          </a:bodyPr>
          <a:lstStyle/>
          <a:p>
            <a:pPr marL="285750" indent="-285750">
              <a:buFont typeface="Huawei Sans" panose="020C0503030203020204" pitchFamily="34" charset="0"/>
              <a:buChar char="•"/>
            </a:pPr>
            <a:r>
              <a:rPr lang="zh-CN" altLang="en-US" sz="1600" dirty="0">
                <a:solidFill>
                  <a:srgbClr val="FFC000"/>
                </a:solidFill>
                <a:latin typeface="方正兰亭细黑简体" panose="02000000000000000000" pitchFamily="2" charset="-122"/>
                <a:ea typeface="方正兰亭细黑简体" panose="02000000000000000000" pitchFamily="2" charset="-122"/>
                <a:cs typeface="Huawei Sans" panose="020B0503020204020204" pitchFamily="34" charset="-122"/>
              </a:rPr>
              <a:t>自动</a:t>
            </a:r>
            <a:r>
              <a:rPr lang="en-US" altLang="zh-CN" sz="1600" dirty="0">
                <a:solidFill>
                  <a:srgbClr val="FFC000"/>
                </a:solidFill>
                <a:ea typeface="方正兰亭细黑简体" panose="02000000000000000000" pitchFamily="2" charset="-122"/>
                <a:cs typeface="Huawei Sans" panose="020B0503020204020204" pitchFamily="34" charset="-122"/>
              </a:rPr>
              <a:t>Rollup</a:t>
            </a:r>
            <a:endParaRPr lang="en-US" altLang="zh-CN" sz="1600" dirty="0">
              <a:solidFill>
                <a:srgbClr val="FFC000"/>
              </a:solidFill>
              <a:ea typeface="方正兰亭细黑简体" panose="02000000000000000000" pitchFamily="2" charset="-122"/>
              <a:cs typeface="Huawei Sans" panose="020B0503020204020204" pitchFamily="34" charset="-122"/>
            </a:endParaRPr>
          </a:p>
          <a:p>
            <a:r>
              <a:rPr lang="zh-CN" altLang="en-US" sz="1200" dirty="0">
                <a:latin typeface="方正兰亭黑简体" panose="02000000000000000000" pitchFamily="2" charset="-122"/>
                <a:ea typeface="方正兰亭黑简体" panose="02000000000000000000" pitchFamily="2" charset="-122"/>
              </a:rPr>
              <a:t>将细颗粒的详细数据，提前聚合成大颗粒的统计数据，加速聚合查询，并且</a:t>
            </a:r>
            <a:r>
              <a:rPr lang="zh-CN" altLang="en-US" sz="1200" dirty="0">
                <a:latin typeface="方正兰亭黑简体" panose="02000000000000000000" pitchFamily="2" charset="-122"/>
                <a:ea typeface="方正兰亭黑简体" panose="02000000000000000000" pitchFamily="2" charset="-122"/>
                <a:cs typeface="Huawei Sans" panose="020B0503020204020204" pitchFamily="34" charset="-122"/>
              </a:rPr>
              <a:t>无需修改现有业务程序</a:t>
            </a:r>
            <a:r>
              <a:rPr lang="zh-CN" altLang="en-US" sz="1200" dirty="0">
                <a:latin typeface="方正兰亭黑简体" panose="02000000000000000000" pitchFamily="2" charset="-122"/>
                <a:ea typeface="方正兰亭黑简体" panose="02000000000000000000" pitchFamily="2" charset="-122"/>
              </a:rPr>
              <a:t>。相比聚合前：</a:t>
            </a:r>
            <a:endParaRPr lang="zh-CN" altLang="en-US" sz="1200" dirty="0">
              <a:latin typeface="方正兰亭黑简体" panose="02000000000000000000" pitchFamily="2" charset="-122"/>
              <a:ea typeface="方正兰亭黑简体" panose="02000000000000000000" pitchFamily="2" charset="-122"/>
            </a:endParaRPr>
          </a:p>
        </p:txBody>
      </p:sp>
      <p:grpSp>
        <p:nvGrpSpPr>
          <p:cNvPr id="238" name="组合 237"/>
          <p:cNvGrpSpPr/>
          <p:nvPr/>
        </p:nvGrpSpPr>
        <p:grpSpPr>
          <a:xfrm>
            <a:off x="6711008" y="4202406"/>
            <a:ext cx="2538499" cy="2143693"/>
            <a:chOff x="6394617" y="4133604"/>
            <a:chExt cx="2539160" cy="2144251"/>
          </a:xfrm>
        </p:grpSpPr>
        <p:sp>
          <p:nvSpPr>
            <p:cNvPr id="65" name="椭圆 64"/>
            <p:cNvSpPr/>
            <p:nvPr/>
          </p:nvSpPr>
          <p:spPr>
            <a:xfrm>
              <a:off x="7964523" y="4143304"/>
              <a:ext cx="216024" cy="216024"/>
            </a:xfrm>
            <a:prstGeom prst="ellipse">
              <a:avLst/>
            </a:prstGeom>
            <a:solidFill>
              <a:srgbClr val="14C4DC"/>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66" name="椭圆 65"/>
            <p:cNvSpPr/>
            <p:nvPr/>
          </p:nvSpPr>
          <p:spPr>
            <a:xfrm>
              <a:off x="7989161" y="4450085"/>
              <a:ext cx="216024" cy="216024"/>
            </a:xfrm>
            <a:prstGeom prst="ellipse">
              <a:avLst/>
            </a:prstGeom>
            <a:solidFill>
              <a:srgbClr val="14C4DC"/>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67" name="椭圆 66"/>
            <p:cNvSpPr/>
            <p:nvPr/>
          </p:nvSpPr>
          <p:spPr>
            <a:xfrm>
              <a:off x="7678594" y="4761237"/>
              <a:ext cx="216024" cy="216024"/>
            </a:xfrm>
            <a:prstGeom prst="ellipse">
              <a:avLst/>
            </a:prstGeom>
            <a:solidFill>
              <a:srgbClr val="14C4DC"/>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70" name="椭圆 69"/>
            <p:cNvSpPr/>
            <p:nvPr/>
          </p:nvSpPr>
          <p:spPr>
            <a:xfrm>
              <a:off x="8097173" y="4977261"/>
              <a:ext cx="216024" cy="216024"/>
            </a:xfrm>
            <a:prstGeom prst="ellipse">
              <a:avLst/>
            </a:prstGeom>
            <a:solidFill>
              <a:srgbClr val="14C4DC"/>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72" name="椭圆 71"/>
            <p:cNvSpPr/>
            <p:nvPr/>
          </p:nvSpPr>
          <p:spPr>
            <a:xfrm>
              <a:off x="8335236" y="4579087"/>
              <a:ext cx="216024" cy="216024"/>
            </a:xfrm>
            <a:prstGeom prst="ellipse">
              <a:avLst/>
            </a:prstGeom>
            <a:solidFill>
              <a:srgbClr val="14C4DC"/>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73" name="椭圆 72"/>
            <p:cNvSpPr/>
            <p:nvPr/>
          </p:nvSpPr>
          <p:spPr>
            <a:xfrm>
              <a:off x="7696503" y="5135300"/>
              <a:ext cx="216024" cy="216024"/>
            </a:xfrm>
            <a:prstGeom prst="ellipse">
              <a:avLst/>
            </a:prstGeom>
            <a:solidFill>
              <a:srgbClr val="14C4DC"/>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76" name="椭圆 75"/>
            <p:cNvSpPr/>
            <p:nvPr/>
          </p:nvSpPr>
          <p:spPr>
            <a:xfrm>
              <a:off x="8515752" y="4850373"/>
              <a:ext cx="216024" cy="216024"/>
            </a:xfrm>
            <a:prstGeom prst="ellipse">
              <a:avLst/>
            </a:prstGeom>
            <a:solidFill>
              <a:srgbClr val="14C4DC"/>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77" name="椭圆 76"/>
            <p:cNvSpPr/>
            <p:nvPr/>
          </p:nvSpPr>
          <p:spPr>
            <a:xfrm>
              <a:off x="8349201" y="5193285"/>
              <a:ext cx="216024" cy="216024"/>
            </a:xfrm>
            <a:prstGeom prst="ellipse">
              <a:avLst/>
            </a:prstGeom>
            <a:solidFill>
              <a:srgbClr val="14C4DC"/>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78" name="椭圆 77"/>
            <p:cNvSpPr/>
            <p:nvPr/>
          </p:nvSpPr>
          <p:spPr>
            <a:xfrm>
              <a:off x="8061169" y="5301297"/>
              <a:ext cx="216024" cy="216024"/>
            </a:xfrm>
            <a:prstGeom prst="ellipse">
              <a:avLst/>
            </a:prstGeom>
            <a:solidFill>
              <a:srgbClr val="14C4DC"/>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79" name="椭圆 78"/>
            <p:cNvSpPr/>
            <p:nvPr/>
          </p:nvSpPr>
          <p:spPr>
            <a:xfrm>
              <a:off x="8482849" y="5536197"/>
              <a:ext cx="216024" cy="216024"/>
            </a:xfrm>
            <a:prstGeom prst="ellipse">
              <a:avLst/>
            </a:prstGeom>
            <a:solidFill>
              <a:srgbClr val="14C4DC"/>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97" name="椭圆 96"/>
            <p:cNvSpPr/>
            <p:nvPr/>
          </p:nvSpPr>
          <p:spPr>
            <a:xfrm>
              <a:off x="8335236" y="4207317"/>
              <a:ext cx="216024" cy="216024"/>
            </a:xfrm>
            <a:prstGeom prst="ellipse">
              <a:avLst/>
            </a:prstGeom>
            <a:solidFill>
              <a:srgbClr val="14C4DC"/>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cxnSp>
          <p:nvCxnSpPr>
            <p:cNvPr id="100" name="直接连接符 99"/>
            <p:cNvCxnSpPr/>
            <p:nvPr/>
          </p:nvCxnSpPr>
          <p:spPr>
            <a:xfrm>
              <a:off x="7507640" y="4133604"/>
              <a:ext cx="0" cy="2032494"/>
            </a:xfrm>
            <a:prstGeom prst="line">
              <a:avLst/>
            </a:prstGeom>
            <a:ln w="38100"/>
          </p:spPr>
          <p:style>
            <a:lnRef idx="1">
              <a:schemeClr val="accent1"/>
            </a:lnRef>
            <a:fillRef idx="3">
              <a:schemeClr val="accent1"/>
            </a:fillRef>
            <a:effectRef idx="2">
              <a:schemeClr val="accent1"/>
            </a:effectRef>
            <a:fontRef idx="minor">
              <a:schemeClr val="lt1"/>
            </a:fontRef>
          </p:style>
        </p:cxnSp>
        <p:sp>
          <p:nvSpPr>
            <p:cNvPr id="106" name="椭圆 105"/>
            <p:cNvSpPr/>
            <p:nvPr/>
          </p:nvSpPr>
          <p:spPr>
            <a:xfrm>
              <a:off x="6440600" y="4191480"/>
              <a:ext cx="424572" cy="424572"/>
            </a:xfrm>
            <a:prstGeom prst="ellipse">
              <a:avLst/>
            </a:prstGeom>
            <a:solidFill>
              <a:srgbClr val="FFC000"/>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108" name="椭圆 107"/>
            <p:cNvSpPr/>
            <p:nvPr/>
          </p:nvSpPr>
          <p:spPr>
            <a:xfrm>
              <a:off x="6394617" y="4686822"/>
              <a:ext cx="424572" cy="424572"/>
            </a:xfrm>
            <a:prstGeom prst="ellipse">
              <a:avLst/>
            </a:prstGeom>
            <a:solidFill>
              <a:srgbClr val="FFC000"/>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113" name="椭圆 112"/>
            <p:cNvSpPr/>
            <p:nvPr/>
          </p:nvSpPr>
          <p:spPr>
            <a:xfrm>
              <a:off x="6465760" y="5230900"/>
              <a:ext cx="424572" cy="424572"/>
            </a:xfrm>
            <a:prstGeom prst="ellipse">
              <a:avLst/>
            </a:prstGeom>
            <a:solidFill>
              <a:srgbClr val="FFC000"/>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120" name="椭圆 119"/>
            <p:cNvSpPr/>
            <p:nvPr/>
          </p:nvSpPr>
          <p:spPr>
            <a:xfrm>
              <a:off x="6969816" y="5282296"/>
              <a:ext cx="424572" cy="424572"/>
            </a:xfrm>
            <a:prstGeom prst="ellipse">
              <a:avLst/>
            </a:prstGeom>
            <a:solidFill>
              <a:srgbClr val="FFC000"/>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121" name="椭圆 120"/>
            <p:cNvSpPr/>
            <p:nvPr/>
          </p:nvSpPr>
          <p:spPr>
            <a:xfrm>
              <a:off x="6865770" y="4726442"/>
              <a:ext cx="424572" cy="424572"/>
            </a:xfrm>
            <a:prstGeom prst="ellipse">
              <a:avLst/>
            </a:prstGeom>
            <a:solidFill>
              <a:srgbClr val="FFC000"/>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122" name="椭圆 121"/>
            <p:cNvSpPr/>
            <p:nvPr/>
          </p:nvSpPr>
          <p:spPr>
            <a:xfrm>
              <a:off x="6969816" y="4173400"/>
              <a:ext cx="424572" cy="424572"/>
            </a:xfrm>
            <a:prstGeom prst="ellipse">
              <a:avLst/>
            </a:prstGeom>
            <a:solidFill>
              <a:srgbClr val="FFC000"/>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123" name="右箭头 122"/>
            <p:cNvSpPr/>
            <p:nvPr/>
          </p:nvSpPr>
          <p:spPr>
            <a:xfrm>
              <a:off x="6440600" y="5917878"/>
              <a:ext cx="2493177" cy="35997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100" b="1" dirty="0">
                  <a:solidFill>
                    <a:schemeClr val="tx1"/>
                  </a:solidFill>
                </a:rPr>
                <a:t>Past           Time               Now</a:t>
              </a:r>
              <a:endParaRPr lang="zh-CN" altLang="en-US" sz="1100" b="1" dirty="0">
                <a:solidFill>
                  <a:schemeClr val="tx1"/>
                </a:solidFill>
              </a:endParaRPr>
            </a:p>
          </p:txBody>
        </p:sp>
        <p:sp>
          <p:nvSpPr>
            <p:cNvPr id="124" name="椭圆 123"/>
            <p:cNvSpPr/>
            <p:nvPr/>
          </p:nvSpPr>
          <p:spPr>
            <a:xfrm>
              <a:off x="7734436" y="5536197"/>
              <a:ext cx="216024" cy="216024"/>
            </a:xfrm>
            <a:prstGeom prst="ellipse">
              <a:avLst/>
            </a:prstGeom>
            <a:solidFill>
              <a:srgbClr val="14C4DC"/>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125" name="椭圆 124"/>
            <p:cNvSpPr/>
            <p:nvPr/>
          </p:nvSpPr>
          <p:spPr>
            <a:xfrm>
              <a:off x="8133177" y="5587664"/>
              <a:ext cx="216024" cy="216024"/>
            </a:xfrm>
            <a:prstGeom prst="ellipse">
              <a:avLst/>
            </a:prstGeom>
            <a:solidFill>
              <a:srgbClr val="14C4DC"/>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126" name="椭圆 125"/>
            <p:cNvSpPr/>
            <p:nvPr/>
          </p:nvSpPr>
          <p:spPr>
            <a:xfrm>
              <a:off x="7618753" y="4321701"/>
              <a:ext cx="216024" cy="216024"/>
            </a:xfrm>
            <a:prstGeom prst="ellipse">
              <a:avLst/>
            </a:prstGeom>
            <a:solidFill>
              <a:srgbClr val="14C4DC"/>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grpSp>
      <p:sp>
        <p:nvSpPr>
          <p:cNvPr id="16" name="上箭头 15"/>
          <p:cNvSpPr/>
          <p:nvPr/>
        </p:nvSpPr>
        <p:spPr>
          <a:xfrm>
            <a:off x="9839441" y="5328661"/>
            <a:ext cx="431635" cy="816427"/>
          </a:xfrm>
          <a:prstGeom prst="upArrow">
            <a:avLst/>
          </a:prstGeom>
          <a:ln w="28575"/>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sz="1800"/>
          </a:p>
        </p:txBody>
      </p:sp>
      <p:sp>
        <p:nvSpPr>
          <p:cNvPr id="19" name="文本框 18"/>
          <p:cNvSpPr txBox="1"/>
          <p:nvPr/>
        </p:nvSpPr>
        <p:spPr>
          <a:xfrm>
            <a:off x="10199387" y="5564623"/>
            <a:ext cx="1047705" cy="461545"/>
          </a:xfrm>
          <a:prstGeom prst="rect">
            <a:avLst/>
          </a:prstGeom>
          <a:noFill/>
        </p:spPr>
        <p:txBody>
          <a:bodyPr wrap="square" rtlCol="0">
            <a:spAutoFit/>
          </a:bodyPr>
          <a:lstStyle/>
          <a:p>
            <a:r>
              <a:rPr lang="zh-CN" altLang="en-US" sz="1200" b="1" dirty="0">
                <a:solidFill>
                  <a:srgbClr val="FFC000"/>
                </a:solidFill>
                <a:latin typeface="方正兰亭黑简体" panose="02000000000000000000" pitchFamily="2" charset="-122"/>
                <a:ea typeface="方正兰亭黑简体" panose="02000000000000000000" pitchFamily="2" charset="-122"/>
                <a:cs typeface="Huawei Sans" panose="020B0503020204020204" pitchFamily="34" charset="-122"/>
              </a:rPr>
              <a:t>报表性能提升</a:t>
            </a:r>
            <a:r>
              <a:rPr lang="en-US" altLang="zh-CN" sz="1200" b="1" dirty="0">
                <a:solidFill>
                  <a:srgbClr val="FFC000"/>
                </a:solidFill>
                <a:latin typeface="方正兰亭黑简体" panose="02000000000000000000" pitchFamily="2" charset="-122"/>
                <a:ea typeface="方正兰亭黑简体" panose="02000000000000000000" pitchFamily="2" charset="-122"/>
                <a:cs typeface="Huawei Sans" panose="020B0503020204020204" pitchFamily="34" charset="-122"/>
              </a:rPr>
              <a:t>100x</a:t>
            </a:r>
            <a:endParaRPr lang="zh-CN" altLang="en-US" sz="1200" b="1" dirty="0">
              <a:solidFill>
                <a:srgbClr val="FFC000"/>
              </a:solidFill>
              <a:latin typeface="方正兰亭黑简体" panose="02000000000000000000" pitchFamily="2" charset="-122"/>
              <a:ea typeface="方正兰亭黑简体" panose="02000000000000000000" pitchFamily="2" charset="-122"/>
              <a:cs typeface="Huawei Sans" panose="020B0503020204020204" pitchFamily="34" charset="-122"/>
            </a:endParaRPr>
          </a:p>
        </p:txBody>
      </p:sp>
      <p:cxnSp>
        <p:nvCxnSpPr>
          <p:cNvPr id="22" name="直接连接符 21"/>
          <p:cNvCxnSpPr/>
          <p:nvPr/>
        </p:nvCxnSpPr>
        <p:spPr>
          <a:xfrm>
            <a:off x="624817" y="3893161"/>
            <a:ext cx="10798388" cy="71989"/>
          </a:xfrm>
          <a:prstGeom prst="line">
            <a:avLst/>
          </a:prstGeom>
          <a:ln w="1270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237" name="组合 236"/>
          <p:cNvGrpSpPr/>
          <p:nvPr/>
        </p:nvGrpSpPr>
        <p:grpSpPr>
          <a:xfrm>
            <a:off x="3197930" y="4148893"/>
            <a:ext cx="2961250" cy="2037377"/>
            <a:chOff x="2971665" y="4128190"/>
            <a:chExt cx="2981906" cy="2037908"/>
          </a:xfrm>
        </p:grpSpPr>
        <p:sp>
          <p:nvSpPr>
            <p:cNvPr id="130" name="矩形 129"/>
            <p:cNvSpPr/>
            <p:nvPr/>
          </p:nvSpPr>
          <p:spPr>
            <a:xfrm>
              <a:off x="3451800" y="4513145"/>
              <a:ext cx="1773732" cy="34459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1050"/>
            </a:p>
          </p:txBody>
        </p:sp>
        <p:sp>
          <p:nvSpPr>
            <p:cNvPr id="132" name="矩形 131"/>
            <p:cNvSpPr/>
            <p:nvPr/>
          </p:nvSpPr>
          <p:spPr>
            <a:xfrm>
              <a:off x="4071527" y="5174637"/>
              <a:ext cx="1154005" cy="34459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1050"/>
            </a:p>
          </p:txBody>
        </p:sp>
        <p:sp>
          <p:nvSpPr>
            <p:cNvPr id="133" name="矩形 132"/>
            <p:cNvSpPr/>
            <p:nvPr/>
          </p:nvSpPr>
          <p:spPr>
            <a:xfrm>
              <a:off x="4675935" y="5778356"/>
              <a:ext cx="531959" cy="34459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1050"/>
            </a:p>
          </p:txBody>
        </p:sp>
        <p:sp>
          <p:nvSpPr>
            <p:cNvPr id="134" name="文本框 133"/>
            <p:cNvSpPr txBox="1"/>
            <p:nvPr/>
          </p:nvSpPr>
          <p:spPr>
            <a:xfrm>
              <a:off x="2971665" y="4553339"/>
              <a:ext cx="596891" cy="253916"/>
            </a:xfrm>
            <a:prstGeom prst="rect">
              <a:avLst/>
            </a:prstGeom>
            <a:noFill/>
          </p:spPr>
          <p:txBody>
            <a:bodyPr wrap="square" rtlCol="0">
              <a:spAutoFit/>
            </a:bodyPr>
            <a:lstStyle/>
            <a:p>
              <a:r>
                <a:rPr lang="en-US" altLang="zh-CN" sz="1050" b="1" dirty="0" err="1"/>
                <a:t>Inital</a:t>
              </a:r>
              <a:endParaRPr lang="zh-CN" altLang="en-US" sz="1050" b="1" dirty="0"/>
            </a:p>
          </p:txBody>
        </p:sp>
        <p:sp>
          <p:nvSpPr>
            <p:cNvPr id="135" name="文本框 134"/>
            <p:cNvSpPr txBox="1"/>
            <p:nvPr/>
          </p:nvSpPr>
          <p:spPr>
            <a:xfrm>
              <a:off x="2995355" y="5159755"/>
              <a:ext cx="638491" cy="253916"/>
            </a:xfrm>
            <a:prstGeom prst="rect">
              <a:avLst/>
            </a:prstGeom>
            <a:noFill/>
          </p:spPr>
          <p:txBody>
            <a:bodyPr wrap="square" rtlCol="0">
              <a:spAutoFit/>
            </a:bodyPr>
            <a:lstStyle/>
            <a:p>
              <a:r>
                <a:rPr lang="en-US" altLang="zh-CN" sz="1050" b="1" dirty="0"/>
                <a:t>Retry</a:t>
              </a:r>
              <a:endParaRPr lang="zh-CN" altLang="en-US" sz="1050" b="1" dirty="0"/>
            </a:p>
          </p:txBody>
        </p:sp>
        <p:sp>
          <p:nvSpPr>
            <p:cNvPr id="136" name="文本框 135"/>
            <p:cNvSpPr txBox="1"/>
            <p:nvPr/>
          </p:nvSpPr>
          <p:spPr>
            <a:xfrm>
              <a:off x="2995355" y="5773948"/>
              <a:ext cx="638491" cy="253916"/>
            </a:xfrm>
            <a:prstGeom prst="rect">
              <a:avLst/>
            </a:prstGeom>
            <a:noFill/>
          </p:spPr>
          <p:txBody>
            <a:bodyPr wrap="square" rtlCol="0">
              <a:spAutoFit/>
            </a:bodyPr>
            <a:lstStyle/>
            <a:p>
              <a:r>
                <a:rPr lang="en-US" altLang="zh-CN" sz="1050" b="1" dirty="0"/>
                <a:t>Retry</a:t>
              </a:r>
              <a:endParaRPr lang="zh-CN" altLang="en-US" sz="1050" b="1" dirty="0"/>
            </a:p>
          </p:txBody>
        </p:sp>
        <p:sp>
          <p:nvSpPr>
            <p:cNvPr id="137" name="左大括号 136"/>
            <p:cNvSpPr/>
            <p:nvPr/>
          </p:nvSpPr>
          <p:spPr>
            <a:xfrm rot="16200000">
              <a:off x="3608556" y="4745592"/>
              <a:ext cx="262554" cy="576063"/>
            </a:xfrm>
            <a:prstGeom prst="leftBrace">
              <a:avLst>
                <a:gd name="adj1" fmla="val 8333"/>
                <a:gd name="adj2" fmla="val 4674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50"/>
            </a:p>
          </p:txBody>
        </p:sp>
        <p:sp>
          <p:nvSpPr>
            <p:cNvPr id="138" name="文本框 137"/>
            <p:cNvSpPr txBox="1"/>
            <p:nvPr/>
          </p:nvSpPr>
          <p:spPr>
            <a:xfrm>
              <a:off x="3505043" y="4831670"/>
              <a:ext cx="566484" cy="253982"/>
            </a:xfrm>
            <a:prstGeom prst="rect">
              <a:avLst/>
            </a:prstGeom>
            <a:noFill/>
          </p:spPr>
          <p:txBody>
            <a:bodyPr wrap="square" rtlCol="0">
              <a:spAutoFit/>
            </a:bodyPr>
            <a:lstStyle/>
            <a:p>
              <a:r>
                <a:rPr lang="en-US" altLang="zh-CN" sz="1050" dirty="0"/>
                <a:t>50ms</a:t>
              </a:r>
              <a:endParaRPr lang="zh-CN" altLang="en-US" sz="1050" dirty="0"/>
            </a:p>
          </p:txBody>
        </p:sp>
        <p:sp>
          <p:nvSpPr>
            <p:cNvPr id="139" name="左大括号 138"/>
            <p:cNvSpPr/>
            <p:nvPr/>
          </p:nvSpPr>
          <p:spPr>
            <a:xfrm rot="16200000">
              <a:off x="4274607" y="5403131"/>
              <a:ext cx="262554" cy="540105"/>
            </a:xfrm>
            <a:prstGeom prst="leftBrace">
              <a:avLst>
                <a:gd name="adj1" fmla="val 8333"/>
                <a:gd name="adj2" fmla="val 4674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50"/>
            </a:p>
          </p:txBody>
        </p:sp>
        <p:sp>
          <p:nvSpPr>
            <p:cNvPr id="141" name="文本框 140"/>
            <p:cNvSpPr txBox="1"/>
            <p:nvPr/>
          </p:nvSpPr>
          <p:spPr>
            <a:xfrm>
              <a:off x="4171880" y="5481229"/>
              <a:ext cx="540303" cy="253982"/>
            </a:xfrm>
            <a:prstGeom prst="rect">
              <a:avLst/>
            </a:prstGeom>
            <a:noFill/>
          </p:spPr>
          <p:txBody>
            <a:bodyPr wrap="square" rtlCol="0">
              <a:spAutoFit/>
            </a:bodyPr>
            <a:lstStyle/>
            <a:p>
              <a:r>
                <a:rPr lang="en-US" altLang="zh-CN" sz="1050" dirty="0"/>
                <a:t>50ms</a:t>
              </a:r>
              <a:endParaRPr lang="zh-CN" altLang="en-US" sz="1050" dirty="0"/>
            </a:p>
          </p:txBody>
        </p:sp>
        <p:sp>
          <p:nvSpPr>
            <p:cNvPr id="142" name="文本框 141"/>
            <p:cNvSpPr txBox="1"/>
            <p:nvPr/>
          </p:nvSpPr>
          <p:spPr>
            <a:xfrm>
              <a:off x="3545376" y="4128190"/>
              <a:ext cx="2136206" cy="307777"/>
            </a:xfrm>
            <a:prstGeom prst="rect">
              <a:avLst/>
            </a:prstGeom>
            <a:noFill/>
          </p:spPr>
          <p:txBody>
            <a:bodyPr wrap="square" rtlCol="0">
              <a:spAutoFit/>
            </a:bodyPr>
            <a:lstStyle/>
            <a:p>
              <a:r>
                <a:rPr lang="zh-CN" altLang="en-US" sz="1400" b="1" dirty="0">
                  <a:latin typeface="+mn-ea"/>
                </a:rPr>
                <a:t>查询超时</a:t>
              </a:r>
              <a:r>
                <a:rPr lang="en-US" altLang="zh-CN" sz="1400" b="1" dirty="0">
                  <a:latin typeface="+mn-ea"/>
                </a:rPr>
                <a:t>+</a:t>
              </a:r>
              <a:r>
                <a:rPr lang="zh-CN" altLang="en-US" sz="1400" b="1" dirty="0">
                  <a:latin typeface="+mn-ea"/>
                </a:rPr>
                <a:t>重试方案</a:t>
              </a:r>
              <a:endParaRPr lang="en-US" altLang="zh-CN" sz="1400" b="1" dirty="0">
                <a:latin typeface="+mn-ea"/>
              </a:endParaRPr>
            </a:p>
          </p:txBody>
        </p:sp>
        <p:sp>
          <p:nvSpPr>
            <p:cNvPr id="143" name="文本框 142"/>
            <p:cNvSpPr txBox="1"/>
            <p:nvPr/>
          </p:nvSpPr>
          <p:spPr>
            <a:xfrm>
              <a:off x="5177233" y="4470298"/>
              <a:ext cx="776338" cy="430887"/>
            </a:xfrm>
            <a:prstGeom prst="rect">
              <a:avLst/>
            </a:prstGeom>
            <a:noFill/>
          </p:spPr>
          <p:txBody>
            <a:bodyPr wrap="square" rtlCol="0">
              <a:spAutoFit/>
            </a:bodyPr>
            <a:lstStyle/>
            <a:p>
              <a:r>
                <a:rPr lang="en-US" altLang="zh-CN" sz="1050" b="1" dirty="0"/>
                <a:t>Timeout</a:t>
              </a:r>
              <a:endParaRPr lang="en-US" altLang="zh-CN" sz="1050" b="1" dirty="0"/>
            </a:p>
            <a:p>
              <a:r>
                <a:rPr lang="en-US" altLang="zh-CN" sz="1050" b="1" dirty="0"/>
                <a:t>150ms</a:t>
              </a:r>
              <a:endParaRPr lang="zh-CN" altLang="en-US" sz="1050" b="1" dirty="0"/>
            </a:p>
          </p:txBody>
        </p:sp>
        <p:sp>
          <p:nvSpPr>
            <p:cNvPr id="144" name="文本框 143"/>
            <p:cNvSpPr txBox="1"/>
            <p:nvPr/>
          </p:nvSpPr>
          <p:spPr>
            <a:xfrm>
              <a:off x="5177233" y="5118370"/>
              <a:ext cx="776338" cy="430887"/>
            </a:xfrm>
            <a:prstGeom prst="rect">
              <a:avLst/>
            </a:prstGeom>
            <a:noFill/>
          </p:spPr>
          <p:txBody>
            <a:bodyPr wrap="square" rtlCol="0">
              <a:spAutoFit/>
            </a:bodyPr>
            <a:lstStyle/>
            <a:p>
              <a:r>
                <a:rPr lang="en-US" altLang="zh-CN" sz="1050" b="1" dirty="0"/>
                <a:t>Timeout</a:t>
              </a:r>
              <a:endParaRPr lang="en-US" altLang="zh-CN" sz="1050" b="1" dirty="0"/>
            </a:p>
            <a:p>
              <a:r>
                <a:rPr lang="en-US" altLang="zh-CN" sz="1050" b="1" dirty="0"/>
                <a:t>100ms</a:t>
              </a:r>
              <a:endParaRPr lang="zh-CN" altLang="en-US" sz="1050" b="1" dirty="0"/>
            </a:p>
          </p:txBody>
        </p:sp>
        <p:sp>
          <p:nvSpPr>
            <p:cNvPr id="145" name="文本框 144"/>
            <p:cNvSpPr txBox="1"/>
            <p:nvPr/>
          </p:nvSpPr>
          <p:spPr>
            <a:xfrm>
              <a:off x="5137398" y="5735211"/>
              <a:ext cx="776338" cy="430887"/>
            </a:xfrm>
            <a:prstGeom prst="rect">
              <a:avLst/>
            </a:prstGeom>
            <a:noFill/>
          </p:spPr>
          <p:txBody>
            <a:bodyPr wrap="square" rtlCol="0">
              <a:spAutoFit/>
            </a:bodyPr>
            <a:lstStyle/>
            <a:p>
              <a:r>
                <a:rPr lang="en-US" altLang="zh-CN" sz="1050" b="1" dirty="0"/>
                <a:t>Timeout</a:t>
              </a:r>
              <a:endParaRPr lang="en-US" altLang="zh-CN" sz="1050" b="1" dirty="0"/>
            </a:p>
            <a:p>
              <a:r>
                <a:rPr lang="en-US" altLang="zh-CN" sz="1050" b="1" dirty="0"/>
                <a:t>50ms</a:t>
              </a:r>
              <a:endParaRPr lang="zh-CN" altLang="en-US" sz="1050" b="1" dirty="0"/>
            </a:p>
          </p:txBody>
        </p:sp>
      </p:grpSp>
      <p:sp>
        <p:nvSpPr>
          <p:cNvPr id="175" name="文本框 174"/>
          <p:cNvSpPr txBox="1"/>
          <p:nvPr/>
        </p:nvSpPr>
        <p:spPr>
          <a:xfrm>
            <a:off x="3272848" y="2928026"/>
            <a:ext cx="726654" cy="276927"/>
          </a:xfrm>
          <a:prstGeom prst="rect">
            <a:avLst/>
          </a:prstGeom>
          <a:noFill/>
        </p:spPr>
        <p:txBody>
          <a:bodyPr wrap="square" rtlCol="0">
            <a:spAutoFit/>
          </a:bodyPr>
          <a:lstStyle/>
          <a:p>
            <a:r>
              <a:rPr lang="zh-CN" altLang="en-US" sz="1200" dirty="0"/>
              <a:t>防火墙</a:t>
            </a:r>
            <a:endParaRPr lang="zh-CN" altLang="en-US" sz="1200" dirty="0"/>
          </a:p>
        </p:txBody>
      </p:sp>
      <p:grpSp>
        <p:nvGrpSpPr>
          <p:cNvPr id="240" name="组合 239"/>
          <p:cNvGrpSpPr/>
          <p:nvPr/>
        </p:nvGrpSpPr>
        <p:grpSpPr>
          <a:xfrm>
            <a:off x="3335380" y="1773247"/>
            <a:ext cx="2679820" cy="1814851"/>
            <a:chOff x="3142701" y="1555433"/>
            <a:chExt cx="2680518" cy="1815324"/>
          </a:xfrm>
        </p:grpSpPr>
        <p:pic>
          <p:nvPicPr>
            <p:cNvPr id="146" name="图片 145"/>
            <p:cNvPicPr>
              <a:picLocks noChangeAspect="1"/>
            </p:cNvPicPr>
            <p:nvPr/>
          </p:nvPicPr>
          <p:blipFill>
            <a:blip r:embed="rId1"/>
            <a:stretch>
              <a:fillRect/>
            </a:stretch>
          </p:blipFill>
          <p:spPr>
            <a:xfrm>
              <a:off x="4478577" y="1555433"/>
              <a:ext cx="1177116" cy="642678"/>
            </a:xfrm>
            <a:prstGeom prst="rect">
              <a:avLst/>
            </a:prstGeom>
            <a:ln>
              <a:headEnd type="triangle"/>
              <a:tailEnd type="triangle"/>
            </a:ln>
          </p:spPr>
        </p:pic>
        <p:sp>
          <p:nvSpPr>
            <p:cNvPr id="147" name="圆角矩形 146"/>
            <p:cNvSpPr/>
            <p:nvPr/>
          </p:nvSpPr>
          <p:spPr>
            <a:xfrm>
              <a:off x="4350083" y="1558257"/>
              <a:ext cx="1434104" cy="719409"/>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zh-CN" altLang="en-US" sz="1200" dirty="0">
                <a:solidFill>
                  <a:schemeClr val="bg1"/>
                </a:solidFill>
                <a:latin typeface="方正兰亭黑简体" panose="02000000000000000000" pitchFamily="2" charset="-122"/>
                <a:ea typeface="方正兰亭黑简体" panose="02000000000000000000" pitchFamily="2" charset="-122"/>
              </a:endParaRPr>
            </a:p>
          </p:txBody>
        </p:sp>
        <p:cxnSp>
          <p:nvCxnSpPr>
            <p:cNvPr id="150" name="直接箭头连接符 149"/>
            <p:cNvCxnSpPr>
              <a:stCxn id="156" idx="2"/>
              <a:endCxn id="158" idx="0"/>
            </p:cNvCxnSpPr>
            <p:nvPr/>
          </p:nvCxnSpPr>
          <p:spPr>
            <a:xfrm flipH="1">
              <a:off x="3414470" y="1956292"/>
              <a:ext cx="7793" cy="183947"/>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53" name="直接箭头连接符 152"/>
            <p:cNvCxnSpPr>
              <a:stCxn id="158" idx="3"/>
              <a:endCxn id="147" idx="1"/>
            </p:cNvCxnSpPr>
            <p:nvPr/>
          </p:nvCxnSpPr>
          <p:spPr>
            <a:xfrm flipV="1">
              <a:off x="3686238" y="1917962"/>
              <a:ext cx="663845" cy="507015"/>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55" name="文本框 154"/>
            <p:cNvSpPr txBox="1"/>
            <p:nvPr/>
          </p:nvSpPr>
          <p:spPr>
            <a:xfrm>
              <a:off x="3806995" y="2120791"/>
              <a:ext cx="720313" cy="261610"/>
            </a:xfrm>
            <a:prstGeom prst="rect">
              <a:avLst/>
            </a:prstGeom>
            <a:noFill/>
          </p:spPr>
          <p:txBody>
            <a:bodyPr wrap="square" rtlCol="0">
              <a:spAutoFit/>
            </a:bodyPr>
            <a:lstStyle/>
            <a:p>
              <a:r>
                <a:rPr lang="zh-CN" altLang="en-US" sz="1050" dirty="0">
                  <a:latin typeface="方正兰亭黑简体" panose="02000000000000000000" pitchFamily="2" charset="-122"/>
                  <a:ea typeface="方正兰亭黑简体" panose="02000000000000000000" pitchFamily="2" charset="-122"/>
                </a:rPr>
                <a:t>写请求</a:t>
              </a:r>
              <a:endParaRPr lang="zh-CN" altLang="en-US" sz="1050" dirty="0">
                <a:latin typeface="方正兰亭黑简体" panose="02000000000000000000" pitchFamily="2" charset="-122"/>
                <a:ea typeface="方正兰亭黑简体" panose="02000000000000000000" pitchFamily="2" charset="-122"/>
              </a:endParaRPr>
            </a:p>
          </p:txBody>
        </p:sp>
        <p:sp>
          <p:nvSpPr>
            <p:cNvPr id="156" name="矩形 155"/>
            <p:cNvSpPr/>
            <p:nvPr/>
          </p:nvSpPr>
          <p:spPr>
            <a:xfrm>
              <a:off x="3158921" y="1557586"/>
              <a:ext cx="526684" cy="398706"/>
            </a:xfrm>
            <a:prstGeom prst="rect">
              <a:avLst/>
            </a:prstGeom>
            <a:noFill/>
            <a:ln>
              <a:solidFill>
                <a:srgbClr val="4BA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ea typeface="方正兰亭黑简体" panose="02000000000000000000" pitchFamily="2" charset="-122"/>
                </a:rPr>
                <a:t>APP</a:t>
              </a:r>
              <a:endParaRPr lang="zh-CN" altLang="en-US" sz="1200" dirty="0">
                <a:solidFill>
                  <a:schemeClr val="tx1"/>
                </a:solidFill>
                <a:ea typeface="方正兰亭黑简体" panose="02000000000000000000" pitchFamily="2" charset="-122"/>
              </a:endParaRPr>
            </a:p>
          </p:txBody>
        </p:sp>
        <p:pic>
          <p:nvPicPr>
            <p:cNvPr id="158" name="图片 1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2701" y="2140239"/>
              <a:ext cx="543537" cy="569475"/>
            </a:xfrm>
            <a:prstGeom prst="rect">
              <a:avLst/>
            </a:prstGeom>
            <a:ln>
              <a:headEnd type="triangle"/>
              <a:tailEnd type="triangle"/>
            </a:ln>
          </p:spPr>
        </p:pic>
        <p:pic>
          <p:nvPicPr>
            <p:cNvPr id="161" name="图片 160"/>
            <p:cNvPicPr>
              <a:picLocks noChangeAspect="1"/>
            </p:cNvPicPr>
            <p:nvPr/>
          </p:nvPicPr>
          <p:blipFill>
            <a:blip r:embed="rId1"/>
            <a:stretch>
              <a:fillRect/>
            </a:stretch>
          </p:blipFill>
          <p:spPr>
            <a:xfrm>
              <a:off x="4484838" y="2709714"/>
              <a:ext cx="1194365" cy="652095"/>
            </a:xfrm>
            <a:prstGeom prst="rect">
              <a:avLst/>
            </a:prstGeom>
            <a:ln>
              <a:headEnd type="triangle"/>
              <a:tailEnd type="triangle"/>
            </a:ln>
          </p:spPr>
        </p:pic>
        <p:sp>
          <p:nvSpPr>
            <p:cNvPr id="164" name="圆角矩形 163"/>
            <p:cNvSpPr/>
            <p:nvPr/>
          </p:nvSpPr>
          <p:spPr>
            <a:xfrm>
              <a:off x="4311052" y="2676068"/>
              <a:ext cx="1512167" cy="694689"/>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zh-CN" altLang="en-US" sz="1200" dirty="0">
                <a:solidFill>
                  <a:schemeClr val="bg1"/>
                </a:solidFill>
                <a:latin typeface="方正兰亭黑简体" panose="02000000000000000000" pitchFamily="2" charset="-122"/>
                <a:ea typeface="方正兰亭黑简体" panose="02000000000000000000" pitchFamily="2" charset="-122"/>
              </a:endParaRPr>
            </a:p>
          </p:txBody>
        </p:sp>
        <p:sp>
          <p:nvSpPr>
            <p:cNvPr id="165" name="文本框 164"/>
            <p:cNvSpPr txBox="1"/>
            <p:nvPr/>
          </p:nvSpPr>
          <p:spPr>
            <a:xfrm>
              <a:off x="5121408" y="2300510"/>
              <a:ext cx="660702" cy="430887"/>
            </a:xfrm>
            <a:prstGeom prst="rect">
              <a:avLst/>
            </a:prstGeom>
            <a:noFill/>
          </p:spPr>
          <p:txBody>
            <a:bodyPr wrap="square" rtlCol="0">
              <a:spAutoFit/>
            </a:bodyPr>
            <a:lstStyle/>
            <a:p>
              <a:r>
                <a:rPr lang="zh-CN" altLang="en-US" sz="1050" dirty="0">
                  <a:latin typeface="方正兰亭黑简体" panose="02000000000000000000" pitchFamily="2" charset="-122"/>
                  <a:ea typeface="方正兰亭黑简体" panose="02000000000000000000" pitchFamily="2" charset="-122"/>
                </a:rPr>
                <a:t>索引文件同步</a:t>
              </a:r>
              <a:endParaRPr lang="zh-CN" altLang="en-US" sz="1050" dirty="0">
                <a:latin typeface="方正兰亭黑简体" panose="02000000000000000000" pitchFamily="2" charset="-122"/>
                <a:ea typeface="方正兰亭黑简体" panose="02000000000000000000" pitchFamily="2" charset="-122"/>
              </a:endParaRPr>
            </a:p>
          </p:txBody>
        </p:sp>
        <p:cxnSp>
          <p:nvCxnSpPr>
            <p:cNvPr id="166" name="肘形连接符 165"/>
            <p:cNvCxnSpPr>
              <a:stCxn id="147" idx="2"/>
              <a:endCxn id="164" idx="0"/>
            </p:cNvCxnSpPr>
            <p:nvPr/>
          </p:nvCxnSpPr>
          <p:spPr>
            <a:xfrm rot="16200000" flipH="1">
              <a:off x="4867934" y="2476866"/>
              <a:ext cx="398402" cy="1"/>
            </a:xfrm>
            <a:prstGeom prst="bentConnector3">
              <a:avLst>
                <a:gd name="adj1" fmla="val 50000"/>
              </a:avLst>
            </a:prstGeom>
            <a:ln>
              <a:tailEnd type="triangle"/>
            </a:ln>
          </p:spPr>
          <p:style>
            <a:lnRef idx="2">
              <a:schemeClr val="accent2"/>
            </a:lnRef>
            <a:fillRef idx="0">
              <a:schemeClr val="accent2"/>
            </a:fillRef>
            <a:effectRef idx="1">
              <a:schemeClr val="accent2"/>
            </a:effectRef>
            <a:fontRef idx="minor">
              <a:schemeClr val="tx1"/>
            </a:fontRef>
          </p:style>
        </p:cxnSp>
        <p:sp>
          <p:nvSpPr>
            <p:cNvPr id="174" name="文本框 173"/>
            <p:cNvSpPr txBox="1"/>
            <p:nvPr/>
          </p:nvSpPr>
          <p:spPr>
            <a:xfrm>
              <a:off x="3806995" y="2519709"/>
              <a:ext cx="720313" cy="261610"/>
            </a:xfrm>
            <a:prstGeom prst="rect">
              <a:avLst/>
            </a:prstGeom>
            <a:noFill/>
          </p:spPr>
          <p:txBody>
            <a:bodyPr wrap="square" rtlCol="0">
              <a:spAutoFit/>
            </a:bodyPr>
            <a:lstStyle/>
            <a:p>
              <a:r>
                <a:rPr lang="zh-CN" altLang="en-US" sz="1050" dirty="0">
                  <a:latin typeface="方正兰亭黑简体" panose="02000000000000000000" pitchFamily="2" charset="-122"/>
                  <a:ea typeface="方正兰亭黑简体" panose="02000000000000000000" pitchFamily="2" charset="-122"/>
                </a:rPr>
                <a:t>读请求</a:t>
              </a:r>
              <a:endParaRPr lang="zh-CN" altLang="en-US" sz="1050" dirty="0">
                <a:latin typeface="方正兰亭黑简体" panose="02000000000000000000" pitchFamily="2" charset="-122"/>
                <a:ea typeface="方正兰亭黑简体" panose="02000000000000000000" pitchFamily="2" charset="-122"/>
              </a:endParaRPr>
            </a:p>
          </p:txBody>
        </p:sp>
        <p:cxnSp>
          <p:nvCxnSpPr>
            <p:cNvPr id="187" name="直接箭头连接符 186"/>
            <p:cNvCxnSpPr>
              <a:endCxn id="164" idx="1"/>
            </p:cNvCxnSpPr>
            <p:nvPr/>
          </p:nvCxnSpPr>
          <p:spPr>
            <a:xfrm>
              <a:off x="3666318" y="2493690"/>
              <a:ext cx="644734" cy="529723"/>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grpSp>
      <p:grpSp>
        <p:nvGrpSpPr>
          <p:cNvPr id="239" name="组合 238"/>
          <p:cNvGrpSpPr/>
          <p:nvPr/>
        </p:nvGrpSpPr>
        <p:grpSpPr>
          <a:xfrm>
            <a:off x="6861421" y="1755928"/>
            <a:ext cx="1754203" cy="1861425"/>
            <a:chOff x="6385619" y="1557586"/>
            <a:chExt cx="1754660" cy="1861910"/>
          </a:xfrm>
        </p:grpSpPr>
        <p:pic>
          <p:nvPicPr>
            <p:cNvPr id="191" name="图片 190"/>
            <p:cNvPicPr>
              <a:picLocks noChangeAspect="1"/>
            </p:cNvPicPr>
            <p:nvPr/>
          </p:nvPicPr>
          <p:blipFill>
            <a:blip r:embed="rId1"/>
            <a:stretch>
              <a:fillRect/>
            </a:stretch>
          </p:blipFill>
          <p:spPr>
            <a:xfrm>
              <a:off x="6638957" y="1699975"/>
              <a:ext cx="1175403" cy="641743"/>
            </a:xfrm>
            <a:prstGeom prst="rect">
              <a:avLst/>
            </a:prstGeom>
          </p:spPr>
        </p:pic>
        <p:sp>
          <p:nvSpPr>
            <p:cNvPr id="192" name="圆角矩形 191"/>
            <p:cNvSpPr/>
            <p:nvPr/>
          </p:nvSpPr>
          <p:spPr>
            <a:xfrm>
              <a:off x="6385619" y="1557586"/>
              <a:ext cx="1754660" cy="1334829"/>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zh-CN" altLang="en-US" sz="1050" dirty="0">
                <a:solidFill>
                  <a:schemeClr val="bg1"/>
                </a:solidFill>
                <a:latin typeface="方正兰亭黑简体" panose="02000000000000000000" pitchFamily="2" charset="-122"/>
                <a:ea typeface="方正兰亭黑简体" panose="02000000000000000000" pitchFamily="2" charset="-122"/>
              </a:endParaRPr>
            </a:p>
          </p:txBody>
        </p:sp>
        <p:sp>
          <p:nvSpPr>
            <p:cNvPr id="193" name="矩形 192"/>
            <p:cNvSpPr/>
            <p:nvPr/>
          </p:nvSpPr>
          <p:spPr>
            <a:xfrm>
              <a:off x="6529635" y="2505760"/>
              <a:ext cx="409670" cy="24236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000" dirty="0">
                  <a:solidFill>
                    <a:schemeClr val="tx1"/>
                  </a:solidFill>
                </a:rPr>
                <a:t>ECS</a:t>
              </a:r>
              <a:endParaRPr lang="zh-CN" altLang="en-US" sz="1000" dirty="0">
                <a:solidFill>
                  <a:schemeClr val="tx1"/>
                </a:solidFill>
              </a:endParaRPr>
            </a:p>
          </p:txBody>
        </p:sp>
        <p:sp>
          <p:nvSpPr>
            <p:cNvPr id="194" name="文本框 193"/>
            <p:cNvSpPr txBox="1"/>
            <p:nvPr/>
          </p:nvSpPr>
          <p:spPr>
            <a:xfrm>
              <a:off x="7064509" y="2507861"/>
              <a:ext cx="444615" cy="276999"/>
            </a:xfrm>
            <a:prstGeom prst="rect">
              <a:avLst/>
            </a:prstGeom>
            <a:noFill/>
          </p:spPr>
          <p:txBody>
            <a:bodyPr wrap="square" rtlCol="0">
              <a:spAutoFit/>
            </a:bodyPr>
            <a:lstStyle/>
            <a:p>
              <a:r>
                <a:rPr lang="en-US" altLang="zh-CN" sz="1200" dirty="0">
                  <a:solidFill>
                    <a:schemeClr val="bg1"/>
                  </a:solidFill>
                </a:rPr>
                <a:t>……</a:t>
              </a:r>
              <a:endParaRPr lang="zh-CN" altLang="en-US" sz="1200" dirty="0">
                <a:solidFill>
                  <a:schemeClr val="bg1"/>
                </a:solidFill>
              </a:endParaRPr>
            </a:p>
          </p:txBody>
        </p:sp>
        <p:sp>
          <p:nvSpPr>
            <p:cNvPr id="195" name="矩形 194"/>
            <p:cNvSpPr/>
            <p:nvPr/>
          </p:nvSpPr>
          <p:spPr>
            <a:xfrm>
              <a:off x="7596481" y="2507860"/>
              <a:ext cx="449254" cy="2190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900" dirty="0">
                  <a:solidFill>
                    <a:schemeClr val="tx1"/>
                  </a:solidFill>
                  <a:latin typeface="+mn-ea"/>
                </a:rPr>
                <a:t>ECS</a:t>
              </a:r>
              <a:endParaRPr lang="zh-CN" altLang="en-US" sz="900" dirty="0">
                <a:solidFill>
                  <a:schemeClr val="tx1"/>
                </a:solidFill>
                <a:latin typeface="+mn-ea"/>
              </a:endParaRPr>
            </a:p>
          </p:txBody>
        </p:sp>
        <p:sp>
          <p:nvSpPr>
            <p:cNvPr id="196" name="圆柱形 195"/>
            <p:cNvSpPr/>
            <p:nvPr/>
          </p:nvSpPr>
          <p:spPr>
            <a:xfrm>
              <a:off x="6864515" y="3023438"/>
              <a:ext cx="888880" cy="396058"/>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900" b="1" dirty="0">
                  <a:solidFill>
                    <a:schemeClr val="tx1"/>
                  </a:solidFill>
                </a:rPr>
                <a:t>对象存储服务</a:t>
              </a:r>
              <a:endParaRPr lang="zh-CN" altLang="en-US" sz="900" b="1" dirty="0">
                <a:solidFill>
                  <a:schemeClr val="tx1"/>
                </a:solidFill>
              </a:endParaRPr>
            </a:p>
          </p:txBody>
        </p:sp>
        <p:sp>
          <p:nvSpPr>
            <p:cNvPr id="197" name="文本框 196"/>
            <p:cNvSpPr txBox="1"/>
            <p:nvPr/>
          </p:nvSpPr>
          <p:spPr>
            <a:xfrm>
              <a:off x="6972533" y="2447374"/>
              <a:ext cx="687944" cy="230832"/>
            </a:xfrm>
            <a:prstGeom prst="rect">
              <a:avLst/>
            </a:prstGeom>
            <a:noFill/>
          </p:spPr>
          <p:txBody>
            <a:bodyPr wrap="square" rtlCol="0">
              <a:spAutoFit/>
            </a:bodyPr>
            <a:lstStyle/>
            <a:p>
              <a:r>
                <a:rPr lang="zh-CN" altLang="en-US" sz="900" dirty="0">
                  <a:latin typeface="方正兰亭黑简体" panose="02000000000000000000" pitchFamily="2" charset="-122"/>
                  <a:ea typeface="方正兰亭黑简体" panose="02000000000000000000" pitchFamily="2" charset="-122"/>
                </a:rPr>
                <a:t>弹性伸缩</a:t>
              </a:r>
              <a:endParaRPr lang="zh-CN" altLang="en-US" sz="900" dirty="0">
                <a:latin typeface="方正兰亭黑简体" panose="02000000000000000000" pitchFamily="2" charset="-122"/>
                <a:ea typeface="方正兰亭黑简体" panose="02000000000000000000" pitchFamily="2" charset="-122"/>
              </a:endParaRPr>
            </a:p>
          </p:txBody>
        </p:sp>
        <p:cxnSp>
          <p:nvCxnSpPr>
            <p:cNvPr id="198" name="曲线连接符 197"/>
            <p:cNvCxnSpPr>
              <a:stCxn id="193" idx="2"/>
              <a:endCxn id="196" idx="1"/>
            </p:cNvCxnSpPr>
            <p:nvPr/>
          </p:nvCxnSpPr>
          <p:spPr>
            <a:xfrm rot="16200000" flipH="1">
              <a:off x="6884058" y="2598540"/>
              <a:ext cx="275309" cy="574485"/>
            </a:xfrm>
            <a:prstGeom prst="curvedConnector3">
              <a:avLst/>
            </a:prstGeom>
            <a:ln>
              <a:headEnd type="triangle"/>
              <a:tailEnd type="triangle"/>
            </a:ln>
          </p:spPr>
          <p:style>
            <a:lnRef idx="2">
              <a:schemeClr val="accent2"/>
            </a:lnRef>
            <a:fillRef idx="0">
              <a:schemeClr val="accent2"/>
            </a:fillRef>
            <a:effectRef idx="1">
              <a:schemeClr val="accent2"/>
            </a:effectRef>
            <a:fontRef idx="minor">
              <a:schemeClr val="tx1"/>
            </a:fontRef>
          </p:style>
        </p:cxnSp>
        <p:cxnSp>
          <p:nvCxnSpPr>
            <p:cNvPr id="199" name="曲线连接符 198"/>
            <p:cNvCxnSpPr>
              <a:stCxn id="195" idx="2"/>
              <a:endCxn id="196" idx="1"/>
            </p:cNvCxnSpPr>
            <p:nvPr/>
          </p:nvCxnSpPr>
          <p:spPr>
            <a:xfrm rot="5400000">
              <a:off x="7416769" y="2619097"/>
              <a:ext cx="296528" cy="512154"/>
            </a:xfrm>
            <a:prstGeom prst="curvedConnector3">
              <a:avLst>
                <a:gd name="adj1" fmla="val 50000"/>
              </a:avLst>
            </a:prstGeom>
            <a:ln>
              <a:headEnd type="triangle"/>
              <a:tailEnd type="triangle"/>
            </a:ln>
          </p:spPr>
          <p:style>
            <a:lnRef idx="2">
              <a:schemeClr val="accent2"/>
            </a:lnRef>
            <a:fillRef idx="0">
              <a:schemeClr val="accent2"/>
            </a:fillRef>
            <a:effectRef idx="1">
              <a:schemeClr val="accent2"/>
            </a:effectRef>
            <a:fontRef idx="minor">
              <a:schemeClr val="tx1"/>
            </a:fontRef>
          </p:style>
        </p:cxnSp>
      </p:grpSp>
      <p:sp>
        <p:nvSpPr>
          <p:cNvPr id="213" name="上箭头 212"/>
          <p:cNvSpPr/>
          <p:nvPr/>
        </p:nvSpPr>
        <p:spPr>
          <a:xfrm flipV="1">
            <a:off x="9802316" y="2804767"/>
            <a:ext cx="431635" cy="759734"/>
          </a:xfrm>
          <a:prstGeom prst="upArrow">
            <a:avLst/>
          </a:prstGeom>
          <a:ln w="28575"/>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sz="1800"/>
          </a:p>
        </p:txBody>
      </p:sp>
      <p:sp>
        <p:nvSpPr>
          <p:cNvPr id="214" name="文本框 213"/>
          <p:cNvSpPr txBox="1"/>
          <p:nvPr/>
        </p:nvSpPr>
        <p:spPr>
          <a:xfrm>
            <a:off x="10199387" y="2784313"/>
            <a:ext cx="1007722" cy="461545"/>
          </a:xfrm>
          <a:prstGeom prst="rect">
            <a:avLst/>
          </a:prstGeom>
          <a:noFill/>
        </p:spPr>
        <p:txBody>
          <a:bodyPr wrap="square" rtlCol="0">
            <a:spAutoFit/>
          </a:bodyPr>
          <a:lstStyle/>
          <a:p>
            <a:r>
              <a:rPr lang="zh-CN" altLang="en-US" sz="1200" b="1" dirty="0">
                <a:solidFill>
                  <a:srgbClr val="FFC000"/>
                </a:solidFill>
                <a:latin typeface="方正兰亭黑简体" panose="02000000000000000000" pitchFamily="2" charset="-122"/>
                <a:ea typeface="方正兰亭黑简体" panose="02000000000000000000" pitchFamily="2" charset="-122"/>
                <a:cs typeface="Huawei Sans" panose="020B0503020204020204" pitchFamily="34" charset="-122"/>
              </a:rPr>
              <a:t>存量数据成本下降</a:t>
            </a:r>
            <a:r>
              <a:rPr lang="en-US" altLang="zh-CN" sz="1200" b="1" dirty="0">
                <a:solidFill>
                  <a:srgbClr val="FFC000"/>
                </a:solidFill>
                <a:latin typeface="方正兰亭黑简体" panose="02000000000000000000" pitchFamily="2" charset="-122"/>
                <a:ea typeface="方正兰亭黑简体" panose="02000000000000000000" pitchFamily="2" charset="-122"/>
                <a:cs typeface="Huawei Sans" panose="020B0503020204020204" pitchFamily="34" charset="-122"/>
              </a:rPr>
              <a:t>80%</a:t>
            </a:r>
            <a:endParaRPr lang="zh-CN" altLang="en-US" sz="1200" b="1" dirty="0">
              <a:solidFill>
                <a:srgbClr val="FFC000"/>
              </a:solidFill>
              <a:latin typeface="方正兰亭黑简体" panose="02000000000000000000" pitchFamily="2" charset="-122"/>
              <a:ea typeface="方正兰亭黑简体" panose="02000000000000000000" pitchFamily="2" charset="-122"/>
              <a:cs typeface="Huawei Sans" panose="020B0503020204020204" pitchFamily="34" charset="-122"/>
            </a:endParaRPr>
          </a:p>
        </p:txBody>
      </p:sp>
      <p:sp>
        <p:nvSpPr>
          <p:cNvPr id="223" name="上箭头 222"/>
          <p:cNvSpPr/>
          <p:nvPr/>
        </p:nvSpPr>
        <p:spPr>
          <a:xfrm flipV="1">
            <a:off x="1713028" y="5539147"/>
            <a:ext cx="431635" cy="724568"/>
          </a:xfrm>
          <a:prstGeom prst="upArrow">
            <a:avLst/>
          </a:prstGeom>
          <a:ln w="28575"/>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sz="1800"/>
          </a:p>
        </p:txBody>
      </p:sp>
      <p:sp>
        <p:nvSpPr>
          <p:cNvPr id="224" name="文本框 223"/>
          <p:cNvSpPr txBox="1"/>
          <p:nvPr/>
        </p:nvSpPr>
        <p:spPr>
          <a:xfrm>
            <a:off x="2055791" y="5516689"/>
            <a:ext cx="1118903" cy="461545"/>
          </a:xfrm>
          <a:prstGeom prst="rect">
            <a:avLst/>
          </a:prstGeom>
          <a:noFill/>
        </p:spPr>
        <p:txBody>
          <a:bodyPr wrap="square" rtlCol="0">
            <a:spAutoFit/>
          </a:bodyPr>
          <a:lstStyle/>
          <a:p>
            <a:r>
              <a:rPr lang="en-US" altLang="zh-CN" sz="1200" b="1" dirty="0">
                <a:solidFill>
                  <a:srgbClr val="FFC000"/>
                </a:solidFill>
                <a:latin typeface="方正兰亭黑简体" panose="02000000000000000000" pitchFamily="2" charset="-122"/>
                <a:ea typeface="方正兰亭黑简体" panose="02000000000000000000" pitchFamily="2" charset="-122"/>
                <a:cs typeface="Huawei Sans" panose="020B0503020204020204" pitchFamily="34" charset="-122"/>
              </a:rPr>
              <a:t>P99</a:t>
            </a:r>
            <a:r>
              <a:rPr lang="zh-CN" altLang="en-US" sz="1200" b="1" dirty="0">
                <a:solidFill>
                  <a:srgbClr val="FFC000"/>
                </a:solidFill>
                <a:latin typeface="方正兰亭黑简体" panose="02000000000000000000" pitchFamily="2" charset="-122"/>
                <a:ea typeface="方正兰亭黑简体" panose="02000000000000000000" pitchFamily="2" charset="-122"/>
                <a:cs typeface="Huawei Sans" panose="020B0503020204020204" pitchFamily="34" charset="-122"/>
              </a:rPr>
              <a:t>降低</a:t>
            </a:r>
            <a:r>
              <a:rPr lang="en-US" altLang="zh-CN" sz="1200" b="1" dirty="0">
                <a:solidFill>
                  <a:srgbClr val="FFC000"/>
                </a:solidFill>
                <a:latin typeface="方正兰亭黑简体" panose="02000000000000000000" pitchFamily="2" charset="-122"/>
                <a:ea typeface="方正兰亭黑简体" panose="02000000000000000000" pitchFamily="2" charset="-122"/>
                <a:cs typeface="Huawei Sans" panose="020B0503020204020204" pitchFamily="34" charset="-122"/>
              </a:rPr>
              <a:t>20%</a:t>
            </a:r>
            <a:r>
              <a:rPr lang="zh-CN" altLang="en-US" sz="1200" b="1" dirty="0">
                <a:solidFill>
                  <a:srgbClr val="FFC000"/>
                </a:solidFill>
                <a:latin typeface="方正兰亭黑简体" panose="02000000000000000000" pitchFamily="2" charset="-122"/>
                <a:ea typeface="方正兰亭黑简体" panose="02000000000000000000" pitchFamily="2" charset="-122"/>
                <a:cs typeface="Huawei Sans" panose="020B0503020204020204" pitchFamily="34" charset="-122"/>
              </a:rPr>
              <a:t>更稳定</a:t>
            </a:r>
            <a:endParaRPr lang="zh-CN" altLang="en-US" sz="1200" b="1" dirty="0">
              <a:solidFill>
                <a:srgbClr val="FFC000"/>
              </a:solidFill>
              <a:latin typeface="方正兰亭黑简体" panose="02000000000000000000" pitchFamily="2" charset="-122"/>
              <a:ea typeface="方正兰亭黑简体" panose="02000000000000000000" pitchFamily="2" charset="-122"/>
              <a:cs typeface="Huawei Sans" panose="020B0503020204020204" pitchFamily="34" charset="-122"/>
            </a:endParaRPr>
          </a:p>
        </p:txBody>
      </p:sp>
      <p:sp>
        <p:nvSpPr>
          <p:cNvPr id="225" name="上箭头 224"/>
          <p:cNvSpPr/>
          <p:nvPr/>
        </p:nvSpPr>
        <p:spPr>
          <a:xfrm flipV="1">
            <a:off x="1273021" y="5536559"/>
            <a:ext cx="431635" cy="724568"/>
          </a:xfrm>
          <a:prstGeom prst="upArrow">
            <a:avLst/>
          </a:prstGeom>
          <a:ln w="28575"/>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sz="1800"/>
          </a:p>
        </p:txBody>
      </p:sp>
      <p:sp>
        <p:nvSpPr>
          <p:cNvPr id="226" name="文本框 225"/>
          <p:cNvSpPr txBox="1"/>
          <p:nvPr/>
        </p:nvSpPr>
        <p:spPr>
          <a:xfrm>
            <a:off x="578163" y="5516689"/>
            <a:ext cx="844690" cy="461545"/>
          </a:xfrm>
          <a:prstGeom prst="rect">
            <a:avLst/>
          </a:prstGeom>
          <a:noFill/>
        </p:spPr>
        <p:txBody>
          <a:bodyPr wrap="square" rtlCol="0">
            <a:spAutoFit/>
          </a:bodyPr>
          <a:lstStyle/>
          <a:p>
            <a:r>
              <a:rPr lang="zh-CN" altLang="en-US" sz="1200" b="1" dirty="0">
                <a:solidFill>
                  <a:srgbClr val="FFC000"/>
                </a:solidFill>
                <a:latin typeface="方正兰亭黑简体" panose="02000000000000000000" pitchFamily="2" charset="-122"/>
                <a:ea typeface="方正兰亭黑简体" panose="02000000000000000000" pitchFamily="2" charset="-122"/>
                <a:cs typeface="Huawei Sans" panose="020B0503020204020204" pitchFamily="34" charset="-122"/>
              </a:rPr>
              <a:t>延迟下降</a:t>
            </a:r>
            <a:r>
              <a:rPr lang="en-US" altLang="zh-CN" sz="1200" b="1" dirty="0">
                <a:solidFill>
                  <a:srgbClr val="FFC000"/>
                </a:solidFill>
                <a:latin typeface="方正兰亭黑简体" panose="02000000000000000000" pitchFamily="2" charset="-122"/>
                <a:ea typeface="方正兰亭黑简体" panose="02000000000000000000" pitchFamily="2" charset="-122"/>
                <a:cs typeface="Huawei Sans" panose="020B0503020204020204" pitchFamily="34" charset="-122"/>
              </a:rPr>
              <a:t>30%</a:t>
            </a:r>
            <a:endParaRPr lang="zh-CN" altLang="en-US" sz="1200" b="1" dirty="0">
              <a:solidFill>
                <a:srgbClr val="FFC000"/>
              </a:solidFill>
              <a:latin typeface="方正兰亭黑简体" panose="02000000000000000000" pitchFamily="2" charset="-122"/>
              <a:ea typeface="方正兰亭黑简体" panose="02000000000000000000" pitchFamily="2" charset="-122"/>
              <a:cs typeface="Huawei Sans" panose="020B0503020204020204" pitchFamily="34" charset="-122"/>
            </a:endParaRPr>
          </a:p>
        </p:txBody>
      </p:sp>
      <p:sp>
        <p:nvSpPr>
          <p:cNvPr id="234" name="文本框 233"/>
          <p:cNvSpPr txBox="1"/>
          <p:nvPr/>
        </p:nvSpPr>
        <p:spPr>
          <a:xfrm>
            <a:off x="1060572" y="2949607"/>
            <a:ext cx="894272" cy="461545"/>
          </a:xfrm>
          <a:prstGeom prst="rect">
            <a:avLst/>
          </a:prstGeom>
          <a:noFill/>
        </p:spPr>
        <p:txBody>
          <a:bodyPr wrap="square" rtlCol="0">
            <a:spAutoFit/>
          </a:bodyPr>
          <a:lstStyle/>
          <a:p>
            <a:r>
              <a:rPr lang="zh-CN" altLang="en-US" sz="1200" b="1" dirty="0">
                <a:solidFill>
                  <a:srgbClr val="FFC000"/>
                </a:solidFill>
                <a:latin typeface="方正兰亭黑简体" panose="02000000000000000000" pitchFamily="2" charset="-122"/>
                <a:ea typeface="方正兰亭黑简体" panose="02000000000000000000" pitchFamily="2" charset="-122"/>
                <a:cs typeface="Huawei Sans" panose="020B0503020204020204" pitchFamily="34" charset="-122"/>
              </a:rPr>
              <a:t>写入负载下降</a:t>
            </a:r>
            <a:r>
              <a:rPr lang="en-US" altLang="zh-CN" sz="1200" b="1" dirty="0">
                <a:solidFill>
                  <a:srgbClr val="FFC000"/>
                </a:solidFill>
                <a:latin typeface="方正兰亭黑简体" panose="02000000000000000000" pitchFamily="2" charset="-122"/>
                <a:ea typeface="方正兰亭黑简体" panose="02000000000000000000" pitchFamily="2" charset="-122"/>
                <a:cs typeface="Huawei Sans" panose="020B0503020204020204" pitchFamily="34" charset="-122"/>
              </a:rPr>
              <a:t>50%</a:t>
            </a:r>
            <a:endParaRPr lang="zh-CN" altLang="en-US" sz="1200" b="1" dirty="0">
              <a:solidFill>
                <a:srgbClr val="FFC000"/>
              </a:solidFill>
              <a:latin typeface="方正兰亭黑简体" panose="02000000000000000000" pitchFamily="2" charset="-122"/>
              <a:ea typeface="方正兰亭黑简体" panose="02000000000000000000" pitchFamily="2" charset="-122"/>
              <a:cs typeface="Huawei Sans" panose="020B0503020204020204" pitchFamily="34" charset="-122"/>
            </a:endParaRPr>
          </a:p>
        </p:txBody>
      </p:sp>
      <p:sp>
        <p:nvSpPr>
          <p:cNvPr id="235" name="上箭头 234"/>
          <p:cNvSpPr/>
          <p:nvPr/>
        </p:nvSpPr>
        <p:spPr>
          <a:xfrm flipV="1">
            <a:off x="665076" y="2927226"/>
            <a:ext cx="431635" cy="758243"/>
          </a:xfrm>
          <a:prstGeom prst="upArrow">
            <a:avLst/>
          </a:prstGeom>
          <a:ln w="28575"/>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sz="1600"/>
          </a:p>
        </p:txBody>
      </p:sp>
      <p:sp>
        <p:nvSpPr>
          <p:cNvPr id="85" name="矩形 84"/>
          <p:cNvSpPr/>
          <p:nvPr/>
        </p:nvSpPr>
        <p:spPr>
          <a:xfrm>
            <a:off x="6558086" y="1561312"/>
            <a:ext cx="5081087" cy="2227634"/>
          </a:xfrm>
          <a:prstGeom prst="rect">
            <a:avLst/>
          </a:prstGeom>
          <a:noFill/>
          <a:ln w="9525">
            <a:solidFill>
              <a:schemeClr val="bg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86" name="矩形 85"/>
          <p:cNvSpPr/>
          <p:nvPr/>
        </p:nvSpPr>
        <p:spPr>
          <a:xfrm>
            <a:off x="6624331" y="4076903"/>
            <a:ext cx="5081087" cy="2227634"/>
          </a:xfrm>
          <a:prstGeom prst="rect">
            <a:avLst/>
          </a:prstGeom>
          <a:noFill/>
          <a:ln w="9525">
            <a:solidFill>
              <a:schemeClr val="bg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87" name="矩形 86"/>
          <p:cNvSpPr/>
          <p:nvPr/>
        </p:nvSpPr>
        <p:spPr>
          <a:xfrm>
            <a:off x="582398" y="4095507"/>
            <a:ext cx="5527958" cy="2227634"/>
          </a:xfrm>
          <a:prstGeom prst="rect">
            <a:avLst/>
          </a:prstGeom>
          <a:noFill/>
          <a:ln w="9525">
            <a:solidFill>
              <a:schemeClr val="bg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89" name="矩形 88"/>
          <p:cNvSpPr/>
          <p:nvPr/>
        </p:nvSpPr>
        <p:spPr>
          <a:xfrm>
            <a:off x="681609" y="1210066"/>
            <a:ext cx="11019220" cy="276927"/>
          </a:xfrm>
          <a:prstGeom prst="rect">
            <a:avLst/>
          </a:prstGeom>
        </p:spPr>
        <p:txBody>
          <a:bodyPr wrap="square">
            <a:spAutoFit/>
          </a:bodyPr>
          <a:lstStyle/>
          <a:p>
            <a:pPr algn="just"/>
            <a:r>
              <a:rPr lang="zh-CN" altLang="en-US" sz="1200" dirty="0"/>
              <a:t>云搜索服务在搜索与推荐场景中的优势主要体现在：支持</a:t>
            </a:r>
            <a:r>
              <a:rPr lang="zh-CN" altLang="en-US" sz="1200" b="1" dirty="0">
                <a:latin typeface="方正兰亭黑简体" panose="02000000000000000000" pitchFamily="2" charset="-122"/>
                <a:ea typeface="方正兰亭黑简体" panose="02000000000000000000" pitchFamily="2" charset="-122"/>
                <a:cs typeface="Huawei Sans" panose="020B0503020204020204" pitchFamily="34" charset="-122"/>
              </a:rPr>
              <a:t>更高并发、稳定的低时延</a:t>
            </a:r>
            <a:r>
              <a:rPr lang="zh-CN" altLang="en-US" sz="1200" dirty="0"/>
              <a:t>；在日志与报表场景下的优势体现在：</a:t>
            </a:r>
            <a:r>
              <a:rPr lang="zh-CN" altLang="en-US" sz="1200" b="1" dirty="0">
                <a:latin typeface="方正兰亭黑简体" panose="02000000000000000000" pitchFamily="2" charset="-122"/>
                <a:ea typeface="方正兰亭黑简体" panose="02000000000000000000" pitchFamily="2" charset="-122"/>
                <a:cs typeface="Huawei Sans" panose="020B0503020204020204" pitchFamily="34" charset="-122"/>
              </a:rPr>
              <a:t>低成本、聚合性能更好</a:t>
            </a:r>
            <a:r>
              <a:rPr lang="zh-CN" altLang="en-US" sz="1200" dirty="0"/>
              <a:t>。</a:t>
            </a:r>
            <a:endParaRPr lang="en-US" altLang="zh-CN" sz="1200" dirty="0"/>
          </a:p>
        </p:txBody>
      </p:sp>
      <p:sp>
        <p:nvSpPr>
          <p:cNvPr id="6" name="标题 5"/>
          <p:cNvSpPr>
            <a:spLocks noGrp="1"/>
          </p:cNvSpPr>
          <p:nvPr>
            <p:ph type="title"/>
          </p:nvPr>
        </p:nvSpPr>
        <p:spPr/>
        <p:txBody>
          <a:bodyPr/>
          <a:lstStyle/>
          <a:p>
            <a:r>
              <a:rPr lang="zh-CN" altLang="en-US" dirty="0" smtClean="0"/>
              <a:t>云搜索服务技术优势</a:t>
            </a:r>
            <a:endParaRPr lang="zh-CN"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矩形 74"/>
          <p:cNvSpPr/>
          <p:nvPr/>
        </p:nvSpPr>
        <p:spPr>
          <a:xfrm>
            <a:off x="480838" y="1125344"/>
            <a:ext cx="7270915" cy="5135128"/>
          </a:xfrm>
          <a:prstGeom prst="rect">
            <a:avLst/>
          </a:prstGeom>
          <a:noFill/>
          <a:ln w="127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3" name="矩形 62"/>
          <p:cNvSpPr/>
          <p:nvPr/>
        </p:nvSpPr>
        <p:spPr>
          <a:xfrm>
            <a:off x="7995140" y="1125345"/>
            <a:ext cx="3750773" cy="5063138"/>
          </a:xfrm>
          <a:prstGeom prst="rect">
            <a:avLst/>
          </a:prstGeom>
        </p:spPr>
        <p:txBody>
          <a:bodyPr wrap="square" lIns="96742" tIns="48371" rIns="96742" bIns="48371">
            <a:spAutoFit/>
          </a:bodyPr>
          <a:lstStyle/>
          <a:p>
            <a:pPr defTabSz="913765" fontAlgn="base">
              <a:lnSpc>
                <a:spcPct val="150000"/>
              </a:lnSpc>
              <a:spcBef>
                <a:spcPts val="600"/>
              </a:spcBef>
              <a:spcAft>
                <a:spcPct val="0"/>
              </a:spcAft>
            </a:pPr>
            <a:r>
              <a:rPr lang="zh-CN" altLang="en-US" sz="1400" b="1" dirty="0">
                <a:latin typeface="方正兰亭黑简体" panose="02000000000000000000" pitchFamily="2" charset="-122"/>
                <a:ea typeface="方正兰亭黑简体" panose="02000000000000000000" pitchFamily="2" charset="-122"/>
              </a:rPr>
              <a:t>业务挑战：</a:t>
            </a:r>
            <a:endParaRPr lang="en-US" altLang="zh-CN" sz="1400" b="1" dirty="0">
              <a:latin typeface="方正兰亭黑简体" panose="02000000000000000000" pitchFamily="2" charset="-122"/>
              <a:ea typeface="方正兰亭黑简体" panose="02000000000000000000" pitchFamily="2" charset="-122"/>
            </a:endParaRPr>
          </a:p>
          <a:p>
            <a:pPr marL="285750" indent="-285750" defTabSz="913765" fontAlgn="base">
              <a:lnSpc>
                <a:spcPct val="150000"/>
              </a:lnSpc>
              <a:spcBef>
                <a:spcPts val="600"/>
              </a:spcBef>
              <a:spcAft>
                <a:spcPct val="0"/>
              </a:spcAft>
              <a:buFont typeface="Huawei Sans" panose="020C0503030203020204" pitchFamily="34" charset="0"/>
              <a:buChar char="•"/>
            </a:pPr>
            <a:r>
              <a:rPr lang="zh-CN" altLang="en-US" sz="1050" dirty="0">
                <a:latin typeface="方正兰亭黑简体" panose="02000000000000000000" pitchFamily="2" charset="-122"/>
                <a:ea typeface="方正兰亭黑简体" panose="02000000000000000000" pitchFamily="2" charset="-122"/>
              </a:rPr>
              <a:t>亿级日活短视频推荐业务，千级别的条件组合查询</a:t>
            </a:r>
            <a:endParaRPr lang="en-US" altLang="zh-CN" sz="1050" dirty="0">
              <a:latin typeface="方正兰亭黑简体" panose="02000000000000000000" pitchFamily="2" charset="-122"/>
              <a:ea typeface="方正兰亭黑简体" panose="02000000000000000000" pitchFamily="2" charset="-122"/>
            </a:endParaRPr>
          </a:p>
          <a:p>
            <a:pPr marL="285750" indent="-285750" defTabSz="913765" fontAlgn="base">
              <a:lnSpc>
                <a:spcPct val="150000"/>
              </a:lnSpc>
              <a:spcBef>
                <a:spcPts val="600"/>
              </a:spcBef>
              <a:spcAft>
                <a:spcPct val="0"/>
              </a:spcAft>
              <a:buFont typeface="Huawei Sans" panose="020C0503030203020204" pitchFamily="34" charset="0"/>
              <a:buChar char="•"/>
            </a:pPr>
            <a:r>
              <a:rPr lang="zh-CN" altLang="en-US" sz="1050" dirty="0">
                <a:latin typeface="方正兰亭黑简体" panose="02000000000000000000" pitchFamily="2" charset="-122"/>
                <a:ea typeface="方正兰亭黑简体" panose="02000000000000000000" pitchFamily="2" charset="-122"/>
              </a:rPr>
              <a:t>高并发、稳定的低时延（</a:t>
            </a:r>
            <a:r>
              <a:rPr lang="en-US" altLang="zh-CN" sz="1050" dirty="0">
                <a:latin typeface="方正兰亭黑简体" panose="02000000000000000000" pitchFamily="2" charset="-122"/>
                <a:ea typeface="方正兰亭黑简体" panose="02000000000000000000" pitchFamily="2" charset="-122"/>
              </a:rPr>
              <a:t>P99</a:t>
            </a:r>
            <a:r>
              <a:rPr lang="zh-CN" altLang="en-US" sz="1050" dirty="0">
                <a:latin typeface="方正兰亭黑简体" panose="02000000000000000000" pitchFamily="2" charset="-122"/>
                <a:ea typeface="方正兰亭黑简体" panose="02000000000000000000" pitchFamily="2" charset="-122"/>
              </a:rPr>
              <a:t>低）、业务</a:t>
            </a:r>
            <a:r>
              <a:rPr lang="en-US" altLang="zh-CN" sz="1050" dirty="0">
                <a:latin typeface="方正兰亭黑简体" panose="02000000000000000000" pitchFamily="2" charset="-122"/>
                <a:ea typeface="方正兰亭黑简体" panose="02000000000000000000" pitchFamily="2" charset="-122"/>
              </a:rPr>
              <a:t>0</a:t>
            </a:r>
            <a:r>
              <a:rPr lang="zh-CN" altLang="en-US" sz="1050" dirty="0">
                <a:latin typeface="方正兰亭黑简体" panose="02000000000000000000" pitchFamily="2" charset="-122"/>
                <a:ea typeface="方正兰亭黑简体" panose="02000000000000000000" pitchFamily="2" charset="-122"/>
              </a:rPr>
              <a:t>中断</a:t>
            </a:r>
            <a:endParaRPr lang="en-US" altLang="zh-CN" sz="1050" dirty="0">
              <a:latin typeface="方正兰亭黑简体" panose="02000000000000000000" pitchFamily="2" charset="-122"/>
              <a:ea typeface="方正兰亭黑简体" panose="02000000000000000000" pitchFamily="2" charset="-122"/>
            </a:endParaRPr>
          </a:p>
          <a:p>
            <a:pPr defTabSz="913765" fontAlgn="base">
              <a:lnSpc>
                <a:spcPct val="150000"/>
              </a:lnSpc>
              <a:spcBef>
                <a:spcPts val="600"/>
              </a:spcBef>
              <a:spcAft>
                <a:spcPct val="0"/>
              </a:spcAft>
            </a:pPr>
            <a:r>
              <a:rPr lang="zh-CN" altLang="en-US" sz="1400" b="1" dirty="0">
                <a:latin typeface="方正兰亭黑简体" panose="02000000000000000000" pitchFamily="2" charset="-122"/>
                <a:ea typeface="方正兰亭黑简体" panose="02000000000000000000" pitchFamily="2" charset="-122"/>
              </a:rPr>
              <a:t>华为方案</a:t>
            </a:r>
            <a:r>
              <a:rPr lang="en-US" altLang="zh-CN" sz="1400" b="1" dirty="0">
                <a:solidFill>
                  <a:srgbClr val="FFC000"/>
                </a:solidFill>
                <a:latin typeface="方正兰亭黑简体" panose="02000000000000000000" pitchFamily="2" charset="-122"/>
                <a:ea typeface="方正兰亭黑简体" panose="02000000000000000000" pitchFamily="2" charset="-122"/>
              </a:rPr>
              <a:t>:   </a:t>
            </a:r>
            <a:r>
              <a:rPr lang="en-US" altLang="zh-CN" sz="1400" b="1" dirty="0">
                <a:solidFill>
                  <a:srgbClr val="FFC000"/>
                </a:solidFill>
                <a:latin typeface="方正兰亭黑简体" panose="02000000000000000000" pitchFamily="2" charset="-122"/>
                <a:ea typeface="方正兰亭黑简体" panose="02000000000000000000" pitchFamily="2" charset="-122"/>
                <a:sym typeface="Huawei Sans" panose="05000000000000000000" pitchFamily="2" charset="2"/>
              </a:rPr>
              <a:t>(</a:t>
            </a:r>
            <a:r>
              <a:rPr lang="zh-CN" altLang="en-US" sz="1400" b="1" dirty="0">
                <a:solidFill>
                  <a:srgbClr val="FFC000"/>
                </a:solidFill>
                <a:latin typeface="方正兰亭黑简体" panose="02000000000000000000" pitchFamily="2" charset="-122"/>
                <a:ea typeface="方正兰亭黑简体" panose="02000000000000000000" pitchFamily="2" charset="-122"/>
                <a:sym typeface="Huawei Sans" panose="05000000000000000000" pitchFamily="2" charset="2"/>
              </a:rPr>
              <a:t>总规模</a:t>
            </a:r>
            <a:r>
              <a:rPr lang="en-US" altLang="zh-CN" sz="1400" b="1" dirty="0">
                <a:solidFill>
                  <a:srgbClr val="FFC000"/>
                </a:solidFill>
                <a:latin typeface="方正兰亭黑简体" panose="02000000000000000000" pitchFamily="2" charset="-122"/>
                <a:ea typeface="方正兰亭黑简体" panose="02000000000000000000" pitchFamily="2" charset="-122"/>
                <a:sym typeface="Huawei Sans" panose="05000000000000000000" pitchFamily="2" charset="2"/>
              </a:rPr>
              <a:t>5000+</a:t>
            </a:r>
            <a:r>
              <a:rPr lang="zh-CN" altLang="en-US" sz="1400" b="1" dirty="0">
                <a:solidFill>
                  <a:srgbClr val="FFC000"/>
                </a:solidFill>
                <a:latin typeface="方正兰亭黑简体" panose="02000000000000000000" pitchFamily="2" charset="-122"/>
                <a:ea typeface="方正兰亭黑简体" panose="02000000000000000000" pitchFamily="2" charset="-122"/>
                <a:sym typeface="Huawei Sans" panose="05000000000000000000" pitchFamily="2" charset="2"/>
              </a:rPr>
              <a:t>核，单集群</a:t>
            </a:r>
            <a:r>
              <a:rPr lang="en-US" altLang="zh-CN" sz="1400" b="1" dirty="0">
                <a:solidFill>
                  <a:srgbClr val="FFC000"/>
                </a:solidFill>
                <a:latin typeface="方正兰亭黑简体" panose="02000000000000000000" pitchFamily="2" charset="-122"/>
                <a:ea typeface="方正兰亭黑简体" panose="02000000000000000000" pitchFamily="2" charset="-122"/>
                <a:sym typeface="Huawei Sans" panose="05000000000000000000" pitchFamily="2" charset="2"/>
              </a:rPr>
              <a:t>170+</a:t>
            </a:r>
            <a:r>
              <a:rPr lang="zh-CN" altLang="en-US" sz="1400" b="1" dirty="0">
                <a:solidFill>
                  <a:srgbClr val="FFC000"/>
                </a:solidFill>
                <a:latin typeface="方正兰亭黑简体" panose="02000000000000000000" pitchFamily="2" charset="-122"/>
                <a:ea typeface="方正兰亭黑简体" panose="02000000000000000000" pitchFamily="2" charset="-122"/>
                <a:sym typeface="Huawei Sans" panose="05000000000000000000" pitchFamily="2" charset="2"/>
              </a:rPr>
              <a:t>）</a:t>
            </a:r>
            <a:endParaRPr lang="en-US" altLang="zh-CN" sz="1400" b="1" dirty="0">
              <a:solidFill>
                <a:srgbClr val="FFC000"/>
              </a:solidFill>
              <a:latin typeface="方正兰亭黑简体" panose="02000000000000000000" pitchFamily="2" charset="-122"/>
              <a:ea typeface="方正兰亭黑简体" panose="02000000000000000000" pitchFamily="2" charset="-122"/>
            </a:endParaRPr>
          </a:p>
          <a:p>
            <a:pPr marL="285750" indent="-285750" defTabSz="913765" fontAlgn="base">
              <a:lnSpc>
                <a:spcPct val="150000"/>
              </a:lnSpc>
              <a:spcBef>
                <a:spcPts val="600"/>
              </a:spcBef>
              <a:spcAft>
                <a:spcPct val="0"/>
              </a:spcAft>
              <a:buFont typeface="Huawei Sans" panose="020C0503030203020204" pitchFamily="34" charset="0"/>
              <a:buChar char="•"/>
            </a:pPr>
            <a:r>
              <a:rPr lang="zh-CN" altLang="en-US" sz="1050" dirty="0">
                <a:latin typeface="方正兰亭黑简体" panose="02000000000000000000" pitchFamily="2" charset="-122"/>
                <a:ea typeface="方正兰亭黑简体" panose="02000000000000000000" pitchFamily="2" charset="-122"/>
              </a:rPr>
              <a:t>方案中采用</a:t>
            </a:r>
            <a:r>
              <a:rPr lang="zh-CN" altLang="en-US" sz="1050" b="1" dirty="0">
                <a:solidFill>
                  <a:srgbClr val="FFC000"/>
                </a:solidFill>
                <a:latin typeface="方正兰亭黑简体" panose="02000000000000000000" pitchFamily="2" charset="-122"/>
                <a:ea typeface="方正兰亭黑简体" panose="02000000000000000000" pitchFamily="2" charset="-122"/>
              </a:rPr>
              <a:t>读写分离架构</a:t>
            </a:r>
            <a:r>
              <a:rPr lang="zh-CN" altLang="en-US" sz="1050" dirty="0">
                <a:latin typeface="方正兰亭黑简体" panose="02000000000000000000" pitchFamily="2" charset="-122"/>
                <a:ea typeface="方正兰亭黑简体" panose="02000000000000000000" pitchFamily="2" charset="-122"/>
              </a:rPr>
              <a:t>，降低</a:t>
            </a:r>
            <a:r>
              <a:rPr lang="en-US" altLang="zh-CN" sz="1050" dirty="0">
                <a:latin typeface="方正兰亭黑简体" panose="02000000000000000000" pitchFamily="2" charset="-122"/>
                <a:ea typeface="方正兰亭黑简体" panose="02000000000000000000" pitchFamily="2" charset="-122"/>
              </a:rPr>
              <a:t>CPU</a:t>
            </a:r>
            <a:r>
              <a:rPr lang="zh-CN" altLang="en-US" sz="1050" dirty="0">
                <a:latin typeface="方正兰亭黑简体" panose="02000000000000000000" pitchFamily="2" charset="-122"/>
                <a:ea typeface="方正兰亭黑简体" panose="02000000000000000000" pitchFamily="2" charset="-122"/>
              </a:rPr>
              <a:t>与磁盘读写干扰</a:t>
            </a:r>
            <a:endParaRPr lang="en-US" altLang="zh-CN" sz="1050" dirty="0">
              <a:latin typeface="方正兰亭黑简体" panose="02000000000000000000" pitchFamily="2" charset="-122"/>
              <a:ea typeface="方正兰亭黑简体" panose="02000000000000000000" pitchFamily="2" charset="-122"/>
            </a:endParaRPr>
          </a:p>
          <a:p>
            <a:pPr marL="285750" indent="-285750" defTabSz="913765" fontAlgn="base">
              <a:lnSpc>
                <a:spcPct val="150000"/>
              </a:lnSpc>
              <a:spcBef>
                <a:spcPts val="600"/>
              </a:spcBef>
              <a:spcAft>
                <a:spcPct val="0"/>
              </a:spcAft>
              <a:buFont typeface="Huawei Sans" panose="020C0503030203020204" pitchFamily="34" charset="0"/>
              <a:buChar char="•"/>
            </a:pPr>
            <a:r>
              <a:rPr lang="zh-CN" altLang="en-US" sz="1050" dirty="0">
                <a:latin typeface="方正兰亭黑简体" panose="02000000000000000000" pitchFamily="2" charset="-122"/>
                <a:ea typeface="方正兰亭黑简体" panose="02000000000000000000" pitchFamily="2" charset="-122"/>
              </a:rPr>
              <a:t>集群内采用</a:t>
            </a:r>
            <a:r>
              <a:rPr lang="en-US" altLang="zh-CN" sz="1050" dirty="0">
                <a:latin typeface="方正兰亭黑简体" panose="02000000000000000000" pitchFamily="2" charset="-122"/>
                <a:ea typeface="方正兰亭黑简体" panose="02000000000000000000" pitchFamily="2" charset="-122"/>
              </a:rPr>
              <a:t>Master/Data/Client</a:t>
            </a:r>
            <a:r>
              <a:rPr lang="zh-CN" altLang="en-US" sz="1050" dirty="0">
                <a:latin typeface="方正兰亭黑简体" panose="02000000000000000000" pitchFamily="2" charset="-122"/>
                <a:ea typeface="方正兰亭黑简体" panose="02000000000000000000" pitchFamily="2" charset="-122"/>
              </a:rPr>
              <a:t>角色分离架构，支持</a:t>
            </a:r>
            <a:r>
              <a:rPr lang="en-US" altLang="zh-CN" sz="1050" dirty="0">
                <a:latin typeface="方正兰亭黑简体" panose="02000000000000000000" pitchFamily="2" charset="-122"/>
                <a:ea typeface="方正兰亭黑简体" panose="02000000000000000000" pitchFamily="2" charset="-122"/>
              </a:rPr>
              <a:t>200</a:t>
            </a:r>
            <a:r>
              <a:rPr lang="zh-CN" altLang="en-US" sz="1050" dirty="0">
                <a:latin typeface="方正兰亭黑简体" panose="02000000000000000000" pitchFamily="2" charset="-122"/>
                <a:ea typeface="方正兰亭黑简体" panose="02000000000000000000" pitchFamily="2" charset="-122"/>
              </a:rPr>
              <a:t>个数据节点；数据采用</a:t>
            </a:r>
            <a:r>
              <a:rPr lang="en-US" altLang="zh-CN" sz="1050" dirty="0">
                <a:latin typeface="方正兰亭黑简体" panose="02000000000000000000" pitchFamily="2" charset="-122"/>
                <a:ea typeface="方正兰亭黑简体" panose="02000000000000000000" pitchFamily="2" charset="-122"/>
              </a:rPr>
              <a:t>1</a:t>
            </a:r>
            <a:r>
              <a:rPr lang="zh-CN" altLang="en-US" sz="1050" dirty="0">
                <a:latin typeface="方正兰亭黑简体" panose="02000000000000000000" pitchFamily="2" charset="-122"/>
                <a:ea typeface="方正兰亭黑简体" panose="02000000000000000000" pitchFamily="2" charset="-122"/>
              </a:rPr>
              <a:t>主</a:t>
            </a:r>
            <a:r>
              <a:rPr lang="en-US" altLang="zh-CN" sz="1050" dirty="0">
                <a:latin typeface="方正兰亭黑简体" panose="02000000000000000000" pitchFamily="2" charset="-122"/>
                <a:ea typeface="方正兰亭黑简体" panose="02000000000000000000" pitchFamily="2" charset="-122"/>
              </a:rPr>
              <a:t>N</a:t>
            </a:r>
            <a:r>
              <a:rPr lang="zh-CN" altLang="en-US" sz="1050" dirty="0">
                <a:latin typeface="方正兰亭黑简体" panose="02000000000000000000" pitchFamily="2" charset="-122"/>
                <a:ea typeface="方正兰亭黑简体" panose="02000000000000000000" pitchFamily="2" charset="-122"/>
              </a:rPr>
              <a:t>备，提升业务并发能力</a:t>
            </a:r>
            <a:endParaRPr lang="en-US" altLang="zh-CN" sz="1050" dirty="0">
              <a:latin typeface="方正兰亭黑简体" panose="02000000000000000000" pitchFamily="2" charset="-122"/>
              <a:ea typeface="方正兰亭黑简体" panose="02000000000000000000" pitchFamily="2" charset="-122"/>
            </a:endParaRPr>
          </a:p>
          <a:p>
            <a:pPr marL="285750" indent="-285750" defTabSz="913765" fontAlgn="base">
              <a:lnSpc>
                <a:spcPct val="150000"/>
              </a:lnSpc>
              <a:spcBef>
                <a:spcPts val="600"/>
              </a:spcBef>
              <a:spcAft>
                <a:spcPct val="0"/>
              </a:spcAft>
              <a:buFont typeface="Huawei Sans" panose="020C0503030203020204" pitchFamily="34" charset="0"/>
              <a:buChar char="•"/>
            </a:pPr>
            <a:r>
              <a:rPr lang="zh-CN" altLang="en-US" sz="1050" dirty="0">
                <a:latin typeface="方正兰亭黑简体" panose="02000000000000000000" pitchFamily="2" charset="-122"/>
                <a:ea typeface="方正兰亭黑简体" panose="02000000000000000000" pitchFamily="2" charset="-122"/>
              </a:rPr>
              <a:t>通过设置主动超时时间，并在访问超时后</a:t>
            </a:r>
            <a:r>
              <a:rPr lang="zh-CN" altLang="en-US" sz="1050" b="1" dirty="0">
                <a:solidFill>
                  <a:srgbClr val="FFC000"/>
                </a:solidFill>
                <a:latin typeface="方正兰亭黑简体" panose="02000000000000000000" pitchFamily="2" charset="-122"/>
                <a:ea typeface="方正兰亭黑简体" panose="02000000000000000000" pitchFamily="2" charset="-122"/>
              </a:rPr>
              <a:t>主动重试</a:t>
            </a:r>
            <a:r>
              <a:rPr lang="zh-CN" altLang="en-US" sz="1050" dirty="0">
                <a:solidFill>
                  <a:prstClr val="white"/>
                </a:solidFill>
                <a:latin typeface="方正兰亭黑简体" panose="02000000000000000000" pitchFamily="2" charset="-122"/>
                <a:ea typeface="方正兰亭黑简体" panose="02000000000000000000" pitchFamily="2" charset="-122"/>
              </a:rPr>
              <a:t>，任一</a:t>
            </a:r>
            <a:r>
              <a:rPr lang="zh-CN" altLang="en-US" sz="1050" dirty="0">
                <a:latin typeface="方正兰亭黑简体" panose="02000000000000000000" pitchFamily="2" charset="-122"/>
                <a:ea typeface="方正兰亭黑简体" panose="02000000000000000000" pitchFamily="2" charset="-122"/>
              </a:rPr>
              <a:t>请求响应后立即返回，同时在防火墙中</a:t>
            </a:r>
            <a:r>
              <a:rPr lang="zh-CN" altLang="en-US" sz="1050" b="1" dirty="0">
                <a:solidFill>
                  <a:srgbClr val="FFC000"/>
                </a:solidFill>
                <a:latin typeface="方正兰亭黑简体" panose="02000000000000000000" pitchFamily="2" charset="-122"/>
                <a:ea typeface="方正兰亭黑简体" panose="02000000000000000000" pitchFamily="2" charset="-122"/>
              </a:rPr>
              <a:t>根据节点响应时延进行转发</a:t>
            </a:r>
            <a:r>
              <a:rPr lang="zh-CN" altLang="en-US" sz="1050" dirty="0">
                <a:latin typeface="方正兰亭黑简体" panose="02000000000000000000" pitchFamily="2" charset="-122"/>
                <a:ea typeface="方正兰亭黑简体" panose="02000000000000000000" pitchFamily="2" charset="-122"/>
              </a:rPr>
              <a:t>，降低响应延迟与</a:t>
            </a:r>
            <a:r>
              <a:rPr lang="en-US" altLang="zh-CN" sz="1050" dirty="0">
                <a:latin typeface="方正兰亭黑简体" panose="02000000000000000000" pitchFamily="2" charset="-122"/>
                <a:ea typeface="方正兰亭黑简体" panose="02000000000000000000" pitchFamily="2" charset="-122"/>
              </a:rPr>
              <a:t>P99</a:t>
            </a:r>
            <a:r>
              <a:rPr lang="zh-CN" altLang="en-US" sz="1050" dirty="0">
                <a:latin typeface="方正兰亭黑简体" panose="02000000000000000000" pitchFamily="2" charset="-122"/>
                <a:ea typeface="方正兰亭黑简体" panose="02000000000000000000" pitchFamily="2" charset="-122"/>
              </a:rPr>
              <a:t>抖动</a:t>
            </a:r>
            <a:endParaRPr lang="en-US" altLang="zh-CN" sz="1050" dirty="0">
              <a:latin typeface="方正兰亭黑简体" panose="02000000000000000000" pitchFamily="2" charset="-122"/>
              <a:ea typeface="方正兰亭黑简体" panose="02000000000000000000" pitchFamily="2" charset="-122"/>
            </a:endParaRPr>
          </a:p>
          <a:p>
            <a:pPr marL="285750" indent="-285750" defTabSz="913765" fontAlgn="base">
              <a:lnSpc>
                <a:spcPct val="150000"/>
              </a:lnSpc>
              <a:spcBef>
                <a:spcPts val="600"/>
              </a:spcBef>
              <a:spcAft>
                <a:spcPct val="0"/>
              </a:spcAft>
              <a:buFont typeface="Huawei Sans" panose="020C0503030203020204" pitchFamily="34" charset="0"/>
              <a:buChar char="•"/>
            </a:pPr>
            <a:r>
              <a:rPr lang="zh-CN" altLang="en-US" sz="1050" dirty="0">
                <a:latin typeface="方正兰亭黑简体" panose="02000000000000000000" pitchFamily="2" charset="-122"/>
                <a:ea typeface="方正兰亭黑简体" panose="02000000000000000000" pitchFamily="2" charset="-122"/>
              </a:rPr>
              <a:t>通过在业务前端引入防火墙，限制流量的类型与大小，并利用数据本身的</a:t>
            </a:r>
            <a:r>
              <a:rPr lang="en-US" altLang="zh-CN" sz="1050" dirty="0">
                <a:latin typeface="方正兰亭黑简体" panose="02000000000000000000" pitchFamily="2" charset="-122"/>
                <a:ea typeface="方正兰亭黑简体" panose="02000000000000000000" pitchFamily="2" charset="-122"/>
              </a:rPr>
              <a:t>1</a:t>
            </a:r>
            <a:r>
              <a:rPr lang="zh-CN" altLang="en-US" sz="1050" dirty="0">
                <a:latin typeface="方正兰亭黑简体" panose="02000000000000000000" pitchFamily="2" charset="-122"/>
                <a:ea typeface="方正兰亭黑简体" panose="02000000000000000000" pitchFamily="2" charset="-122"/>
              </a:rPr>
              <a:t>主</a:t>
            </a:r>
            <a:r>
              <a:rPr lang="en-US" altLang="zh-CN" sz="1050" dirty="0">
                <a:latin typeface="方正兰亭黑简体" panose="02000000000000000000" pitchFamily="2" charset="-122"/>
                <a:ea typeface="方正兰亭黑简体" panose="02000000000000000000" pitchFamily="2" charset="-122"/>
              </a:rPr>
              <a:t>N</a:t>
            </a:r>
            <a:r>
              <a:rPr lang="zh-CN" altLang="en-US" sz="1050" dirty="0">
                <a:latin typeface="方正兰亭黑简体" panose="02000000000000000000" pitchFamily="2" charset="-122"/>
                <a:ea typeface="方正兰亭黑简体" panose="02000000000000000000" pitchFamily="2" charset="-122"/>
              </a:rPr>
              <a:t>备，提升集群可用性</a:t>
            </a:r>
            <a:endParaRPr lang="en-US" altLang="zh-CN" sz="1050" dirty="0">
              <a:latin typeface="方正兰亭黑简体" panose="02000000000000000000" pitchFamily="2" charset="-122"/>
              <a:ea typeface="方正兰亭黑简体" panose="02000000000000000000" pitchFamily="2" charset="-122"/>
            </a:endParaRPr>
          </a:p>
          <a:p>
            <a:pPr defTabSz="913765" fontAlgn="base">
              <a:lnSpc>
                <a:spcPct val="150000"/>
              </a:lnSpc>
              <a:spcBef>
                <a:spcPts val="600"/>
              </a:spcBef>
              <a:spcAft>
                <a:spcPct val="0"/>
              </a:spcAft>
            </a:pPr>
            <a:r>
              <a:rPr lang="zh-CN" altLang="en-US" sz="1400" b="1" dirty="0">
                <a:latin typeface="方正兰亭黑简体" panose="02000000000000000000" pitchFamily="2" charset="-122"/>
                <a:ea typeface="方正兰亭黑简体" panose="02000000000000000000" pitchFamily="2" charset="-122"/>
              </a:rPr>
              <a:t>客户价值：</a:t>
            </a:r>
            <a:endParaRPr lang="en-US" altLang="zh-CN" sz="1400" b="1" dirty="0">
              <a:latin typeface="方正兰亭黑简体" panose="02000000000000000000" pitchFamily="2" charset="-122"/>
              <a:ea typeface="方正兰亭黑简体" panose="02000000000000000000" pitchFamily="2" charset="-122"/>
            </a:endParaRPr>
          </a:p>
          <a:p>
            <a:pPr marL="285750" indent="-285750" defTabSz="913765" fontAlgn="base">
              <a:lnSpc>
                <a:spcPct val="150000"/>
              </a:lnSpc>
              <a:spcBef>
                <a:spcPts val="600"/>
              </a:spcBef>
              <a:spcAft>
                <a:spcPct val="0"/>
              </a:spcAft>
              <a:buFont typeface="Huawei Sans" panose="020C0503030203020204" pitchFamily="34" charset="0"/>
              <a:buChar char="•"/>
            </a:pPr>
            <a:r>
              <a:rPr lang="zh-CN" altLang="en-US" sz="1050" dirty="0">
                <a:latin typeface="方正兰亭黑简体" panose="02000000000000000000" pitchFamily="2" charset="-122"/>
                <a:ea typeface="方正兰亭黑简体" panose="02000000000000000000" pitchFamily="2" charset="-122"/>
              </a:rPr>
              <a:t>多条件检索</a:t>
            </a:r>
            <a:r>
              <a:rPr lang="zh-CN" altLang="en-US" sz="1050" b="1" dirty="0">
                <a:solidFill>
                  <a:srgbClr val="FFC000"/>
                </a:solidFill>
                <a:latin typeface="方正兰亭黑简体" panose="02000000000000000000" pitchFamily="2" charset="-122"/>
                <a:ea typeface="方正兰亭黑简体" panose="02000000000000000000" pitchFamily="2" charset="-122"/>
              </a:rPr>
              <a:t>峰值</a:t>
            </a:r>
            <a:r>
              <a:rPr lang="en-US" altLang="zh-CN" sz="1050" b="1" dirty="0">
                <a:solidFill>
                  <a:srgbClr val="FFC000"/>
                </a:solidFill>
                <a:latin typeface="方正兰亭黑简体" panose="02000000000000000000" pitchFamily="2" charset="-122"/>
                <a:ea typeface="方正兰亭黑简体" panose="02000000000000000000" pitchFamily="2" charset="-122"/>
              </a:rPr>
              <a:t>QPS</a:t>
            </a:r>
            <a:r>
              <a:rPr lang="zh-CN" altLang="en-US" sz="1050" b="1" dirty="0">
                <a:solidFill>
                  <a:srgbClr val="FFC000"/>
                </a:solidFill>
                <a:latin typeface="方正兰亭黑简体" panose="02000000000000000000" pitchFamily="2" charset="-122"/>
                <a:ea typeface="方正兰亭黑简体" panose="02000000000000000000" pitchFamily="2" charset="-122"/>
              </a:rPr>
              <a:t>达到</a:t>
            </a:r>
            <a:r>
              <a:rPr lang="en-US" altLang="zh-CN" sz="1050" b="1" dirty="0">
                <a:solidFill>
                  <a:srgbClr val="FFC000"/>
                </a:solidFill>
                <a:latin typeface="方正兰亭黑简体" panose="02000000000000000000" pitchFamily="2" charset="-122"/>
                <a:ea typeface="方正兰亭黑简体" panose="02000000000000000000" pitchFamily="2" charset="-122"/>
              </a:rPr>
              <a:t>8000+</a:t>
            </a:r>
            <a:r>
              <a:rPr lang="zh-CN" altLang="en-US" sz="1050" dirty="0">
                <a:latin typeface="方正兰亭黑简体" panose="02000000000000000000" pitchFamily="2" charset="-122"/>
                <a:ea typeface="方正兰亭黑简体" panose="02000000000000000000" pitchFamily="2" charset="-122"/>
              </a:rPr>
              <a:t>，业务平稳运行</a:t>
            </a:r>
            <a:endParaRPr lang="en-US" altLang="zh-CN" sz="1050" dirty="0">
              <a:latin typeface="方正兰亭黑简体" panose="02000000000000000000" pitchFamily="2" charset="-122"/>
              <a:ea typeface="方正兰亭黑简体" panose="02000000000000000000" pitchFamily="2" charset="-122"/>
            </a:endParaRPr>
          </a:p>
          <a:p>
            <a:pPr marL="285750" indent="-285750" defTabSz="913765" fontAlgn="base">
              <a:lnSpc>
                <a:spcPct val="150000"/>
              </a:lnSpc>
              <a:spcBef>
                <a:spcPts val="600"/>
              </a:spcBef>
              <a:spcAft>
                <a:spcPct val="0"/>
              </a:spcAft>
              <a:buFont typeface="Huawei Sans" panose="020C0503030203020204" pitchFamily="34" charset="0"/>
              <a:buChar char="•"/>
            </a:pPr>
            <a:r>
              <a:rPr lang="zh-CN" altLang="en-US" sz="1050" dirty="0">
                <a:latin typeface="方正兰亭黑简体" panose="02000000000000000000" pitchFamily="2" charset="-122"/>
                <a:ea typeface="方正兰亭黑简体" panose="02000000000000000000" pitchFamily="2" charset="-122"/>
              </a:rPr>
              <a:t>业务平均响应</a:t>
            </a:r>
            <a:r>
              <a:rPr lang="zh-CN" altLang="en-US" sz="1050" b="1" dirty="0">
                <a:solidFill>
                  <a:srgbClr val="FFC000"/>
                </a:solidFill>
                <a:latin typeface="方正兰亭黑简体" panose="02000000000000000000" pitchFamily="2" charset="-122"/>
                <a:ea typeface="方正兰亭黑简体" panose="02000000000000000000" pitchFamily="2" charset="-122"/>
              </a:rPr>
              <a:t>延迟</a:t>
            </a:r>
            <a:r>
              <a:rPr lang="en-US" altLang="zh-CN" sz="1050" b="1" dirty="0">
                <a:solidFill>
                  <a:srgbClr val="FFC000"/>
                </a:solidFill>
                <a:latin typeface="方正兰亭黑简体" panose="02000000000000000000" pitchFamily="2" charset="-122"/>
                <a:ea typeface="方正兰亭黑简体" panose="02000000000000000000" pitchFamily="2" charset="-122"/>
              </a:rPr>
              <a:t>40ms</a:t>
            </a:r>
            <a:r>
              <a:rPr lang="zh-CN" altLang="en-US" sz="1050" b="1" dirty="0">
                <a:solidFill>
                  <a:srgbClr val="FFC000"/>
                </a:solidFill>
                <a:latin typeface="方正兰亭黑简体" panose="02000000000000000000" pitchFamily="2" charset="-122"/>
                <a:ea typeface="方正兰亭黑简体" panose="02000000000000000000" pitchFamily="2" charset="-122"/>
              </a:rPr>
              <a:t>，</a:t>
            </a:r>
            <a:r>
              <a:rPr lang="en-US" altLang="zh-CN" sz="1050" b="1" dirty="0">
                <a:solidFill>
                  <a:srgbClr val="FFC000"/>
                </a:solidFill>
                <a:latin typeface="方正兰亭黑简体" panose="02000000000000000000" pitchFamily="2" charset="-122"/>
                <a:ea typeface="方正兰亭黑简体" panose="02000000000000000000" pitchFamily="2" charset="-122"/>
              </a:rPr>
              <a:t>P99</a:t>
            </a:r>
            <a:r>
              <a:rPr lang="zh-CN" altLang="en-US" sz="1050" b="1" dirty="0">
                <a:solidFill>
                  <a:srgbClr val="FFC000"/>
                </a:solidFill>
                <a:latin typeface="方正兰亭黑简体" panose="02000000000000000000" pitchFamily="2" charset="-122"/>
                <a:ea typeface="方正兰亭黑简体" panose="02000000000000000000" pitchFamily="2" charset="-122"/>
              </a:rPr>
              <a:t>在</a:t>
            </a:r>
            <a:r>
              <a:rPr lang="en-US" altLang="zh-CN" sz="1050" b="1" dirty="0">
                <a:solidFill>
                  <a:srgbClr val="FFC000"/>
                </a:solidFill>
                <a:latin typeface="方正兰亭黑简体" panose="02000000000000000000" pitchFamily="2" charset="-122"/>
                <a:ea typeface="方正兰亭黑简体" panose="02000000000000000000" pitchFamily="2" charset="-122"/>
              </a:rPr>
              <a:t>120ms</a:t>
            </a:r>
            <a:r>
              <a:rPr lang="zh-CN" altLang="en-US" sz="1050" dirty="0">
                <a:latin typeface="方正兰亭黑简体" panose="02000000000000000000" pitchFamily="2" charset="-122"/>
                <a:ea typeface="方正兰亭黑简体" panose="02000000000000000000" pitchFamily="2" charset="-122"/>
              </a:rPr>
              <a:t>内</a:t>
            </a:r>
            <a:endParaRPr lang="en-US" altLang="zh-CN" sz="1050" dirty="0">
              <a:latin typeface="方正兰亭黑简体" panose="02000000000000000000" pitchFamily="2" charset="-122"/>
              <a:ea typeface="方正兰亭黑简体" panose="02000000000000000000" pitchFamily="2" charset="-122"/>
            </a:endParaRPr>
          </a:p>
          <a:p>
            <a:pPr marL="285750" indent="-285750" defTabSz="913765" fontAlgn="base">
              <a:lnSpc>
                <a:spcPct val="150000"/>
              </a:lnSpc>
              <a:spcBef>
                <a:spcPts val="600"/>
              </a:spcBef>
              <a:spcAft>
                <a:spcPct val="0"/>
              </a:spcAft>
              <a:buFont typeface="Huawei Sans" panose="020C0503030203020204" pitchFamily="34" charset="0"/>
              <a:buChar char="•"/>
            </a:pPr>
            <a:r>
              <a:rPr lang="zh-CN" altLang="en-US" sz="1050" dirty="0">
                <a:latin typeface="方正兰亭黑简体" panose="02000000000000000000" pitchFamily="2" charset="-122"/>
                <a:ea typeface="方正兰亭黑简体" panose="02000000000000000000" pitchFamily="2" charset="-122"/>
              </a:rPr>
              <a:t>上线以来业务的</a:t>
            </a:r>
            <a:r>
              <a:rPr lang="en-US" altLang="zh-CN" sz="1050" b="1" dirty="0">
                <a:solidFill>
                  <a:srgbClr val="FFC000"/>
                </a:solidFill>
                <a:latin typeface="方正兰亭黑简体" panose="02000000000000000000" pitchFamily="2" charset="-122"/>
                <a:ea typeface="方正兰亭黑简体" panose="02000000000000000000" pitchFamily="2" charset="-122"/>
              </a:rPr>
              <a:t>SLA</a:t>
            </a:r>
            <a:r>
              <a:rPr lang="zh-CN" altLang="en-US" sz="1050" b="1" dirty="0">
                <a:solidFill>
                  <a:srgbClr val="FFC000"/>
                </a:solidFill>
                <a:latin typeface="方正兰亭黑简体" panose="02000000000000000000" pitchFamily="2" charset="-122"/>
                <a:ea typeface="方正兰亭黑简体" panose="02000000000000000000" pitchFamily="2" charset="-122"/>
              </a:rPr>
              <a:t>达到</a:t>
            </a:r>
            <a:r>
              <a:rPr lang="en-US" altLang="zh-CN" sz="1050" b="1" dirty="0">
                <a:solidFill>
                  <a:srgbClr val="FFC000"/>
                </a:solidFill>
                <a:latin typeface="方正兰亭黑简体" panose="02000000000000000000" pitchFamily="2" charset="-122"/>
                <a:ea typeface="方正兰亭黑简体" panose="02000000000000000000" pitchFamily="2" charset="-122"/>
              </a:rPr>
              <a:t>99.99</a:t>
            </a:r>
            <a:r>
              <a:rPr lang="en-US" altLang="zh-CN" sz="1050" b="1" dirty="0" smtClean="0">
                <a:solidFill>
                  <a:srgbClr val="FFC000"/>
                </a:solidFill>
                <a:latin typeface="方正兰亭黑简体" panose="02000000000000000000" pitchFamily="2" charset="-122"/>
                <a:ea typeface="方正兰亭黑简体" panose="02000000000000000000" pitchFamily="2" charset="-122"/>
              </a:rPr>
              <a:t>%+</a:t>
            </a:r>
            <a:r>
              <a:rPr lang="zh-CN" altLang="en-US" sz="1050" b="1" dirty="0" smtClean="0">
                <a:solidFill>
                  <a:srgbClr val="FFC000"/>
                </a:solidFill>
                <a:latin typeface="方正兰亭黑简体" panose="02000000000000000000" pitchFamily="2" charset="-122"/>
                <a:ea typeface="方正兰亭黑简体" panose="02000000000000000000" pitchFamily="2" charset="-122"/>
              </a:rPr>
              <a:t>。</a:t>
            </a:r>
            <a:endParaRPr lang="en-US" altLang="zh-CN" sz="1050" b="1" dirty="0">
              <a:solidFill>
                <a:srgbClr val="FFC000"/>
              </a:solidFill>
              <a:latin typeface="方正兰亭黑简体" panose="02000000000000000000" pitchFamily="2" charset="-122"/>
              <a:ea typeface="方正兰亭黑简体" panose="02000000000000000000" pitchFamily="2" charset="-122"/>
            </a:endParaRPr>
          </a:p>
        </p:txBody>
      </p:sp>
      <p:grpSp>
        <p:nvGrpSpPr>
          <p:cNvPr id="69" name="组合 68"/>
          <p:cNvGrpSpPr/>
          <p:nvPr/>
        </p:nvGrpSpPr>
        <p:grpSpPr>
          <a:xfrm>
            <a:off x="556068" y="1761904"/>
            <a:ext cx="7120453" cy="4484058"/>
            <a:chOff x="483722" y="1362549"/>
            <a:chExt cx="7122307" cy="4485225"/>
          </a:xfrm>
        </p:grpSpPr>
        <p:pic>
          <p:nvPicPr>
            <p:cNvPr id="88" name="图片 87"/>
            <p:cNvPicPr>
              <a:picLocks noChangeAspect="1"/>
            </p:cNvPicPr>
            <p:nvPr/>
          </p:nvPicPr>
          <p:blipFill>
            <a:blip r:embed="rId1"/>
            <a:stretch>
              <a:fillRect/>
            </a:stretch>
          </p:blipFill>
          <p:spPr>
            <a:xfrm>
              <a:off x="3532462" y="1572269"/>
              <a:ext cx="1520616" cy="830221"/>
            </a:xfrm>
            <a:prstGeom prst="rect">
              <a:avLst/>
            </a:prstGeom>
          </p:spPr>
        </p:pic>
        <p:sp>
          <p:nvSpPr>
            <p:cNvPr id="89" name="圆角矩形 88"/>
            <p:cNvSpPr/>
            <p:nvPr/>
          </p:nvSpPr>
          <p:spPr>
            <a:xfrm>
              <a:off x="3429008" y="1477511"/>
              <a:ext cx="1737712" cy="1577985"/>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zh-CN" altLang="en-US" sz="1200" dirty="0">
                  <a:solidFill>
                    <a:schemeClr val="bg1"/>
                  </a:solidFill>
                  <a:latin typeface="方正兰亭黑简体" panose="02000000000000000000" pitchFamily="2" charset="-122"/>
                  <a:ea typeface="方正兰亭黑简体" panose="02000000000000000000" pitchFamily="2" charset="-122"/>
                </a:rPr>
                <a:t>写集群</a:t>
              </a:r>
              <a:endParaRPr lang="zh-CN" altLang="en-US" sz="1200" dirty="0">
                <a:solidFill>
                  <a:schemeClr val="bg1"/>
                </a:solidFill>
                <a:latin typeface="方正兰亭黑简体" panose="02000000000000000000" pitchFamily="2" charset="-122"/>
                <a:ea typeface="方正兰亭黑简体" panose="02000000000000000000" pitchFamily="2" charset="-122"/>
              </a:endParaRPr>
            </a:p>
          </p:txBody>
        </p:sp>
        <p:sp>
          <p:nvSpPr>
            <p:cNvPr id="90" name="圆角矩形 89"/>
            <p:cNvSpPr/>
            <p:nvPr/>
          </p:nvSpPr>
          <p:spPr>
            <a:xfrm>
              <a:off x="1462606" y="1715077"/>
              <a:ext cx="1368153" cy="1120364"/>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zh-CN" altLang="en-US" sz="1200" dirty="0">
                <a:solidFill>
                  <a:schemeClr val="tx1"/>
                </a:solidFill>
                <a:latin typeface="方正兰亭黑简体" panose="02000000000000000000" pitchFamily="2" charset="-122"/>
                <a:ea typeface="方正兰亭黑简体" panose="02000000000000000000" pitchFamily="2" charset="-122"/>
              </a:endParaRPr>
            </a:p>
          </p:txBody>
        </p:sp>
        <p:cxnSp>
          <p:nvCxnSpPr>
            <p:cNvPr id="91" name="直接箭头连接符 90"/>
            <p:cNvCxnSpPr>
              <a:stCxn id="95" idx="3"/>
              <a:endCxn id="90" idx="1"/>
            </p:cNvCxnSpPr>
            <p:nvPr/>
          </p:nvCxnSpPr>
          <p:spPr>
            <a:xfrm>
              <a:off x="1129035" y="2275259"/>
              <a:ext cx="333571"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92" name="直接箭头连接符 91"/>
            <p:cNvCxnSpPr>
              <a:stCxn id="90" idx="3"/>
              <a:endCxn id="89" idx="1"/>
            </p:cNvCxnSpPr>
            <p:nvPr/>
          </p:nvCxnSpPr>
          <p:spPr>
            <a:xfrm flipV="1">
              <a:off x="2830759" y="2266504"/>
              <a:ext cx="598249" cy="8755"/>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94" name="文本框 93"/>
            <p:cNvSpPr txBox="1"/>
            <p:nvPr/>
          </p:nvSpPr>
          <p:spPr>
            <a:xfrm>
              <a:off x="2830526" y="2030609"/>
              <a:ext cx="720313" cy="261610"/>
            </a:xfrm>
            <a:prstGeom prst="rect">
              <a:avLst/>
            </a:prstGeom>
            <a:noFill/>
          </p:spPr>
          <p:txBody>
            <a:bodyPr wrap="square" rtlCol="0">
              <a:spAutoFit/>
            </a:bodyPr>
            <a:lstStyle/>
            <a:p>
              <a:r>
                <a:rPr lang="zh-CN" altLang="en-US" sz="1050" dirty="0">
                  <a:latin typeface="方正兰亭黑简体" panose="02000000000000000000" pitchFamily="2" charset="-122"/>
                  <a:ea typeface="方正兰亭黑简体" panose="02000000000000000000" pitchFamily="2" charset="-122"/>
                </a:rPr>
                <a:t>写请求</a:t>
              </a:r>
              <a:endParaRPr lang="zh-CN" altLang="en-US" sz="1050" dirty="0">
                <a:latin typeface="方正兰亭黑简体" panose="02000000000000000000" pitchFamily="2" charset="-122"/>
                <a:ea typeface="方正兰亭黑简体" panose="02000000000000000000" pitchFamily="2" charset="-122"/>
              </a:endParaRPr>
            </a:p>
          </p:txBody>
        </p:sp>
        <p:sp>
          <p:nvSpPr>
            <p:cNvPr id="95" name="矩形 94"/>
            <p:cNvSpPr/>
            <p:nvPr/>
          </p:nvSpPr>
          <p:spPr>
            <a:xfrm>
              <a:off x="624978" y="2001119"/>
              <a:ext cx="504057" cy="548280"/>
            </a:xfrm>
            <a:prstGeom prst="rect">
              <a:avLst/>
            </a:prstGeom>
            <a:noFill/>
            <a:ln>
              <a:solidFill>
                <a:srgbClr val="4BA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ea typeface="方正兰亭黑简体" panose="02000000000000000000" pitchFamily="2" charset="-122"/>
                </a:rPr>
                <a:t>APP</a:t>
              </a:r>
              <a:endParaRPr lang="zh-CN" altLang="en-US" sz="1200" dirty="0">
                <a:solidFill>
                  <a:schemeClr val="tx1"/>
                </a:solidFill>
                <a:ea typeface="方正兰亭黑简体" panose="02000000000000000000" pitchFamily="2" charset="-122"/>
              </a:endParaRPr>
            </a:p>
          </p:txBody>
        </p:sp>
        <p:pic>
          <p:nvPicPr>
            <p:cNvPr id="99" name="图片 9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0432" y="1852210"/>
              <a:ext cx="543537" cy="543537"/>
            </a:xfrm>
            <a:prstGeom prst="rect">
              <a:avLst/>
            </a:prstGeom>
          </p:spPr>
        </p:pic>
        <p:pic>
          <p:nvPicPr>
            <p:cNvPr id="101" name="图片 100"/>
            <p:cNvPicPr>
              <a:picLocks noChangeAspect="1"/>
            </p:cNvPicPr>
            <p:nvPr/>
          </p:nvPicPr>
          <p:blipFill>
            <a:blip r:embed="rId1"/>
            <a:stretch>
              <a:fillRect/>
            </a:stretch>
          </p:blipFill>
          <p:spPr>
            <a:xfrm>
              <a:off x="5970923" y="1568640"/>
              <a:ext cx="1431922" cy="781796"/>
            </a:xfrm>
            <a:prstGeom prst="rect">
              <a:avLst/>
            </a:prstGeom>
          </p:spPr>
        </p:pic>
        <p:sp>
          <p:nvSpPr>
            <p:cNvPr id="102" name="圆角矩形 101"/>
            <p:cNvSpPr/>
            <p:nvPr/>
          </p:nvSpPr>
          <p:spPr>
            <a:xfrm>
              <a:off x="5809555" y="1475769"/>
              <a:ext cx="1754660" cy="1581468"/>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zh-CN" altLang="en-US" sz="1200" dirty="0">
                  <a:solidFill>
                    <a:schemeClr val="bg1"/>
                  </a:solidFill>
                  <a:latin typeface="方正兰亭黑简体" panose="02000000000000000000" pitchFamily="2" charset="-122"/>
                  <a:ea typeface="方正兰亭黑简体" panose="02000000000000000000" pitchFamily="2" charset="-122"/>
                </a:rPr>
                <a:t>读集群</a:t>
              </a:r>
              <a:endParaRPr lang="zh-CN" altLang="en-US" sz="1200" dirty="0">
                <a:solidFill>
                  <a:schemeClr val="bg1"/>
                </a:solidFill>
                <a:latin typeface="方正兰亭黑简体" panose="02000000000000000000" pitchFamily="2" charset="-122"/>
                <a:ea typeface="方正兰亭黑简体" panose="02000000000000000000" pitchFamily="2" charset="-122"/>
              </a:endParaRPr>
            </a:p>
          </p:txBody>
        </p:sp>
        <p:sp>
          <p:nvSpPr>
            <p:cNvPr id="106" name="文本框 105"/>
            <p:cNvSpPr txBox="1"/>
            <p:nvPr/>
          </p:nvSpPr>
          <p:spPr>
            <a:xfrm>
              <a:off x="5207023" y="1845618"/>
              <a:ext cx="660702" cy="430887"/>
            </a:xfrm>
            <a:prstGeom prst="rect">
              <a:avLst/>
            </a:prstGeom>
            <a:noFill/>
          </p:spPr>
          <p:txBody>
            <a:bodyPr wrap="square" rtlCol="0">
              <a:spAutoFit/>
            </a:bodyPr>
            <a:lstStyle/>
            <a:p>
              <a:r>
                <a:rPr lang="zh-CN" altLang="en-US" sz="1050" dirty="0">
                  <a:latin typeface="方正兰亭黑简体" panose="02000000000000000000" pitchFamily="2" charset="-122"/>
                  <a:ea typeface="方正兰亭黑简体" panose="02000000000000000000" pitchFamily="2" charset="-122"/>
                </a:rPr>
                <a:t>索引文件同步</a:t>
              </a:r>
              <a:endParaRPr lang="zh-CN" altLang="en-US" sz="1050" dirty="0">
                <a:latin typeface="方正兰亭黑简体" panose="02000000000000000000" pitchFamily="2" charset="-122"/>
                <a:ea typeface="方正兰亭黑简体" panose="02000000000000000000" pitchFamily="2" charset="-122"/>
              </a:endParaRPr>
            </a:p>
          </p:txBody>
        </p:sp>
        <p:cxnSp>
          <p:nvCxnSpPr>
            <p:cNvPr id="107" name="肘形连接符 106"/>
            <p:cNvCxnSpPr>
              <a:stCxn id="89" idx="3"/>
              <a:endCxn id="102" idx="1"/>
            </p:cNvCxnSpPr>
            <p:nvPr/>
          </p:nvCxnSpPr>
          <p:spPr>
            <a:xfrm flipV="1">
              <a:off x="5166720" y="2266503"/>
              <a:ext cx="642835" cy="1"/>
            </a:xfrm>
            <a:prstGeom prst="bentConnector3">
              <a:avLst>
                <a:gd name="adj1" fmla="val 50000"/>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08" name="肘形连接符 107"/>
            <p:cNvCxnSpPr>
              <a:stCxn id="90" idx="2"/>
              <a:endCxn id="102" idx="2"/>
            </p:cNvCxnSpPr>
            <p:nvPr/>
          </p:nvCxnSpPr>
          <p:spPr>
            <a:xfrm rot="16200000" flipH="1">
              <a:off x="4305886" y="676238"/>
              <a:ext cx="221796" cy="4540202"/>
            </a:xfrm>
            <a:prstGeom prst="bentConnector3">
              <a:avLst>
                <a:gd name="adj1" fmla="val 221639"/>
              </a:avLst>
            </a:prstGeom>
            <a:ln w="19050">
              <a:solidFill>
                <a:srgbClr val="0099CC"/>
              </a:solidFill>
              <a:tailEnd type="triangle"/>
            </a:ln>
          </p:spPr>
          <p:style>
            <a:lnRef idx="1">
              <a:schemeClr val="accent1"/>
            </a:lnRef>
            <a:fillRef idx="0">
              <a:schemeClr val="accent1"/>
            </a:fillRef>
            <a:effectRef idx="0">
              <a:schemeClr val="accent1"/>
            </a:effectRef>
            <a:fontRef idx="minor">
              <a:schemeClr val="tx1"/>
            </a:fontRef>
          </p:style>
        </p:cxnSp>
        <p:sp>
          <p:nvSpPr>
            <p:cNvPr id="110" name="文本框 109"/>
            <p:cNvSpPr txBox="1"/>
            <p:nvPr/>
          </p:nvSpPr>
          <p:spPr>
            <a:xfrm>
              <a:off x="5188598" y="2962067"/>
              <a:ext cx="836981" cy="430887"/>
            </a:xfrm>
            <a:prstGeom prst="rect">
              <a:avLst/>
            </a:prstGeom>
            <a:noFill/>
          </p:spPr>
          <p:txBody>
            <a:bodyPr wrap="square" rtlCol="0">
              <a:spAutoFit/>
            </a:bodyPr>
            <a:lstStyle/>
            <a:p>
              <a:r>
                <a:rPr lang="zh-CN" altLang="en-US" sz="1050" dirty="0">
                  <a:solidFill>
                    <a:schemeClr val="bg1"/>
                  </a:solidFill>
                  <a:latin typeface="方正兰亭黑简体" panose="02000000000000000000" pitchFamily="2" charset="-122"/>
                  <a:ea typeface="方正兰亭黑简体" panose="02000000000000000000" pitchFamily="2" charset="-122"/>
                </a:rPr>
                <a:t>高并发低时延查询</a:t>
              </a:r>
              <a:endParaRPr lang="zh-CN" altLang="en-US" sz="1050" dirty="0">
                <a:solidFill>
                  <a:schemeClr val="bg1"/>
                </a:solidFill>
                <a:latin typeface="方正兰亭黑简体" panose="02000000000000000000" pitchFamily="2" charset="-122"/>
                <a:ea typeface="方正兰亭黑简体" panose="02000000000000000000" pitchFamily="2" charset="-122"/>
              </a:endParaRPr>
            </a:p>
          </p:txBody>
        </p:sp>
        <p:sp>
          <p:nvSpPr>
            <p:cNvPr id="112" name="文本框 111"/>
            <p:cNvSpPr txBox="1"/>
            <p:nvPr/>
          </p:nvSpPr>
          <p:spPr>
            <a:xfrm>
              <a:off x="2830526" y="3135700"/>
              <a:ext cx="720313" cy="261610"/>
            </a:xfrm>
            <a:prstGeom prst="rect">
              <a:avLst/>
            </a:prstGeom>
            <a:noFill/>
          </p:spPr>
          <p:txBody>
            <a:bodyPr wrap="square" rtlCol="0">
              <a:spAutoFit/>
            </a:bodyPr>
            <a:lstStyle/>
            <a:p>
              <a:r>
                <a:rPr lang="zh-CN" altLang="en-US" sz="1050" dirty="0">
                  <a:solidFill>
                    <a:schemeClr val="bg1"/>
                  </a:solidFill>
                  <a:latin typeface="方正兰亭黑简体" panose="02000000000000000000" pitchFamily="2" charset="-122"/>
                  <a:ea typeface="方正兰亭黑简体" panose="02000000000000000000" pitchFamily="2" charset="-122"/>
                </a:rPr>
                <a:t>读请求</a:t>
              </a:r>
              <a:endParaRPr lang="zh-CN" altLang="en-US" sz="1050" dirty="0">
                <a:solidFill>
                  <a:schemeClr val="bg1"/>
                </a:solidFill>
                <a:latin typeface="方正兰亭黑简体" panose="02000000000000000000" pitchFamily="2" charset="-122"/>
                <a:ea typeface="方正兰亭黑简体" panose="02000000000000000000" pitchFamily="2" charset="-122"/>
              </a:endParaRPr>
            </a:p>
          </p:txBody>
        </p:sp>
        <p:sp>
          <p:nvSpPr>
            <p:cNvPr id="123" name="文本框 122"/>
            <p:cNvSpPr txBox="1"/>
            <p:nvPr/>
          </p:nvSpPr>
          <p:spPr>
            <a:xfrm>
              <a:off x="1782343" y="2462737"/>
              <a:ext cx="864096" cy="276999"/>
            </a:xfrm>
            <a:prstGeom prst="rect">
              <a:avLst/>
            </a:prstGeom>
            <a:noFill/>
          </p:spPr>
          <p:txBody>
            <a:bodyPr wrap="square" rtlCol="0">
              <a:spAutoFit/>
            </a:bodyPr>
            <a:lstStyle/>
            <a:p>
              <a:r>
                <a:rPr lang="zh-CN" altLang="en-US" sz="1200" dirty="0"/>
                <a:t>防火墙</a:t>
              </a:r>
              <a:endParaRPr lang="zh-CN" altLang="en-US" sz="1200" dirty="0"/>
            </a:p>
          </p:txBody>
        </p:sp>
        <p:sp>
          <p:nvSpPr>
            <p:cNvPr id="125" name="矩形 124"/>
            <p:cNvSpPr/>
            <p:nvPr/>
          </p:nvSpPr>
          <p:spPr>
            <a:xfrm>
              <a:off x="6079731" y="2500472"/>
              <a:ext cx="404208" cy="24236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000" dirty="0"/>
                <a:t>ECS</a:t>
              </a:r>
              <a:endParaRPr lang="zh-CN" altLang="en-US" sz="1000" dirty="0"/>
            </a:p>
          </p:txBody>
        </p:sp>
        <p:sp>
          <p:nvSpPr>
            <p:cNvPr id="126" name="圆柱形 125"/>
            <p:cNvSpPr/>
            <p:nvPr/>
          </p:nvSpPr>
          <p:spPr>
            <a:xfrm>
              <a:off x="6040360" y="2810758"/>
              <a:ext cx="470038" cy="202597"/>
            </a:xfrm>
            <a:prstGeom prst="ca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sz="1050" dirty="0"/>
                <a:t>Disk</a:t>
              </a:r>
              <a:endParaRPr lang="zh-CN" altLang="en-US" sz="1050" dirty="0"/>
            </a:p>
          </p:txBody>
        </p:sp>
        <p:sp>
          <p:nvSpPr>
            <p:cNvPr id="135" name="文本框 134"/>
            <p:cNvSpPr txBox="1"/>
            <p:nvPr/>
          </p:nvSpPr>
          <p:spPr>
            <a:xfrm>
              <a:off x="6538160" y="2523792"/>
              <a:ext cx="444615" cy="276999"/>
            </a:xfrm>
            <a:prstGeom prst="rect">
              <a:avLst/>
            </a:prstGeom>
            <a:noFill/>
          </p:spPr>
          <p:txBody>
            <a:bodyPr wrap="square" rtlCol="0">
              <a:spAutoFit/>
            </a:bodyPr>
            <a:lstStyle/>
            <a:p>
              <a:r>
                <a:rPr lang="en-US" altLang="zh-CN" sz="1200" dirty="0">
                  <a:solidFill>
                    <a:schemeClr val="bg1"/>
                  </a:solidFill>
                </a:rPr>
                <a:t>……</a:t>
              </a:r>
              <a:endParaRPr lang="zh-CN" altLang="en-US" sz="1200" dirty="0">
                <a:solidFill>
                  <a:schemeClr val="bg1"/>
                </a:solidFill>
              </a:endParaRPr>
            </a:p>
          </p:txBody>
        </p:sp>
        <p:sp>
          <p:nvSpPr>
            <p:cNvPr id="136" name="矩形 135"/>
            <p:cNvSpPr/>
            <p:nvPr/>
          </p:nvSpPr>
          <p:spPr>
            <a:xfrm>
              <a:off x="6971166" y="2500472"/>
              <a:ext cx="408439" cy="24236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000" dirty="0"/>
                <a:t>ECS</a:t>
              </a:r>
              <a:endParaRPr lang="zh-CN" altLang="en-US" sz="1000" dirty="0"/>
            </a:p>
          </p:txBody>
        </p:sp>
        <p:sp>
          <p:nvSpPr>
            <p:cNvPr id="137" name="圆柱形 136"/>
            <p:cNvSpPr/>
            <p:nvPr/>
          </p:nvSpPr>
          <p:spPr>
            <a:xfrm>
              <a:off x="6971166" y="2806455"/>
              <a:ext cx="470038" cy="202597"/>
            </a:xfrm>
            <a:prstGeom prst="ca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sz="1050" dirty="0"/>
                <a:t>Disk</a:t>
              </a:r>
              <a:endParaRPr lang="zh-CN" altLang="en-US" sz="1050" dirty="0"/>
            </a:p>
          </p:txBody>
        </p:sp>
        <p:sp>
          <p:nvSpPr>
            <p:cNvPr id="139" name="矩形 138"/>
            <p:cNvSpPr/>
            <p:nvPr/>
          </p:nvSpPr>
          <p:spPr>
            <a:xfrm>
              <a:off x="3638467" y="2484329"/>
              <a:ext cx="434913" cy="24236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000" dirty="0"/>
                <a:t>ECS</a:t>
              </a:r>
              <a:endParaRPr lang="zh-CN" altLang="en-US" sz="1000" dirty="0"/>
            </a:p>
          </p:txBody>
        </p:sp>
        <p:sp>
          <p:nvSpPr>
            <p:cNvPr id="140" name="圆柱形 139"/>
            <p:cNvSpPr/>
            <p:nvPr/>
          </p:nvSpPr>
          <p:spPr>
            <a:xfrm>
              <a:off x="3603342" y="2790312"/>
              <a:ext cx="470038" cy="202597"/>
            </a:xfrm>
            <a:prstGeom prst="ca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sz="1050" dirty="0"/>
                <a:t>Disk</a:t>
              </a:r>
              <a:endParaRPr lang="zh-CN" altLang="en-US" sz="1050" dirty="0"/>
            </a:p>
          </p:txBody>
        </p:sp>
        <p:sp>
          <p:nvSpPr>
            <p:cNvPr id="142" name="文本框 141"/>
            <p:cNvSpPr txBox="1"/>
            <p:nvPr/>
          </p:nvSpPr>
          <p:spPr>
            <a:xfrm>
              <a:off x="4100801" y="2486430"/>
              <a:ext cx="444615" cy="276999"/>
            </a:xfrm>
            <a:prstGeom prst="rect">
              <a:avLst/>
            </a:prstGeom>
            <a:noFill/>
          </p:spPr>
          <p:txBody>
            <a:bodyPr wrap="square" rtlCol="0">
              <a:spAutoFit/>
            </a:bodyPr>
            <a:lstStyle/>
            <a:p>
              <a:r>
                <a:rPr lang="en-US" altLang="zh-CN" sz="1200" dirty="0">
                  <a:solidFill>
                    <a:schemeClr val="bg1"/>
                  </a:solidFill>
                </a:rPr>
                <a:t>……</a:t>
              </a:r>
              <a:endParaRPr lang="zh-CN" altLang="en-US" sz="1200" dirty="0">
                <a:solidFill>
                  <a:schemeClr val="bg1"/>
                </a:solidFill>
              </a:endParaRPr>
            </a:p>
          </p:txBody>
        </p:sp>
        <p:sp>
          <p:nvSpPr>
            <p:cNvPr id="144" name="矩形 143"/>
            <p:cNvSpPr/>
            <p:nvPr/>
          </p:nvSpPr>
          <p:spPr>
            <a:xfrm>
              <a:off x="4559951" y="2480052"/>
              <a:ext cx="434913" cy="24236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000" dirty="0"/>
                <a:t>ECS</a:t>
              </a:r>
              <a:endParaRPr lang="zh-CN" altLang="en-US" sz="1000" dirty="0"/>
            </a:p>
          </p:txBody>
        </p:sp>
        <p:sp>
          <p:nvSpPr>
            <p:cNvPr id="145" name="圆柱形 144"/>
            <p:cNvSpPr/>
            <p:nvPr/>
          </p:nvSpPr>
          <p:spPr>
            <a:xfrm>
              <a:off x="4533807" y="2769093"/>
              <a:ext cx="470038" cy="202597"/>
            </a:xfrm>
            <a:prstGeom prst="ca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sz="1050" dirty="0"/>
                <a:t>Disk</a:t>
              </a:r>
              <a:endParaRPr lang="zh-CN" altLang="en-US" sz="1050" dirty="0"/>
            </a:p>
          </p:txBody>
        </p:sp>
        <p:sp>
          <p:nvSpPr>
            <p:cNvPr id="52" name="文本框 51"/>
            <p:cNvSpPr txBox="1"/>
            <p:nvPr/>
          </p:nvSpPr>
          <p:spPr>
            <a:xfrm>
              <a:off x="1486997" y="1362549"/>
              <a:ext cx="1517404" cy="307777"/>
            </a:xfrm>
            <a:prstGeom prst="rect">
              <a:avLst/>
            </a:prstGeom>
            <a:noFill/>
          </p:spPr>
          <p:txBody>
            <a:bodyPr wrap="square" rtlCol="0">
              <a:spAutoFit/>
            </a:bodyPr>
            <a:lstStyle/>
            <a:p>
              <a:r>
                <a:rPr lang="zh-CN" altLang="en-US" sz="1400" b="1" dirty="0"/>
                <a:t>搜索部分方案</a:t>
              </a:r>
              <a:endParaRPr lang="zh-CN" altLang="en-US" sz="1400" b="1" dirty="0"/>
            </a:p>
          </p:txBody>
        </p:sp>
        <p:sp>
          <p:nvSpPr>
            <p:cNvPr id="158" name="文本框 157"/>
            <p:cNvSpPr txBox="1"/>
            <p:nvPr/>
          </p:nvSpPr>
          <p:spPr>
            <a:xfrm>
              <a:off x="4400842" y="3570708"/>
              <a:ext cx="2363076" cy="307777"/>
            </a:xfrm>
            <a:prstGeom prst="rect">
              <a:avLst/>
            </a:prstGeom>
            <a:noFill/>
          </p:spPr>
          <p:txBody>
            <a:bodyPr wrap="square" rtlCol="0">
              <a:spAutoFit/>
            </a:bodyPr>
            <a:lstStyle/>
            <a:p>
              <a:r>
                <a:rPr lang="zh-CN" altLang="en-US" sz="1400" b="1" dirty="0"/>
                <a:t>读写同步方案优化效果</a:t>
              </a:r>
              <a:endParaRPr lang="en-US" altLang="zh-CN" sz="1400" b="1" dirty="0"/>
            </a:p>
          </p:txBody>
        </p:sp>
        <p:sp>
          <p:nvSpPr>
            <p:cNvPr id="59" name="矩形 58"/>
            <p:cNvSpPr/>
            <p:nvPr/>
          </p:nvSpPr>
          <p:spPr>
            <a:xfrm>
              <a:off x="1000871" y="4003366"/>
              <a:ext cx="1773732" cy="34459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1050"/>
            </a:p>
          </p:txBody>
        </p:sp>
        <p:sp>
          <p:nvSpPr>
            <p:cNvPr id="175" name="矩形 174"/>
            <p:cNvSpPr/>
            <p:nvPr/>
          </p:nvSpPr>
          <p:spPr>
            <a:xfrm>
              <a:off x="1615198" y="4724777"/>
              <a:ext cx="1154005" cy="34459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1050"/>
            </a:p>
          </p:txBody>
        </p:sp>
        <p:sp>
          <p:nvSpPr>
            <p:cNvPr id="176" name="矩形 175"/>
            <p:cNvSpPr/>
            <p:nvPr/>
          </p:nvSpPr>
          <p:spPr>
            <a:xfrm>
              <a:off x="2245700" y="5348832"/>
              <a:ext cx="531959" cy="34459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1050"/>
            </a:p>
          </p:txBody>
        </p:sp>
        <p:sp>
          <p:nvSpPr>
            <p:cNvPr id="61" name="文本框 60"/>
            <p:cNvSpPr txBox="1"/>
            <p:nvPr/>
          </p:nvSpPr>
          <p:spPr>
            <a:xfrm>
              <a:off x="504521" y="4062259"/>
              <a:ext cx="596892" cy="253916"/>
            </a:xfrm>
            <a:prstGeom prst="rect">
              <a:avLst/>
            </a:prstGeom>
            <a:noFill/>
          </p:spPr>
          <p:txBody>
            <a:bodyPr wrap="square" rtlCol="0">
              <a:spAutoFit/>
            </a:bodyPr>
            <a:lstStyle/>
            <a:p>
              <a:r>
                <a:rPr lang="en-US" altLang="zh-CN" sz="1050" b="1" dirty="0" err="1"/>
                <a:t>Inital</a:t>
              </a:r>
              <a:endParaRPr lang="zh-CN" altLang="en-US" sz="1050" b="1" dirty="0"/>
            </a:p>
          </p:txBody>
        </p:sp>
        <p:sp>
          <p:nvSpPr>
            <p:cNvPr id="177" name="文本框 176"/>
            <p:cNvSpPr txBox="1"/>
            <p:nvPr/>
          </p:nvSpPr>
          <p:spPr>
            <a:xfrm>
              <a:off x="504521" y="4809164"/>
              <a:ext cx="638491" cy="253916"/>
            </a:xfrm>
            <a:prstGeom prst="rect">
              <a:avLst/>
            </a:prstGeom>
            <a:noFill/>
          </p:spPr>
          <p:txBody>
            <a:bodyPr wrap="square" rtlCol="0">
              <a:spAutoFit/>
            </a:bodyPr>
            <a:lstStyle/>
            <a:p>
              <a:r>
                <a:rPr lang="en-US" altLang="zh-CN" sz="1050" b="1" dirty="0"/>
                <a:t>Retry</a:t>
              </a:r>
              <a:endParaRPr lang="zh-CN" altLang="en-US" sz="1050" b="1" dirty="0"/>
            </a:p>
          </p:txBody>
        </p:sp>
        <p:sp>
          <p:nvSpPr>
            <p:cNvPr id="178" name="文本框 177"/>
            <p:cNvSpPr txBox="1"/>
            <p:nvPr/>
          </p:nvSpPr>
          <p:spPr>
            <a:xfrm>
              <a:off x="483722" y="5397321"/>
              <a:ext cx="638491" cy="253916"/>
            </a:xfrm>
            <a:prstGeom prst="rect">
              <a:avLst/>
            </a:prstGeom>
            <a:noFill/>
          </p:spPr>
          <p:txBody>
            <a:bodyPr wrap="square" rtlCol="0">
              <a:spAutoFit/>
            </a:bodyPr>
            <a:lstStyle/>
            <a:p>
              <a:r>
                <a:rPr lang="en-US" altLang="zh-CN" sz="1050" b="1" dirty="0"/>
                <a:t>Retry</a:t>
              </a:r>
              <a:endParaRPr lang="zh-CN" altLang="en-US" sz="1050" b="1" dirty="0"/>
            </a:p>
          </p:txBody>
        </p:sp>
        <p:sp>
          <p:nvSpPr>
            <p:cNvPr id="65" name="左大括号 64"/>
            <p:cNvSpPr/>
            <p:nvPr/>
          </p:nvSpPr>
          <p:spPr>
            <a:xfrm rot="16200000">
              <a:off x="1157625" y="4227779"/>
              <a:ext cx="262554" cy="576063"/>
            </a:xfrm>
            <a:prstGeom prst="leftBrace">
              <a:avLst>
                <a:gd name="adj1" fmla="val 8333"/>
                <a:gd name="adj2" fmla="val 4674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50"/>
            </a:p>
          </p:txBody>
        </p:sp>
        <p:sp>
          <p:nvSpPr>
            <p:cNvPr id="66" name="文本框 65"/>
            <p:cNvSpPr txBox="1"/>
            <p:nvPr/>
          </p:nvSpPr>
          <p:spPr>
            <a:xfrm>
              <a:off x="1021961" y="4309683"/>
              <a:ext cx="547719" cy="253982"/>
            </a:xfrm>
            <a:prstGeom prst="rect">
              <a:avLst/>
            </a:prstGeom>
            <a:noFill/>
          </p:spPr>
          <p:txBody>
            <a:bodyPr wrap="square" rtlCol="0">
              <a:spAutoFit/>
            </a:bodyPr>
            <a:lstStyle/>
            <a:p>
              <a:r>
                <a:rPr lang="en-US" altLang="zh-CN" sz="1050" dirty="0"/>
                <a:t>50ms</a:t>
              </a:r>
              <a:endParaRPr lang="zh-CN" altLang="en-US" sz="1050" dirty="0"/>
            </a:p>
          </p:txBody>
        </p:sp>
        <p:sp>
          <p:nvSpPr>
            <p:cNvPr id="179" name="左大括号 178"/>
            <p:cNvSpPr/>
            <p:nvPr/>
          </p:nvSpPr>
          <p:spPr>
            <a:xfrm rot="16200000">
              <a:off x="1756459" y="4946986"/>
              <a:ext cx="262554" cy="540105"/>
            </a:xfrm>
            <a:prstGeom prst="leftBrace">
              <a:avLst>
                <a:gd name="adj1" fmla="val 8333"/>
                <a:gd name="adj2" fmla="val 4674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50"/>
            </a:p>
          </p:txBody>
        </p:sp>
        <p:sp>
          <p:nvSpPr>
            <p:cNvPr id="180" name="文本框 179"/>
            <p:cNvSpPr txBox="1"/>
            <p:nvPr/>
          </p:nvSpPr>
          <p:spPr>
            <a:xfrm>
              <a:off x="1652270" y="5016548"/>
              <a:ext cx="559643" cy="253982"/>
            </a:xfrm>
            <a:prstGeom prst="rect">
              <a:avLst/>
            </a:prstGeom>
            <a:noFill/>
          </p:spPr>
          <p:txBody>
            <a:bodyPr wrap="square" rtlCol="0">
              <a:spAutoFit/>
            </a:bodyPr>
            <a:lstStyle/>
            <a:p>
              <a:r>
                <a:rPr lang="en-US" altLang="zh-CN" sz="1050" dirty="0"/>
                <a:t>50ms</a:t>
              </a:r>
              <a:endParaRPr lang="zh-CN" altLang="en-US" sz="1050" dirty="0"/>
            </a:p>
          </p:txBody>
        </p:sp>
        <p:sp>
          <p:nvSpPr>
            <p:cNvPr id="181" name="文本框 180"/>
            <p:cNvSpPr txBox="1"/>
            <p:nvPr/>
          </p:nvSpPr>
          <p:spPr>
            <a:xfrm>
              <a:off x="965174" y="3569099"/>
              <a:ext cx="2136206" cy="307777"/>
            </a:xfrm>
            <a:prstGeom prst="rect">
              <a:avLst/>
            </a:prstGeom>
            <a:noFill/>
          </p:spPr>
          <p:txBody>
            <a:bodyPr wrap="square" rtlCol="0">
              <a:spAutoFit/>
            </a:bodyPr>
            <a:lstStyle/>
            <a:p>
              <a:r>
                <a:rPr lang="zh-CN" altLang="en-US" sz="1400" b="1" dirty="0">
                  <a:latin typeface="方正兰亭黑简体" panose="02000000000000000000" pitchFamily="2" charset="-122"/>
                  <a:ea typeface="方正兰亭黑简体" panose="02000000000000000000" pitchFamily="2" charset="-122"/>
                </a:rPr>
                <a:t>查询超时</a:t>
              </a:r>
              <a:r>
                <a:rPr lang="en-US" altLang="zh-CN" sz="1400" b="1" dirty="0">
                  <a:latin typeface="方正兰亭黑简体" panose="02000000000000000000" pitchFamily="2" charset="-122"/>
                  <a:ea typeface="方正兰亭黑简体" panose="02000000000000000000" pitchFamily="2" charset="-122"/>
                </a:rPr>
                <a:t>+</a:t>
              </a:r>
              <a:r>
                <a:rPr lang="zh-CN" altLang="en-US" sz="1400" b="1" dirty="0">
                  <a:latin typeface="方正兰亭黑简体" panose="02000000000000000000" pitchFamily="2" charset="-122"/>
                  <a:ea typeface="方正兰亭黑简体" panose="02000000000000000000" pitchFamily="2" charset="-122"/>
                </a:rPr>
                <a:t>重试方案</a:t>
              </a:r>
              <a:endParaRPr lang="en-US" altLang="zh-CN" sz="1400" b="1" dirty="0">
                <a:latin typeface="方正兰亭黑简体" panose="02000000000000000000" pitchFamily="2" charset="-122"/>
                <a:ea typeface="方正兰亭黑简体" panose="02000000000000000000" pitchFamily="2" charset="-122"/>
              </a:endParaRPr>
            </a:p>
          </p:txBody>
        </p:sp>
        <p:pic>
          <p:nvPicPr>
            <p:cNvPr id="67" name="图片 66"/>
            <p:cNvPicPr>
              <a:picLocks noChangeAspect="1"/>
            </p:cNvPicPr>
            <p:nvPr/>
          </p:nvPicPr>
          <p:blipFill>
            <a:blip r:embed="rId3"/>
            <a:stretch>
              <a:fillRect/>
            </a:stretch>
          </p:blipFill>
          <p:spPr>
            <a:xfrm>
              <a:off x="3577307" y="3976727"/>
              <a:ext cx="4028722" cy="1871047"/>
            </a:xfrm>
            <a:prstGeom prst="rect">
              <a:avLst/>
            </a:prstGeom>
          </p:spPr>
        </p:pic>
        <p:sp>
          <p:nvSpPr>
            <p:cNvPr id="182" name="文本框 181"/>
            <p:cNvSpPr txBox="1"/>
            <p:nvPr/>
          </p:nvSpPr>
          <p:spPr>
            <a:xfrm>
              <a:off x="2756124" y="3991308"/>
              <a:ext cx="776338" cy="430887"/>
            </a:xfrm>
            <a:prstGeom prst="rect">
              <a:avLst/>
            </a:prstGeom>
            <a:noFill/>
          </p:spPr>
          <p:txBody>
            <a:bodyPr wrap="square" rtlCol="0">
              <a:spAutoFit/>
            </a:bodyPr>
            <a:lstStyle/>
            <a:p>
              <a:r>
                <a:rPr lang="en-US" altLang="zh-CN" sz="1050" b="1" dirty="0"/>
                <a:t>Timeout</a:t>
              </a:r>
              <a:r>
                <a:rPr lang="zh-CN" altLang="en-US" sz="1050" b="1" dirty="0"/>
                <a:t>：</a:t>
              </a:r>
              <a:endParaRPr lang="en-US" altLang="zh-CN" sz="1050" b="1" dirty="0"/>
            </a:p>
            <a:p>
              <a:r>
                <a:rPr lang="en-US" altLang="zh-CN" sz="1050" b="1" dirty="0"/>
                <a:t>150ms</a:t>
              </a:r>
              <a:endParaRPr lang="zh-CN" altLang="en-US" sz="1050" b="1" dirty="0"/>
            </a:p>
          </p:txBody>
        </p:sp>
        <p:sp>
          <p:nvSpPr>
            <p:cNvPr id="183" name="文本框 182"/>
            <p:cNvSpPr txBox="1"/>
            <p:nvPr/>
          </p:nvSpPr>
          <p:spPr>
            <a:xfrm>
              <a:off x="2741714" y="4689332"/>
              <a:ext cx="776338" cy="430887"/>
            </a:xfrm>
            <a:prstGeom prst="rect">
              <a:avLst/>
            </a:prstGeom>
            <a:noFill/>
          </p:spPr>
          <p:txBody>
            <a:bodyPr wrap="square" rtlCol="0">
              <a:spAutoFit/>
            </a:bodyPr>
            <a:lstStyle/>
            <a:p>
              <a:r>
                <a:rPr lang="en-US" altLang="zh-CN" sz="1050" b="1" dirty="0"/>
                <a:t>Timeout</a:t>
              </a:r>
              <a:r>
                <a:rPr lang="zh-CN" altLang="en-US" sz="1050" b="1" dirty="0"/>
                <a:t>：</a:t>
              </a:r>
              <a:endParaRPr lang="en-US" altLang="zh-CN" sz="1050" b="1" dirty="0"/>
            </a:p>
            <a:p>
              <a:r>
                <a:rPr lang="en-US" altLang="zh-CN" sz="1050" b="1" dirty="0"/>
                <a:t>100ms</a:t>
              </a:r>
              <a:endParaRPr lang="zh-CN" altLang="en-US" sz="1050" b="1" dirty="0"/>
            </a:p>
          </p:txBody>
        </p:sp>
        <p:sp>
          <p:nvSpPr>
            <p:cNvPr id="184" name="文本框 183"/>
            <p:cNvSpPr txBox="1"/>
            <p:nvPr/>
          </p:nvSpPr>
          <p:spPr>
            <a:xfrm>
              <a:off x="2778879" y="5301852"/>
              <a:ext cx="776338" cy="430887"/>
            </a:xfrm>
            <a:prstGeom prst="rect">
              <a:avLst/>
            </a:prstGeom>
            <a:noFill/>
          </p:spPr>
          <p:txBody>
            <a:bodyPr wrap="square" rtlCol="0">
              <a:spAutoFit/>
            </a:bodyPr>
            <a:lstStyle/>
            <a:p>
              <a:r>
                <a:rPr lang="en-US" altLang="zh-CN" sz="1050" b="1" dirty="0"/>
                <a:t>Timeout</a:t>
              </a:r>
              <a:r>
                <a:rPr lang="zh-CN" altLang="en-US" sz="1050" b="1" dirty="0"/>
                <a:t>：</a:t>
              </a:r>
              <a:endParaRPr lang="en-US" altLang="zh-CN" sz="1050" b="1" dirty="0"/>
            </a:p>
            <a:p>
              <a:r>
                <a:rPr lang="en-US" altLang="zh-CN" sz="1050" b="1" dirty="0"/>
                <a:t>50ms</a:t>
              </a:r>
              <a:endParaRPr lang="zh-CN" altLang="en-US" sz="1050" b="1" dirty="0"/>
            </a:p>
          </p:txBody>
        </p:sp>
      </p:grpSp>
      <p:sp>
        <p:nvSpPr>
          <p:cNvPr id="4" name="标题 3"/>
          <p:cNvSpPr>
            <a:spLocks noGrp="1"/>
          </p:cNvSpPr>
          <p:nvPr>
            <p:ph type="title"/>
          </p:nvPr>
        </p:nvSpPr>
        <p:spPr/>
        <p:txBody>
          <a:bodyPr/>
          <a:lstStyle/>
          <a:p>
            <a:r>
              <a:rPr lang="zh-CN" altLang="en-US" sz="3200" kern="0" dirty="0">
                <a:latin typeface="方正兰亭黑简体" panose="02000000000000000000" pitchFamily="2" charset="-122"/>
                <a:cs typeface="方正兰亭黑简体" panose="02000000000000000000" pitchFamily="2" charset="-122"/>
              </a:rPr>
              <a:t>案例一</a:t>
            </a:r>
            <a:r>
              <a:rPr lang="zh-CN" altLang="en-US" sz="3200" kern="0" dirty="0" smtClean="0">
                <a:latin typeface="方正兰亭黑简体" panose="02000000000000000000" pitchFamily="2" charset="-122"/>
                <a:cs typeface="方正兰亭黑简体" panose="02000000000000000000" pitchFamily="2" charset="-122"/>
              </a:rPr>
              <a:t>：互联网</a:t>
            </a:r>
            <a:r>
              <a:rPr lang="zh-CN" altLang="en-US" sz="3200" kern="0" dirty="0">
                <a:latin typeface="方正兰亭黑简体" panose="02000000000000000000" pitchFamily="2" charset="-122"/>
                <a:cs typeface="方正兰亭黑简体" panose="02000000000000000000" pitchFamily="2" charset="-122"/>
              </a:rPr>
              <a:t>客户视频推荐</a:t>
            </a:r>
            <a:r>
              <a:rPr lang="zh-CN" altLang="en-US" sz="3200" kern="0" dirty="0" smtClean="0">
                <a:latin typeface="方正兰亭黑简体" panose="02000000000000000000" pitchFamily="2" charset="-122"/>
                <a:cs typeface="方正兰亭黑简体" panose="02000000000000000000" pitchFamily="2" charset="-122"/>
              </a:rPr>
              <a:t>业务</a:t>
            </a:r>
            <a:endParaRPr lang="zh-CN" altLang="en-US" sz="3200" dirty="0">
              <a:latin typeface="方正兰亭黑简体" panose="02000000000000000000" pitchFamily="2" charset="-122"/>
            </a:endParaRPr>
          </a:p>
        </p:txBody>
      </p:sp>
      <p:sp>
        <p:nvSpPr>
          <p:cNvPr id="6" name="矩形 5"/>
          <p:cNvSpPr/>
          <p:nvPr/>
        </p:nvSpPr>
        <p:spPr>
          <a:xfrm>
            <a:off x="692224" y="1308948"/>
            <a:ext cx="6942493" cy="338554"/>
          </a:xfrm>
          <a:prstGeom prst="rect">
            <a:avLst/>
          </a:prstGeom>
        </p:spPr>
        <p:txBody>
          <a:bodyPr wrap="square">
            <a:spAutoFit/>
          </a:bodyPr>
          <a:lstStyle/>
          <a:p>
            <a:r>
              <a:rPr lang="zh-CN" altLang="en-US" sz="1600" kern="0" dirty="0" smtClean="0">
                <a:latin typeface="方正兰亭黑简体" panose="02000000000000000000" pitchFamily="2" charset="-122"/>
                <a:cs typeface="方正兰亭黑简体" panose="02000000000000000000" pitchFamily="2" charset="-122"/>
              </a:rPr>
              <a:t>利用</a:t>
            </a:r>
            <a:r>
              <a:rPr lang="zh-CN" altLang="en-US" sz="1600" kern="0" dirty="0">
                <a:latin typeface="方正兰亭黑简体" panose="02000000000000000000" pitchFamily="2" charset="-122"/>
                <a:cs typeface="方正兰亭黑简体" panose="02000000000000000000" pitchFamily="2" charset="-122"/>
              </a:rPr>
              <a:t>云搜索服务进行推荐结果过滤，性能与稳定性大幅提升</a:t>
            </a:r>
            <a:endParaRPr lang="zh-CN" altLang="en-US" sz="16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矩形 112"/>
          <p:cNvSpPr/>
          <p:nvPr/>
        </p:nvSpPr>
        <p:spPr>
          <a:xfrm>
            <a:off x="2543119" y="5367387"/>
            <a:ext cx="7637982" cy="10592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2" name="矩形 111"/>
          <p:cNvSpPr/>
          <p:nvPr/>
        </p:nvSpPr>
        <p:spPr>
          <a:xfrm>
            <a:off x="6190424" y="2417021"/>
            <a:ext cx="4343192" cy="260978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 name="矩形 3"/>
          <p:cNvSpPr/>
          <p:nvPr/>
        </p:nvSpPr>
        <p:spPr>
          <a:xfrm>
            <a:off x="1115121" y="2407357"/>
            <a:ext cx="4879211" cy="259663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130" name="组合 129"/>
          <p:cNvGrpSpPr/>
          <p:nvPr/>
        </p:nvGrpSpPr>
        <p:grpSpPr>
          <a:xfrm>
            <a:off x="6283286" y="2610661"/>
            <a:ext cx="4125686" cy="1741378"/>
            <a:chOff x="7175204" y="2334903"/>
            <a:chExt cx="4127298" cy="1742058"/>
          </a:xfrm>
        </p:grpSpPr>
        <p:grpSp>
          <p:nvGrpSpPr>
            <p:cNvPr id="63" name="组合 62"/>
            <p:cNvGrpSpPr/>
            <p:nvPr/>
          </p:nvGrpSpPr>
          <p:grpSpPr>
            <a:xfrm>
              <a:off x="8013516" y="2361224"/>
              <a:ext cx="2366958" cy="1459913"/>
              <a:chOff x="2879128" y="2049300"/>
              <a:chExt cx="2202134" cy="1291499"/>
            </a:xfrm>
          </p:grpSpPr>
          <p:sp>
            <p:nvSpPr>
              <p:cNvPr id="64" name="Freeform 8"/>
              <p:cNvSpPr/>
              <p:nvPr/>
            </p:nvSpPr>
            <p:spPr bwMode="auto">
              <a:xfrm>
                <a:off x="2879128" y="2049300"/>
                <a:ext cx="2202134" cy="1291499"/>
              </a:xfrm>
              <a:custGeom>
                <a:avLst/>
                <a:gdLst/>
                <a:ahLst/>
                <a:cxnLst>
                  <a:cxn ang="0">
                    <a:pos x="5492" y="1876"/>
                  </a:cxn>
                  <a:cxn ang="0">
                    <a:pos x="5426" y="1682"/>
                  </a:cxn>
                  <a:cxn ang="0">
                    <a:pos x="5326" y="1506"/>
                  </a:cxn>
                  <a:cxn ang="0">
                    <a:pos x="5198" y="1350"/>
                  </a:cxn>
                  <a:cxn ang="0">
                    <a:pos x="5046" y="1220"/>
                  </a:cxn>
                  <a:cxn ang="0">
                    <a:pos x="4874" y="1116"/>
                  </a:cxn>
                  <a:cxn ang="0">
                    <a:pos x="4682" y="1042"/>
                  </a:cxn>
                  <a:cxn ang="0">
                    <a:pos x="4476" y="1004"/>
                  </a:cxn>
                  <a:cxn ang="0">
                    <a:pos x="4302" y="1002"/>
                  </a:cxn>
                  <a:cxn ang="0">
                    <a:pos x="4184" y="898"/>
                  </a:cxn>
                  <a:cxn ang="0">
                    <a:pos x="4060" y="694"/>
                  </a:cxn>
                  <a:cxn ang="0">
                    <a:pos x="3908" y="512"/>
                  </a:cxn>
                  <a:cxn ang="0">
                    <a:pos x="3732" y="352"/>
                  </a:cxn>
                  <a:cxn ang="0">
                    <a:pos x="3534" y="218"/>
                  </a:cxn>
                  <a:cxn ang="0">
                    <a:pos x="3316" y="114"/>
                  </a:cxn>
                  <a:cxn ang="0">
                    <a:pos x="3084" y="42"/>
                  </a:cxn>
                  <a:cxn ang="0">
                    <a:pos x="2838" y="4"/>
                  </a:cxn>
                  <a:cxn ang="0">
                    <a:pos x="2630" y="2"/>
                  </a:cxn>
                  <a:cxn ang="0">
                    <a:pos x="2318" y="46"/>
                  </a:cxn>
                  <a:cxn ang="0">
                    <a:pos x="2026" y="146"/>
                  </a:cxn>
                  <a:cxn ang="0">
                    <a:pos x="1764" y="296"/>
                  </a:cxn>
                  <a:cxn ang="0">
                    <a:pos x="1532" y="490"/>
                  </a:cxn>
                  <a:cxn ang="0">
                    <a:pos x="1340" y="724"/>
                  </a:cxn>
                  <a:cxn ang="0">
                    <a:pos x="1194" y="988"/>
                  </a:cxn>
                  <a:cxn ang="0">
                    <a:pos x="1096" y="1280"/>
                  </a:cxn>
                  <a:cxn ang="0">
                    <a:pos x="1058" y="1514"/>
                  </a:cxn>
                  <a:cxn ang="0">
                    <a:pos x="908" y="1500"/>
                  </a:cxn>
                  <a:cxn ang="0">
                    <a:pos x="770" y="1510"/>
                  </a:cxn>
                  <a:cxn ang="0">
                    <a:pos x="596" y="1556"/>
                  </a:cxn>
                  <a:cxn ang="0">
                    <a:pos x="436" y="1632"/>
                  </a:cxn>
                  <a:cxn ang="0">
                    <a:pos x="296" y="1736"/>
                  </a:cxn>
                  <a:cxn ang="0">
                    <a:pos x="180" y="1864"/>
                  </a:cxn>
                  <a:cxn ang="0">
                    <a:pos x="90" y="2014"/>
                  </a:cxn>
                  <a:cxn ang="0">
                    <a:pos x="28" y="2182"/>
                  </a:cxn>
                  <a:cxn ang="0">
                    <a:pos x="0" y="2362"/>
                  </a:cxn>
                  <a:cxn ang="0">
                    <a:pos x="4" y="2500"/>
                  </a:cxn>
                  <a:cxn ang="0">
                    <a:pos x="40" y="2678"/>
                  </a:cxn>
                  <a:cxn ang="0">
                    <a:pos x="110" y="2840"/>
                  </a:cxn>
                  <a:cxn ang="0">
                    <a:pos x="206" y="2986"/>
                  </a:cxn>
                  <a:cxn ang="0">
                    <a:pos x="330" y="3108"/>
                  </a:cxn>
                  <a:cxn ang="0">
                    <a:pos x="474" y="3206"/>
                  </a:cxn>
                  <a:cxn ang="0">
                    <a:pos x="638" y="3276"/>
                  </a:cxn>
                  <a:cxn ang="0">
                    <a:pos x="814" y="3312"/>
                  </a:cxn>
                  <a:cxn ang="0">
                    <a:pos x="5486" y="3316"/>
                  </a:cxn>
                  <a:cxn ang="0">
                    <a:pos x="5620" y="3302"/>
                  </a:cxn>
                  <a:cxn ang="0">
                    <a:pos x="5746" y="3264"/>
                  </a:cxn>
                  <a:cxn ang="0">
                    <a:pos x="5860" y="3202"/>
                  </a:cxn>
                  <a:cxn ang="0">
                    <a:pos x="5958" y="3120"/>
                  </a:cxn>
                  <a:cxn ang="0">
                    <a:pos x="6040" y="3022"/>
                  </a:cxn>
                  <a:cxn ang="0">
                    <a:pos x="6102" y="2908"/>
                  </a:cxn>
                  <a:cxn ang="0">
                    <a:pos x="6140" y="2782"/>
                  </a:cxn>
                  <a:cxn ang="0">
                    <a:pos x="6154" y="2646"/>
                  </a:cxn>
                  <a:cxn ang="0">
                    <a:pos x="6146" y="2548"/>
                  </a:cxn>
                  <a:cxn ang="0">
                    <a:pos x="6116" y="2422"/>
                  </a:cxn>
                  <a:cxn ang="0">
                    <a:pos x="6062" y="2308"/>
                  </a:cxn>
                  <a:cxn ang="0">
                    <a:pos x="5988" y="2206"/>
                  </a:cxn>
                  <a:cxn ang="0">
                    <a:pos x="5898" y="2120"/>
                  </a:cxn>
                  <a:cxn ang="0">
                    <a:pos x="5792" y="2054"/>
                  </a:cxn>
                  <a:cxn ang="0">
                    <a:pos x="5674" y="2006"/>
                  </a:cxn>
                  <a:cxn ang="0">
                    <a:pos x="5546" y="1982"/>
                  </a:cxn>
                </a:cxnLst>
                <a:rect l="0" t="0" r="r" b="b"/>
                <a:pathLst>
                  <a:path w="6154" h="3316">
                    <a:moveTo>
                      <a:pt x="5512" y="1980"/>
                    </a:moveTo>
                    <a:lnTo>
                      <a:pt x="5512" y="1980"/>
                    </a:lnTo>
                    <a:lnTo>
                      <a:pt x="5504" y="1928"/>
                    </a:lnTo>
                    <a:lnTo>
                      <a:pt x="5492" y="1876"/>
                    </a:lnTo>
                    <a:lnTo>
                      <a:pt x="5478" y="1826"/>
                    </a:lnTo>
                    <a:lnTo>
                      <a:pt x="5462" y="1778"/>
                    </a:lnTo>
                    <a:lnTo>
                      <a:pt x="5446" y="1730"/>
                    </a:lnTo>
                    <a:lnTo>
                      <a:pt x="5426" y="1682"/>
                    </a:lnTo>
                    <a:lnTo>
                      <a:pt x="5404" y="1636"/>
                    </a:lnTo>
                    <a:lnTo>
                      <a:pt x="5380" y="1592"/>
                    </a:lnTo>
                    <a:lnTo>
                      <a:pt x="5354" y="1548"/>
                    </a:lnTo>
                    <a:lnTo>
                      <a:pt x="5326" y="1506"/>
                    </a:lnTo>
                    <a:lnTo>
                      <a:pt x="5296" y="1466"/>
                    </a:lnTo>
                    <a:lnTo>
                      <a:pt x="5266" y="1426"/>
                    </a:lnTo>
                    <a:lnTo>
                      <a:pt x="5234" y="1388"/>
                    </a:lnTo>
                    <a:lnTo>
                      <a:pt x="5198" y="1350"/>
                    </a:lnTo>
                    <a:lnTo>
                      <a:pt x="5162" y="1316"/>
                    </a:lnTo>
                    <a:lnTo>
                      <a:pt x="5126" y="1282"/>
                    </a:lnTo>
                    <a:lnTo>
                      <a:pt x="5086" y="1250"/>
                    </a:lnTo>
                    <a:lnTo>
                      <a:pt x="5046" y="1220"/>
                    </a:lnTo>
                    <a:lnTo>
                      <a:pt x="5006" y="1190"/>
                    </a:lnTo>
                    <a:lnTo>
                      <a:pt x="4962" y="1164"/>
                    </a:lnTo>
                    <a:lnTo>
                      <a:pt x="4918" y="1138"/>
                    </a:lnTo>
                    <a:lnTo>
                      <a:pt x="4874" y="1116"/>
                    </a:lnTo>
                    <a:lnTo>
                      <a:pt x="4826" y="1094"/>
                    </a:lnTo>
                    <a:lnTo>
                      <a:pt x="4780" y="1074"/>
                    </a:lnTo>
                    <a:lnTo>
                      <a:pt x="4732" y="1058"/>
                    </a:lnTo>
                    <a:lnTo>
                      <a:pt x="4682" y="1042"/>
                    </a:lnTo>
                    <a:lnTo>
                      <a:pt x="4632" y="1030"/>
                    </a:lnTo>
                    <a:lnTo>
                      <a:pt x="4580" y="1020"/>
                    </a:lnTo>
                    <a:lnTo>
                      <a:pt x="4528" y="1010"/>
                    </a:lnTo>
                    <a:lnTo>
                      <a:pt x="4476" y="1004"/>
                    </a:lnTo>
                    <a:lnTo>
                      <a:pt x="4422" y="1002"/>
                    </a:lnTo>
                    <a:lnTo>
                      <a:pt x="4368" y="1000"/>
                    </a:lnTo>
                    <a:lnTo>
                      <a:pt x="4368" y="1000"/>
                    </a:lnTo>
                    <a:lnTo>
                      <a:pt x="4302" y="1002"/>
                    </a:lnTo>
                    <a:lnTo>
                      <a:pt x="4236" y="1008"/>
                    </a:lnTo>
                    <a:lnTo>
                      <a:pt x="4236" y="1008"/>
                    </a:lnTo>
                    <a:lnTo>
                      <a:pt x="4212" y="952"/>
                    </a:lnTo>
                    <a:lnTo>
                      <a:pt x="4184" y="898"/>
                    </a:lnTo>
                    <a:lnTo>
                      <a:pt x="4156" y="846"/>
                    </a:lnTo>
                    <a:lnTo>
                      <a:pt x="4126" y="794"/>
                    </a:lnTo>
                    <a:lnTo>
                      <a:pt x="4094" y="744"/>
                    </a:lnTo>
                    <a:lnTo>
                      <a:pt x="4060" y="694"/>
                    </a:lnTo>
                    <a:lnTo>
                      <a:pt x="4024" y="646"/>
                    </a:lnTo>
                    <a:lnTo>
                      <a:pt x="3988" y="600"/>
                    </a:lnTo>
                    <a:lnTo>
                      <a:pt x="3948" y="554"/>
                    </a:lnTo>
                    <a:lnTo>
                      <a:pt x="3908" y="512"/>
                    </a:lnTo>
                    <a:lnTo>
                      <a:pt x="3866" y="470"/>
                    </a:lnTo>
                    <a:lnTo>
                      <a:pt x="3822" y="428"/>
                    </a:lnTo>
                    <a:lnTo>
                      <a:pt x="3778" y="390"/>
                    </a:lnTo>
                    <a:lnTo>
                      <a:pt x="3732" y="352"/>
                    </a:lnTo>
                    <a:lnTo>
                      <a:pt x="3684" y="316"/>
                    </a:lnTo>
                    <a:lnTo>
                      <a:pt x="3636" y="282"/>
                    </a:lnTo>
                    <a:lnTo>
                      <a:pt x="3586" y="248"/>
                    </a:lnTo>
                    <a:lnTo>
                      <a:pt x="3534" y="218"/>
                    </a:lnTo>
                    <a:lnTo>
                      <a:pt x="3482" y="190"/>
                    </a:lnTo>
                    <a:lnTo>
                      <a:pt x="3428" y="162"/>
                    </a:lnTo>
                    <a:lnTo>
                      <a:pt x="3372" y="138"/>
                    </a:lnTo>
                    <a:lnTo>
                      <a:pt x="3316" y="114"/>
                    </a:lnTo>
                    <a:lnTo>
                      <a:pt x="3260" y="92"/>
                    </a:lnTo>
                    <a:lnTo>
                      <a:pt x="3202" y="74"/>
                    </a:lnTo>
                    <a:lnTo>
                      <a:pt x="3144" y="56"/>
                    </a:lnTo>
                    <a:lnTo>
                      <a:pt x="3084" y="42"/>
                    </a:lnTo>
                    <a:lnTo>
                      <a:pt x="3024" y="30"/>
                    </a:lnTo>
                    <a:lnTo>
                      <a:pt x="2962" y="18"/>
                    </a:lnTo>
                    <a:lnTo>
                      <a:pt x="2900" y="10"/>
                    </a:lnTo>
                    <a:lnTo>
                      <a:pt x="2838" y="4"/>
                    </a:lnTo>
                    <a:lnTo>
                      <a:pt x="2774" y="0"/>
                    </a:lnTo>
                    <a:lnTo>
                      <a:pt x="2710" y="0"/>
                    </a:lnTo>
                    <a:lnTo>
                      <a:pt x="2710" y="0"/>
                    </a:lnTo>
                    <a:lnTo>
                      <a:pt x="2630" y="2"/>
                    </a:lnTo>
                    <a:lnTo>
                      <a:pt x="2550" y="8"/>
                    </a:lnTo>
                    <a:lnTo>
                      <a:pt x="2472" y="16"/>
                    </a:lnTo>
                    <a:lnTo>
                      <a:pt x="2394" y="30"/>
                    </a:lnTo>
                    <a:lnTo>
                      <a:pt x="2318" y="46"/>
                    </a:lnTo>
                    <a:lnTo>
                      <a:pt x="2242" y="66"/>
                    </a:lnTo>
                    <a:lnTo>
                      <a:pt x="2168" y="90"/>
                    </a:lnTo>
                    <a:lnTo>
                      <a:pt x="2096" y="116"/>
                    </a:lnTo>
                    <a:lnTo>
                      <a:pt x="2026" y="146"/>
                    </a:lnTo>
                    <a:lnTo>
                      <a:pt x="1958" y="180"/>
                    </a:lnTo>
                    <a:lnTo>
                      <a:pt x="1892" y="216"/>
                    </a:lnTo>
                    <a:lnTo>
                      <a:pt x="1826" y="256"/>
                    </a:lnTo>
                    <a:lnTo>
                      <a:pt x="1764" y="296"/>
                    </a:lnTo>
                    <a:lnTo>
                      <a:pt x="1702" y="342"/>
                    </a:lnTo>
                    <a:lnTo>
                      <a:pt x="1644" y="388"/>
                    </a:lnTo>
                    <a:lnTo>
                      <a:pt x="1586" y="438"/>
                    </a:lnTo>
                    <a:lnTo>
                      <a:pt x="1532" y="490"/>
                    </a:lnTo>
                    <a:lnTo>
                      <a:pt x="1480" y="546"/>
                    </a:lnTo>
                    <a:lnTo>
                      <a:pt x="1432" y="602"/>
                    </a:lnTo>
                    <a:lnTo>
                      <a:pt x="1386" y="662"/>
                    </a:lnTo>
                    <a:lnTo>
                      <a:pt x="1340" y="724"/>
                    </a:lnTo>
                    <a:lnTo>
                      <a:pt x="1300" y="786"/>
                    </a:lnTo>
                    <a:lnTo>
                      <a:pt x="1262" y="852"/>
                    </a:lnTo>
                    <a:lnTo>
                      <a:pt x="1226" y="920"/>
                    </a:lnTo>
                    <a:lnTo>
                      <a:pt x="1194" y="988"/>
                    </a:lnTo>
                    <a:lnTo>
                      <a:pt x="1164" y="1058"/>
                    </a:lnTo>
                    <a:lnTo>
                      <a:pt x="1138" y="1132"/>
                    </a:lnTo>
                    <a:lnTo>
                      <a:pt x="1116" y="1204"/>
                    </a:lnTo>
                    <a:lnTo>
                      <a:pt x="1096" y="1280"/>
                    </a:lnTo>
                    <a:lnTo>
                      <a:pt x="1080" y="1356"/>
                    </a:lnTo>
                    <a:lnTo>
                      <a:pt x="1068" y="1434"/>
                    </a:lnTo>
                    <a:lnTo>
                      <a:pt x="1058" y="1514"/>
                    </a:lnTo>
                    <a:lnTo>
                      <a:pt x="1058" y="1514"/>
                    </a:lnTo>
                    <a:lnTo>
                      <a:pt x="1022" y="1508"/>
                    </a:lnTo>
                    <a:lnTo>
                      <a:pt x="984" y="1504"/>
                    </a:lnTo>
                    <a:lnTo>
                      <a:pt x="946" y="1500"/>
                    </a:lnTo>
                    <a:lnTo>
                      <a:pt x="908" y="1500"/>
                    </a:lnTo>
                    <a:lnTo>
                      <a:pt x="908" y="1500"/>
                    </a:lnTo>
                    <a:lnTo>
                      <a:pt x="860" y="1502"/>
                    </a:lnTo>
                    <a:lnTo>
                      <a:pt x="814" y="1504"/>
                    </a:lnTo>
                    <a:lnTo>
                      <a:pt x="770" y="1510"/>
                    </a:lnTo>
                    <a:lnTo>
                      <a:pt x="724" y="1518"/>
                    </a:lnTo>
                    <a:lnTo>
                      <a:pt x="680" y="1528"/>
                    </a:lnTo>
                    <a:lnTo>
                      <a:pt x="638" y="1540"/>
                    </a:lnTo>
                    <a:lnTo>
                      <a:pt x="596" y="1556"/>
                    </a:lnTo>
                    <a:lnTo>
                      <a:pt x="554" y="1572"/>
                    </a:lnTo>
                    <a:lnTo>
                      <a:pt x="514" y="1590"/>
                    </a:lnTo>
                    <a:lnTo>
                      <a:pt x="474" y="1610"/>
                    </a:lnTo>
                    <a:lnTo>
                      <a:pt x="436" y="1632"/>
                    </a:lnTo>
                    <a:lnTo>
                      <a:pt x="400" y="1656"/>
                    </a:lnTo>
                    <a:lnTo>
                      <a:pt x="364" y="1680"/>
                    </a:lnTo>
                    <a:lnTo>
                      <a:pt x="330" y="1708"/>
                    </a:lnTo>
                    <a:lnTo>
                      <a:pt x="296" y="1736"/>
                    </a:lnTo>
                    <a:lnTo>
                      <a:pt x="266" y="1766"/>
                    </a:lnTo>
                    <a:lnTo>
                      <a:pt x="236" y="1798"/>
                    </a:lnTo>
                    <a:lnTo>
                      <a:pt x="206" y="1830"/>
                    </a:lnTo>
                    <a:lnTo>
                      <a:pt x="180" y="1864"/>
                    </a:lnTo>
                    <a:lnTo>
                      <a:pt x="154" y="1900"/>
                    </a:lnTo>
                    <a:lnTo>
                      <a:pt x="130" y="1938"/>
                    </a:lnTo>
                    <a:lnTo>
                      <a:pt x="110" y="1976"/>
                    </a:lnTo>
                    <a:lnTo>
                      <a:pt x="90" y="2014"/>
                    </a:lnTo>
                    <a:lnTo>
                      <a:pt x="70" y="2054"/>
                    </a:lnTo>
                    <a:lnTo>
                      <a:pt x="54" y="2096"/>
                    </a:lnTo>
                    <a:lnTo>
                      <a:pt x="40" y="2138"/>
                    </a:lnTo>
                    <a:lnTo>
                      <a:pt x="28" y="2182"/>
                    </a:lnTo>
                    <a:lnTo>
                      <a:pt x="18" y="2224"/>
                    </a:lnTo>
                    <a:lnTo>
                      <a:pt x="10" y="2270"/>
                    </a:lnTo>
                    <a:lnTo>
                      <a:pt x="4" y="2316"/>
                    </a:lnTo>
                    <a:lnTo>
                      <a:pt x="0" y="2362"/>
                    </a:lnTo>
                    <a:lnTo>
                      <a:pt x="0" y="2408"/>
                    </a:lnTo>
                    <a:lnTo>
                      <a:pt x="0" y="2408"/>
                    </a:lnTo>
                    <a:lnTo>
                      <a:pt x="0" y="2454"/>
                    </a:lnTo>
                    <a:lnTo>
                      <a:pt x="4" y="2500"/>
                    </a:lnTo>
                    <a:lnTo>
                      <a:pt x="10" y="2546"/>
                    </a:lnTo>
                    <a:lnTo>
                      <a:pt x="18" y="2590"/>
                    </a:lnTo>
                    <a:lnTo>
                      <a:pt x="28" y="2634"/>
                    </a:lnTo>
                    <a:lnTo>
                      <a:pt x="40" y="2678"/>
                    </a:lnTo>
                    <a:lnTo>
                      <a:pt x="54" y="2720"/>
                    </a:lnTo>
                    <a:lnTo>
                      <a:pt x="70" y="2762"/>
                    </a:lnTo>
                    <a:lnTo>
                      <a:pt x="90" y="2802"/>
                    </a:lnTo>
                    <a:lnTo>
                      <a:pt x="110" y="2840"/>
                    </a:lnTo>
                    <a:lnTo>
                      <a:pt x="130" y="2878"/>
                    </a:lnTo>
                    <a:lnTo>
                      <a:pt x="154" y="2916"/>
                    </a:lnTo>
                    <a:lnTo>
                      <a:pt x="180" y="2952"/>
                    </a:lnTo>
                    <a:lnTo>
                      <a:pt x="206" y="2986"/>
                    </a:lnTo>
                    <a:lnTo>
                      <a:pt x="236" y="3018"/>
                    </a:lnTo>
                    <a:lnTo>
                      <a:pt x="266" y="3050"/>
                    </a:lnTo>
                    <a:lnTo>
                      <a:pt x="296" y="3080"/>
                    </a:lnTo>
                    <a:lnTo>
                      <a:pt x="330" y="3108"/>
                    </a:lnTo>
                    <a:lnTo>
                      <a:pt x="364" y="3136"/>
                    </a:lnTo>
                    <a:lnTo>
                      <a:pt x="400" y="3160"/>
                    </a:lnTo>
                    <a:lnTo>
                      <a:pt x="436" y="3184"/>
                    </a:lnTo>
                    <a:lnTo>
                      <a:pt x="474" y="3206"/>
                    </a:lnTo>
                    <a:lnTo>
                      <a:pt x="514" y="3226"/>
                    </a:lnTo>
                    <a:lnTo>
                      <a:pt x="554" y="3244"/>
                    </a:lnTo>
                    <a:lnTo>
                      <a:pt x="596" y="3260"/>
                    </a:lnTo>
                    <a:lnTo>
                      <a:pt x="638" y="3276"/>
                    </a:lnTo>
                    <a:lnTo>
                      <a:pt x="680" y="3288"/>
                    </a:lnTo>
                    <a:lnTo>
                      <a:pt x="724" y="3298"/>
                    </a:lnTo>
                    <a:lnTo>
                      <a:pt x="770" y="3306"/>
                    </a:lnTo>
                    <a:lnTo>
                      <a:pt x="814" y="3312"/>
                    </a:lnTo>
                    <a:lnTo>
                      <a:pt x="860" y="3314"/>
                    </a:lnTo>
                    <a:lnTo>
                      <a:pt x="908" y="3316"/>
                    </a:lnTo>
                    <a:lnTo>
                      <a:pt x="5486" y="3316"/>
                    </a:lnTo>
                    <a:lnTo>
                      <a:pt x="5486" y="3316"/>
                    </a:lnTo>
                    <a:lnTo>
                      <a:pt x="5520" y="3316"/>
                    </a:lnTo>
                    <a:lnTo>
                      <a:pt x="5554" y="3312"/>
                    </a:lnTo>
                    <a:lnTo>
                      <a:pt x="5588" y="3308"/>
                    </a:lnTo>
                    <a:lnTo>
                      <a:pt x="5620" y="3302"/>
                    </a:lnTo>
                    <a:lnTo>
                      <a:pt x="5652" y="3294"/>
                    </a:lnTo>
                    <a:lnTo>
                      <a:pt x="5684" y="3286"/>
                    </a:lnTo>
                    <a:lnTo>
                      <a:pt x="5716" y="3276"/>
                    </a:lnTo>
                    <a:lnTo>
                      <a:pt x="5746" y="3264"/>
                    </a:lnTo>
                    <a:lnTo>
                      <a:pt x="5776" y="3250"/>
                    </a:lnTo>
                    <a:lnTo>
                      <a:pt x="5804" y="3236"/>
                    </a:lnTo>
                    <a:lnTo>
                      <a:pt x="5832" y="3220"/>
                    </a:lnTo>
                    <a:lnTo>
                      <a:pt x="5860" y="3202"/>
                    </a:lnTo>
                    <a:lnTo>
                      <a:pt x="5886" y="3184"/>
                    </a:lnTo>
                    <a:lnTo>
                      <a:pt x="5910" y="3164"/>
                    </a:lnTo>
                    <a:lnTo>
                      <a:pt x="5934" y="3142"/>
                    </a:lnTo>
                    <a:lnTo>
                      <a:pt x="5958" y="3120"/>
                    </a:lnTo>
                    <a:lnTo>
                      <a:pt x="5980" y="3096"/>
                    </a:lnTo>
                    <a:lnTo>
                      <a:pt x="6002" y="3072"/>
                    </a:lnTo>
                    <a:lnTo>
                      <a:pt x="6022" y="3048"/>
                    </a:lnTo>
                    <a:lnTo>
                      <a:pt x="6040" y="3022"/>
                    </a:lnTo>
                    <a:lnTo>
                      <a:pt x="6058" y="2994"/>
                    </a:lnTo>
                    <a:lnTo>
                      <a:pt x="6074" y="2966"/>
                    </a:lnTo>
                    <a:lnTo>
                      <a:pt x="6088" y="2938"/>
                    </a:lnTo>
                    <a:lnTo>
                      <a:pt x="6102" y="2908"/>
                    </a:lnTo>
                    <a:lnTo>
                      <a:pt x="6114" y="2878"/>
                    </a:lnTo>
                    <a:lnTo>
                      <a:pt x="6124" y="2846"/>
                    </a:lnTo>
                    <a:lnTo>
                      <a:pt x="6134" y="2814"/>
                    </a:lnTo>
                    <a:lnTo>
                      <a:pt x="6140" y="2782"/>
                    </a:lnTo>
                    <a:lnTo>
                      <a:pt x="6146" y="2748"/>
                    </a:lnTo>
                    <a:lnTo>
                      <a:pt x="6150" y="2716"/>
                    </a:lnTo>
                    <a:lnTo>
                      <a:pt x="6154" y="2682"/>
                    </a:lnTo>
                    <a:lnTo>
                      <a:pt x="6154" y="2646"/>
                    </a:lnTo>
                    <a:lnTo>
                      <a:pt x="6154" y="2646"/>
                    </a:lnTo>
                    <a:lnTo>
                      <a:pt x="6154" y="2614"/>
                    </a:lnTo>
                    <a:lnTo>
                      <a:pt x="6150" y="2580"/>
                    </a:lnTo>
                    <a:lnTo>
                      <a:pt x="6146" y="2548"/>
                    </a:lnTo>
                    <a:lnTo>
                      <a:pt x="6142" y="2516"/>
                    </a:lnTo>
                    <a:lnTo>
                      <a:pt x="6134" y="2484"/>
                    </a:lnTo>
                    <a:lnTo>
                      <a:pt x="6126" y="2452"/>
                    </a:lnTo>
                    <a:lnTo>
                      <a:pt x="6116" y="2422"/>
                    </a:lnTo>
                    <a:lnTo>
                      <a:pt x="6104" y="2392"/>
                    </a:lnTo>
                    <a:lnTo>
                      <a:pt x="6092" y="2364"/>
                    </a:lnTo>
                    <a:lnTo>
                      <a:pt x="6078" y="2336"/>
                    </a:lnTo>
                    <a:lnTo>
                      <a:pt x="6062" y="2308"/>
                    </a:lnTo>
                    <a:lnTo>
                      <a:pt x="6046" y="2282"/>
                    </a:lnTo>
                    <a:lnTo>
                      <a:pt x="6028" y="2256"/>
                    </a:lnTo>
                    <a:lnTo>
                      <a:pt x="6008" y="2230"/>
                    </a:lnTo>
                    <a:lnTo>
                      <a:pt x="5988" y="2206"/>
                    </a:lnTo>
                    <a:lnTo>
                      <a:pt x="5968" y="2184"/>
                    </a:lnTo>
                    <a:lnTo>
                      <a:pt x="5946" y="2162"/>
                    </a:lnTo>
                    <a:lnTo>
                      <a:pt x="5922" y="2140"/>
                    </a:lnTo>
                    <a:lnTo>
                      <a:pt x="5898" y="2120"/>
                    </a:lnTo>
                    <a:lnTo>
                      <a:pt x="5872" y="2102"/>
                    </a:lnTo>
                    <a:lnTo>
                      <a:pt x="5846" y="2084"/>
                    </a:lnTo>
                    <a:lnTo>
                      <a:pt x="5820" y="2068"/>
                    </a:lnTo>
                    <a:lnTo>
                      <a:pt x="5792" y="2054"/>
                    </a:lnTo>
                    <a:lnTo>
                      <a:pt x="5764" y="2040"/>
                    </a:lnTo>
                    <a:lnTo>
                      <a:pt x="5734" y="2026"/>
                    </a:lnTo>
                    <a:lnTo>
                      <a:pt x="5704" y="2016"/>
                    </a:lnTo>
                    <a:lnTo>
                      <a:pt x="5674" y="2006"/>
                    </a:lnTo>
                    <a:lnTo>
                      <a:pt x="5642" y="1998"/>
                    </a:lnTo>
                    <a:lnTo>
                      <a:pt x="5612" y="1990"/>
                    </a:lnTo>
                    <a:lnTo>
                      <a:pt x="5578" y="1986"/>
                    </a:lnTo>
                    <a:lnTo>
                      <a:pt x="5546" y="1982"/>
                    </a:lnTo>
                    <a:lnTo>
                      <a:pt x="5512" y="1980"/>
                    </a:lnTo>
                    <a:lnTo>
                      <a:pt x="5512" y="1980"/>
                    </a:lnTo>
                    <a:close/>
                  </a:path>
                </a:pathLst>
              </a:custGeom>
              <a:gradFill flip="none" rotWithShape="1">
                <a:gsLst>
                  <a:gs pos="57000">
                    <a:srgbClr val="0194EF">
                      <a:alpha val="0"/>
                    </a:srgbClr>
                  </a:gs>
                  <a:gs pos="100000">
                    <a:srgbClr val="0194EF">
                      <a:alpha val="30000"/>
                    </a:srgbClr>
                  </a:gs>
                </a:gsLst>
                <a:path path="shape">
                  <a:fillToRect l="50000" t="50000" r="50000" b="50000"/>
                </a:path>
                <a:tileRect/>
              </a:gradFill>
              <a:ln w="12700" cap="flat" cmpd="sng" algn="ctr">
                <a:gradFill flip="none" rotWithShape="1">
                  <a:gsLst>
                    <a:gs pos="0">
                      <a:srgbClr val="00FFFF"/>
                    </a:gs>
                    <a:gs pos="100000">
                      <a:srgbClr val="00ADED">
                        <a:alpha val="54000"/>
                      </a:srgbClr>
                    </a:gs>
                  </a:gsLst>
                  <a:lin ang="16200000" scaled="1"/>
                  <a:tileRect/>
                </a:gradFill>
                <a:prstDash val="solid"/>
                <a:miter lim="800000"/>
                <a:headEnd type="none" w="med" len="med"/>
                <a:tailEnd type="none" w="med" len="med"/>
              </a:ln>
              <a:effectLst>
                <a:outerShdw blurRad="76200" dist="63500" dir="8100000" algn="ctr" rotWithShape="0">
                  <a:srgbClr val="000000">
                    <a:alpha val="40000"/>
                  </a:srgbClr>
                </a:outerShdw>
              </a:effectLst>
            </p:spPr>
            <p:txBody>
              <a:bodyPr wrap="square" lIns="0" tIns="0" rIns="0" bIns="0" anchor="ctr" anchorCtr="1"/>
              <a:lstStyle/>
              <a:p>
                <a:pPr algn="ctr" defTabSz="913765">
                  <a:defRPr/>
                </a:pPr>
                <a:endParaRPr lang="zh-CN" altLang="en-US" sz="1200" b="1" kern="0" spc="50" dirty="0">
                  <a:effectLst>
                    <a:outerShdw blurRad="25400" dir="2700000" algn="tl">
                      <a:srgbClr val="000000">
                        <a:alpha val="30000"/>
                      </a:srgbClr>
                    </a:outerShdw>
                  </a:effectLst>
                  <a:cs typeface="Huawei Sans" panose="020C0503030203020204" pitchFamily="34" charset="0"/>
                </a:endParaRPr>
              </a:p>
            </p:txBody>
          </p:sp>
          <p:pic>
            <p:nvPicPr>
              <p:cNvPr id="65" name="Picture 10" descr="C:\Users\Administrator\Desktop\云2-02.png"/>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40000" contrast="-40000"/>
                        </a14:imgEffect>
                      </a14:imgLayer>
                    </a14:imgProps>
                  </a:ext>
                </a:extLst>
              </a:blip>
              <a:srcRect/>
              <a:stretch>
                <a:fillRect/>
              </a:stretch>
            </p:blipFill>
            <p:spPr bwMode="auto">
              <a:xfrm>
                <a:off x="2913986" y="2067317"/>
                <a:ext cx="2132418" cy="1255465"/>
              </a:xfrm>
              <a:prstGeom prst="rect">
                <a:avLst/>
              </a:prstGeom>
              <a:noFill/>
              <a:ln>
                <a:noFill/>
              </a:ln>
              <a:effectLst>
                <a:outerShdw blurRad="50800" dist="50800" dir="5400000" algn="ctr" rotWithShape="0">
                  <a:srgbClr val="000000">
                    <a:alpha val="0"/>
                  </a:srgbClr>
                </a:outerShdw>
              </a:effectLst>
            </p:spPr>
          </p:pic>
        </p:grpSp>
        <p:sp>
          <p:nvSpPr>
            <p:cNvPr id="66" name="TextBox 9"/>
            <p:cNvSpPr txBox="1"/>
            <p:nvPr/>
          </p:nvSpPr>
          <p:spPr>
            <a:xfrm>
              <a:off x="8581208" y="2734613"/>
              <a:ext cx="1158971" cy="207749"/>
            </a:xfrm>
            <a:prstGeom prst="rect">
              <a:avLst/>
            </a:prstGeom>
            <a:noFill/>
          </p:spPr>
          <p:txBody>
            <a:bodyPr wrap="none" lIns="0" tIns="0" rIns="0" bIns="0" rtlCol="0">
              <a:spAutoFit/>
            </a:bodyPr>
            <a:lstStyle/>
            <a:p>
              <a:pPr algn="ctr" defTabSz="913765">
                <a:lnSpc>
                  <a:spcPct val="150000"/>
                </a:lnSpc>
                <a:defRPr/>
              </a:pPr>
              <a:r>
                <a:rPr lang="en-US" altLang="zh-CN" sz="900" b="1" kern="0" dirty="0"/>
                <a:t>EYWA</a:t>
              </a:r>
              <a:r>
                <a:rPr lang="zh-CN" altLang="en-US" sz="900" b="1" kern="0" dirty="0"/>
                <a:t>高性能云图引擎</a:t>
              </a:r>
              <a:endParaRPr lang="en-US" altLang="zh-CN" sz="900" b="1" kern="0" dirty="0"/>
            </a:p>
          </p:txBody>
        </p:sp>
        <p:sp>
          <p:nvSpPr>
            <p:cNvPr id="67" name="圆角矩形 104"/>
            <p:cNvSpPr/>
            <p:nvPr/>
          </p:nvSpPr>
          <p:spPr>
            <a:xfrm>
              <a:off x="7179027" y="2411429"/>
              <a:ext cx="467511" cy="499349"/>
            </a:xfrm>
            <a:prstGeom prst="ellipse">
              <a:avLst/>
            </a:prstGeom>
            <a:gradFill flip="none" rotWithShape="1">
              <a:gsLst>
                <a:gs pos="57000">
                  <a:srgbClr val="0194EF">
                    <a:alpha val="0"/>
                  </a:srgbClr>
                </a:gs>
                <a:gs pos="100000">
                  <a:srgbClr val="0194EF">
                    <a:alpha val="30000"/>
                  </a:srgbClr>
                </a:gs>
              </a:gsLst>
              <a:path path="shape">
                <a:fillToRect l="50000" t="50000" r="50000" b="50000"/>
              </a:path>
              <a:tileRect/>
            </a:gradFill>
            <a:ln w="9525" cap="flat" cmpd="sng" algn="ctr">
              <a:gradFill flip="none" rotWithShape="1">
                <a:gsLst>
                  <a:gs pos="0">
                    <a:srgbClr val="00FFFF"/>
                  </a:gs>
                  <a:gs pos="100000">
                    <a:srgbClr val="00ADED">
                      <a:alpha val="54000"/>
                    </a:srgbClr>
                  </a:gs>
                </a:gsLst>
                <a:lin ang="16200000" scaled="1"/>
                <a:tileRect/>
              </a:gradFill>
              <a:prstDash val="solid"/>
              <a:miter lim="800000"/>
              <a:headEnd type="none" w="med" len="med"/>
              <a:tailEnd type="none" w="med" len="med"/>
            </a:ln>
            <a:effectLst>
              <a:outerShdw blurRad="76200" dist="63500" dir="8100000" algn="ctr" rotWithShape="0">
                <a:srgbClr val="000000">
                  <a:alpha val="40000"/>
                </a:srgbClr>
              </a:outerShdw>
            </a:effectLst>
          </p:spPr>
          <p:txBody>
            <a:bodyPr wrap="square" lIns="0" tIns="0" rIns="0" bIns="0" anchor="ctr" anchorCtr="1"/>
            <a:lstStyle/>
            <a:p>
              <a:pPr algn="ctr" defTabSz="913765">
                <a:defRPr/>
              </a:pPr>
              <a:r>
                <a:rPr lang="zh-CN" altLang="en-US" sz="800" b="1" kern="0" spc="50" dirty="0">
                  <a:effectLst>
                    <a:outerShdw blurRad="25400" dir="2700000" algn="tl">
                      <a:srgbClr val="000000">
                        <a:alpha val="30000"/>
                      </a:srgbClr>
                    </a:outerShdw>
                  </a:effectLst>
                  <a:cs typeface="Huawei Sans" panose="020C0503030203020204" pitchFamily="34" charset="0"/>
                </a:rPr>
                <a:t>算法</a:t>
              </a:r>
              <a:endParaRPr lang="en-US" altLang="zh-CN" sz="800" b="1" kern="0" spc="50" dirty="0">
                <a:effectLst>
                  <a:outerShdw blurRad="25400" dir="2700000" algn="tl">
                    <a:srgbClr val="000000">
                      <a:alpha val="30000"/>
                    </a:srgbClr>
                  </a:outerShdw>
                </a:effectLst>
                <a:cs typeface="Huawei Sans" panose="020C0503030203020204" pitchFamily="34" charset="0"/>
              </a:endParaRPr>
            </a:p>
            <a:p>
              <a:pPr algn="ctr" defTabSz="913765">
                <a:defRPr/>
              </a:pPr>
              <a:r>
                <a:rPr lang="zh-CN" altLang="en-US" sz="800" b="1" kern="0" spc="50" dirty="0">
                  <a:effectLst>
                    <a:outerShdw blurRad="25400" dir="2700000" algn="tl">
                      <a:srgbClr val="000000">
                        <a:alpha val="30000"/>
                      </a:srgbClr>
                    </a:outerShdw>
                  </a:effectLst>
                  <a:cs typeface="Huawei Sans" panose="020C0503030203020204" pitchFamily="34" charset="0"/>
                </a:rPr>
                <a:t>开发</a:t>
              </a:r>
              <a:endParaRPr lang="zh-CN" altLang="en-US" sz="800" b="1" kern="0" spc="50" dirty="0">
                <a:effectLst>
                  <a:outerShdw blurRad="25400" dir="2700000" algn="tl">
                    <a:srgbClr val="000000">
                      <a:alpha val="30000"/>
                    </a:srgbClr>
                  </a:outerShdw>
                </a:effectLst>
                <a:cs typeface="Huawei Sans" panose="020C0503030203020204" pitchFamily="34" charset="0"/>
              </a:endParaRPr>
            </a:p>
          </p:txBody>
        </p:sp>
        <p:cxnSp>
          <p:nvCxnSpPr>
            <p:cNvPr id="68" name="直接连接符 172"/>
            <p:cNvCxnSpPr/>
            <p:nvPr/>
          </p:nvCxnSpPr>
          <p:spPr bwMode="auto">
            <a:xfrm>
              <a:off x="7888729" y="2430541"/>
              <a:ext cx="0" cy="1646420"/>
            </a:xfrm>
            <a:prstGeom prst="line">
              <a:avLst/>
            </a:prstGeom>
            <a:solidFill>
              <a:srgbClr val="FFFFFF">
                <a:lumMod val="95000"/>
              </a:srgbClr>
            </a:solidFill>
            <a:ln w="9525" cap="flat" cmpd="sng" algn="ctr">
              <a:solidFill>
                <a:srgbClr val="00B0F0"/>
              </a:solidFill>
              <a:prstDash val="sysDot"/>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 name="圆角矩形 104"/>
            <p:cNvSpPr/>
            <p:nvPr/>
          </p:nvSpPr>
          <p:spPr>
            <a:xfrm>
              <a:off x="7176279" y="2960432"/>
              <a:ext cx="467511" cy="499349"/>
            </a:xfrm>
            <a:prstGeom prst="ellipse">
              <a:avLst/>
            </a:prstGeom>
            <a:gradFill flip="none" rotWithShape="1">
              <a:gsLst>
                <a:gs pos="57000">
                  <a:srgbClr val="0194EF">
                    <a:alpha val="0"/>
                  </a:srgbClr>
                </a:gs>
                <a:gs pos="100000">
                  <a:srgbClr val="0194EF">
                    <a:alpha val="30000"/>
                  </a:srgbClr>
                </a:gs>
              </a:gsLst>
              <a:path path="shape">
                <a:fillToRect l="50000" t="50000" r="50000" b="50000"/>
              </a:path>
              <a:tileRect/>
            </a:gradFill>
            <a:ln w="9525" cap="flat" cmpd="sng" algn="ctr">
              <a:gradFill flip="none" rotWithShape="1">
                <a:gsLst>
                  <a:gs pos="0">
                    <a:srgbClr val="00FFFF"/>
                  </a:gs>
                  <a:gs pos="100000">
                    <a:srgbClr val="00ADED">
                      <a:alpha val="54000"/>
                    </a:srgbClr>
                  </a:gs>
                </a:gsLst>
                <a:lin ang="16200000" scaled="1"/>
                <a:tileRect/>
              </a:gradFill>
              <a:prstDash val="solid"/>
              <a:miter lim="800000"/>
              <a:headEnd type="none" w="med" len="med"/>
              <a:tailEnd type="none" w="med" len="med"/>
            </a:ln>
            <a:effectLst>
              <a:outerShdw blurRad="76200" dist="63500" dir="8100000" algn="ctr" rotWithShape="0">
                <a:srgbClr val="000000">
                  <a:alpha val="40000"/>
                </a:srgbClr>
              </a:outerShdw>
            </a:effectLst>
          </p:spPr>
          <p:txBody>
            <a:bodyPr wrap="square" lIns="0" tIns="0" rIns="0" bIns="0" anchor="ctr" anchorCtr="1"/>
            <a:lstStyle/>
            <a:p>
              <a:pPr algn="ctr" defTabSz="913765">
                <a:defRPr/>
              </a:pPr>
              <a:r>
                <a:rPr lang="zh-CN" altLang="en-US" sz="800" b="1" kern="0" spc="50" dirty="0">
                  <a:effectLst>
                    <a:outerShdw blurRad="25400" dir="2700000" algn="tl">
                      <a:srgbClr val="000000">
                        <a:alpha val="30000"/>
                      </a:srgbClr>
                    </a:outerShdw>
                  </a:effectLst>
                  <a:cs typeface="Huawei Sans" panose="020C0503030203020204" pitchFamily="34" charset="0"/>
                </a:rPr>
                <a:t>业务</a:t>
              </a:r>
              <a:endParaRPr lang="en-US" altLang="zh-CN" sz="800" b="1" kern="0" spc="50" dirty="0">
                <a:effectLst>
                  <a:outerShdw blurRad="25400" dir="2700000" algn="tl">
                    <a:srgbClr val="000000">
                      <a:alpha val="30000"/>
                    </a:srgbClr>
                  </a:outerShdw>
                </a:effectLst>
                <a:cs typeface="Huawei Sans" panose="020C0503030203020204" pitchFamily="34" charset="0"/>
              </a:endParaRPr>
            </a:p>
            <a:p>
              <a:pPr algn="ctr" defTabSz="913765">
                <a:defRPr/>
              </a:pPr>
              <a:r>
                <a:rPr lang="zh-CN" altLang="en-US" sz="800" b="1" kern="0" spc="50" dirty="0">
                  <a:effectLst>
                    <a:outerShdw blurRad="25400" dir="2700000" algn="tl">
                      <a:srgbClr val="000000">
                        <a:alpha val="30000"/>
                      </a:srgbClr>
                    </a:outerShdw>
                  </a:effectLst>
                  <a:cs typeface="Huawei Sans" panose="020C0503030203020204" pitchFamily="34" charset="0"/>
                </a:rPr>
                <a:t>建模</a:t>
              </a:r>
              <a:endParaRPr lang="zh-CN" altLang="en-US" sz="800" b="1" kern="0" spc="50" dirty="0">
                <a:effectLst>
                  <a:outerShdw blurRad="25400" dir="2700000" algn="tl">
                    <a:srgbClr val="000000">
                      <a:alpha val="30000"/>
                    </a:srgbClr>
                  </a:outerShdw>
                </a:effectLst>
                <a:cs typeface="Huawei Sans" panose="020C0503030203020204" pitchFamily="34" charset="0"/>
              </a:endParaRPr>
            </a:p>
          </p:txBody>
        </p:sp>
        <p:sp>
          <p:nvSpPr>
            <p:cNvPr id="70" name="右箭头 114"/>
            <p:cNvSpPr/>
            <p:nvPr/>
          </p:nvSpPr>
          <p:spPr>
            <a:xfrm>
              <a:off x="7658391" y="2621964"/>
              <a:ext cx="412102" cy="405456"/>
            </a:xfrm>
            <a:prstGeom prst="rightArrow">
              <a:avLst>
                <a:gd name="adj1" fmla="val 61501"/>
                <a:gd name="adj2" fmla="val 36582"/>
              </a:avLst>
            </a:prstGeom>
            <a:gradFill>
              <a:gsLst>
                <a:gs pos="0">
                  <a:srgbClr val="00B0F0"/>
                </a:gs>
                <a:gs pos="100000">
                  <a:srgbClr val="00B0F0">
                    <a:alpha val="0"/>
                  </a:srgbClr>
                </a:gs>
              </a:gsLst>
              <a:lin ang="10800000" scaled="0"/>
            </a:gradFill>
            <a:ln w="12700" cap="flat" cmpd="sng" algn="ctr">
              <a:noFill/>
              <a:prstDash val="solid"/>
              <a:miter lim="800000"/>
            </a:ln>
            <a:effectLst/>
          </p:spPr>
          <p:txBody>
            <a:bodyPr lIns="0" rIns="0" rtlCol="0" anchor="ctr"/>
            <a:lstStyle/>
            <a:p>
              <a:pPr algn="r" defTabSz="685165">
                <a:defRPr/>
              </a:pPr>
              <a:r>
                <a:rPr lang="zh-CN" altLang="en-US" sz="900" kern="0" dirty="0"/>
                <a:t>发布</a:t>
              </a:r>
              <a:endParaRPr lang="zh-CN" altLang="en-US" sz="900" kern="0" dirty="0"/>
            </a:p>
          </p:txBody>
        </p:sp>
        <p:sp>
          <p:nvSpPr>
            <p:cNvPr id="71" name="圆角矩形 87"/>
            <p:cNvSpPr/>
            <p:nvPr/>
          </p:nvSpPr>
          <p:spPr>
            <a:xfrm>
              <a:off x="10655689" y="2457581"/>
              <a:ext cx="646813" cy="312093"/>
            </a:xfrm>
            <a:prstGeom prst="roundRect">
              <a:avLst>
                <a:gd name="adj" fmla="val 14545"/>
              </a:avLst>
            </a:prstGeom>
            <a:gradFill flip="none" rotWithShape="1">
              <a:gsLst>
                <a:gs pos="57000">
                  <a:srgbClr val="0194EF">
                    <a:alpha val="0"/>
                  </a:srgbClr>
                </a:gs>
                <a:gs pos="100000">
                  <a:srgbClr val="0194EF">
                    <a:alpha val="30000"/>
                  </a:srgbClr>
                </a:gs>
              </a:gsLst>
              <a:path path="shape">
                <a:fillToRect l="50000" t="50000" r="50000" b="50000"/>
              </a:path>
              <a:tileRect/>
            </a:gradFill>
            <a:ln w="9525" cap="flat" cmpd="sng" algn="ctr">
              <a:gradFill flip="none" rotWithShape="1">
                <a:gsLst>
                  <a:gs pos="0">
                    <a:srgbClr val="00FFFF"/>
                  </a:gs>
                  <a:gs pos="100000">
                    <a:srgbClr val="00ADED">
                      <a:alpha val="54000"/>
                    </a:srgbClr>
                  </a:gs>
                </a:gsLst>
                <a:lin ang="16200000" scaled="1"/>
                <a:tileRect/>
              </a:gradFill>
              <a:prstDash val="solid"/>
              <a:miter lim="800000"/>
              <a:headEnd type="none" w="med" len="med"/>
              <a:tailEnd type="none" w="med" len="med"/>
            </a:ln>
            <a:effectLst>
              <a:outerShdw blurRad="76200" dist="63500" dir="8100000" algn="ctr" rotWithShape="0">
                <a:srgbClr val="000000">
                  <a:alpha val="40000"/>
                </a:srgbClr>
              </a:outerShdw>
            </a:effectLst>
          </p:spPr>
          <p:txBody>
            <a:bodyPr wrap="square" lIns="0" tIns="0" rIns="0" bIns="0" anchor="ctr" anchorCtr="1"/>
            <a:lstStyle/>
            <a:p>
              <a:pPr algn="ctr" defTabSz="913765">
                <a:defRPr/>
              </a:pPr>
              <a:r>
                <a:rPr lang="en-US" altLang="zh-CN" sz="700" b="1" kern="0" dirty="0">
                  <a:effectLst>
                    <a:outerShdw blurRad="25400" dir="2700000" algn="tl">
                      <a:srgbClr val="000000">
                        <a:alpha val="30000"/>
                      </a:srgbClr>
                    </a:outerShdw>
                  </a:effectLst>
                  <a:cs typeface="Huawei Sans" panose="020C0503030203020204" pitchFamily="34" charset="0"/>
                </a:rPr>
                <a:t>Web Portal</a:t>
              </a:r>
              <a:endParaRPr lang="zh-CN" altLang="en-US" sz="700" b="1" kern="0" dirty="0">
                <a:effectLst>
                  <a:outerShdw blurRad="25400" dir="2700000" algn="tl">
                    <a:srgbClr val="000000">
                      <a:alpha val="30000"/>
                    </a:srgbClr>
                  </a:outerShdw>
                </a:effectLst>
                <a:cs typeface="Huawei Sans" panose="020C0503030203020204" pitchFamily="34" charset="0"/>
              </a:endParaRPr>
            </a:p>
          </p:txBody>
        </p:sp>
        <p:cxnSp>
          <p:nvCxnSpPr>
            <p:cNvPr id="72" name="直接连接符 172"/>
            <p:cNvCxnSpPr/>
            <p:nvPr/>
          </p:nvCxnSpPr>
          <p:spPr bwMode="auto">
            <a:xfrm>
              <a:off x="10410725" y="2334903"/>
              <a:ext cx="0" cy="1646420"/>
            </a:xfrm>
            <a:prstGeom prst="line">
              <a:avLst/>
            </a:prstGeom>
            <a:solidFill>
              <a:srgbClr val="FFFFFF">
                <a:lumMod val="95000"/>
              </a:srgbClr>
            </a:solidFill>
            <a:ln w="9525" cap="flat" cmpd="sng" algn="ctr">
              <a:solidFill>
                <a:srgbClr val="00B0F0"/>
              </a:solidFill>
              <a:prstDash val="sysDot"/>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 name="圆角矩形 104"/>
            <p:cNvSpPr/>
            <p:nvPr/>
          </p:nvSpPr>
          <p:spPr>
            <a:xfrm>
              <a:off x="7175204" y="3509434"/>
              <a:ext cx="467511" cy="499349"/>
            </a:xfrm>
            <a:prstGeom prst="ellipse">
              <a:avLst/>
            </a:prstGeom>
            <a:gradFill flip="none" rotWithShape="1">
              <a:gsLst>
                <a:gs pos="57000">
                  <a:srgbClr val="0194EF">
                    <a:alpha val="0"/>
                  </a:srgbClr>
                </a:gs>
                <a:gs pos="100000">
                  <a:srgbClr val="0194EF">
                    <a:alpha val="30000"/>
                  </a:srgbClr>
                </a:gs>
              </a:gsLst>
              <a:path path="shape">
                <a:fillToRect l="50000" t="50000" r="50000" b="50000"/>
              </a:path>
              <a:tileRect/>
            </a:gradFill>
            <a:ln w="9525" cap="flat" cmpd="sng" algn="ctr">
              <a:gradFill flip="none" rotWithShape="1">
                <a:gsLst>
                  <a:gs pos="0">
                    <a:srgbClr val="00FFFF"/>
                  </a:gs>
                  <a:gs pos="100000">
                    <a:srgbClr val="00ADED">
                      <a:alpha val="54000"/>
                    </a:srgbClr>
                  </a:gs>
                </a:gsLst>
                <a:lin ang="16200000" scaled="1"/>
                <a:tileRect/>
              </a:gradFill>
              <a:prstDash val="solid"/>
              <a:miter lim="800000"/>
              <a:headEnd type="none" w="med" len="med"/>
              <a:tailEnd type="none" w="med" len="med"/>
            </a:ln>
            <a:effectLst>
              <a:outerShdw blurRad="76200" dist="63500" dir="8100000" algn="ctr" rotWithShape="0">
                <a:srgbClr val="000000">
                  <a:alpha val="40000"/>
                </a:srgbClr>
              </a:outerShdw>
            </a:effectLst>
          </p:spPr>
          <p:txBody>
            <a:bodyPr wrap="square" lIns="0" tIns="0" rIns="0" bIns="0" anchor="ctr" anchorCtr="1"/>
            <a:lstStyle/>
            <a:p>
              <a:pPr algn="ctr" defTabSz="913765">
                <a:defRPr/>
              </a:pPr>
              <a:r>
                <a:rPr lang="zh-CN" altLang="en-US" sz="800" b="1" kern="0" spc="50" dirty="0">
                  <a:effectLst>
                    <a:outerShdw blurRad="25400" dir="2700000" algn="tl">
                      <a:srgbClr val="000000">
                        <a:alpha val="30000"/>
                      </a:srgbClr>
                    </a:outerShdw>
                  </a:effectLst>
                  <a:cs typeface="Huawei Sans" panose="020C0503030203020204" pitchFamily="34" charset="0"/>
                </a:rPr>
                <a:t>业务</a:t>
              </a:r>
              <a:endParaRPr lang="en-US" altLang="zh-CN" sz="800" b="1" kern="0" spc="50" dirty="0">
                <a:effectLst>
                  <a:outerShdw blurRad="25400" dir="2700000" algn="tl">
                    <a:srgbClr val="000000">
                      <a:alpha val="30000"/>
                    </a:srgbClr>
                  </a:outerShdw>
                </a:effectLst>
                <a:cs typeface="Huawei Sans" panose="020C0503030203020204" pitchFamily="34" charset="0"/>
              </a:endParaRPr>
            </a:p>
            <a:p>
              <a:pPr algn="ctr" defTabSz="913765">
                <a:defRPr/>
              </a:pPr>
              <a:r>
                <a:rPr lang="zh-CN" altLang="en-US" sz="800" b="1" kern="0" spc="50" dirty="0">
                  <a:effectLst>
                    <a:outerShdw blurRad="25400" dir="2700000" algn="tl">
                      <a:srgbClr val="000000">
                        <a:alpha val="30000"/>
                      </a:srgbClr>
                    </a:outerShdw>
                  </a:effectLst>
                  <a:cs typeface="Huawei Sans" panose="020C0503030203020204" pitchFamily="34" charset="0"/>
                </a:rPr>
                <a:t>用户</a:t>
              </a:r>
              <a:endParaRPr lang="zh-CN" altLang="en-US" sz="800" b="1" kern="0" spc="50" dirty="0">
                <a:effectLst>
                  <a:outerShdw blurRad="25400" dir="2700000" algn="tl">
                    <a:srgbClr val="000000">
                      <a:alpha val="30000"/>
                    </a:srgbClr>
                  </a:outerShdw>
                </a:effectLst>
                <a:cs typeface="Huawei Sans" panose="020C0503030203020204" pitchFamily="34" charset="0"/>
              </a:endParaRPr>
            </a:p>
          </p:txBody>
        </p:sp>
        <p:sp>
          <p:nvSpPr>
            <p:cNvPr id="74" name="圆角矩形 104"/>
            <p:cNvSpPr/>
            <p:nvPr/>
          </p:nvSpPr>
          <p:spPr>
            <a:xfrm>
              <a:off x="8569399" y="3484256"/>
              <a:ext cx="1182591" cy="220301"/>
            </a:xfrm>
            <a:prstGeom prst="roundRect">
              <a:avLst>
                <a:gd name="adj" fmla="val 12359"/>
              </a:avLst>
            </a:prstGeom>
            <a:solidFill>
              <a:srgbClr val="0194EF">
                <a:alpha val="30196"/>
              </a:srgbClr>
            </a:solidFill>
            <a:ln>
              <a:noFill/>
            </a:ln>
          </p:spPr>
          <p:txBody>
            <a:bodyPr wrap="none" anchor="ctr">
              <a:noAutofit/>
            </a:bodyPr>
            <a:lstStyle/>
            <a:p>
              <a:pPr algn="ctr" defTabSz="685165"/>
              <a:r>
                <a:rPr lang="zh-CN" altLang="en-US" sz="800" dirty="0">
                  <a:cs typeface="Huawei Sans" panose="020C0503030203020204" pitchFamily="34" charset="0"/>
                </a:rPr>
                <a:t>分布式高性能图存储引擎</a:t>
              </a:r>
              <a:endParaRPr lang="zh-CN" altLang="en-US" sz="800" dirty="0">
                <a:cs typeface="Huawei Sans" panose="020C0503030203020204" pitchFamily="34" charset="0"/>
              </a:endParaRPr>
            </a:p>
          </p:txBody>
        </p:sp>
        <p:sp>
          <p:nvSpPr>
            <p:cNvPr id="75" name="圆角矩形 104"/>
            <p:cNvSpPr/>
            <p:nvPr/>
          </p:nvSpPr>
          <p:spPr>
            <a:xfrm>
              <a:off x="8569399" y="3238163"/>
              <a:ext cx="1182591" cy="220301"/>
            </a:xfrm>
            <a:prstGeom prst="roundRect">
              <a:avLst>
                <a:gd name="adj" fmla="val 12359"/>
              </a:avLst>
            </a:prstGeom>
            <a:solidFill>
              <a:srgbClr val="0194EF">
                <a:alpha val="30196"/>
              </a:srgbClr>
            </a:solidFill>
            <a:ln>
              <a:noFill/>
            </a:ln>
          </p:spPr>
          <p:txBody>
            <a:bodyPr wrap="none" anchor="ctr">
              <a:noAutofit/>
            </a:bodyPr>
            <a:lstStyle/>
            <a:p>
              <a:pPr algn="ctr" defTabSz="685165"/>
              <a:r>
                <a:rPr lang="zh-CN" altLang="en-US" sz="800" dirty="0">
                  <a:cs typeface="Huawei Sans" panose="020C0503030203020204" pitchFamily="34" charset="0"/>
                </a:rPr>
                <a:t>高性能图计算内核</a:t>
              </a:r>
              <a:endParaRPr lang="zh-CN" altLang="en-US" sz="800" dirty="0">
                <a:cs typeface="Huawei Sans" panose="020C0503030203020204" pitchFamily="34" charset="0"/>
              </a:endParaRPr>
            </a:p>
          </p:txBody>
        </p:sp>
        <p:sp>
          <p:nvSpPr>
            <p:cNvPr id="76" name="圆角矩形 104"/>
            <p:cNvSpPr/>
            <p:nvPr/>
          </p:nvSpPr>
          <p:spPr>
            <a:xfrm>
              <a:off x="8569399" y="2992070"/>
              <a:ext cx="1182591" cy="220301"/>
            </a:xfrm>
            <a:prstGeom prst="roundRect">
              <a:avLst>
                <a:gd name="adj" fmla="val 12359"/>
              </a:avLst>
            </a:prstGeom>
            <a:solidFill>
              <a:srgbClr val="0194EF">
                <a:alpha val="30196"/>
              </a:srgbClr>
            </a:solidFill>
            <a:ln>
              <a:noFill/>
            </a:ln>
          </p:spPr>
          <p:txBody>
            <a:bodyPr wrap="none" anchor="ctr">
              <a:noAutofit/>
            </a:bodyPr>
            <a:lstStyle/>
            <a:p>
              <a:pPr algn="ctr" defTabSz="685165"/>
              <a:r>
                <a:rPr lang="zh-CN" altLang="en-US" sz="800" dirty="0">
                  <a:cs typeface="Huawei Sans" panose="020C0503030203020204" pitchFamily="34" charset="0"/>
                </a:rPr>
                <a:t>丰富的图分析算法库</a:t>
              </a:r>
              <a:endParaRPr lang="zh-CN" altLang="en-US" sz="800" dirty="0">
                <a:cs typeface="Huawei Sans" panose="020C0503030203020204" pitchFamily="34" charset="0"/>
              </a:endParaRPr>
            </a:p>
          </p:txBody>
        </p:sp>
        <p:sp>
          <p:nvSpPr>
            <p:cNvPr id="77" name="右箭头 114"/>
            <p:cNvSpPr/>
            <p:nvPr/>
          </p:nvSpPr>
          <p:spPr>
            <a:xfrm>
              <a:off x="7658391" y="3477013"/>
              <a:ext cx="412102" cy="405456"/>
            </a:xfrm>
            <a:prstGeom prst="rightArrow">
              <a:avLst>
                <a:gd name="adj1" fmla="val 61501"/>
                <a:gd name="adj2" fmla="val 36582"/>
              </a:avLst>
            </a:prstGeom>
            <a:gradFill>
              <a:gsLst>
                <a:gs pos="0">
                  <a:srgbClr val="00B0F0"/>
                </a:gs>
                <a:gs pos="100000">
                  <a:srgbClr val="00B0F0">
                    <a:alpha val="0"/>
                  </a:srgbClr>
                </a:gs>
              </a:gsLst>
              <a:lin ang="10800000" scaled="0"/>
            </a:gradFill>
            <a:ln w="12700" cap="flat" cmpd="sng" algn="ctr">
              <a:noFill/>
              <a:prstDash val="solid"/>
              <a:miter lim="800000"/>
            </a:ln>
            <a:effectLst/>
          </p:spPr>
          <p:txBody>
            <a:bodyPr lIns="0" rIns="0" rtlCol="0" anchor="ctr"/>
            <a:lstStyle/>
            <a:p>
              <a:pPr algn="r" defTabSz="685165">
                <a:defRPr/>
              </a:pPr>
              <a:r>
                <a:rPr lang="zh-CN" altLang="en-US" sz="900" kern="0" dirty="0"/>
                <a:t>提交</a:t>
              </a:r>
              <a:endParaRPr lang="zh-CN" altLang="en-US" sz="900" kern="0" dirty="0"/>
            </a:p>
          </p:txBody>
        </p:sp>
        <p:sp>
          <p:nvSpPr>
            <p:cNvPr id="78" name="右箭头 114"/>
            <p:cNvSpPr/>
            <p:nvPr/>
          </p:nvSpPr>
          <p:spPr>
            <a:xfrm>
              <a:off x="10204674" y="2814794"/>
              <a:ext cx="412102" cy="446090"/>
            </a:xfrm>
            <a:prstGeom prst="rightArrow">
              <a:avLst>
                <a:gd name="adj1" fmla="val 61501"/>
                <a:gd name="adj2" fmla="val 36582"/>
              </a:avLst>
            </a:prstGeom>
            <a:gradFill>
              <a:gsLst>
                <a:gs pos="0">
                  <a:srgbClr val="00B0F0"/>
                </a:gs>
                <a:gs pos="100000">
                  <a:srgbClr val="00B0F0">
                    <a:alpha val="0"/>
                  </a:srgbClr>
                </a:gs>
              </a:gsLst>
              <a:lin ang="10800000" scaled="0"/>
            </a:gradFill>
            <a:ln w="12700" cap="flat" cmpd="sng" algn="ctr">
              <a:noFill/>
              <a:prstDash val="solid"/>
              <a:miter lim="800000"/>
            </a:ln>
            <a:effectLst/>
          </p:spPr>
          <p:txBody>
            <a:bodyPr lIns="0" rIns="0" rtlCol="0" anchor="ctr"/>
            <a:lstStyle/>
            <a:p>
              <a:pPr algn="r" defTabSz="685165">
                <a:defRPr/>
              </a:pPr>
              <a:r>
                <a:rPr lang="zh-CN" altLang="en-US" sz="800" kern="0" dirty="0"/>
                <a:t>结果</a:t>
              </a:r>
              <a:endParaRPr lang="en-US" altLang="zh-CN" sz="800" kern="0" dirty="0"/>
            </a:p>
            <a:p>
              <a:pPr algn="r" defTabSz="685165">
                <a:defRPr/>
              </a:pPr>
              <a:r>
                <a:rPr lang="zh-CN" altLang="en-US" sz="800" kern="0" dirty="0"/>
                <a:t>呈现</a:t>
              </a:r>
              <a:endParaRPr lang="zh-CN" altLang="en-US" sz="800" kern="0" dirty="0"/>
            </a:p>
          </p:txBody>
        </p:sp>
        <p:sp>
          <p:nvSpPr>
            <p:cNvPr id="79" name="圆角矩形 87"/>
            <p:cNvSpPr/>
            <p:nvPr/>
          </p:nvSpPr>
          <p:spPr>
            <a:xfrm>
              <a:off x="10655689" y="2859049"/>
              <a:ext cx="646813" cy="312093"/>
            </a:xfrm>
            <a:prstGeom prst="roundRect">
              <a:avLst>
                <a:gd name="adj" fmla="val 14545"/>
              </a:avLst>
            </a:prstGeom>
            <a:gradFill flip="none" rotWithShape="1">
              <a:gsLst>
                <a:gs pos="57000">
                  <a:srgbClr val="0194EF">
                    <a:alpha val="0"/>
                  </a:srgbClr>
                </a:gs>
                <a:gs pos="100000">
                  <a:srgbClr val="0194EF">
                    <a:alpha val="30000"/>
                  </a:srgbClr>
                </a:gs>
              </a:gsLst>
              <a:path path="shape">
                <a:fillToRect l="50000" t="50000" r="50000" b="50000"/>
              </a:path>
              <a:tileRect/>
            </a:gradFill>
            <a:ln w="9525" cap="flat" cmpd="sng" algn="ctr">
              <a:gradFill flip="none" rotWithShape="1">
                <a:gsLst>
                  <a:gs pos="0">
                    <a:srgbClr val="00FFFF"/>
                  </a:gs>
                  <a:gs pos="100000">
                    <a:srgbClr val="00ADED">
                      <a:alpha val="54000"/>
                    </a:srgbClr>
                  </a:gs>
                </a:gsLst>
                <a:lin ang="16200000" scaled="1"/>
                <a:tileRect/>
              </a:gradFill>
              <a:prstDash val="solid"/>
              <a:miter lim="800000"/>
              <a:headEnd type="none" w="med" len="med"/>
              <a:tailEnd type="none" w="med" len="med"/>
            </a:ln>
            <a:effectLst>
              <a:outerShdw blurRad="76200" dist="63500" dir="8100000" algn="ctr" rotWithShape="0">
                <a:srgbClr val="000000">
                  <a:alpha val="40000"/>
                </a:srgbClr>
              </a:outerShdw>
            </a:effectLst>
          </p:spPr>
          <p:txBody>
            <a:bodyPr wrap="square" lIns="0" tIns="0" rIns="0" bIns="0" anchor="ctr" anchorCtr="1"/>
            <a:lstStyle/>
            <a:p>
              <a:pPr algn="ctr" defTabSz="913765">
                <a:defRPr/>
              </a:pPr>
              <a:r>
                <a:rPr lang="en-US" altLang="zh-CN" sz="700" b="1" kern="0" dirty="0">
                  <a:effectLst>
                    <a:outerShdw blurRad="25400" dir="2700000" algn="tl">
                      <a:srgbClr val="000000">
                        <a:alpha val="30000"/>
                      </a:srgbClr>
                    </a:outerShdw>
                  </a:effectLst>
                  <a:cs typeface="Huawei Sans" panose="020C0503030203020204" pitchFamily="34" charset="0"/>
                </a:rPr>
                <a:t>Visualizer</a:t>
              </a:r>
              <a:endParaRPr lang="zh-CN" altLang="en-US" sz="700" b="1" kern="0" dirty="0">
                <a:effectLst>
                  <a:outerShdw blurRad="25400" dir="2700000" algn="tl">
                    <a:srgbClr val="000000">
                      <a:alpha val="30000"/>
                    </a:srgbClr>
                  </a:outerShdw>
                </a:effectLst>
                <a:cs typeface="Huawei Sans" panose="020C0503030203020204" pitchFamily="34" charset="0"/>
              </a:endParaRPr>
            </a:p>
          </p:txBody>
        </p:sp>
        <p:sp>
          <p:nvSpPr>
            <p:cNvPr id="80" name="圆角矩形 87"/>
            <p:cNvSpPr/>
            <p:nvPr/>
          </p:nvSpPr>
          <p:spPr>
            <a:xfrm>
              <a:off x="10655689" y="3260516"/>
              <a:ext cx="646813" cy="312093"/>
            </a:xfrm>
            <a:prstGeom prst="roundRect">
              <a:avLst>
                <a:gd name="adj" fmla="val 14545"/>
              </a:avLst>
            </a:prstGeom>
            <a:gradFill flip="none" rotWithShape="1">
              <a:gsLst>
                <a:gs pos="57000">
                  <a:srgbClr val="0194EF">
                    <a:alpha val="0"/>
                  </a:srgbClr>
                </a:gs>
                <a:gs pos="100000">
                  <a:srgbClr val="0194EF">
                    <a:alpha val="30000"/>
                  </a:srgbClr>
                </a:gs>
              </a:gsLst>
              <a:path path="shape">
                <a:fillToRect l="50000" t="50000" r="50000" b="50000"/>
              </a:path>
              <a:tileRect/>
            </a:gradFill>
            <a:ln w="9525" cap="flat" cmpd="sng" algn="ctr">
              <a:gradFill flip="none" rotWithShape="1">
                <a:gsLst>
                  <a:gs pos="0">
                    <a:srgbClr val="00FFFF"/>
                  </a:gs>
                  <a:gs pos="100000">
                    <a:srgbClr val="00ADED">
                      <a:alpha val="54000"/>
                    </a:srgbClr>
                  </a:gs>
                </a:gsLst>
                <a:lin ang="16200000" scaled="1"/>
                <a:tileRect/>
              </a:gradFill>
              <a:prstDash val="solid"/>
              <a:miter lim="800000"/>
              <a:headEnd type="none" w="med" len="med"/>
              <a:tailEnd type="none" w="med" len="med"/>
            </a:ln>
            <a:effectLst>
              <a:outerShdw blurRad="76200" dist="63500" dir="8100000" algn="ctr" rotWithShape="0">
                <a:srgbClr val="000000">
                  <a:alpha val="40000"/>
                </a:srgbClr>
              </a:outerShdw>
            </a:effectLst>
          </p:spPr>
          <p:txBody>
            <a:bodyPr wrap="square" lIns="0" tIns="0" rIns="0" bIns="0" anchor="ctr" anchorCtr="1"/>
            <a:lstStyle/>
            <a:p>
              <a:pPr algn="ctr" defTabSz="913765">
                <a:defRPr/>
              </a:pPr>
              <a:r>
                <a:rPr lang="zh-CN" altLang="en-US" sz="700" b="1" kern="0" dirty="0">
                  <a:effectLst>
                    <a:outerShdw blurRad="25400" dir="2700000" algn="tl">
                      <a:srgbClr val="000000">
                        <a:alpha val="30000"/>
                      </a:srgbClr>
                    </a:outerShdw>
                  </a:effectLst>
                  <a:cs typeface="Huawei Sans" panose="020C0503030203020204" pitchFamily="34" charset="0"/>
                </a:rPr>
                <a:t>业务应用嵌入</a:t>
              </a:r>
              <a:endParaRPr lang="zh-CN" altLang="en-US" sz="700" b="1" kern="0" dirty="0">
                <a:effectLst>
                  <a:outerShdw blurRad="25400" dir="2700000" algn="tl">
                    <a:srgbClr val="000000">
                      <a:alpha val="30000"/>
                    </a:srgbClr>
                  </a:outerShdw>
                </a:effectLst>
                <a:cs typeface="Huawei Sans" panose="020C0503030203020204" pitchFamily="34" charset="0"/>
              </a:endParaRPr>
            </a:p>
          </p:txBody>
        </p:sp>
        <p:sp>
          <p:nvSpPr>
            <p:cNvPr id="81" name="圆角矩形 87"/>
            <p:cNvSpPr/>
            <p:nvPr/>
          </p:nvSpPr>
          <p:spPr>
            <a:xfrm>
              <a:off x="10655689" y="3661983"/>
              <a:ext cx="646813" cy="312093"/>
            </a:xfrm>
            <a:prstGeom prst="roundRect">
              <a:avLst>
                <a:gd name="adj" fmla="val 14545"/>
              </a:avLst>
            </a:prstGeom>
            <a:gradFill flip="none" rotWithShape="1">
              <a:gsLst>
                <a:gs pos="57000">
                  <a:srgbClr val="0194EF">
                    <a:alpha val="0"/>
                  </a:srgbClr>
                </a:gs>
                <a:gs pos="100000">
                  <a:srgbClr val="0194EF">
                    <a:alpha val="30000"/>
                  </a:srgbClr>
                </a:gs>
              </a:gsLst>
              <a:path path="shape">
                <a:fillToRect l="50000" t="50000" r="50000" b="50000"/>
              </a:path>
              <a:tileRect/>
            </a:gradFill>
            <a:ln w="9525" cap="flat" cmpd="sng" algn="ctr">
              <a:gradFill flip="none" rotWithShape="1">
                <a:gsLst>
                  <a:gs pos="0">
                    <a:srgbClr val="00FFFF"/>
                  </a:gs>
                  <a:gs pos="100000">
                    <a:srgbClr val="00ADED">
                      <a:alpha val="54000"/>
                    </a:srgbClr>
                  </a:gs>
                </a:gsLst>
                <a:lin ang="16200000" scaled="1"/>
                <a:tileRect/>
              </a:gradFill>
              <a:prstDash val="solid"/>
              <a:miter lim="800000"/>
              <a:headEnd type="none" w="med" len="med"/>
              <a:tailEnd type="none" w="med" len="med"/>
            </a:ln>
            <a:effectLst>
              <a:outerShdw blurRad="76200" dist="63500" dir="8100000" algn="ctr" rotWithShape="0">
                <a:srgbClr val="000000">
                  <a:alpha val="40000"/>
                </a:srgbClr>
              </a:outerShdw>
            </a:effectLst>
          </p:spPr>
          <p:txBody>
            <a:bodyPr wrap="square" lIns="0" tIns="0" rIns="0" bIns="0" anchor="ctr" anchorCtr="1"/>
            <a:lstStyle/>
            <a:p>
              <a:pPr algn="ctr" defTabSz="913765">
                <a:defRPr/>
              </a:pPr>
              <a:r>
                <a:rPr lang="zh-CN" altLang="en-US" sz="700" b="1" kern="0" dirty="0">
                  <a:effectLst>
                    <a:outerShdw blurRad="25400" dir="2700000" algn="tl">
                      <a:srgbClr val="000000">
                        <a:alpha val="30000"/>
                      </a:srgbClr>
                    </a:outerShdw>
                  </a:effectLst>
                  <a:cs typeface="Huawei Sans" panose="020C0503030203020204" pitchFamily="34" charset="0"/>
                </a:rPr>
                <a:t>移动客户端</a:t>
              </a:r>
              <a:endParaRPr lang="zh-CN" altLang="en-US" sz="700" b="1" kern="0" dirty="0">
                <a:effectLst>
                  <a:outerShdw blurRad="25400" dir="2700000" algn="tl">
                    <a:srgbClr val="000000">
                      <a:alpha val="30000"/>
                    </a:srgbClr>
                  </a:outerShdw>
                </a:effectLst>
                <a:cs typeface="Huawei Sans" panose="020C0503030203020204" pitchFamily="34" charset="0"/>
              </a:endParaRPr>
            </a:p>
          </p:txBody>
        </p:sp>
      </p:grpSp>
      <p:grpSp>
        <p:nvGrpSpPr>
          <p:cNvPr id="3" name="组合 2"/>
          <p:cNvGrpSpPr/>
          <p:nvPr/>
        </p:nvGrpSpPr>
        <p:grpSpPr>
          <a:xfrm>
            <a:off x="2642176" y="5574686"/>
            <a:ext cx="7408605" cy="824988"/>
            <a:chOff x="3387313" y="5493171"/>
            <a:chExt cx="7411499" cy="825310"/>
          </a:xfrm>
        </p:grpSpPr>
        <p:pic>
          <p:nvPicPr>
            <p:cNvPr id="82" name="图片 81" descr="41"/>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0000"/>
                      </a14:imgEffect>
                      <a14:imgEffect>
                        <a14:colorTemperature colorTemp="11200"/>
                      </a14:imgEffect>
                      <a14:imgEffect>
                        <a14:saturation sat="400000"/>
                      </a14:imgEffect>
                    </a14:imgLayer>
                  </a14:imgProps>
                </a:ext>
              </a:extLst>
            </a:blip>
            <a:srcRect l="14481" t="50315" r="13511" b="3906"/>
            <a:stretch>
              <a:fillRect/>
            </a:stretch>
          </p:blipFill>
          <p:spPr>
            <a:xfrm>
              <a:off x="3387313" y="5641729"/>
              <a:ext cx="1993205" cy="641159"/>
            </a:xfrm>
            <a:prstGeom prst="rect">
              <a:avLst/>
            </a:prstGeom>
          </p:spPr>
        </p:pic>
        <p:pic>
          <p:nvPicPr>
            <p:cNvPr id="83" name="图片 82" descr="41"/>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0000"/>
                      </a14:imgEffect>
                      <a14:imgEffect>
                        <a14:colorTemperature colorTemp="11200"/>
                      </a14:imgEffect>
                      <a14:imgEffect>
                        <a14:saturation sat="400000"/>
                      </a14:imgEffect>
                    </a14:imgLayer>
                  </a14:imgProps>
                </a:ext>
              </a:extLst>
            </a:blip>
            <a:srcRect l="14481" t="50315" r="13511" b="3906"/>
            <a:stretch>
              <a:fillRect/>
            </a:stretch>
          </p:blipFill>
          <p:spPr>
            <a:xfrm>
              <a:off x="5193411" y="5641729"/>
              <a:ext cx="1993205" cy="641159"/>
            </a:xfrm>
            <a:prstGeom prst="rect">
              <a:avLst/>
            </a:prstGeom>
          </p:spPr>
        </p:pic>
        <p:pic>
          <p:nvPicPr>
            <p:cNvPr id="84" name="图片 83" descr="41"/>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0000"/>
                      </a14:imgEffect>
                      <a14:imgEffect>
                        <a14:colorTemperature colorTemp="11200"/>
                      </a14:imgEffect>
                      <a14:imgEffect>
                        <a14:saturation sat="400000"/>
                      </a14:imgEffect>
                    </a14:imgLayer>
                  </a14:imgProps>
                </a:ext>
              </a:extLst>
            </a:blip>
            <a:srcRect l="14481" t="50315" r="13511" b="3906"/>
            <a:stretch>
              <a:fillRect/>
            </a:stretch>
          </p:blipFill>
          <p:spPr>
            <a:xfrm>
              <a:off x="6999509" y="5641729"/>
              <a:ext cx="1993205" cy="641159"/>
            </a:xfrm>
            <a:prstGeom prst="rect">
              <a:avLst/>
            </a:prstGeom>
          </p:spPr>
        </p:pic>
        <p:pic>
          <p:nvPicPr>
            <p:cNvPr id="85" name="图片 84" descr="41"/>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0000"/>
                      </a14:imgEffect>
                      <a14:imgEffect>
                        <a14:colorTemperature colorTemp="11200"/>
                      </a14:imgEffect>
                      <a14:imgEffect>
                        <a14:saturation sat="400000"/>
                      </a14:imgEffect>
                    </a14:imgLayer>
                  </a14:imgProps>
                </a:ext>
              </a:extLst>
            </a:blip>
            <a:srcRect l="14481" t="50315" r="13511" b="3906"/>
            <a:stretch>
              <a:fillRect/>
            </a:stretch>
          </p:blipFill>
          <p:spPr>
            <a:xfrm>
              <a:off x="8805607" y="5677322"/>
              <a:ext cx="1993205" cy="641159"/>
            </a:xfrm>
            <a:prstGeom prst="rect">
              <a:avLst/>
            </a:prstGeom>
          </p:spPr>
        </p:pic>
        <p:grpSp>
          <p:nvGrpSpPr>
            <p:cNvPr id="86" name="组合 114"/>
            <p:cNvGrpSpPr/>
            <p:nvPr/>
          </p:nvGrpSpPr>
          <p:grpSpPr>
            <a:xfrm>
              <a:off x="9305888" y="5609920"/>
              <a:ext cx="178104" cy="204168"/>
              <a:chOff x="4424363" y="1443038"/>
              <a:chExt cx="3352800" cy="3978275"/>
            </a:xfrm>
            <a:solidFill>
              <a:schemeClr val="tx1">
                <a:lumMod val="25000"/>
                <a:lumOff val="75000"/>
              </a:schemeClr>
            </a:solidFill>
          </p:grpSpPr>
          <p:sp>
            <p:nvSpPr>
              <p:cNvPr id="87" name="Freeform 5"/>
              <p:cNvSpPr>
                <a:spLocks noEditPoints="1"/>
              </p:cNvSpPr>
              <p:nvPr/>
            </p:nvSpPr>
            <p:spPr bwMode="auto">
              <a:xfrm>
                <a:off x="4424363" y="1443038"/>
                <a:ext cx="3352800" cy="3978275"/>
              </a:xfrm>
              <a:custGeom>
                <a:avLst/>
                <a:gdLst>
                  <a:gd name="T0" fmla="*/ 807 w 891"/>
                  <a:gd name="T1" fmla="*/ 0 h 1058"/>
                  <a:gd name="T2" fmla="*/ 84 w 891"/>
                  <a:gd name="T3" fmla="*/ 0 h 1058"/>
                  <a:gd name="T4" fmla="*/ 0 w 891"/>
                  <a:gd name="T5" fmla="*/ 83 h 1058"/>
                  <a:gd name="T6" fmla="*/ 0 w 891"/>
                  <a:gd name="T7" fmla="*/ 974 h 1058"/>
                  <a:gd name="T8" fmla="*/ 84 w 891"/>
                  <a:gd name="T9" fmla="*/ 1058 h 1058"/>
                  <a:gd name="T10" fmla="*/ 807 w 891"/>
                  <a:gd name="T11" fmla="*/ 1058 h 1058"/>
                  <a:gd name="T12" fmla="*/ 891 w 891"/>
                  <a:gd name="T13" fmla="*/ 974 h 1058"/>
                  <a:gd name="T14" fmla="*/ 891 w 891"/>
                  <a:gd name="T15" fmla="*/ 83 h 1058"/>
                  <a:gd name="T16" fmla="*/ 807 w 891"/>
                  <a:gd name="T17" fmla="*/ 0 h 1058"/>
                  <a:gd name="T18" fmla="*/ 835 w 891"/>
                  <a:gd name="T19" fmla="*/ 974 h 1058"/>
                  <a:gd name="T20" fmla="*/ 807 w 891"/>
                  <a:gd name="T21" fmla="*/ 1002 h 1058"/>
                  <a:gd name="T22" fmla="*/ 84 w 891"/>
                  <a:gd name="T23" fmla="*/ 1002 h 1058"/>
                  <a:gd name="T24" fmla="*/ 56 w 891"/>
                  <a:gd name="T25" fmla="*/ 974 h 1058"/>
                  <a:gd name="T26" fmla="*/ 56 w 891"/>
                  <a:gd name="T27" fmla="*/ 83 h 1058"/>
                  <a:gd name="T28" fmla="*/ 84 w 891"/>
                  <a:gd name="T29" fmla="*/ 56 h 1058"/>
                  <a:gd name="T30" fmla="*/ 807 w 891"/>
                  <a:gd name="T31" fmla="*/ 56 h 1058"/>
                  <a:gd name="T32" fmla="*/ 835 w 891"/>
                  <a:gd name="T33" fmla="*/ 83 h 1058"/>
                  <a:gd name="T34" fmla="*/ 835 w 891"/>
                  <a:gd name="T35" fmla="*/ 974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1" h="1058">
                    <a:moveTo>
                      <a:pt x="807" y="0"/>
                    </a:moveTo>
                    <a:cubicBezTo>
                      <a:pt x="84" y="0"/>
                      <a:pt x="84" y="0"/>
                      <a:pt x="84" y="0"/>
                    </a:cubicBezTo>
                    <a:cubicBezTo>
                      <a:pt x="37" y="0"/>
                      <a:pt x="0" y="37"/>
                      <a:pt x="0" y="83"/>
                    </a:cubicBezTo>
                    <a:cubicBezTo>
                      <a:pt x="0" y="974"/>
                      <a:pt x="0" y="974"/>
                      <a:pt x="0" y="974"/>
                    </a:cubicBezTo>
                    <a:cubicBezTo>
                      <a:pt x="0" y="1020"/>
                      <a:pt x="37" y="1058"/>
                      <a:pt x="84" y="1058"/>
                    </a:cubicBezTo>
                    <a:cubicBezTo>
                      <a:pt x="807" y="1058"/>
                      <a:pt x="807" y="1058"/>
                      <a:pt x="807" y="1058"/>
                    </a:cubicBezTo>
                    <a:cubicBezTo>
                      <a:pt x="853" y="1058"/>
                      <a:pt x="891" y="1020"/>
                      <a:pt x="891" y="974"/>
                    </a:cubicBezTo>
                    <a:cubicBezTo>
                      <a:pt x="891" y="83"/>
                      <a:pt x="891" y="83"/>
                      <a:pt x="891" y="83"/>
                    </a:cubicBezTo>
                    <a:cubicBezTo>
                      <a:pt x="891" y="37"/>
                      <a:pt x="853" y="0"/>
                      <a:pt x="807" y="0"/>
                    </a:cubicBezTo>
                    <a:close/>
                    <a:moveTo>
                      <a:pt x="835" y="974"/>
                    </a:moveTo>
                    <a:cubicBezTo>
                      <a:pt x="835" y="990"/>
                      <a:pt x="823" y="1002"/>
                      <a:pt x="807" y="1002"/>
                    </a:cubicBezTo>
                    <a:cubicBezTo>
                      <a:pt x="84" y="1002"/>
                      <a:pt x="84" y="1002"/>
                      <a:pt x="84" y="1002"/>
                    </a:cubicBezTo>
                    <a:cubicBezTo>
                      <a:pt x="68" y="1002"/>
                      <a:pt x="56" y="990"/>
                      <a:pt x="56" y="974"/>
                    </a:cubicBezTo>
                    <a:cubicBezTo>
                      <a:pt x="56" y="83"/>
                      <a:pt x="56" y="83"/>
                      <a:pt x="56" y="83"/>
                    </a:cubicBezTo>
                    <a:cubicBezTo>
                      <a:pt x="56" y="68"/>
                      <a:pt x="68" y="56"/>
                      <a:pt x="84" y="56"/>
                    </a:cubicBezTo>
                    <a:cubicBezTo>
                      <a:pt x="807" y="56"/>
                      <a:pt x="807" y="56"/>
                      <a:pt x="807" y="56"/>
                    </a:cubicBezTo>
                    <a:cubicBezTo>
                      <a:pt x="823" y="56"/>
                      <a:pt x="835" y="68"/>
                      <a:pt x="835" y="83"/>
                    </a:cubicBezTo>
                    <a:lnTo>
                      <a:pt x="835" y="974"/>
                    </a:lnTo>
                    <a:close/>
                  </a:path>
                </a:pathLst>
              </a:custGeom>
              <a:grpFill/>
              <a:ln>
                <a:noFill/>
              </a:ln>
            </p:spPr>
            <p:txBody>
              <a:bodyPr vert="horz" wrap="square" lIns="91326" tIns="45662" rIns="91326" bIns="45662" numCol="1" anchor="t" anchorCtr="0" compatLnSpc="1"/>
              <a:lstStyle/>
              <a:p>
                <a:pPr defTabSz="913765">
                  <a:defRPr/>
                </a:pPr>
                <a:endParaRPr lang="zh-CN" altLang="en-US" sz="1800" kern="0" dirty="0">
                  <a:ea typeface="方正兰亭黑简体" panose="02000000000000000000" pitchFamily="2" charset="-122"/>
                </a:endParaRPr>
              </a:p>
            </p:txBody>
          </p:sp>
          <p:sp>
            <p:nvSpPr>
              <p:cNvPr id="88" name="Freeform 6"/>
              <p:cNvSpPr>
                <a:spLocks noEditPoints="1"/>
              </p:cNvSpPr>
              <p:nvPr/>
            </p:nvSpPr>
            <p:spPr bwMode="auto">
              <a:xfrm>
                <a:off x="4841876" y="2122488"/>
                <a:ext cx="2517775" cy="2776538"/>
              </a:xfrm>
              <a:custGeom>
                <a:avLst/>
                <a:gdLst>
                  <a:gd name="T0" fmla="*/ 641 w 669"/>
                  <a:gd name="T1" fmla="*/ 710 h 738"/>
                  <a:gd name="T2" fmla="*/ 613 w 669"/>
                  <a:gd name="T3" fmla="*/ 237 h 738"/>
                  <a:gd name="T4" fmla="*/ 529 w 669"/>
                  <a:gd name="T5" fmla="*/ 264 h 738"/>
                  <a:gd name="T6" fmla="*/ 474 w 669"/>
                  <a:gd name="T7" fmla="*/ 710 h 738"/>
                  <a:gd name="T8" fmla="*/ 446 w 669"/>
                  <a:gd name="T9" fmla="*/ 404 h 738"/>
                  <a:gd name="T10" fmla="*/ 362 w 669"/>
                  <a:gd name="T11" fmla="*/ 431 h 738"/>
                  <a:gd name="T12" fmla="*/ 307 w 669"/>
                  <a:gd name="T13" fmla="*/ 710 h 738"/>
                  <a:gd name="T14" fmla="*/ 279 w 669"/>
                  <a:gd name="T15" fmla="*/ 320 h 738"/>
                  <a:gd name="T16" fmla="*/ 195 w 669"/>
                  <a:gd name="T17" fmla="*/ 348 h 738"/>
                  <a:gd name="T18" fmla="*/ 140 w 669"/>
                  <a:gd name="T19" fmla="*/ 710 h 738"/>
                  <a:gd name="T20" fmla="*/ 112 w 669"/>
                  <a:gd name="T21" fmla="*/ 459 h 738"/>
                  <a:gd name="T22" fmla="*/ 28 w 669"/>
                  <a:gd name="T23" fmla="*/ 487 h 738"/>
                  <a:gd name="T24" fmla="*/ 16 w 669"/>
                  <a:gd name="T25" fmla="*/ 710 h 738"/>
                  <a:gd name="T26" fmla="*/ 16 w 669"/>
                  <a:gd name="T27" fmla="*/ 738 h 738"/>
                  <a:gd name="T28" fmla="*/ 669 w 669"/>
                  <a:gd name="T29" fmla="*/ 724 h 738"/>
                  <a:gd name="T30" fmla="*/ 112 w 669"/>
                  <a:gd name="T31" fmla="*/ 710 h 738"/>
                  <a:gd name="T32" fmla="*/ 56 w 669"/>
                  <a:gd name="T33" fmla="*/ 487 h 738"/>
                  <a:gd name="T34" fmla="*/ 112 w 669"/>
                  <a:gd name="T35" fmla="*/ 710 h 738"/>
                  <a:gd name="T36" fmla="*/ 223 w 669"/>
                  <a:gd name="T37" fmla="*/ 710 h 738"/>
                  <a:gd name="T38" fmla="*/ 279 w 669"/>
                  <a:gd name="T39" fmla="*/ 348 h 738"/>
                  <a:gd name="T40" fmla="*/ 446 w 669"/>
                  <a:gd name="T41" fmla="*/ 710 h 738"/>
                  <a:gd name="T42" fmla="*/ 390 w 669"/>
                  <a:gd name="T43" fmla="*/ 431 h 738"/>
                  <a:gd name="T44" fmla="*/ 446 w 669"/>
                  <a:gd name="T45" fmla="*/ 710 h 738"/>
                  <a:gd name="T46" fmla="*/ 557 w 669"/>
                  <a:gd name="T47" fmla="*/ 710 h 738"/>
                  <a:gd name="T48" fmla="*/ 613 w 669"/>
                  <a:gd name="T49" fmla="*/ 264 h 738"/>
                  <a:gd name="T50" fmla="*/ 84 w 669"/>
                  <a:gd name="T51" fmla="*/ 271 h 738"/>
                  <a:gd name="T52" fmla="*/ 125 w 669"/>
                  <a:gd name="T53" fmla="*/ 222 h 738"/>
                  <a:gd name="T54" fmla="*/ 251 w 669"/>
                  <a:gd name="T55" fmla="*/ 174 h 738"/>
                  <a:gd name="T56" fmla="*/ 377 w 669"/>
                  <a:gd name="T57" fmla="*/ 178 h 738"/>
                  <a:gd name="T58" fmla="*/ 460 w 669"/>
                  <a:gd name="T59" fmla="*/ 174 h 738"/>
                  <a:gd name="T60" fmla="*/ 563 w 669"/>
                  <a:gd name="T61" fmla="*/ 77 h 738"/>
                  <a:gd name="T62" fmla="*/ 627 w 669"/>
                  <a:gd name="T63" fmla="*/ 42 h 738"/>
                  <a:gd name="T64" fmla="*/ 543 w 669"/>
                  <a:gd name="T65" fmla="*/ 42 h 738"/>
                  <a:gd name="T66" fmla="*/ 440 w 669"/>
                  <a:gd name="T67" fmla="*/ 139 h 738"/>
                  <a:gd name="T68" fmla="*/ 383 w 669"/>
                  <a:gd name="T69" fmla="*/ 151 h 738"/>
                  <a:gd name="T70" fmla="*/ 251 w 669"/>
                  <a:gd name="T71" fmla="*/ 90 h 738"/>
                  <a:gd name="T72" fmla="*/ 210 w 669"/>
                  <a:gd name="T73" fmla="*/ 140 h 738"/>
                  <a:gd name="T74" fmla="*/ 84 w 669"/>
                  <a:gd name="T75" fmla="*/ 188 h 738"/>
                  <a:gd name="T76" fmla="*/ 84 w 669"/>
                  <a:gd name="T77" fmla="*/ 271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69" h="738">
                    <a:moveTo>
                      <a:pt x="653" y="710"/>
                    </a:moveTo>
                    <a:cubicBezTo>
                      <a:pt x="641" y="710"/>
                      <a:pt x="641" y="710"/>
                      <a:pt x="641" y="710"/>
                    </a:cubicBezTo>
                    <a:cubicBezTo>
                      <a:pt x="641" y="264"/>
                      <a:pt x="641" y="264"/>
                      <a:pt x="641" y="264"/>
                    </a:cubicBezTo>
                    <a:cubicBezTo>
                      <a:pt x="641" y="249"/>
                      <a:pt x="628" y="237"/>
                      <a:pt x="613" y="237"/>
                    </a:cubicBezTo>
                    <a:cubicBezTo>
                      <a:pt x="557" y="237"/>
                      <a:pt x="557" y="237"/>
                      <a:pt x="557" y="237"/>
                    </a:cubicBezTo>
                    <a:cubicBezTo>
                      <a:pt x="542" y="237"/>
                      <a:pt x="529" y="249"/>
                      <a:pt x="529" y="264"/>
                    </a:cubicBezTo>
                    <a:cubicBezTo>
                      <a:pt x="529" y="710"/>
                      <a:pt x="529" y="710"/>
                      <a:pt x="529" y="710"/>
                    </a:cubicBezTo>
                    <a:cubicBezTo>
                      <a:pt x="474" y="710"/>
                      <a:pt x="474" y="710"/>
                      <a:pt x="474" y="710"/>
                    </a:cubicBezTo>
                    <a:cubicBezTo>
                      <a:pt x="474" y="431"/>
                      <a:pt x="474" y="431"/>
                      <a:pt x="474" y="431"/>
                    </a:cubicBezTo>
                    <a:cubicBezTo>
                      <a:pt x="474" y="416"/>
                      <a:pt x="461" y="404"/>
                      <a:pt x="446" y="404"/>
                    </a:cubicBezTo>
                    <a:cubicBezTo>
                      <a:pt x="390" y="404"/>
                      <a:pt x="390" y="404"/>
                      <a:pt x="390" y="404"/>
                    </a:cubicBezTo>
                    <a:cubicBezTo>
                      <a:pt x="375" y="404"/>
                      <a:pt x="362" y="416"/>
                      <a:pt x="362" y="431"/>
                    </a:cubicBezTo>
                    <a:cubicBezTo>
                      <a:pt x="362" y="710"/>
                      <a:pt x="362" y="710"/>
                      <a:pt x="362" y="710"/>
                    </a:cubicBezTo>
                    <a:cubicBezTo>
                      <a:pt x="307" y="710"/>
                      <a:pt x="307" y="710"/>
                      <a:pt x="307" y="710"/>
                    </a:cubicBezTo>
                    <a:cubicBezTo>
                      <a:pt x="307" y="348"/>
                      <a:pt x="307" y="348"/>
                      <a:pt x="307" y="348"/>
                    </a:cubicBezTo>
                    <a:cubicBezTo>
                      <a:pt x="307" y="333"/>
                      <a:pt x="294" y="320"/>
                      <a:pt x="279" y="320"/>
                    </a:cubicBezTo>
                    <a:cubicBezTo>
                      <a:pt x="223" y="320"/>
                      <a:pt x="223" y="320"/>
                      <a:pt x="223" y="320"/>
                    </a:cubicBezTo>
                    <a:cubicBezTo>
                      <a:pt x="208" y="320"/>
                      <a:pt x="195" y="333"/>
                      <a:pt x="195" y="348"/>
                    </a:cubicBezTo>
                    <a:cubicBezTo>
                      <a:pt x="195" y="710"/>
                      <a:pt x="195" y="710"/>
                      <a:pt x="195" y="710"/>
                    </a:cubicBezTo>
                    <a:cubicBezTo>
                      <a:pt x="140" y="710"/>
                      <a:pt x="140" y="710"/>
                      <a:pt x="140" y="710"/>
                    </a:cubicBezTo>
                    <a:cubicBezTo>
                      <a:pt x="140" y="487"/>
                      <a:pt x="140" y="487"/>
                      <a:pt x="140" y="487"/>
                    </a:cubicBezTo>
                    <a:cubicBezTo>
                      <a:pt x="140" y="472"/>
                      <a:pt x="127" y="459"/>
                      <a:pt x="112" y="459"/>
                    </a:cubicBezTo>
                    <a:cubicBezTo>
                      <a:pt x="56" y="459"/>
                      <a:pt x="56" y="459"/>
                      <a:pt x="56" y="459"/>
                    </a:cubicBezTo>
                    <a:cubicBezTo>
                      <a:pt x="41" y="459"/>
                      <a:pt x="28" y="472"/>
                      <a:pt x="28" y="487"/>
                    </a:cubicBezTo>
                    <a:cubicBezTo>
                      <a:pt x="28" y="710"/>
                      <a:pt x="28" y="710"/>
                      <a:pt x="28" y="710"/>
                    </a:cubicBezTo>
                    <a:cubicBezTo>
                      <a:pt x="16" y="710"/>
                      <a:pt x="16" y="710"/>
                      <a:pt x="16" y="710"/>
                    </a:cubicBezTo>
                    <a:cubicBezTo>
                      <a:pt x="7" y="710"/>
                      <a:pt x="0" y="716"/>
                      <a:pt x="0" y="724"/>
                    </a:cubicBezTo>
                    <a:cubicBezTo>
                      <a:pt x="0" y="732"/>
                      <a:pt x="7" y="738"/>
                      <a:pt x="16" y="738"/>
                    </a:cubicBezTo>
                    <a:cubicBezTo>
                      <a:pt x="653" y="738"/>
                      <a:pt x="653" y="738"/>
                      <a:pt x="653" y="738"/>
                    </a:cubicBezTo>
                    <a:cubicBezTo>
                      <a:pt x="662" y="738"/>
                      <a:pt x="669" y="732"/>
                      <a:pt x="669" y="724"/>
                    </a:cubicBezTo>
                    <a:cubicBezTo>
                      <a:pt x="669" y="716"/>
                      <a:pt x="662" y="710"/>
                      <a:pt x="653" y="710"/>
                    </a:cubicBezTo>
                    <a:close/>
                    <a:moveTo>
                      <a:pt x="112" y="710"/>
                    </a:moveTo>
                    <a:cubicBezTo>
                      <a:pt x="56" y="710"/>
                      <a:pt x="56" y="710"/>
                      <a:pt x="56" y="710"/>
                    </a:cubicBezTo>
                    <a:cubicBezTo>
                      <a:pt x="56" y="487"/>
                      <a:pt x="56" y="487"/>
                      <a:pt x="56" y="487"/>
                    </a:cubicBezTo>
                    <a:cubicBezTo>
                      <a:pt x="112" y="487"/>
                      <a:pt x="112" y="487"/>
                      <a:pt x="112" y="487"/>
                    </a:cubicBezTo>
                    <a:lnTo>
                      <a:pt x="112" y="710"/>
                    </a:lnTo>
                    <a:close/>
                    <a:moveTo>
                      <a:pt x="279" y="710"/>
                    </a:moveTo>
                    <a:cubicBezTo>
                      <a:pt x="223" y="710"/>
                      <a:pt x="223" y="710"/>
                      <a:pt x="223" y="710"/>
                    </a:cubicBezTo>
                    <a:cubicBezTo>
                      <a:pt x="223" y="348"/>
                      <a:pt x="223" y="348"/>
                      <a:pt x="223" y="348"/>
                    </a:cubicBezTo>
                    <a:cubicBezTo>
                      <a:pt x="279" y="348"/>
                      <a:pt x="279" y="348"/>
                      <a:pt x="279" y="348"/>
                    </a:cubicBezTo>
                    <a:lnTo>
                      <a:pt x="279" y="710"/>
                    </a:lnTo>
                    <a:close/>
                    <a:moveTo>
                      <a:pt x="446" y="710"/>
                    </a:moveTo>
                    <a:cubicBezTo>
                      <a:pt x="390" y="710"/>
                      <a:pt x="390" y="710"/>
                      <a:pt x="390" y="710"/>
                    </a:cubicBezTo>
                    <a:cubicBezTo>
                      <a:pt x="390" y="431"/>
                      <a:pt x="390" y="431"/>
                      <a:pt x="390" y="431"/>
                    </a:cubicBezTo>
                    <a:cubicBezTo>
                      <a:pt x="446" y="431"/>
                      <a:pt x="446" y="431"/>
                      <a:pt x="446" y="431"/>
                    </a:cubicBezTo>
                    <a:lnTo>
                      <a:pt x="446" y="710"/>
                    </a:lnTo>
                    <a:close/>
                    <a:moveTo>
                      <a:pt x="613" y="710"/>
                    </a:moveTo>
                    <a:cubicBezTo>
                      <a:pt x="557" y="710"/>
                      <a:pt x="557" y="710"/>
                      <a:pt x="557" y="710"/>
                    </a:cubicBezTo>
                    <a:cubicBezTo>
                      <a:pt x="557" y="264"/>
                      <a:pt x="557" y="264"/>
                      <a:pt x="557" y="264"/>
                    </a:cubicBezTo>
                    <a:cubicBezTo>
                      <a:pt x="613" y="264"/>
                      <a:pt x="613" y="264"/>
                      <a:pt x="613" y="264"/>
                    </a:cubicBezTo>
                    <a:lnTo>
                      <a:pt x="613" y="710"/>
                    </a:lnTo>
                    <a:close/>
                    <a:moveTo>
                      <a:pt x="84" y="271"/>
                    </a:moveTo>
                    <a:cubicBezTo>
                      <a:pt x="107" y="271"/>
                      <a:pt x="126" y="253"/>
                      <a:pt x="126" y="230"/>
                    </a:cubicBezTo>
                    <a:cubicBezTo>
                      <a:pt x="126" y="227"/>
                      <a:pt x="125" y="224"/>
                      <a:pt x="125" y="222"/>
                    </a:cubicBezTo>
                    <a:cubicBezTo>
                      <a:pt x="224" y="164"/>
                      <a:pt x="224" y="164"/>
                      <a:pt x="224" y="164"/>
                    </a:cubicBezTo>
                    <a:cubicBezTo>
                      <a:pt x="231" y="170"/>
                      <a:pt x="241" y="174"/>
                      <a:pt x="251" y="174"/>
                    </a:cubicBezTo>
                    <a:cubicBezTo>
                      <a:pt x="265" y="174"/>
                      <a:pt x="278" y="167"/>
                      <a:pt x="286" y="155"/>
                    </a:cubicBezTo>
                    <a:cubicBezTo>
                      <a:pt x="377" y="178"/>
                      <a:pt x="377" y="178"/>
                      <a:pt x="377" y="178"/>
                    </a:cubicBezTo>
                    <a:cubicBezTo>
                      <a:pt x="379" y="199"/>
                      <a:pt x="396" y="216"/>
                      <a:pt x="418" y="216"/>
                    </a:cubicBezTo>
                    <a:cubicBezTo>
                      <a:pt x="441" y="216"/>
                      <a:pt x="460" y="197"/>
                      <a:pt x="460" y="174"/>
                    </a:cubicBezTo>
                    <a:cubicBezTo>
                      <a:pt x="460" y="169"/>
                      <a:pt x="459" y="165"/>
                      <a:pt x="457" y="161"/>
                    </a:cubicBezTo>
                    <a:cubicBezTo>
                      <a:pt x="563" y="77"/>
                      <a:pt x="563" y="77"/>
                      <a:pt x="563" y="77"/>
                    </a:cubicBezTo>
                    <a:cubicBezTo>
                      <a:pt x="569" y="81"/>
                      <a:pt x="577" y="83"/>
                      <a:pt x="585" y="83"/>
                    </a:cubicBezTo>
                    <a:cubicBezTo>
                      <a:pt x="608" y="83"/>
                      <a:pt x="627" y="65"/>
                      <a:pt x="627" y="42"/>
                    </a:cubicBezTo>
                    <a:cubicBezTo>
                      <a:pt x="627" y="19"/>
                      <a:pt x="608" y="0"/>
                      <a:pt x="585" y="0"/>
                    </a:cubicBezTo>
                    <a:cubicBezTo>
                      <a:pt x="562" y="0"/>
                      <a:pt x="543" y="19"/>
                      <a:pt x="543" y="42"/>
                    </a:cubicBezTo>
                    <a:cubicBezTo>
                      <a:pt x="543" y="46"/>
                      <a:pt x="544" y="51"/>
                      <a:pt x="546" y="55"/>
                    </a:cubicBezTo>
                    <a:cubicBezTo>
                      <a:pt x="440" y="139"/>
                      <a:pt x="440" y="139"/>
                      <a:pt x="440" y="139"/>
                    </a:cubicBezTo>
                    <a:cubicBezTo>
                      <a:pt x="434" y="135"/>
                      <a:pt x="426" y="132"/>
                      <a:pt x="418" y="132"/>
                    </a:cubicBezTo>
                    <a:cubicBezTo>
                      <a:pt x="403" y="132"/>
                      <a:pt x="391" y="140"/>
                      <a:pt x="383" y="151"/>
                    </a:cubicBezTo>
                    <a:cubicBezTo>
                      <a:pt x="292" y="128"/>
                      <a:pt x="292" y="128"/>
                      <a:pt x="292" y="128"/>
                    </a:cubicBezTo>
                    <a:cubicBezTo>
                      <a:pt x="290" y="107"/>
                      <a:pt x="273" y="90"/>
                      <a:pt x="251" y="90"/>
                    </a:cubicBezTo>
                    <a:cubicBezTo>
                      <a:pt x="228" y="90"/>
                      <a:pt x="209" y="109"/>
                      <a:pt x="209" y="132"/>
                    </a:cubicBezTo>
                    <a:cubicBezTo>
                      <a:pt x="209" y="135"/>
                      <a:pt x="209" y="137"/>
                      <a:pt x="210" y="140"/>
                    </a:cubicBezTo>
                    <a:cubicBezTo>
                      <a:pt x="111" y="198"/>
                      <a:pt x="111" y="198"/>
                      <a:pt x="111" y="198"/>
                    </a:cubicBezTo>
                    <a:cubicBezTo>
                      <a:pt x="103" y="192"/>
                      <a:pt x="94" y="188"/>
                      <a:pt x="84" y="188"/>
                    </a:cubicBezTo>
                    <a:cubicBezTo>
                      <a:pt x="61" y="188"/>
                      <a:pt x="42" y="207"/>
                      <a:pt x="42" y="230"/>
                    </a:cubicBezTo>
                    <a:cubicBezTo>
                      <a:pt x="42" y="253"/>
                      <a:pt x="61" y="271"/>
                      <a:pt x="84" y="271"/>
                    </a:cubicBezTo>
                    <a:close/>
                  </a:path>
                </a:pathLst>
              </a:custGeom>
              <a:grpFill/>
              <a:ln>
                <a:noFill/>
              </a:ln>
            </p:spPr>
            <p:txBody>
              <a:bodyPr vert="horz" wrap="square" lIns="91326" tIns="45662" rIns="91326" bIns="45662" numCol="1" anchor="t" anchorCtr="0" compatLnSpc="1"/>
              <a:lstStyle/>
              <a:p>
                <a:pPr defTabSz="913765">
                  <a:defRPr/>
                </a:pPr>
                <a:endParaRPr lang="zh-CN" altLang="en-US" sz="1800" kern="0" dirty="0">
                  <a:ea typeface="方正兰亭黑简体" panose="02000000000000000000" pitchFamily="2" charset="-122"/>
                </a:endParaRPr>
              </a:p>
            </p:txBody>
          </p:sp>
        </p:grpSp>
        <p:grpSp>
          <p:nvGrpSpPr>
            <p:cNvPr id="89" name="组合 88"/>
            <p:cNvGrpSpPr/>
            <p:nvPr/>
          </p:nvGrpSpPr>
          <p:grpSpPr>
            <a:xfrm>
              <a:off x="3785023" y="5521115"/>
              <a:ext cx="356649" cy="381778"/>
              <a:chOff x="1353034" y="3681020"/>
              <a:chExt cx="421805" cy="426460"/>
            </a:xfrm>
            <a:solidFill>
              <a:schemeClr val="tx1">
                <a:lumMod val="25000"/>
                <a:lumOff val="75000"/>
              </a:schemeClr>
            </a:solidFill>
          </p:grpSpPr>
          <p:grpSp>
            <p:nvGrpSpPr>
              <p:cNvPr id="90" name="组合 89"/>
              <p:cNvGrpSpPr/>
              <p:nvPr/>
            </p:nvGrpSpPr>
            <p:grpSpPr>
              <a:xfrm>
                <a:off x="1451151" y="3769415"/>
                <a:ext cx="225570" cy="214395"/>
                <a:chOff x="5840413" y="3186113"/>
                <a:chExt cx="512762" cy="487362"/>
              </a:xfrm>
              <a:grpFill/>
            </p:grpSpPr>
            <p:sp>
              <p:nvSpPr>
                <p:cNvPr id="92" name="Freeform 82"/>
                <p:cNvSpPr>
                  <a:spLocks noEditPoints="1"/>
                </p:cNvSpPr>
                <p:nvPr/>
              </p:nvSpPr>
              <p:spPr bwMode="auto">
                <a:xfrm>
                  <a:off x="5840413" y="3505200"/>
                  <a:ext cx="111125" cy="168275"/>
                </a:xfrm>
                <a:custGeom>
                  <a:avLst/>
                  <a:gdLst>
                    <a:gd name="T0" fmla="*/ 26 w 29"/>
                    <a:gd name="T1" fmla="*/ 44 h 44"/>
                    <a:gd name="T2" fmla="*/ 3 w 29"/>
                    <a:gd name="T3" fmla="*/ 44 h 44"/>
                    <a:gd name="T4" fmla="*/ 0 w 29"/>
                    <a:gd name="T5" fmla="*/ 41 h 44"/>
                    <a:gd name="T6" fmla="*/ 0 w 29"/>
                    <a:gd name="T7" fmla="*/ 3 h 44"/>
                    <a:gd name="T8" fmla="*/ 3 w 29"/>
                    <a:gd name="T9" fmla="*/ 0 h 44"/>
                    <a:gd name="T10" fmla="*/ 26 w 29"/>
                    <a:gd name="T11" fmla="*/ 0 h 44"/>
                    <a:gd name="T12" fmla="*/ 29 w 29"/>
                    <a:gd name="T13" fmla="*/ 3 h 44"/>
                    <a:gd name="T14" fmla="*/ 29 w 29"/>
                    <a:gd name="T15" fmla="*/ 41 h 44"/>
                    <a:gd name="T16" fmla="*/ 26 w 29"/>
                    <a:gd name="T17" fmla="*/ 44 h 44"/>
                    <a:gd name="T18" fmla="*/ 6 w 29"/>
                    <a:gd name="T19" fmla="*/ 38 h 44"/>
                    <a:gd name="T20" fmla="*/ 24 w 29"/>
                    <a:gd name="T21" fmla="*/ 38 h 44"/>
                    <a:gd name="T22" fmla="*/ 24 w 29"/>
                    <a:gd name="T23" fmla="*/ 5 h 44"/>
                    <a:gd name="T24" fmla="*/ 6 w 29"/>
                    <a:gd name="T25" fmla="*/ 5 h 44"/>
                    <a:gd name="T26" fmla="*/ 6 w 29"/>
                    <a:gd name="T27"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44">
                      <a:moveTo>
                        <a:pt x="26" y="44"/>
                      </a:moveTo>
                      <a:cubicBezTo>
                        <a:pt x="3" y="44"/>
                        <a:pt x="3" y="44"/>
                        <a:pt x="3" y="44"/>
                      </a:cubicBezTo>
                      <a:cubicBezTo>
                        <a:pt x="2" y="44"/>
                        <a:pt x="0" y="42"/>
                        <a:pt x="0" y="41"/>
                      </a:cubicBezTo>
                      <a:cubicBezTo>
                        <a:pt x="0" y="3"/>
                        <a:pt x="0" y="3"/>
                        <a:pt x="0" y="3"/>
                      </a:cubicBezTo>
                      <a:cubicBezTo>
                        <a:pt x="0" y="1"/>
                        <a:pt x="2" y="0"/>
                        <a:pt x="3" y="0"/>
                      </a:cubicBezTo>
                      <a:cubicBezTo>
                        <a:pt x="26" y="0"/>
                        <a:pt x="26" y="0"/>
                        <a:pt x="26" y="0"/>
                      </a:cubicBezTo>
                      <a:cubicBezTo>
                        <a:pt x="28" y="0"/>
                        <a:pt x="29" y="1"/>
                        <a:pt x="29" y="3"/>
                      </a:cubicBezTo>
                      <a:cubicBezTo>
                        <a:pt x="29" y="41"/>
                        <a:pt x="29" y="41"/>
                        <a:pt x="29" y="41"/>
                      </a:cubicBezTo>
                      <a:cubicBezTo>
                        <a:pt x="29" y="42"/>
                        <a:pt x="28" y="44"/>
                        <a:pt x="26" y="44"/>
                      </a:cubicBezTo>
                      <a:close/>
                      <a:moveTo>
                        <a:pt x="6" y="38"/>
                      </a:moveTo>
                      <a:cubicBezTo>
                        <a:pt x="24" y="38"/>
                        <a:pt x="24" y="38"/>
                        <a:pt x="24" y="38"/>
                      </a:cubicBezTo>
                      <a:cubicBezTo>
                        <a:pt x="24" y="5"/>
                        <a:pt x="24" y="5"/>
                        <a:pt x="24" y="5"/>
                      </a:cubicBezTo>
                      <a:cubicBezTo>
                        <a:pt x="6" y="5"/>
                        <a:pt x="6" y="5"/>
                        <a:pt x="6" y="5"/>
                      </a:cubicBezTo>
                      <a:lnTo>
                        <a:pt x="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26" tIns="45662" rIns="91326" bIns="45662" numCol="1" anchor="t" anchorCtr="0" compatLnSpc="1"/>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defTabSz="1218565">
                    <a:defRPr/>
                  </a:pPr>
                  <a:endParaRPr lang="zh-CN" altLang="en-US" sz="2400" dirty="0">
                    <a:ea typeface="方正兰亭黑简体" panose="02000000000000000000" pitchFamily="2" charset="-122"/>
                  </a:endParaRPr>
                </a:p>
              </p:txBody>
            </p:sp>
            <p:sp>
              <p:nvSpPr>
                <p:cNvPr id="93" name="Freeform 83"/>
                <p:cNvSpPr>
                  <a:spLocks noEditPoints="1"/>
                </p:cNvSpPr>
                <p:nvPr/>
              </p:nvSpPr>
              <p:spPr bwMode="auto">
                <a:xfrm>
                  <a:off x="5975350" y="3440113"/>
                  <a:ext cx="111125" cy="233362"/>
                </a:xfrm>
                <a:custGeom>
                  <a:avLst/>
                  <a:gdLst>
                    <a:gd name="T0" fmla="*/ 26 w 29"/>
                    <a:gd name="T1" fmla="*/ 61 h 61"/>
                    <a:gd name="T2" fmla="*/ 3 w 29"/>
                    <a:gd name="T3" fmla="*/ 61 h 61"/>
                    <a:gd name="T4" fmla="*/ 0 w 29"/>
                    <a:gd name="T5" fmla="*/ 58 h 61"/>
                    <a:gd name="T6" fmla="*/ 0 w 29"/>
                    <a:gd name="T7" fmla="*/ 2 h 61"/>
                    <a:gd name="T8" fmla="*/ 3 w 29"/>
                    <a:gd name="T9" fmla="*/ 0 h 61"/>
                    <a:gd name="T10" fmla="*/ 26 w 29"/>
                    <a:gd name="T11" fmla="*/ 0 h 61"/>
                    <a:gd name="T12" fmla="*/ 29 w 29"/>
                    <a:gd name="T13" fmla="*/ 2 h 61"/>
                    <a:gd name="T14" fmla="*/ 29 w 29"/>
                    <a:gd name="T15" fmla="*/ 58 h 61"/>
                    <a:gd name="T16" fmla="*/ 26 w 29"/>
                    <a:gd name="T17" fmla="*/ 61 h 61"/>
                    <a:gd name="T18" fmla="*/ 6 w 29"/>
                    <a:gd name="T19" fmla="*/ 55 h 61"/>
                    <a:gd name="T20" fmla="*/ 23 w 29"/>
                    <a:gd name="T21" fmla="*/ 55 h 61"/>
                    <a:gd name="T22" fmla="*/ 23 w 29"/>
                    <a:gd name="T23" fmla="*/ 5 h 61"/>
                    <a:gd name="T24" fmla="*/ 6 w 29"/>
                    <a:gd name="T25" fmla="*/ 5 h 61"/>
                    <a:gd name="T26" fmla="*/ 6 w 29"/>
                    <a:gd name="T27" fmla="*/ 5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61">
                      <a:moveTo>
                        <a:pt x="26" y="61"/>
                      </a:moveTo>
                      <a:cubicBezTo>
                        <a:pt x="3" y="61"/>
                        <a:pt x="3" y="61"/>
                        <a:pt x="3" y="61"/>
                      </a:cubicBezTo>
                      <a:cubicBezTo>
                        <a:pt x="1" y="61"/>
                        <a:pt x="0" y="59"/>
                        <a:pt x="0" y="58"/>
                      </a:cubicBezTo>
                      <a:cubicBezTo>
                        <a:pt x="0" y="2"/>
                        <a:pt x="0" y="2"/>
                        <a:pt x="0" y="2"/>
                      </a:cubicBezTo>
                      <a:cubicBezTo>
                        <a:pt x="0" y="1"/>
                        <a:pt x="1" y="0"/>
                        <a:pt x="3" y="0"/>
                      </a:cubicBezTo>
                      <a:cubicBezTo>
                        <a:pt x="26" y="0"/>
                        <a:pt x="26" y="0"/>
                        <a:pt x="26" y="0"/>
                      </a:cubicBezTo>
                      <a:cubicBezTo>
                        <a:pt x="28" y="0"/>
                        <a:pt x="29" y="1"/>
                        <a:pt x="29" y="2"/>
                      </a:cubicBezTo>
                      <a:cubicBezTo>
                        <a:pt x="29" y="58"/>
                        <a:pt x="29" y="58"/>
                        <a:pt x="29" y="58"/>
                      </a:cubicBezTo>
                      <a:cubicBezTo>
                        <a:pt x="29" y="59"/>
                        <a:pt x="28" y="61"/>
                        <a:pt x="26" y="61"/>
                      </a:cubicBezTo>
                      <a:close/>
                      <a:moveTo>
                        <a:pt x="6" y="55"/>
                      </a:moveTo>
                      <a:cubicBezTo>
                        <a:pt x="23" y="55"/>
                        <a:pt x="23" y="55"/>
                        <a:pt x="23" y="55"/>
                      </a:cubicBezTo>
                      <a:cubicBezTo>
                        <a:pt x="23" y="5"/>
                        <a:pt x="23" y="5"/>
                        <a:pt x="23" y="5"/>
                      </a:cubicBezTo>
                      <a:cubicBezTo>
                        <a:pt x="6" y="5"/>
                        <a:pt x="6" y="5"/>
                        <a:pt x="6" y="5"/>
                      </a:cubicBezTo>
                      <a:lnTo>
                        <a:pt x="6"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26" tIns="45662" rIns="91326" bIns="45662" numCol="1" anchor="t" anchorCtr="0" compatLnSpc="1"/>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defTabSz="1218565">
                    <a:defRPr/>
                  </a:pPr>
                  <a:endParaRPr lang="zh-CN" altLang="en-US" sz="2400" dirty="0">
                    <a:ea typeface="方正兰亭黑简体" panose="02000000000000000000" pitchFamily="2" charset="-122"/>
                  </a:endParaRPr>
                </a:p>
              </p:txBody>
            </p:sp>
            <p:sp>
              <p:nvSpPr>
                <p:cNvPr id="94" name="Freeform 84"/>
                <p:cNvSpPr>
                  <a:spLocks noEditPoints="1"/>
                </p:cNvSpPr>
                <p:nvPr/>
              </p:nvSpPr>
              <p:spPr bwMode="auto">
                <a:xfrm>
                  <a:off x="6108700" y="3478213"/>
                  <a:ext cx="111125" cy="195262"/>
                </a:xfrm>
                <a:custGeom>
                  <a:avLst/>
                  <a:gdLst>
                    <a:gd name="T0" fmla="*/ 26 w 29"/>
                    <a:gd name="T1" fmla="*/ 51 h 51"/>
                    <a:gd name="T2" fmla="*/ 3 w 29"/>
                    <a:gd name="T3" fmla="*/ 51 h 51"/>
                    <a:gd name="T4" fmla="*/ 0 w 29"/>
                    <a:gd name="T5" fmla="*/ 48 h 51"/>
                    <a:gd name="T6" fmla="*/ 0 w 29"/>
                    <a:gd name="T7" fmla="*/ 3 h 51"/>
                    <a:gd name="T8" fmla="*/ 3 w 29"/>
                    <a:gd name="T9" fmla="*/ 0 h 51"/>
                    <a:gd name="T10" fmla="*/ 26 w 29"/>
                    <a:gd name="T11" fmla="*/ 0 h 51"/>
                    <a:gd name="T12" fmla="*/ 29 w 29"/>
                    <a:gd name="T13" fmla="*/ 3 h 51"/>
                    <a:gd name="T14" fmla="*/ 29 w 29"/>
                    <a:gd name="T15" fmla="*/ 48 h 51"/>
                    <a:gd name="T16" fmla="*/ 26 w 29"/>
                    <a:gd name="T17" fmla="*/ 51 h 51"/>
                    <a:gd name="T18" fmla="*/ 6 w 29"/>
                    <a:gd name="T19" fmla="*/ 45 h 51"/>
                    <a:gd name="T20" fmla="*/ 23 w 29"/>
                    <a:gd name="T21" fmla="*/ 45 h 51"/>
                    <a:gd name="T22" fmla="*/ 23 w 29"/>
                    <a:gd name="T23" fmla="*/ 5 h 51"/>
                    <a:gd name="T24" fmla="*/ 6 w 29"/>
                    <a:gd name="T25" fmla="*/ 5 h 51"/>
                    <a:gd name="T26" fmla="*/ 6 w 29"/>
                    <a:gd name="T27" fmla="*/ 4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1">
                      <a:moveTo>
                        <a:pt x="26" y="51"/>
                      </a:moveTo>
                      <a:cubicBezTo>
                        <a:pt x="3" y="51"/>
                        <a:pt x="3" y="51"/>
                        <a:pt x="3" y="51"/>
                      </a:cubicBezTo>
                      <a:cubicBezTo>
                        <a:pt x="1" y="51"/>
                        <a:pt x="0" y="49"/>
                        <a:pt x="0" y="48"/>
                      </a:cubicBezTo>
                      <a:cubicBezTo>
                        <a:pt x="0" y="3"/>
                        <a:pt x="0" y="3"/>
                        <a:pt x="0" y="3"/>
                      </a:cubicBezTo>
                      <a:cubicBezTo>
                        <a:pt x="0" y="1"/>
                        <a:pt x="1" y="0"/>
                        <a:pt x="3" y="0"/>
                      </a:cubicBezTo>
                      <a:cubicBezTo>
                        <a:pt x="26" y="0"/>
                        <a:pt x="26" y="0"/>
                        <a:pt x="26" y="0"/>
                      </a:cubicBezTo>
                      <a:cubicBezTo>
                        <a:pt x="28" y="0"/>
                        <a:pt x="29" y="1"/>
                        <a:pt x="29" y="3"/>
                      </a:cubicBezTo>
                      <a:cubicBezTo>
                        <a:pt x="29" y="48"/>
                        <a:pt x="29" y="48"/>
                        <a:pt x="29" y="48"/>
                      </a:cubicBezTo>
                      <a:cubicBezTo>
                        <a:pt x="29" y="49"/>
                        <a:pt x="28" y="51"/>
                        <a:pt x="26" y="51"/>
                      </a:cubicBezTo>
                      <a:close/>
                      <a:moveTo>
                        <a:pt x="6" y="45"/>
                      </a:moveTo>
                      <a:cubicBezTo>
                        <a:pt x="23" y="45"/>
                        <a:pt x="23" y="45"/>
                        <a:pt x="23" y="45"/>
                      </a:cubicBezTo>
                      <a:cubicBezTo>
                        <a:pt x="23" y="5"/>
                        <a:pt x="23" y="5"/>
                        <a:pt x="23" y="5"/>
                      </a:cubicBezTo>
                      <a:cubicBezTo>
                        <a:pt x="6" y="5"/>
                        <a:pt x="6" y="5"/>
                        <a:pt x="6" y="5"/>
                      </a:cubicBezTo>
                      <a:lnTo>
                        <a:pt x="6"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26" tIns="45662" rIns="91326" bIns="45662" numCol="1" anchor="t" anchorCtr="0" compatLnSpc="1"/>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defTabSz="1218565">
                    <a:defRPr/>
                  </a:pPr>
                  <a:endParaRPr lang="zh-CN" altLang="en-US" sz="2400" dirty="0">
                    <a:ea typeface="方正兰亭黑简体" panose="02000000000000000000" pitchFamily="2" charset="-122"/>
                  </a:endParaRPr>
                </a:p>
              </p:txBody>
            </p:sp>
            <p:sp>
              <p:nvSpPr>
                <p:cNvPr id="95" name="Freeform 85"/>
                <p:cNvSpPr>
                  <a:spLocks noEditPoints="1"/>
                </p:cNvSpPr>
                <p:nvPr/>
              </p:nvSpPr>
              <p:spPr bwMode="auto">
                <a:xfrm>
                  <a:off x="6242050" y="3343275"/>
                  <a:ext cx="111125" cy="330200"/>
                </a:xfrm>
                <a:custGeom>
                  <a:avLst/>
                  <a:gdLst>
                    <a:gd name="T0" fmla="*/ 26 w 29"/>
                    <a:gd name="T1" fmla="*/ 86 h 86"/>
                    <a:gd name="T2" fmla="*/ 3 w 29"/>
                    <a:gd name="T3" fmla="*/ 86 h 86"/>
                    <a:gd name="T4" fmla="*/ 0 w 29"/>
                    <a:gd name="T5" fmla="*/ 83 h 86"/>
                    <a:gd name="T6" fmla="*/ 0 w 29"/>
                    <a:gd name="T7" fmla="*/ 3 h 86"/>
                    <a:gd name="T8" fmla="*/ 3 w 29"/>
                    <a:gd name="T9" fmla="*/ 0 h 86"/>
                    <a:gd name="T10" fmla="*/ 26 w 29"/>
                    <a:gd name="T11" fmla="*/ 0 h 86"/>
                    <a:gd name="T12" fmla="*/ 29 w 29"/>
                    <a:gd name="T13" fmla="*/ 3 h 86"/>
                    <a:gd name="T14" fmla="*/ 29 w 29"/>
                    <a:gd name="T15" fmla="*/ 83 h 86"/>
                    <a:gd name="T16" fmla="*/ 26 w 29"/>
                    <a:gd name="T17" fmla="*/ 86 h 86"/>
                    <a:gd name="T18" fmla="*/ 5 w 29"/>
                    <a:gd name="T19" fmla="*/ 80 h 86"/>
                    <a:gd name="T20" fmla="*/ 23 w 29"/>
                    <a:gd name="T21" fmla="*/ 80 h 86"/>
                    <a:gd name="T22" fmla="*/ 23 w 29"/>
                    <a:gd name="T23" fmla="*/ 6 h 86"/>
                    <a:gd name="T24" fmla="*/ 5 w 29"/>
                    <a:gd name="T25" fmla="*/ 6 h 86"/>
                    <a:gd name="T26" fmla="*/ 5 w 29"/>
                    <a:gd name="T27"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86">
                      <a:moveTo>
                        <a:pt x="26" y="86"/>
                      </a:moveTo>
                      <a:cubicBezTo>
                        <a:pt x="3" y="86"/>
                        <a:pt x="3" y="86"/>
                        <a:pt x="3" y="86"/>
                      </a:cubicBezTo>
                      <a:cubicBezTo>
                        <a:pt x="1" y="86"/>
                        <a:pt x="0" y="84"/>
                        <a:pt x="0" y="83"/>
                      </a:cubicBezTo>
                      <a:cubicBezTo>
                        <a:pt x="0" y="3"/>
                        <a:pt x="0" y="3"/>
                        <a:pt x="0" y="3"/>
                      </a:cubicBezTo>
                      <a:cubicBezTo>
                        <a:pt x="0" y="2"/>
                        <a:pt x="1" y="0"/>
                        <a:pt x="3" y="0"/>
                      </a:cubicBezTo>
                      <a:cubicBezTo>
                        <a:pt x="26" y="0"/>
                        <a:pt x="26" y="0"/>
                        <a:pt x="26" y="0"/>
                      </a:cubicBezTo>
                      <a:cubicBezTo>
                        <a:pt x="27" y="0"/>
                        <a:pt x="29" y="2"/>
                        <a:pt x="29" y="3"/>
                      </a:cubicBezTo>
                      <a:cubicBezTo>
                        <a:pt x="29" y="83"/>
                        <a:pt x="29" y="83"/>
                        <a:pt x="29" y="83"/>
                      </a:cubicBezTo>
                      <a:cubicBezTo>
                        <a:pt x="29" y="84"/>
                        <a:pt x="27" y="86"/>
                        <a:pt x="26" y="86"/>
                      </a:cubicBezTo>
                      <a:close/>
                      <a:moveTo>
                        <a:pt x="5" y="80"/>
                      </a:moveTo>
                      <a:cubicBezTo>
                        <a:pt x="23" y="80"/>
                        <a:pt x="23" y="80"/>
                        <a:pt x="23" y="80"/>
                      </a:cubicBezTo>
                      <a:cubicBezTo>
                        <a:pt x="23" y="6"/>
                        <a:pt x="23" y="6"/>
                        <a:pt x="23" y="6"/>
                      </a:cubicBezTo>
                      <a:cubicBezTo>
                        <a:pt x="5" y="6"/>
                        <a:pt x="5" y="6"/>
                        <a:pt x="5" y="6"/>
                      </a:cubicBezTo>
                      <a:lnTo>
                        <a:pt x="5"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26" tIns="45662" rIns="91326" bIns="45662" numCol="1" anchor="t" anchorCtr="0" compatLnSpc="1"/>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defTabSz="1218565">
                    <a:defRPr/>
                  </a:pPr>
                  <a:endParaRPr lang="zh-CN" altLang="en-US" sz="2400" dirty="0">
                    <a:ea typeface="方正兰亭黑简体" panose="02000000000000000000" pitchFamily="2" charset="-122"/>
                  </a:endParaRPr>
                </a:p>
              </p:txBody>
            </p:sp>
            <p:sp>
              <p:nvSpPr>
                <p:cNvPr id="96" name="Freeform 86"/>
                <p:cNvSpPr/>
                <p:nvPr/>
              </p:nvSpPr>
              <p:spPr bwMode="auto">
                <a:xfrm>
                  <a:off x="5840413" y="3186113"/>
                  <a:ext cx="501650" cy="241300"/>
                </a:xfrm>
                <a:custGeom>
                  <a:avLst/>
                  <a:gdLst>
                    <a:gd name="T0" fmla="*/ 105 w 131"/>
                    <a:gd name="T1" fmla="*/ 0 h 63"/>
                    <a:gd name="T2" fmla="*/ 105 w 131"/>
                    <a:gd name="T3" fmla="*/ 4 h 63"/>
                    <a:gd name="T4" fmla="*/ 122 w 131"/>
                    <a:gd name="T5" fmla="*/ 4 h 63"/>
                    <a:gd name="T6" fmla="*/ 83 w 131"/>
                    <a:gd name="T7" fmla="*/ 40 h 63"/>
                    <a:gd name="T8" fmla="*/ 49 w 131"/>
                    <a:gd name="T9" fmla="*/ 14 h 63"/>
                    <a:gd name="T10" fmla="*/ 45 w 131"/>
                    <a:gd name="T11" fmla="*/ 14 h 63"/>
                    <a:gd name="T12" fmla="*/ 1 w 131"/>
                    <a:gd name="T13" fmla="*/ 58 h 63"/>
                    <a:gd name="T14" fmla="*/ 1 w 131"/>
                    <a:gd name="T15" fmla="*/ 62 h 63"/>
                    <a:gd name="T16" fmla="*/ 3 w 131"/>
                    <a:gd name="T17" fmla="*/ 63 h 63"/>
                    <a:gd name="T18" fmla="*/ 5 w 131"/>
                    <a:gd name="T19" fmla="*/ 62 h 63"/>
                    <a:gd name="T20" fmla="*/ 47 w 131"/>
                    <a:gd name="T21" fmla="*/ 20 h 63"/>
                    <a:gd name="T22" fmla="*/ 81 w 131"/>
                    <a:gd name="T23" fmla="*/ 46 h 63"/>
                    <a:gd name="T24" fmla="*/ 85 w 131"/>
                    <a:gd name="T25" fmla="*/ 46 h 63"/>
                    <a:gd name="T26" fmla="*/ 126 w 131"/>
                    <a:gd name="T27" fmla="*/ 8 h 63"/>
                    <a:gd name="T28" fmla="*/ 125 w 131"/>
                    <a:gd name="T29" fmla="*/ 26 h 63"/>
                    <a:gd name="T30" fmla="*/ 129 w 131"/>
                    <a:gd name="T31" fmla="*/ 26 h 63"/>
                    <a:gd name="T32" fmla="*/ 131 w 131"/>
                    <a:gd name="T33" fmla="*/ 0 h 63"/>
                    <a:gd name="T34" fmla="*/ 105 w 131"/>
                    <a:gd name="T35"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63">
                      <a:moveTo>
                        <a:pt x="105" y="0"/>
                      </a:moveTo>
                      <a:cubicBezTo>
                        <a:pt x="105" y="4"/>
                        <a:pt x="105" y="4"/>
                        <a:pt x="105" y="4"/>
                      </a:cubicBezTo>
                      <a:cubicBezTo>
                        <a:pt x="122" y="4"/>
                        <a:pt x="122" y="4"/>
                        <a:pt x="122" y="4"/>
                      </a:cubicBezTo>
                      <a:cubicBezTo>
                        <a:pt x="83" y="40"/>
                        <a:pt x="83" y="40"/>
                        <a:pt x="83" y="40"/>
                      </a:cubicBezTo>
                      <a:cubicBezTo>
                        <a:pt x="49" y="14"/>
                        <a:pt x="49" y="14"/>
                        <a:pt x="49" y="14"/>
                      </a:cubicBezTo>
                      <a:cubicBezTo>
                        <a:pt x="48" y="13"/>
                        <a:pt x="46" y="13"/>
                        <a:pt x="45" y="14"/>
                      </a:cubicBezTo>
                      <a:cubicBezTo>
                        <a:pt x="1" y="58"/>
                        <a:pt x="1" y="58"/>
                        <a:pt x="1" y="58"/>
                      </a:cubicBezTo>
                      <a:cubicBezTo>
                        <a:pt x="0" y="59"/>
                        <a:pt x="0" y="61"/>
                        <a:pt x="1" y="62"/>
                      </a:cubicBezTo>
                      <a:cubicBezTo>
                        <a:pt x="2" y="62"/>
                        <a:pt x="2" y="63"/>
                        <a:pt x="3" y="63"/>
                      </a:cubicBezTo>
                      <a:cubicBezTo>
                        <a:pt x="4" y="63"/>
                        <a:pt x="4" y="62"/>
                        <a:pt x="5" y="62"/>
                      </a:cubicBezTo>
                      <a:cubicBezTo>
                        <a:pt x="47" y="20"/>
                        <a:pt x="47" y="20"/>
                        <a:pt x="47" y="20"/>
                      </a:cubicBezTo>
                      <a:cubicBezTo>
                        <a:pt x="81" y="46"/>
                        <a:pt x="81" y="46"/>
                        <a:pt x="81" y="46"/>
                      </a:cubicBezTo>
                      <a:cubicBezTo>
                        <a:pt x="82" y="47"/>
                        <a:pt x="84" y="47"/>
                        <a:pt x="85" y="46"/>
                      </a:cubicBezTo>
                      <a:cubicBezTo>
                        <a:pt x="126" y="8"/>
                        <a:pt x="126" y="8"/>
                        <a:pt x="126" y="8"/>
                      </a:cubicBezTo>
                      <a:cubicBezTo>
                        <a:pt x="125" y="26"/>
                        <a:pt x="125" y="26"/>
                        <a:pt x="125" y="26"/>
                      </a:cubicBezTo>
                      <a:cubicBezTo>
                        <a:pt x="129" y="26"/>
                        <a:pt x="129" y="26"/>
                        <a:pt x="129" y="26"/>
                      </a:cubicBezTo>
                      <a:cubicBezTo>
                        <a:pt x="131" y="0"/>
                        <a:pt x="131" y="0"/>
                        <a:pt x="131" y="0"/>
                      </a:cubicBezTo>
                      <a:lnTo>
                        <a:pt x="10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26" tIns="45662" rIns="91326" bIns="45662" numCol="1" anchor="t" anchorCtr="0" compatLnSpc="1"/>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defTabSz="1218565">
                    <a:defRPr/>
                  </a:pPr>
                  <a:endParaRPr lang="zh-CN" altLang="en-US" sz="2400" dirty="0">
                    <a:ea typeface="方正兰亭黑简体" panose="02000000000000000000" pitchFamily="2" charset="-122"/>
                  </a:endParaRPr>
                </a:p>
              </p:txBody>
            </p:sp>
          </p:grpSp>
          <p:sp>
            <p:nvSpPr>
              <p:cNvPr id="91" name="Freeform 381"/>
              <p:cNvSpPr/>
              <p:nvPr/>
            </p:nvSpPr>
            <p:spPr bwMode="auto">
              <a:xfrm>
                <a:off x="1353034" y="3681020"/>
                <a:ext cx="421805" cy="426460"/>
              </a:xfrm>
              <a:custGeom>
                <a:avLst/>
                <a:gdLst>
                  <a:gd name="T0" fmla="*/ 714 w 1429"/>
                  <a:gd name="T1" fmla="*/ 0 h 1458"/>
                  <a:gd name="T2" fmla="*/ 714 w 1429"/>
                  <a:gd name="T3" fmla="*/ 0 h 1458"/>
                  <a:gd name="T4" fmla="*/ 0 w 1429"/>
                  <a:gd name="T5" fmla="*/ 714 h 1458"/>
                  <a:gd name="T6" fmla="*/ 543 w 1429"/>
                  <a:gd name="T7" fmla="*/ 1408 h 1458"/>
                  <a:gd name="T8" fmla="*/ 609 w 1429"/>
                  <a:gd name="T9" fmla="*/ 1458 h 1458"/>
                  <a:gd name="T10" fmla="*/ 678 w 1429"/>
                  <a:gd name="T11" fmla="*/ 1388 h 1458"/>
                  <a:gd name="T12" fmla="*/ 609 w 1429"/>
                  <a:gd name="T13" fmla="*/ 1319 h 1458"/>
                  <a:gd name="T14" fmla="*/ 557 w 1429"/>
                  <a:gd name="T15" fmla="*/ 1343 h 1458"/>
                  <a:gd name="T16" fmla="*/ 66 w 1429"/>
                  <a:gd name="T17" fmla="*/ 714 h 1458"/>
                  <a:gd name="T18" fmla="*/ 714 w 1429"/>
                  <a:gd name="T19" fmla="*/ 66 h 1458"/>
                  <a:gd name="T20" fmla="*/ 1362 w 1429"/>
                  <a:gd name="T21" fmla="*/ 714 h 1458"/>
                  <a:gd name="T22" fmla="*/ 875 w 1429"/>
                  <a:gd name="T23" fmla="*/ 1342 h 1458"/>
                  <a:gd name="T24" fmla="*/ 823 w 1429"/>
                  <a:gd name="T25" fmla="*/ 1318 h 1458"/>
                  <a:gd name="T26" fmla="*/ 753 w 1429"/>
                  <a:gd name="T27" fmla="*/ 1387 h 1458"/>
                  <a:gd name="T28" fmla="*/ 823 w 1429"/>
                  <a:gd name="T29" fmla="*/ 1457 h 1458"/>
                  <a:gd name="T30" fmla="*/ 889 w 1429"/>
                  <a:gd name="T31" fmla="*/ 1407 h 1458"/>
                  <a:gd name="T32" fmla="*/ 1429 w 1429"/>
                  <a:gd name="T33" fmla="*/ 714 h 1458"/>
                  <a:gd name="T34" fmla="*/ 714 w 1429"/>
                  <a:gd name="T35" fmla="*/ 0 h 1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9" h="1458">
                    <a:moveTo>
                      <a:pt x="714" y="0"/>
                    </a:moveTo>
                    <a:lnTo>
                      <a:pt x="714" y="0"/>
                    </a:lnTo>
                    <a:cubicBezTo>
                      <a:pt x="320" y="0"/>
                      <a:pt x="0" y="320"/>
                      <a:pt x="0" y="714"/>
                    </a:cubicBezTo>
                    <a:cubicBezTo>
                      <a:pt x="0" y="1043"/>
                      <a:pt x="229" y="1330"/>
                      <a:pt x="543" y="1408"/>
                    </a:cubicBezTo>
                    <a:cubicBezTo>
                      <a:pt x="551" y="1436"/>
                      <a:pt x="577" y="1458"/>
                      <a:pt x="609" y="1458"/>
                    </a:cubicBezTo>
                    <a:cubicBezTo>
                      <a:pt x="647" y="1458"/>
                      <a:pt x="678" y="1426"/>
                      <a:pt x="678" y="1388"/>
                    </a:cubicBezTo>
                    <a:cubicBezTo>
                      <a:pt x="678" y="1350"/>
                      <a:pt x="647" y="1319"/>
                      <a:pt x="609" y="1319"/>
                    </a:cubicBezTo>
                    <a:cubicBezTo>
                      <a:pt x="588" y="1319"/>
                      <a:pt x="569" y="1328"/>
                      <a:pt x="557" y="1343"/>
                    </a:cubicBezTo>
                    <a:cubicBezTo>
                      <a:pt x="273" y="1271"/>
                      <a:pt x="66" y="1011"/>
                      <a:pt x="66" y="714"/>
                    </a:cubicBezTo>
                    <a:cubicBezTo>
                      <a:pt x="66" y="357"/>
                      <a:pt x="357" y="66"/>
                      <a:pt x="714" y="66"/>
                    </a:cubicBezTo>
                    <a:cubicBezTo>
                      <a:pt x="1072" y="66"/>
                      <a:pt x="1362" y="357"/>
                      <a:pt x="1362" y="714"/>
                    </a:cubicBezTo>
                    <a:cubicBezTo>
                      <a:pt x="1362" y="1010"/>
                      <a:pt x="1157" y="1270"/>
                      <a:pt x="875" y="1342"/>
                    </a:cubicBezTo>
                    <a:cubicBezTo>
                      <a:pt x="862" y="1327"/>
                      <a:pt x="843" y="1318"/>
                      <a:pt x="823" y="1318"/>
                    </a:cubicBezTo>
                    <a:cubicBezTo>
                      <a:pt x="784" y="1318"/>
                      <a:pt x="753" y="1349"/>
                      <a:pt x="753" y="1387"/>
                    </a:cubicBezTo>
                    <a:cubicBezTo>
                      <a:pt x="753" y="1425"/>
                      <a:pt x="784" y="1457"/>
                      <a:pt x="823" y="1457"/>
                    </a:cubicBezTo>
                    <a:cubicBezTo>
                      <a:pt x="854" y="1457"/>
                      <a:pt x="880" y="1436"/>
                      <a:pt x="889" y="1407"/>
                    </a:cubicBezTo>
                    <a:cubicBezTo>
                      <a:pt x="1201" y="1328"/>
                      <a:pt x="1429" y="1042"/>
                      <a:pt x="1429" y="714"/>
                    </a:cubicBezTo>
                    <a:cubicBezTo>
                      <a:pt x="1429" y="320"/>
                      <a:pt x="1108" y="0"/>
                      <a:pt x="714" y="0"/>
                    </a:cubicBezTo>
                    <a:close/>
                  </a:path>
                </a:pathLst>
              </a:custGeom>
              <a:grpFill/>
              <a:ln w="0">
                <a:noFill/>
                <a:prstDash val="solid"/>
                <a:round/>
              </a:ln>
            </p:spPr>
            <p:txBody>
              <a:bodyPr/>
              <a:lstStyle/>
              <a:p>
                <a:pPr defTabSz="511175">
                  <a:defRPr/>
                </a:pPr>
                <a:endParaRPr lang="zh-CN" altLang="en-US" sz="1350" kern="0" dirty="0">
                  <a:ea typeface="方正兰亭黑简体" panose="02000000000000000000" pitchFamily="2" charset="-122"/>
                </a:endParaRPr>
              </a:p>
            </p:txBody>
          </p:sp>
        </p:grpSp>
        <p:sp>
          <p:nvSpPr>
            <p:cNvPr id="97" name="文本框 170"/>
            <p:cNvSpPr txBox="1"/>
            <p:nvPr/>
          </p:nvSpPr>
          <p:spPr>
            <a:xfrm>
              <a:off x="4215006" y="5552515"/>
              <a:ext cx="820738" cy="330860"/>
            </a:xfrm>
            <a:prstGeom prst="rect">
              <a:avLst/>
            </a:prstGeom>
            <a:noFill/>
          </p:spPr>
          <p:txBody>
            <a:bodyPr wrap="none" lIns="0" tIns="0" rIns="0" bIns="0" rtlCol="0">
              <a:spAutoFit/>
            </a:bodyPr>
            <a:lstStyle/>
            <a:p>
              <a:pPr defTabSz="685165">
                <a:spcAft>
                  <a:spcPts val="300"/>
                </a:spcAft>
              </a:pPr>
              <a:r>
                <a:rPr lang="zh-CN" altLang="en-US" sz="1100" b="1" dirty="0"/>
                <a:t>大规模</a:t>
              </a:r>
              <a:endParaRPr lang="en-US" altLang="zh-CN" sz="1100" b="1" dirty="0"/>
            </a:p>
            <a:p>
              <a:pPr defTabSz="685165">
                <a:spcAft>
                  <a:spcPts val="300"/>
                </a:spcAft>
              </a:pPr>
              <a:r>
                <a:rPr lang="zh-CN" altLang="en-US" sz="800" b="1" dirty="0"/>
                <a:t>百亿</a:t>
              </a:r>
              <a:r>
                <a:rPr lang="zh-CN" altLang="en-US" sz="800" dirty="0"/>
                <a:t>节点，</a:t>
              </a:r>
              <a:r>
                <a:rPr lang="zh-CN" altLang="en-US" sz="800" b="1" dirty="0"/>
                <a:t>千亿</a:t>
              </a:r>
              <a:r>
                <a:rPr lang="zh-CN" altLang="en-US" sz="800" dirty="0"/>
                <a:t>边</a:t>
              </a:r>
              <a:endParaRPr lang="zh-CN" altLang="en-US" sz="800" dirty="0"/>
            </a:p>
          </p:txBody>
        </p:sp>
        <p:sp>
          <p:nvSpPr>
            <p:cNvPr id="98" name="文本框 171"/>
            <p:cNvSpPr txBox="1"/>
            <p:nvPr/>
          </p:nvSpPr>
          <p:spPr>
            <a:xfrm>
              <a:off x="6065031" y="5493171"/>
              <a:ext cx="833585" cy="453970"/>
            </a:xfrm>
            <a:prstGeom prst="rect">
              <a:avLst/>
            </a:prstGeom>
            <a:noFill/>
          </p:spPr>
          <p:txBody>
            <a:bodyPr wrap="square" lIns="0" tIns="0" rIns="0" bIns="0" rtlCol="0">
              <a:spAutoFit/>
            </a:bodyPr>
            <a:lstStyle/>
            <a:p>
              <a:pPr defTabSz="685165">
                <a:spcAft>
                  <a:spcPts val="300"/>
                </a:spcAft>
              </a:pPr>
              <a:r>
                <a:rPr lang="zh-CN" altLang="en-US" sz="1100" b="1" dirty="0"/>
                <a:t>高性能</a:t>
              </a:r>
              <a:endParaRPr lang="en-US" altLang="zh-CN" sz="1100" b="1" dirty="0"/>
            </a:p>
            <a:p>
              <a:pPr defTabSz="685165">
                <a:spcAft>
                  <a:spcPts val="300"/>
                </a:spcAft>
              </a:pPr>
              <a:r>
                <a:rPr lang="zh-CN" altLang="en-US" sz="800" dirty="0"/>
                <a:t>单实例</a:t>
              </a:r>
              <a:r>
                <a:rPr lang="en-US" altLang="zh-CN" sz="800" b="1" dirty="0"/>
                <a:t>2W+QPS</a:t>
              </a:r>
              <a:r>
                <a:rPr lang="zh-CN" altLang="en-US" sz="800" b="1" dirty="0"/>
                <a:t>，秒</a:t>
              </a:r>
              <a:r>
                <a:rPr lang="zh-CN" altLang="en-US" sz="800" dirty="0"/>
                <a:t>级响应</a:t>
              </a:r>
              <a:endParaRPr lang="en-US" altLang="zh-CN" sz="800" dirty="0"/>
            </a:p>
          </p:txBody>
        </p:sp>
        <p:sp>
          <p:nvSpPr>
            <p:cNvPr id="99" name="矩形 98"/>
            <p:cNvSpPr/>
            <p:nvPr/>
          </p:nvSpPr>
          <p:spPr>
            <a:xfrm>
              <a:off x="9639644" y="5493171"/>
              <a:ext cx="985366" cy="577081"/>
            </a:xfrm>
            <a:prstGeom prst="rect">
              <a:avLst/>
            </a:prstGeom>
          </p:spPr>
          <p:txBody>
            <a:bodyPr wrap="square" lIns="0" tIns="0" rIns="0" bIns="0">
              <a:spAutoFit/>
            </a:bodyPr>
            <a:lstStyle/>
            <a:p>
              <a:pPr defTabSz="685165">
                <a:spcAft>
                  <a:spcPts val="300"/>
                </a:spcAft>
              </a:pPr>
              <a:r>
                <a:rPr lang="zh-CN" altLang="en-US" sz="1100" b="1" dirty="0"/>
                <a:t>简单易用</a:t>
              </a:r>
              <a:endParaRPr lang="en-US" altLang="zh-CN" sz="1100" b="1" dirty="0"/>
            </a:p>
            <a:p>
              <a:pPr defTabSz="685165">
                <a:spcAft>
                  <a:spcPts val="300"/>
                </a:spcAft>
              </a:pPr>
              <a:r>
                <a:rPr lang="zh-CN" altLang="zh-CN" sz="800" b="1" dirty="0"/>
                <a:t>向导式</a:t>
              </a:r>
              <a:r>
                <a:rPr lang="zh-CN" altLang="zh-CN" sz="800" dirty="0"/>
                <a:t>分析</a:t>
              </a:r>
              <a:r>
                <a:rPr lang="en-US" altLang="zh-CN" sz="800" dirty="0"/>
                <a:t>+</a:t>
              </a:r>
              <a:r>
                <a:rPr lang="en-US" altLang="zh-CN" sz="800" b="1" dirty="0"/>
                <a:t> Gremlin</a:t>
              </a:r>
              <a:r>
                <a:rPr lang="zh-CN" altLang="en-US" sz="800" dirty="0"/>
                <a:t>查询</a:t>
              </a:r>
              <a:r>
                <a:rPr lang="en-US" altLang="zh-CN" sz="800" b="1" dirty="0"/>
                <a:t>+</a:t>
              </a:r>
              <a:r>
                <a:rPr lang="zh-CN" altLang="zh-CN" sz="800" b="1" dirty="0"/>
                <a:t>可视化</a:t>
              </a:r>
              <a:r>
                <a:rPr lang="zh-CN" altLang="zh-CN" sz="800" dirty="0"/>
                <a:t>展现</a:t>
              </a:r>
              <a:endParaRPr lang="en-US" sz="800" b="1" dirty="0"/>
            </a:p>
          </p:txBody>
        </p:sp>
        <p:sp>
          <p:nvSpPr>
            <p:cNvPr id="100" name="文本框 181"/>
            <p:cNvSpPr txBox="1"/>
            <p:nvPr/>
          </p:nvSpPr>
          <p:spPr>
            <a:xfrm>
              <a:off x="7873991" y="5493171"/>
              <a:ext cx="762387" cy="453970"/>
            </a:xfrm>
            <a:prstGeom prst="rect">
              <a:avLst/>
            </a:prstGeom>
            <a:noFill/>
          </p:spPr>
          <p:txBody>
            <a:bodyPr wrap="square" lIns="0" tIns="0" rIns="0" bIns="0" rtlCol="0">
              <a:spAutoFit/>
            </a:bodyPr>
            <a:lstStyle/>
            <a:p>
              <a:pPr defTabSz="685165">
                <a:spcAft>
                  <a:spcPts val="300"/>
                </a:spcAft>
              </a:pPr>
              <a:r>
                <a:rPr lang="zh-CN" altLang="en-US" sz="1100" b="1" dirty="0"/>
                <a:t>一体化</a:t>
              </a:r>
              <a:endParaRPr lang="en-US" altLang="zh-CN" sz="1100" dirty="0"/>
            </a:p>
            <a:p>
              <a:pPr defTabSz="685165">
                <a:spcAft>
                  <a:spcPts val="300"/>
                </a:spcAft>
              </a:pPr>
              <a:r>
                <a:rPr lang="zh-CN" altLang="en-US" sz="800" dirty="0"/>
                <a:t>查询</a:t>
              </a:r>
              <a:r>
                <a:rPr lang="en-US" altLang="zh-CN" sz="800" dirty="0"/>
                <a:t>+</a:t>
              </a:r>
              <a:r>
                <a:rPr lang="zh-CN" altLang="en-US" sz="800" dirty="0"/>
                <a:t>分析，集成丰富算法</a:t>
              </a:r>
              <a:endParaRPr lang="zh-CN" altLang="en-US" sz="800" dirty="0"/>
            </a:p>
          </p:txBody>
        </p:sp>
        <p:grpSp>
          <p:nvGrpSpPr>
            <p:cNvPr id="101" name="组合 100"/>
            <p:cNvGrpSpPr/>
            <p:nvPr/>
          </p:nvGrpSpPr>
          <p:grpSpPr>
            <a:xfrm>
              <a:off x="5620143" y="5521115"/>
              <a:ext cx="356649" cy="381778"/>
              <a:chOff x="2540565" y="3907256"/>
              <a:chExt cx="396000" cy="396000"/>
            </a:xfrm>
            <a:solidFill>
              <a:schemeClr val="tx1">
                <a:lumMod val="25000"/>
                <a:lumOff val="75000"/>
              </a:schemeClr>
            </a:solidFill>
          </p:grpSpPr>
          <p:pic>
            <p:nvPicPr>
              <p:cNvPr id="102" name="图片 101"/>
              <p:cNvPicPr>
                <a:picLocks noChangeAspect="1"/>
              </p:cNvPicPr>
              <p:nvPr/>
            </p:nvPicPr>
            <p:blipFill>
              <a:blip r:embed="rId5" cstate="screen">
                <a:clrChange>
                  <a:clrFrom>
                    <a:srgbClr val="FFFFFF"/>
                  </a:clrFrom>
                  <a:clrTo>
                    <a:srgbClr val="FFFFFF">
                      <a:alpha val="0"/>
                    </a:srgbClr>
                  </a:clrTo>
                </a:clrChange>
                <a:lum bright="70000" contrast="-70000"/>
              </a:blip>
              <a:stretch>
                <a:fillRect/>
              </a:stretch>
            </p:blipFill>
            <p:spPr>
              <a:xfrm>
                <a:off x="2630071" y="3996762"/>
                <a:ext cx="216988" cy="216988"/>
              </a:xfrm>
              <a:prstGeom prst="rect">
                <a:avLst/>
              </a:prstGeom>
              <a:grpFill/>
            </p:spPr>
          </p:pic>
          <p:sp>
            <p:nvSpPr>
              <p:cNvPr id="103" name="Freeform 381"/>
              <p:cNvSpPr/>
              <p:nvPr/>
            </p:nvSpPr>
            <p:spPr bwMode="auto">
              <a:xfrm>
                <a:off x="2540565" y="3907256"/>
                <a:ext cx="396000" cy="396000"/>
              </a:xfrm>
              <a:custGeom>
                <a:avLst/>
                <a:gdLst>
                  <a:gd name="T0" fmla="*/ 714 w 1429"/>
                  <a:gd name="T1" fmla="*/ 0 h 1458"/>
                  <a:gd name="T2" fmla="*/ 714 w 1429"/>
                  <a:gd name="T3" fmla="*/ 0 h 1458"/>
                  <a:gd name="T4" fmla="*/ 0 w 1429"/>
                  <a:gd name="T5" fmla="*/ 714 h 1458"/>
                  <a:gd name="T6" fmla="*/ 543 w 1429"/>
                  <a:gd name="T7" fmla="*/ 1408 h 1458"/>
                  <a:gd name="T8" fmla="*/ 609 w 1429"/>
                  <a:gd name="T9" fmla="*/ 1458 h 1458"/>
                  <a:gd name="T10" fmla="*/ 678 w 1429"/>
                  <a:gd name="T11" fmla="*/ 1388 h 1458"/>
                  <a:gd name="T12" fmla="*/ 609 w 1429"/>
                  <a:gd name="T13" fmla="*/ 1319 h 1458"/>
                  <a:gd name="T14" fmla="*/ 557 w 1429"/>
                  <a:gd name="T15" fmla="*/ 1343 h 1458"/>
                  <a:gd name="T16" fmla="*/ 66 w 1429"/>
                  <a:gd name="T17" fmla="*/ 714 h 1458"/>
                  <a:gd name="T18" fmla="*/ 714 w 1429"/>
                  <a:gd name="T19" fmla="*/ 66 h 1458"/>
                  <a:gd name="T20" fmla="*/ 1362 w 1429"/>
                  <a:gd name="T21" fmla="*/ 714 h 1458"/>
                  <a:gd name="T22" fmla="*/ 875 w 1429"/>
                  <a:gd name="T23" fmla="*/ 1342 h 1458"/>
                  <a:gd name="T24" fmla="*/ 823 w 1429"/>
                  <a:gd name="T25" fmla="*/ 1318 h 1458"/>
                  <a:gd name="T26" fmla="*/ 753 w 1429"/>
                  <a:gd name="T27" fmla="*/ 1387 h 1458"/>
                  <a:gd name="T28" fmla="*/ 823 w 1429"/>
                  <a:gd name="T29" fmla="*/ 1457 h 1458"/>
                  <a:gd name="T30" fmla="*/ 889 w 1429"/>
                  <a:gd name="T31" fmla="*/ 1407 h 1458"/>
                  <a:gd name="T32" fmla="*/ 1429 w 1429"/>
                  <a:gd name="T33" fmla="*/ 714 h 1458"/>
                  <a:gd name="T34" fmla="*/ 714 w 1429"/>
                  <a:gd name="T35" fmla="*/ 0 h 1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9" h="1458">
                    <a:moveTo>
                      <a:pt x="714" y="0"/>
                    </a:moveTo>
                    <a:lnTo>
                      <a:pt x="714" y="0"/>
                    </a:lnTo>
                    <a:cubicBezTo>
                      <a:pt x="320" y="0"/>
                      <a:pt x="0" y="320"/>
                      <a:pt x="0" y="714"/>
                    </a:cubicBezTo>
                    <a:cubicBezTo>
                      <a:pt x="0" y="1043"/>
                      <a:pt x="229" y="1330"/>
                      <a:pt x="543" y="1408"/>
                    </a:cubicBezTo>
                    <a:cubicBezTo>
                      <a:pt x="551" y="1436"/>
                      <a:pt x="577" y="1458"/>
                      <a:pt x="609" y="1458"/>
                    </a:cubicBezTo>
                    <a:cubicBezTo>
                      <a:pt x="647" y="1458"/>
                      <a:pt x="678" y="1426"/>
                      <a:pt x="678" y="1388"/>
                    </a:cubicBezTo>
                    <a:cubicBezTo>
                      <a:pt x="678" y="1350"/>
                      <a:pt x="647" y="1319"/>
                      <a:pt x="609" y="1319"/>
                    </a:cubicBezTo>
                    <a:cubicBezTo>
                      <a:pt x="588" y="1319"/>
                      <a:pt x="569" y="1328"/>
                      <a:pt x="557" y="1343"/>
                    </a:cubicBezTo>
                    <a:cubicBezTo>
                      <a:pt x="273" y="1271"/>
                      <a:pt x="66" y="1011"/>
                      <a:pt x="66" y="714"/>
                    </a:cubicBezTo>
                    <a:cubicBezTo>
                      <a:pt x="66" y="357"/>
                      <a:pt x="357" y="66"/>
                      <a:pt x="714" y="66"/>
                    </a:cubicBezTo>
                    <a:cubicBezTo>
                      <a:pt x="1072" y="66"/>
                      <a:pt x="1362" y="357"/>
                      <a:pt x="1362" y="714"/>
                    </a:cubicBezTo>
                    <a:cubicBezTo>
                      <a:pt x="1362" y="1010"/>
                      <a:pt x="1157" y="1270"/>
                      <a:pt x="875" y="1342"/>
                    </a:cubicBezTo>
                    <a:cubicBezTo>
                      <a:pt x="862" y="1327"/>
                      <a:pt x="843" y="1318"/>
                      <a:pt x="823" y="1318"/>
                    </a:cubicBezTo>
                    <a:cubicBezTo>
                      <a:pt x="784" y="1318"/>
                      <a:pt x="753" y="1349"/>
                      <a:pt x="753" y="1387"/>
                    </a:cubicBezTo>
                    <a:cubicBezTo>
                      <a:pt x="753" y="1425"/>
                      <a:pt x="784" y="1457"/>
                      <a:pt x="823" y="1457"/>
                    </a:cubicBezTo>
                    <a:cubicBezTo>
                      <a:pt x="854" y="1457"/>
                      <a:pt x="880" y="1436"/>
                      <a:pt x="889" y="1407"/>
                    </a:cubicBezTo>
                    <a:cubicBezTo>
                      <a:pt x="1201" y="1328"/>
                      <a:pt x="1429" y="1042"/>
                      <a:pt x="1429" y="714"/>
                    </a:cubicBezTo>
                    <a:cubicBezTo>
                      <a:pt x="1429" y="320"/>
                      <a:pt x="1108" y="0"/>
                      <a:pt x="714" y="0"/>
                    </a:cubicBezTo>
                    <a:close/>
                  </a:path>
                </a:pathLst>
              </a:custGeom>
              <a:grpFill/>
              <a:ln w="0">
                <a:noFill/>
                <a:prstDash val="solid"/>
                <a:round/>
              </a:ln>
            </p:spPr>
            <p:txBody>
              <a:bodyPr/>
              <a:lstStyle/>
              <a:p>
                <a:pPr defTabSz="511175">
                  <a:defRPr/>
                </a:pPr>
                <a:endParaRPr lang="zh-CN" altLang="en-US" sz="1350" kern="0" dirty="0">
                  <a:ea typeface="方正兰亭黑简体" panose="02000000000000000000" pitchFamily="2" charset="-122"/>
                </a:endParaRPr>
              </a:p>
            </p:txBody>
          </p:sp>
        </p:grpSp>
        <p:grpSp>
          <p:nvGrpSpPr>
            <p:cNvPr id="104" name="组合 103"/>
            <p:cNvGrpSpPr/>
            <p:nvPr/>
          </p:nvGrpSpPr>
          <p:grpSpPr>
            <a:xfrm>
              <a:off x="7454960" y="5521115"/>
              <a:ext cx="356649" cy="381778"/>
              <a:chOff x="4675876" y="3907256"/>
              <a:chExt cx="396000" cy="396000"/>
            </a:xfrm>
            <a:solidFill>
              <a:schemeClr val="tx1">
                <a:lumMod val="25000"/>
                <a:lumOff val="75000"/>
              </a:schemeClr>
            </a:solidFill>
          </p:grpSpPr>
          <p:pic>
            <p:nvPicPr>
              <p:cNvPr id="105" name="图片 104"/>
              <p:cNvPicPr>
                <a:picLocks noChangeAspect="1"/>
              </p:cNvPicPr>
              <p:nvPr/>
            </p:nvPicPr>
            <p:blipFill>
              <a:blip r:embed="rId6" cstate="screen"/>
              <a:stretch>
                <a:fillRect/>
              </a:stretch>
            </p:blipFill>
            <p:spPr>
              <a:xfrm>
                <a:off x="4744596" y="3968675"/>
                <a:ext cx="271260" cy="271260"/>
              </a:xfrm>
              <a:prstGeom prst="rect">
                <a:avLst/>
              </a:prstGeom>
              <a:grpFill/>
            </p:spPr>
          </p:pic>
          <p:sp>
            <p:nvSpPr>
              <p:cNvPr id="106" name="Freeform 381"/>
              <p:cNvSpPr/>
              <p:nvPr/>
            </p:nvSpPr>
            <p:spPr bwMode="auto">
              <a:xfrm>
                <a:off x="4675876" y="3907256"/>
                <a:ext cx="396000" cy="396000"/>
              </a:xfrm>
              <a:custGeom>
                <a:avLst/>
                <a:gdLst>
                  <a:gd name="T0" fmla="*/ 714 w 1429"/>
                  <a:gd name="T1" fmla="*/ 0 h 1458"/>
                  <a:gd name="T2" fmla="*/ 714 w 1429"/>
                  <a:gd name="T3" fmla="*/ 0 h 1458"/>
                  <a:gd name="T4" fmla="*/ 0 w 1429"/>
                  <a:gd name="T5" fmla="*/ 714 h 1458"/>
                  <a:gd name="T6" fmla="*/ 543 w 1429"/>
                  <a:gd name="T7" fmla="*/ 1408 h 1458"/>
                  <a:gd name="T8" fmla="*/ 609 w 1429"/>
                  <a:gd name="T9" fmla="*/ 1458 h 1458"/>
                  <a:gd name="T10" fmla="*/ 678 w 1429"/>
                  <a:gd name="T11" fmla="*/ 1388 h 1458"/>
                  <a:gd name="T12" fmla="*/ 609 w 1429"/>
                  <a:gd name="T13" fmla="*/ 1319 h 1458"/>
                  <a:gd name="T14" fmla="*/ 557 w 1429"/>
                  <a:gd name="T15" fmla="*/ 1343 h 1458"/>
                  <a:gd name="T16" fmla="*/ 66 w 1429"/>
                  <a:gd name="T17" fmla="*/ 714 h 1458"/>
                  <a:gd name="T18" fmla="*/ 714 w 1429"/>
                  <a:gd name="T19" fmla="*/ 66 h 1458"/>
                  <a:gd name="T20" fmla="*/ 1362 w 1429"/>
                  <a:gd name="T21" fmla="*/ 714 h 1458"/>
                  <a:gd name="T22" fmla="*/ 875 w 1429"/>
                  <a:gd name="T23" fmla="*/ 1342 h 1458"/>
                  <a:gd name="T24" fmla="*/ 823 w 1429"/>
                  <a:gd name="T25" fmla="*/ 1318 h 1458"/>
                  <a:gd name="T26" fmla="*/ 753 w 1429"/>
                  <a:gd name="T27" fmla="*/ 1387 h 1458"/>
                  <a:gd name="T28" fmla="*/ 823 w 1429"/>
                  <a:gd name="T29" fmla="*/ 1457 h 1458"/>
                  <a:gd name="T30" fmla="*/ 889 w 1429"/>
                  <a:gd name="T31" fmla="*/ 1407 h 1458"/>
                  <a:gd name="T32" fmla="*/ 1429 w 1429"/>
                  <a:gd name="T33" fmla="*/ 714 h 1458"/>
                  <a:gd name="T34" fmla="*/ 714 w 1429"/>
                  <a:gd name="T35" fmla="*/ 0 h 1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9" h="1458">
                    <a:moveTo>
                      <a:pt x="714" y="0"/>
                    </a:moveTo>
                    <a:lnTo>
                      <a:pt x="714" y="0"/>
                    </a:lnTo>
                    <a:cubicBezTo>
                      <a:pt x="320" y="0"/>
                      <a:pt x="0" y="320"/>
                      <a:pt x="0" y="714"/>
                    </a:cubicBezTo>
                    <a:cubicBezTo>
                      <a:pt x="0" y="1043"/>
                      <a:pt x="229" y="1330"/>
                      <a:pt x="543" y="1408"/>
                    </a:cubicBezTo>
                    <a:cubicBezTo>
                      <a:pt x="551" y="1436"/>
                      <a:pt x="577" y="1458"/>
                      <a:pt x="609" y="1458"/>
                    </a:cubicBezTo>
                    <a:cubicBezTo>
                      <a:pt x="647" y="1458"/>
                      <a:pt x="678" y="1426"/>
                      <a:pt x="678" y="1388"/>
                    </a:cubicBezTo>
                    <a:cubicBezTo>
                      <a:pt x="678" y="1350"/>
                      <a:pt x="647" y="1319"/>
                      <a:pt x="609" y="1319"/>
                    </a:cubicBezTo>
                    <a:cubicBezTo>
                      <a:pt x="588" y="1319"/>
                      <a:pt x="569" y="1328"/>
                      <a:pt x="557" y="1343"/>
                    </a:cubicBezTo>
                    <a:cubicBezTo>
                      <a:pt x="273" y="1271"/>
                      <a:pt x="66" y="1011"/>
                      <a:pt x="66" y="714"/>
                    </a:cubicBezTo>
                    <a:cubicBezTo>
                      <a:pt x="66" y="357"/>
                      <a:pt x="357" y="66"/>
                      <a:pt x="714" y="66"/>
                    </a:cubicBezTo>
                    <a:cubicBezTo>
                      <a:pt x="1072" y="66"/>
                      <a:pt x="1362" y="357"/>
                      <a:pt x="1362" y="714"/>
                    </a:cubicBezTo>
                    <a:cubicBezTo>
                      <a:pt x="1362" y="1010"/>
                      <a:pt x="1157" y="1270"/>
                      <a:pt x="875" y="1342"/>
                    </a:cubicBezTo>
                    <a:cubicBezTo>
                      <a:pt x="862" y="1327"/>
                      <a:pt x="843" y="1318"/>
                      <a:pt x="823" y="1318"/>
                    </a:cubicBezTo>
                    <a:cubicBezTo>
                      <a:pt x="784" y="1318"/>
                      <a:pt x="753" y="1349"/>
                      <a:pt x="753" y="1387"/>
                    </a:cubicBezTo>
                    <a:cubicBezTo>
                      <a:pt x="753" y="1425"/>
                      <a:pt x="784" y="1457"/>
                      <a:pt x="823" y="1457"/>
                    </a:cubicBezTo>
                    <a:cubicBezTo>
                      <a:pt x="854" y="1457"/>
                      <a:pt x="880" y="1436"/>
                      <a:pt x="889" y="1407"/>
                    </a:cubicBezTo>
                    <a:cubicBezTo>
                      <a:pt x="1201" y="1328"/>
                      <a:pt x="1429" y="1042"/>
                      <a:pt x="1429" y="714"/>
                    </a:cubicBezTo>
                    <a:cubicBezTo>
                      <a:pt x="1429" y="320"/>
                      <a:pt x="1108" y="0"/>
                      <a:pt x="714" y="0"/>
                    </a:cubicBezTo>
                    <a:close/>
                  </a:path>
                </a:pathLst>
              </a:custGeom>
              <a:grpFill/>
              <a:ln w="0">
                <a:noFill/>
                <a:prstDash val="solid"/>
                <a:round/>
              </a:ln>
            </p:spPr>
            <p:txBody>
              <a:bodyPr/>
              <a:lstStyle/>
              <a:p>
                <a:pPr defTabSz="511175">
                  <a:defRPr/>
                </a:pPr>
                <a:endParaRPr lang="zh-CN" altLang="en-US" sz="1350" kern="0" dirty="0">
                  <a:ea typeface="方正兰亭黑简体" panose="02000000000000000000" pitchFamily="2" charset="-122"/>
                </a:endParaRPr>
              </a:p>
            </p:txBody>
          </p:sp>
        </p:grpSp>
        <p:sp>
          <p:nvSpPr>
            <p:cNvPr id="107" name="Freeform 381"/>
            <p:cNvSpPr/>
            <p:nvPr/>
          </p:nvSpPr>
          <p:spPr bwMode="auto">
            <a:xfrm>
              <a:off x="9211882" y="5520570"/>
              <a:ext cx="356649" cy="381778"/>
            </a:xfrm>
            <a:custGeom>
              <a:avLst/>
              <a:gdLst>
                <a:gd name="T0" fmla="*/ 714 w 1429"/>
                <a:gd name="T1" fmla="*/ 0 h 1458"/>
                <a:gd name="T2" fmla="*/ 714 w 1429"/>
                <a:gd name="T3" fmla="*/ 0 h 1458"/>
                <a:gd name="T4" fmla="*/ 0 w 1429"/>
                <a:gd name="T5" fmla="*/ 714 h 1458"/>
                <a:gd name="T6" fmla="*/ 543 w 1429"/>
                <a:gd name="T7" fmla="*/ 1408 h 1458"/>
                <a:gd name="T8" fmla="*/ 609 w 1429"/>
                <a:gd name="T9" fmla="*/ 1458 h 1458"/>
                <a:gd name="T10" fmla="*/ 678 w 1429"/>
                <a:gd name="T11" fmla="*/ 1388 h 1458"/>
                <a:gd name="T12" fmla="*/ 609 w 1429"/>
                <a:gd name="T13" fmla="*/ 1319 h 1458"/>
                <a:gd name="T14" fmla="*/ 557 w 1429"/>
                <a:gd name="T15" fmla="*/ 1343 h 1458"/>
                <a:gd name="T16" fmla="*/ 66 w 1429"/>
                <a:gd name="T17" fmla="*/ 714 h 1458"/>
                <a:gd name="T18" fmla="*/ 714 w 1429"/>
                <a:gd name="T19" fmla="*/ 66 h 1458"/>
                <a:gd name="T20" fmla="*/ 1362 w 1429"/>
                <a:gd name="T21" fmla="*/ 714 h 1458"/>
                <a:gd name="T22" fmla="*/ 875 w 1429"/>
                <a:gd name="T23" fmla="*/ 1342 h 1458"/>
                <a:gd name="T24" fmla="*/ 823 w 1429"/>
                <a:gd name="T25" fmla="*/ 1318 h 1458"/>
                <a:gd name="T26" fmla="*/ 753 w 1429"/>
                <a:gd name="T27" fmla="*/ 1387 h 1458"/>
                <a:gd name="T28" fmla="*/ 823 w 1429"/>
                <a:gd name="T29" fmla="*/ 1457 h 1458"/>
                <a:gd name="T30" fmla="*/ 889 w 1429"/>
                <a:gd name="T31" fmla="*/ 1407 h 1458"/>
                <a:gd name="T32" fmla="*/ 1429 w 1429"/>
                <a:gd name="T33" fmla="*/ 714 h 1458"/>
                <a:gd name="T34" fmla="*/ 714 w 1429"/>
                <a:gd name="T35" fmla="*/ 0 h 1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9" h="1458">
                  <a:moveTo>
                    <a:pt x="714" y="0"/>
                  </a:moveTo>
                  <a:lnTo>
                    <a:pt x="714" y="0"/>
                  </a:lnTo>
                  <a:cubicBezTo>
                    <a:pt x="320" y="0"/>
                    <a:pt x="0" y="320"/>
                    <a:pt x="0" y="714"/>
                  </a:cubicBezTo>
                  <a:cubicBezTo>
                    <a:pt x="0" y="1043"/>
                    <a:pt x="229" y="1330"/>
                    <a:pt x="543" y="1408"/>
                  </a:cubicBezTo>
                  <a:cubicBezTo>
                    <a:pt x="551" y="1436"/>
                    <a:pt x="577" y="1458"/>
                    <a:pt x="609" y="1458"/>
                  </a:cubicBezTo>
                  <a:cubicBezTo>
                    <a:pt x="647" y="1458"/>
                    <a:pt x="678" y="1426"/>
                    <a:pt x="678" y="1388"/>
                  </a:cubicBezTo>
                  <a:cubicBezTo>
                    <a:pt x="678" y="1350"/>
                    <a:pt x="647" y="1319"/>
                    <a:pt x="609" y="1319"/>
                  </a:cubicBezTo>
                  <a:cubicBezTo>
                    <a:pt x="588" y="1319"/>
                    <a:pt x="569" y="1328"/>
                    <a:pt x="557" y="1343"/>
                  </a:cubicBezTo>
                  <a:cubicBezTo>
                    <a:pt x="273" y="1271"/>
                    <a:pt x="66" y="1011"/>
                    <a:pt x="66" y="714"/>
                  </a:cubicBezTo>
                  <a:cubicBezTo>
                    <a:pt x="66" y="357"/>
                    <a:pt x="357" y="66"/>
                    <a:pt x="714" y="66"/>
                  </a:cubicBezTo>
                  <a:cubicBezTo>
                    <a:pt x="1072" y="66"/>
                    <a:pt x="1362" y="357"/>
                    <a:pt x="1362" y="714"/>
                  </a:cubicBezTo>
                  <a:cubicBezTo>
                    <a:pt x="1362" y="1010"/>
                    <a:pt x="1157" y="1270"/>
                    <a:pt x="875" y="1342"/>
                  </a:cubicBezTo>
                  <a:cubicBezTo>
                    <a:pt x="862" y="1327"/>
                    <a:pt x="843" y="1318"/>
                    <a:pt x="823" y="1318"/>
                  </a:cubicBezTo>
                  <a:cubicBezTo>
                    <a:pt x="784" y="1318"/>
                    <a:pt x="753" y="1349"/>
                    <a:pt x="753" y="1387"/>
                  </a:cubicBezTo>
                  <a:cubicBezTo>
                    <a:pt x="753" y="1425"/>
                    <a:pt x="784" y="1457"/>
                    <a:pt x="823" y="1457"/>
                  </a:cubicBezTo>
                  <a:cubicBezTo>
                    <a:pt x="854" y="1457"/>
                    <a:pt x="880" y="1436"/>
                    <a:pt x="889" y="1407"/>
                  </a:cubicBezTo>
                  <a:cubicBezTo>
                    <a:pt x="1201" y="1328"/>
                    <a:pt x="1429" y="1042"/>
                    <a:pt x="1429" y="714"/>
                  </a:cubicBezTo>
                  <a:cubicBezTo>
                    <a:pt x="1429" y="320"/>
                    <a:pt x="1108" y="0"/>
                    <a:pt x="714" y="0"/>
                  </a:cubicBezTo>
                  <a:close/>
                </a:path>
              </a:pathLst>
            </a:custGeom>
            <a:solidFill>
              <a:schemeClr val="tx1">
                <a:lumMod val="25000"/>
                <a:lumOff val="75000"/>
              </a:schemeClr>
            </a:solidFill>
            <a:ln w="0">
              <a:noFill/>
              <a:prstDash val="solid"/>
              <a:round/>
            </a:ln>
          </p:spPr>
          <p:txBody>
            <a:bodyPr/>
            <a:lstStyle/>
            <a:p>
              <a:pPr defTabSz="511175">
                <a:defRPr/>
              </a:pPr>
              <a:endParaRPr lang="zh-CN" altLang="en-US" sz="1350" kern="0" dirty="0">
                <a:ea typeface="方正兰亭黑简体" panose="02000000000000000000" pitchFamily="2" charset="-122"/>
              </a:endParaRPr>
            </a:p>
          </p:txBody>
        </p:sp>
      </p:grpSp>
      <p:grpSp>
        <p:nvGrpSpPr>
          <p:cNvPr id="124" name="组合 123"/>
          <p:cNvGrpSpPr/>
          <p:nvPr/>
        </p:nvGrpSpPr>
        <p:grpSpPr>
          <a:xfrm>
            <a:off x="1257115" y="2435417"/>
            <a:ext cx="3933102" cy="2425741"/>
            <a:chOff x="8087759" y="3605959"/>
            <a:chExt cx="3844372" cy="2426689"/>
          </a:xfrm>
        </p:grpSpPr>
        <p:grpSp>
          <p:nvGrpSpPr>
            <p:cNvPr id="116" name="组合 115"/>
            <p:cNvGrpSpPr/>
            <p:nvPr/>
          </p:nvGrpSpPr>
          <p:grpSpPr>
            <a:xfrm>
              <a:off x="9341921" y="3952100"/>
              <a:ext cx="2590210" cy="1514299"/>
              <a:chOff x="2879128" y="2049300"/>
              <a:chExt cx="2202134" cy="1291499"/>
            </a:xfrm>
          </p:grpSpPr>
          <p:sp>
            <p:nvSpPr>
              <p:cNvPr id="117" name="Freeform 8"/>
              <p:cNvSpPr/>
              <p:nvPr/>
            </p:nvSpPr>
            <p:spPr bwMode="auto">
              <a:xfrm>
                <a:off x="2879128" y="2049300"/>
                <a:ext cx="2202134" cy="1291499"/>
              </a:xfrm>
              <a:custGeom>
                <a:avLst/>
                <a:gdLst/>
                <a:ahLst/>
                <a:cxnLst>
                  <a:cxn ang="0">
                    <a:pos x="5492" y="1876"/>
                  </a:cxn>
                  <a:cxn ang="0">
                    <a:pos x="5426" y="1682"/>
                  </a:cxn>
                  <a:cxn ang="0">
                    <a:pos x="5326" y="1506"/>
                  </a:cxn>
                  <a:cxn ang="0">
                    <a:pos x="5198" y="1350"/>
                  </a:cxn>
                  <a:cxn ang="0">
                    <a:pos x="5046" y="1220"/>
                  </a:cxn>
                  <a:cxn ang="0">
                    <a:pos x="4874" y="1116"/>
                  </a:cxn>
                  <a:cxn ang="0">
                    <a:pos x="4682" y="1042"/>
                  </a:cxn>
                  <a:cxn ang="0">
                    <a:pos x="4476" y="1004"/>
                  </a:cxn>
                  <a:cxn ang="0">
                    <a:pos x="4302" y="1002"/>
                  </a:cxn>
                  <a:cxn ang="0">
                    <a:pos x="4184" y="898"/>
                  </a:cxn>
                  <a:cxn ang="0">
                    <a:pos x="4060" y="694"/>
                  </a:cxn>
                  <a:cxn ang="0">
                    <a:pos x="3908" y="512"/>
                  </a:cxn>
                  <a:cxn ang="0">
                    <a:pos x="3732" y="352"/>
                  </a:cxn>
                  <a:cxn ang="0">
                    <a:pos x="3534" y="218"/>
                  </a:cxn>
                  <a:cxn ang="0">
                    <a:pos x="3316" y="114"/>
                  </a:cxn>
                  <a:cxn ang="0">
                    <a:pos x="3084" y="42"/>
                  </a:cxn>
                  <a:cxn ang="0">
                    <a:pos x="2838" y="4"/>
                  </a:cxn>
                  <a:cxn ang="0">
                    <a:pos x="2630" y="2"/>
                  </a:cxn>
                  <a:cxn ang="0">
                    <a:pos x="2318" y="46"/>
                  </a:cxn>
                  <a:cxn ang="0">
                    <a:pos x="2026" y="146"/>
                  </a:cxn>
                  <a:cxn ang="0">
                    <a:pos x="1764" y="296"/>
                  </a:cxn>
                  <a:cxn ang="0">
                    <a:pos x="1532" y="490"/>
                  </a:cxn>
                  <a:cxn ang="0">
                    <a:pos x="1340" y="724"/>
                  </a:cxn>
                  <a:cxn ang="0">
                    <a:pos x="1194" y="988"/>
                  </a:cxn>
                  <a:cxn ang="0">
                    <a:pos x="1096" y="1280"/>
                  </a:cxn>
                  <a:cxn ang="0">
                    <a:pos x="1058" y="1514"/>
                  </a:cxn>
                  <a:cxn ang="0">
                    <a:pos x="908" y="1500"/>
                  </a:cxn>
                  <a:cxn ang="0">
                    <a:pos x="770" y="1510"/>
                  </a:cxn>
                  <a:cxn ang="0">
                    <a:pos x="596" y="1556"/>
                  </a:cxn>
                  <a:cxn ang="0">
                    <a:pos x="436" y="1632"/>
                  </a:cxn>
                  <a:cxn ang="0">
                    <a:pos x="296" y="1736"/>
                  </a:cxn>
                  <a:cxn ang="0">
                    <a:pos x="180" y="1864"/>
                  </a:cxn>
                  <a:cxn ang="0">
                    <a:pos x="90" y="2014"/>
                  </a:cxn>
                  <a:cxn ang="0">
                    <a:pos x="28" y="2182"/>
                  </a:cxn>
                  <a:cxn ang="0">
                    <a:pos x="0" y="2362"/>
                  </a:cxn>
                  <a:cxn ang="0">
                    <a:pos x="4" y="2500"/>
                  </a:cxn>
                  <a:cxn ang="0">
                    <a:pos x="40" y="2678"/>
                  </a:cxn>
                  <a:cxn ang="0">
                    <a:pos x="110" y="2840"/>
                  </a:cxn>
                  <a:cxn ang="0">
                    <a:pos x="206" y="2986"/>
                  </a:cxn>
                  <a:cxn ang="0">
                    <a:pos x="330" y="3108"/>
                  </a:cxn>
                  <a:cxn ang="0">
                    <a:pos x="474" y="3206"/>
                  </a:cxn>
                  <a:cxn ang="0">
                    <a:pos x="638" y="3276"/>
                  </a:cxn>
                  <a:cxn ang="0">
                    <a:pos x="814" y="3312"/>
                  </a:cxn>
                  <a:cxn ang="0">
                    <a:pos x="5486" y="3316"/>
                  </a:cxn>
                  <a:cxn ang="0">
                    <a:pos x="5620" y="3302"/>
                  </a:cxn>
                  <a:cxn ang="0">
                    <a:pos x="5746" y="3264"/>
                  </a:cxn>
                  <a:cxn ang="0">
                    <a:pos x="5860" y="3202"/>
                  </a:cxn>
                  <a:cxn ang="0">
                    <a:pos x="5958" y="3120"/>
                  </a:cxn>
                  <a:cxn ang="0">
                    <a:pos x="6040" y="3022"/>
                  </a:cxn>
                  <a:cxn ang="0">
                    <a:pos x="6102" y="2908"/>
                  </a:cxn>
                  <a:cxn ang="0">
                    <a:pos x="6140" y="2782"/>
                  </a:cxn>
                  <a:cxn ang="0">
                    <a:pos x="6154" y="2646"/>
                  </a:cxn>
                  <a:cxn ang="0">
                    <a:pos x="6146" y="2548"/>
                  </a:cxn>
                  <a:cxn ang="0">
                    <a:pos x="6116" y="2422"/>
                  </a:cxn>
                  <a:cxn ang="0">
                    <a:pos x="6062" y="2308"/>
                  </a:cxn>
                  <a:cxn ang="0">
                    <a:pos x="5988" y="2206"/>
                  </a:cxn>
                  <a:cxn ang="0">
                    <a:pos x="5898" y="2120"/>
                  </a:cxn>
                  <a:cxn ang="0">
                    <a:pos x="5792" y="2054"/>
                  </a:cxn>
                  <a:cxn ang="0">
                    <a:pos x="5674" y="2006"/>
                  </a:cxn>
                  <a:cxn ang="0">
                    <a:pos x="5546" y="1982"/>
                  </a:cxn>
                </a:cxnLst>
                <a:rect l="0" t="0" r="r" b="b"/>
                <a:pathLst>
                  <a:path w="6154" h="3316">
                    <a:moveTo>
                      <a:pt x="5512" y="1980"/>
                    </a:moveTo>
                    <a:lnTo>
                      <a:pt x="5512" y="1980"/>
                    </a:lnTo>
                    <a:lnTo>
                      <a:pt x="5504" y="1928"/>
                    </a:lnTo>
                    <a:lnTo>
                      <a:pt x="5492" y="1876"/>
                    </a:lnTo>
                    <a:lnTo>
                      <a:pt x="5478" y="1826"/>
                    </a:lnTo>
                    <a:lnTo>
                      <a:pt x="5462" y="1778"/>
                    </a:lnTo>
                    <a:lnTo>
                      <a:pt x="5446" y="1730"/>
                    </a:lnTo>
                    <a:lnTo>
                      <a:pt x="5426" y="1682"/>
                    </a:lnTo>
                    <a:lnTo>
                      <a:pt x="5404" y="1636"/>
                    </a:lnTo>
                    <a:lnTo>
                      <a:pt x="5380" y="1592"/>
                    </a:lnTo>
                    <a:lnTo>
                      <a:pt x="5354" y="1548"/>
                    </a:lnTo>
                    <a:lnTo>
                      <a:pt x="5326" y="1506"/>
                    </a:lnTo>
                    <a:lnTo>
                      <a:pt x="5296" y="1466"/>
                    </a:lnTo>
                    <a:lnTo>
                      <a:pt x="5266" y="1426"/>
                    </a:lnTo>
                    <a:lnTo>
                      <a:pt x="5234" y="1388"/>
                    </a:lnTo>
                    <a:lnTo>
                      <a:pt x="5198" y="1350"/>
                    </a:lnTo>
                    <a:lnTo>
                      <a:pt x="5162" y="1316"/>
                    </a:lnTo>
                    <a:lnTo>
                      <a:pt x="5126" y="1282"/>
                    </a:lnTo>
                    <a:lnTo>
                      <a:pt x="5086" y="1250"/>
                    </a:lnTo>
                    <a:lnTo>
                      <a:pt x="5046" y="1220"/>
                    </a:lnTo>
                    <a:lnTo>
                      <a:pt x="5006" y="1190"/>
                    </a:lnTo>
                    <a:lnTo>
                      <a:pt x="4962" y="1164"/>
                    </a:lnTo>
                    <a:lnTo>
                      <a:pt x="4918" y="1138"/>
                    </a:lnTo>
                    <a:lnTo>
                      <a:pt x="4874" y="1116"/>
                    </a:lnTo>
                    <a:lnTo>
                      <a:pt x="4826" y="1094"/>
                    </a:lnTo>
                    <a:lnTo>
                      <a:pt x="4780" y="1074"/>
                    </a:lnTo>
                    <a:lnTo>
                      <a:pt x="4732" y="1058"/>
                    </a:lnTo>
                    <a:lnTo>
                      <a:pt x="4682" y="1042"/>
                    </a:lnTo>
                    <a:lnTo>
                      <a:pt x="4632" y="1030"/>
                    </a:lnTo>
                    <a:lnTo>
                      <a:pt x="4580" y="1020"/>
                    </a:lnTo>
                    <a:lnTo>
                      <a:pt x="4528" y="1010"/>
                    </a:lnTo>
                    <a:lnTo>
                      <a:pt x="4476" y="1004"/>
                    </a:lnTo>
                    <a:lnTo>
                      <a:pt x="4422" y="1002"/>
                    </a:lnTo>
                    <a:lnTo>
                      <a:pt x="4368" y="1000"/>
                    </a:lnTo>
                    <a:lnTo>
                      <a:pt x="4368" y="1000"/>
                    </a:lnTo>
                    <a:lnTo>
                      <a:pt x="4302" y="1002"/>
                    </a:lnTo>
                    <a:lnTo>
                      <a:pt x="4236" y="1008"/>
                    </a:lnTo>
                    <a:lnTo>
                      <a:pt x="4236" y="1008"/>
                    </a:lnTo>
                    <a:lnTo>
                      <a:pt x="4212" y="952"/>
                    </a:lnTo>
                    <a:lnTo>
                      <a:pt x="4184" y="898"/>
                    </a:lnTo>
                    <a:lnTo>
                      <a:pt x="4156" y="846"/>
                    </a:lnTo>
                    <a:lnTo>
                      <a:pt x="4126" y="794"/>
                    </a:lnTo>
                    <a:lnTo>
                      <a:pt x="4094" y="744"/>
                    </a:lnTo>
                    <a:lnTo>
                      <a:pt x="4060" y="694"/>
                    </a:lnTo>
                    <a:lnTo>
                      <a:pt x="4024" y="646"/>
                    </a:lnTo>
                    <a:lnTo>
                      <a:pt x="3988" y="600"/>
                    </a:lnTo>
                    <a:lnTo>
                      <a:pt x="3948" y="554"/>
                    </a:lnTo>
                    <a:lnTo>
                      <a:pt x="3908" y="512"/>
                    </a:lnTo>
                    <a:lnTo>
                      <a:pt x="3866" y="470"/>
                    </a:lnTo>
                    <a:lnTo>
                      <a:pt x="3822" y="428"/>
                    </a:lnTo>
                    <a:lnTo>
                      <a:pt x="3778" y="390"/>
                    </a:lnTo>
                    <a:lnTo>
                      <a:pt x="3732" y="352"/>
                    </a:lnTo>
                    <a:lnTo>
                      <a:pt x="3684" y="316"/>
                    </a:lnTo>
                    <a:lnTo>
                      <a:pt x="3636" y="282"/>
                    </a:lnTo>
                    <a:lnTo>
                      <a:pt x="3586" y="248"/>
                    </a:lnTo>
                    <a:lnTo>
                      <a:pt x="3534" y="218"/>
                    </a:lnTo>
                    <a:lnTo>
                      <a:pt x="3482" y="190"/>
                    </a:lnTo>
                    <a:lnTo>
                      <a:pt x="3428" y="162"/>
                    </a:lnTo>
                    <a:lnTo>
                      <a:pt x="3372" y="138"/>
                    </a:lnTo>
                    <a:lnTo>
                      <a:pt x="3316" y="114"/>
                    </a:lnTo>
                    <a:lnTo>
                      <a:pt x="3260" y="92"/>
                    </a:lnTo>
                    <a:lnTo>
                      <a:pt x="3202" y="74"/>
                    </a:lnTo>
                    <a:lnTo>
                      <a:pt x="3144" y="56"/>
                    </a:lnTo>
                    <a:lnTo>
                      <a:pt x="3084" y="42"/>
                    </a:lnTo>
                    <a:lnTo>
                      <a:pt x="3024" y="30"/>
                    </a:lnTo>
                    <a:lnTo>
                      <a:pt x="2962" y="18"/>
                    </a:lnTo>
                    <a:lnTo>
                      <a:pt x="2900" y="10"/>
                    </a:lnTo>
                    <a:lnTo>
                      <a:pt x="2838" y="4"/>
                    </a:lnTo>
                    <a:lnTo>
                      <a:pt x="2774" y="0"/>
                    </a:lnTo>
                    <a:lnTo>
                      <a:pt x="2710" y="0"/>
                    </a:lnTo>
                    <a:lnTo>
                      <a:pt x="2710" y="0"/>
                    </a:lnTo>
                    <a:lnTo>
                      <a:pt x="2630" y="2"/>
                    </a:lnTo>
                    <a:lnTo>
                      <a:pt x="2550" y="8"/>
                    </a:lnTo>
                    <a:lnTo>
                      <a:pt x="2472" y="16"/>
                    </a:lnTo>
                    <a:lnTo>
                      <a:pt x="2394" y="30"/>
                    </a:lnTo>
                    <a:lnTo>
                      <a:pt x="2318" y="46"/>
                    </a:lnTo>
                    <a:lnTo>
                      <a:pt x="2242" y="66"/>
                    </a:lnTo>
                    <a:lnTo>
                      <a:pt x="2168" y="90"/>
                    </a:lnTo>
                    <a:lnTo>
                      <a:pt x="2096" y="116"/>
                    </a:lnTo>
                    <a:lnTo>
                      <a:pt x="2026" y="146"/>
                    </a:lnTo>
                    <a:lnTo>
                      <a:pt x="1958" y="180"/>
                    </a:lnTo>
                    <a:lnTo>
                      <a:pt x="1892" y="216"/>
                    </a:lnTo>
                    <a:lnTo>
                      <a:pt x="1826" y="256"/>
                    </a:lnTo>
                    <a:lnTo>
                      <a:pt x="1764" y="296"/>
                    </a:lnTo>
                    <a:lnTo>
                      <a:pt x="1702" y="342"/>
                    </a:lnTo>
                    <a:lnTo>
                      <a:pt x="1644" y="388"/>
                    </a:lnTo>
                    <a:lnTo>
                      <a:pt x="1586" y="438"/>
                    </a:lnTo>
                    <a:lnTo>
                      <a:pt x="1532" y="490"/>
                    </a:lnTo>
                    <a:lnTo>
                      <a:pt x="1480" y="546"/>
                    </a:lnTo>
                    <a:lnTo>
                      <a:pt x="1432" y="602"/>
                    </a:lnTo>
                    <a:lnTo>
                      <a:pt x="1386" y="662"/>
                    </a:lnTo>
                    <a:lnTo>
                      <a:pt x="1340" y="724"/>
                    </a:lnTo>
                    <a:lnTo>
                      <a:pt x="1300" y="786"/>
                    </a:lnTo>
                    <a:lnTo>
                      <a:pt x="1262" y="852"/>
                    </a:lnTo>
                    <a:lnTo>
                      <a:pt x="1226" y="920"/>
                    </a:lnTo>
                    <a:lnTo>
                      <a:pt x="1194" y="988"/>
                    </a:lnTo>
                    <a:lnTo>
                      <a:pt x="1164" y="1058"/>
                    </a:lnTo>
                    <a:lnTo>
                      <a:pt x="1138" y="1132"/>
                    </a:lnTo>
                    <a:lnTo>
                      <a:pt x="1116" y="1204"/>
                    </a:lnTo>
                    <a:lnTo>
                      <a:pt x="1096" y="1280"/>
                    </a:lnTo>
                    <a:lnTo>
                      <a:pt x="1080" y="1356"/>
                    </a:lnTo>
                    <a:lnTo>
                      <a:pt x="1068" y="1434"/>
                    </a:lnTo>
                    <a:lnTo>
                      <a:pt x="1058" y="1514"/>
                    </a:lnTo>
                    <a:lnTo>
                      <a:pt x="1058" y="1514"/>
                    </a:lnTo>
                    <a:lnTo>
                      <a:pt x="1022" y="1508"/>
                    </a:lnTo>
                    <a:lnTo>
                      <a:pt x="984" y="1504"/>
                    </a:lnTo>
                    <a:lnTo>
                      <a:pt x="946" y="1500"/>
                    </a:lnTo>
                    <a:lnTo>
                      <a:pt x="908" y="1500"/>
                    </a:lnTo>
                    <a:lnTo>
                      <a:pt x="908" y="1500"/>
                    </a:lnTo>
                    <a:lnTo>
                      <a:pt x="860" y="1502"/>
                    </a:lnTo>
                    <a:lnTo>
                      <a:pt x="814" y="1504"/>
                    </a:lnTo>
                    <a:lnTo>
                      <a:pt x="770" y="1510"/>
                    </a:lnTo>
                    <a:lnTo>
                      <a:pt x="724" y="1518"/>
                    </a:lnTo>
                    <a:lnTo>
                      <a:pt x="680" y="1528"/>
                    </a:lnTo>
                    <a:lnTo>
                      <a:pt x="638" y="1540"/>
                    </a:lnTo>
                    <a:lnTo>
                      <a:pt x="596" y="1556"/>
                    </a:lnTo>
                    <a:lnTo>
                      <a:pt x="554" y="1572"/>
                    </a:lnTo>
                    <a:lnTo>
                      <a:pt x="514" y="1590"/>
                    </a:lnTo>
                    <a:lnTo>
                      <a:pt x="474" y="1610"/>
                    </a:lnTo>
                    <a:lnTo>
                      <a:pt x="436" y="1632"/>
                    </a:lnTo>
                    <a:lnTo>
                      <a:pt x="400" y="1656"/>
                    </a:lnTo>
                    <a:lnTo>
                      <a:pt x="364" y="1680"/>
                    </a:lnTo>
                    <a:lnTo>
                      <a:pt x="330" y="1708"/>
                    </a:lnTo>
                    <a:lnTo>
                      <a:pt x="296" y="1736"/>
                    </a:lnTo>
                    <a:lnTo>
                      <a:pt x="266" y="1766"/>
                    </a:lnTo>
                    <a:lnTo>
                      <a:pt x="236" y="1798"/>
                    </a:lnTo>
                    <a:lnTo>
                      <a:pt x="206" y="1830"/>
                    </a:lnTo>
                    <a:lnTo>
                      <a:pt x="180" y="1864"/>
                    </a:lnTo>
                    <a:lnTo>
                      <a:pt x="154" y="1900"/>
                    </a:lnTo>
                    <a:lnTo>
                      <a:pt x="130" y="1938"/>
                    </a:lnTo>
                    <a:lnTo>
                      <a:pt x="110" y="1976"/>
                    </a:lnTo>
                    <a:lnTo>
                      <a:pt x="90" y="2014"/>
                    </a:lnTo>
                    <a:lnTo>
                      <a:pt x="70" y="2054"/>
                    </a:lnTo>
                    <a:lnTo>
                      <a:pt x="54" y="2096"/>
                    </a:lnTo>
                    <a:lnTo>
                      <a:pt x="40" y="2138"/>
                    </a:lnTo>
                    <a:lnTo>
                      <a:pt x="28" y="2182"/>
                    </a:lnTo>
                    <a:lnTo>
                      <a:pt x="18" y="2224"/>
                    </a:lnTo>
                    <a:lnTo>
                      <a:pt x="10" y="2270"/>
                    </a:lnTo>
                    <a:lnTo>
                      <a:pt x="4" y="2316"/>
                    </a:lnTo>
                    <a:lnTo>
                      <a:pt x="0" y="2362"/>
                    </a:lnTo>
                    <a:lnTo>
                      <a:pt x="0" y="2408"/>
                    </a:lnTo>
                    <a:lnTo>
                      <a:pt x="0" y="2408"/>
                    </a:lnTo>
                    <a:lnTo>
                      <a:pt x="0" y="2454"/>
                    </a:lnTo>
                    <a:lnTo>
                      <a:pt x="4" y="2500"/>
                    </a:lnTo>
                    <a:lnTo>
                      <a:pt x="10" y="2546"/>
                    </a:lnTo>
                    <a:lnTo>
                      <a:pt x="18" y="2590"/>
                    </a:lnTo>
                    <a:lnTo>
                      <a:pt x="28" y="2634"/>
                    </a:lnTo>
                    <a:lnTo>
                      <a:pt x="40" y="2678"/>
                    </a:lnTo>
                    <a:lnTo>
                      <a:pt x="54" y="2720"/>
                    </a:lnTo>
                    <a:lnTo>
                      <a:pt x="70" y="2762"/>
                    </a:lnTo>
                    <a:lnTo>
                      <a:pt x="90" y="2802"/>
                    </a:lnTo>
                    <a:lnTo>
                      <a:pt x="110" y="2840"/>
                    </a:lnTo>
                    <a:lnTo>
                      <a:pt x="130" y="2878"/>
                    </a:lnTo>
                    <a:lnTo>
                      <a:pt x="154" y="2916"/>
                    </a:lnTo>
                    <a:lnTo>
                      <a:pt x="180" y="2952"/>
                    </a:lnTo>
                    <a:lnTo>
                      <a:pt x="206" y="2986"/>
                    </a:lnTo>
                    <a:lnTo>
                      <a:pt x="236" y="3018"/>
                    </a:lnTo>
                    <a:lnTo>
                      <a:pt x="266" y="3050"/>
                    </a:lnTo>
                    <a:lnTo>
                      <a:pt x="296" y="3080"/>
                    </a:lnTo>
                    <a:lnTo>
                      <a:pt x="330" y="3108"/>
                    </a:lnTo>
                    <a:lnTo>
                      <a:pt x="364" y="3136"/>
                    </a:lnTo>
                    <a:lnTo>
                      <a:pt x="400" y="3160"/>
                    </a:lnTo>
                    <a:lnTo>
                      <a:pt x="436" y="3184"/>
                    </a:lnTo>
                    <a:lnTo>
                      <a:pt x="474" y="3206"/>
                    </a:lnTo>
                    <a:lnTo>
                      <a:pt x="514" y="3226"/>
                    </a:lnTo>
                    <a:lnTo>
                      <a:pt x="554" y="3244"/>
                    </a:lnTo>
                    <a:lnTo>
                      <a:pt x="596" y="3260"/>
                    </a:lnTo>
                    <a:lnTo>
                      <a:pt x="638" y="3276"/>
                    </a:lnTo>
                    <a:lnTo>
                      <a:pt x="680" y="3288"/>
                    </a:lnTo>
                    <a:lnTo>
                      <a:pt x="724" y="3298"/>
                    </a:lnTo>
                    <a:lnTo>
                      <a:pt x="770" y="3306"/>
                    </a:lnTo>
                    <a:lnTo>
                      <a:pt x="814" y="3312"/>
                    </a:lnTo>
                    <a:lnTo>
                      <a:pt x="860" y="3314"/>
                    </a:lnTo>
                    <a:lnTo>
                      <a:pt x="908" y="3316"/>
                    </a:lnTo>
                    <a:lnTo>
                      <a:pt x="5486" y="3316"/>
                    </a:lnTo>
                    <a:lnTo>
                      <a:pt x="5486" y="3316"/>
                    </a:lnTo>
                    <a:lnTo>
                      <a:pt x="5520" y="3316"/>
                    </a:lnTo>
                    <a:lnTo>
                      <a:pt x="5554" y="3312"/>
                    </a:lnTo>
                    <a:lnTo>
                      <a:pt x="5588" y="3308"/>
                    </a:lnTo>
                    <a:lnTo>
                      <a:pt x="5620" y="3302"/>
                    </a:lnTo>
                    <a:lnTo>
                      <a:pt x="5652" y="3294"/>
                    </a:lnTo>
                    <a:lnTo>
                      <a:pt x="5684" y="3286"/>
                    </a:lnTo>
                    <a:lnTo>
                      <a:pt x="5716" y="3276"/>
                    </a:lnTo>
                    <a:lnTo>
                      <a:pt x="5746" y="3264"/>
                    </a:lnTo>
                    <a:lnTo>
                      <a:pt x="5776" y="3250"/>
                    </a:lnTo>
                    <a:lnTo>
                      <a:pt x="5804" y="3236"/>
                    </a:lnTo>
                    <a:lnTo>
                      <a:pt x="5832" y="3220"/>
                    </a:lnTo>
                    <a:lnTo>
                      <a:pt x="5860" y="3202"/>
                    </a:lnTo>
                    <a:lnTo>
                      <a:pt x="5886" y="3184"/>
                    </a:lnTo>
                    <a:lnTo>
                      <a:pt x="5910" y="3164"/>
                    </a:lnTo>
                    <a:lnTo>
                      <a:pt x="5934" y="3142"/>
                    </a:lnTo>
                    <a:lnTo>
                      <a:pt x="5958" y="3120"/>
                    </a:lnTo>
                    <a:lnTo>
                      <a:pt x="5980" y="3096"/>
                    </a:lnTo>
                    <a:lnTo>
                      <a:pt x="6002" y="3072"/>
                    </a:lnTo>
                    <a:lnTo>
                      <a:pt x="6022" y="3048"/>
                    </a:lnTo>
                    <a:lnTo>
                      <a:pt x="6040" y="3022"/>
                    </a:lnTo>
                    <a:lnTo>
                      <a:pt x="6058" y="2994"/>
                    </a:lnTo>
                    <a:lnTo>
                      <a:pt x="6074" y="2966"/>
                    </a:lnTo>
                    <a:lnTo>
                      <a:pt x="6088" y="2938"/>
                    </a:lnTo>
                    <a:lnTo>
                      <a:pt x="6102" y="2908"/>
                    </a:lnTo>
                    <a:lnTo>
                      <a:pt x="6114" y="2878"/>
                    </a:lnTo>
                    <a:lnTo>
                      <a:pt x="6124" y="2846"/>
                    </a:lnTo>
                    <a:lnTo>
                      <a:pt x="6134" y="2814"/>
                    </a:lnTo>
                    <a:lnTo>
                      <a:pt x="6140" y="2782"/>
                    </a:lnTo>
                    <a:lnTo>
                      <a:pt x="6146" y="2748"/>
                    </a:lnTo>
                    <a:lnTo>
                      <a:pt x="6150" y="2716"/>
                    </a:lnTo>
                    <a:lnTo>
                      <a:pt x="6154" y="2682"/>
                    </a:lnTo>
                    <a:lnTo>
                      <a:pt x="6154" y="2646"/>
                    </a:lnTo>
                    <a:lnTo>
                      <a:pt x="6154" y="2646"/>
                    </a:lnTo>
                    <a:lnTo>
                      <a:pt x="6154" y="2614"/>
                    </a:lnTo>
                    <a:lnTo>
                      <a:pt x="6150" y="2580"/>
                    </a:lnTo>
                    <a:lnTo>
                      <a:pt x="6146" y="2548"/>
                    </a:lnTo>
                    <a:lnTo>
                      <a:pt x="6142" y="2516"/>
                    </a:lnTo>
                    <a:lnTo>
                      <a:pt x="6134" y="2484"/>
                    </a:lnTo>
                    <a:lnTo>
                      <a:pt x="6126" y="2452"/>
                    </a:lnTo>
                    <a:lnTo>
                      <a:pt x="6116" y="2422"/>
                    </a:lnTo>
                    <a:lnTo>
                      <a:pt x="6104" y="2392"/>
                    </a:lnTo>
                    <a:lnTo>
                      <a:pt x="6092" y="2364"/>
                    </a:lnTo>
                    <a:lnTo>
                      <a:pt x="6078" y="2336"/>
                    </a:lnTo>
                    <a:lnTo>
                      <a:pt x="6062" y="2308"/>
                    </a:lnTo>
                    <a:lnTo>
                      <a:pt x="6046" y="2282"/>
                    </a:lnTo>
                    <a:lnTo>
                      <a:pt x="6028" y="2256"/>
                    </a:lnTo>
                    <a:lnTo>
                      <a:pt x="6008" y="2230"/>
                    </a:lnTo>
                    <a:lnTo>
                      <a:pt x="5988" y="2206"/>
                    </a:lnTo>
                    <a:lnTo>
                      <a:pt x="5968" y="2184"/>
                    </a:lnTo>
                    <a:lnTo>
                      <a:pt x="5946" y="2162"/>
                    </a:lnTo>
                    <a:lnTo>
                      <a:pt x="5922" y="2140"/>
                    </a:lnTo>
                    <a:lnTo>
                      <a:pt x="5898" y="2120"/>
                    </a:lnTo>
                    <a:lnTo>
                      <a:pt x="5872" y="2102"/>
                    </a:lnTo>
                    <a:lnTo>
                      <a:pt x="5846" y="2084"/>
                    </a:lnTo>
                    <a:lnTo>
                      <a:pt x="5820" y="2068"/>
                    </a:lnTo>
                    <a:lnTo>
                      <a:pt x="5792" y="2054"/>
                    </a:lnTo>
                    <a:lnTo>
                      <a:pt x="5764" y="2040"/>
                    </a:lnTo>
                    <a:lnTo>
                      <a:pt x="5734" y="2026"/>
                    </a:lnTo>
                    <a:lnTo>
                      <a:pt x="5704" y="2016"/>
                    </a:lnTo>
                    <a:lnTo>
                      <a:pt x="5674" y="2006"/>
                    </a:lnTo>
                    <a:lnTo>
                      <a:pt x="5642" y="1998"/>
                    </a:lnTo>
                    <a:lnTo>
                      <a:pt x="5612" y="1990"/>
                    </a:lnTo>
                    <a:lnTo>
                      <a:pt x="5578" y="1986"/>
                    </a:lnTo>
                    <a:lnTo>
                      <a:pt x="5546" y="1982"/>
                    </a:lnTo>
                    <a:lnTo>
                      <a:pt x="5512" y="1980"/>
                    </a:lnTo>
                    <a:lnTo>
                      <a:pt x="5512" y="1980"/>
                    </a:lnTo>
                    <a:close/>
                  </a:path>
                </a:pathLst>
              </a:custGeom>
              <a:gradFill flip="none" rotWithShape="1">
                <a:gsLst>
                  <a:gs pos="57000">
                    <a:srgbClr val="0194EF">
                      <a:alpha val="0"/>
                    </a:srgbClr>
                  </a:gs>
                  <a:gs pos="100000">
                    <a:srgbClr val="0194EF">
                      <a:alpha val="30000"/>
                    </a:srgbClr>
                  </a:gs>
                </a:gsLst>
                <a:path path="shape">
                  <a:fillToRect l="50000" t="50000" r="50000" b="50000"/>
                </a:path>
                <a:tileRect/>
              </a:gradFill>
              <a:ln w="12700">
                <a:gradFill flip="none" rotWithShape="1">
                  <a:gsLst>
                    <a:gs pos="0">
                      <a:srgbClr val="00FFFF"/>
                    </a:gs>
                    <a:gs pos="100000">
                      <a:srgbClr val="00ADED">
                        <a:alpha val="54000"/>
                      </a:srgbClr>
                    </a:gs>
                  </a:gsLst>
                  <a:lin ang="16200000" scaled="1"/>
                  <a:tileRect/>
                </a:gradFill>
                <a:headEnd type="none" w="med" len="med"/>
                <a:tailEnd type="none" w="med" len="med"/>
              </a:ln>
              <a:effectLst>
                <a:outerShdw blurRad="76200" dist="63500" dir="8100000" algn="ctr" rotWithShape="0">
                  <a:srgbClr val="000000">
                    <a:alpha val="40000"/>
                  </a:srgbClr>
                </a:outerShdw>
              </a:effectLst>
            </p:spPr>
            <p:style>
              <a:lnRef idx="2">
                <a:schemeClr val="accent2"/>
              </a:lnRef>
              <a:fillRef idx="1">
                <a:schemeClr val="lt1"/>
              </a:fillRef>
              <a:effectRef idx="0">
                <a:schemeClr val="accent2"/>
              </a:effectRef>
              <a:fontRef idx="minor">
                <a:schemeClr val="dk1"/>
              </a:fontRef>
            </p:style>
            <p:txBody>
              <a:bodyPr wrap="square" lIns="0" tIns="0" rIns="0" bIns="0" anchor="ctr" anchorCtr="1"/>
              <a:lstStyle/>
              <a:p>
                <a:pPr algn="ctr" defTabSz="913765"/>
                <a:endParaRPr lang="zh-CN" altLang="en-US" sz="1200" b="1" spc="50" dirty="0">
                  <a:solidFill>
                    <a:srgbClr val="666666"/>
                  </a:solidFill>
                  <a:effectLst>
                    <a:outerShdw blurRad="25400" dir="2700000" algn="tl">
                      <a:srgbClr val="000000">
                        <a:alpha val="30000"/>
                      </a:srgbClr>
                    </a:outerShdw>
                  </a:effectLst>
                  <a:latin typeface="方正兰亭黑简体" panose="02000000000000000000" pitchFamily="2" charset="-122"/>
                  <a:cs typeface="Huawei Sans" panose="020C0503030203020204" pitchFamily="34" charset="0"/>
                </a:endParaRPr>
              </a:p>
            </p:txBody>
          </p:sp>
          <p:pic>
            <p:nvPicPr>
              <p:cNvPr id="118" name="Picture 10" descr="C:\Users\Administrator\Desktop\云2-02.png"/>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40000" contrast="-40000"/>
                        </a14:imgEffect>
                      </a14:imgLayer>
                    </a14:imgProps>
                  </a:ext>
                </a:extLst>
              </a:blip>
              <a:srcRect/>
              <a:stretch>
                <a:fillRect/>
              </a:stretch>
            </p:blipFill>
            <p:spPr bwMode="auto">
              <a:xfrm>
                <a:off x="2913986" y="2067318"/>
                <a:ext cx="2132417" cy="1255465"/>
              </a:xfrm>
              <a:prstGeom prst="rect">
                <a:avLst/>
              </a:prstGeom>
              <a:noFill/>
              <a:ln>
                <a:noFill/>
              </a:ln>
              <a:effectLst>
                <a:outerShdw blurRad="50800" dist="50800" dir="5400000" algn="ctr" rotWithShape="0">
                  <a:srgbClr val="000000">
                    <a:alpha val="0"/>
                  </a:srgbClr>
                </a:outerShdw>
              </a:effectLst>
            </p:spPr>
          </p:pic>
        </p:grpSp>
        <p:sp>
          <p:nvSpPr>
            <p:cNvPr id="119" name="object 45"/>
            <p:cNvSpPr txBox="1"/>
            <p:nvPr/>
          </p:nvSpPr>
          <p:spPr>
            <a:xfrm>
              <a:off x="9792187" y="4388684"/>
              <a:ext cx="1737350" cy="997709"/>
            </a:xfrm>
            <a:prstGeom prst="rect">
              <a:avLst/>
            </a:prstGeom>
          </p:spPr>
          <p:txBody>
            <a:bodyPr vert="horz" wrap="square" lIns="0" tIns="119333" rIns="0" bIns="0" rtlCol="0" anchor="ctr">
              <a:spAutoFit/>
            </a:bodyPr>
            <a:lstStyle/>
            <a:p>
              <a:pPr marL="184150" indent="-171450">
                <a:lnSpc>
                  <a:spcPct val="110000"/>
                </a:lnSpc>
                <a:spcAft>
                  <a:spcPts val="300"/>
                </a:spcAft>
                <a:buFont typeface="Huawei Sans" panose="020C0503030203020204" pitchFamily="34" charset="0"/>
                <a:buChar char="•"/>
                <a:tabLst>
                  <a:tab pos="354330" algn="l"/>
                  <a:tab pos="354965" algn="l"/>
                </a:tabLst>
              </a:pPr>
              <a:r>
                <a:rPr sz="900" dirty="0">
                  <a:latin typeface="方正兰亭黑简体" panose="02000000000000000000" pitchFamily="2" charset="-122"/>
                  <a:cs typeface="方正兰亭黑简体"/>
                </a:rPr>
                <a:t>不依赖数据结构化，</a:t>
              </a:r>
              <a:r>
                <a:rPr sz="900" spc="-15" dirty="0">
                  <a:latin typeface="方正兰亭黑简体" panose="02000000000000000000" pitchFamily="2" charset="-122"/>
                  <a:cs typeface="方正兰亭黑简体"/>
                </a:rPr>
                <a:t>数</a:t>
              </a:r>
              <a:r>
                <a:rPr sz="900" dirty="0">
                  <a:latin typeface="方正兰亭黑简体" panose="02000000000000000000" pitchFamily="2" charset="-122"/>
                  <a:cs typeface="方正兰亭黑简体"/>
                </a:rPr>
                <a:t>据多样</a:t>
              </a:r>
              <a:endParaRPr sz="900" dirty="0">
                <a:latin typeface="方正兰亭黑简体" panose="02000000000000000000" pitchFamily="2" charset="-122"/>
                <a:cs typeface="方正兰亭黑简体"/>
              </a:endParaRPr>
            </a:p>
            <a:p>
              <a:pPr marL="184150" indent="-171450">
                <a:lnSpc>
                  <a:spcPct val="110000"/>
                </a:lnSpc>
                <a:spcAft>
                  <a:spcPts val="300"/>
                </a:spcAft>
                <a:buFont typeface="Huawei Sans" panose="020C0503030203020204" pitchFamily="34" charset="0"/>
                <a:buChar char="•"/>
                <a:tabLst>
                  <a:tab pos="354330" algn="l"/>
                  <a:tab pos="354965" algn="l"/>
                </a:tabLst>
              </a:pPr>
              <a:r>
                <a:rPr sz="900" dirty="0">
                  <a:latin typeface="方正兰亭黑简体" panose="02000000000000000000" pitchFamily="2" charset="-122"/>
                  <a:cs typeface="方正兰亭黑简体"/>
                </a:rPr>
                <a:t>多数据关联，具备传播</a:t>
              </a:r>
              <a:r>
                <a:rPr sz="900" spc="-15" dirty="0">
                  <a:latin typeface="方正兰亭黑简体" panose="02000000000000000000" pitchFamily="2" charset="-122"/>
                  <a:cs typeface="方正兰亭黑简体"/>
                </a:rPr>
                <a:t>能</a:t>
              </a:r>
              <a:r>
                <a:rPr sz="900" dirty="0">
                  <a:latin typeface="方正兰亭黑简体" panose="02000000000000000000" pitchFamily="2" charset="-122"/>
                  <a:cs typeface="方正兰亭黑简体"/>
                </a:rPr>
                <a:t>力</a:t>
              </a:r>
              <a:endParaRPr sz="900" dirty="0">
                <a:latin typeface="方正兰亭黑简体" panose="02000000000000000000" pitchFamily="2" charset="-122"/>
                <a:cs typeface="方正兰亭黑简体"/>
              </a:endParaRPr>
            </a:p>
            <a:p>
              <a:pPr marL="184150" marR="5080" indent="-171450">
                <a:lnSpc>
                  <a:spcPct val="110000"/>
                </a:lnSpc>
                <a:spcAft>
                  <a:spcPts val="300"/>
                </a:spcAft>
                <a:buFont typeface="Huawei Sans" panose="020C0503030203020204" pitchFamily="34" charset="0"/>
                <a:buChar char="•"/>
                <a:tabLst>
                  <a:tab pos="354330" algn="l"/>
                  <a:tab pos="354965" algn="l"/>
                </a:tabLst>
              </a:pPr>
              <a:r>
                <a:rPr sz="900" dirty="0">
                  <a:latin typeface="方正兰亭黑简体" panose="02000000000000000000" pitchFamily="2" charset="-122"/>
                  <a:cs typeface="方正兰亭黑简体"/>
                </a:rPr>
                <a:t>数据动态变化，实时交</a:t>
              </a:r>
              <a:r>
                <a:rPr sz="900" spc="-15" dirty="0">
                  <a:latin typeface="方正兰亭黑简体" panose="02000000000000000000" pitchFamily="2" charset="-122"/>
                  <a:cs typeface="方正兰亭黑简体"/>
                </a:rPr>
                <a:t>互</a:t>
              </a:r>
              <a:r>
                <a:rPr sz="900" dirty="0">
                  <a:latin typeface="方正兰亭黑简体" panose="02000000000000000000" pitchFamily="2" charset="-122"/>
                  <a:cs typeface="方正兰亭黑简体"/>
                </a:rPr>
                <a:t>式分</a:t>
              </a:r>
              <a:r>
                <a:rPr sz="900" spc="-15" dirty="0">
                  <a:latin typeface="方正兰亭黑简体" panose="02000000000000000000" pitchFamily="2" charset="-122"/>
                  <a:cs typeface="方正兰亭黑简体"/>
                </a:rPr>
                <a:t>析</a:t>
              </a:r>
              <a:r>
                <a:rPr sz="900" dirty="0">
                  <a:latin typeface="方正兰亭黑简体" panose="02000000000000000000" pitchFamily="2" charset="-122"/>
                  <a:cs typeface="方正兰亭黑简体"/>
                </a:rPr>
                <a:t>、无需训练</a:t>
              </a:r>
              <a:endParaRPr sz="900" dirty="0">
                <a:latin typeface="方正兰亭黑简体" panose="02000000000000000000" pitchFamily="2" charset="-122"/>
                <a:cs typeface="方正兰亭黑简体"/>
              </a:endParaRPr>
            </a:p>
            <a:p>
              <a:pPr marL="184150" indent="-171450">
                <a:lnSpc>
                  <a:spcPct val="110000"/>
                </a:lnSpc>
                <a:spcAft>
                  <a:spcPts val="300"/>
                </a:spcAft>
                <a:buFont typeface="Huawei Sans" panose="020C0503030203020204" pitchFamily="34" charset="0"/>
                <a:buChar char="•"/>
                <a:tabLst>
                  <a:tab pos="354330" algn="l"/>
                  <a:tab pos="354965" algn="l"/>
                </a:tabLst>
              </a:pPr>
              <a:r>
                <a:rPr lang="zh-CN" altLang="en-US" sz="900" dirty="0">
                  <a:latin typeface="方正兰亭黑简体" panose="02000000000000000000" pitchFamily="2" charset="-122"/>
                  <a:cs typeface="方正兰亭黑简体"/>
                </a:rPr>
                <a:t>结果</a:t>
              </a:r>
              <a:r>
                <a:rPr sz="900" dirty="0">
                  <a:latin typeface="方正兰亭黑简体" panose="02000000000000000000" pitchFamily="2" charset="-122"/>
                  <a:cs typeface="方正兰亭黑简体"/>
                </a:rPr>
                <a:t>可视化、可解释</a:t>
              </a:r>
              <a:endParaRPr sz="900" dirty="0">
                <a:latin typeface="方正兰亭黑简体" panose="02000000000000000000" pitchFamily="2" charset="-122"/>
                <a:cs typeface="方正兰亭黑简体"/>
              </a:endParaRPr>
            </a:p>
          </p:txBody>
        </p:sp>
        <p:sp>
          <p:nvSpPr>
            <p:cNvPr id="120" name="object 47"/>
            <p:cNvSpPr txBox="1"/>
            <p:nvPr/>
          </p:nvSpPr>
          <p:spPr>
            <a:xfrm>
              <a:off x="8087759" y="3605959"/>
              <a:ext cx="894937" cy="2265364"/>
            </a:xfrm>
            <a:prstGeom prst="rect">
              <a:avLst/>
            </a:prstGeom>
          </p:spPr>
          <p:txBody>
            <a:bodyPr vert="horz" wrap="square" lIns="0" tIns="13330" rIns="0" bIns="0" rtlCol="0">
              <a:spAutoFit/>
            </a:bodyPr>
            <a:lstStyle/>
            <a:p>
              <a:pPr marL="184150" indent="-171450">
                <a:spcBef>
                  <a:spcPts val="635"/>
                </a:spcBef>
                <a:buFont typeface="Huawei Sans" panose="020C0503030203020204" pitchFamily="34" charset="0"/>
                <a:buChar char="•"/>
                <a:tabLst>
                  <a:tab pos="354965" algn="l"/>
                  <a:tab pos="355600" algn="l"/>
                </a:tabLst>
              </a:pPr>
              <a:r>
                <a:rPr sz="1100" spc="-5" dirty="0">
                  <a:latin typeface="方正兰亭黑简体" panose="02000000000000000000" pitchFamily="2" charset="-122"/>
                  <a:cs typeface="方正兰亭黑简体"/>
                </a:rPr>
                <a:t>社交关系</a:t>
              </a:r>
              <a:endParaRPr sz="1100" dirty="0">
                <a:latin typeface="方正兰亭黑简体" panose="02000000000000000000" pitchFamily="2" charset="-122"/>
                <a:cs typeface="方正兰亭黑简体"/>
              </a:endParaRPr>
            </a:p>
            <a:p>
              <a:pPr marL="184150" indent="-171450">
                <a:spcBef>
                  <a:spcPts val="960"/>
                </a:spcBef>
                <a:buFont typeface="Huawei Sans" panose="020C0503030203020204" pitchFamily="34" charset="0"/>
                <a:buChar char="•"/>
                <a:tabLst>
                  <a:tab pos="354965" algn="l"/>
                  <a:tab pos="355600" algn="l"/>
                </a:tabLst>
              </a:pPr>
              <a:r>
                <a:rPr sz="1100" spc="-5" dirty="0">
                  <a:latin typeface="方正兰亭黑简体" panose="02000000000000000000" pitchFamily="2" charset="-122"/>
                  <a:cs typeface="方正兰亭黑简体"/>
                </a:rPr>
                <a:t>交易记录</a:t>
              </a:r>
              <a:endParaRPr sz="1100" dirty="0">
                <a:latin typeface="方正兰亭黑简体" panose="02000000000000000000" pitchFamily="2" charset="-122"/>
                <a:cs typeface="方正兰亭黑简体"/>
              </a:endParaRPr>
            </a:p>
            <a:p>
              <a:pPr marL="184150" indent="-171450">
                <a:spcBef>
                  <a:spcPts val="960"/>
                </a:spcBef>
                <a:buFont typeface="Huawei Sans" panose="020C0503030203020204" pitchFamily="34" charset="0"/>
                <a:buChar char="•"/>
                <a:tabLst>
                  <a:tab pos="354965" algn="l"/>
                  <a:tab pos="355600" algn="l"/>
                </a:tabLst>
              </a:pPr>
              <a:r>
                <a:rPr sz="1100" spc="-10" dirty="0">
                  <a:latin typeface="方正兰亭黑简体" panose="02000000000000000000" pitchFamily="2" charset="-122"/>
                  <a:cs typeface="方正兰亭黑简体"/>
                </a:rPr>
                <a:t>通话记录</a:t>
              </a:r>
              <a:endParaRPr sz="1100" dirty="0">
                <a:latin typeface="方正兰亭黑简体" panose="02000000000000000000" pitchFamily="2" charset="-122"/>
                <a:cs typeface="方正兰亭黑简体"/>
              </a:endParaRPr>
            </a:p>
            <a:p>
              <a:pPr marL="184150" indent="-171450">
                <a:spcBef>
                  <a:spcPts val="965"/>
                </a:spcBef>
                <a:buFont typeface="Huawei Sans" panose="020C0503030203020204" pitchFamily="34" charset="0"/>
                <a:buChar char="•"/>
                <a:tabLst>
                  <a:tab pos="354965" algn="l"/>
                  <a:tab pos="355600" algn="l"/>
                </a:tabLst>
              </a:pPr>
              <a:r>
                <a:rPr sz="1100" spc="-5" dirty="0">
                  <a:latin typeface="方正兰亭黑简体" panose="02000000000000000000" pitchFamily="2" charset="-122"/>
                  <a:cs typeface="方正兰亭黑简体"/>
                </a:rPr>
                <a:t>资讯传播</a:t>
              </a:r>
              <a:endParaRPr sz="1100" dirty="0">
                <a:latin typeface="方正兰亭黑简体" panose="02000000000000000000" pitchFamily="2" charset="-122"/>
                <a:cs typeface="方正兰亭黑简体"/>
              </a:endParaRPr>
            </a:p>
            <a:p>
              <a:pPr marL="184150" indent="-171450">
                <a:spcBef>
                  <a:spcPts val="960"/>
                </a:spcBef>
                <a:buFont typeface="Huawei Sans" panose="020C0503030203020204" pitchFamily="34" charset="0"/>
                <a:buChar char="•"/>
                <a:tabLst>
                  <a:tab pos="354965" algn="l"/>
                  <a:tab pos="355600" algn="l"/>
                </a:tabLst>
              </a:pPr>
              <a:r>
                <a:rPr sz="1100" spc="-5" dirty="0">
                  <a:latin typeface="方正兰亭黑简体" panose="02000000000000000000" pitchFamily="2" charset="-122"/>
                  <a:cs typeface="方正兰亭黑简体"/>
                </a:rPr>
                <a:t>浏览记录</a:t>
              </a:r>
              <a:endParaRPr sz="1100" dirty="0">
                <a:latin typeface="方正兰亭黑简体" panose="02000000000000000000" pitchFamily="2" charset="-122"/>
                <a:cs typeface="方正兰亭黑简体"/>
              </a:endParaRPr>
            </a:p>
            <a:p>
              <a:pPr marL="184150" indent="-171450">
                <a:spcBef>
                  <a:spcPts val="960"/>
                </a:spcBef>
                <a:buFont typeface="Huawei Sans" panose="020C0503030203020204" pitchFamily="34" charset="0"/>
                <a:buChar char="•"/>
                <a:tabLst>
                  <a:tab pos="354965" algn="l"/>
                  <a:tab pos="355600" algn="l"/>
                </a:tabLst>
              </a:pPr>
              <a:r>
                <a:rPr sz="1100" spc="-5" dirty="0">
                  <a:latin typeface="方正兰亭黑简体" panose="02000000000000000000" pitchFamily="2" charset="-122"/>
                  <a:cs typeface="方正兰亭黑简体"/>
                </a:rPr>
                <a:t>交通网络</a:t>
              </a:r>
              <a:endParaRPr sz="1100" dirty="0">
                <a:latin typeface="方正兰亭黑简体" panose="02000000000000000000" pitchFamily="2" charset="-122"/>
                <a:cs typeface="方正兰亭黑简体"/>
              </a:endParaRPr>
            </a:p>
            <a:p>
              <a:pPr marL="184150" indent="-171450">
                <a:spcBef>
                  <a:spcPts val="960"/>
                </a:spcBef>
                <a:buFont typeface="Huawei Sans" panose="020C0503030203020204" pitchFamily="34" charset="0"/>
                <a:buChar char="•"/>
                <a:tabLst>
                  <a:tab pos="354965" algn="l"/>
                  <a:tab pos="355600" algn="l"/>
                </a:tabLst>
              </a:pPr>
              <a:r>
                <a:rPr sz="1100" spc="-10" dirty="0">
                  <a:latin typeface="方正兰亭黑简体" panose="02000000000000000000" pitchFamily="2" charset="-122"/>
                  <a:cs typeface="方正兰亭黑简体"/>
                </a:rPr>
                <a:t>通信网络</a:t>
              </a:r>
              <a:endParaRPr sz="1100" dirty="0">
                <a:latin typeface="方正兰亭黑简体" panose="02000000000000000000" pitchFamily="2" charset="-122"/>
                <a:cs typeface="方正兰亭黑简体"/>
              </a:endParaRPr>
            </a:p>
            <a:p>
              <a:pPr marL="184150" indent="-171450">
                <a:spcBef>
                  <a:spcPts val="960"/>
                </a:spcBef>
                <a:buFont typeface="Huawei Sans" panose="020C0503030203020204" pitchFamily="34" charset="0"/>
                <a:buChar char="•"/>
                <a:tabLst>
                  <a:tab pos="354965" algn="l"/>
                  <a:tab pos="355600" algn="l"/>
                </a:tabLst>
              </a:pPr>
              <a:r>
                <a:rPr sz="1100" spc="-10" dirty="0">
                  <a:latin typeface="方正兰亭黑简体" panose="02000000000000000000" pitchFamily="2" charset="-122"/>
                  <a:cs typeface="方正兰亭黑简体"/>
                </a:rPr>
                <a:t>……</a:t>
              </a:r>
              <a:endParaRPr sz="1100" dirty="0">
                <a:latin typeface="方正兰亭黑简体" panose="02000000000000000000" pitchFamily="2" charset="-122"/>
                <a:cs typeface="方正兰亭黑简体"/>
              </a:endParaRPr>
            </a:p>
          </p:txBody>
        </p:sp>
        <p:sp>
          <p:nvSpPr>
            <p:cNvPr id="121" name="object 17"/>
            <p:cNvSpPr txBox="1"/>
            <p:nvPr/>
          </p:nvSpPr>
          <p:spPr>
            <a:xfrm>
              <a:off x="10346100" y="4110309"/>
              <a:ext cx="322769" cy="286601"/>
            </a:xfrm>
            <a:prstGeom prst="rect">
              <a:avLst/>
            </a:prstGeom>
            <a:noFill/>
          </p:spPr>
          <p:txBody>
            <a:bodyPr wrap="none" lIns="0" tIns="0" rIns="0" bIns="0" rtlCol="0" anchor="ctr">
              <a:spAutoFit/>
            </a:bodyPr>
            <a:lstStyle>
              <a:defPPr>
                <a:defRPr lang="en-US"/>
              </a:defPPr>
              <a:lvl1pPr algn="ctr" defTabSz="913765">
                <a:lnSpc>
                  <a:spcPct val="150000"/>
                </a:lnSpc>
                <a:defRPr sz="900" b="1" kern="0">
                  <a:solidFill>
                    <a:srgbClr val="FFC000"/>
                  </a:solidFill>
                  <a:latin typeface="方正兰亭黑简体" panose="02000000000000000000" pitchFamily="2" charset="-122"/>
                  <a:ea typeface="方正兰亭黑简体" panose="02000000000000000000" pitchFamily="2" charset="-122"/>
                </a:defRPr>
              </a:lvl1pPr>
            </a:lstStyle>
            <a:p>
              <a:r>
                <a:rPr lang="en-US" sz="1400" dirty="0">
                  <a:solidFill>
                    <a:srgbClr val="666666"/>
                  </a:solidFill>
                  <a:latin typeface="+mn-lt"/>
                  <a:ea typeface="方正兰亭黑简体" panose="02000000000000000000" pitchFamily="2" charset="-122"/>
                  <a:cs typeface="Huawei Sans" panose="020C0503030203020204" pitchFamily="34" charset="0"/>
                </a:rPr>
                <a:t>GES</a:t>
              </a:r>
              <a:endParaRPr lang="en-US" sz="1400" dirty="0">
                <a:solidFill>
                  <a:srgbClr val="666666"/>
                </a:solidFill>
                <a:latin typeface="+mn-lt"/>
                <a:ea typeface="方正兰亭黑简体" panose="02000000000000000000" pitchFamily="2" charset="-122"/>
                <a:cs typeface="Huawei Sans" panose="020C0503030203020204" pitchFamily="34" charset="0"/>
              </a:endParaRPr>
            </a:p>
          </p:txBody>
        </p:sp>
        <p:sp>
          <p:nvSpPr>
            <p:cNvPr id="122" name="矩形 121"/>
            <p:cNvSpPr/>
            <p:nvPr/>
          </p:nvSpPr>
          <p:spPr>
            <a:xfrm>
              <a:off x="10050735" y="5663316"/>
              <a:ext cx="1220252" cy="369332"/>
            </a:xfrm>
            <a:prstGeom prst="rect">
              <a:avLst/>
            </a:prstGeom>
            <a:noFill/>
          </p:spPr>
          <p:txBody>
            <a:bodyPr wrap="square" lIns="0" tIns="0" rIns="0" bIns="0" rtlCol="0" anchor="ctr">
              <a:spAutoFit/>
            </a:bodyPr>
            <a:lstStyle/>
            <a:p>
              <a:pPr algn="ctr" defTabSz="913765">
                <a:lnSpc>
                  <a:spcPct val="120000"/>
                </a:lnSpc>
              </a:pPr>
              <a:r>
                <a:rPr lang="zh-CN" altLang="en-US" sz="1000" b="1" kern="0" dirty="0">
                  <a:latin typeface="方正兰亭黑简体" panose="02000000000000000000" pitchFamily="2" charset="-122"/>
                  <a:cs typeface="Huawei Sans" panose="020C0503030203020204" pitchFamily="34" charset="0"/>
                </a:rPr>
                <a:t>海量复杂的关联数据天然就是图数据</a:t>
              </a:r>
              <a:endParaRPr lang="zh-CN" altLang="en-US" sz="1000" b="1" kern="0" dirty="0">
                <a:latin typeface="方正兰亭黑简体" panose="02000000000000000000" pitchFamily="2" charset="-122"/>
                <a:cs typeface="Huawei Sans" panose="020C0503030203020204" pitchFamily="34" charset="0"/>
              </a:endParaRPr>
            </a:p>
          </p:txBody>
        </p:sp>
        <p:sp>
          <p:nvSpPr>
            <p:cNvPr id="123" name="Freeform 93"/>
            <p:cNvSpPr/>
            <p:nvPr/>
          </p:nvSpPr>
          <p:spPr bwMode="auto">
            <a:xfrm rot="5400000">
              <a:off x="8458862" y="4683713"/>
              <a:ext cx="1423039" cy="332893"/>
            </a:xfrm>
            <a:custGeom>
              <a:avLst/>
              <a:gdLst>
                <a:gd name="T0" fmla="*/ 701 w 1138"/>
                <a:gd name="T1" fmla="*/ 33 h 81"/>
                <a:gd name="T2" fmla="*/ 785 w 1138"/>
                <a:gd name="T3" fmla="*/ 33 h 81"/>
                <a:gd name="T4" fmla="*/ 580 w 1138"/>
                <a:gd name="T5" fmla="*/ 0 h 81"/>
                <a:gd name="T6" fmla="*/ 370 w 1138"/>
                <a:gd name="T7" fmla="*/ 33 h 81"/>
                <a:gd name="T8" fmla="*/ 459 w 1138"/>
                <a:gd name="T9" fmla="*/ 33 h 81"/>
                <a:gd name="T10" fmla="*/ 0 w 1138"/>
                <a:gd name="T11" fmla="*/ 81 h 81"/>
                <a:gd name="T12" fmla="*/ 1138 w 1138"/>
                <a:gd name="T13" fmla="*/ 81 h 81"/>
                <a:gd name="T14" fmla="*/ 701 w 1138"/>
                <a:gd name="T15" fmla="*/ 33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8" h="81">
                  <a:moveTo>
                    <a:pt x="701" y="33"/>
                  </a:moveTo>
                  <a:cubicBezTo>
                    <a:pt x="785" y="33"/>
                    <a:pt x="785" y="33"/>
                    <a:pt x="785" y="33"/>
                  </a:cubicBezTo>
                  <a:cubicBezTo>
                    <a:pt x="580" y="0"/>
                    <a:pt x="580" y="0"/>
                    <a:pt x="580" y="0"/>
                  </a:cubicBezTo>
                  <a:cubicBezTo>
                    <a:pt x="370" y="33"/>
                    <a:pt x="370" y="33"/>
                    <a:pt x="370" y="33"/>
                  </a:cubicBezTo>
                  <a:cubicBezTo>
                    <a:pt x="459" y="33"/>
                    <a:pt x="459" y="33"/>
                    <a:pt x="459" y="33"/>
                  </a:cubicBezTo>
                  <a:cubicBezTo>
                    <a:pt x="452" y="42"/>
                    <a:pt x="365" y="75"/>
                    <a:pt x="0" y="81"/>
                  </a:cubicBezTo>
                  <a:cubicBezTo>
                    <a:pt x="1138" y="81"/>
                    <a:pt x="1138" y="81"/>
                    <a:pt x="1138" y="81"/>
                  </a:cubicBezTo>
                  <a:cubicBezTo>
                    <a:pt x="1138" y="81"/>
                    <a:pt x="765" y="74"/>
                    <a:pt x="701" y="33"/>
                  </a:cubicBezTo>
                  <a:close/>
                </a:path>
              </a:pathLst>
            </a:custGeom>
            <a:gradFill flip="none" rotWithShape="1">
              <a:gsLst>
                <a:gs pos="55000">
                  <a:srgbClr val="009EE7">
                    <a:alpha val="58000"/>
                  </a:srgbClr>
                </a:gs>
                <a:gs pos="0">
                  <a:srgbClr val="009EE7"/>
                </a:gs>
                <a:gs pos="100000">
                  <a:srgbClr val="009EE7">
                    <a:alpha val="0"/>
                  </a:srgbClr>
                </a:gs>
              </a:gsLst>
              <a:lin ang="5400000" scaled="0"/>
              <a:tileRect/>
            </a:gradFill>
            <a:ln w="6350" cap="flat" cmpd="sng" algn="ctr">
              <a:noFill/>
              <a:prstDash val="solid"/>
              <a:miter lim="800000"/>
            </a:ln>
            <a:effectLst/>
          </p:spPr>
          <p:txBody>
            <a:bodyPr anchor="ctr"/>
            <a:lstStyle/>
            <a:p>
              <a:pPr algn="ctr" defTabSz="913765"/>
              <a:endParaRPr lang="zh-CN" altLang="en-US" sz="1000" kern="0" dirty="0">
                <a:solidFill>
                  <a:srgbClr val="666666"/>
                </a:solidFill>
                <a:latin typeface="方正兰亭黑简体" panose="02000000000000000000" pitchFamily="2" charset="-122"/>
                <a:cs typeface="Huawei Sans" panose="020C0503030203020204" pitchFamily="34" charset="0"/>
              </a:endParaRPr>
            </a:p>
          </p:txBody>
        </p:sp>
      </p:grpSp>
      <p:sp>
        <p:nvSpPr>
          <p:cNvPr id="126" name="object 29"/>
          <p:cNvSpPr txBox="1"/>
          <p:nvPr/>
        </p:nvSpPr>
        <p:spPr>
          <a:xfrm>
            <a:off x="5634438" y="4201306"/>
            <a:ext cx="314881" cy="443025"/>
          </a:xfrm>
          <a:prstGeom prst="rect">
            <a:avLst/>
          </a:prstGeom>
          <a:noFill/>
        </p:spPr>
        <p:txBody>
          <a:bodyPr wrap="none" lIns="0" tIns="0" rIns="0" bIns="0" rtlCol="0" anchor="ctr">
            <a:spAutoFit/>
          </a:bodyPr>
          <a:lstStyle>
            <a:defPPr>
              <a:defRPr lang="en-US"/>
            </a:defPPr>
            <a:lvl1pPr algn="ctr" defTabSz="913765">
              <a:lnSpc>
                <a:spcPct val="150000"/>
              </a:lnSpc>
              <a:defRPr sz="1200" b="1" kern="0">
                <a:solidFill>
                  <a:srgbClr val="FFC000"/>
                </a:solidFill>
                <a:latin typeface="Huawei Sans" panose="020C0503030203020204" pitchFamily="34" charset="0"/>
                <a:ea typeface="方正兰亭黑简体" panose="02000000000000000000" pitchFamily="2" charset="-122"/>
                <a:cs typeface="Huawei Sans" panose="020C0503030203020204" pitchFamily="34" charset="0"/>
              </a:defRPr>
            </a:lvl1pPr>
          </a:lstStyle>
          <a:p>
            <a:pPr algn="r">
              <a:lnSpc>
                <a:spcPct val="120000"/>
              </a:lnSpc>
            </a:pPr>
            <a:r>
              <a:rPr lang="zh-CN" altLang="en-US" dirty="0">
                <a:solidFill>
                  <a:schemeClr val="tx1"/>
                </a:solidFill>
                <a:latin typeface="方正兰亭黑简体" panose="02000000000000000000" pitchFamily="2" charset="-122"/>
                <a:ea typeface="方正兰亭黑简体" panose="02000000000000000000" pitchFamily="2" charset="-122"/>
              </a:rPr>
              <a:t>链</a:t>
            </a:r>
            <a:r>
              <a:rPr dirty="0">
                <a:solidFill>
                  <a:schemeClr val="tx1"/>
                </a:solidFill>
                <a:latin typeface="方正兰亭黑简体" panose="02000000000000000000" pitchFamily="2" charset="-122"/>
                <a:ea typeface="方正兰亭黑简体" panose="02000000000000000000" pitchFamily="2" charset="-122"/>
              </a:rPr>
              <a:t>路</a:t>
            </a:r>
            <a:endParaRPr lang="en-US" dirty="0">
              <a:solidFill>
                <a:schemeClr val="tx1"/>
              </a:solidFill>
              <a:latin typeface="方正兰亭黑简体" panose="02000000000000000000" pitchFamily="2" charset="-122"/>
              <a:ea typeface="方正兰亭黑简体" panose="02000000000000000000" pitchFamily="2" charset="-122"/>
            </a:endParaRPr>
          </a:p>
          <a:p>
            <a:pPr algn="r">
              <a:lnSpc>
                <a:spcPct val="120000"/>
              </a:lnSpc>
            </a:pPr>
            <a:r>
              <a:rPr dirty="0" err="1">
                <a:solidFill>
                  <a:schemeClr val="tx1"/>
                </a:solidFill>
                <a:latin typeface="方正兰亭黑简体" panose="02000000000000000000" pitchFamily="2" charset="-122"/>
                <a:ea typeface="方正兰亭黑简体" panose="02000000000000000000" pitchFamily="2" charset="-122"/>
              </a:rPr>
              <a:t>分析</a:t>
            </a:r>
            <a:endParaRPr dirty="0">
              <a:solidFill>
                <a:schemeClr val="tx1"/>
              </a:solidFill>
              <a:latin typeface="方正兰亭黑简体" panose="02000000000000000000" pitchFamily="2" charset="-122"/>
              <a:ea typeface="方正兰亭黑简体" panose="02000000000000000000" pitchFamily="2" charset="-122"/>
            </a:endParaRPr>
          </a:p>
        </p:txBody>
      </p:sp>
      <p:sp>
        <p:nvSpPr>
          <p:cNvPr id="127" name="object 42"/>
          <p:cNvSpPr txBox="1"/>
          <p:nvPr/>
        </p:nvSpPr>
        <p:spPr>
          <a:xfrm>
            <a:off x="5622198" y="3507961"/>
            <a:ext cx="314881" cy="443025"/>
          </a:xfrm>
          <a:prstGeom prst="rect">
            <a:avLst/>
          </a:prstGeom>
          <a:noFill/>
        </p:spPr>
        <p:txBody>
          <a:bodyPr wrap="none" lIns="0" tIns="0" rIns="0" bIns="0" rtlCol="0" anchor="ctr">
            <a:spAutoFit/>
          </a:bodyPr>
          <a:lstStyle>
            <a:defPPr>
              <a:defRPr lang="en-US"/>
            </a:defPPr>
            <a:lvl1pPr algn="ctr" defTabSz="913765">
              <a:lnSpc>
                <a:spcPct val="150000"/>
              </a:lnSpc>
              <a:defRPr sz="1200" b="1" kern="0">
                <a:solidFill>
                  <a:srgbClr val="FFC000"/>
                </a:solidFill>
                <a:latin typeface="Huawei Sans" panose="020C0503030203020204" pitchFamily="34" charset="0"/>
                <a:ea typeface="方正兰亭黑简体" panose="02000000000000000000" pitchFamily="2" charset="-122"/>
                <a:cs typeface="Huawei Sans" panose="020C0503030203020204" pitchFamily="34" charset="0"/>
              </a:defRPr>
            </a:lvl1pPr>
          </a:lstStyle>
          <a:p>
            <a:pPr algn="r">
              <a:lnSpc>
                <a:spcPct val="120000"/>
              </a:lnSpc>
            </a:pPr>
            <a:r>
              <a:rPr dirty="0" err="1">
                <a:solidFill>
                  <a:schemeClr val="tx1"/>
                </a:solidFill>
                <a:latin typeface="方正兰亭黑简体" panose="02000000000000000000" pitchFamily="2" charset="-122"/>
                <a:ea typeface="方正兰亭黑简体" panose="02000000000000000000" pitchFamily="2" charset="-122"/>
              </a:rPr>
              <a:t>群体</a:t>
            </a:r>
            <a:endParaRPr lang="en-US" dirty="0">
              <a:solidFill>
                <a:schemeClr val="tx1"/>
              </a:solidFill>
              <a:latin typeface="方正兰亭黑简体" panose="02000000000000000000" pitchFamily="2" charset="-122"/>
              <a:ea typeface="方正兰亭黑简体" panose="02000000000000000000" pitchFamily="2" charset="-122"/>
            </a:endParaRPr>
          </a:p>
          <a:p>
            <a:pPr algn="r">
              <a:lnSpc>
                <a:spcPct val="120000"/>
              </a:lnSpc>
            </a:pPr>
            <a:r>
              <a:rPr dirty="0" err="1">
                <a:solidFill>
                  <a:schemeClr val="tx1"/>
                </a:solidFill>
                <a:latin typeface="方正兰亭黑简体" panose="02000000000000000000" pitchFamily="2" charset="-122"/>
                <a:ea typeface="方正兰亭黑简体" panose="02000000000000000000" pitchFamily="2" charset="-122"/>
              </a:rPr>
              <a:t>分析</a:t>
            </a:r>
            <a:endParaRPr dirty="0">
              <a:solidFill>
                <a:schemeClr val="tx1"/>
              </a:solidFill>
              <a:latin typeface="方正兰亭黑简体" panose="02000000000000000000" pitchFamily="2" charset="-122"/>
              <a:ea typeface="方正兰亭黑简体" panose="02000000000000000000" pitchFamily="2" charset="-122"/>
            </a:endParaRPr>
          </a:p>
        </p:txBody>
      </p:sp>
      <p:sp>
        <p:nvSpPr>
          <p:cNvPr id="128" name="Freeform 93"/>
          <p:cNvSpPr/>
          <p:nvPr/>
        </p:nvSpPr>
        <p:spPr bwMode="auto">
          <a:xfrm rot="5400000">
            <a:off x="4680101" y="3527509"/>
            <a:ext cx="1422483" cy="340576"/>
          </a:xfrm>
          <a:custGeom>
            <a:avLst/>
            <a:gdLst>
              <a:gd name="T0" fmla="*/ 701 w 1138"/>
              <a:gd name="T1" fmla="*/ 33 h 81"/>
              <a:gd name="T2" fmla="*/ 785 w 1138"/>
              <a:gd name="T3" fmla="*/ 33 h 81"/>
              <a:gd name="T4" fmla="*/ 580 w 1138"/>
              <a:gd name="T5" fmla="*/ 0 h 81"/>
              <a:gd name="T6" fmla="*/ 370 w 1138"/>
              <a:gd name="T7" fmla="*/ 33 h 81"/>
              <a:gd name="T8" fmla="*/ 459 w 1138"/>
              <a:gd name="T9" fmla="*/ 33 h 81"/>
              <a:gd name="T10" fmla="*/ 0 w 1138"/>
              <a:gd name="T11" fmla="*/ 81 h 81"/>
              <a:gd name="T12" fmla="*/ 1138 w 1138"/>
              <a:gd name="T13" fmla="*/ 81 h 81"/>
              <a:gd name="T14" fmla="*/ 701 w 1138"/>
              <a:gd name="T15" fmla="*/ 33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8" h="81">
                <a:moveTo>
                  <a:pt x="701" y="33"/>
                </a:moveTo>
                <a:cubicBezTo>
                  <a:pt x="785" y="33"/>
                  <a:pt x="785" y="33"/>
                  <a:pt x="785" y="33"/>
                </a:cubicBezTo>
                <a:cubicBezTo>
                  <a:pt x="580" y="0"/>
                  <a:pt x="580" y="0"/>
                  <a:pt x="580" y="0"/>
                </a:cubicBezTo>
                <a:cubicBezTo>
                  <a:pt x="370" y="33"/>
                  <a:pt x="370" y="33"/>
                  <a:pt x="370" y="33"/>
                </a:cubicBezTo>
                <a:cubicBezTo>
                  <a:pt x="459" y="33"/>
                  <a:pt x="459" y="33"/>
                  <a:pt x="459" y="33"/>
                </a:cubicBezTo>
                <a:cubicBezTo>
                  <a:pt x="452" y="42"/>
                  <a:pt x="365" y="75"/>
                  <a:pt x="0" y="81"/>
                </a:cubicBezTo>
                <a:cubicBezTo>
                  <a:pt x="1138" y="81"/>
                  <a:pt x="1138" y="81"/>
                  <a:pt x="1138" y="81"/>
                </a:cubicBezTo>
                <a:cubicBezTo>
                  <a:pt x="1138" y="81"/>
                  <a:pt x="765" y="74"/>
                  <a:pt x="701" y="33"/>
                </a:cubicBezTo>
                <a:close/>
              </a:path>
            </a:pathLst>
          </a:custGeom>
          <a:gradFill flip="none" rotWithShape="1">
            <a:gsLst>
              <a:gs pos="55000">
                <a:srgbClr val="009EE7">
                  <a:alpha val="58000"/>
                </a:srgbClr>
              </a:gs>
              <a:gs pos="0">
                <a:srgbClr val="009EE7"/>
              </a:gs>
              <a:gs pos="100000">
                <a:srgbClr val="009EE7">
                  <a:alpha val="0"/>
                </a:srgbClr>
              </a:gs>
            </a:gsLst>
            <a:lin ang="5400000" scaled="0"/>
            <a:tileRect/>
          </a:gradFill>
          <a:ln w="6350" cap="flat" cmpd="sng" algn="ctr">
            <a:noFill/>
            <a:prstDash val="solid"/>
            <a:miter lim="800000"/>
          </a:ln>
          <a:effectLst/>
        </p:spPr>
        <p:txBody>
          <a:bodyPr anchor="ctr"/>
          <a:lstStyle/>
          <a:p>
            <a:pPr algn="ctr" defTabSz="913765"/>
            <a:endParaRPr lang="zh-CN" altLang="en-US" sz="1000" kern="0" dirty="0">
              <a:solidFill>
                <a:prstClr val="white"/>
              </a:solidFill>
              <a:latin typeface="方正兰亭黑简体" panose="02000000000000000000" pitchFamily="2" charset="-122"/>
              <a:cs typeface="Huawei Sans" panose="020C0503030203020204" pitchFamily="34" charset="0"/>
            </a:endParaRPr>
          </a:p>
        </p:txBody>
      </p:sp>
      <p:sp>
        <p:nvSpPr>
          <p:cNvPr id="109" name="文本框 108"/>
          <p:cNvSpPr txBox="1"/>
          <p:nvPr/>
        </p:nvSpPr>
        <p:spPr>
          <a:xfrm>
            <a:off x="2446213" y="2192527"/>
            <a:ext cx="1900055" cy="239332"/>
          </a:xfrm>
          <a:prstGeom prst="rect">
            <a:avLst/>
          </a:prstGeom>
          <a:noFill/>
        </p:spPr>
        <p:txBody>
          <a:bodyPr wrap="square" rtlCol="0" anchor="ctr">
            <a:noAutofit/>
          </a:bodyPr>
          <a:lstStyle/>
          <a:p>
            <a:pPr algn="ctr"/>
            <a:r>
              <a:rPr lang="zh-CN" altLang="en-US" sz="1600" b="1" dirty="0">
                <a:latin typeface="方正兰亭黑简体" panose="02000000000000000000" pitchFamily="2" charset="-122"/>
              </a:rPr>
              <a:t>应用场景</a:t>
            </a:r>
            <a:endParaRPr lang="zh-CN" altLang="en-US" sz="1600" b="1" dirty="0">
              <a:latin typeface="方正兰亭黑简体" panose="02000000000000000000" pitchFamily="2" charset="-122"/>
            </a:endParaRPr>
          </a:p>
        </p:txBody>
      </p:sp>
      <p:sp>
        <p:nvSpPr>
          <p:cNvPr id="110" name="文本框 109"/>
          <p:cNvSpPr txBox="1"/>
          <p:nvPr/>
        </p:nvSpPr>
        <p:spPr>
          <a:xfrm>
            <a:off x="7549797" y="2168889"/>
            <a:ext cx="1900055" cy="239332"/>
          </a:xfrm>
          <a:prstGeom prst="rect">
            <a:avLst/>
          </a:prstGeom>
          <a:noFill/>
        </p:spPr>
        <p:txBody>
          <a:bodyPr wrap="square" rtlCol="0" anchor="ctr">
            <a:noAutofit/>
          </a:bodyPr>
          <a:lstStyle/>
          <a:p>
            <a:pPr algn="ctr"/>
            <a:r>
              <a:rPr lang="zh-CN" altLang="en-US" sz="1600" b="1" dirty="0">
                <a:latin typeface="方正兰亭黑简体" panose="02000000000000000000" pitchFamily="2" charset="-122"/>
              </a:rPr>
              <a:t>核心技术</a:t>
            </a:r>
            <a:endParaRPr lang="zh-CN" altLang="en-US" sz="1600" b="1" dirty="0">
              <a:latin typeface="方正兰亭黑简体" panose="02000000000000000000" pitchFamily="2" charset="-122"/>
            </a:endParaRPr>
          </a:p>
        </p:txBody>
      </p:sp>
      <p:sp>
        <p:nvSpPr>
          <p:cNvPr id="111" name="文本框 110"/>
          <p:cNvSpPr txBox="1"/>
          <p:nvPr/>
        </p:nvSpPr>
        <p:spPr>
          <a:xfrm>
            <a:off x="5121822" y="4870695"/>
            <a:ext cx="1900055" cy="644155"/>
          </a:xfrm>
          <a:prstGeom prst="rect">
            <a:avLst/>
          </a:prstGeom>
          <a:noFill/>
        </p:spPr>
        <p:txBody>
          <a:bodyPr wrap="square" rtlCol="0" anchor="ctr">
            <a:noAutofit/>
          </a:bodyPr>
          <a:lstStyle/>
          <a:p>
            <a:pPr algn="ctr"/>
            <a:r>
              <a:rPr lang="zh-CN" altLang="en-US" sz="1600" b="1" dirty="0">
                <a:latin typeface="方正兰亭黑简体" panose="02000000000000000000" pitchFamily="2" charset="-122"/>
              </a:rPr>
              <a:t>产品优势</a:t>
            </a:r>
            <a:endParaRPr lang="zh-CN" altLang="en-US" sz="1600" b="1" dirty="0">
              <a:latin typeface="方正兰亭黑简体" panose="02000000000000000000" pitchFamily="2" charset="-122"/>
            </a:endParaRPr>
          </a:p>
        </p:txBody>
      </p:sp>
      <p:sp>
        <p:nvSpPr>
          <p:cNvPr id="2" name="标题 1"/>
          <p:cNvSpPr>
            <a:spLocks noGrp="1"/>
          </p:cNvSpPr>
          <p:nvPr>
            <p:ph type="title"/>
          </p:nvPr>
        </p:nvSpPr>
        <p:spPr/>
        <p:txBody>
          <a:bodyPr/>
          <a:lstStyle/>
          <a:p>
            <a:r>
              <a:rPr lang="zh-CN" altLang="en-US" dirty="0"/>
              <a:t>图引擎服务 </a:t>
            </a:r>
            <a:r>
              <a:rPr lang="en-US" altLang="zh-CN" dirty="0"/>
              <a:t>GES</a:t>
            </a:r>
            <a:endParaRPr lang="zh-CN" altLang="en-US" dirty="0"/>
          </a:p>
        </p:txBody>
      </p:sp>
      <p:sp>
        <p:nvSpPr>
          <p:cNvPr id="108" name="文本占位符 3"/>
          <p:cNvSpPr txBox="1"/>
          <p:nvPr/>
        </p:nvSpPr>
        <p:spPr>
          <a:xfrm>
            <a:off x="773022" y="1153911"/>
            <a:ext cx="10185973" cy="894331"/>
          </a:xfrm>
          <a:prstGeom prst="rect">
            <a:avLst/>
          </a:prstGeom>
        </p:spPr>
        <p:txBody>
          <a:bodyPr/>
          <a:lstStyle>
            <a:lvl1pPr marL="302260" indent="-302260" algn="l" defTabSz="913765" rtl="0" eaLnBrk="1" fontAlgn="ctr" latinLnBrk="0" hangingPunct="1">
              <a:lnSpc>
                <a:spcPct val="140000"/>
              </a:lnSpc>
              <a:spcBef>
                <a:spcPts val="790"/>
              </a:spcBef>
              <a:buSzPct val="50000"/>
              <a:buFont typeface="Huawei Sans" panose="05000000000000000000" pitchFamily="2" charset="2"/>
              <a:buChar char="l"/>
              <a:defRPr sz="2200" kern="1200">
                <a:solidFill>
                  <a:schemeClr val="tx1"/>
                </a:solidFill>
                <a:latin typeface="Huawei Sans" panose="020C0503030203020204" pitchFamily="34" charset="0"/>
                <a:ea typeface="方正兰亭黑简体" panose="02000000000000000000" pitchFamily="2" charset="-122"/>
                <a:cs typeface="+mn-cs"/>
              </a:defRPr>
            </a:lvl1pPr>
            <a:lvl2pPr marL="654685" indent="-252095" algn="l" defTabSz="913765" rtl="0" eaLnBrk="1" fontAlgn="ctr" latinLnBrk="0" hangingPunct="1">
              <a:lnSpc>
                <a:spcPct val="140000"/>
              </a:lnSpc>
              <a:spcBef>
                <a:spcPts val="720"/>
              </a:spcBef>
              <a:buClrTx/>
              <a:buSzPct val="50000"/>
              <a:buFont typeface="Huawei Sans" panose="05000000000000000000" pitchFamily="2" charset="2"/>
              <a:buChar char="p"/>
              <a:defRPr sz="2000" kern="1200">
                <a:solidFill>
                  <a:schemeClr val="tx1"/>
                </a:solidFill>
                <a:latin typeface="Huawei Sans" panose="020C0503030203020204" pitchFamily="34" charset="0"/>
                <a:ea typeface="方正兰亭黑简体" panose="02000000000000000000" pitchFamily="2" charset="-122"/>
                <a:cs typeface="+mn-cs"/>
              </a:defRPr>
            </a:lvl2pPr>
            <a:lvl3pPr marL="1003935" indent="-201295" algn="l" defTabSz="913765" rtl="0" eaLnBrk="1" fontAlgn="ctr" latinLnBrk="0" hangingPunct="1">
              <a:lnSpc>
                <a:spcPct val="140000"/>
              </a:lnSpc>
              <a:spcBef>
                <a:spcPts val="650"/>
              </a:spcBef>
              <a:buClrTx/>
              <a:buSzPct val="50000"/>
              <a:buFont typeface="Huawei Sans" panose="05000000000000000000" pitchFamily="2" charset="2"/>
              <a:buChar char="n"/>
              <a:defRPr sz="1800" kern="1200">
                <a:solidFill>
                  <a:schemeClr val="tx1"/>
                </a:solidFill>
                <a:latin typeface="Huawei Sans" panose="020C0503030203020204" pitchFamily="34" charset="0"/>
                <a:ea typeface="方正兰亭黑简体" panose="02000000000000000000" pitchFamily="2" charset="-122"/>
                <a:cs typeface="+mn-cs"/>
              </a:defRPr>
            </a:lvl3pPr>
            <a:lvl4pPr marL="1399540" indent="-198120" algn="l" defTabSz="913765" rtl="0" eaLnBrk="1" fontAlgn="ctr" latinLnBrk="0" hangingPunct="1">
              <a:lnSpc>
                <a:spcPct val="140000"/>
              </a:lnSpc>
              <a:spcBef>
                <a:spcPts val="575"/>
              </a:spcBef>
              <a:buFont typeface="Huawei Sans" panose="020C0503030203020204" pitchFamily="34" charset="0"/>
              <a:buChar char="−"/>
              <a:defRPr sz="1600" kern="1200">
                <a:solidFill>
                  <a:schemeClr val="tx1"/>
                </a:solidFill>
                <a:latin typeface="Huawei Sans" panose="020C0503030203020204" pitchFamily="34" charset="0"/>
                <a:ea typeface="方正兰亭黑简体" panose="02000000000000000000" pitchFamily="2" charset="-122"/>
                <a:cs typeface="+mn-cs"/>
              </a:defRPr>
            </a:lvl4pPr>
            <a:lvl5pPr marL="1802765" indent="-201295" algn="l" defTabSz="913765" rtl="0" eaLnBrk="1" fontAlgn="ctr" latinLnBrk="0" hangingPunct="1">
              <a:lnSpc>
                <a:spcPct val="140000"/>
              </a:lnSpc>
              <a:spcBef>
                <a:spcPts val="575"/>
              </a:spcBef>
              <a:buFont typeface="Huawei Sans" panose="020C0503030203020204" pitchFamily="34" charset="0"/>
              <a:buChar char="~"/>
              <a:defRPr sz="1400" kern="1200">
                <a:solidFill>
                  <a:schemeClr val="tx1"/>
                </a:solidFill>
                <a:latin typeface="Huawei Sans" panose="020C0503030203020204" pitchFamily="34" charset="0"/>
                <a:ea typeface="方正兰亭黑简体" panose="02000000000000000000" pitchFamily="2" charset="-122"/>
                <a:cs typeface="+mn-cs"/>
              </a:defRPr>
            </a:lvl5pPr>
            <a:lvl6pPr marL="2513330" indent="-228600" algn="l" defTabSz="913765" rtl="0" eaLnBrk="1" latinLnBrk="0" hangingPunct="1">
              <a:lnSpc>
                <a:spcPct val="90000"/>
              </a:lnSpc>
              <a:spcBef>
                <a:spcPts val="500"/>
              </a:spcBef>
              <a:buFont typeface="Huawei Sans" panose="020C0503030203020204" pitchFamily="34" charset="0"/>
              <a:buChar char="•"/>
              <a:defRPr sz="1800" kern="1200">
                <a:solidFill>
                  <a:schemeClr val="tx1"/>
                </a:solidFill>
                <a:latin typeface="+mn-lt"/>
                <a:ea typeface="+mn-ea"/>
                <a:cs typeface="+mn-cs"/>
              </a:defRPr>
            </a:lvl6pPr>
            <a:lvl7pPr marL="2970530" indent="-228600" algn="l" defTabSz="913765" rtl="0" eaLnBrk="1" latinLnBrk="0" hangingPunct="1">
              <a:lnSpc>
                <a:spcPct val="90000"/>
              </a:lnSpc>
              <a:spcBef>
                <a:spcPts val="500"/>
              </a:spcBef>
              <a:buFont typeface="Huawei Sans" panose="020C0503030203020204" pitchFamily="34" charset="0"/>
              <a:buChar char="•"/>
              <a:defRPr sz="1800" kern="1200">
                <a:solidFill>
                  <a:schemeClr val="tx1"/>
                </a:solidFill>
                <a:latin typeface="+mn-lt"/>
                <a:ea typeface="+mn-ea"/>
                <a:cs typeface="+mn-cs"/>
              </a:defRPr>
            </a:lvl7pPr>
            <a:lvl8pPr marL="3427730" indent="-228600" algn="l" defTabSz="913765" rtl="0" eaLnBrk="1" latinLnBrk="0" hangingPunct="1">
              <a:lnSpc>
                <a:spcPct val="90000"/>
              </a:lnSpc>
              <a:spcBef>
                <a:spcPts val="500"/>
              </a:spcBef>
              <a:buFont typeface="Huawei Sans" panose="020C0503030203020204" pitchFamily="34" charset="0"/>
              <a:buChar char="•"/>
              <a:defRPr sz="1800" kern="1200">
                <a:solidFill>
                  <a:schemeClr val="tx1"/>
                </a:solidFill>
                <a:latin typeface="+mn-lt"/>
                <a:ea typeface="+mn-ea"/>
                <a:cs typeface="+mn-cs"/>
              </a:defRPr>
            </a:lvl8pPr>
            <a:lvl9pPr marL="3884930" indent="-228600" algn="l" defTabSz="913765" rtl="0" eaLnBrk="1" latinLnBrk="0" hangingPunct="1">
              <a:lnSpc>
                <a:spcPct val="90000"/>
              </a:lnSpc>
              <a:spcBef>
                <a:spcPts val="500"/>
              </a:spcBef>
              <a:buFont typeface="Huawei Sans" panose="020C0503030203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l"/>
            </a:pPr>
            <a:r>
              <a:rPr lang="en-US" altLang="zh-CN" sz="1400" dirty="0" smtClean="0">
                <a:latin typeface="+mn-lt"/>
              </a:rPr>
              <a:t>GES</a:t>
            </a:r>
            <a:r>
              <a:rPr lang="zh-CN" altLang="en-US" sz="1400" dirty="0" smtClean="0">
                <a:latin typeface="+mn-lt"/>
              </a:rPr>
              <a:t>是超</a:t>
            </a:r>
            <a:r>
              <a:rPr lang="zh-CN" altLang="en-US" sz="1400" dirty="0">
                <a:latin typeface="+mn-lt"/>
              </a:rPr>
              <a:t>大规模一体化图分析与</a:t>
            </a:r>
            <a:r>
              <a:rPr lang="zh-CN" altLang="en-US" sz="1400" dirty="0" smtClean="0">
                <a:latin typeface="+mn-lt"/>
              </a:rPr>
              <a:t>查询引擎，应用在社交</a:t>
            </a:r>
            <a:r>
              <a:rPr lang="en-US" altLang="zh-CN" sz="1400" dirty="0">
                <a:latin typeface="+mn-lt"/>
              </a:rPr>
              <a:t>APP</a:t>
            </a:r>
            <a:r>
              <a:rPr lang="zh-CN" altLang="en-US" sz="1400" dirty="0">
                <a:latin typeface="+mn-lt"/>
              </a:rPr>
              <a:t>、企业关系分析应用、物流配送、领域知识图谱、风控等</a:t>
            </a:r>
            <a:r>
              <a:rPr lang="zh-CN" altLang="en-US" sz="1400" dirty="0" smtClean="0">
                <a:latin typeface="+mn-lt"/>
              </a:rPr>
              <a:t>场景。</a:t>
            </a:r>
            <a:endParaRPr lang="zh-CN" altLang="en-US" sz="1400" dirty="0">
              <a:latin typeface="+mn-lt"/>
            </a:endParaRPr>
          </a:p>
          <a:p>
            <a:pPr>
              <a:buFont typeface="Wingdings" panose="05000000000000000000" pitchFamily="2" charset="2"/>
              <a:buChar char="l"/>
            </a:pPr>
            <a:r>
              <a:rPr lang="en-US" altLang="zh-CN" sz="1400" dirty="0" smtClean="0">
                <a:latin typeface="+mn-lt"/>
              </a:rPr>
              <a:t>GES</a:t>
            </a:r>
            <a:r>
              <a:rPr lang="zh-CN" altLang="en-US" sz="1400" dirty="0" smtClean="0">
                <a:latin typeface="+mn-lt"/>
              </a:rPr>
              <a:t>以</a:t>
            </a:r>
            <a:r>
              <a:rPr lang="zh-CN" altLang="en-US" sz="1400" dirty="0">
                <a:latin typeface="+mn-lt"/>
              </a:rPr>
              <a:t>关系为基础的图结构数据，进行查询和分析的服务，</a:t>
            </a:r>
            <a:r>
              <a:rPr lang="zh-CN" altLang="en-US" sz="1400" dirty="0" smtClean="0">
                <a:latin typeface="+mn-lt"/>
              </a:rPr>
              <a:t>采用自</a:t>
            </a:r>
            <a:r>
              <a:rPr lang="zh-CN" altLang="en-US" sz="1400" dirty="0">
                <a:latin typeface="+mn-lt"/>
              </a:rPr>
              <a:t>研高性能图引擎</a:t>
            </a:r>
            <a:r>
              <a:rPr lang="en-US" altLang="zh-CN" sz="1400" dirty="0">
                <a:latin typeface="+mn-lt"/>
              </a:rPr>
              <a:t>EYWA</a:t>
            </a:r>
            <a:r>
              <a:rPr lang="zh-CN" altLang="en-US" sz="1400" dirty="0">
                <a:latin typeface="+mn-lt"/>
              </a:rPr>
              <a:t>做为其内核，具备多项自主专利</a:t>
            </a:r>
            <a:r>
              <a:rPr lang="zh-CN" altLang="en-US" sz="1400" dirty="0" smtClean="0">
                <a:latin typeface="+mn-lt"/>
              </a:rPr>
              <a:t>。</a:t>
            </a:r>
            <a:endParaRPr lang="en-US" altLang="zh-CN" sz="1400" dirty="0">
              <a:latin typeface="+mn-lt"/>
            </a:endParaRPr>
          </a:p>
        </p:txBody>
      </p:sp>
      <p:sp>
        <p:nvSpPr>
          <p:cNvPr id="115" name="object 42"/>
          <p:cNvSpPr txBox="1"/>
          <p:nvPr/>
        </p:nvSpPr>
        <p:spPr>
          <a:xfrm>
            <a:off x="5632643" y="2781165"/>
            <a:ext cx="314881" cy="443025"/>
          </a:xfrm>
          <a:prstGeom prst="rect">
            <a:avLst/>
          </a:prstGeom>
          <a:noFill/>
        </p:spPr>
        <p:txBody>
          <a:bodyPr wrap="none" lIns="0" tIns="0" rIns="0" bIns="0" rtlCol="0" anchor="ctr">
            <a:spAutoFit/>
          </a:bodyPr>
          <a:lstStyle>
            <a:defPPr>
              <a:defRPr lang="en-US"/>
            </a:defPPr>
            <a:lvl1pPr algn="ctr" defTabSz="913765">
              <a:lnSpc>
                <a:spcPct val="150000"/>
              </a:lnSpc>
              <a:defRPr sz="1200" b="1" kern="0">
                <a:solidFill>
                  <a:srgbClr val="FFC000"/>
                </a:solidFill>
                <a:latin typeface="Huawei Sans" panose="020C0503030203020204" pitchFamily="34" charset="0"/>
                <a:ea typeface="方正兰亭黑简体" panose="02000000000000000000" pitchFamily="2" charset="-122"/>
                <a:cs typeface="Huawei Sans" panose="020C0503030203020204" pitchFamily="34" charset="0"/>
              </a:defRPr>
            </a:lvl1pPr>
          </a:lstStyle>
          <a:p>
            <a:pPr algn="r">
              <a:lnSpc>
                <a:spcPct val="120000"/>
              </a:lnSpc>
            </a:pPr>
            <a:r>
              <a:rPr lang="zh-CN" altLang="en-US" dirty="0" smtClean="0">
                <a:solidFill>
                  <a:schemeClr val="tx1"/>
                </a:solidFill>
                <a:latin typeface="方正兰亭黑简体" panose="02000000000000000000" pitchFamily="2" charset="-122"/>
                <a:ea typeface="方正兰亭黑简体" panose="02000000000000000000" pitchFamily="2" charset="-122"/>
              </a:rPr>
              <a:t>个</a:t>
            </a:r>
            <a:r>
              <a:rPr dirty="0" smtClean="0">
                <a:solidFill>
                  <a:schemeClr val="tx1"/>
                </a:solidFill>
                <a:latin typeface="方正兰亭黑简体" panose="02000000000000000000" pitchFamily="2" charset="-122"/>
                <a:ea typeface="方正兰亭黑简体" panose="02000000000000000000" pitchFamily="2" charset="-122"/>
              </a:rPr>
              <a:t>体</a:t>
            </a:r>
            <a:endParaRPr lang="en-US" dirty="0">
              <a:solidFill>
                <a:schemeClr val="tx1"/>
              </a:solidFill>
              <a:latin typeface="方正兰亭黑简体" panose="02000000000000000000" pitchFamily="2" charset="-122"/>
              <a:ea typeface="方正兰亭黑简体" panose="02000000000000000000" pitchFamily="2" charset="-122"/>
            </a:endParaRPr>
          </a:p>
          <a:p>
            <a:pPr algn="r">
              <a:lnSpc>
                <a:spcPct val="120000"/>
              </a:lnSpc>
            </a:pPr>
            <a:r>
              <a:rPr dirty="0" err="1">
                <a:solidFill>
                  <a:schemeClr val="tx1"/>
                </a:solidFill>
                <a:latin typeface="方正兰亭黑简体" panose="02000000000000000000" pitchFamily="2" charset="-122"/>
                <a:ea typeface="方正兰亭黑简体" panose="02000000000000000000" pitchFamily="2" charset="-122"/>
              </a:rPr>
              <a:t>分析</a:t>
            </a:r>
            <a:endParaRPr dirty="0">
              <a:solidFill>
                <a:schemeClr val="tx1"/>
              </a:solidFill>
              <a:latin typeface="方正兰亭黑简体" panose="02000000000000000000" pitchFamily="2" charset="-122"/>
              <a:ea typeface="方正兰亭黑简体" panose="02000000000000000000" pitchFamily="2"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sz="quarter" idx="10"/>
          </p:nvPr>
        </p:nvSpPr>
        <p:spPr/>
        <p:txBody>
          <a:bodyPr/>
          <a:lstStyle/>
          <a:p>
            <a:pPr marL="457200" lvl="1" indent="-457200" algn="just" defTabSz="800735">
              <a:spcBef>
                <a:spcPct val="30000"/>
              </a:spcBef>
              <a:spcAft>
                <a:spcPct val="0"/>
              </a:spcAft>
              <a:buFont typeface="+mj-lt"/>
              <a:buAutoNum type="arabicPeriod"/>
            </a:pPr>
            <a:r>
              <a:rPr lang="en-US" altLang="zh-CN" sz="2200" dirty="0" smtClean="0">
                <a:solidFill>
                  <a:schemeClr val="bg1">
                    <a:lumMod val="50000"/>
                  </a:schemeClr>
                </a:solidFill>
                <a:latin typeface="+mj-lt"/>
                <a:ea typeface="+mj-ea"/>
                <a:cs typeface="Huawei Sans" panose="020C0503030203020204" pitchFamily="34" charset="0"/>
                <a:sym typeface="+mn-lt"/>
              </a:rPr>
              <a:t>ICT</a:t>
            </a:r>
            <a:r>
              <a:rPr lang="zh-CN" altLang="en-US" sz="2200" dirty="0" smtClean="0">
                <a:solidFill>
                  <a:schemeClr val="bg1">
                    <a:lumMod val="50000"/>
                  </a:schemeClr>
                </a:solidFill>
                <a:latin typeface="+mj-lt"/>
                <a:ea typeface="+mj-ea"/>
                <a:cs typeface="Huawei Sans" panose="020C0503030203020204" pitchFamily="34" charset="0"/>
                <a:sym typeface="+mn-lt"/>
              </a:rPr>
              <a:t>行业发展趋势概述</a:t>
            </a:r>
            <a:endParaRPr lang="en-US" altLang="zh-CN" sz="2200" dirty="0">
              <a:solidFill>
                <a:schemeClr val="bg1">
                  <a:lumMod val="50000"/>
                </a:schemeClr>
              </a:solidFill>
              <a:latin typeface="+mj-lt"/>
              <a:ea typeface="+mj-ea"/>
              <a:cs typeface="Huawei Sans" panose="020C0503030203020204" pitchFamily="34" charset="0"/>
              <a:sym typeface="+mn-lt"/>
            </a:endParaRPr>
          </a:p>
          <a:p>
            <a:pPr marL="457200" lvl="1" indent="-457200" algn="just" defTabSz="800735">
              <a:spcBef>
                <a:spcPct val="30000"/>
              </a:spcBef>
              <a:spcAft>
                <a:spcPct val="0"/>
              </a:spcAft>
              <a:buFont typeface="+mj-lt"/>
              <a:buAutoNum type="arabicPeriod"/>
            </a:pPr>
            <a:r>
              <a:rPr lang="zh-CN" altLang="en-US" sz="2200" dirty="0" smtClean="0">
                <a:solidFill>
                  <a:schemeClr val="bg1">
                    <a:lumMod val="50000"/>
                  </a:schemeClr>
                </a:solidFill>
                <a:latin typeface="+mj-lt"/>
                <a:ea typeface="+mj-ea"/>
                <a:cs typeface="Huawei Sans" panose="020C0503030203020204" pitchFamily="34" charset="0"/>
                <a:sym typeface="+mn-lt"/>
              </a:rPr>
              <a:t>华为大</a:t>
            </a:r>
            <a:r>
              <a:rPr lang="zh-CN" altLang="en-US" sz="2200" dirty="0">
                <a:solidFill>
                  <a:schemeClr val="bg1">
                    <a:lumMod val="50000"/>
                  </a:schemeClr>
                </a:solidFill>
                <a:latin typeface="+mj-lt"/>
                <a:ea typeface="+mj-ea"/>
                <a:cs typeface="Huawei Sans" panose="020C0503030203020204" pitchFamily="34" charset="0"/>
                <a:sym typeface="+mn-lt"/>
              </a:rPr>
              <a:t>数据服务</a:t>
            </a:r>
            <a:endParaRPr lang="en-US" altLang="zh-CN" sz="2200" dirty="0">
              <a:solidFill>
                <a:schemeClr val="bg1">
                  <a:lumMod val="50000"/>
                </a:schemeClr>
              </a:solidFill>
              <a:latin typeface="+mj-lt"/>
              <a:ea typeface="+mj-ea"/>
              <a:cs typeface="Huawei Sans" panose="020C0503030203020204" pitchFamily="34" charset="0"/>
              <a:sym typeface="+mn-lt"/>
            </a:endParaRPr>
          </a:p>
          <a:p>
            <a:pPr marL="457200" lvl="1" indent="-457200" algn="just" defTabSz="800735">
              <a:spcBef>
                <a:spcPct val="30000"/>
              </a:spcBef>
              <a:spcAft>
                <a:spcPct val="0"/>
              </a:spcAft>
              <a:buFont typeface="+mj-lt"/>
              <a:buAutoNum type="arabicPeriod"/>
            </a:pPr>
            <a:r>
              <a:rPr lang="zh-CN" altLang="en-US" sz="2200" b="1" dirty="0" smtClean="0">
                <a:latin typeface="+mj-lt"/>
                <a:ea typeface="+mj-ea"/>
                <a:cs typeface="Huawei Sans" panose="020C0503030203020204" pitchFamily="34" charset="0"/>
                <a:sym typeface="+mn-lt"/>
              </a:rPr>
              <a:t>华为</a:t>
            </a:r>
            <a:r>
              <a:rPr lang="zh-CN" altLang="en-US" sz="2200" b="1" dirty="0">
                <a:latin typeface="+mj-lt"/>
                <a:ea typeface="+mj-ea"/>
                <a:cs typeface="Huawei Sans" panose="020C0503030203020204" pitchFamily="34" charset="0"/>
                <a:sym typeface="+mn-lt"/>
              </a:rPr>
              <a:t>智能数据湖运营平台</a:t>
            </a:r>
            <a:endParaRPr lang="en-US" altLang="zh-CN" sz="2200" b="1" dirty="0">
              <a:latin typeface="+mj-lt"/>
              <a:ea typeface="+mj-ea"/>
              <a:cs typeface="Huawei Sans" panose="020C0503030203020204" pitchFamily="34" charset="0"/>
              <a:sym typeface="+mn-lt"/>
            </a:endParaRPr>
          </a:p>
          <a:p>
            <a:pPr marL="0" indent="0">
              <a:buNone/>
            </a:pPr>
            <a:endParaRPr lang="zh-CN" altLang="en-US" dirty="0">
              <a:latin typeface="+mj-ea"/>
              <a:ea typeface="+mj-e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0"/>
          </p:nvPr>
        </p:nvSpPr>
        <p:spPr/>
        <p:txBody>
          <a:bodyPr/>
          <a:lstStyle/>
          <a:p>
            <a:pPr>
              <a:buFont typeface="Wingdings" panose="05000000000000000000" pitchFamily="2" charset="2"/>
              <a:buChar char="l"/>
            </a:pPr>
            <a:r>
              <a:rPr lang="zh-CN" altLang="en-US" dirty="0" smtClean="0">
                <a:sym typeface="+mn-lt"/>
              </a:rPr>
              <a:t>华为大数据及数据中台服务</a:t>
            </a:r>
            <a:r>
              <a:rPr lang="zh-CN" altLang="en-US" dirty="0" smtClean="0"/>
              <a:t>基于华为鲲鹏处理器的全新混合云解决方案。</a:t>
            </a:r>
            <a:endParaRPr lang="en-US" altLang="zh-CN" dirty="0" smtClean="0"/>
          </a:p>
          <a:p>
            <a:pPr>
              <a:buFont typeface="Wingdings" panose="05000000000000000000" pitchFamily="2" charset="2"/>
              <a:buChar char="l"/>
            </a:pPr>
            <a:r>
              <a:rPr lang="zh-CN" altLang="en-US" dirty="0" smtClean="0"/>
              <a:t>通过实现高级服务能力跨云“</a:t>
            </a:r>
            <a:r>
              <a:rPr lang="en-US" altLang="zh-CN" dirty="0" smtClean="0"/>
              <a:t>0”</a:t>
            </a:r>
            <a:r>
              <a:rPr lang="zh-CN" altLang="en-US" dirty="0" smtClean="0"/>
              <a:t>时差无缝同步、多场景协同助力“一个企业一朵云”、支持华为鲲鹏</a:t>
            </a:r>
            <a:r>
              <a:rPr lang="en-US" altLang="zh-CN" dirty="0" smtClean="0"/>
              <a:t>+</a:t>
            </a:r>
            <a:r>
              <a:rPr lang="zh-CN" altLang="en-US" dirty="0" smtClean="0"/>
              <a:t>昇腾多样算力，让政企实现精细资源管控、跨云混合编排，支持线上开发测试</a:t>
            </a:r>
            <a:r>
              <a:rPr lang="en-US" altLang="zh-CN" dirty="0" smtClean="0"/>
              <a:t>+</a:t>
            </a:r>
            <a:r>
              <a:rPr lang="zh-CN" altLang="en-US" dirty="0" smtClean="0"/>
              <a:t>线下部署、线上训练</a:t>
            </a:r>
            <a:r>
              <a:rPr lang="en-US" altLang="zh-CN" dirty="0" smtClean="0"/>
              <a:t>+</a:t>
            </a:r>
            <a:r>
              <a:rPr lang="zh-CN" altLang="en-US" dirty="0" smtClean="0"/>
              <a:t>线下推理等多场景协同，实现“一个企业一朵云”。</a:t>
            </a:r>
            <a:endParaRPr lang="zh-CN" altLang="en-US" dirty="0" smtClean="0"/>
          </a:p>
          <a:p>
            <a:pPr>
              <a:buFont typeface="Wingdings" panose="05000000000000000000" pitchFamily="2" charset="2"/>
              <a:buChar char="l"/>
            </a:pPr>
            <a:r>
              <a:rPr lang="zh-CN" altLang="en-US" dirty="0" smtClean="0"/>
              <a:t>华为大数据服务于全球 </a:t>
            </a:r>
            <a:r>
              <a:rPr lang="en-US" altLang="zh-CN" dirty="0" smtClean="0"/>
              <a:t>150</a:t>
            </a:r>
            <a:r>
              <a:rPr lang="zh-CN" altLang="en-US" dirty="0" smtClean="0"/>
              <a:t>个国家和地区，超过 </a:t>
            </a:r>
            <a:r>
              <a:rPr lang="en-US" altLang="zh-CN" dirty="0" smtClean="0"/>
              <a:t>7000</a:t>
            </a:r>
            <a:r>
              <a:rPr lang="zh-CN" altLang="en-US" dirty="0" smtClean="0"/>
              <a:t>家客户。</a:t>
            </a:r>
            <a:endParaRPr lang="en-US" altLang="zh-CN" dirty="0" smtClean="0"/>
          </a:p>
          <a:p>
            <a:pPr>
              <a:buFont typeface="Wingdings" panose="05000000000000000000" pitchFamily="2" charset="2"/>
              <a:buChar char="l"/>
            </a:pPr>
            <a:r>
              <a:rPr lang="zh-CN" altLang="en-US" dirty="0" smtClean="0"/>
              <a:t>随着政企业务的云化转型的深入，混合云得到越来越多政企用户的青睐，用户的需求驱动产业进一步演进和更替，从当前的“混合资源管理“，进入“精细管控</a:t>
            </a:r>
            <a:r>
              <a:rPr lang="en-US" altLang="zh-CN" dirty="0" smtClean="0"/>
              <a:t>+</a:t>
            </a:r>
            <a:r>
              <a:rPr lang="zh-CN" altLang="en-US" dirty="0" smtClean="0"/>
              <a:t>业务混合”，催生出华为云</a:t>
            </a:r>
            <a:r>
              <a:rPr lang="en-US" altLang="zh-CN" dirty="0" smtClean="0"/>
              <a:t>Stack8.0</a:t>
            </a:r>
            <a:r>
              <a:rPr lang="zh-CN" altLang="en-US" dirty="0" smtClean="0"/>
              <a:t>，重新定义混合云。</a:t>
            </a:r>
            <a:endParaRPr lang="en-US" altLang="zh-CN" dirty="0" smtClean="0"/>
          </a:p>
          <a:p>
            <a:endParaRPr lang="zh-CN"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圆角 139"/>
          <p:cNvSpPr/>
          <p:nvPr/>
        </p:nvSpPr>
        <p:spPr>
          <a:xfrm>
            <a:off x="7076503" y="2100270"/>
            <a:ext cx="4067975" cy="4105936"/>
          </a:xfrm>
          <a:prstGeom prst="roundRect">
            <a:avLst>
              <a:gd name="adj" fmla="val 0"/>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noAutofit/>
          </a:bodyPr>
          <a:lstStyle/>
          <a:p>
            <a:pPr algn="ctr"/>
            <a:endParaRPr lang="zh-CN" altLang="en-US" sz="2400">
              <a:solidFill>
                <a:prstClr val="white"/>
              </a:solidFill>
            </a:endParaRPr>
          </a:p>
        </p:txBody>
      </p:sp>
      <p:cxnSp>
        <p:nvCxnSpPr>
          <p:cNvPr id="9" name="直接连接符 8"/>
          <p:cNvCxnSpPr/>
          <p:nvPr/>
        </p:nvCxnSpPr>
        <p:spPr>
          <a:xfrm flipH="1">
            <a:off x="7316859" y="3162605"/>
            <a:ext cx="3358039" cy="0"/>
          </a:xfrm>
          <a:prstGeom prst="line">
            <a:avLst/>
          </a:prstGeom>
          <a:ln>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7316858" y="3983313"/>
            <a:ext cx="3214282" cy="0"/>
          </a:xfrm>
          <a:prstGeom prst="line">
            <a:avLst/>
          </a:prstGeom>
          <a:ln>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7316858" y="4999459"/>
            <a:ext cx="3214282" cy="0"/>
          </a:xfrm>
          <a:prstGeom prst="line">
            <a:avLst/>
          </a:prstGeom>
          <a:ln>
            <a:solidFill>
              <a:srgbClr val="B5B5B5"/>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7316859" y="2100270"/>
            <a:ext cx="3388343" cy="1092607"/>
          </a:xfrm>
          <a:prstGeom prst="rect">
            <a:avLst/>
          </a:prstGeom>
          <a:noFill/>
        </p:spPr>
        <p:txBody>
          <a:bodyPr wrap="square" lIns="35986" rIns="35986">
            <a:spAutoFit/>
          </a:bodyPr>
          <a:lstStyle/>
          <a:p>
            <a:pPr>
              <a:lnSpc>
                <a:spcPct val="130000"/>
              </a:lnSpc>
            </a:pPr>
            <a:r>
              <a:rPr lang="en-US" altLang="zh-CN" sz="1400" b="1" dirty="0">
                <a:solidFill>
                  <a:srgbClr val="C00000"/>
                </a:solidFill>
              </a:rPr>
              <a:t>+</a:t>
            </a:r>
            <a:r>
              <a:rPr lang="zh-CN" altLang="en-US" sz="1400" b="1" dirty="0">
                <a:solidFill>
                  <a:srgbClr val="C00000"/>
                </a:solidFill>
              </a:rPr>
              <a:t>行业</a:t>
            </a:r>
            <a:r>
              <a:rPr lang="en-US" altLang="zh-CN" sz="1400" b="1" dirty="0">
                <a:solidFill>
                  <a:srgbClr val="C00000"/>
                </a:solidFill>
              </a:rPr>
              <a:t>Know-how</a:t>
            </a:r>
            <a:endParaRPr lang="en-US" altLang="zh-CN" sz="1400" b="1" dirty="0">
              <a:solidFill>
                <a:srgbClr val="C00000"/>
              </a:solidFill>
            </a:endParaRPr>
          </a:p>
          <a:p>
            <a:pPr marL="171450" indent="-171450">
              <a:lnSpc>
                <a:spcPct val="130000"/>
              </a:lnSpc>
              <a:buFont typeface="Huawei Sans" panose="05000000000000000000" pitchFamily="2" charset="2"/>
              <a:buChar char="q"/>
            </a:pPr>
            <a:r>
              <a:rPr lang="zh-CN" altLang="en-US" sz="1200" dirty="0"/>
              <a:t>虚拟化联邦数据资产，华为数据使能方法论</a:t>
            </a:r>
            <a:endParaRPr lang="en-US" altLang="zh-CN" sz="1200" dirty="0"/>
          </a:p>
          <a:p>
            <a:pPr marL="171450" indent="-171450">
              <a:lnSpc>
                <a:spcPct val="130000"/>
              </a:lnSpc>
              <a:buFont typeface="Huawei Sans" panose="05000000000000000000" pitchFamily="2" charset="2"/>
              <a:buChar char="q"/>
            </a:pPr>
            <a:r>
              <a:rPr lang="zh-CN" altLang="en-US" sz="1200" dirty="0"/>
              <a:t>分层开放，联合伙伴沉淀行业</a:t>
            </a:r>
            <a:r>
              <a:rPr lang="en-US" altLang="zh-CN" sz="1200" dirty="0"/>
              <a:t>Know-how</a:t>
            </a:r>
            <a:r>
              <a:rPr lang="zh-CN" altLang="en-US" sz="1200" dirty="0"/>
              <a:t>数据模板</a:t>
            </a:r>
            <a:endParaRPr lang="en-US" altLang="zh-CN" sz="1200" dirty="0"/>
          </a:p>
        </p:txBody>
      </p:sp>
      <p:sp>
        <p:nvSpPr>
          <p:cNvPr id="13" name="矩形 12"/>
          <p:cNvSpPr/>
          <p:nvPr/>
        </p:nvSpPr>
        <p:spPr>
          <a:xfrm>
            <a:off x="7355959" y="3131706"/>
            <a:ext cx="3600825" cy="852541"/>
          </a:xfrm>
          <a:prstGeom prst="rect">
            <a:avLst/>
          </a:prstGeom>
          <a:noFill/>
        </p:spPr>
        <p:txBody>
          <a:bodyPr wrap="square" lIns="35986" rIns="35986">
            <a:spAutoFit/>
          </a:bodyPr>
          <a:lstStyle/>
          <a:p>
            <a:pPr>
              <a:lnSpc>
                <a:spcPct val="130000"/>
              </a:lnSpc>
            </a:pPr>
            <a:r>
              <a:rPr lang="en-US" altLang="zh-CN" sz="1400" b="1" dirty="0">
                <a:solidFill>
                  <a:srgbClr val="C00000"/>
                </a:solidFill>
              </a:rPr>
              <a:t>+AI</a:t>
            </a:r>
            <a:endParaRPr lang="en-US" altLang="zh-CN" sz="1400" b="1" dirty="0">
              <a:solidFill>
                <a:srgbClr val="C00000"/>
              </a:solidFill>
            </a:endParaRPr>
          </a:p>
          <a:p>
            <a:pPr marL="171450" indent="-171450">
              <a:lnSpc>
                <a:spcPct val="130000"/>
              </a:lnSpc>
              <a:buFont typeface="Huawei Sans" panose="05000000000000000000" pitchFamily="2" charset="2"/>
              <a:buChar char="q"/>
            </a:pPr>
            <a:r>
              <a:rPr lang="en-US" altLang="zh-CN" sz="1200" dirty="0" err="1"/>
              <a:t>AutoTunning</a:t>
            </a:r>
            <a:r>
              <a:rPr lang="zh-CN" altLang="en-US" sz="1200" dirty="0"/>
              <a:t>，系统自优化，越跑越快</a:t>
            </a:r>
            <a:endParaRPr lang="en-US" altLang="zh-CN" sz="1200" dirty="0"/>
          </a:p>
          <a:p>
            <a:pPr marL="171450" indent="-171450">
              <a:lnSpc>
                <a:spcPct val="130000"/>
              </a:lnSpc>
              <a:buFont typeface="Huawei Sans" panose="05000000000000000000" pitchFamily="2" charset="2"/>
              <a:buChar char="q"/>
            </a:pPr>
            <a:r>
              <a:rPr lang="en-US" altLang="zh-CN" sz="1200" dirty="0"/>
              <a:t>AI</a:t>
            </a:r>
            <a:r>
              <a:rPr lang="zh-CN" altLang="en-US" sz="1200" dirty="0"/>
              <a:t>引擎，数据 </a:t>
            </a:r>
            <a:r>
              <a:rPr lang="en-US" altLang="zh-CN" sz="1200" dirty="0"/>
              <a:t>+ AI</a:t>
            </a:r>
            <a:r>
              <a:rPr lang="zh-CN" altLang="en-US" sz="1200" dirty="0"/>
              <a:t>算法</a:t>
            </a:r>
            <a:r>
              <a:rPr lang="en-US" altLang="zh-CN" sz="1200" dirty="0"/>
              <a:t>\</a:t>
            </a:r>
            <a:r>
              <a:rPr lang="zh-CN" altLang="en-US" sz="1200" dirty="0"/>
              <a:t>模型协同，非结构化处理</a:t>
            </a:r>
            <a:endParaRPr lang="en-US" altLang="zh-CN" sz="1200" dirty="0"/>
          </a:p>
        </p:txBody>
      </p:sp>
      <p:sp>
        <p:nvSpPr>
          <p:cNvPr id="14" name="矩形 13"/>
          <p:cNvSpPr/>
          <p:nvPr/>
        </p:nvSpPr>
        <p:spPr>
          <a:xfrm>
            <a:off x="7275497" y="3967030"/>
            <a:ext cx="3399401" cy="1092607"/>
          </a:xfrm>
          <a:prstGeom prst="rect">
            <a:avLst/>
          </a:prstGeom>
          <a:noFill/>
        </p:spPr>
        <p:txBody>
          <a:bodyPr wrap="square">
            <a:spAutoFit/>
          </a:bodyPr>
          <a:lstStyle/>
          <a:p>
            <a:pPr>
              <a:lnSpc>
                <a:spcPct val="130000"/>
              </a:lnSpc>
            </a:pPr>
            <a:r>
              <a:rPr lang="zh-CN" altLang="en-US" sz="1400" b="1" dirty="0">
                <a:solidFill>
                  <a:srgbClr val="C00000"/>
                </a:solidFill>
              </a:rPr>
              <a:t>多元计算</a:t>
            </a:r>
            <a:endParaRPr lang="en-US" altLang="zh-CN" sz="1400" b="1" dirty="0">
              <a:solidFill>
                <a:srgbClr val="C00000"/>
              </a:solidFill>
            </a:endParaRPr>
          </a:p>
          <a:p>
            <a:pPr marL="171450" indent="-171450">
              <a:lnSpc>
                <a:spcPct val="130000"/>
              </a:lnSpc>
              <a:buFont typeface="Huawei Sans" panose="05000000000000000000" pitchFamily="2" charset="2"/>
              <a:buChar char="q"/>
            </a:pPr>
            <a:r>
              <a:rPr lang="zh-CN" altLang="en-US" sz="1200" dirty="0">
                <a:solidFill>
                  <a:srgbClr val="1D1D1A"/>
                </a:solidFill>
              </a:rPr>
              <a:t>大数据</a:t>
            </a:r>
            <a:r>
              <a:rPr lang="en-US" altLang="zh-CN" sz="1200" dirty="0">
                <a:solidFill>
                  <a:srgbClr val="1D1D1A"/>
                </a:solidFill>
              </a:rPr>
              <a:t>+</a:t>
            </a:r>
            <a:r>
              <a:rPr lang="zh-CN" altLang="en-US" sz="1200" dirty="0">
                <a:solidFill>
                  <a:srgbClr val="1D1D1A"/>
                </a:solidFill>
              </a:rPr>
              <a:t>数仓融合：时序分析，</a:t>
            </a:r>
            <a:r>
              <a:rPr lang="zh-CN" altLang="en-US" sz="1200" dirty="0"/>
              <a:t>性能领先</a:t>
            </a:r>
            <a:endParaRPr lang="en-US" altLang="zh-CN" sz="1200" dirty="0"/>
          </a:p>
          <a:p>
            <a:pPr marL="171450" indent="-171450">
              <a:lnSpc>
                <a:spcPct val="130000"/>
              </a:lnSpc>
              <a:buFont typeface="Huawei Sans" panose="05000000000000000000" pitchFamily="2" charset="2"/>
              <a:buChar char="q"/>
            </a:pPr>
            <a:r>
              <a:rPr lang="zh-CN" altLang="en-US" sz="1200" dirty="0">
                <a:solidFill>
                  <a:srgbClr val="1D1D1A"/>
                </a:solidFill>
              </a:rPr>
              <a:t>跨源交互式分析</a:t>
            </a:r>
            <a:endParaRPr lang="en-US" altLang="zh-CN" sz="1200" dirty="0">
              <a:solidFill>
                <a:srgbClr val="1D1D1A"/>
              </a:solidFill>
            </a:endParaRPr>
          </a:p>
          <a:p>
            <a:pPr marL="171450" indent="-171450">
              <a:lnSpc>
                <a:spcPct val="130000"/>
              </a:lnSpc>
              <a:buFont typeface="Huawei Sans" panose="05000000000000000000" pitchFamily="2" charset="2"/>
              <a:buChar char="q"/>
            </a:pPr>
            <a:r>
              <a:rPr lang="en-US" altLang="zh-CN" sz="1200" dirty="0">
                <a:solidFill>
                  <a:srgbClr val="1D1D1A"/>
                </a:solidFill>
              </a:rPr>
              <a:t>K8S</a:t>
            </a:r>
            <a:r>
              <a:rPr lang="zh-CN" altLang="en-US" sz="1200" dirty="0">
                <a:solidFill>
                  <a:srgbClr val="1D1D1A"/>
                </a:solidFill>
              </a:rPr>
              <a:t>容器调度</a:t>
            </a:r>
            <a:endParaRPr lang="en-US" altLang="zh-CN" sz="1200" dirty="0">
              <a:solidFill>
                <a:srgbClr val="1D1D1A"/>
              </a:solidFill>
            </a:endParaRPr>
          </a:p>
        </p:txBody>
      </p:sp>
      <p:sp>
        <p:nvSpPr>
          <p:cNvPr id="15" name="矩形 14"/>
          <p:cNvSpPr/>
          <p:nvPr/>
        </p:nvSpPr>
        <p:spPr>
          <a:xfrm>
            <a:off x="7275497" y="5061674"/>
            <a:ext cx="3366614" cy="1092607"/>
          </a:xfrm>
          <a:prstGeom prst="rect">
            <a:avLst/>
          </a:prstGeom>
          <a:noFill/>
        </p:spPr>
        <p:txBody>
          <a:bodyPr wrap="square">
            <a:spAutoFit/>
          </a:bodyPr>
          <a:lstStyle/>
          <a:p>
            <a:pPr>
              <a:lnSpc>
                <a:spcPct val="130000"/>
              </a:lnSpc>
            </a:pPr>
            <a:r>
              <a:rPr lang="zh-CN" altLang="en-US" sz="1400" b="1" dirty="0">
                <a:solidFill>
                  <a:srgbClr val="C00000"/>
                </a:solidFill>
              </a:rPr>
              <a:t>存算分离</a:t>
            </a:r>
            <a:r>
              <a:rPr lang="en-US" altLang="zh-CN" sz="1400" b="1" dirty="0">
                <a:solidFill>
                  <a:srgbClr val="C00000"/>
                </a:solidFill>
              </a:rPr>
              <a:t>+</a:t>
            </a:r>
            <a:r>
              <a:rPr lang="zh-CN" altLang="en-US" sz="1400" b="1" dirty="0">
                <a:solidFill>
                  <a:srgbClr val="C00000"/>
                </a:solidFill>
              </a:rPr>
              <a:t>鲲鹏</a:t>
            </a:r>
            <a:endParaRPr lang="en-US" altLang="zh-CN" sz="1400" b="1" dirty="0">
              <a:solidFill>
                <a:srgbClr val="C00000"/>
              </a:solidFill>
            </a:endParaRPr>
          </a:p>
          <a:p>
            <a:pPr marL="174625" indent="-174625">
              <a:lnSpc>
                <a:spcPct val="130000"/>
              </a:lnSpc>
              <a:buFont typeface="Huawei Sans" panose="05000000000000000000" pitchFamily="2" charset="2"/>
              <a:buChar char="q"/>
            </a:pPr>
            <a:r>
              <a:rPr lang="zh-CN" altLang="en-US" sz="1200" dirty="0"/>
              <a:t>存算分离，一处存储，多元计算</a:t>
            </a:r>
            <a:endParaRPr lang="en-US" altLang="zh-CN" sz="1200" dirty="0"/>
          </a:p>
          <a:p>
            <a:pPr marL="174625" indent="-174625">
              <a:lnSpc>
                <a:spcPct val="130000"/>
              </a:lnSpc>
              <a:buFont typeface="Huawei Sans" panose="05000000000000000000" pitchFamily="2" charset="2"/>
              <a:buChar char="q"/>
            </a:pPr>
            <a:r>
              <a:rPr lang="en-US" altLang="zh-CN" sz="1200" dirty="0"/>
              <a:t>0~N</a:t>
            </a:r>
            <a:r>
              <a:rPr lang="zh-CN" altLang="en-US" sz="1200" dirty="0"/>
              <a:t>极致弹性，百节点</a:t>
            </a:r>
            <a:r>
              <a:rPr lang="en-US" altLang="zh-CN" sz="1200" dirty="0"/>
              <a:t>3</a:t>
            </a:r>
            <a:r>
              <a:rPr lang="zh-CN" altLang="en-US" sz="1200" dirty="0"/>
              <a:t>分钟，业界第一</a:t>
            </a:r>
            <a:endParaRPr lang="en-US" altLang="zh-CN" sz="1200" dirty="0"/>
          </a:p>
          <a:p>
            <a:pPr marL="174625" indent="-174625">
              <a:lnSpc>
                <a:spcPct val="130000"/>
              </a:lnSpc>
              <a:buFont typeface="Huawei Sans" panose="05000000000000000000" pitchFamily="2" charset="2"/>
              <a:buChar char="q"/>
            </a:pPr>
            <a:r>
              <a:rPr lang="zh-CN" altLang="en-US" sz="1200" dirty="0"/>
              <a:t>鲲鹏多核、</a:t>
            </a:r>
            <a:r>
              <a:rPr lang="en-US" altLang="zh-CN" sz="1200" dirty="0"/>
              <a:t>OBS</a:t>
            </a:r>
            <a:r>
              <a:rPr lang="zh-CN" altLang="en-US" sz="1200" dirty="0"/>
              <a:t>高并发，缓存层</a:t>
            </a:r>
            <a:endParaRPr lang="en-US" altLang="zh-CN" sz="1200" dirty="0"/>
          </a:p>
        </p:txBody>
      </p:sp>
      <p:sp>
        <p:nvSpPr>
          <p:cNvPr id="18" name="矩形 17"/>
          <p:cNvSpPr/>
          <p:nvPr/>
        </p:nvSpPr>
        <p:spPr>
          <a:xfrm>
            <a:off x="888911" y="3286244"/>
            <a:ext cx="5914836" cy="1410838"/>
          </a:xfrm>
          <a:prstGeom prst="rect">
            <a:avLst/>
          </a:prstGeom>
          <a:noFill/>
          <a:ln w="12700" cap="flat" cmpd="sng" algn="ctr">
            <a:solidFill>
              <a:schemeClr val="bg1">
                <a:lumMod val="50000"/>
              </a:schemeClr>
            </a:solidFill>
            <a:prstDash val="sysDot"/>
            <a:miter lim="800000"/>
          </a:ln>
          <a:effectLst/>
        </p:spPr>
        <p:txBody>
          <a:bodyPr tIns="35986" bIns="0" rtlCol="0" anchor="t"/>
          <a:lstStyle/>
          <a:p>
            <a:pPr algn="ctr"/>
            <a:endParaRPr lang="zh-CN" altLang="en-US" sz="1200" b="1" dirty="0">
              <a:solidFill>
                <a:srgbClr val="C00000"/>
              </a:solidFill>
              <a:cs typeface="Huawei Sans" panose="020C0503030203020204" pitchFamily="34" charset="0"/>
            </a:endParaRPr>
          </a:p>
        </p:txBody>
      </p:sp>
      <p:pic>
        <p:nvPicPr>
          <p:cNvPr id="22" name="图片 21"/>
          <p:cNvPicPr>
            <a:picLocks noChangeAspect="1"/>
          </p:cNvPicPr>
          <p:nvPr/>
        </p:nvPicPr>
        <p:blipFill rotWithShape="1">
          <a:blip r:embed="rId1" cstate="print">
            <a:extLst>
              <a:ext uri="{28A0092B-C50C-407E-A947-70E740481C1C}">
                <a14:useLocalDpi xmlns:a14="http://schemas.microsoft.com/office/drawing/2010/main" val="0"/>
              </a:ext>
            </a:extLst>
          </a:blip>
          <a:srcRect l="29163" t="5143" r="31246" b="6849"/>
          <a:stretch>
            <a:fillRect/>
          </a:stretch>
        </p:blipFill>
        <p:spPr>
          <a:xfrm>
            <a:off x="4052229" y="4323626"/>
            <a:ext cx="384389" cy="240693"/>
          </a:xfrm>
          <a:prstGeom prst="rect">
            <a:avLst/>
          </a:prstGeom>
        </p:spPr>
      </p:pic>
      <p:sp>
        <p:nvSpPr>
          <p:cNvPr id="23" name="Freeform 6"/>
          <p:cNvSpPr/>
          <p:nvPr/>
        </p:nvSpPr>
        <p:spPr bwMode="auto">
          <a:xfrm rot="16200000">
            <a:off x="5490835" y="3721938"/>
            <a:ext cx="203201" cy="303810"/>
          </a:xfrm>
          <a:custGeom>
            <a:avLst/>
            <a:gdLst>
              <a:gd name="T0" fmla="*/ 9878 w 13223"/>
              <a:gd name="T1" fmla="*/ 2983 h 4600"/>
              <a:gd name="T2" fmla="*/ 8233 w 13223"/>
              <a:gd name="T3" fmla="*/ 1399 h 4600"/>
              <a:gd name="T4" fmla="*/ 9156 w 13223"/>
              <a:gd name="T5" fmla="*/ 1399 h 4600"/>
              <a:gd name="T6" fmla="*/ 6611 w 13223"/>
              <a:gd name="T7" fmla="*/ 0 h 4600"/>
              <a:gd name="T8" fmla="*/ 4066 w 13223"/>
              <a:gd name="T9" fmla="*/ 1399 h 4600"/>
              <a:gd name="T10" fmla="*/ 4989 w 13223"/>
              <a:gd name="T11" fmla="*/ 1399 h 4600"/>
              <a:gd name="T12" fmla="*/ 3345 w 13223"/>
              <a:gd name="T13" fmla="*/ 2983 h 4600"/>
              <a:gd name="T14" fmla="*/ 0 w 13223"/>
              <a:gd name="T15" fmla="*/ 4600 h 4600"/>
              <a:gd name="T16" fmla="*/ 13223 w 13223"/>
              <a:gd name="T17" fmla="*/ 4600 h 4600"/>
              <a:gd name="T18" fmla="*/ 9878 w 13223"/>
              <a:gd name="T19" fmla="*/ 2983 h 4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23" h="4600">
                <a:moveTo>
                  <a:pt x="9878" y="2983"/>
                </a:moveTo>
                <a:cubicBezTo>
                  <a:pt x="8838" y="2334"/>
                  <a:pt x="8311" y="1525"/>
                  <a:pt x="8233" y="1399"/>
                </a:cubicBezTo>
                <a:cubicBezTo>
                  <a:pt x="9156" y="1399"/>
                  <a:pt x="9156" y="1399"/>
                  <a:pt x="9156" y="1399"/>
                </a:cubicBezTo>
                <a:cubicBezTo>
                  <a:pt x="6611" y="0"/>
                  <a:pt x="6611" y="0"/>
                  <a:pt x="6611" y="0"/>
                </a:cubicBezTo>
                <a:cubicBezTo>
                  <a:pt x="4066" y="1399"/>
                  <a:pt x="4066" y="1399"/>
                  <a:pt x="4066" y="1399"/>
                </a:cubicBezTo>
                <a:cubicBezTo>
                  <a:pt x="4989" y="1399"/>
                  <a:pt x="4989" y="1399"/>
                  <a:pt x="4989" y="1399"/>
                </a:cubicBezTo>
                <a:cubicBezTo>
                  <a:pt x="4912" y="1525"/>
                  <a:pt x="4385" y="2334"/>
                  <a:pt x="3345" y="2983"/>
                </a:cubicBezTo>
                <a:cubicBezTo>
                  <a:pt x="2214" y="3688"/>
                  <a:pt x="0" y="4600"/>
                  <a:pt x="0" y="4600"/>
                </a:cubicBezTo>
                <a:cubicBezTo>
                  <a:pt x="13223" y="4600"/>
                  <a:pt x="13223" y="4600"/>
                  <a:pt x="13223" y="4600"/>
                </a:cubicBezTo>
                <a:cubicBezTo>
                  <a:pt x="13223" y="4600"/>
                  <a:pt x="11008" y="3688"/>
                  <a:pt x="9878" y="2983"/>
                </a:cubicBezTo>
                <a:close/>
              </a:path>
            </a:pathLst>
          </a:custGeom>
          <a:gradFill flip="none" rotWithShape="1">
            <a:gsLst>
              <a:gs pos="100000">
                <a:srgbClr val="2065C5">
                  <a:alpha val="0"/>
                </a:srgbClr>
              </a:gs>
              <a:gs pos="0">
                <a:srgbClr val="2065C5"/>
              </a:gs>
            </a:gsLst>
            <a:lin ang="5400000" scaled="1"/>
            <a:tileRect/>
          </a:gradFill>
          <a:ln w="6350">
            <a:gradFill>
              <a:gsLst>
                <a:gs pos="100000">
                  <a:srgbClr val="2065C5">
                    <a:alpha val="0"/>
                  </a:srgbClr>
                </a:gs>
                <a:gs pos="0">
                  <a:srgbClr val="2065C5"/>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defRPr/>
            </a:pPr>
            <a:endParaRPr lang="zh-CN" altLang="en-US" sz="800" dirty="0">
              <a:solidFill>
                <a:prstClr val="white"/>
              </a:solidFill>
              <a:cs typeface="Huawei Sans" panose="020C0503030203020204" pitchFamily="34" charset="0"/>
            </a:endParaRPr>
          </a:p>
        </p:txBody>
      </p:sp>
      <p:sp>
        <p:nvSpPr>
          <p:cNvPr id="24" name="Freeform 6"/>
          <p:cNvSpPr/>
          <p:nvPr/>
        </p:nvSpPr>
        <p:spPr bwMode="auto">
          <a:xfrm rot="5400000">
            <a:off x="5485992" y="3880268"/>
            <a:ext cx="212885" cy="303809"/>
          </a:xfrm>
          <a:custGeom>
            <a:avLst/>
            <a:gdLst>
              <a:gd name="T0" fmla="*/ 9878 w 13223"/>
              <a:gd name="T1" fmla="*/ 2983 h 4600"/>
              <a:gd name="T2" fmla="*/ 8233 w 13223"/>
              <a:gd name="T3" fmla="*/ 1399 h 4600"/>
              <a:gd name="T4" fmla="*/ 9156 w 13223"/>
              <a:gd name="T5" fmla="*/ 1399 h 4600"/>
              <a:gd name="T6" fmla="*/ 6611 w 13223"/>
              <a:gd name="T7" fmla="*/ 0 h 4600"/>
              <a:gd name="T8" fmla="*/ 4066 w 13223"/>
              <a:gd name="T9" fmla="*/ 1399 h 4600"/>
              <a:gd name="T10" fmla="*/ 4989 w 13223"/>
              <a:gd name="T11" fmla="*/ 1399 h 4600"/>
              <a:gd name="T12" fmla="*/ 3345 w 13223"/>
              <a:gd name="T13" fmla="*/ 2983 h 4600"/>
              <a:gd name="T14" fmla="*/ 0 w 13223"/>
              <a:gd name="T15" fmla="*/ 4600 h 4600"/>
              <a:gd name="T16" fmla="*/ 13223 w 13223"/>
              <a:gd name="T17" fmla="*/ 4600 h 4600"/>
              <a:gd name="T18" fmla="*/ 9878 w 13223"/>
              <a:gd name="T19" fmla="*/ 2983 h 4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23" h="4600">
                <a:moveTo>
                  <a:pt x="9878" y="2983"/>
                </a:moveTo>
                <a:cubicBezTo>
                  <a:pt x="8838" y="2334"/>
                  <a:pt x="8311" y="1525"/>
                  <a:pt x="8233" y="1399"/>
                </a:cubicBezTo>
                <a:cubicBezTo>
                  <a:pt x="9156" y="1399"/>
                  <a:pt x="9156" y="1399"/>
                  <a:pt x="9156" y="1399"/>
                </a:cubicBezTo>
                <a:cubicBezTo>
                  <a:pt x="6611" y="0"/>
                  <a:pt x="6611" y="0"/>
                  <a:pt x="6611" y="0"/>
                </a:cubicBezTo>
                <a:cubicBezTo>
                  <a:pt x="4066" y="1399"/>
                  <a:pt x="4066" y="1399"/>
                  <a:pt x="4066" y="1399"/>
                </a:cubicBezTo>
                <a:cubicBezTo>
                  <a:pt x="4989" y="1399"/>
                  <a:pt x="4989" y="1399"/>
                  <a:pt x="4989" y="1399"/>
                </a:cubicBezTo>
                <a:cubicBezTo>
                  <a:pt x="4912" y="1525"/>
                  <a:pt x="4385" y="2334"/>
                  <a:pt x="3345" y="2983"/>
                </a:cubicBezTo>
                <a:cubicBezTo>
                  <a:pt x="2214" y="3688"/>
                  <a:pt x="0" y="4600"/>
                  <a:pt x="0" y="4600"/>
                </a:cubicBezTo>
                <a:cubicBezTo>
                  <a:pt x="13223" y="4600"/>
                  <a:pt x="13223" y="4600"/>
                  <a:pt x="13223" y="4600"/>
                </a:cubicBezTo>
                <a:cubicBezTo>
                  <a:pt x="13223" y="4600"/>
                  <a:pt x="11008" y="3688"/>
                  <a:pt x="9878" y="2983"/>
                </a:cubicBezTo>
                <a:close/>
              </a:path>
            </a:pathLst>
          </a:custGeom>
          <a:gradFill flip="none" rotWithShape="1">
            <a:gsLst>
              <a:gs pos="100000">
                <a:srgbClr val="2065C5">
                  <a:alpha val="0"/>
                </a:srgbClr>
              </a:gs>
              <a:gs pos="0">
                <a:srgbClr val="2065C5"/>
              </a:gs>
            </a:gsLst>
            <a:lin ang="5400000" scaled="1"/>
            <a:tileRect/>
          </a:gradFill>
          <a:ln w="6350">
            <a:gradFill>
              <a:gsLst>
                <a:gs pos="100000">
                  <a:srgbClr val="2065C5">
                    <a:alpha val="0"/>
                  </a:srgbClr>
                </a:gs>
                <a:gs pos="0">
                  <a:srgbClr val="2065C5"/>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defRPr/>
            </a:pPr>
            <a:endParaRPr lang="zh-CN" altLang="en-US" sz="800" dirty="0">
              <a:solidFill>
                <a:prstClr val="white"/>
              </a:solidFill>
              <a:cs typeface="Huawei Sans" panose="020C0503030203020204" pitchFamily="34" charset="0"/>
            </a:endParaRPr>
          </a:p>
        </p:txBody>
      </p:sp>
      <p:sp>
        <p:nvSpPr>
          <p:cNvPr id="25" name="Rectangle 34"/>
          <p:cNvSpPr txBox="1"/>
          <p:nvPr/>
        </p:nvSpPr>
        <p:spPr>
          <a:xfrm>
            <a:off x="2278278" y="4355696"/>
            <a:ext cx="205184" cy="136128"/>
          </a:xfrm>
          <a:prstGeom prst="rect">
            <a:avLst/>
          </a:prstGeom>
          <a:ln w="12700">
            <a:miter lim="400000"/>
          </a:ln>
        </p:spPr>
        <p:txBody>
          <a:bodyPr wrap="none" lIns="0" tIns="0" rIns="0" bIns="0" anchor="ctr">
            <a:spAutoFit/>
          </a:bodyPr>
          <a:lstStyle>
            <a:lvl1pPr defTabSz="1828800">
              <a:lnSpc>
                <a:spcPct val="120000"/>
              </a:lnSpc>
              <a:defRPr sz="2000">
                <a:solidFill>
                  <a:srgbClr val="FFFFFF"/>
                </a:solidFill>
                <a:latin typeface="Huawei Sans"/>
                <a:ea typeface="Huawei Sans"/>
                <a:cs typeface="Huawei Sans"/>
                <a:sym typeface="Huawei Sans"/>
              </a:defRPr>
            </a:lvl1pPr>
          </a:lstStyle>
          <a:p>
            <a:r>
              <a:rPr lang="en-US" sz="800" b="1" dirty="0">
                <a:solidFill>
                  <a:schemeClr val="bg1"/>
                </a:solidFill>
                <a:latin typeface="+mn-lt"/>
                <a:ea typeface="+mn-ea"/>
                <a:cs typeface="Huawei Sans" panose="020C0503030203020204" pitchFamily="34" charset="0"/>
              </a:rPr>
              <a:t>x</a:t>
            </a:r>
            <a:r>
              <a:rPr sz="800" b="1" dirty="0">
                <a:solidFill>
                  <a:schemeClr val="bg1"/>
                </a:solidFill>
                <a:latin typeface="+mn-lt"/>
                <a:ea typeface="+mn-ea"/>
                <a:cs typeface="Huawei Sans" panose="020C0503030203020204" pitchFamily="34" charset="0"/>
              </a:rPr>
              <a:t>86 </a:t>
            </a:r>
            <a:endParaRPr sz="800" b="1" dirty="0">
              <a:solidFill>
                <a:schemeClr val="bg1"/>
              </a:solidFill>
              <a:latin typeface="+mn-lt"/>
              <a:ea typeface="+mn-ea"/>
              <a:cs typeface="Huawei Sans" panose="020C0503030203020204" pitchFamily="34" charset="0"/>
            </a:endParaRPr>
          </a:p>
        </p:txBody>
      </p:sp>
      <p:sp>
        <p:nvSpPr>
          <p:cNvPr id="26" name="Rectangle 35"/>
          <p:cNvSpPr txBox="1"/>
          <p:nvPr/>
        </p:nvSpPr>
        <p:spPr>
          <a:xfrm>
            <a:off x="5502417" y="4355696"/>
            <a:ext cx="242054" cy="136128"/>
          </a:xfrm>
          <a:prstGeom prst="rect">
            <a:avLst/>
          </a:prstGeom>
          <a:ln w="12700">
            <a:miter lim="400000"/>
          </a:ln>
        </p:spPr>
        <p:txBody>
          <a:bodyPr wrap="none" lIns="0" tIns="0" rIns="0" bIns="0" anchor="ctr">
            <a:spAutoFit/>
          </a:bodyPr>
          <a:lstStyle>
            <a:lvl1pPr defTabSz="1828800">
              <a:lnSpc>
                <a:spcPct val="120000"/>
              </a:lnSpc>
              <a:defRPr sz="2000">
                <a:solidFill>
                  <a:srgbClr val="FFFFFF"/>
                </a:solidFill>
                <a:latin typeface="Huawei Sans"/>
                <a:ea typeface="Huawei Sans"/>
                <a:cs typeface="Huawei Sans"/>
                <a:sym typeface="Huawei Sans"/>
              </a:defRPr>
            </a:lvl1pPr>
          </a:lstStyle>
          <a:p>
            <a:r>
              <a:rPr lang="en-US" altLang="zh-CN" sz="800" b="1" dirty="0">
                <a:solidFill>
                  <a:schemeClr val="bg1"/>
                </a:solidFill>
                <a:latin typeface="+mn-lt"/>
                <a:ea typeface="+mn-ea"/>
                <a:cs typeface="Huawei Sans" panose="020C0503030203020204" pitchFamily="34" charset="0"/>
              </a:rPr>
              <a:t>GPU</a:t>
            </a:r>
            <a:r>
              <a:rPr sz="800" b="1" dirty="0">
                <a:solidFill>
                  <a:schemeClr val="bg1"/>
                </a:solidFill>
                <a:latin typeface="+mn-lt"/>
                <a:ea typeface="+mn-ea"/>
                <a:cs typeface="Huawei Sans" panose="020C0503030203020204" pitchFamily="34" charset="0"/>
              </a:rPr>
              <a:t> </a:t>
            </a:r>
            <a:endParaRPr sz="800" b="1" dirty="0">
              <a:solidFill>
                <a:schemeClr val="bg1"/>
              </a:solidFill>
              <a:latin typeface="+mn-lt"/>
              <a:ea typeface="+mn-ea"/>
              <a:cs typeface="Huawei Sans" panose="020C0503030203020204" pitchFamily="34" charset="0"/>
            </a:endParaRPr>
          </a:p>
        </p:txBody>
      </p:sp>
      <p:pic>
        <p:nvPicPr>
          <p:cNvPr id="27" name="图像" descr="图像"/>
          <p:cNvPicPr>
            <a:picLocks noChangeAspect="1"/>
          </p:cNvPicPr>
          <p:nvPr/>
        </p:nvPicPr>
        <p:blipFill>
          <a:blip r:embed="rId2" cstate="print">
            <a:biLevel thresh="25000"/>
          </a:blip>
          <a:stretch>
            <a:fillRect/>
          </a:stretch>
        </p:blipFill>
        <p:spPr>
          <a:xfrm>
            <a:off x="5178686" y="4331252"/>
            <a:ext cx="279709" cy="204318"/>
          </a:xfrm>
          <a:prstGeom prst="rect">
            <a:avLst/>
          </a:prstGeom>
          <a:solidFill>
            <a:schemeClr val="accent1"/>
          </a:solidFill>
          <a:ln w="12700">
            <a:miter lim="400000"/>
            <a:headEnd/>
            <a:tailEnd/>
          </a:ln>
        </p:spPr>
      </p:pic>
      <p:pic>
        <p:nvPicPr>
          <p:cNvPr id="28" name="图像" descr="图像"/>
          <p:cNvPicPr>
            <a:picLocks noChangeAspect="1"/>
          </p:cNvPicPr>
          <p:nvPr/>
        </p:nvPicPr>
        <p:blipFill>
          <a:blip r:embed="rId3" cstate="print">
            <a:biLevel thresh="25000"/>
          </a:blip>
          <a:stretch>
            <a:fillRect/>
          </a:stretch>
        </p:blipFill>
        <p:spPr>
          <a:xfrm>
            <a:off x="1936470" y="4330508"/>
            <a:ext cx="284569" cy="207867"/>
          </a:xfrm>
          <a:prstGeom prst="rect">
            <a:avLst/>
          </a:prstGeom>
          <a:solidFill>
            <a:schemeClr val="tx1">
              <a:lumMod val="50000"/>
              <a:lumOff val="50000"/>
            </a:schemeClr>
          </a:solidFill>
          <a:ln w="12700">
            <a:miter lim="400000"/>
            <a:headEnd/>
            <a:tailEnd/>
          </a:ln>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3955" y="4327257"/>
            <a:ext cx="398909" cy="223376"/>
          </a:xfrm>
          <a:prstGeom prst="rect">
            <a:avLst/>
          </a:prstGeom>
        </p:spPr>
      </p:pic>
      <p:sp>
        <p:nvSpPr>
          <p:cNvPr id="30" name="Rounded Rectangle 30"/>
          <p:cNvSpPr/>
          <p:nvPr/>
        </p:nvSpPr>
        <p:spPr>
          <a:xfrm>
            <a:off x="888911" y="1957997"/>
            <a:ext cx="5914836" cy="873526"/>
          </a:xfrm>
          <a:prstGeom prst="roundRect">
            <a:avLst>
              <a:gd name="adj" fmla="val 0"/>
            </a:avLst>
          </a:prstGeom>
          <a:noFill/>
          <a:ln w="12700" cap="flat" cmpd="sng" algn="ctr">
            <a:solidFill>
              <a:schemeClr val="bg1">
                <a:lumMod val="50000"/>
              </a:schemeClr>
            </a:solidFill>
            <a:prstDash val="sysDot"/>
            <a:miter lim="800000"/>
          </a:ln>
          <a:effectLst/>
        </p:spPr>
        <p:txBody>
          <a:bodyPr tIns="35986" bIns="0" rtlCol="0" anchor="t"/>
          <a:lstStyle/>
          <a:p>
            <a:pPr algn="ctr">
              <a:defRPr/>
            </a:pPr>
            <a:r>
              <a:rPr lang="en-US" altLang="zh-CN" sz="1400" b="1" dirty="0">
                <a:solidFill>
                  <a:srgbClr val="C00000"/>
                </a:solidFill>
                <a:cs typeface="Huawei Sans" panose="020C0503030203020204" pitchFamily="34" charset="0"/>
              </a:rPr>
              <a:t>DAYU</a:t>
            </a:r>
            <a:endParaRPr lang="en-US" altLang="zh-CN" sz="1400" kern="0" dirty="0">
              <a:solidFill>
                <a:srgbClr val="C00000"/>
              </a:solidFill>
              <a:cs typeface="Huawei Sans" panose="020C0503030203020204" pitchFamily="34" charset="0"/>
            </a:endParaRPr>
          </a:p>
        </p:txBody>
      </p:sp>
      <p:sp>
        <p:nvSpPr>
          <p:cNvPr id="31" name="AutoShape 14"/>
          <p:cNvSpPr>
            <a:spLocks noChangeArrowheads="1"/>
          </p:cNvSpPr>
          <p:nvPr/>
        </p:nvSpPr>
        <p:spPr bwMode="auto">
          <a:xfrm>
            <a:off x="1904629" y="2260262"/>
            <a:ext cx="874821" cy="476691"/>
          </a:xfrm>
          <a:prstGeom prst="roundRect">
            <a:avLst>
              <a:gd name="adj" fmla="val 9593"/>
            </a:avLst>
          </a:prstGeom>
          <a:solidFill>
            <a:schemeClr val="bg1">
              <a:lumMod val="75000"/>
              <a:alpha val="20000"/>
            </a:schemeClr>
          </a:solidFill>
          <a:ln w="9525">
            <a:solidFill>
              <a:schemeClr val="bg1">
                <a:lumMod val="75000"/>
              </a:schemeClr>
            </a:solidFill>
            <a:round/>
          </a:ln>
          <a:effectLst>
            <a:outerShdw blurRad="50800" dist="38100" dir="2700000" algn="tl" rotWithShape="0">
              <a:prstClr val="black">
                <a:alpha val="40000"/>
              </a:prstClr>
            </a:outerShdw>
          </a:effectLst>
        </p:spPr>
        <p:txBody>
          <a:bodyPr lIns="0" rIns="0" anchor="ctr"/>
          <a:lstStyle>
            <a:defPPr>
              <a:defRPr lang="zh-CN"/>
            </a:defPPr>
            <a:lvl1pPr algn="l" rtl="0" fontAlgn="base">
              <a:spcBef>
                <a:spcPct val="0"/>
              </a:spcBef>
              <a:spcAft>
                <a:spcPct val="0"/>
              </a:spcAft>
              <a:defRPr kern="1200">
                <a:solidFill>
                  <a:schemeClr val="tx1"/>
                </a:solidFill>
                <a:latin typeface="Huawei Sans" panose="020C0503030203020204" pitchFamily="34" charset="0"/>
                <a:ea typeface="方正兰亭黑简体" panose="02000000000000000000" pitchFamily="2" charset="-122"/>
                <a:cs typeface="+mn-cs"/>
              </a:defRPr>
            </a:lvl1pPr>
            <a:lvl2pPr marL="457200" algn="l" rtl="0" fontAlgn="base">
              <a:spcBef>
                <a:spcPct val="0"/>
              </a:spcBef>
              <a:spcAft>
                <a:spcPct val="0"/>
              </a:spcAft>
              <a:defRPr kern="1200">
                <a:solidFill>
                  <a:schemeClr val="tx1"/>
                </a:solidFill>
                <a:latin typeface="Huawei Sans" panose="020C0503030203020204" pitchFamily="34" charset="0"/>
                <a:ea typeface="方正兰亭黑简体" panose="02000000000000000000" pitchFamily="2" charset="-122"/>
                <a:cs typeface="+mn-cs"/>
              </a:defRPr>
            </a:lvl2pPr>
            <a:lvl3pPr marL="914400" algn="l" rtl="0" fontAlgn="base">
              <a:spcBef>
                <a:spcPct val="0"/>
              </a:spcBef>
              <a:spcAft>
                <a:spcPct val="0"/>
              </a:spcAft>
              <a:defRPr kern="1200">
                <a:solidFill>
                  <a:schemeClr val="tx1"/>
                </a:solidFill>
                <a:latin typeface="Huawei Sans" panose="020C0503030203020204" pitchFamily="34" charset="0"/>
                <a:ea typeface="方正兰亭黑简体" panose="02000000000000000000" pitchFamily="2" charset="-122"/>
                <a:cs typeface="+mn-cs"/>
              </a:defRPr>
            </a:lvl3pPr>
            <a:lvl4pPr marL="1371600" algn="l" rtl="0" fontAlgn="base">
              <a:spcBef>
                <a:spcPct val="0"/>
              </a:spcBef>
              <a:spcAft>
                <a:spcPct val="0"/>
              </a:spcAft>
              <a:defRPr kern="1200">
                <a:solidFill>
                  <a:schemeClr val="tx1"/>
                </a:solidFill>
                <a:latin typeface="Huawei Sans" panose="020C0503030203020204" pitchFamily="34" charset="0"/>
                <a:ea typeface="方正兰亭黑简体" panose="02000000000000000000" pitchFamily="2" charset="-122"/>
                <a:cs typeface="+mn-cs"/>
              </a:defRPr>
            </a:lvl4pPr>
            <a:lvl5pPr marL="1828800" algn="l" rtl="0" fontAlgn="base">
              <a:spcBef>
                <a:spcPct val="0"/>
              </a:spcBef>
              <a:spcAft>
                <a:spcPct val="0"/>
              </a:spcAft>
              <a:defRPr kern="1200">
                <a:solidFill>
                  <a:schemeClr val="tx1"/>
                </a:solidFill>
                <a:latin typeface="Huawei Sans" panose="020C0503030203020204" pitchFamily="34" charset="0"/>
                <a:ea typeface="方正兰亭黑简体" panose="02000000000000000000" pitchFamily="2" charset="-122"/>
                <a:cs typeface="+mn-cs"/>
              </a:defRPr>
            </a:lvl5pPr>
            <a:lvl6pPr marL="2286000" algn="l" defTabSz="914400" rtl="0" eaLnBrk="1" latinLnBrk="0" hangingPunct="1">
              <a:defRPr kern="1200">
                <a:solidFill>
                  <a:schemeClr val="tx1"/>
                </a:solidFill>
                <a:latin typeface="Huawei Sans" panose="020C0503030203020204" pitchFamily="34" charset="0"/>
                <a:ea typeface="方正兰亭黑简体" panose="02000000000000000000" pitchFamily="2" charset="-122"/>
                <a:cs typeface="+mn-cs"/>
              </a:defRPr>
            </a:lvl6pPr>
            <a:lvl7pPr marL="2743200" algn="l" defTabSz="914400" rtl="0" eaLnBrk="1" latinLnBrk="0" hangingPunct="1">
              <a:defRPr kern="1200">
                <a:solidFill>
                  <a:schemeClr val="tx1"/>
                </a:solidFill>
                <a:latin typeface="Huawei Sans" panose="020C0503030203020204" pitchFamily="34" charset="0"/>
                <a:ea typeface="方正兰亭黑简体" panose="02000000000000000000" pitchFamily="2" charset="-122"/>
                <a:cs typeface="+mn-cs"/>
              </a:defRPr>
            </a:lvl7pPr>
            <a:lvl8pPr marL="3200400" algn="l" defTabSz="914400" rtl="0" eaLnBrk="1" latinLnBrk="0" hangingPunct="1">
              <a:defRPr kern="1200">
                <a:solidFill>
                  <a:schemeClr val="tx1"/>
                </a:solidFill>
                <a:latin typeface="Huawei Sans" panose="020C0503030203020204" pitchFamily="34" charset="0"/>
                <a:ea typeface="方正兰亭黑简体" panose="02000000000000000000" pitchFamily="2" charset="-122"/>
                <a:cs typeface="+mn-cs"/>
              </a:defRPr>
            </a:lvl8pPr>
            <a:lvl9pPr marL="3657600" algn="l" defTabSz="914400" rtl="0" eaLnBrk="1" latinLnBrk="0" hangingPunct="1">
              <a:defRPr kern="1200">
                <a:solidFill>
                  <a:schemeClr val="tx1"/>
                </a:solidFill>
                <a:latin typeface="Huawei Sans" panose="020C0503030203020204" pitchFamily="34" charset="0"/>
                <a:ea typeface="方正兰亭黑简体" panose="02000000000000000000" pitchFamily="2" charset="-122"/>
                <a:cs typeface="+mn-cs"/>
              </a:defRPr>
            </a:lvl9pPr>
          </a:lstStyle>
          <a:p>
            <a:pPr algn="ctr" defTabSz="227965">
              <a:defRPr/>
            </a:pPr>
            <a:r>
              <a:rPr kumimoji="1" lang="zh-CN" altLang="en-US" sz="1100" dirty="0">
                <a:latin typeface="+mn-lt"/>
                <a:ea typeface="+mn-ea"/>
                <a:cs typeface="Huawei Sans" panose="020C0503030203020204" pitchFamily="34" charset="0"/>
              </a:rPr>
              <a:t>数据开发</a:t>
            </a:r>
            <a:endParaRPr kumimoji="1" lang="zh-CN" altLang="en-US" sz="1100" dirty="0">
              <a:latin typeface="+mn-lt"/>
              <a:ea typeface="+mn-ea"/>
              <a:cs typeface="Huawei Sans" panose="020C0503030203020204" pitchFamily="34" charset="0"/>
            </a:endParaRPr>
          </a:p>
        </p:txBody>
      </p:sp>
      <p:sp>
        <p:nvSpPr>
          <p:cNvPr id="32" name="AutoShape 14"/>
          <p:cNvSpPr>
            <a:spLocks noChangeArrowheads="1"/>
          </p:cNvSpPr>
          <p:nvPr/>
        </p:nvSpPr>
        <p:spPr bwMode="auto">
          <a:xfrm>
            <a:off x="980128" y="2260262"/>
            <a:ext cx="828567" cy="476691"/>
          </a:xfrm>
          <a:prstGeom prst="roundRect">
            <a:avLst>
              <a:gd name="adj" fmla="val 9593"/>
            </a:avLst>
          </a:prstGeom>
          <a:solidFill>
            <a:schemeClr val="bg1">
              <a:lumMod val="75000"/>
              <a:alpha val="20000"/>
            </a:schemeClr>
          </a:solidFill>
          <a:ln w="9525">
            <a:solidFill>
              <a:schemeClr val="bg1">
                <a:lumMod val="75000"/>
              </a:schemeClr>
            </a:solidFill>
            <a:round/>
          </a:ln>
          <a:effectLst>
            <a:outerShdw blurRad="50800" dist="38100" dir="2700000" algn="tl" rotWithShape="0">
              <a:prstClr val="black">
                <a:alpha val="40000"/>
              </a:prstClr>
            </a:outerShdw>
          </a:effectLst>
        </p:spPr>
        <p:txBody>
          <a:bodyPr lIns="0" rIns="0" anchor="ctr"/>
          <a:lstStyle>
            <a:defPPr>
              <a:defRPr lang="zh-CN"/>
            </a:defPPr>
            <a:lvl1pPr algn="l" rtl="0" fontAlgn="base">
              <a:spcBef>
                <a:spcPct val="0"/>
              </a:spcBef>
              <a:spcAft>
                <a:spcPct val="0"/>
              </a:spcAft>
              <a:defRPr kern="1200">
                <a:solidFill>
                  <a:schemeClr val="tx1"/>
                </a:solidFill>
                <a:latin typeface="Huawei Sans" panose="020C0503030203020204" pitchFamily="34" charset="0"/>
                <a:ea typeface="方正兰亭黑简体" panose="02000000000000000000" pitchFamily="2" charset="-122"/>
                <a:cs typeface="+mn-cs"/>
              </a:defRPr>
            </a:lvl1pPr>
            <a:lvl2pPr marL="457200" algn="l" rtl="0" fontAlgn="base">
              <a:spcBef>
                <a:spcPct val="0"/>
              </a:spcBef>
              <a:spcAft>
                <a:spcPct val="0"/>
              </a:spcAft>
              <a:defRPr kern="1200">
                <a:solidFill>
                  <a:schemeClr val="tx1"/>
                </a:solidFill>
                <a:latin typeface="Huawei Sans" panose="020C0503030203020204" pitchFamily="34" charset="0"/>
                <a:ea typeface="方正兰亭黑简体" panose="02000000000000000000" pitchFamily="2" charset="-122"/>
                <a:cs typeface="+mn-cs"/>
              </a:defRPr>
            </a:lvl2pPr>
            <a:lvl3pPr marL="914400" algn="l" rtl="0" fontAlgn="base">
              <a:spcBef>
                <a:spcPct val="0"/>
              </a:spcBef>
              <a:spcAft>
                <a:spcPct val="0"/>
              </a:spcAft>
              <a:defRPr kern="1200">
                <a:solidFill>
                  <a:schemeClr val="tx1"/>
                </a:solidFill>
                <a:latin typeface="Huawei Sans" panose="020C0503030203020204" pitchFamily="34" charset="0"/>
                <a:ea typeface="方正兰亭黑简体" panose="02000000000000000000" pitchFamily="2" charset="-122"/>
                <a:cs typeface="+mn-cs"/>
              </a:defRPr>
            </a:lvl3pPr>
            <a:lvl4pPr marL="1371600" algn="l" rtl="0" fontAlgn="base">
              <a:spcBef>
                <a:spcPct val="0"/>
              </a:spcBef>
              <a:spcAft>
                <a:spcPct val="0"/>
              </a:spcAft>
              <a:defRPr kern="1200">
                <a:solidFill>
                  <a:schemeClr val="tx1"/>
                </a:solidFill>
                <a:latin typeface="Huawei Sans" panose="020C0503030203020204" pitchFamily="34" charset="0"/>
                <a:ea typeface="方正兰亭黑简体" panose="02000000000000000000" pitchFamily="2" charset="-122"/>
                <a:cs typeface="+mn-cs"/>
              </a:defRPr>
            </a:lvl4pPr>
            <a:lvl5pPr marL="1828800" algn="l" rtl="0" fontAlgn="base">
              <a:spcBef>
                <a:spcPct val="0"/>
              </a:spcBef>
              <a:spcAft>
                <a:spcPct val="0"/>
              </a:spcAft>
              <a:defRPr kern="1200">
                <a:solidFill>
                  <a:schemeClr val="tx1"/>
                </a:solidFill>
                <a:latin typeface="Huawei Sans" panose="020C0503030203020204" pitchFamily="34" charset="0"/>
                <a:ea typeface="方正兰亭黑简体" panose="02000000000000000000" pitchFamily="2" charset="-122"/>
                <a:cs typeface="+mn-cs"/>
              </a:defRPr>
            </a:lvl5pPr>
            <a:lvl6pPr marL="2286000" algn="l" defTabSz="914400" rtl="0" eaLnBrk="1" latinLnBrk="0" hangingPunct="1">
              <a:defRPr kern="1200">
                <a:solidFill>
                  <a:schemeClr val="tx1"/>
                </a:solidFill>
                <a:latin typeface="Huawei Sans" panose="020C0503030203020204" pitchFamily="34" charset="0"/>
                <a:ea typeface="方正兰亭黑简体" panose="02000000000000000000" pitchFamily="2" charset="-122"/>
                <a:cs typeface="+mn-cs"/>
              </a:defRPr>
            </a:lvl6pPr>
            <a:lvl7pPr marL="2743200" algn="l" defTabSz="914400" rtl="0" eaLnBrk="1" latinLnBrk="0" hangingPunct="1">
              <a:defRPr kern="1200">
                <a:solidFill>
                  <a:schemeClr val="tx1"/>
                </a:solidFill>
                <a:latin typeface="Huawei Sans" panose="020C0503030203020204" pitchFamily="34" charset="0"/>
                <a:ea typeface="方正兰亭黑简体" panose="02000000000000000000" pitchFamily="2" charset="-122"/>
                <a:cs typeface="+mn-cs"/>
              </a:defRPr>
            </a:lvl7pPr>
            <a:lvl8pPr marL="3200400" algn="l" defTabSz="914400" rtl="0" eaLnBrk="1" latinLnBrk="0" hangingPunct="1">
              <a:defRPr kern="1200">
                <a:solidFill>
                  <a:schemeClr val="tx1"/>
                </a:solidFill>
                <a:latin typeface="Huawei Sans" panose="020C0503030203020204" pitchFamily="34" charset="0"/>
                <a:ea typeface="方正兰亭黑简体" panose="02000000000000000000" pitchFamily="2" charset="-122"/>
                <a:cs typeface="+mn-cs"/>
              </a:defRPr>
            </a:lvl8pPr>
            <a:lvl9pPr marL="3657600" algn="l" defTabSz="914400" rtl="0" eaLnBrk="1" latinLnBrk="0" hangingPunct="1">
              <a:defRPr kern="1200">
                <a:solidFill>
                  <a:schemeClr val="tx1"/>
                </a:solidFill>
                <a:latin typeface="Huawei Sans" panose="020C0503030203020204" pitchFamily="34" charset="0"/>
                <a:ea typeface="方正兰亭黑简体" panose="02000000000000000000" pitchFamily="2" charset="-122"/>
                <a:cs typeface="+mn-cs"/>
              </a:defRPr>
            </a:lvl9pPr>
          </a:lstStyle>
          <a:p>
            <a:pPr algn="ctr" defTabSz="227965">
              <a:defRPr/>
            </a:pPr>
            <a:r>
              <a:rPr kumimoji="1" lang="zh-CN" altLang="en-US" sz="1100" dirty="0">
                <a:latin typeface="+mn-lt"/>
                <a:ea typeface="+mn-ea"/>
                <a:cs typeface="Huawei Sans" panose="020C0503030203020204" pitchFamily="34" charset="0"/>
              </a:rPr>
              <a:t>数据集成</a:t>
            </a:r>
            <a:endParaRPr kumimoji="1" lang="zh-CN" altLang="en-US" sz="1100" dirty="0">
              <a:latin typeface="+mn-lt"/>
              <a:ea typeface="+mn-ea"/>
              <a:cs typeface="Huawei Sans" panose="020C0503030203020204" pitchFamily="34" charset="0"/>
            </a:endParaRPr>
          </a:p>
        </p:txBody>
      </p:sp>
      <p:sp>
        <p:nvSpPr>
          <p:cNvPr id="33" name="AutoShape 14"/>
          <p:cNvSpPr>
            <a:spLocks noChangeArrowheads="1"/>
          </p:cNvSpPr>
          <p:nvPr/>
        </p:nvSpPr>
        <p:spPr bwMode="auto">
          <a:xfrm>
            <a:off x="2875385" y="2260262"/>
            <a:ext cx="894250" cy="476691"/>
          </a:xfrm>
          <a:prstGeom prst="roundRect">
            <a:avLst>
              <a:gd name="adj" fmla="val 9593"/>
            </a:avLst>
          </a:prstGeom>
          <a:solidFill>
            <a:schemeClr val="bg1">
              <a:lumMod val="75000"/>
              <a:alpha val="20000"/>
            </a:schemeClr>
          </a:solidFill>
          <a:ln w="9525">
            <a:solidFill>
              <a:schemeClr val="bg1">
                <a:lumMod val="75000"/>
              </a:schemeClr>
            </a:solidFill>
            <a:round/>
          </a:ln>
          <a:effectLst>
            <a:outerShdw blurRad="50800" dist="38100" dir="2700000" algn="tl" rotWithShape="0">
              <a:prstClr val="black">
                <a:alpha val="40000"/>
              </a:prstClr>
            </a:outerShdw>
          </a:effectLst>
        </p:spPr>
        <p:txBody>
          <a:bodyPr lIns="0" rIns="0" anchor="ctr"/>
          <a:lstStyle>
            <a:defPPr>
              <a:defRPr lang="zh-CN"/>
            </a:defPPr>
            <a:lvl1pPr algn="l" rtl="0" fontAlgn="base">
              <a:spcBef>
                <a:spcPct val="0"/>
              </a:spcBef>
              <a:spcAft>
                <a:spcPct val="0"/>
              </a:spcAft>
              <a:defRPr kern="1200">
                <a:solidFill>
                  <a:schemeClr val="tx1"/>
                </a:solidFill>
                <a:latin typeface="Huawei Sans" panose="020C0503030203020204" pitchFamily="34" charset="0"/>
                <a:ea typeface="方正兰亭黑简体" panose="02000000000000000000" pitchFamily="2" charset="-122"/>
                <a:cs typeface="+mn-cs"/>
              </a:defRPr>
            </a:lvl1pPr>
            <a:lvl2pPr marL="457200" algn="l" rtl="0" fontAlgn="base">
              <a:spcBef>
                <a:spcPct val="0"/>
              </a:spcBef>
              <a:spcAft>
                <a:spcPct val="0"/>
              </a:spcAft>
              <a:defRPr kern="1200">
                <a:solidFill>
                  <a:schemeClr val="tx1"/>
                </a:solidFill>
                <a:latin typeface="Huawei Sans" panose="020C0503030203020204" pitchFamily="34" charset="0"/>
                <a:ea typeface="方正兰亭黑简体" panose="02000000000000000000" pitchFamily="2" charset="-122"/>
                <a:cs typeface="+mn-cs"/>
              </a:defRPr>
            </a:lvl2pPr>
            <a:lvl3pPr marL="914400" algn="l" rtl="0" fontAlgn="base">
              <a:spcBef>
                <a:spcPct val="0"/>
              </a:spcBef>
              <a:spcAft>
                <a:spcPct val="0"/>
              </a:spcAft>
              <a:defRPr kern="1200">
                <a:solidFill>
                  <a:schemeClr val="tx1"/>
                </a:solidFill>
                <a:latin typeface="Huawei Sans" panose="020C0503030203020204" pitchFamily="34" charset="0"/>
                <a:ea typeface="方正兰亭黑简体" panose="02000000000000000000" pitchFamily="2" charset="-122"/>
                <a:cs typeface="+mn-cs"/>
              </a:defRPr>
            </a:lvl3pPr>
            <a:lvl4pPr marL="1371600" algn="l" rtl="0" fontAlgn="base">
              <a:spcBef>
                <a:spcPct val="0"/>
              </a:spcBef>
              <a:spcAft>
                <a:spcPct val="0"/>
              </a:spcAft>
              <a:defRPr kern="1200">
                <a:solidFill>
                  <a:schemeClr val="tx1"/>
                </a:solidFill>
                <a:latin typeface="Huawei Sans" panose="020C0503030203020204" pitchFamily="34" charset="0"/>
                <a:ea typeface="方正兰亭黑简体" panose="02000000000000000000" pitchFamily="2" charset="-122"/>
                <a:cs typeface="+mn-cs"/>
              </a:defRPr>
            </a:lvl4pPr>
            <a:lvl5pPr marL="1828800" algn="l" rtl="0" fontAlgn="base">
              <a:spcBef>
                <a:spcPct val="0"/>
              </a:spcBef>
              <a:spcAft>
                <a:spcPct val="0"/>
              </a:spcAft>
              <a:defRPr kern="1200">
                <a:solidFill>
                  <a:schemeClr val="tx1"/>
                </a:solidFill>
                <a:latin typeface="Huawei Sans" panose="020C0503030203020204" pitchFamily="34" charset="0"/>
                <a:ea typeface="方正兰亭黑简体" panose="02000000000000000000" pitchFamily="2" charset="-122"/>
                <a:cs typeface="+mn-cs"/>
              </a:defRPr>
            </a:lvl5pPr>
            <a:lvl6pPr marL="2286000" algn="l" defTabSz="914400" rtl="0" eaLnBrk="1" latinLnBrk="0" hangingPunct="1">
              <a:defRPr kern="1200">
                <a:solidFill>
                  <a:schemeClr val="tx1"/>
                </a:solidFill>
                <a:latin typeface="Huawei Sans" panose="020C0503030203020204" pitchFamily="34" charset="0"/>
                <a:ea typeface="方正兰亭黑简体" panose="02000000000000000000" pitchFamily="2" charset="-122"/>
                <a:cs typeface="+mn-cs"/>
              </a:defRPr>
            </a:lvl6pPr>
            <a:lvl7pPr marL="2743200" algn="l" defTabSz="914400" rtl="0" eaLnBrk="1" latinLnBrk="0" hangingPunct="1">
              <a:defRPr kern="1200">
                <a:solidFill>
                  <a:schemeClr val="tx1"/>
                </a:solidFill>
                <a:latin typeface="Huawei Sans" panose="020C0503030203020204" pitchFamily="34" charset="0"/>
                <a:ea typeface="方正兰亭黑简体" panose="02000000000000000000" pitchFamily="2" charset="-122"/>
                <a:cs typeface="+mn-cs"/>
              </a:defRPr>
            </a:lvl7pPr>
            <a:lvl8pPr marL="3200400" algn="l" defTabSz="914400" rtl="0" eaLnBrk="1" latinLnBrk="0" hangingPunct="1">
              <a:defRPr kern="1200">
                <a:solidFill>
                  <a:schemeClr val="tx1"/>
                </a:solidFill>
                <a:latin typeface="Huawei Sans" panose="020C0503030203020204" pitchFamily="34" charset="0"/>
                <a:ea typeface="方正兰亭黑简体" panose="02000000000000000000" pitchFamily="2" charset="-122"/>
                <a:cs typeface="+mn-cs"/>
              </a:defRPr>
            </a:lvl8pPr>
            <a:lvl9pPr marL="3657600" algn="l" defTabSz="914400" rtl="0" eaLnBrk="1" latinLnBrk="0" hangingPunct="1">
              <a:defRPr kern="1200">
                <a:solidFill>
                  <a:schemeClr val="tx1"/>
                </a:solidFill>
                <a:latin typeface="Huawei Sans" panose="020C0503030203020204" pitchFamily="34" charset="0"/>
                <a:ea typeface="方正兰亭黑简体" panose="02000000000000000000" pitchFamily="2" charset="-122"/>
                <a:cs typeface="+mn-cs"/>
              </a:defRPr>
            </a:lvl9pPr>
          </a:lstStyle>
          <a:p>
            <a:pPr algn="ctr" defTabSz="227965">
              <a:defRPr/>
            </a:pPr>
            <a:r>
              <a:rPr kumimoji="1" lang="zh-CN" altLang="en-US" sz="1100" dirty="0">
                <a:latin typeface="+mn-lt"/>
                <a:ea typeface="+mn-ea"/>
                <a:cs typeface="Huawei Sans" panose="020C0503030203020204" pitchFamily="34" charset="0"/>
              </a:rPr>
              <a:t>数据治理</a:t>
            </a:r>
            <a:endParaRPr kumimoji="1" lang="zh-CN" altLang="en-US" sz="1100" dirty="0">
              <a:latin typeface="+mn-lt"/>
              <a:ea typeface="+mn-ea"/>
              <a:cs typeface="Huawei Sans" panose="020C0503030203020204" pitchFamily="34" charset="0"/>
            </a:endParaRPr>
          </a:p>
        </p:txBody>
      </p:sp>
      <p:sp>
        <p:nvSpPr>
          <p:cNvPr id="34" name="AutoShape 14"/>
          <p:cNvSpPr>
            <a:spLocks noChangeArrowheads="1"/>
          </p:cNvSpPr>
          <p:nvPr/>
        </p:nvSpPr>
        <p:spPr bwMode="auto">
          <a:xfrm>
            <a:off x="4855754" y="2260262"/>
            <a:ext cx="923918" cy="476691"/>
          </a:xfrm>
          <a:prstGeom prst="roundRect">
            <a:avLst>
              <a:gd name="adj" fmla="val 9593"/>
            </a:avLst>
          </a:prstGeom>
          <a:solidFill>
            <a:schemeClr val="bg1">
              <a:lumMod val="75000"/>
              <a:alpha val="20000"/>
            </a:schemeClr>
          </a:solidFill>
          <a:ln w="9525">
            <a:solidFill>
              <a:schemeClr val="bg1">
                <a:lumMod val="75000"/>
              </a:schemeClr>
            </a:solidFill>
            <a:round/>
          </a:ln>
          <a:effectLst>
            <a:outerShdw blurRad="50800" dist="38100" dir="2700000" algn="tl" rotWithShape="0">
              <a:prstClr val="black">
                <a:alpha val="40000"/>
              </a:prstClr>
            </a:outerShdw>
          </a:effectLst>
        </p:spPr>
        <p:txBody>
          <a:bodyPr lIns="0" rIns="0" anchor="ctr"/>
          <a:lstStyle>
            <a:defPPr>
              <a:defRPr lang="zh-CN"/>
            </a:defPPr>
            <a:lvl1pPr algn="l" rtl="0" fontAlgn="base">
              <a:spcBef>
                <a:spcPct val="0"/>
              </a:spcBef>
              <a:spcAft>
                <a:spcPct val="0"/>
              </a:spcAft>
              <a:defRPr kern="1200">
                <a:solidFill>
                  <a:schemeClr val="tx1"/>
                </a:solidFill>
                <a:latin typeface="Huawei Sans" panose="020C0503030203020204" pitchFamily="34" charset="0"/>
                <a:ea typeface="方正兰亭黑简体" panose="02000000000000000000" pitchFamily="2" charset="-122"/>
                <a:cs typeface="+mn-cs"/>
              </a:defRPr>
            </a:lvl1pPr>
            <a:lvl2pPr marL="457200" algn="l" rtl="0" fontAlgn="base">
              <a:spcBef>
                <a:spcPct val="0"/>
              </a:spcBef>
              <a:spcAft>
                <a:spcPct val="0"/>
              </a:spcAft>
              <a:defRPr kern="1200">
                <a:solidFill>
                  <a:schemeClr val="tx1"/>
                </a:solidFill>
                <a:latin typeface="Huawei Sans" panose="020C0503030203020204" pitchFamily="34" charset="0"/>
                <a:ea typeface="方正兰亭黑简体" panose="02000000000000000000" pitchFamily="2" charset="-122"/>
                <a:cs typeface="+mn-cs"/>
              </a:defRPr>
            </a:lvl2pPr>
            <a:lvl3pPr marL="914400" algn="l" rtl="0" fontAlgn="base">
              <a:spcBef>
                <a:spcPct val="0"/>
              </a:spcBef>
              <a:spcAft>
                <a:spcPct val="0"/>
              </a:spcAft>
              <a:defRPr kern="1200">
                <a:solidFill>
                  <a:schemeClr val="tx1"/>
                </a:solidFill>
                <a:latin typeface="Huawei Sans" panose="020C0503030203020204" pitchFamily="34" charset="0"/>
                <a:ea typeface="方正兰亭黑简体" panose="02000000000000000000" pitchFamily="2" charset="-122"/>
                <a:cs typeface="+mn-cs"/>
              </a:defRPr>
            </a:lvl3pPr>
            <a:lvl4pPr marL="1371600" algn="l" rtl="0" fontAlgn="base">
              <a:spcBef>
                <a:spcPct val="0"/>
              </a:spcBef>
              <a:spcAft>
                <a:spcPct val="0"/>
              </a:spcAft>
              <a:defRPr kern="1200">
                <a:solidFill>
                  <a:schemeClr val="tx1"/>
                </a:solidFill>
                <a:latin typeface="Huawei Sans" panose="020C0503030203020204" pitchFamily="34" charset="0"/>
                <a:ea typeface="方正兰亭黑简体" panose="02000000000000000000" pitchFamily="2" charset="-122"/>
                <a:cs typeface="+mn-cs"/>
              </a:defRPr>
            </a:lvl4pPr>
            <a:lvl5pPr marL="1828800" algn="l" rtl="0" fontAlgn="base">
              <a:spcBef>
                <a:spcPct val="0"/>
              </a:spcBef>
              <a:spcAft>
                <a:spcPct val="0"/>
              </a:spcAft>
              <a:defRPr kern="1200">
                <a:solidFill>
                  <a:schemeClr val="tx1"/>
                </a:solidFill>
                <a:latin typeface="Huawei Sans" panose="020C0503030203020204" pitchFamily="34" charset="0"/>
                <a:ea typeface="方正兰亭黑简体" panose="02000000000000000000" pitchFamily="2" charset="-122"/>
                <a:cs typeface="+mn-cs"/>
              </a:defRPr>
            </a:lvl5pPr>
            <a:lvl6pPr marL="2286000" algn="l" defTabSz="914400" rtl="0" eaLnBrk="1" latinLnBrk="0" hangingPunct="1">
              <a:defRPr kern="1200">
                <a:solidFill>
                  <a:schemeClr val="tx1"/>
                </a:solidFill>
                <a:latin typeface="Huawei Sans" panose="020C0503030203020204" pitchFamily="34" charset="0"/>
                <a:ea typeface="方正兰亭黑简体" panose="02000000000000000000" pitchFamily="2" charset="-122"/>
                <a:cs typeface="+mn-cs"/>
              </a:defRPr>
            </a:lvl6pPr>
            <a:lvl7pPr marL="2743200" algn="l" defTabSz="914400" rtl="0" eaLnBrk="1" latinLnBrk="0" hangingPunct="1">
              <a:defRPr kern="1200">
                <a:solidFill>
                  <a:schemeClr val="tx1"/>
                </a:solidFill>
                <a:latin typeface="Huawei Sans" panose="020C0503030203020204" pitchFamily="34" charset="0"/>
                <a:ea typeface="方正兰亭黑简体" panose="02000000000000000000" pitchFamily="2" charset="-122"/>
                <a:cs typeface="+mn-cs"/>
              </a:defRPr>
            </a:lvl7pPr>
            <a:lvl8pPr marL="3200400" algn="l" defTabSz="914400" rtl="0" eaLnBrk="1" latinLnBrk="0" hangingPunct="1">
              <a:defRPr kern="1200">
                <a:solidFill>
                  <a:schemeClr val="tx1"/>
                </a:solidFill>
                <a:latin typeface="Huawei Sans" panose="020C0503030203020204" pitchFamily="34" charset="0"/>
                <a:ea typeface="方正兰亭黑简体" panose="02000000000000000000" pitchFamily="2" charset="-122"/>
                <a:cs typeface="+mn-cs"/>
              </a:defRPr>
            </a:lvl8pPr>
            <a:lvl9pPr marL="3657600" algn="l" defTabSz="914400" rtl="0" eaLnBrk="1" latinLnBrk="0" hangingPunct="1">
              <a:defRPr kern="1200">
                <a:solidFill>
                  <a:schemeClr val="tx1"/>
                </a:solidFill>
                <a:latin typeface="Huawei Sans" panose="020C0503030203020204" pitchFamily="34" charset="0"/>
                <a:ea typeface="方正兰亭黑简体" panose="02000000000000000000" pitchFamily="2" charset="-122"/>
                <a:cs typeface="+mn-cs"/>
              </a:defRPr>
            </a:lvl9pPr>
          </a:lstStyle>
          <a:p>
            <a:pPr algn="ctr" defTabSz="227965">
              <a:defRPr/>
            </a:pPr>
            <a:r>
              <a:rPr kumimoji="1" lang="zh-CN" altLang="en-US" sz="1100" dirty="0">
                <a:latin typeface="+mn-lt"/>
                <a:ea typeface="+mn-ea"/>
                <a:cs typeface="Huawei Sans" panose="020C0503030203020204" pitchFamily="34" charset="0"/>
              </a:rPr>
              <a:t>数据服务</a:t>
            </a:r>
            <a:endParaRPr kumimoji="1" lang="zh-CN" altLang="en-US" sz="1100" dirty="0">
              <a:latin typeface="+mn-lt"/>
              <a:ea typeface="+mn-ea"/>
              <a:cs typeface="Huawei Sans" panose="020C0503030203020204" pitchFamily="34" charset="0"/>
            </a:endParaRPr>
          </a:p>
        </p:txBody>
      </p:sp>
      <p:sp>
        <p:nvSpPr>
          <p:cNvPr id="35" name="AutoShape 14"/>
          <p:cNvSpPr>
            <a:spLocks noChangeArrowheads="1"/>
          </p:cNvSpPr>
          <p:nvPr/>
        </p:nvSpPr>
        <p:spPr bwMode="auto">
          <a:xfrm>
            <a:off x="5875607" y="2260262"/>
            <a:ext cx="848618" cy="476691"/>
          </a:xfrm>
          <a:prstGeom prst="roundRect">
            <a:avLst>
              <a:gd name="adj" fmla="val 9593"/>
            </a:avLst>
          </a:prstGeom>
          <a:solidFill>
            <a:schemeClr val="bg1">
              <a:lumMod val="75000"/>
              <a:alpha val="20000"/>
            </a:schemeClr>
          </a:solidFill>
          <a:ln w="9525">
            <a:solidFill>
              <a:schemeClr val="bg1">
                <a:lumMod val="75000"/>
              </a:schemeClr>
            </a:solidFill>
            <a:round/>
          </a:ln>
          <a:effectLst>
            <a:outerShdw blurRad="50800" dist="38100" dir="2700000" algn="tl" rotWithShape="0">
              <a:prstClr val="black">
                <a:alpha val="40000"/>
              </a:prstClr>
            </a:outerShdw>
          </a:effectLst>
        </p:spPr>
        <p:txBody>
          <a:bodyPr lIns="0" rIns="0" anchor="ctr"/>
          <a:lstStyle>
            <a:defPPr>
              <a:defRPr lang="zh-CN"/>
            </a:defPPr>
            <a:lvl1pPr algn="l" rtl="0" fontAlgn="base">
              <a:spcBef>
                <a:spcPct val="0"/>
              </a:spcBef>
              <a:spcAft>
                <a:spcPct val="0"/>
              </a:spcAft>
              <a:defRPr kern="1200">
                <a:solidFill>
                  <a:schemeClr val="tx1"/>
                </a:solidFill>
                <a:latin typeface="Huawei Sans" panose="020C0503030203020204" pitchFamily="34" charset="0"/>
                <a:ea typeface="方正兰亭黑简体" panose="02000000000000000000" pitchFamily="2" charset="-122"/>
                <a:cs typeface="+mn-cs"/>
              </a:defRPr>
            </a:lvl1pPr>
            <a:lvl2pPr marL="457200" algn="l" rtl="0" fontAlgn="base">
              <a:spcBef>
                <a:spcPct val="0"/>
              </a:spcBef>
              <a:spcAft>
                <a:spcPct val="0"/>
              </a:spcAft>
              <a:defRPr kern="1200">
                <a:solidFill>
                  <a:schemeClr val="tx1"/>
                </a:solidFill>
                <a:latin typeface="Huawei Sans" panose="020C0503030203020204" pitchFamily="34" charset="0"/>
                <a:ea typeface="方正兰亭黑简体" panose="02000000000000000000" pitchFamily="2" charset="-122"/>
                <a:cs typeface="+mn-cs"/>
              </a:defRPr>
            </a:lvl2pPr>
            <a:lvl3pPr marL="914400" algn="l" rtl="0" fontAlgn="base">
              <a:spcBef>
                <a:spcPct val="0"/>
              </a:spcBef>
              <a:spcAft>
                <a:spcPct val="0"/>
              </a:spcAft>
              <a:defRPr kern="1200">
                <a:solidFill>
                  <a:schemeClr val="tx1"/>
                </a:solidFill>
                <a:latin typeface="Huawei Sans" panose="020C0503030203020204" pitchFamily="34" charset="0"/>
                <a:ea typeface="方正兰亭黑简体" panose="02000000000000000000" pitchFamily="2" charset="-122"/>
                <a:cs typeface="+mn-cs"/>
              </a:defRPr>
            </a:lvl3pPr>
            <a:lvl4pPr marL="1371600" algn="l" rtl="0" fontAlgn="base">
              <a:spcBef>
                <a:spcPct val="0"/>
              </a:spcBef>
              <a:spcAft>
                <a:spcPct val="0"/>
              </a:spcAft>
              <a:defRPr kern="1200">
                <a:solidFill>
                  <a:schemeClr val="tx1"/>
                </a:solidFill>
                <a:latin typeface="Huawei Sans" panose="020C0503030203020204" pitchFamily="34" charset="0"/>
                <a:ea typeface="方正兰亭黑简体" panose="02000000000000000000" pitchFamily="2" charset="-122"/>
                <a:cs typeface="+mn-cs"/>
              </a:defRPr>
            </a:lvl4pPr>
            <a:lvl5pPr marL="1828800" algn="l" rtl="0" fontAlgn="base">
              <a:spcBef>
                <a:spcPct val="0"/>
              </a:spcBef>
              <a:spcAft>
                <a:spcPct val="0"/>
              </a:spcAft>
              <a:defRPr kern="1200">
                <a:solidFill>
                  <a:schemeClr val="tx1"/>
                </a:solidFill>
                <a:latin typeface="Huawei Sans" panose="020C0503030203020204" pitchFamily="34" charset="0"/>
                <a:ea typeface="方正兰亭黑简体" panose="02000000000000000000" pitchFamily="2" charset="-122"/>
                <a:cs typeface="+mn-cs"/>
              </a:defRPr>
            </a:lvl5pPr>
            <a:lvl6pPr marL="2286000" algn="l" defTabSz="914400" rtl="0" eaLnBrk="1" latinLnBrk="0" hangingPunct="1">
              <a:defRPr kern="1200">
                <a:solidFill>
                  <a:schemeClr val="tx1"/>
                </a:solidFill>
                <a:latin typeface="Huawei Sans" panose="020C0503030203020204" pitchFamily="34" charset="0"/>
                <a:ea typeface="方正兰亭黑简体" panose="02000000000000000000" pitchFamily="2" charset="-122"/>
                <a:cs typeface="+mn-cs"/>
              </a:defRPr>
            </a:lvl6pPr>
            <a:lvl7pPr marL="2743200" algn="l" defTabSz="914400" rtl="0" eaLnBrk="1" latinLnBrk="0" hangingPunct="1">
              <a:defRPr kern="1200">
                <a:solidFill>
                  <a:schemeClr val="tx1"/>
                </a:solidFill>
                <a:latin typeface="Huawei Sans" panose="020C0503030203020204" pitchFamily="34" charset="0"/>
                <a:ea typeface="方正兰亭黑简体" panose="02000000000000000000" pitchFamily="2" charset="-122"/>
                <a:cs typeface="+mn-cs"/>
              </a:defRPr>
            </a:lvl7pPr>
            <a:lvl8pPr marL="3200400" algn="l" defTabSz="914400" rtl="0" eaLnBrk="1" latinLnBrk="0" hangingPunct="1">
              <a:defRPr kern="1200">
                <a:solidFill>
                  <a:schemeClr val="tx1"/>
                </a:solidFill>
                <a:latin typeface="Huawei Sans" panose="020C0503030203020204" pitchFamily="34" charset="0"/>
                <a:ea typeface="方正兰亭黑简体" panose="02000000000000000000" pitchFamily="2" charset="-122"/>
                <a:cs typeface="+mn-cs"/>
              </a:defRPr>
            </a:lvl8pPr>
            <a:lvl9pPr marL="3657600" algn="l" defTabSz="914400" rtl="0" eaLnBrk="1" latinLnBrk="0" hangingPunct="1">
              <a:defRPr kern="1200">
                <a:solidFill>
                  <a:schemeClr val="tx1"/>
                </a:solidFill>
                <a:latin typeface="Huawei Sans" panose="020C0503030203020204" pitchFamily="34" charset="0"/>
                <a:ea typeface="方正兰亭黑简体" panose="02000000000000000000" pitchFamily="2" charset="-122"/>
                <a:cs typeface="+mn-cs"/>
              </a:defRPr>
            </a:lvl9pPr>
          </a:lstStyle>
          <a:p>
            <a:pPr algn="ctr" defTabSz="227965">
              <a:defRPr/>
            </a:pPr>
            <a:r>
              <a:rPr kumimoji="1" lang="zh-CN" altLang="en-US" sz="1100" dirty="0">
                <a:latin typeface="+mn-lt"/>
                <a:ea typeface="+mn-ea"/>
                <a:cs typeface="Huawei Sans" panose="020C0503030203020204" pitchFamily="34" charset="0"/>
              </a:rPr>
              <a:t>行业模板</a:t>
            </a:r>
            <a:endParaRPr kumimoji="1" lang="zh-CN" altLang="en-US" sz="1100" dirty="0">
              <a:latin typeface="+mn-lt"/>
              <a:ea typeface="+mn-ea"/>
              <a:cs typeface="Huawei Sans" panose="020C0503030203020204" pitchFamily="34" charset="0"/>
            </a:endParaRPr>
          </a:p>
        </p:txBody>
      </p:sp>
      <p:sp>
        <p:nvSpPr>
          <p:cNvPr id="36" name="文本框 126"/>
          <p:cNvSpPr txBox="1"/>
          <p:nvPr/>
        </p:nvSpPr>
        <p:spPr>
          <a:xfrm>
            <a:off x="2187585" y="5794956"/>
            <a:ext cx="3856262" cy="215360"/>
          </a:xfrm>
          <a:prstGeom prst="rect">
            <a:avLst/>
          </a:prstGeom>
          <a:noFill/>
        </p:spPr>
        <p:txBody>
          <a:bodyPr wrap="square" tIns="0" bIns="0" rtlCol="0">
            <a:spAutoFit/>
          </a:bodyPr>
          <a:lstStyle>
            <a:defPPr>
              <a:defRPr lang="en-US"/>
            </a:defPPr>
            <a:lvl1pPr algn="ctr" defTabSz="914400">
              <a:defRPr sz="1600" kern="0">
                <a:solidFill>
                  <a:prstClr val="white"/>
                </a:solidFill>
                <a:latin typeface="Huawei Sans" panose="020B0503020204020204" pitchFamily="34" charset="-122"/>
                <a:ea typeface="方正兰亭黑简体" panose="02000000000000000000" pitchFamily="2" charset="-122"/>
              </a:defRPr>
            </a:lvl1pPr>
          </a:lstStyle>
          <a:p>
            <a:r>
              <a:rPr lang="zh-CN" altLang="en-US" sz="1400" b="1" dirty="0">
                <a:solidFill>
                  <a:srgbClr val="C00000"/>
                </a:solidFill>
                <a:latin typeface="+mn-lt"/>
                <a:ea typeface="+mn-ea"/>
                <a:cs typeface="Huawei Sans" panose="020C0503030203020204" pitchFamily="34" charset="0"/>
              </a:rPr>
              <a:t>统一数据存储</a:t>
            </a:r>
            <a:r>
              <a:rPr lang="zh-CN" altLang="en-US" sz="1400" b="1" dirty="0">
                <a:solidFill>
                  <a:schemeClr val="tx1"/>
                </a:solidFill>
                <a:latin typeface="+mn-lt"/>
                <a:ea typeface="+mn-ea"/>
                <a:cs typeface="Huawei Sans" panose="020C0503030203020204" pitchFamily="34" charset="0"/>
              </a:rPr>
              <a:t> </a:t>
            </a:r>
            <a:r>
              <a:rPr sz="1100" dirty="0">
                <a:solidFill>
                  <a:schemeClr val="tx1"/>
                </a:solidFill>
                <a:latin typeface="+mn-lt"/>
                <a:ea typeface="+mn-ea"/>
                <a:cs typeface="Huawei Sans" panose="020C0503030203020204" pitchFamily="34" charset="0"/>
              </a:rPr>
              <a:t>(OBS</a:t>
            </a:r>
            <a:r>
              <a:rPr lang="en-US" sz="1100" dirty="0">
                <a:solidFill>
                  <a:schemeClr val="tx1"/>
                </a:solidFill>
                <a:latin typeface="+mn-lt"/>
                <a:ea typeface="+mn-ea"/>
                <a:cs typeface="Huawei Sans" panose="020C0503030203020204" pitchFamily="34" charset="0"/>
              </a:rPr>
              <a:t> </a:t>
            </a:r>
            <a:r>
              <a:rPr sz="1100" dirty="0">
                <a:solidFill>
                  <a:schemeClr val="tx1"/>
                </a:solidFill>
                <a:latin typeface="+mn-lt"/>
                <a:ea typeface="+mn-ea"/>
                <a:cs typeface="Huawei Sans" panose="020C0503030203020204" pitchFamily="34" charset="0"/>
              </a:rPr>
              <a:t>+</a:t>
            </a:r>
            <a:r>
              <a:rPr lang="en-US" sz="1100" dirty="0">
                <a:solidFill>
                  <a:schemeClr val="tx1"/>
                </a:solidFill>
                <a:latin typeface="+mn-lt"/>
                <a:ea typeface="+mn-ea"/>
                <a:cs typeface="Huawei Sans" panose="020C0503030203020204" pitchFamily="34" charset="0"/>
              </a:rPr>
              <a:t> </a:t>
            </a:r>
            <a:r>
              <a:rPr sz="1100" dirty="0" err="1">
                <a:solidFill>
                  <a:schemeClr val="tx1"/>
                </a:solidFill>
                <a:latin typeface="+mn-lt"/>
                <a:ea typeface="+mn-ea"/>
                <a:cs typeface="Huawei Sans" panose="020C0503030203020204" pitchFamily="34" charset="0"/>
              </a:rPr>
              <a:t>CarbonData</a:t>
            </a:r>
            <a:r>
              <a:rPr sz="1100" dirty="0">
                <a:solidFill>
                  <a:schemeClr val="tx1"/>
                </a:solidFill>
                <a:latin typeface="+mn-lt"/>
                <a:ea typeface="+mn-ea"/>
                <a:cs typeface="Huawei Sans" panose="020C0503030203020204" pitchFamily="34" charset="0"/>
              </a:rPr>
              <a:t>)</a:t>
            </a:r>
            <a:endParaRPr lang="en-US" sz="1100" dirty="0">
              <a:solidFill>
                <a:schemeClr val="tx1"/>
              </a:solidFill>
              <a:latin typeface="+mn-lt"/>
              <a:ea typeface="+mn-ea"/>
              <a:cs typeface="Huawei Sans" panose="020C0503030203020204" pitchFamily="34" charset="0"/>
            </a:endParaRPr>
          </a:p>
        </p:txBody>
      </p:sp>
      <p:sp>
        <p:nvSpPr>
          <p:cNvPr id="37" name="矩形 36"/>
          <p:cNvSpPr/>
          <p:nvPr/>
        </p:nvSpPr>
        <p:spPr>
          <a:xfrm>
            <a:off x="3208429" y="4336912"/>
            <a:ext cx="256380" cy="153828"/>
          </a:xfrm>
          <a:prstGeom prst="rect">
            <a:avLst/>
          </a:prstGeom>
        </p:spPr>
        <p:txBody>
          <a:bodyPr wrap="none" lIns="0" tIns="0" rIns="0" bIns="0" anchor="ctr">
            <a:spAutoFit/>
          </a:bodyPr>
          <a:lstStyle/>
          <a:p>
            <a:pPr defTabSz="1143635"/>
            <a:r>
              <a:rPr lang="zh-CN" altLang="en-US" sz="1000" b="1" dirty="0">
                <a:solidFill>
                  <a:schemeClr val="bg1"/>
                </a:solidFill>
                <a:cs typeface="Huawei Sans" panose="020C0503030203020204" pitchFamily="34" charset="0"/>
              </a:rPr>
              <a:t>鲲鹏</a:t>
            </a:r>
            <a:endParaRPr lang="en-US" altLang="zh-CN" sz="1000" b="1" dirty="0">
              <a:solidFill>
                <a:schemeClr val="bg1"/>
              </a:solidFill>
              <a:cs typeface="Huawei Sans" panose="020C0503030203020204" pitchFamily="34" charset="0"/>
            </a:endParaRPr>
          </a:p>
        </p:txBody>
      </p:sp>
      <p:sp>
        <p:nvSpPr>
          <p:cNvPr id="38" name="矩形 37"/>
          <p:cNvSpPr/>
          <p:nvPr/>
        </p:nvSpPr>
        <p:spPr>
          <a:xfrm>
            <a:off x="4483605" y="4336912"/>
            <a:ext cx="256380" cy="153828"/>
          </a:xfrm>
          <a:prstGeom prst="rect">
            <a:avLst/>
          </a:prstGeom>
        </p:spPr>
        <p:txBody>
          <a:bodyPr wrap="none" lIns="0" tIns="0" rIns="0" bIns="0" anchor="ctr">
            <a:spAutoFit/>
          </a:bodyPr>
          <a:lstStyle/>
          <a:p>
            <a:pPr defTabSz="1143635"/>
            <a:r>
              <a:rPr lang="zh-CN" altLang="en-US" sz="1000" b="1" dirty="0">
                <a:solidFill>
                  <a:schemeClr val="bg1"/>
                </a:solidFill>
                <a:cs typeface="Huawei Sans" panose="020C0503030203020204" pitchFamily="34" charset="0"/>
              </a:rPr>
              <a:t>昇腾</a:t>
            </a:r>
            <a:endParaRPr lang="en-US" altLang="zh-CN" sz="1000" b="1" dirty="0">
              <a:solidFill>
                <a:schemeClr val="bg1"/>
              </a:solidFill>
              <a:cs typeface="Huawei Sans" panose="020C0503030203020204" pitchFamily="34" charset="0"/>
            </a:endParaRPr>
          </a:p>
        </p:txBody>
      </p:sp>
      <p:sp>
        <p:nvSpPr>
          <p:cNvPr id="39" name="Rounded Rectangle 30"/>
          <p:cNvSpPr/>
          <p:nvPr/>
        </p:nvSpPr>
        <p:spPr>
          <a:xfrm>
            <a:off x="5908593" y="3361361"/>
            <a:ext cx="353741" cy="252147"/>
          </a:xfrm>
          <a:prstGeom prst="roundRect">
            <a:avLst>
              <a:gd name="adj" fmla="val 0"/>
            </a:avLst>
          </a:prstGeom>
          <a:noFill/>
          <a:ln w="12700" cap="flat" cmpd="sng" algn="ctr">
            <a:noFill/>
            <a:prstDash val="sysDot"/>
            <a:miter lim="800000"/>
          </a:ln>
          <a:effectLst/>
        </p:spPr>
        <p:txBody>
          <a:bodyPr lIns="0" tIns="35986" rIns="0" bIns="0" rtlCol="0" anchor="t"/>
          <a:lstStyle/>
          <a:p>
            <a:pPr algn="ctr"/>
            <a:r>
              <a:rPr lang="en-US" altLang="zh-CN" sz="1400" b="1" dirty="0">
                <a:solidFill>
                  <a:srgbClr val="C00000"/>
                </a:solidFill>
                <a:cs typeface="Huawei Sans" panose="020C0503030203020204" pitchFamily="34" charset="0"/>
              </a:rPr>
              <a:t>+AI</a:t>
            </a:r>
            <a:endParaRPr lang="en-US" altLang="zh-CN" sz="1400" b="1" dirty="0">
              <a:solidFill>
                <a:srgbClr val="C00000"/>
              </a:solidFill>
              <a:cs typeface="Huawei Sans" panose="020C0503030203020204" pitchFamily="34" charset="0"/>
            </a:endParaRPr>
          </a:p>
        </p:txBody>
      </p:sp>
      <p:grpSp>
        <p:nvGrpSpPr>
          <p:cNvPr id="40" name="组合 39"/>
          <p:cNvGrpSpPr/>
          <p:nvPr/>
        </p:nvGrpSpPr>
        <p:grpSpPr>
          <a:xfrm>
            <a:off x="4869259" y="5426125"/>
            <a:ext cx="587669" cy="248332"/>
            <a:chOff x="23864800" y="4497192"/>
            <a:chExt cx="1276294" cy="410393"/>
          </a:xfrm>
        </p:grpSpPr>
        <p:pic>
          <p:nvPicPr>
            <p:cNvPr id="41" name="Picture 20"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864800" y="4497192"/>
              <a:ext cx="477968" cy="410393"/>
            </a:xfrm>
            <a:prstGeom prst="rect">
              <a:avLst/>
            </a:prstGeom>
            <a:noFill/>
            <a:extLst>
              <a:ext uri="{909E8E84-426E-40DD-AFC4-6F175D3DCCD1}">
                <a14:hiddenFill xmlns:a14="http://schemas.microsoft.com/office/drawing/2010/main">
                  <a:solidFill>
                    <a:srgbClr val="FFFFFF"/>
                  </a:solidFill>
                </a14:hiddenFill>
              </a:ext>
            </a:extLst>
          </p:spPr>
        </p:pic>
        <p:sp>
          <p:nvSpPr>
            <p:cNvPr id="42" name="文本框 163"/>
            <p:cNvSpPr txBox="1"/>
            <p:nvPr/>
          </p:nvSpPr>
          <p:spPr>
            <a:xfrm>
              <a:off x="24332138" y="4562571"/>
              <a:ext cx="808956" cy="279638"/>
            </a:xfrm>
            <a:prstGeom prst="rect">
              <a:avLst/>
            </a:prstGeom>
            <a:noFill/>
          </p:spPr>
          <p:txBody>
            <a:bodyPr wrap="square" lIns="0" tIns="0" rIns="0" bIns="0" rtlCol="0" anchor="ctr">
              <a:spAutoFit/>
            </a:bodyPr>
            <a:lstStyle/>
            <a:p>
              <a:r>
                <a:rPr lang="zh-CN" altLang="en-US" sz="1100" dirty="0">
                  <a:cs typeface="Huawei Sans" panose="020C0503030203020204" pitchFamily="34" charset="0"/>
                </a:rPr>
                <a:t>时序</a:t>
              </a:r>
              <a:endParaRPr lang="en-US" sz="1100" dirty="0">
                <a:cs typeface="Huawei Sans" panose="020C0503030203020204" pitchFamily="34" charset="0"/>
              </a:endParaRPr>
            </a:p>
          </p:txBody>
        </p:sp>
      </p:grpSp>
      <p:grpSp>
        <p:nvGrpSpPr>
          <p:cNvPr id="43" name="组合 42"/>
          <p:cNvGrpSpPr/>
          <p:nvPr/>
        </p:nvGrpSpPr>
        <p:grpSpPr>
          <a:xfrm>
            <a:off x="3970122" y="5430071"/>
            <a:ext cx="841213" cy="240435"/>
            <a:chOff x="22787121" y="4503717"/>
            <a:chExt cx="2044767" cy="397342"/>
          </a:xfrm>
        </p:grpSpPr>
        <p:pic>
          <p:nvPicPr>
            <p:cNvPr id="44" name="Picture 18"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787121" y="4503717"/>
              <a:ext cx="444664" cy="397342"/>
            </a:xfrm>
            <a:prstGeom prst="rect">
              <a:avLst/>
            </a:prstGeom>
            <a:noFill/>
            <a:extLst>
              <a:ext uri="{909E8E84-426E-40DD-AFC4-6F175D3DCCD1}">
                <a14:hiddenFill xmlns:a14="http://schemas.microsoft.com/office/drawing/2010/main">
                  <a:solidFill>
                    <a:srgbClr val="FFFFFF"/>
                  </a:solidFill>
                </a14:hiddenFill>
              </a:ext>
            </a:extLst>
          </p:spPr>
        </p:pic>
        <p:sp>
          <p:nvSpPr>
            <p:cNvPr id="45" name="文本框 188"/>
            <p:cNvSpPr txBox="1"/>
            <p:nvPr/>
          </p:nvSpPr>
          <p:spPr>
            <a:xfrm>
              <a:off x="23248960" y="4562569"/>
              <a:ext cx="1582928" cy="279637"/>
            </a:xfrm>
            <a:prstGeom prst="rect">
              <a:avLst/>
            </a:prstGeom>
            <a:noFill/>
          </p:spPr>
          <p:txBody>
            <a:bodyPr wrap="square" lIns="0" tIns="0" rIns="0" bIns="0" rtlCol="0" anchor="ctr">
              <a:spAutoFit/>
            </a:bodyPr>
            <a:lstStyle/>
            <a:p>
              <a:r>
                <a:rPr lang="zh-CN" altLang="en-US" sz="1100" dirty="0">
                  <a:cs typeface="Huawei Sans" panose="020C0503030203020204" pitchFamily="34" charset="0"/>
                </a:rPr>
                <a:t>文本</a:t>
              </a:r>
              <a:endParaRPr lang="en-US" altLang="zh-CN" sz="1100" dirty="0">
                <a:cs typeface="Huawei Sans" panose="020C0503030203020204" pitchFamily="34" charset="0"/>
              </a:endParaRPr>
            </a:p>
          </p:txBody>
        </p:sp>
      </p:grpSp>
      <p:grpSp>
        <p:nvGrpSpPr>
          <p:cNvPr id="46" name="组合 45"/>
          <p:cNvGrpSpPr/>
          <p:nvPr/>
        </p:nvGrpSpPr>
        <p:grpSpPr>
          <a:xfrm>
            <a:off x="2750143" y="5450497"/>
            <a:ext cx="1864483" cy="204046"/>
            <a:chOff x="20839662" y="4533786"/>
            <a:chExt cx="3537598" cy="337206"/>
          </a:xfrm>
        </p:grpSpPr>
        <p:pic>
          <p:nvPicPr>
            <p:cNvPr id="47" name="Picture 2" descr="Related imag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7701" t="11936" r="17701" b="11936"/>
            <a:stretch>
              <a:fillRect/>
            </a:stretch>
          </p:blipFill>
          <p:spPr bwMode="auto">
            <a:xfrm>
              <a:off x="20839662" y="4533786"/>
              <a:ext cx="332555" cy="337206"/>
            </a:xfrm>
            <a:prstGeom prst="rect">
              <a:avLst/>
            </a:prstGeom>
            <a:noFill/>
            <a:extLst>
              <a:ext uri="{909E8E84-426E-40DD-AFC4-6F175D3DCCD1}">
                <a14:hiddenFill xmlns:a14="http://schemas.microsoft.com/office/drawing/2010/main">
                  <a:solidFill>
                    <a:srgbClr val="FFFFFF"/>
                  </a:solidFill>
                </a14:hiddenFill>
              </a:ext>
            </a:extLst>
          </p:spPr>
        </p:pic>
        <p:sp>
          <p:nvSpPr>
            <p:cNvPr id="48" name="文本框 189"/>
            <p:cNvSpPr txBox="1"/>
            <p:nvPr/>
          </p:nvSpPr>
          <p:spPr>
            <a:xfrm>
              <a:off x="21222939" y="4562571"/>
              <a:ext cx="3154321" cy="279637"/>
            </a:xfrm>
            <a:prstGeom prst="rect">
              <a:avLst/>
            </a:prstGeom>
            <a:noFill/>
          </p:spPr>
          <p:txBody>
            <a:bodyPr wrap="square" lIns="0" tIns="0" rIns="0" bIns="0" rtlCol="0" anchor="ctr">
              <a:spAutoFit/>
            </a:bodyPr>
            <a:lstStyle/>
            <a:p>
              <a:r>
                <a:rPr lang="zh-CN" altLang="en-US" sz="1100" dirty="0">
                  <a:cs typeface="Huawei Sans" panose="020C0503030203020204" pitchFamily="34" charset="0"/>
                </a:rPr>
                <a:t>图形图像</a:t>
              </a:r>
              <a:endParaRPr lang="en-US" altLang="zh-CN" sz="1100" dirty="0">
                <a:cs typeface="Huawei Sans" panose="020C0503030203020204" pitchFamily="34" charset="0"/>
              </a:endParaRPr>
            </a:p>
          </p:txBody>
        </p:sp>
      </p:grpSp>
      <p:grpSp>
        <p:nvGrpSpPr>
          <p:cNvPr id="49" name="组合 48"/>
          <p:cNvGrpSpPr/>
          <p:nvPr/>
        </p:nvGrpSpPr>
        <p:grpSpPr>
          <a:xfrm>
            <a:off x="5672981" y="5430489"/>
            <a:ext cx="935230" cy="218746"/>
            <a:chOff x="24915185" y="4500734"/>
            <a:chExt cx="2342686" cy="361498"/>
          </a:xfrm>
        </p:grpSpPr>
        <p:pic>
          <p:nvPicPr>
            <p:cNvPr id="50" name="Picture 22" descr="Image result for data delta icon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915185" y="4500734"/>
              <a:ext cx="411505" cy="361498"/>
            </a:xfrm>
            <a:prstGeom prst="rect">
              <a:avLst/>
            </a:prstGeom>
            <a:noFill/>
            <a:extLst>
              <a:ext uri="{909E8E84-426E-40DD-AFC4-6F175D3DCCD1}">
                <a14:hiddenFill xmlns:a14="http://schemas.microsoft.com/office/drawing/2010/main">
                  <a:solidFill>
                    <a:srgbClr val="FFFFFF"/>
                  </a:solidFill>
                </a14:hiddenFill>
              </a:ext>
            </a:extLst>
          </p:spPr>
        </p:pic>
        <p:sp>
          <p:nvSpPr>
            <p:cNvPr id="51" name="文本框 190"/>
            <p:cNvSpPr txBox="1"/>
            <p:nvPr/>
          </p:nvSpPr>
          <p:spPr>
            <a:xfrm>
              <a:off x="25358440" y="4562570"/>
              <a:ext cx="1899431" cy="279637"/>
            </a:xfrm>
            <a:prstGeom prst="rect">
              <a:avLst/>
            </a:prstGeom>
            <a:noFill/>
          </p:spPr>
          <p:txBody>
            <a:bodyPr wrap="square" lIns="0" tIns="0" rIns="0" bIns="0" rtlCol="0" anchor="ctr">
              <a:spAutoFit/>
            </a:bodyPr>
            <a:lstStyle/>
            <a:p>
              <a:r>
                <a:rPr lang="zh-CN" altLang="en-US" sz="1100" dirty="0">
                  <a:cs typeface="Huawei Sans" panose="020C0503030203020204" pitchFamily="34" charset="0"/>
                </a:rPr>
                <a:t>其他</a:t>
              </a:r>
              <a:endParaRPr lang="en-US" altLang="zh-CN" sz="1100" dirty="0">
                <a:cs typeface="Huawei Sans" panose="020C0503030203020204" pitchFamily="34" charset="0"/>
              </a:endParaRPr>
            </a:p>
          </p:txBody>
        </p:sp>
      </p:grpSp>
      <p:grpSp>
        <p:nvGrpSpPr>
          <p:cNvPr id="52" name="组合 51"/>
          <p:cNvGrpSpPr/>
          <p:nvPr/>
        </p:nvGrpSpPr>
        <p:grpSpPr>
          <a:xfrm>
            <a:off x="1469042" y="5440680"/>
            <a:ext cx="1474779" cy="272986"/>
            <a:chOff x="18828108" y="4514433"/>
            <a:chExt cx="3031646" cy="375911"/>
          </a:xfrm>
        </p:grpSpPr>
        <p:grpSp>
          <p:nvGrpSpPr>
            <p:cNvPr id="53" name="组合 52"/>
            <p:cNvGrpSpPr/>
            <p:nvPr/>
          </p:nvGrpSpPr>
          <p:grpSpPr>
            <a:xfrm>
              <a:off x="18828108" y="4514433"/>
              <a:ext cx="699619" cy="375911"/>
              <a:chOff x="20807927" y="4804733"/>
              <a:chExt cx="921345" cy="308879"/>
            </a:xfrm>
          </p:grpSpPr>
          <p:pic>
            <p:nvPicPr>
              <p:cNvPr id="55" name="Picture 4" descr="Image result for video fil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260673" y="4804733"/>
                <a:ext cx="468599" cy="308879"/>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0" descr="Related imag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807927" y="4813435"/>
                <a:ext cx="462517" cy="277076"/>
              </a:xfrm>
              <a:prstGeom prst="rect">
                <a:avLst/>
              </a:prstGeom>
              <a:noFill/>
              <a:extLst>
                <a:ext uri="{909E8E84-426E-40DD-AFC4-6F175D3DCCD1}">
                  <a14:hiddenFill xmlns:a14="http://schemas.microsoft.com/office/drawing/2010/main">
                    <a:solidFill>
                      <a:srgbClr val="FFFFFF"/>
                    </a:solidFill>
                  </a14:hiddenFill>
                </a:ext>
              </a:extLst>
            </p:spPr>
          </p:pic>
        </p:grpSp>
        <p:sp>
          <p:nvSpPr>
            <p:cNvPr id="54" name="文本框 192"/>
            <p:cNvSpPr txBox="1"/>
            <p:nvPr/>
          </p:nvSpPr>
          <p:spPr>
            <a:xfrm>
              <a:off x="19548073" y="4560485"/>
              <a:ext cx="2311681" cy="233009"/>
            </a:xfrm>
            <a:prstGeom prst="rect">
              <a:avLst/>
            </a:prstGeom>
            <a:noFill/>
          </p:spPr>
          <p:txBody>
            <a:bodyPr wrap="square" lIns="0" tIns="0" rIns="0" bIns="0" rtlCol="0" anchor="ctr">
              <a:spAutoFit/>
            </a:bodyPr>
            <a:lstStyle/>
            <a:p>
              <a:r>
                <a:rPr lang="zh-CN" altLang="en-US" sz="1100" dirty="0">
                  <a:cs typeface="Huawei Sans" panose="020C0503030203020204" pitchFamily="34" charset="0"/>
                </a:rPr>
                <a:t>语音视频</a:t>
              </a:r>
              <a:endParaRPr lang="en-US" altLang="zh-CN" sz="1100" dirty="0">
                <a:cs typeface="Huawei Sans" panose="020C0503030203020204" pitchFamily="34" charset="0"/>
              </a:endParaRPr>
            </a:p>
          </p:txBody>
        </p:sp>
      </p:grpSp>
      <p:cxnSp>
        <p:nvCxnSpPr>
          <p:cNvPr id="57" name="直接连接符 56"/>
          <p:cNvCxnSpPr/>
          <p:nvPr/>
        </p:nvCxnSpPr>
        <p:spPr>
          <a:xfrm>
            <a:off x="2714387" y="5373766"/>
            <a:ext cx="0" cy="392148"/>
          </a:xfrm>
          <a:prstGeom prst="line">
            <a:avLst/>
          </a:prstGeom>
          <a:noFill/>
          <a:ln w="9525" cap="flat">
            <a:gradFill flip="none" rotWithShape="1">
              <a:gsLst>
                <a:gs pos="27000">
                  <a:srgbClr val="037EED"/>
                </a:gs>
                <a:gs pos="100000">
                  <a:srgbClr val="008FF0">
                    <a:alpha val="0"/>
                  </a:srgbClr>
                </a:gs>
              </a:gsLst>
              <a:path path="circle">
                <a:fillToRect l="50000" t="50000" r="50000" b="50000"/>
              </a:path>
              <a:tileRect/>
            </a:gradFill>
            <a:prstDash val="solid"/>
            <a:miter lim="400000"/>
          </a:ln>
          <a:effectLst/>
          <a:sp3d/>
        </p:spPr>
      </p:cxnSp>
      <p:cxnSp>
        <p:nvCxnSpPr>
          <p:cNvPr id="58" name="直接连接符 57"/>
          <p:cNvCxnSpPr/>
          <p:nvPr/>
        </p:nvCxnSpPr>
        <p:spPr>
          <a:xfrm>
            <a:off x="3909553" y="5386911"/>
            <a:ext cx="0" cy="326758"/>
          </a:xfrm>
          <a:prstGeom prst="line">
            <a:avLst/>
          </a:prstGeom>
          <a:noFill/>
          <a:ln w="9525" cap="flat">
            <a:gradFill flip="none" rotWithShape="1">
              <a:gsLst>
                <a:gs pos="27000">
                  <a:srgbClr val="037EED"/>
                </a:gs>
                <a:gs pos="100000">
                  <a:srgbClr val="008FF0">
                    <a:alpha val="0"/>
                  </a:srgbClr>
                </a:gs>
              </a:gsLst>
              <a:path path="circle">
                <a:fillToRect l="50000" t="50000" r="50000" b="50000"/>
              </a:path>
              <a:tileRect/>
            </a:gradFill>
            <a:prstDash val="solid"/>
            <a:miter lim="400000"/>
          </a:ln>
          <a:effectLst/>
          <a:sp3d/>
        </p:spPr>
      </p:cxnSp>
      <p:cxnSp>
        <p:nvCxnSpPr>
          <p:cNvPr id="59" name="直接连接符 58"/>
          <p:cNvCxnSpPr/>
          <p:nvPr/>
        </p:nvCxnSpPr>
        <p:spPr>
          <a:xfrm>
            <a:off x="4825634" y="5380504"/>
            <a:ext cx="0" cy="326758"/>
          </a:xfrm>
          <a:prstGeom prst="line">
            <a:avLst/>
          </a:prstGeom>
          <a:noFill/>
          <a:ln w="9525" cap="flat">
            <a:gradFill flip="none" rotWithShape="1">
              <a:gsLst>
                <a:gs pos="27000">
                  <a:srgbClr val="037EED"/>
                </a:gs>
                <a:gs pos="100000">
                  <a:srgbClr val="008FF0">
                    <a:alpha val="0"/>
                  </a:srgbClr>
                </a:gs>
              </a:gsLst>
              <a:path path="circle">
                <a:fillToRect l="50000" t="50000" r="50000" b="50000"/>
              </a:path>
              <a:tileRect/>
            </a:gradFill>
            <a:prstDash val="solid"/>
            <a:miter lim="400000"/>
          </a:ln>
          <a:effectLst/>
          <a:sp3d/>
        </p:spPr>
      </p:cxnSp>
      <p:cxnSp>
        <p:nvCxnSpPr>
          <p:cNvPr id="60" name="直接连接符 59"/>
          <p:cNvCxnSpPr/>
          <p:nvPr/>
        </p:nvCxnSpPr>
        <p:spPr>
          <a:xfrm>
            <a:off x="5610608" y="5379340"/>
            <a:ext cx="0" cy="326758"/>
          </a:xfrm>
          <a:prstGeom prst="line">
            <a:avLst/>
          </a:prstGeom>
          <a:noFill/>
          <a:ln w="9525" cap="flat">
            <a:gradFill flip="none" rotWithShape="1">
              <a:gsLst>
                <a:gs pos="27000">
                  <a:srgbClr val="037EED"/>
                </a:gs>
                <a:gs pos="100000">
                  <a:srgbClr val="008FF0">
                    <a:alpha val="0"/>
                  </a:srgbClr>
                </a:gs>
              </a:gsLst>
              <a:path path="circle">
                <a:fillToRect l="50000" t="50000" r="50000" b="50000"/>
              </a:path>
              <a:tileRect/>
            </a:gradFill>
            <a:prstDash val="solid"/>
            <a:miter lim="400000"/>
          </a:ln>
          <a:effectLst/>
          <a:sp3d/>
        </p:spPr>
      </p:cxnSp>
      <p:sp>
        <p:nvSpPr>
          <p:cNvPr id="62" name="圆角矩形 3"/>
          <p:cNvSpPr/>
          <p:nvPr/>
        </p:nvSpPr>
        <p:spPr>
          <a:xfrm>
            <a:off x="868155" y="3332805"/>
            <a:ext cx="4634264" cy="981326"/>
          </a:xfrm>
          <a:prstGeom prst="rect">
            <a:avLst/>
          </a:prstGeom>
          <a:noFill/>
          <a:ln w="12700" cap="flat" cmpd="sng" algn="ctr">
            <a:noFill/>
            <a:prstDash val="sysDot"/>
            <a:miter lim="800000"/>
          </a:ln>
          <a:effectLst/>
        </p:spPr>
        <p:txBody>
          <a:bodyPr rtlCol="0" anchor="t"/>
          <a:lstStyle/>
          <a:p>
            <a:pPr algn="ctr">
              <a:defRPr/>
            </a:pPr>
            <a:r>
              <a:rPr lang="zh-CN" altLang="en-US" sz="1200" b="1" dirty="0">
                <a:solidFill>
                  <a:srgbClr val="F8B53C"/>
                </a:solidFill>
                <a:cs typeface="Huawei Sans" panose="020C0503030203020204" pitchFamily="34" charset="0"/>
              </a:rPr>
              <a:t>                           </a:t>
            </a:r>
            <a:r>
              <a:rPr lang="zh-CN" altLang="en-US" sz="1400" b="1" dirty="0">
                <a:solidFill>
                  <a:srgbClr val="C00000"/>
                </a:solidFill>
                <a:cs typeface="Huawei Sans" panose="020C0503030203020204" pitchFamily="34" charset="0"/>
              </a:rPr>
              <a:t>多元计算</a:t>
            </a:r>
            <a:endParaRPr lang="zh-CN" altLang="en-US" sz="1400" b="1" dirty="0">
              <a:solidFill>
                <a:srgbClr val="C00000"/>
              </a:solidFill>
              <a:cs typeface="Huawei Sans" panose="020C0503030203020204" pitchFamily="34" charset="0"/>
            </a:endParaRPr>
          </a:p>
        </p:txBody>
      </p:sp>
      <p:sp>
        <p:nvSpPr>
          <p:cNvPr id="63" name="AutoShape 14"/>
          <p:cNvSpPr>
            <a:spLocks noChangeArrowheads="1"/>
          </p:cNvSpPr>
          <p:nvPr/>
        </p:nvSpPr>
        <p:spPr bwMode="auto">
          <a:xfrm>
            <a:off x="1869257" y="3686385"/>
            <a:ext cx="675377" cy="485247"/>
          </a:xfrm>
          <a:prstGeom prst="roundRect">
            <a:avLst>
              <a:gd name="adj" fmla="val 9593"/>
            </a:avLst>
          </a:prstGeom>
          <a:solidFill>
            <a:schemeClr val="bg1">
              <a:lumMod val="75000"/>
              <a:alpha val="20000"/>
            </a:schemeClr>
          </a:solidFill>
          <a:ln w="9525">
            <a:solidFill>
              <a:schemeClr val="bg1">
                <a:lumMod val="65000"/>
              </a:schemeClr>
            </a:solidFill>
            <a:round/>
          </a:ln>
          <a:effectLst>
            <a:outerShdw blurRad="50800" dist="38100" dir="2700000" algn="tl" rotWithShape="0">
              <a:prstClr val="black">
                <a:alpha val="40000"/>
              </a:prstClr>
            </a:outerShdw>
          </a:effectLst>
        </p:spPr>
        <p:txBody>
          <a:bodyPr lIns="0" rIns="0" anchor="ctr"/>
          <a:lstStyle>
            <a:defPPr>
              <a:defRPr lang="zh-CN"/>
            </a:defPPr>
            <a:lvl1pPr algn="l" rtl="0" fontAlgn="base">
              <a:spcBef>
                <a:spcPct val="0"/>
              </a:spcBef>
              <a:spcAft>
                <a:spcPct val="0"/>
              </a:spcAft>
              <a:defRPr kern="1200">
                <a:solidFill>
                  <a:schemeClr val="tx1"/>
                </a:solidFill>
                <a:latin typeface="Huawei Sans" panose="020C0503030203020204" pitchFamily="34" charset="0"/>
                <a:ea typeface="方正兰亭黑简体" panose="02000000000000000000" pitchFamily="2" charset="-122"/>
                <a:cs typeface="+mn-cs"/>
              </a:defRPr>
            </a:lvl1pPr>
            <a:lvl2pPr marL="457200" algn="l" rtl="0" fontAlgn="base">
              <a:spcBef>
                <a:spcPct val="0"/>
              </a:spcBef>
              <a:spcAft>
                <a:spcPct val="0"/>
              </a:spcAft>
              <a:defRPr kern="1200">
                <a:solidFill>
                  <a:schemeClr val="tx1"/>
                </a:solidFill>
                <a:latin typeface="Huawei Sans" panose="020C0503030203020204" pitchFamily="34" charset="0"/>
                <a:ea typeface="方正兰亭黑简体" panose="02000000000000000000" pitchFamily="2" charset="-122"/>
                <a:cs typeface="+mn-cs"/>
              </a:defRPr>
            </a:lvl2pPr>
            <a:lvl3pPr marL="914400" algn="l" rtl="0" fontAlgn="base">
              <a:spcBef>
                <a:spcPct val="0"/>
              </a:spcBef>
              <a:spcAft>
                <a:spcPct val="0"/>
              </a:spcAft>
              <a:defRPr kern="1200">
                <a:solidFill>
                  <a:schemeClr val="tx1"/>
                </a:solidFill>
                <a:latin typeface="Huawei Sans" panose="020C0503030203020204" pitchFamily="34" charset="0"/>
                <a:ea typeface="方正兰亭黑简体" panose="02000000000000000000" pitchFamily="2" charset="-122"/>
                <a:cs typeface="+mn-cs"/>
              </a:defRPr>
            </a:lvl3pPr>
            <a:lvl4pPr marL="1371600" algn="l" rtl="0" fontAlgn="base">
              <a:spcBef>
                <a:spcPct val="0"/>
              </a:spcBef>
              <a:spcAft>
                <a:spcPct val="0"/>
              </a:spcAft>
              <a:defRPr kern="1200">
                <a:solidFill>
                  <a:schemeClr val="tx1"/>
                </a:solidFill>
                <a:latin typeface="Huawei Sans" panose="020C0503030203020204" pitchFamily="34" charset="0"/>
                <a:ea typeface="方正兰亭黑简体" panose="02000000000000000000" pitchFamily="2" charset="-122"/>
                <a:cs typeface="+mn-cs"/>
              </a:defRPr>
            </a:lvl4pPr>
            <a:lvl5pPr marL="1828800" algn="l" rtl="0" fontAlgn="base">
              <a:spcBef>
                <a:spcPct val="0"/>
              </a:spcBef>
              <a:spcAft>
                <a:spcPct val="0"/>
              </a:spcAft>
              <a:defRPr kern="1200">
                <a:solidFill>
                  <a:schemeClr val="tx1"/>
                </a:solidFill>
                <a:latin typeface="Huawei Sans" panose="020C0503030203020204" pitchFamily="34" charset="0"/>
                <a:ea typeface="方正兰亭黑简体" panose="02000000000000000000" pitchFamily="2" charset="-122"/>
                <a:cs typeface="+mn-cs"/>
              </a:defRPr>
            </a:lvl5pPr>
            <a:lvl6pPr marL="2286000" algn="l" defTabSz="914400" rtl="0" eaLnBrk="1" latinLnBrk="0" hangingPunct="1">
              <a:defRPr kern="1200">
                <a:solidFill>
                  <a:schemeClr val="tx1"/>
                </a:solidFill>
                <a:latin typeface="Huawei Sans" panose="020C0503030203020204" pitchFamily="34" charset="0"/>
                <a:ea typeface="方正兰亭黑简体" panose="02000000000000000000" pitchFamily="2" charset="-122"/>
                <a:cs typeface="+mn-cs"/>
              </a:defRPr>
            </a:lvl6pPr>
            <a:lvl7pPr marL="2743200" algn="l" defTabSz="914400" rtl="0" eaLnBrk="1" latinLnBrk="0" hangingPunct="1">
              <a:defRPr kern="1200">
                <a:solidFill>
                  <a:schemeClr val="tx1"/>
                </a:solidFill>
                <a:latin typeface="Huawei Sans" panose="020C0503030203020204" pitchFamily="34" charset="0"/>
                <a:ea typeface="方正兰亭黑简体" panose="02000000000000000000" pitchFamily="2" charset="-122"/>
                <a:cs typeface="+mn-cs"/>
              </a:defRPr>
            </a:lvl7pPr>
            <a:lvl8pPr marL="3200400" algn="l" defTabSz="914400" rtl="0" eaLnBrk="1" latinLnBrk="0" hangingPunct="1">
              <a:defRPr kern="1200">
                <a:solidFill>
                  <a:schemeClr val="tx1"/>
                </a:solidFill>
                <a:latin typeface="Huawei Sans" panose="020C0503030203020204" pitchFamily="34" charset="0"/>
                <a:ea typeface="方正兰亭黑简体" panose="02000000000000000000" pitchFamily="2" charset="-122"/>
                <a:cs typeface="+mn-cs"/>
              </a:defRPr>
            </a:lvl8pPr>
            <a:lvl9pPr marL="3657600" algn="l" defTabSz="914400" rtl="0" eaLnBrk="1" latinLnBrk="0" hangingPunct="1">
              <a:defRPr kern="1200">
                <a:solidFill>
                  <a:schemeClr val="tx1"/>
                </a:solidFill>
                <a:latin typeface="Huawei Sans" panose="020C0503030203020204" pitchFamily="34" charset="0"/>
                <a:ea typeface="方正兰亭黑简体" panose="02000000000000000000" pitchFamily="2" charset="-122"/>
                <a:cs typeface="+mn-cs"/>
              </a:defRPr>
            </a:lvl9pPr>
          </a:lstStyle>
          <a:p>
            <a:pPr algn="ctr" defTabSz="227965">
              <a:defRPr/>
            </a:pPr>
            <a:r>
              <a:rPr kumimoji="1" lang="zh-CN" altLang="en-US" sz="1000" dirty="0">
                <a:latin typeface="+mn-lt"/>
                <a:ea typeface="+mn-ea"/>
                <a:cs typeface="Huawei Sans" panose="020C0503030203020204" pitchFamily="34" charset="0"/>
              </a:rPr>
              <a:t>批计算</a:t>
            </a:r>
            <a:endParaRPr kumimoji="1" lang="zh-CN" altLang="en-US" sz="1000" dirty="0">
              <a:latin typeface="+mn-lt"/>
              <a:ea typeface="+mn-ea"/>
              <a:cs typeface="Huawei Sans" panose="020C0503030203020204" pitchFamily="34" charset="0"/>
            </a:endParaRPr>
          </a:p>
        </p:txBody>
      </p:sp>
      <p:sp>
        <p:nvSpPr>
          <p:cNvPr id="64" name="AutoShape 14"/>
          <p:cNvSpPr>
            <a:spLocks noChangeArrowheads="1"/>
          </p:cNvSpPr>
          <p:nvPr/>
        </p:nvSpPr>
        <p:spPr bwMode="auto">
          <a:xfrm>
            <a:off x="1047650" y="3686385"/>
            <a:ext cx="755705" cy="485247"/>
          </a:xfrm>
          <a:prstGeom prst="roundRect">
            <a:avLst>
              <a:gd name="adj" fmla="val 9593"/>
            </a:avLst>
          </a:prstGeom>
          <a:solidFill>
            <a:schemeClr val="bg1">
              <a:lumMod val="75000"/>
              <a:alpha val="20000"/>
            </a:schemeClr>
          </a:solidFill>
          <a:ln w="9525">
            <a:solidFill>
              <a:schemeClr val="bg1">
                <a:lumMod val="65000"/>
              </a:schemeClr>
            </a:solidFill>
            <a:round/>
          </a:ln>
          <a:effectLst>
            <a:outerShdw blurRad="50800" dist="38100" dir="2700000" algn="tl" rotWithShape="0">
              <a:prstClr val="black">
                <a:alpha val="40000"/>
              </a:prstClr>
            </a:outerShdw>
          </a:effectLst>
        </p:spPr>
        <p:txBody>
          <a:bodyPr lIns="0" rIns="0" anchor="ctr"/>
          <a:lstStyle>
            <a:defPPr>
              <a:defRPr lang="zh-CN"/>
            </a:defPPr>
            <a:lvl1pPr algn="l" rtl="0" fontAlgn="base">
              <a:spcBef>
                <a:spcPct val="0"/>
              </a:spcBef>
              <a:spcAft>
                <a:spcPct val="0"/>
              </a:spcAft>
              <a:defRPr kern="1200">
                <a:solidFill>
                  <a:schemeClr val="tx1"/>
                </a:solidFill>
                <a:latin typeface="Huawei Sans" panose="020C0503030203020204" pitchFamily="34" charset="0"/>
                <a:ea typeface="方正兰亭黑简体" panose="02000000000000000000" pitchFamily="2" charset="-122"/>
                <a:cs typeface="+mn-cs"/>
              </a:defRPr>
            </a:lvl1pPr>
            <a:lvl2pPr marL="457200" algn="l" rtl="0" fontAlgn="base">
              <a:spcBef>
                <a:spcPct val="0"/>
              </a:spcBef>
              <a:spcAft>
                <a:spcPct val="0"/>
              </a:spcAft>
              <a:defRPr kern="1200">
                <a:solidFill>
                  <a:schemeClr val="tx1"/>
                </a:solidFill>
                <a:latin typeface="Huawei Sans" panose="020C0503030203020204" pitchFamily="34" charset="0"/>
                <a:ea typeface="方正兰亭黑简体" panose="02000000000000000000" pitchFamily="2" charset="-122"/>
                <a:cs typeface="+mn-cs"/>
              </a:defRPr>
            </a:lvl2pPr>
            <a:lvl3pPr marL="914400" algn="l" rtl="0" fontAlgn="base">
              <a:spcBef>
                <a:spcPct val="0"/>
              </a:spcBef>
              <a:spcAft>
                <a:spcPct val="0"/>
              </a:spcAft>
              <a:defRPr kern="1200">
                <a:solidFill>
                  <a:schemeClr val="tx1"/>
                </a:solidFill>
                <a:latin typeface="Huawei Sans" panose="020C0503030203020204" pitchFamily="34" charset="0"/>
                <a:ea typeface="方正兰亭黑简体" panose="02000000000000000000" pitchFamily="2" charset="-122"/>
                <a:cs typeface="+mn-cs"/>
              </a:defRPr>
            </a:lvl3pPr>
            <a:lvl4pPr marL="1371600" algn="l" rtl="0" fontAlgn="base">
              <a:spcBef>
                <a:spcPct val="0"/>
              </a:spcBef>
              <a:spcAft>
                <a:spcPct val="0"/>
              </a:spcAft>
              <a:defRPr kern="1200">
                <a:solidFill>
                  <a:schemeClr val="tx1"/>
                </a:solidFill>
                <a:latin typeface="Huawei Sans" panose="020C0503030203020204" pitchFamily="34" charset="0"/>
                <a:ea typeface="方正兰亭黑简体" panose="02000000000000000000" pitchFamily="2" charset="-122"/>
                <a:cs typeface="+mn-cs"/>
              </a:defRPr>
            </a:lvl4pPr>
            <a:lvl5pPr marL="1828800" algn="l" rtl="0" fontAlgn="base">
              <a:spcBef>
                <a:spcPct val="0"/>
              </a:spcBef>
              <a:spcAft>
                <a:spcPct val="0"/>
              </a:spcAft>
              <a:defRPr kern="1200">
                <a:solidFill>
                  <a:schemeClr val="tx1"/>
                </a:solidFill>
                <a:latin typeface="Huawei Sans" panose="020C0503030203020204" pitchFamily="34" charset="0"/>
                <a:ea typeface="方正兰亭黑简体" panose="02000000000000000000" pitchFamily="2" charset="-122"/>
                <a:cs typeface="+mn-cs"/>
              </a:defRPr>
            </a:lvl5pPr>
            <a:lvl6pPr marL="2286000" algn="l" defTabSz="914400" rtl="0" eaLnBrk="1" latinLnBrk="0" hangingPunct="1">
              <a:defRPr kern="1200">
                <a:solidFill>
                  <a:schemeClr val="tx1"/>
                </a:solidFill>
                <a:latin typeface="Huawei Sans" panose="020C0503030203020204" pitchFamily="34" charset="0"/>
                <a:ea typeface="方正兰亭黑简体" panose="02000000000000000000" pitchFamily="2" charset="-122"/>
                <a:cs typeface="+mn-cs"/>
              </a:defRPr>
            </a:lvl6pPr>
            <a:lvl7pPr marL="2743200" algn="l" defTabSz="914400" rtl="0" eaLnBrk="1" latinLnBrk="0" hangingPunct="1">
              <a:defRPr kern="1200">
                <a:solidFill>
                  <a:schemeClr val="tx1"/>
                </a:solidFill>
                <a:latin typeface="Huawei Sans" panose="020C0503030203020204" pitchFamily="34" charset="0"/>
                <a:ea typeface="方正兰亭黑简体" panose="02000000000000000000" pitchFamily="2" charset="-122"/>
                <a:cs typeface="+mn-cs"/>
              </a:defRPr>
            </a:lvl7pPr>
            <a:lvl8pPr marL="3200400" algn="l" defTabSz="914400" rtl="0" eaLnBrk="1" latinLnBrk="0" hangingPunct="1">
              <a:defRPr kern="1200">
                <a:solidFill>
                  <a:schemeClr val="tx1"/>
                </a:solidFill>
                <a:latin typeface="Huawei Sans" panose="020C0503030203020204" pitchFamily="34" charset="0"/>
                <a:ea typeface="方正兰亭黑简体" panose="02000000000000000000" pitchFamily="2" charset="-122"/>
                <a:cs typeface="+mn-cs"/>
              </a:defRPr>
            </a:lvl8pPr>
            <a:lvl9pPr marL="3657600" algn="l" defTabSz="914400" rtl="0" eaLnBrk="1" latinLnBrk="0" hangingPunct="1">
              <a:defRPr kern="1200">
                <a:solidFill>
                  <a:schemeClr val="tx1"/>
                </a:solidFill>
                <a:latin typeface="Huawei Sans" panose="020C0503030203020204" pitchFamily="34" charset="0"/>
                <a:ea typeface="方正兰亭黑简体" panose="02000000000000000000" pitchFamily="2" charset="-122"/>
                <a:cs typeface="+mn-cs"/>
              </a:defRPr>
            </a:lvl9pPr>
          </a:lstStyle>
          <a:p>
            <a:pPr algn="ctr" defTabSz="227965">
              <a:defRPr/>
            </a:pPr>
            <a:r>
              <a:rPr kumimoji="1" lang="zh-CN" altLang="en-US" sz="1000" dirty="0">
                <a:latin typeface="+mn-lt"/>
                <a:ea typeface="+mn-ea"/>
                <a:cs typeface="Huawei Sans" panose="020C0503030203020204" pitchFamily="34" charset="0"/>
              </a:rPr>
              <a:t>流计算</a:t>
            </a:r>
            <a:endParaRPr kumimoji="1" lang="zh-CN" altLang="en-US" sz="1000" dirty="0">
              <a:latin typeface="+mn-lt"/>
              <a:ea typeface="+mn-ea"/>
              <a:cs typeface="Huawei Sans" panose="020C0503030203020204" pitchFamily="34" charset="0"/>
            </a:endParaRPr>
          </a:p>
        </p:txBody>
      </p:sp>
      <p:sp>
        <p:nvSpPr>
          <p:cNvPr id="65" name="AutoShape 14"/>
          <p:cNvSpPr>
            <a:spLocks noChangeArrowheads="1"/>
          </p:cNvSpPr>
          <p:nvPr/>
        </p:nvSpPr>
        <p:spPr bwMode="auto">
          <a:xfrm>
            <a:off x="2610537" y="3686385"/>
            <a:ext cx="745022" cy="485247"/>
          </a:xfrm>
          <a:prstGeom prst="roundRect">
            <a:avLst>
              <a:gd name="adj" fmla="val 9593"/>
            </a:avLst>
          </a:prstGeom>
          <a:solidFill>
            <a:schemeClr val="bg1">
              <a:lumMod val="75000"/>
              <a:alpha val="20000"/>
            </a:schemeClr>
          </a:solidFill>
          <a:ln w="9525">
            <a:solidFill>
              <a:schemeClr val="bg1">
                <a:lumMod val="65000"/>
              </a:schemeClr>
            </a:solidFill>
            <a:round/>
          </a:ln>
          <a:effectLst>
            <a:outerShdw blurRad="50800" dist="38100" dir="2700000" algn="tl" rotWithShape="0">
              <a:prstClr val="black">
                <a:alpha val="40000"/>
              </a:prstClr>
            </a:outerShdw>
          </a:effectLst>
        </p:spPr>
        <p:txBody>
          <a:bodyPr lIns="0" rIns="0" anchor="ctr"/>
          <a:lstStyle>
            <a:defPPr>
              <a:defRPr lang="zh-CN"/>
            </a:defPPr>
            <a:lvl1pPr algn="l" rtl="0" fontAlgn="base">
              <a:spcBef>
                <a:spcPct val="0"/>
              </a:spcBef>
              <a:spcAft>
                <a:spcPct val="0"/>
              </a:spcAft>
              <a:defRPr kern="1200">
                <a:solidFill>
                  <a:schemeClr val="tx1"/>
                </a:solidFill>
                <a:latin typeface="Huawei Sans" panose="020C0503030203020204" pitchFamily="34" charset="0"/>
                <a:ea typeface="方正兰亭黑简体" panose="02000000000000000000" pitchFamily="2" charset="-122"/>
                <a:cs typeface="+mn-cs"/>
              </a:defRPr>
            </a:lvl1pPr>
            <a:lvl2pPr marL="457200" algn="l" rtl="0" fontAlgn="base">
              <a:spcBef>
                <a:spcPct val="0"/>
              </a:spcBef>
              <a:spcAft>
                <a:spcPct val="0"/>
              </a:spcAft>
              <a:defRPr kern="1200">
                <a:solidFill>
                  <a:schemeClr val="tx1"/>
                </a:solidFill>
                <a:latin typeface="Huawei Sans" panose="020C0503030203020204" pitchFamily="34" charset="0"/>
                <a:ea typeface="方正兰亭黑简体" panose="02000000000000000000" pitchFamily="2" charset="-122"/>
                <a:cs typeface="+mn-cs"/>
              </a:defRPr>
            </a:lvl2pPr>
            <a:lvl3pPr marL="914400" algn="l" rtl="0" fontAlgn="base">
              <a:spcBef>
                <a:spcPct val="0"/>
              </a:spcBef>
              <a:spcAft>
                <a:spcPct val="0"/>
              </a:spcAft>
              <a:defRPr kern="1200">
                <a:solidFill>
                  <a:schemeClr val="tx1"/>
                </a:solidFill>
                <a:latin typeface="Huawei Sans" panose="020C0503030203020204" pitchFamily="34" charset="0"/>
                <a:ea typeface="方正兰亭黑简体" panose="02000000000000000000" pitchFamily="2" charset="-122"/>
                <a:cs typeface="+mn-cs"/>
              </a:defRPr>
            </a:lvl3pPr>
            <a:lvl4pPr marL="1371600" algn="l" rtl="0" fontAlgn="base">
              <a:spcBef>
                <a:spcPct val="0"/>
              </a:spcBef>
              <a:spcAft>
                <a:spcPct val="0"/>
              </a:spcAft>
              <a:defRPr kern="1200">
                <a:solidFill>
                  <a:schemeClr val="tx1"/>
                </a:solidFill>
                <a:latin typeface="Huawei Sans" panose="020C0503030203020204" pitchFamily="34" charset="0"/>
                <a:ea typeface="方正兰亭黑简体" panose="02000000000000000000" pitchFamily="2" charset="-122"/>
                <a:cs typeface="+mn-cs"/>
              </a:defRPr>
            </a:lvl4pPr>
            <a:lvl5pPr marL="1828800" algn="l" rtl="0" fontAlgn="base">
              <a:spcBef>
                <a:spcPct val="0"/>
              </a:spcBef>
              <a:spcAft>
                <a:spcPct val="0"/>
              </a:spcAft>
              <a:defRPr kern="1200">
                <a:solidFill>
                  <a:schemeClr val="tx1"/>
                </a:solidFill>
                <a:latin typeface="Huawei Sans" panose="020C0503030203020204" pitchFamily="34" charset="0"/>
                <a:ea typeface="方正兰亭黑简体" panose="02000000000000000000" pitchFamily="2" charset="-122"/>
                <a:cs typeface="+mn-cs"/>
              </a:defRPr>
            </a:lvl5pPr>
            <a:lvl6pPr marL="2286000" algn="l" defTabSz="914400" rtl="0" eaLnBrk="1" latinLnBrk="0" hangingPunct="1">
              <a:defRPr kern="1200">
                <a:solidFill>
                  <a:schemeClr val="tx1"/>
                </a:solidFill>
                <a:latin typeface="Huawei Sans" panose="020C0503030203020204" pitchFamily="34" charset="0"/>
                <a:ea typeface="方正兰亭黑简体" panose="02000000000000000000" pitchFamily="2" charset="-122"/>
                <a:cs typeface="+mn-cs"/>
              </a:defRPr>
            </a:lvl6pPr>
            <a:lvl7pPr marL="2743200" algn="l" defTabSz="914400" rtl="0" eaLnBrk="1" latinLnBrk="0" hangingPunct="1">
              <a:defRPr kern="1200">
                <a:solidFill>
                  <a:schemeClr val="tx1"/>
                </a:solidFill>
                <a:latin typeface="Huawei Sans" panose="020C0503030203020204" pitchFamily="34" charset="0"/>
                <a:ea typeface="方正兰亭黑简体" panose="02000000000000000000" pitchFamily="2" charset="-122"/>
                <a:cs typeface="+mn-cs"/>
              </a:defRPr>
            </a:lvl7pPr>
            <a:lvl8pPr marL="3200400" algn="l" defTabSz="914400" rtl="0" eaLnBrk="1" latinLnBrk="0" hangingPunct="1">
              <a:defRPr kern="1200">
                <a:solidFill>
                  <a:schemeClr val="tx1"/>
                </a:solidFill>
                <a:latin typeface="Huawei Sans" panose="020C0503030203020204" pitchFamily="34" charset="0"/>
                <a:ea typeface="方正兰亭黑简体" panose="02000000000000000000" pitchFamily="2" charset="-122"/>
                <a:cs typeface="+mn-cs"/>
              </a:defRPr>
            </a:lvl8pPr>
            <a:lvl9pPr marL="3657600" algn="l" defTabSz="914400" rtl="0" eaLnBrk="1" latinLnBrk="0" hangingPunct="1">
              <a:defRPr kern="1200">
                <a:solidFill>
                  <a:schemeClr val="tx1"/>
                </a:solidFill>
                <a:latin typeface="Huawei Sans" panose="020C0503030203020204" pitchFamily="34" charset="0"/>
                <a:ea typeface="方正兰亭黑简体" panose="02000000000000000000" pitchFamily="2" charset="-122"/>
                <a:cs typeface="+mn-cs"/>
              </a:defRPr>
            </a:lvl9pPr>
          </a:lstStyle>
          <a:p>
            <a:pPr algn="ctr" defTabSz="227965">
              <a:defRPr/>
            </a:pPr>
            <a:r>
              <a:rPr kumimoji="1" lang="zh-CN" altLang="en-US" sz="1000" dirty="0">
                <a:latin typeface="+mn-lt"/>
                <a:ea typeface="+mn-ea"/>
                <a:cs typeface="Huawei Sans" panose="020C0503030203020204" pitchFamily="34" charset="0"/>
              </a:rPr>
              <a:t>交互式分析</a:t>
            </a:r>
            <a:endParaRPr kumimoji="1" lang="zh-CN" altLang="en-US" sz="1000" dirty="0">
              <a:latin typeface="+mn-lt"/>
              <a:ea typeface="+mn-ea"/>
              <a:cs typeface="Huawei Sans" panose="020C0503030203020204" pitchFamily="34" charset="0"/>
            </a:endParaRPr>
          </a:p>
        </p:txBody>
      </p:sp>
      <p:sp>
        <p:nvSpPr>
          <p:cNvPr id="66" name="AutoShape 14"/>
          <p:cNvSpPr>
            <a:spLocks noChangeArrowheads="1"/>
          </p:cNvSpPr>
          <p:nvPr/>
        </p:nvSpPr>
        <p:spPr bwMode="auto">
          <a:xfrm>
            <a:off x="3421460" y="3686385"/>
            <a:ext cx="755705" cy="485247"/>
          </a:xfrm>
          <a:prstGeom prst="roundRect">
            <a:avLst>
              <a:gd name="adj" fmla="val 9593"/>
            </a:avLst>
          </a:prstGeom>
          <a:solidFill>
            <a:schemeClr val="bg1">
              <a:lumMod val="75000"/>
              <a:alpha val="20000"/>
            </a:schemeClr>
          </a:solidFill>
          <a:ln w="9525">
            <a:solidFill>
              <a:schemeClr val="bg1">
                <a:lumMod val="65000"/>
              </a:schemeClr>
            </a:solidFill>
            <a:round/>
          </a:ln>
          <a:effectLst>
            <a:outerShdw blurRad="50800" dist="38100" dir="2700000" algn="tl" rotWithShape="0">
              <a:prstClr val="black">
                <a:alpha val="40000"/>
              </a:prstClr>
            </a:outerShdw>
          </a:effectLst>
        </p:spPr>
        <p:txBody>
          <a:bodyPr lIns="0" rIns="0" anchor="ctr"/>
          <a:lstStyle>
            <a:defPPr>
              <a:defRPr lang="zh-CN"/>
            </a:defPPr>
            <a:lvl1pPr algn="l" rtl="0" fontAlgn="base">
              <a:spcBef>
                <a:spcPct val="0"/>
              </a:spcBef>
              <a:spcAft>
                <a:spcPct val="0"/>
              </a:spcAft>
              <a:defRPr kern="1200">
                <a:solidFill>
                  <a:schemeClr val="tx1"/>
                </a:solidFill>
                <a:latin typeface="Huawei Sans" panose="020C0503030203020204" pitchFamily="34" charset="0"/>
                <a:ea typeface="方正兰亭黑简体" panose="02000000000000000000" pitchFamily="2" charset="-122"/>
                <a:cs typeface="+mn-cs"/>
              </a:defRPr>
            </a:lvl1pPr>
            <a:lvl2pPr marL="457200" algn="l" rtl="0" fontAlgn="base">
              <a:spcBef>
                <a:spcPct val="0"/>
              </a:spcBef>
              <a:spcAft>
                <a:spcPct val="0"/>
              </a:spcAft>
              <a:defRPr kern="1200">
                <a:solidFill>
                  <a:schemeClr val="tx1"/>
                </a:solidFill>
                <a:latin typeface="Huawei Sans" panose="020C0503030203020204" pitchFamily="34" charset="0"/>
                <a:ea typeface="方正兰亭黑简体" panose="02000000000000000000" pitchFamily="2" charset="-122"/>
                <a:cs typeface="+mn-cs"/>
              </a:defRPr>
            </a:lvl2pPr>
            <a:lvl3pPr marL="914400" algn="l" rtl="0" fontAlgn="base">
              <a:spcBef>
                <a:spcPct val="0"/>
              </a:spcBef>
              <a:spcAft>
                <a:spcPct val="0"/>
              </a:spcAft>
              <a:defRPr kern="1200">
                <a:solidFill>
                  <a:schemeClr val="tx1"/>
                </a:solidFill>
                <a:latin typeface="Huawei Sans" panose="020C0503030203020204" pitchFamily="34" charset="0"/>
                <a:ea typeface="方正兰亭黑简体" panose="02000000000000000000" pitchFamily="2" charset="-122"/>
                <a:cs typeface="+mn-cs"/>
              </a:defRPr>
            </a:lvl3pPr>
            <a:lvl4pPr marL="1371600" algn="l" rtl="0" fontAlgn="base">
              <a:spcBef>
                <a:spcPct val="0"/>
              </a:spcBef>
              <a:spcAft>
                <a:spcPct val="0"/>
              </a:spcAft>
              <a:defRPr kern="1200">
                <a:solidFill>
                  <a:schemeClr val="tx1"/>
                </a:solidFill>
                <a:latin typeface="Huawei Sans" panose="020C0503030203020204" pitchFamily="34" charset="0"/>
                <a:ea typeface="方正兰亭黑简体" panose="02000000000000000000" pitchFamily="2" charset="-122"/>
                <a:cs typeface="+mn-cs"/>
              </a:defRPr>
            </a:lvl4pPr>
            <a:lvl5pPr marL="1828800" algn="l" rtl="0" fontAlgn="base">
              <a:spcBef>
                <a:spcPct val="0"/>
              </a:spcBef>
              <a:spcAft>
                <a:spcPct val="0"/>
              </a:spcAft>
              <a:defRPr kern="1200">
                <a:solidFill>
                  <a:schemeClr val="tx1"/>
                </a:solidFill>
                <a:latin typeface="Huawei Sans" panose="020C0503030203020204" pitchFamily="34" charset="0"/>
                <a:ea typeface="方正兰亭黑简体" panose="02000000000000000000" pitchFamily="2" charset="-122"/>
                <a:cs typeface="+mn-cs"/>
              </a:defRPr>
            </a:lvl5pPr>
            <a:lvl6pPr marL="2286000" algn="l" defTabSz="914400" rtl="0" eaLnBrk="1" latinLnBrk="0" hangingPunct="1">
              <a:defRPr kern="1200">
                <a:solidFill>
                  <a:schemeClr val="tx1"/>
                </a:solidFill>
                <a:latin typeface="Huawei Sans" panose="020C0503030203020204" pitchFamily="34" charset="0"/>
                <a:ea typeface="方正兰亭黑简体" panose="02000000000000000000" pitchFamily="2" charset="-122"/>
                <a:cs typeface="+mn-cs"/>
              </a:defRPr>
            </a:lvl6pPr>
            <a:lvl7pPr marL="2743200" algn="l" defTabSz="914400" rtl="0" eaLnBrk="1" latinLnBrk="0" hangingPunct="1">
              <a:defRPr kern="1200">
                <a:solidFill>
                  <a:schemeClr val="tx1"/>
                </a:solidFill>
                <a:latin typeface="Huawei Sans" panose="020C0503030203020204" pitchFamily="34" charset="0"/>
                <a:ea typeface="方正兰亭黑简体" panose="02000000000000000000" pitchFamily="2" charset="-122"/>
                <a:cs typeface="+mn-cs"/>
              </a:defRPr>
            </a:lvl7pPr>
            <a:lvl8pPr marL="3200400" algn="l" defTabSz="914400" rtl="0" eaLnBrk="1" latinLnBrk="0" hangingPunct="1">
              <a:defRPr kern="1200">
                <a:solidFill>
                  <a:schemeClr val="tx1"/>
                </a:solidFill>
                <a:latin typeface="Huawei Sans" panose="020C0503030203020204" pitchFamily="34" charset="0"/>
                <a:ea typeface="方正兰亭黑简体" panose="02000000000000000000" pitchFamily="2" charset="-122"/>
                <a:cs typeface="+mn-cs"/>
              </a:defRPr>
            </a:lvl8pPr>
            <a:lvl9pPr marL="3657600" algn="l" defTabSz="914400" rtl="0" eaLnBrk="1" latinLnBrk="0" hangingPunct="1">
              <a:defRPr kern="1200">
                <a:solidFill>
                  <a:schemeClr val="tx1"/>
                </a:solidFill>
                <a:latin typeface="Huawei Sans" panose="020C0503030203020204" pitchFamily="34" charset="0"/>
                <a:ea typeface="方正兰亭黑简体" panose="02000000000000000000" pitchFamily="2" charset="-122"/>
                <a:cs typeface="+mn-cs"/>
              </a:defRPr>
            </a:lvl9pPr>
          </a:lstStyle>
          <a:p>
            <a:pPr algn="ctr" defTabSz="227965">
              <a:defRPr/>
            </a:pPr>
            <a:r>
              <a:rPr kumimoji="1" lang="zh-CN" altLang="en-US" sz="1000" dirty="0">
                <a:latin typeface="+mn-lt"/>
                <a:ea typeface="+mn-ea"/>
                <a:cs typeface="Huawei Sans" panose="020C0503030203020204" pitchFamily="34" charset="0"/>
              </a:rPr>
              <a:t>数据仓库</a:t>
            </a:r>
            <a:endParaRPr kumimoji="1" lang="zh-CN" altLang="en-US" sz="1000" dirty="0">
              <a:latin typeface="+mn-lt"/>
              <a:ea typeface="+mn-ea"/>
              <a:cs typeface="Huawei Sans" panose="020C0503030203020204" pitchFamily="34" charset="0"/>
            </a:endParaRPr>
          </a:p>
        </p:txBody>
      </p:sp>
      <p:sp>
        <p:nvSpPr>
          <p:cNvPr id="71" name="AutoShape 14"/>
          <p:cNvSpPr>
            <a:spLocks noChangeArrowheads="1"/>
          </p:cNvSpPr>
          <p:nvPr/>
        </p:nvSpPr>
        <p:spPr bwMode="auto">
          <a:xfrm>
            <a:off x="4829505" y="3686385"/>
            <a:ext cx="520536" cy="485247"/>
          </a:xfrm>
          <a:prstGeom prst="roundRect">
            <a:avLst>
              <a:gd name="adj" fmla="val 9593"/>
            </a:avLst>
          </a:prstGeom>
          <a:solidFill>
            <a:schemeClr val="bg1">
              <a:lumMod val="75000"/>
              <a:alpha val="20000"/>
            </a:schemeClr>
          </a:solidFill>
          <a:ln w="9525">
            <a:solidFill>
              <a:schemeClr val="bg1">
                <a:lumMod val="65000"/>
              </a:schemeClr>
            </a:solidFill>
            <a:round/>
          </a:ln>
          <a:effectLst>
            <a:outerShdw blurRad="50800" dist="38100" dir="2700000" algn="tl" rotWithShape="0">
              <a:prstClr val="black">
                <a:alpha val="40000"/>
              </a:prstClr>
            </a:outerShdw>
          </a:effectLst>
        </p:spPr>
        <p:txBody>
          <a:bodyPr lIns="0" rIns="0" anchor="ctr"/>
          <a:lstStyle>
            <a:defPPr>
              <a:defRPr lang="zh-CN"/>
            </a:defPPr>
            <a:lvl1pPr algn="l" rtl="0" fontAlgn="base">
              <a:spcBef>
                <a:spcPct val="0"/>
              </a:spcBef>
              <a:spcAft>
                <a:spcPct val="0"/>
              </a:spcAft>
              <a:defRPr kern="1200">
                <a:solidFill>
                  <a:schemeClr val="tx1"/>
                </a:solidFill>
                <a:latin typeface="Huawei Sans" panose="020C0503030203020204" pitchFamily="34" charset="0"/>
                <a:ea typeface="方正兰亭黑简体" panose="02000000000000000000" pitchFamily="2" charset="-122"/>
                <a:cs typeface="+mn-cs"/>
              </a:defRPr>
            </a:lvl1pPr>
            <a:lvl2pPr marL="457200" algn="l" rtl="0" fontAlgn="base">
              <a:spcBef>
                <a:spcPct val="0"/>
              </a:spcBef>
              <a:spcAft>
                <a:spcPct val="0"/>
              </a:spcAft>
              <a:defRPr kern="1200">
                <a:solidFill>
                  <a:schemeClr val="tx1"/>
                </a:solidFill>
                <a:latin typeface="Huawei Sans" panose="020C0503030203020204" pitchFamily="34" charset="0"/>
                <a:ea typeface="方正兰亭黑简体" panose="02000000000000000000" pitchFamily="2" charset="-122"/>
                <a:cs typeface="+mn-cs"/>
              </a:defRPr>
            </a:lvl2pPr>
            <a:lvl3pPr marL="914400" algn="l" rtl="0" fontAlgn="base">
              <a:spcBef>
                <a:spcPct val="0"/>
              </a:spcBef>
              <a:spcAft>
                <a:spcPct val="0"/>
              </a:spcAft>
              <a:defRPr kern="1200">
                <a:solidFill>
                  <a:schemeClr val="tx1"/>
                </a:solidFill>
                <a:latin typeface="Huawei Sans" panose="020C0503030203020204" pitchFamily="34" charset="0"/>
                <a:ea typeface="方正兰亭黑简体" panose="02000000000000000000" pitchFamily="2" charset="-122"/>
                <a:cs typeface="+mn-cs"/>
              </a:defRPr>
            </a:lvl3pPr>
            <a:lvl4pPr marL="1371600" algn="l" rtl="0" fontAlgn="base">
              <a:spcBef>
                <a:spcPct val="0"/>
              </a:spcBef>
              <a:spcAft>
                <a:spcPct val="0"/>
              </a:spcAft>
              <a:defRPr kern="1200">
                <a:solidFill>
                  <a:schemeClr val="tx1"/>
                </a:solidFill>
                <a:latin typeface="Huawei Sans" panose="020C0503030203020204" pitchFamily="34" charset="0"/>
                <a:ea typeface="方正兰亭黑简体" panose="02000000000000000000" pitchFamily="2" charset="-122"/>
                <a:cs typeface="+mn-cs"/>
              </a:defRPr>
            </a:lvl4pPr>
            <a:lvl5pPr marL="1828800" algn="l" rtl="0" fontAlgn="base">
              <a:spcBef>
                <a:spcPct val="0"/>
              </a:spcBef>
              <a:spcAft>
                <a:spcPct val="0"/>
              </a:spcAft>
              <a:defRPr kern="1200">
                <a:solidFill>
                  <a:schemeClr val="tx1"/>
                </a:solidFill>
                <a:latin typeface="Huawei Sans" panose="020C0503030203020204" pitchFamily="34" charset="0"/>
                <a:ea typeface="方正兰亭黑简体" panose="02000000000000000000" pitchFamily="2" charset="-122"/>
                <a:cs typeface="+mn-cs"/>
              </a:defRPr>
            </a:lvl5pPr>
            <a:lvl6pPr marL="2286000" algn="l" defTabSz="914400" rtl="0" eaLnBrk="1" latinLnBrk="0" hangingPunct="1">
              <a:defRPr kern="1200">
                <a:solidFill>
                  <a:schemeClr val="tx1"/>
                </a:solidFill>
                <a:latin typeface="Huawei Sans" panose="020C0503030203020204" pitchFamily="34" charset="0"/>
                <a:ea typeface="方正兰亭黑简体" panose="02000000000000000000" pitchFamily="2" charset="-122"/>
                <a:cs typeface="+mn-cs"/>
              </a:defRPr>
            </a:lvl6pPr>
            <a:lvl7pPr marL="2743200" algn="l" defTabSz="914400" rtl="0" eaLnBrk="1" latinLnBrk="0" hangingPunct="1">
              <a:defRPr kern="1200">
                <a:solidFill>
                  <a:schemeClr val="tx1"/>
                </a:solidFill>
                <a:latin typeface="Huawei Sans" panose="020C0503030203020204" pitchFamily="34" charset="0"/>
                <a:ea typeface="方正兰亭黑简体" panose="02000000000000000000" pitchFamily="2" charset="-122"/>
                <a:cs typeface="+mn-cs"/>
              </a:defRPr>
            </a:lvl7pPr>
            <a:lvl8pPr marL="3200400" algn="l" defTabSz="914400" rtl="0" eaLnBrk="1" latinLnBrk="0" hangingPunct="1">
              <a:defRPr kern="1200">
                <a:solidFill>
                  <a:schemeClr val="tx1"/>
                </a:solidFill>
                <a:latin typeface="Huawei Sans" panose="020C0503030203020204" pitchFamily="34" charset="0"/>
                <a:ea typeface="方正兰亭黑简体" panose="02000000000000000000" pitchFamily="2" charset="-122"/>
                <a:cs typeface="+mn-cs"/>
              </a:defRPr>
            </a:lvl8pPr>
            <a:lvl9pPr marL="3657600" algn="l" defTabSz="914400" rtl="0" eaLnBrk="1" latinLnBrk="0" hangingPunct="1">
              <a:defRPr kern="1200">
                <a:solidFill>
                  <a:schemeClr val="tx1"/>
                </a:solidFill>
                <a:latin typeface="Huawei Sans" panose="020C0503030203020204" pitchFamily="34" charset="0"/>
                <a:ea typeface="方正兰亭黑简体" panose="02000000000000000000" pitchFamily="2" charset="-122"/>
                <a:cs typeface="+mn-cs"/>
              </a:defRPr>
            </a:lvl9pPr>
          </a:lstStyle>
          <a:p>
            <a:pPr algn="ctr" defTabSz="227965">
              <a:defRPr/>
            </a:pPr>
            <a:r>
              <a:rPr kumimoji="1" lang="zh-CN" altLang="en-US" sz="1000" dirty="0">
                <a:latin typeface="+mn-lt"/>
                <a:ea typeface="+mn-ea"/>
                <a:cs typeface="Huawei Sans" panose="020C0503030203020204" pitchFamily="34" charset="0"/>
              </a:rPr>
              <a:t>图</a:t>
            </a:r>
            <a:endParaRPr kumimoji="1" lang="zh-CN" altLang="en-US" sz="1000" dirty="0">
              <a:latin typeface="+mn-lt"/>
              <a:ea typeface="+mn-ea"/>
              <a:cs typeface="Huawei Sans" panose="020C0503030203020204" pitchFamily="34" charset="0"/>
            </a:endParaRPr>
          </a:p>
        </p:txBody>
      </p:sp>
      <p:sp>
        <p:nvSpPr>
          <p:cNvPr id="73" name="AutoShape 14"/>
          <p:cNvSpPr>
            <a:spLocks noChangeArrowheads="1"/>
          </p:cNvSpPr>
          <p:nvPr/>
        </p:nvSpPr>
        <p:spPr bwMode="auto">
          <a:xfrm>
            <a:off x="4243068" y="3686385"/>
            <a:ext cx="520536" cy="485247"/>
          </a:xfrm>
          <a:prstGeom prst="roundRect">
            <a:avLst>
              <a:gd name="adj" fmla="val 9593"/>
            </a:avLst>
          </a:prstGeom>
          <a:solidFill>
            <a:schemeClr val="bg1">
              <a:lumMod val="75000"/>
              <a:alpha val="20000"/>
            </a:schemeClr>
          </a:solidFill>
          <a:ln w="9525">
            <a:solidFill>
              <a:schemeClr val="bg1">
                <a:lumMod val="65000"/>
              </a:schemeClr>
            </a:solidFill>
            <a:round/>
          </a:ln>
          <a:effectLst>
            <a:outerShdw blurRad="50800" dist="38100" dir="2700000" algn="tl" rotWithShape="0">
              <a:prstClr val="black">
                <a:alpha val="40000"/>
              </a:prstClr>
            </a:outerShdw>
          </a:effectLst>
        </p:spPr>
        <p:txBody>
          <a:bodyPr lIns="0" rIns="0" anchor="ctr"/>
          <a:lstStyle>
            <a:defPPr>
              <a:defRPr lang="zh-CN"/>
            </a:defPPr>
            <a:lvl1pPr algn="l" rtl="0" fontAlgn="base">
              <a:spcBef>
                <a:spcPct val="0"/>
              </a:spcBef>
              <a:spcAft>
                <a:spcPct val="0"/>
              </a:spcAft>
              <a:defRPr kern="1200">
                <a:solidFill>
                  <a:schemeClr val="tx1"/>
                </a:solidFill>
                <a:latin typeface="Huawei Sans" panose="020C0503030203020204" pitchFamily="34" charset="0"/>
                <a:ea typeface="方正兰亭黑简体" panose="02000000000000000000" pitchFamily="2" charset="-122"/>
                <a:cs typeface="+mn-cs"/>
              </a:defRPr>
            </a:lvl1pPr>
            <a:lvl2pPr marL="457200" algn="l" rtl="0" fontAlgn="base">
              <a:spcBef>
                <a:spcPct val="0"/>
              </a:spcBef>
              <a:spcAft>
                <a:spcPct val="0"/>
              </a:spcAft>
              <a:defRPr kern="1200">
                <a:solidFill>
                  <a:schemeClr val="tx1"/>
                </a:solidFill>
                <a:latin typeface="Huawei Sans" panose="020C0503030203020204" pitchFamily="34" charset="0"/>
                <a:ea typeface="方正兰亭黑简体" panose="02000000000000000000" pitchFamily="2" charset="-122"/>
                <a:cs typeface="+mn-cs"/>
              </a:defRPr>
            </a:lvl2pPr>
            <a:lvl3pPr marL="914400" algn="l" rtl="0" fontAlgn="base">
              <a:spcBef>
                <a:spcPct val="0"/>
              </a:spcBef>
              <a:spcAft>
                <a:spcPct val="0"/>
              </a:spcAft>
              <a:defRPr kern="1200">
                <a:solidFill>
                  <a:schemeClr val="tx1"/>
                </a:solidFill>
                <a:latin typeface="Huawei Sans" panose="020C0503030203020204" pitchFamily="34" charset="0"/>
                <a:ea typeface="方正兰亭黑简体" panose="02000000000000000000" pitchFamily="2" charset="-122"/>
                <a:cs typeface="+mn-cs"/>
              </a:defRPr>
            </a:lvl3pPr>
            <a:lvl4pPr marL="1371600" algn="l" rtl="0" fontAlgn="base">
              <a:spcBef>
                <a:spcPct val="0"/>
              </a:spcBef>
              <a:spcAft>
                <a:spcPct val="0"/>
              </a:spcAft>
              <a:defRPr kern="1200">
                <a:solidFill>
                  <a:schemeClr val="tx1"/>
                </a:solidFill>
                <a:latin typeface="Huawei Sans" panose="020C0503030203020204" pitchFamily="34" charset="0"/>
                <a:ea typeface="方正兰亭黑简体" panose="02000000000000000000" pitchFamily="2" charset="-122"/>
                <a:cs typeface="+mn-cs"/>
              </a:defRPr>
            </a:lvl4pPr>
            <a:lvl5pPr marL="1828800" algn="l" rtl="0" fontAlgn="base">
              <a:spcBef>
                <a:spcPct val="0"/>
              </a:spcBef>
              <a:spcAft>
                <a:spcPct val="0"/>
              </a:spcAft>
              <a:defRPr kern="1200">
                <a:solidFill>
                  <a:schemeClr val="tx1"/>
                </a:solidFill>
                <a:latin typeface="Huawei Sans" panose="020C0503030203020204" pitchFamily="34" charset="0"/>
                <a:ea typeface="方正兰亭黑简体" panose="02000000000000000000" pitchFamily="2" charset="-122"/>
                <a:cs typeface="+mn-cs"/>
              </a:defRPr>
            </a:lvl5pPr>
            <a:lvl6pPr marL="2286000" algn="l" defTabSz="914400" rtl="0" eaLnBrk="1" latinLnBrk="0" hangingPunct="1">
              <a:defRPr kern="1200">
                <a:solidFill>
                  <a:schemeClr val="tx1"/>
                </a:solidFill>
                <a:latin typeface="Huawei Sans" panose="020C0503030203020204" pitchFamily="34" charset="0"/>
                <a:ea typeface="方正兰亭黑简体" panose="02000000000000000000" pitchFamily="2" charset="-122"/>
                <a:cs typeface="+mn-cs"/>
              </a:defRPr>
            </a:lvl6pPr>
            <a:lvl7pPr marL="2743200" algn="l" defTabSz="914400" rtl="0" eaLnBrk="1" latinLnBrk="0" hangingPunct="1">
              <a:defRPr kern="1200">
                <a:solidFill>
                  <a:schemeClr val="tx1"/>
                </a:solidFill>
                <a:latin typeface="Huawei Sans" panose="020C0503030203020204" pitchFamily="34" charset="0"/>
                <a:ea typeface="方正兰亭黑简体" panose="02000000000000000000" pitchFamily="2" charset="-122"/>
                <a:cs typeface="+mn-cs"/>
              </a:defRPr>
            </a:lvl7pPr>
            <a:lvl8pPr marL="3200400" algn="l" defTabSz="914400" rtl="0" eaLnBrk="1" latinLnBrk="0" hangingPunct="1">
              <a:defRPr kern="1200">
                <a:solidFill>
                  <a:schemeClr val="tx1"/>
                </a:solidFill>
                <a:latin typeface="Huawei Sans" panose="020C0503030203020204" pitchFamily="34" charset="0"/>
                <a:ea typeface="方正兰亭黑简体" panose="02000000000000000000" pitchFamily="2" charset="-122"/>
                <a:cs typeface="+mn-cs"/>
              </a:defRPr>
            </a:lvl8pPr>
            <a:lvl9pPr marL="3657600" algn="l" defTabSz="914400" rtl="0" eaLnBrk="1" latinLnBrk="0" hangingPunct="1">
              <a:defRPr kern="1200">
                <a:solidFill>
                  <a:schemeClr val="tx1"/>
                </a:solidFill>
                <a:latin typeface="Huawei Sans" panose="020C0503030203020204" pitchFamily="34" charset="0"/>
                <a:ea typeface="方正兰亭黑简体" panose="02000000000000000000" pitchFamily="2" charset="-122"/>
                <a:cs typeface="+mn-cs"/>
              </a:defRPr>
            </a:lvl9pPr>
          </a:lstStyle>
          <a:p>
            <a:pPr algn="ctr" defTabSz="227965">
              <a:defRPr/>
            </a:pPr>
            <a:r>
              <a:rPr kumimoji="1" lang="zh-CN" altLang="en-US" sz="1000" dirty="0">
                <a:latin typeface="+mn-lt"/>
                <a:ea typeface="+mn-ea"/>
                <a:cs typeface="Huawei Sans" panose="020C0503030203020204" pitchFamily="34" charset="0"/>
              </a:rPr>
              <a:t>搜索</a:t>
            </a:r>
            <a:endParaRPr kumimoji="1" lang="zh-CN" altLang="en-US" sz="1000" dirty="0">
              <a:latin typeface="+mn-lt"/>
              <a:ea typeface="+mn-ea"/>
              <a:cs typeface="Huawei Sans" panose="020C0503030203020204" pitchFamily="34" charset="0"/>
            </a:endParaRPr>
          </a:p>
        </p:txBody>
      </p:sp>
      <p:pic>
        <p:nvPicPr>
          <p:cNvPr id="67" name="图片 66"/>
          <p:cNvPicPr>
            <a:picLocks noChangeAspect="1"/>
          </p:cNvPicPr>
          <p:nvPr/>
        </p:nvPicPr>
        <p:blipFill>
          <a:blip r:embed="rId11"/>
          <a:stretch>
            <a:fillRect/>
          </a:stretch>
        </p:blipFill>
        <p:spPr>
          <a:xfrm>
            <a:off x="5875608" y="3738229"/>
            <a:ext cx="419712" cy="500163"/>
          </a:xfrm>
          <a:prstGeom prst="rect">
            <a:avLst/>
          </a:prstGeom>
        </p:spPr>
      </p:pic>
      <p:pic>
        <p:nvPicPr>
          <p:cNvPr id="69" name="图片 6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0800000">
            <a:off x="3620563" y="4678508"/>
            <a:ext cx="472330" cy="657328"/>
          </a:xfrm>
          <a:prstGeom prst="rect">
            <a:avLst/>
          </a:prstGeom>
          <a:effectLst>
            <a:outerShdw blurRad="50800" dist="50800" dir="5400000" algn="ctr" rotWithShape="0">
              <a:schemeClr val="tx1"/>
            </a:outerShdw>
          </a:effectLst>
        </p:spPr>
      </p:pic>
      <p:sp>
        <p:nvSpPr>
          <p:cNvPr id="72" name="AutoShape 14"/>
          <p:cNvSpPr>
            <a:spLocks noChangeArrowheads="1"/>
          </p:cNvSpPr>
          <p:nvPr/>
        </p:nvSpPr>
        <p:spPr bwMode="auto">
          <a:xfrm>
            <a:off x="3865569" y="2260262"/>
            <a:ext cx="894250" cy="476691"/>
          </a:xfrm>
          <a:prstGeom prst="roundRect">
            <a:avLst>
              <a:gd name="adj" fmla="val 9593"/>
            </a:avLst>
          </a:prstGeom>
          <a:solidFill>
            <a:schemeClr val="bg1">
              <a:lumMod val="75000"/>
              <a:alpha val="20000"/>
            </a:schemeClr>
          </a:solidFill>
          <a:ln w="9525">
            <a:solidFill>
              <a:schemeClr val="bg1">
                <a:lumMod val="75000"/>
              </a:schemeClr>
            </a:solidFill>
            <a:round/>
          </a:ln>
          <a:effectLst>
            <a:outerShdw blurRad="50800" dist="38100" dir="2700000" algn="tl" rotWithShape="0">
              <a:prstClr val="black">
                <a:alpha val="40000"/>
              </a:prstClr>
            </a:outerShdw>
          </a:effectLst>
        </p:spPr>
        <p:txBody>
          <a:bodyPr lIns="0" rIns="0" anchor="ctr"/>
          <a:lstStyle>
            <a:defPPr>
              <a:defRPr lang="zh-CN"/>
            </a:defPPr>
            <a:lvl1pPr algn="l" rtl="0" fontAlgn="base">
              <a:spcBef>
                <a:spcPct val="0"/>
              </a:spcBef>
              <a:spcAft>
                <a:spcPct val="0"/>
              </a:spcAft>
              <a:defRPr kern="1200">
                <a:solidFill>
                  <a:schemeClr val="tx1"/>
                </a:solidFill>
                <a:latin typeface="Huawei Sans" panose="020C0503030203020204" pitchFamily="34" charset="0"/>
                <a:ea typeface="方正兰亭黑简体" panose="02000000000000000000" pitchFamily="2" charset="-122"/>
                <a:cs typeface="+mn-cs"/>
              </a:defRPr>
            </a:lvl1pPr>
            <a:lvl2pPr marL="457200" algn="l" rtl="0" fontAlgn="base">
              <a:spcBef>
                <a:spcPct val="0"/>
              </a:spcBef>
              <a:spcAft>
                <a:spcPct val="0"/>
              </a:spcAft>
              <a:defRPr kern="1200">
                <a:solidFill>
                  <a:schemeClr val="tx1"/>
                </a:solidFill>
                <a:latin typeface="Huawei Sans" panose="020C0503030203020204" pitchFamily="34" charset="0"/>
                <a:ea typeface="方正兰亭黑简体" panose="02000000000000000000" pitchFamily="2" charset="-122"/>
                <a:cs typeface="+mn-cs"/>
              </a:defRPr>
            </a:lvl2pPr>
            <a:lvl3pPr marL="914400" algn="l" rtl="0" fontAlgn="base">
              <a:spcBef>
                <a:spcPct val="0"/>
              </a:spcBef>
              <a:spcAft>
                <a:spcPct val="0"/>
              </a:spcAft>
              <a:defRPr kern="1200">
                <a:solidFill>
                  <a:schemeClr val="tx1"/>
                </a:solidFill>
                <a:latin typeface="Huawei Sans" panose="020C0503030203020204" pitchFamily="34" charset="0"/>
                <a:ea typeface="方正兰亭黑简体" panose="02000000000000000000" pitchFamily="2" charset="-122"/>
                <a:cs typeface="+mn-cs"/>
              </a:defRPr>
            </a:lvl3pPr>
            <a:lvl4pPr marL="1371600" algn="l" rtl="0" fontAlgn="base">
              <a:spcBef>
                <a:spcPct val="0"/>
              </a:spcBef>
              <a:spcAft>
                <a:spcPct val="0"/>
              </a:spcAft>
              <a:defRPr kern="1200">
                <a:solidFill>
                  <a:schemeClr val="tx1"/>
                </a:solidFill>
                <a:latin typeface="Huawei Sans" panose="020C0503030203020204" pitchFamily="34" charset="0"/>
                <a:ea typeface="方正兰亭黑简体" panose="02000000000000000000" pitchFamily="2" charset="-122"/>
                <a:cs typeface="+mn-cs"/>
              </a:defRPr>
            </a:lvl4pPr>
            <a:lvl5pPr marL="1828800" algn="l" rtl="0" fontAlgn="base">
              <a:spcBef>
                <a:spcPct val="0"/>
              </a:spcBef>
              <a:spcAft>
                <a:spcPct val="0"/>
              </a:spcAft>
              <a:defRPr kern="1200">
                <a:solidFill>
                  <a:schemeClr val="tx1"/>
                </a:solidFill>
                <a:latin typeface="Huawei Sans" panose="020C0503030203020204" pitchFamily="34" charset="0"/>
                <a:ea typeface="方正兰亭黑简体" panose="02000000000000000000" pitchFamily="2" charset="-122"/>
                <a:cs typeface="+mn-cs"/>
              </a:defRPr>
            </a:lvl5pPr>
            <a:lvl6pPr marL="2286000" algn="l" defTabSz="914400" rtl="0" eaLnBrk="1" latinLnBrk="0" hangingPunct="1">
              <a:defRPr kern="1200">
                <a:solidFill>
                  <a:schemeClr val="tx1"/>
                </a:solidFill>
                <a:latin typeface="Huawei Sans" panose="020C0503030203020204" pitchFamily="34" charset="0"/>
                <a:ea typeface="方正兰亭黑简体" panose="02000000000000000000" pitchFamily="2" charset="-122"/>
                <a:cs typeface="+mn-cs"/>
              </a:defRPr>
            </a:lvl6pPr>
            <a:lvl7pPr marL="2743200" algn="l" defTabSz="914400" rtl="0" eaLnBrk="1" latinLnBrk="0" hangingPunct="1">
              <a:defRPr kern="1200">
                <a:solidFill>
                  <a:schemeClr val="tx1"/>
                </a:solidFill>
                <a:latin typeface="Huawei Sans" panose="020C0503030203020204" pitchFamily="34" charset="0"/>
                <a:ea typeface="方正兰亭黑简体" panose="02000000000000000000" pitchFamily="2" charset="-122"/>
                <a:cs typeface="+mn-cs"/>
              </a:defRPr>
            </a:lvl7pPr>
            <a:lvl8pPr marL="3200400" algn="l" defTabSz="914400" rtl="0" eaLnBrk="1" latinLnBrk="0" hangingPunct="1">
              <a:defRPr kern="1200">
                <a:solidFill>
                  <a:schemeClr val="tx1"/>
                </a:solidFill>
                <a:latin typeface="Huawei Sans" panose="020C0503030203020204" pitchFamily="34" charset="0"/>
                <a:ea typeface="方正兰亭黑简体" panose="02000000000000000000" pitchFamily="2" charset="-122"/>
                <a:cs typeface="+mn-cs"/>
              </a:defRPr>
            </a:lvl8pPr>
            <a:lvl9pPr marL="3657600" algn="l" defTabSz="914400" rtl="0" eaLnBrk="1" latinLnBrk="0" hangingPunct="1">
              <a:defRPr kern="1200">
                <a:solidFill>
                  <a:schemeClr val="tx1"/>
                </a:solidFill>
                <a:latin typeface="Huawei Sans" panose="020C0503030203020204" pitchFamily="34" charset="0"/>
                <a:ea typeface="方正兰亭黑简体" panose="02000000000000000000" pitchFamily="2" charset="-122"/>
                <a:cs typeface="+mn-cs"/>
              </a:defRPr>
            </a:lvl9pPr>
          </a:lstStyle>
          <a:p>
            <a:pPr algn="ctr" defTabSz="227965">
              <a:defRPr/>
            </a:pPr>
            <a:r>
              <a:rPr kumimoji="1" lang="zh-CN" altLang="en-US" sz="1100" dirty="0">
                <a:latin typeface="+mn-lt"/>
                <a:ea typeface="+mn-ea"/>
                <a:cs typeface="Huawei Sans" panose="020C0503030203020204" pitchFamily="34" charset="0"/>
              </a:rPr>
              <a:t>数据资产</a:t>
            </a:r>
            <a:endParaRPr kumimoji="1" lang="zh-CN" altLang="en-US" sz="1100" dirty="0">
              <a:latin typeface="+mn-lt"/>
              <a:ea typeface="+mn-ea"/>
              <a:cs typeface="Huawei Sans" panose="020C0503030203020204" pitchFamily="34" charset="0"/>
            </a:endParaRPr>
          </a:p>
        </p:txBody>
      </p:sp>
      <p:sp>
        <p:nvSpPr>
          <p:cNvPr id="2" name="虚尾箭头 1"/>
          <p:cNvSpPr/>
          <p:nvPr/>
        </p:nvSpPr>
        <p:spPr>
          <a:xfrm>
            <a:off x="6892672" y="2255404"/>
            <a:ext cx="289439" cy="3563389"/>
          </a:xfrm>
          <a:prstGeom prst="striped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上箭头 2"/>
          <p:cNvSpPr/>
          <p:nvPr/>
        </p:nvSpPr>
        <p:spPr>
          <a:xfrm>
            <a:off x="3679237" y="2897110"/>
            <a:ext cx="324338" cy="316837"/>
          </a:xfrm>
          <a:prstGeom prst="up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74" name="椭圆 73"/>
          <p:cNvSpPr/>
          <p:nvPr/>
        </p:nvSpPr>
        <p:spPr>
          <a:xfrm>
            <a:off x="4261193" y="-150707"/>
            <a:ext cx="6429675" cy="1001761"/>
          </a:xfrm>
          <a:prstGeom prst="ellipse">
            <a:avLst/>
          </a:prstGeom>
          <a:noFill/>
          <a:ln w="9525" cap="flat" cmpd="sng" algn="ctr">
            <a:gradFill>
              <a:gsLst>
                <a:gs pos="36000">
                  <a:schemeClr val="bg1">
                    <a:alpha val="0"/>
                    <a:lumMod val="98000"/>
                  </a:schemeClr>
                </a:gs>
                <a:gs pos="100000">
                  <a:schemeClr val="bg1">
                    <a:alpha val="18000"/>
                    <a:lumMod val="95000"/>
                  </a:schemeClr>
                </a:gs>
              </a:gsLst>
              <a:lin ang="5400000" scaled="0"/>
            </a:gradFill>
            <a:prstDash val="solid"/>
          </a:ln>
          <a:effectLst>
            <a:glow rad="63500">
              <a:schemeClr val="bg1">
                <a:lumMod val="60000"/>
                <a:lumOff val="40000"/>
                <a:alpha val="24000"/>
              </a:schemeClr>
            </a:glow>
          </a:effectLst>
        </p:spPr>
        <p:txBody>
          <a:bodyPr anchor="ctr"/>
          <a:lstStyle/>
          <a:p>
            <a:pPr algn="ctr" defTabSz="1218565">
              <a:defRPr/>
            </a:pPr>
            <a:endParaRPr lang="zh-CN" altLang="en-US" sz="4800" kern="0" dirty="0">
              <a:solidFill>
                <a:prstClr val="black"/>
              </a:solidFill>
              <a:latin typeface="Huawei Sans"/>
              <a:ea typeface="方正兰亭黑简体" panose="02000000000000000000" pitchFamily="2" charset="-122"/>
            </a:endParaRPr>
          </a:p>
        </p:txBody>
      </p:sp>
      <p:sp>
        <p:nvSpPr>
          <p:cNvPr id="76" name="椭圆 75"/>
          <p:cNvSpPr/>
          <p:nvPr/>
        </p:nvSpPr>
        <p:spPr>
          <a:xfrm>
            <a:off x="855458" y="5153662"/>
            <a:ext cx="5914836" cy="1001761"/>
          </a:xfrm>
          <a:prstGeom prst="ellipse">
            <a:avLst/>
          </a:prstGeom>
          <a:noFill/>
          <a:ln w="9525" cap="flat" cmpd="sng" algn="ctr">
            <a:gradFill>
              <a:gsLst>
                <a:gs pos="36000">
                  <a:srgbClr val="666666">
                    <a:alpha val="0"/>
                    <a:lumMod val="98000"/>
                  </a:srgbClr>
                </a:gs>
                <a:gs pos="100000">
                  <a:srgbClr val="666666">
                    <a:alpha val="18000"/>
                    <a:lumMod val="95000"/>
                  </a:srgbClr>
                </a:gs>
              </a:gsLst>
              <a:lin ang="5400000" scaled="0"/>
            </a:gradFill>
            <a:prstDash val="solid"/>
          </a:ln>
          <a:effectLst>
            <a:glow rad="63500">
              <a:srgbClr val="666666">
                <a:lumMod val="60000"/>
                <a:lumOff val="40000"/>
                <a:alpha val="24000"/>
              </a:srgbClr>
            </a:glow>
          </a:effectLst>
        </p:spPr>
        <p:txBody>
          <a:bodyPr anchor="ctr"/>
          <a:lstStyle/>
          <a:p>
            <a:pPr algn="ctr" defTabSz="1218565">
              <a:defRPr/>
            </a:pPr>
            <a:endParaRPr lang="zh-CN" altLang="en-US" sz="4800" kern="0">
              <a:solidFill>
                <a:prstClr val="black"/>
              </a:solidFill>
            </a:endParaRPr>
          </a:p>
        </p:txBody>
      </p:sp>
      <p:sp>
        <p:nvSpPr>
          <p:cNvPr id="4" name="标题 3"/>
          <p:cNvSpPr>
            <a:spLocks noGrp="1"/>
          </p:cNvSpPr>
          <p:nvPr>
            <p:ph type="title"/>
          </p:nvPr>
        </p:nvSpPr>
        <p:spPr/>
        <p:txBody>
          <a:bodyPr/>
          <a:lstStyle/>
          <a:p>
            <a:r>
              <a:rPr lang="zh-CN" altLang="en-US" smtClean="0"/>
              <a:t>华为云智能数据湖</a:t>
            </a:r>
            <a:r>
              <a:rPr lang="en-US" altLang="zh-CN" smtClean="0"/>
              <a:t>DAYU</a:t>
            </a:r>
            <a:endParaRPr lang="zh-CN" altLang="en-US" dirty="0"/>
          </a:p>
        </p:txBody>
      </p:sp>
      <p:sp>
        <p:nvSpPr>
          <p:cNvPr id="68" name="文本占位符 3"/>
          <p:cNvSpPr txBox="1"/>
          <p:nvPr/>
        </p:nvSpPr>
        <p:spPr>
          <a:xfrm>
            <a:off x="686685" y="1320063"/>
            <a:ext cx="10185973" cy="4680000"/>
          </a:xfrm>
          <a:prstGeom prst="rect">
            <a:avLst/>
          </a:prstGeom>
        </p:spPr>
        <p:txBody>
          <a:bodyPr/>
          <a:lstStyle>
            <a:lvl1pPr marL="302260" indent="-302260" algn="l" defTabSz="913765" rtl="0" eaLnBrk="1" fontAlgn="ctr" latinLnBrk="0" hangingPunct="1">
              <a:lnSpc>
                <a:spcPct val="140000"/>
              </a:lnSpc>
              <a:spcBef>
                <a:spcPts val="790"/>
              </a:spcBef>
              <a:buSzPct val="50000"/>
              <a:buFont typeface="Huawei Sans" panose="05000000000000000000" pitchFamily="2" charset="2"/>
              <a:buChar char="l"/>
              <a:defRPr sz="2200" kern="1200">
                <a:solidFill>
                  <a:schemeClr val="tx1"/>
                </a:solidFill>
                <a:latin typeface="Huawei Sans" panose="020C0503030203020204" pitchFamily="34" charset="0"/>
                <a:ea typeface="方正兰亭黑简体" panose="02000000000000000000" pitchFamily="2" charset="-122"/>
                <a:cs typeface="+mn-cs"/>
              </a:defRPr>
            </a:lvl1pPr>
            <a:lvl2pPr marL="654685" indent="-252095" algn="l" defTabSz="913765" rtl="0" eaLnBrk="1" fontAlgn="ctr" latinLnBrk="0" hangingPunct="1">
              <a:lnSpc>
                <a:spcPct val="140000"/>
              </a:lnSpc>
              <a:spcBef>
                <a:spcPts val="720"/>
              </a:spcBef>
              <a:buClrTx/>
              <a:buSzPct val="50000"/>
              <a:buFont typeface="Huawei Sans" panose="05000000000000000000" pitchFamily="2" charset="2"/>
              <a:buChar char="p"/>
              <a:defRPr sz="2000" kern="1200">
                <a:solidFill>
                  <a:schemeClr val="tx1"/>
                </a:solidFill>
                <a:latin typeface="Huawei Sans" panose="020C0503030203020204" pitchFamily="34" charset="0"/>
                <a:ea typeface="方正兰亭黑简体" panose="02000000000000000000" pitchFamily="2" charset="-122"/>
                <a:cs typeface="+mn-cs"/>
              </a:defRPr>
            </a:lvl2pPr>
            <a:lvl3pPr marL="1003935" indent="-201295" algn="l" defTabSz="913765" rtl="0" eaLnBrk="1" fontAlgn="ctr" latinLnBrk="0" hangingPunct="1">
              <a:lnSpc>
                <a:spcPct val="140000"/>
              </a:lnSpc>
              <a:spcBef>
                <a:spcPts val="650"/>
              </a:spcBef>
              <a:buClrTx/>
              <a:buSzPct val="50000"/>
              <a:buFont typeface="Huawei Sans" panose="05000000000000000000" pitchFamily="2" charset="2"/>
              <a:buChar char="n"/>
              <a:defRPr sz="1800" kern="1200">
                <a:solidFill>
                  <a:schemeClr val="tx1"/>
                </a:solidFill>
                <a:latin typeface="Huawei Sans" panose="020C0503030203020204" pitchFamily="34" charset="0"/>
                <a:ea typeface="方正兰亭黑简体" panose="02000000000000000000" pitchFamily="2" charset="-122"/>
                <a:cs typeface="+mn-cs"/>
              </a:defRPr>
            </a:lvl3pPr>
            <a:lvl4pPr marL="1399540" indent="-198120" algn="l" defTabSz="913765" rtl="0" eaLnBrk="1" fontAlgn="ctr" latinLnBrk="0" hangingPunct="1">
              <a:lnSpc>
                <a:spcPct val="140000"/>
              </a:lnSpc>
              <a:spcBef>
                <a:spcPts val="575"/>
              </a:spcBef>
              <a:buFont typeface="Huawei Sans" panose="020C0503030203020204" pitchFamily="34" charset="0"/>
              <a:buChar char="−"/>
              <a:defRPr sz="1600" kern="1200">
                <a:solidFill>
                  <a:schemeClr val="tx1"/>
                </a:solidFill>
                <a:latin typeface="Huawei Sans" panose="020C0503030203020204" pitchFamily="34" charset="0"/>
                <a:ea typeface="方正兰亭黑简体" panose="02000000000000000000" pitchFamily="2" charset="-122"/>
                <a:cs typeface="+mn-cs"/>
              </a:defRPr>
            </a:lvl4pPr>
            <a:lvl5pPr marL="1802765" indent="-201295" algn="l" defTabSz="913765" rtl="0" eaLnBrk="1" fontAlgn="ctr" latinLnBrk="0" hangingPunct="1">
              <a:lnSpc>
                <a:spcPct val="140000"/>
              </a:lnSpc>
              <a:spcBef>
                <a:spcPts val="575"/>
              </a:spcBef>
              <a:buFont typeface="Huawei Sans" panose="020C0503030203020204" pitchFamily="34" charset="0"/>
              <a:buChar char="~"/>
              <a:defRPr sz="1400" kern="1200">
                <a:solidFill>
                  <a:schemeClr val="tx1"/>
                </a:solidFill>
                <a:latin typeface="Huawei Sans" panose="020C0503030203020204" pitchFamily="34" charset="0"/>
                <a:ea typeface="方正兰亭黑简体" panose="02000000000000000000" pitchFamily="2" charset="-122"/>
                <a:cs typeface="+mn-cs"/>
              </a:defRPr>
            </a:lvl5pPr>
            <a:lvl6pPr marL="2513330" indent="-228600" algn="l" defTabSz="913765" rtl="0" eaLnBrk="1" latinLnBrk="0" hangingPunct="1">
              <a:lnSpc>
                <a:spcPct val="90000"/>
              </a:lnSpc>
              <a:spcBef>
                <a:spcPts val="500"/>
              </a:spcBef>
              <a:buFont typeface="Huawei Sans" panose="020C0503030203020204" pitchFamily="34" charset="0"/>
              <a:buChar char="•"/>
              <a:defRPr sz="1800" kern="1200">
                <a:solidFill>
                  <a:schemeClr val="tx1"/>
                </a:solidFill>
                <a:latin typeface="+mn-lt"/>
                <a:ea typeface="+mn-ea"/>
                <a:cs typeface="+mn-cs"/>
              </a:defRPr>
            </a:lvl6pPr>
            <a:lvl7pPr marL="2970530" indent="-228600" algn="l" defTabSz="913765" rtl="0" eaLnBrk="1" latinLnBrk="0" hangingPunct="1">
              <a:lnSpc>
                <a:spcPct val="90000"/>
              </a:lnSpc>
              <a:spcBef>
                <a:spcPts val="500"/>
              </a:spcBef>
              <a:buFont typeface="Huawei Sans" panose="020C0503030203020204" pitchFamily="34" charset="0"/>
              <a:buChar char="•"/>
              <a:defRPr sz="1800" kern="1200">
                <a:solidFill>
                  <a:schemeClr val="tx1"/>
                </a:solidFill>
                <a:latin typeface="+mn-lt"/>
                <a:ea typeface="+mn-ea"/>
                <a:cs typeface="+mn-cs"/>
              </a:defRPr>
            </a:lvl7pPr>
            <a:lvl8pPr marL="3427730" indent="-228600" algn="l" defTabSz="913765" rtl="0" eaLnBrk="1" latinLnBrk="0" hangingPunct="1">
              <a:lnSpc>
                <a:spcPct val="90000"/>
              </a:lnSpc>
              <a:spcBef>
                <a:spcPts val="500"/>
              </a:spcBef>
              <a:buFont typeface="Huawei Sans" panose="020C0503030203020204" pitchFamily="34" charset="0"/>
              <a:buChar char="•"/>
              <a:defRPr sz="1800" kern="1200">
                <a:solidFill>
                  <a:schemeClr val="tx1"/>
                </a:solidFill>
                <a:latin typeface="+mn-lt"/>
                <a:ea typeface="+mn-ea"/>
                <a:cs typeface="+mn-cs"/>
              </a:defRPr>
            </a:lvl8pPr>
            <a:lvl9pPr marL="3884930" indent="-228600" algn="l" defTabSz="913765" rtl="0" eaLnBrk="1" latinLnBrk="0" hangingPunct="1">
              <a:lnSpc>
                <a:spcPct val="90000"/>
              </a:lnSpc>
              <a:spcBef>
                <a:spcPts val="500"/>
              </a:spcBef>
              <a:buFont typeface="Huawei Sans" panose="020C0503030203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l"/>
            </a:pPr>
            <a:r>
              <a:rPr lang="zh-CN" altLang="en-US" sz="1400" dirty="0" smtClean="0">
                <a:latin typeface="+mn-lt"/>
              </a:rPr>
              <a:t>不仅</a:t>
            </a:r>
            <a:r>
              <a:rPr lang="zh-CN" altLang="en-US" sz="1400" dirty="0">
                <a:latin typeface="+mn-lt"/>
              </a:rPr>
              <a:t>懂技术，更懂数据，从数据到价值的闭环</a:t>
            </a:r>
            <a:br>
              <a:rPr lang="zh-CN" altLang="en-US" sz="1400" dirty="0">
                <a:latin typeface="+mn-lt"/>
              </a:rPr>
            </a:br>
            <a:endParaRPr lang="en-US" altLang="zh-CN" sz="1400" dirty="0" smtClean="0">
              <a:latin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DAYU </a:t>
            </a:r>
            <a:r>
              <a:rPr lang="en-US" altLang="zh-CN" dirty="0"/>
              <a:t>- </a:t>
            </a:r>
            <a:r>
              <a:rPr lang="zh-CN" altLang="en-US" dirty="0"/>
              <a:t>智能数据</a:t>
            </a:r>
            <a:r>
              <a:rPr lang="zh-CN" altLang="en-US" dirty="0" smtClean="0"/>
              <a:t>湖</a:t>
            </a:r>
            <a:r>
              <a:rPr lang="zh-CN" altLang="en-US" dirty="0"/>
              <a:t>特点</a:t>
            </a:r>
            <a:endParaRPr lang="zh-CN" altLang="en-US" dirty="0"/>
          </a:p>
        </p:txBody>
      </p:sp>
      <p:grpSp>
        <p:nvGrpSpPr>
          <p:cNvPr id="3" name="组合 2"/>
          <p:cNvGrpSpPr/>
          <p:nvPr/>
        </p:nvGrpSpPr>
        <p:grpSpPr>
          <a:xfrm>
            <a:off x="996326" y="4909278"/>
            <a:ext cx="551527" cy="551527"/>
            <a:chOff x="7975653" y="1867459"/>
            <a:chExt cx="551543" cy="551543"/>
          </a:xfrm>
        </p:grpSpPr>
        <p:sp>
          <p:nvSpPr>
            <p:cNvPr id="4" name="椭圆 3"/>
            <p:cNvSpPr/>
            <p:nvPr/>
          </p:nvSpPr>
          <p:spPr>
            <a:xfrm>
              <a:off x="7975653" y="1867459"/>
              <a:ext cx="551543" cy="551543"/>
            </a:xfrm>
            <a:prstGeom prst="ellipse">
              <a:avLst/>
            </a:prstGeom>
            <a:solidFill>
              <a:srgbClr val="92A3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dirty="0">
                <a:solidFill>
                  <a:prstClr val="white"/>
                </a:solidFill>
              </a:endParaRPr>
            </a:p>
          </p:txBody>
        </p:sp>
        <p:sp>
          <p:nvSpPr>
            <p:cNvPr id="5" name="Freeform 39"/>
            <p:cNvSpPr>
              <a:spLocks noEditPoints="1"/>
            </p:cNvSpPr>
            <p:nvPr/>
          </p:nvSpPr>
          <p:spPr bwMode="auto">
            <a:xfrm>
              <a:off x="8133411" y="2042206"/>
              <a:ext cx="237934" cy="236672"/>
            </a:xfrm>
            <a:custGeom>
              <a:avLst/>
              <a:gdLst>
                <a:gd name="T0" fmla="*/ 112 w 128"/>
                <a:gd name="T1" fmla="*/ 0 h 128"/>
                <a:gd name="T2" fmla="*/ 68 w 128"/>
                <a:gd name="T3" fmla="*/ 12 h 128"/>
                <a:gd name="T4" fmla="*/ 60 w 128"/>
                <a:gd name="T5" fmla="*/ 12 h 128"/>
                <a:gd name="T6" fmla="*/ 16 w 128"/>
                <a:gd name="T7" fmla="*/ 0 h 128"/>
                <a:gd name="T8" fmla="*/ 0 w 128"/>
                <a:gd name="T9" fmla="*/ 16 h 128"/>
                <a:gd name="T10" fmla="*/ 0 w 128"/>
                <a:gd name="T11" fmla="*/ 100 h 128"/>
                <a:gd name="T12" fmla="*/ 16 w 128"/>
                <a:gd name="T13" fmla="*/ 116 h 128"/>
                <a:gd name="T14" fmla="*/ 60 w 128"/>
                <a:gd name="T15" fmla="*/ 128 h 128"/>
                <a:gd name="T16" fmla="*/ 68 w 128"/>
                <a:gd name="T17" fmla="*/ 128 h 128"/>
                <a:gd name="T18" fmla="*/ 112 w 128"/>
                <a:gd name="T19" fmla="*/ 116 h 128"/>
                <a:gd name="T20" fmla="*/ 128 w 128"/>
                <a:gd name="T21" fmla="*/ 100 h 128"/>
                <a:gd name="T22" fmla="*/ 128 w 128"/>
                <a:gd name="T23" fmla="*/ 16 h 128"/>
                <a:gd name="T24" fmla="*/ 112 w 128"/>
                <a:gd name="T25" fmla="*/ 0 h 128"/>
                <a:gd name="T26" fmla="*/ 60 w 128"/>
                <a:gd name="T27" fmla="*/ 120 h 128"/>
                <a:gd name="T28" fmla="*/ 16 w 128"/>
                <a:gd name="T29" fmla="*/ 108 h 128"/>
                <a:gd name="T30" fmla="*/ 8 w 128"/>
                <a:gd name="T31" fmla="*/ 100 h 128"/>
                <a:gd name="T32" fmla="*/ 8 w 128"/>
                <a:gd name="T33" fmla="*/ 16 h 128"/>
                <a:gd name="T34" fmla="*/ 16 w 128"/>
                <a:gd name="T35" fmla="*/ 8 h 128"/>
                <a:gd name="T36" fmla="*/ 60 w 128"/>
                <a:gd name="T37" fmla="*/ 20 h 128"/>
                <a:gd name="T38" fmla="*/ 60 w 128"/>
                <a:gd name="T39" fmla="*/ 120 h 128"/>
                <a:gd name="T40" fmla="*/ 120 w 128"/>
                <a:gd name="T41" fmla="*/ 100 h 128"/>
                <a:gd name="T42" fmla="*/ 112 w 128"/>
                <a:gd name="T43" fmla="*/ 108 h 128"/>
                <a:gd name="T44" fmla="*/ 68 w 128"/>
                <a:gd name="T45" fmla="*/ 120 h 128"/>
                <a:gd name="T46" fmla="*/ 68 w 128"/>
                <a:gd name="T47" fmla="*/ 20 h 128"/>
                <a:gd name="T48" fmla="*/ 112 w 128"/>
                <a:gd name="T49" fmla="*/ 8 h 128"/>
                <a:gd name="T50" fmla="*/ 120 w 128"/>
                <a:gd name="T51" fmla="*/ 16 h 128"/>
                <a:gd name="T52" fmla="*/ 120 w 128"/>
                <a:gd name="T53" fmla="*/ 10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128">
                  <a:moveTo>
                    <a:pt x="112" y="0"/>
                  </a:moveTo>
                  <a:cubicBezTo>
                    <a:pt x="112" y="0"/>
                    <a:pt x="89" y="6"/>
                    <a:pt x="68" y="12"/>
                  </a:cubicBezTo>
                  <a:cubicBezTo>
                    <a:pt x="65" y="12"/>
                    <a:pt x="63" y="12"/>
                    <a:pt x="60" y="12"/>
                  </a:cubicBezTo>
                  <a:cubicBezTo>
                    <a:pt x="40" y="7"/>
                    <a:pt x="16" y="0"/>
                    <a:pt x="16" y="0"/>
                  </a:cubicBezTo>
                  <a:cubicBezTo>
                    <a:pt x="7" y="0"/>
                    <a:pt x="0" y="7"/>
                    <a:pt x="0" y="16"/>
                  </a:cubicBezTo>
                  <a:cubicBezTo>
                    <a:pt x="0" y="100"/>
                    <a:pt x="0" y="100"/>
                    <a:pt x="0" y="100"/>
                  </a:cubicBezTo>
                  <a:cubicBezTo>
                    <a:pt x="0" y="109"/>
                    <a:pt x="8" y="113"/>
                    <a:pt x="16" y="116"/>
                  </a:cubicBezTo>
                  <a:cubicBezTo>
                    <a:pt x="16" y="116"/>
                    <a:pt x="38" y="122"/>
                    <a:pt x="60" y="128"/>
                  </a:cubicBezTo>
                  <a:cubicBezTo>
                    <a:pt x="63" y="128"/>
                    <a:pt x="65" y="128"/>
                    <a:pt x="68" y="128"/>
                  </a:cubicBezTo>
                  <a:cubicBezTo>
                    <a:pt x="90" y="122"/>
                    <a:pt x="112" y="116"/>
                    <a:pt x="112" y="116"/>
                  </a:cubicBezTo>
                  <a:cubicBezTo>
                    <a:pt x="120" y="114"/>
                    <a:pt x="128" y="109"/>
                    <a:pt x="128" y="100"/>
                  </a:cubicBezTo>
                  <a:cubicBezTo>
                    <a:pt x="128" y="16"/>
                    <a:pt x="128" y="16"/>
                    <a:pt x="128" y="16"/>
                  </a:cubicBezTo>
                  <a:cubicBezTo>
                    <a:pt x="128" y="7"/>
                    <a:pt x="121" y="0"/>
                    <a:pt x="112" y="0"/>
                  </a:cubicBezTo>
                  <a:close/>
                  <a:moveTo>
                    <a:pt x="60" y="120"/>
                  </a:moveTo>
                  <a:cubicBezTo>
                    <a:pt x="38" y="114"/>
                    <a:pt x="16" y="108"/>
                    <a:pt x="16" y="108"/>
                  </a:cubicBezTo>
                  <a:cubicBezTo>
                    <a:pt x="11" y="107"/>
                    <a:pt x="8" y="104"/>
                    <a:pt x="8" y="100"/>
                  </a:cubicBezTo>
                  <a:cubicBezTo>
                    <a:pt x="8" y="16"/>
                    <a:pt x="8" y="16"/>
                    <a:pt x="8" y="16"/>
                  </a:cubicBezTo>
                  <a:cubicBezTo>
                    <a:pt x="8" y="12"/>
                    <a:pt x="12" y="8"/>
                    <a:pt x="16" y="8"/>
                  </a:cubicBezTo>
                  <a:cubicBezTo>
                    <a:pt x="60" y="20"/>
                    <a:pt x="60" y="20"/>
                    <a:pt x="60" y="20"/>
                  </a:cubicBezTo>
                  <a:lnTo>
                    <a:pt x="60" y="120"/>
                  </a:lnTo>
                  <a:close/>
                  <a:moveTo>
                    <a:pt x="120" y="100"/>
                  </a:moveTo>
                  <a:cubicBezTo>
                    <a:pt x="120" y="104"/>
                    <a:pt x="116" y="107"/>
                    <a:pt x="112" y="108"/>
                  </a:cubicBezTo>
                  <a:cubicBezTo>
                    <a:pt x="112" y="108"/>
                    <a:pt x="90" y="114"/>
                    <a:pt x="68" y="120"/>
                  </a:cubicBezTo>
                  <a:cubicBezTo>
                    <a:pt x="68" y="20"/>
                    <a:pt x="68" y="20"/>
                    <a:pt x="68" y="20"/>
                  </a:cubicBezTo>
                  <a:cubicBezTo>
                    <a:pt x="112" y="8"/>
                    <a:pt x="112" y="8"/>
                    <a:pt x="112" y="8"/>
                  </a:cubicBezTo>
                  <a:cubicBezTo>
                    <a:pt x="116" y="8"/>
                    <a:pt x="120" y="12"/>
                    <a:pt x="120" y="16"/>
                  </a:cubicBezTo>
                  <a:lnTo>
                    <a:pt x="120" y="100"/>
                  </a:lnTo>
                  <a:close/>
                </a:path>
              </a:pathLst>
            </a:custGeom>
            <a:solidFill>
              <a:schemeClr val="bg1"/>
            </a:solidFill>
            <a:ln>
              <a:noFill/>
            </a:ln>
          </p:spPr>
          <p:txBody>
            <a:bodyPr vert="horz" wrap="square" lIns="91437" tIns="45719" rIns="91437" bIns="45719" numCol="1" anchor="t" anchorCtr="0" compatLnSpc="1"/>
            <a:lstStyle/>
            <a:p>
              <a:pPr defTabSz="1218565"/>
              <a:endParaRPr lang="zh-CN" altLang="en-US" sz="2400">
                <a:solidFill>
                  <a:prstClr val="black"/>
                </a:solidFill>
              </a:endParaRPr>
            </a:p>
          </p:txBody>
        </p:sp>
      </p:grpSp>
      <p:sp>
        <p:nvSpPr>
          <p:cNvPr id="6" name="文本框 5"/>
          <p:cNvSpPr txBox="1"/>
          <p:nvPr/>
        </p:nvSpPr>
        <p:spPr>
          <a:xfrm>
            <a:off x="1695852" y="1653849"/>
            <a:ext cx="1557497" cy="338466"/>
          </a:xfrm>
          <a:prstGeom prst="rect">
            <a:avLst/>
          </a:prstGeom>
          <a:noFill/>
        </p:spPr>
        <p:txBody>
          <a:bodyPr wrap="square" rtlCol="0">
            <a:spAutoFit/>
          </a:bodyPr>
          <a:lstStyle/>
          <a:p>
            <a:pPr defTabSz="1218565"/>
            <a:r>
              <a:rPr lang="zh-CN" altLang="en-US" sz="1600" dirty="0">
                <a:solidFill>
                  <a:prstClr val="black"/>
                </a:solidFill>
                <a:ea typeface="方正兰亭黑简体" panose="02000000000000000000" pitchFamily="2" charset="-122"/>
                <a:cs typeface="Huawei Sans" panose="020C0503030203020204" pitchFamily="34" charset="0"/>
              </a:rPr>
              <a:t>统一元数据</a:t>
            </a:r>
            <a:endParaRPr lang="zh-CN" altLang="zh-CN" sz="1600" dirty="0">
              <a:solidFill>
                <a:prstClr val="black"/>
              </a:solidFill>
              <a:ea typeface="方正兰亭黑简体" panose="02000000000000000000" pitchFamily="2" charset="-122"/>
              <a:cs typeface="Huawei Sans" panose="020C0503030203020204" pitchFamily="34" charset="0"/>
            </a:endParaRPr>
          </a:p>
        </p:txBody>
      </p:sp>
      <p:sp>
        <p:nvSpPr>
          <p:cNvPr id="7" name="文本框 6"/>
          <p:cNvSpPr txBox="1"/>
          <p:nvPr/>
        </p:nvSpPr>
        <p:spPr>
          <a:xfrm>
            <a:off x="1699686" y="2014743"/>
            <a:ext cx="4293839" cy="461545"/>
          </a:xfrm>
          <a:prstGeom prst="rect">
            <a:avLst/>
          </a:prstGeom>
          <a:noFill/>
        </p:spPr>
        <p:txBody>
          <a:bodyPr wrap="square" rtlCol="0">
            <a:spAutoFit/>
          </a:bodyPr>
          <a:lstStyle/>
          <a:p>
            <a:pPr defTabSz="1218565">
              <a:spcBef>
                <a:spcPts val="400"/>
              </a:spcBef>
              <a:spcAft>
                <a:spcPts val="400"/>
              </a:spcAft>
            </a:pPr>
            <a:r>
              <a:rPr lang="zh-CN" altLang="en-US" sz="1200" dirty="0">
                <a:solidFill>
                  <a:srgbClr val="8B8B8B"/>
                </a:solidFill>
                <a:cs typeface="Huawei Sans" panose="020C0503030203020204" pitchFamily="34" charset="0"/>
              </a:rPr>
              <a:t>打通各种异构数据系统间的壁垒，统一的元数据管理，智能辅助的数据连接探索，自动分类、标签、继承等。</a:t>
            </a:r>
            <a:endParaRPr lang="en-US" altLang="zh-CN" sz="1200" dirty="0">
              <a:solidFill>
                <a:srgbClr val="8B8B8B"/>
              </a:solidFill>
              <a:cs typeface="Huawei Sans" panose="020C0503030203020204" pitchFamily="34" charset="0"/>
            </a:endParaRPr>
          </a:p>
        </p:txBody>
      </p:sp>
      <p:cxnSp>
        <p:nvCxnSpPr>
          <p:cNvPr id="8" name="直接连接符 7"/>
          <p:cNvCxnSpPr/>
          <p:nvPr/>
        </p:nvCxnSpPr>
        <p:spPr>
          <a:xfrm>
            <a:off x="1797005" y="1992393"/>
            <a:ext cx="124813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664079" y="2876501"/>
            <a:ext cx="1557497" cy="338544"/>
          </a:xfrm>
          <a:prstGeom prst="rect">
            <a:avLst/>
          </a:prstGeom>
          <a:noFill/>
        </p:spPr>
        <p:txBody>
          <a:bodyPr wrap="square" rtlCol="0">
            <a:spAutoFit/>
          </a:bodyPr>
          <a:lstStyle/>
          <a:p>
            <a:pPr defTabSz="1218565"/>
            <a:r>
              <a:rPr lang="zh-CN" altLang="en-US" sz="1600" dirty="0">
                <a:solidFill>
                  <a:prstClr val="black"/>
                </a:solidFill>
                <a:ea typeface="方正兰亭黑简体" panose="02000000000000000000" pitchFamily="2" charset="-122"/>
              </a:rPr>
              <a:t>数据地图</a:t>
            </a:r>
            <a:endParaRPr lang="zh-CN" altLang="en-US" sz="1600" dirty="0">
              <a:solidFill>
                <a:prstClr val="black"/>
              </a:solidFill>
              <a:ea typeface="方正兰亭黑简体" panose="02000000000000000000" pitchFamily="2" charset="-122"/>
            </a:endParaRPr>
          </a:p>
        </p:txBody>
      </p:sp>
      <p:sp>
        <p:nvSpPr>
          <p:cNvPr id="10" name="文本框 9"/>
          <p:cNvSpPr txBox="1"/>
          <p:nvPr/>
        </p:nvSpPr>
        <p:spPr>
          <a:xfrm>
            <a:off x="1667914" y="3237395"/>
            <a:ext cx="4325610" cy="332312"/>
          </a:xfrm>
          <a:prstGeom prst="rect">
            <a:avLst/>
          </a:prstGeom>
          <a:noFill/>
        </p:spPr>
        <p:txBody>
          <a:bodyPr wrap="square" rtlCol="0">
            <a:spAutoFit/>
          </a:bodyPr>
          <a:lstStyle/>
          <a:p>
            <a:pPr defTabSz="1218565">
              <a:lnSpc>
                <a:spcPct val="130000"/>
              </a:lnSpc>
            </a:pPr>
            <a:r>
              <a:rPr lang="zh-CN" altLang="en-US" sz="1200">
                <a:solidFill>
                  <a:prstClr val="white">
                    <a:lumMod val="50000"/>
                  </a:prstClr>
                </a:solidFill>
              </a:rPr>
              <a:t>智能数据搜索和呈现，快速找到数据，全面呈现数据。</a:t>
            </a:r>
            <a:endParaRPr lang="zh-CN" altLang="en-US" sz="1200" dirty="0">
              <a:solidFill>
                <a:prstClr val="white">
                  <a:lumMod val="50000"/>
                </a:prstClr>
              </a:solidFill>
            </a:endParaRPr>
          </a:p>
        </p:txBody>
      </p:sp>
      <p:cxnSp>
        <p:nvCxnSpPr>
          <p:cNvPr id="11" name="直接连接符 10"/>
          <p:cNvCxnSpPr/>
          <p:nvPr/>
        </p:nvCxnSpPr>
        <p:spPr>
          <a:xfrm>
            <a:off x="1765232" y="3215045"/>
            <a:ext cx="86156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664078" y="3765573"/>
            <a:ext cx="1672049" cy="338544"/>
          </a:xfrm>
          <a:prstGeom prst="rect">
            <a:avLst/>
          </a:prstGeom>
          <a:noFill/>
        </p:spPr>
        <p:txBody>
          <a:bodyPr wrap="square" rtlCol="0">
            <a:spAutoFit/>
          </a:bodyPr>
          <a:lstStyle/>
          <a:p>
            <a:pPr defTabSz="1218565"/>
            <a:r>
              <a:rPr lang="zh-CN" altLang="en-US" sz="1600" dirty="0">
                <a:solidFill>
                  <a:prstClr val="black"/>
                </a:solidFill>
                <a:ea typeface="方正兰亭黑简体" panose="02000000000000000000" pitchFamily="2" charset="-122"/>
              </a:rPr>
              <a:t>数据资产目录</a:t>
            </a:r>
            <a:endParaRPr lang="zh-CN" altLang="en-US" sz="1600" dirty="0">
              <a:solidFill>
                <a:prstClr val="black"/>
              </a:solidFill>
              <a:ea typeface="方正兰亭黑简体" panose="02000000000000000000" pitchFamily="2" charset="-122"/>
            </a:endParaRPr>
          </a:p>
        </p:txBody>
      </p:sp>
      <p:sp>
        <p:nvSpPr>
          <p:cNvPr id="13" name="文本框 12"/>
          <p:cNvSpPr txBox="1"/>
          <p:nvPr/>
        </p:nvSpPr>
        <p:spPr>
          <a:xfrm>
            <a:off x="1667915" y="4126467"/>
            <a:ext cx="4325609" cy="332312"/>
          </a:xfrm>
          <a:prstGeom prst="rect">
            <a:avLst/>
          </a:prstGeom>
          <a:noFill/>
        </p:spPr>
        <p:txBody>
          <a:bodyPr wrap="square" rtlCol="0">
            <a:spAutoFit/>
          </a:bodyPr>
          <a:lstStyle/>
          <a:p>
            <a:pPr defTabSz="1218565">
              <a:lnSpc>
                <a:spcPct val="130000"/>
              </a:lnSpc>
            </a:pPr>
            <a:r>
              <a:rPr lang="zh-CN" altLang="en-US" sz="1200" dirty="0">
                <a:solidFill>
                  <a:prstClr val="white">
                    <a:lumMod val="50000"/>
                  </a:prstClr>
                </a:solidFill>
              </a:rPr>
              <a:t>自动关联技术元数据和业务元数据，揭示数据间的复杂关系。</a:t>
            </a:r>
            <a:endParaRPr lang="zh-CN" altLang="en-US" sz="1200" dirty="0">
              <a:solidFill>
                <a:prstClr val="white">
                  <a:lumMod val="50000"/>
                </a:prstClr>
              </a:solidFill>
            </a:endParaRPr>
          </a:p>
        </p:txBody>
      </p:sp>
      <p:cxnSp>
        <p:nvCxnSpPr>
          <p:cNvPr id="14" name="直接连接符 13"/>
          <p:cNvCxnSpPr/>
          <p:nvPr/>
        </p:nvCxnSpPr>
        <p:spPr>
          <a:xfrm>
            <a:off x="1765232" y="4104117"/>
            <a:ext cx="145634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6133067" y="2832236"/>
            <a:ext cx="551527" cy="551527"/>
            <a:chOff x="7975653" y="3339641"/>
            <a:chExt cx="551543" cy="551543"/>
          </a:xfrm>
        </p:grpSpPr>
        <p:sp>
          <p:nvSpPr>
            <p:cNvPr id="16" name="椭圆 15"/>
            <p:cNvSpPr/>
            <p:nvPr/>
          </p:nvSpPr>
          <p:spPr>
            <a:xfrm>
              <a:off x="7975653" y="3339641"/>
              <a:ext cx="551543" cy="551543"/>
            </a:xfrm>
            <a:prstGeom prst="ellipse">
              <a:avLst/>
            </a:prstGeom>
            <a:solidFill>
              <a:srgbClr val="15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dirty="0">
                <a:solidFill>
                  <a:prstClr val="white"/>
                </a:solidFill>
              </a:endParaRPr>
            </a:p>
          </p:txBody>
        </p:sp>
        <p:sp>
          <p:nvSpPr>
            <p:cNvPr id="17" name="Freeform 29"/>
            <p:cNvSpPr>
              <a:spLocks noEditPoints="1"/>
            </p:cNvSpPr>
            <p:nvPr/>
          </p:nvSpPr>
          <p:spPr bwMode="auto">
            <a:xfrm>
              <a:off x="8132457" y="3510137"/>
              <a:ext cx="233574" cy="232458"/>
            </a:xfrm>
            <a:custGeom>
              <a:avLst/>
              <a:gdLst>
                <a:gd name="T0" fmla="*/ 80 w 130"/>
                <a:gd name="T1" fmla="*/ 27 h 130"/>
                <a:gd name="T2" fmla="*/ 80 w 130"/>
                <a:gd name="T3" fmla="*/ 50 h 130"/>
                <a:gd name="T4" fmla="*/ 104 w 130"/>
                <a:gd name="T5" fmla="*/ 50 h 130"/>
                <a:gd name="T6" fmla="*/ 104 w 130"/>
                <a:gd name="T7" fmla="*/ 27 h 130"/>
                <a:gd name="T8" fmla="*/ 80 w 130"/>
                <a:gd name="T9" fmla="*/ 27 h 130"/>
                <a:gd name="T10" fmla="*/ 98 w 130"/>
                <a:gd name="T11" fmla="*/ 44 h 130"/>
                <a:gd name="T12" fmla="*/ 86 w 130"/>
                <a:gd name="T13" fmla="*/ 44 h 130"/>
                <a:gd name="T14" fmla="*/ 86 w 130"/>
                <a:gd name="T15" fmla="*/ 32 h 130"/>
                <a:gd name="T16" fmla="*/ 98 w 130"/>
                <a:gd name="T17" fmla="*/ 32 h 130"/>
                <a:gd name="T18" fmla="*/ 98 w 130"/>
                <a:gd name="T19" fmla="*/ 44 h 130"/>
                <a:gd name="T20" fmla="*/ 122 w 130"/>
                <a:gd name="T21" fmla="*/ 0 h 130"/>
                <a:gd name="T22" fmla="*/ 69 w 130"/>
                <a:gd name="T23" fmla="*/ 0 h 130"/>
                <a:gd name="T24" fmla="*/ 60 w 130"/>
                <a:gd name="T25" fmla="*/ 6 h 130"/>
                <a:gd name="T26" fmla="*/ 7 w 130"/>
                <a:gd name="T27" fmla="*/ 59 h 130"/>
                <a:gd name="T28" fmla="*/ 7 w 130"/>
                <a:gd name="T29" fmla="*/ 82 h 130"/>
                <a:gd name="T30" fmla="*/ 48 w 130"/>
                <a:gd name="T31" fmla="*/ 123 h 130"/>
                <a:gd name="T32" fmla="*/ 71 w 130"/>
                <a:gd name="T33" fmla="*/ 123 h 130"/>
                <a:gd name="T34" fmla="*/ 124 w 130"/>
                <a:gd name="T35" fmla="*/ 70 h 130"/>
                <a:gd name="T36" fmla="*/ 130 w 130"/>
                <a:gd name="T37" fmla="*/ 61 h 130"/>
                <a:gd name="T38" fmla="*/ 130 w 130"/>
                <a:gd name="T39" fmla="*/ 8 h 130"/>
                <a:gd name="T40" fmla="*/ 122 w 130"/>
                <a:gd name="T41" fmla="*/ 0 h 130"/>
                <a:gd name="T42" fmla="*/ 66 w 130"/>
                <a:gd name="T43" fmla="*/ 117 h 130"/>
                <a:gd name="T44" fmla="*/ 54 w 130"/>
                <a:gd name="T45" fmla="*/ 117 h 130"/>
                <a:gd name="T46" fmla="*/ 13 w 130"/>
                <a:gd name="T47" fmla="*/ 76 h 130"/>
                <a:gd name="T48" fmla="*/ 13 w 130"/>
                <a:gd name="T49" fmla="*/ 65 h 130"/>
                <a:gd name="T50" fmla="*/ 19 w 130"/>
                <a:gd name="T51" fmla="*/ 59 h 130"/>
                <a:gd name="T52" fmla="*/ 71 w 130"/>
                <a:gd name="T53" fmla="*/ 111 h 130"/>
                <a:gd name="T54" fmla="*/ 66 w 130"/>
                <a:gd name="T55" fmla="*/ 117 h 130"/>
                <a:gd name="T56" fmla="*/ 122 w 130"/>
                <a:gd name="T57" fmla="*/ 57 h 130"/>
                <a:gd name="T58" fmla="*/ 118 w 130"/>
                <a:gd name="T59" fmla="*/ 65 h 130"/>
                <a:gd name="T60" fmla="*/ 77 w 130"/>
                <a:gd name="T61" fmla="*/ 106 h 130"/>
                <a:gd name="T62" fmla="*/ 25 w 130"/>
                <a:gd name="T63" fmla="*/ 53 h 130"/>
                <a:gd name="T64" fmla="*/ 66 w 130"/>
                <a:gd name="T65" fmla="*/ 12 h 130"/>
                <a:gd name="T66" fmla="*/ 73 w 130"/>
                <a:gd name="T67" fmla="*/ 8 h 130"/>
                <a:gd name="T68" fmla="*/ 119 w 130"/>
                <a:gd name="T69" fmla="*/ 8 h 130"/>
                <a:gd name="T70" fmla="*/ 122 w 130"/>
                <a:gd name="T71" fmla="*/ 11 h 130"/>
                <a:gd name="T72" fmla="*/ 122 w 130"/>
                <a:gd name="T73" fmla="*/ 5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80" y="27"/>
                  </a:moveTo>
                  <a:cubicBezTo>
                    <a:pt x="74" y="33"/>
                    <a:pt x="74" y="43"/>
                    <a:pt x="80" y="50"/>
                  </a:cubicBezTo>
                  <a:cubicBezTo>
                    <a:pt x="87" y="56"/>
                    <a:pt x="97" y="56"/>
                    <a:pt x="104" y="50"/>
                  </a:cubicBezTo>
                  <a:cubicBezTo>
                    <a:pt x="110" y="43"/>
                    <a:pt x="110" y="33"/>
                    <a:pt x="104" y="27"/>
                  </a:cubicBezTo>
                  <a:cubicBezTo>
                    <a:pt x="97" y="20"/>
                    <a:pt x="87" y="20"/>
                    <a:pt x="80" y="27"/>
                  </a:cubicBezTo>
                  <a:close/>
                  <a:moveTo>
                    <a:pt x="98" y="44"/>
                  </a:moveTo>
                  <a:cubicBezTo>
                    <a:pt x="95" y="47"/>
                    <a:pt x="89" y="47"/>
                    <a:pt x="86" y="44"/>
                  </a:cubicBezTo>
                  <a:cubicBezTo>
                    <a:pt x="83" y="41"/>
                    <a:pt x="83" y="36"/>
                    <a:pt x="86" y="32"/>
                  </a:cubicBezTo>
                  <a:cubicBezTo>
                    <a:pt x="89" y="29"/>
                    <a:pt x="95" y="29"/>
                    <a:pt x="98" y="32"/>
                  </a:cubicBezTo>
                  <a:cubicBezTo>
                    <a:pt x="101" y="36"/>
                    <a:pt x="101" y="41"/>
                    <a:pt x="98" y="44"/>
                  </a:cubicBezTo>
                  <a:close/>
                  <a:moveTo>
                    <a:pt x="122" y="0"/>
                  </a:moveTo>
                  <a:cubicBezTo>
                    <a:pt x="69" y="0"/>
                    <a:pt x="69" y="0"/>
                    <a:pt x="69" y="0"/>
                  </a:cubicBezTo>
                  <a:cubicBezTo>
                    <a:pt x="64" y="0"/>
                    <a:pt x="64" y="2"/>
                    <a:pt x="60" y="6"/>
                  </a:cubicBezTo>
                  <a:cubicBezTo>
                    <a:pt x="7" y="59"/>
                    <a:pt x="7" y="59"/>
                    <a:pt x="7" y="59"/>
                  </a:cubicBezTo>
                  <a:cubicBezTo>
                    <a:pt x="0" y="65"/>
                    <a:pt x="0" y="76"/>
                    <a:pt x="7" y="82"/>
                  </a:cubicBezTo>
                  <a:cubicBezTo>
                    <a:pt x="48" y="123"/>
                    <a:pt x="48" y="123"/>
                    <a:pt x="48" y="123"/>
                  </a:cubicBezTo>
                  <a:cubicBezTo>
                    <a:pt x="54" y="130"/>
                    <a:pt x="65" y="130"/>
                    <a:pt x="71" y="123"/>
                  </a:cubicBezTo>
                  <a:cubicBezTo>
                    <a:pt x="124" y="70"/>
                    <a:pt x="124" y="70"/>
                    <a:pt x="124" y="70"/>
                  </a:cubicBezTo>
                  <a:cubicBezTo>
                    <a:pt x="128" y="67"/>
                    <a:pt x="130" y="65"/>
                    <a:pt x="130" y="61"/>
                  </a:cubicBezTo>
                  <a:cubicBezTo>
                    <a:pt x="130" y="8"/>
                    <a:pt x="130" y="8"/>
                    <a:pt x="130" y="8"/>
                  </a:cubicBezTo>
                  <a:cubicBezTo>
                    <a:pt x="130" y="3"/>
                    <a:pt x="127" y="0"/>
                    <a:pt x="122" y="0"/>
                  </a:cubicBezTo>
                  <a:close/>
                  <a:moveTo>
                    <a:pt x="66" y="117"/>
                  </a:moveTo>
                  <a:cubicBezTo>
                    <a:pt x="62" y="120"/>
                    <a:pt x="57" y="120"/>
                    <a:pt x="54" y="117"/>
                  </a:cubicBezTo>
                  <a:cubicBezTo>
                    <a:pt x="13" y="76"/>
                    <a:pt x="13" y="76"/>
                    <a:pt x="13" y="76"/>
                  </a:cubicBezTo>
                  <a:cubicBezTo>
                    <a:pt x="9" y="73"/>
                    <a:pt x="9" y="68"/>
                    <a:pt x="13" y="65"/>
                  </a:cubicBezTo>
                  <a:cubicBezTo>
                    <a:pt x="19" y="59"/>
                    <a:pt x="19" y="59"/>
                    <a:pt x="19" y="59"/>
                  </a:cubicBezTo>
                  <a:cubicBezTo>
                    <a:pt x="71" y="111"/>
                    <a:pt x="71" y="111"/>
                    <a:pt x="71" y="111"/>
                  </a:cubicBezTo>
                  <a:lnTo>
                    <a:pt x="66" y="117"/>
                  </a:lnTo>
                  <a:close/>
                  <a:moveTo>
                    <a:pt x="122" y="57"/>
                  </a:moveTo>
                  <a:cubicBezTo>
                    <a:pt x="122" y="59"/>
                    <a:pt x="120" y="62"/>
                    <a:pt x="118" y="65"/>
                  </a:cubicBezTo>
                  <a:cubicBezTo>
                    <a:pt x="77" y="106"/>
                    <a:pt x="77" y="106"/>
                    <a:pt x="77" y="106"/>
                  </a:cubicBezTo>
                  <a:cubicBezTo>
                    <a:pt x="25" y="53"/>
                    <a:pt x="25" y="53"/>
                    <a:pt x="25" y="53"/>
                  </a:cubicBezTo>
                  <a:cubicBezTo>
                    <a:pt x="66" y="12"/>
                    <a:pt x="66" y="12"/>
                    <a:pt x="66" y="12"/>
                  </a:cubicBezTo>
                  <a:cubicBezTo>
                    <a:pt x="67" y="10"/>
                    <a:pt x="70" y="8"/>
                    <a:pt x="73" y="8"/>
                  </a:cubicBezTo>
                  <a:cubicBezTo>
                    <a:pt x="119" y="8"/>
                    <a:pt x="119" y="8"/>
                    <a:pt x="119" y="8"/>
                  </a:cubicBezTo>
                  <a:cubicBezTo>
                    <a:pt x="121" y="8"/>
                    <a:pt x="122" y="9"/>
                    <a:pt x="122" y="11"/>
                  </a:cubicBezTo>
                  <a:lnTo>
                    <a:pt x="122" y="57"/>
                  </a:lnTo>
                  <a:close/>
                </a:path>
              </a:pathLst>
            </a:custGeom>
            <a:solidFill>
              <a:schemeClr val="bg1"/>
            </a:solidFill>
            <a:ln>
              <a:noFill/>
            </a:ln>
          </p:spPr>
          <p:txBody>
            <a:bodyPr vert="horz" wrap="square" lIns="91437" tIns="45719" rIns="91437" bIns="45719" numCol="1" anchor="t" anchorCtr="0" compatLnSpc="1"/>
            <a:lstStyle/>
            <a:p>
              <a:pPr defTabSz="1218565"/>
              <a:endParaRPr lang="zh-CN" altLang="en-US" sz="2400">
                <a:solidFill>
                  <a:prstClr val="black"/>
                </a:solidFill>
              </a:endParaRPr>
            </a:p>
          </p:txBody>
        </p:sp>
      </p:grpSp>
      <p:grpSp>
        <p:nvGrpSpPr>
          <p:cNvPr id="18" name="组合 17"/>
          <p:cNvGrpSpPr/>
          <p:nvPr/>
        </p:nvGrpSpPr>
        <p:grpSpPr>
          <a:xfrm>
            <a:off x="984595" y="2826318"/>
            <a:ext cx="551527" cy="551527"/>
            <a:chOff x="7975653" y="4811823"/>
            <a:chExt cx="551543" cy="551543"/>
          </a:xfrm>
        </p:grpSpPr>
        <p:sp>
          <p:nvSpPr>
            <p:cNvPr id="19" name="椭圆 18"/>
            <p:cNvSpPr/>
            <p:nvPr/>
          </p:nvSpPr>
          <p:spPr>
            <a:xfrm>
              <a:off x="7975653" y="4811823"/>
              <a:ext cx="551543" cy="551543"/>
            </a:xfrm>
            <a:prstGeom prst="ellipse">
              <a:avLst/>
            </a:prstGeom>
            <a:solidFill>
              <a:srgbClr val="F66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dirty="0">
                <a:solidFill>
                  <a:prstClr val="white"/>
                </a:solidFill>
              </a:endParaRPr>
            </a:p>
          </p:txBody>
        </p:sp>
        <p:sp>
          <p:nvSpPr>
            <p:cNvPr id="20" name="Freeform 25"/>
            <p:cNvSpPr>
              <a:spLocks noEditPoints="1"/>
            </p:cNvSpPr>
            <p:nvPr/>
          </p:nvSpPr>
          <p:spPr bwMode="auto">
            <a:xfrm>
              <a:off x="8124837" y="4986189"/>
              <a:ext cx="234328" cy="219194"/>
            </a:xfrm>
            <a:custGeom>
              <a:avLst/>
              <a:gdLst>
                <a:gd name="T0" fmla="*/ 40 w 128"/>
                <a:gd name="T1" fmla="*/ 32 h 120"/>
                <a:gd name="T2" fmla="*/ 30 w 128"/>
                <a:gd name="T3" fmla="*/ 0 h 120"/>
                <a:gd name="T4" fmla="*/ 4 w 128"/>
                <a:gd name="T5" fmla="*/ 0 h 120"/>
                <a:gd name="T6" fmla="*/ 0 w 128"/>
                <a:gd name="T7" fmla="*/ 4 h 120"/>
                <a:gd name="T8" fmla="*/ 4 w 128"/>
                <a:gd name="T9" fmla="*/ 8 h 120"/>
                <a:gd name="T10" fmla="*/ 24 w 128"/>
                <a:gd name="T11" fmla="*/ 8 h 120"/>
                <a:gd name="T12" fmla="*/ 32 w 128"/>
                <a:gd name="T13" fmla="*/ 32 h 120"/>
                <a:gd name="T14" fmla="*/ 32 w 128"/>
                <a:gd name="T15" fmla="*/ 32 h 120"/>
                <a:gd name="T16" fmla="*/ 40 w 128"/>
                <a:gd name="T17" fmla="*/ 80 h 120"/>
                <a:gd name="T18" fmla="*/ 56 w 128"/>
                <a:gd name="T19" fmla="*/ 96 h 120"/>
                <a:gd name="T20" fmla="*/ 100 w 128"/>
                <a:gd name="T21" fmla="*/ 96 h 120"/>
                <a:gd name="T22" fmla="*/ 116 w 128"/>
                <a:gd name="T23" fmla="*/ 80 h 120"/>
                <a:gd name="T24" fmla="*/ 128 w 128"/>
                <a:gd name="T25" fmla="*/ 32 h 120"/>
                <a:gd name="T26" fmla="*/ 40 w 128"/>
                <a:gd name="T27" fmla="*/ 32 h 120"/>
                <a:gd name="T28" fmla="*/ 108 w 128"/>
                <a:gd name="T29" fmla="*/ 80 h 120"/>
                <a:gd name="T30" fmla="*/ 100 w 128"/>
                <a:gd name="T31" fmla="*/ 88 h 120"/>
                <a:gd name="T32" fmla="*/ 56 w 128"/>
                <a:gd name="T33" fmla="*/ 88 h 120"/>
                <a:gd name="T34" fmla="*/ 48 w 128"/>
                <a:gd name="T35" fmla="*/ 80 h 120"/>
                <a:gd name="T36" fmla="*/ 41 w 128"/>
                <a:gd name="T37" fmla="*/ 40 h 120"/>
                <a:gd name="T38" fmla="*/ 118 w 128"/>
                <a:gd name="T39" fmla="*/ 40 h 120"/>
                <a:gd name="T40" fmla="*/ 108 w 128"/>
                <a:gd name="T41" fmla="*/ 80 h 120"/>
                <a:gd name="T42" fmla="*/ 56 w 128"/>
                <a:gd name="T43" fmla="*/ 104 h 120"/>
                <a:gd name="T44" fmla="*/ 48 w 128"/>
                <a:gd name="T45" fmla="*/ 112 h 120"/>
                <a:gd name="T46" fmla="*/ 56 w 128"/>
                <a:gd name="T47" fmla="*/ 120 h 120"/>
                <a:gd name="T48" fmla="*/ 64 w 128"/>
                <a:gd name="T49" fmla="*/ 112 h 120"/>
                <a:gd name="T50" fmla="*/ 56 w 128"/>
                <a:gd name="T51" fmla="*/ 104 h 120"/>
                <a:gd name="T52" fmla="*/ 96 w 128"/>
                <a:gd name="T53" fmla="*/ 104 h 120"/>
                <a:gd name="T54" fmla="*/ 88 w 128"/>
                <a:gd name="T55" fmla="*/ 112 h 120"/>
                <a:gd name="T56" fmla="*/ 96 w 128"/>
                <a:gd name="T57" fmla="*/ 120 h 120"/>
                <a:gd name="T58" fmla="*/ 104 w 128"/>
                <a:gd name="T59" fmla="*/ 112 h 120"/>
                <a:gd name="T60" fmla="*/ 96 w 128"/>
                <a:gd name="T61" fmla="*/ 10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8" h="120">
                  <a:moveTo>
                    <a:pt x="40" y="32"/>
                  </a:moveTo>
                  <a:cubicBezTo>
                    <a:pt x="30" y="0"/>
                    <a:pt x="30" y="0"/>
                    <a:pt x="30" y="0"/>
                  </a:cubicBezTo>
                  <a:cubicBezTo>
                    <a:pt x="4" y="0"/>
                    <a:pt x="4" y="0"/>
                    <a:pt x="4" y="0"/>
                  </a:cubicBezTo>
                  <a:cubicBezTo>
                    <a:pt x="2" y="0"/>
                    <a:pt x="0" y="2"/>
                    <a:pt x="0" y="4"/>
                  </a:cubicBezTo>
                  <a:cubicBezTo>
                    <a:pt x="0" y="6"/>
                    <a:pt x="2" y="8"/>
                    <a:pt x="4" y="8"/>
                  </a:cubicBezTo>
                  <a:cubicBezTo>
                    <a:pt x="24" y="8"/>
                    <a:pt x="24" y="8"/>
                    <a:pt x="24" y="8"/>
                  </a:cubicBezTo>
                  <a:cubicBezTo>
                    <a:pt x="32" y="32"/>
                    <a:pt x="32" y="32"/>
                    <a:pt x="32" y="32"/>
                  </a:cubicBezTo>
                  <a:cubicBezTo>
                    <a:pt x="32" y="32"/>
                    <a:pt x="32" y="32"/>
                    <a:pt x="32" y="32"/>
                  </a:cubicBezTo>
                  <a:cubicBezTo>
                    <a:pt x="40" y="80"/>
                    <a:pt x="40" y="80"/>
                    <a:pt x="40" y="80"/>
                  </a:cubicBezTo>
                  <a:cubicBezTo>
                    <a:pt x="40" y="89"/>
                    <a:pt x="47" y="96"/>
                    <a:pt x="56" y="96"/>
                  </a:cubicBezTo>
                  <a:cubicBezTo>
                    <a:pt x="100" y="96"/>
                    <a:pt x="100" y="96"/>
                    <a:pt x="100" y="96"/>
                  </a:cubicBezTo>
                  <a:cubicBezTo>
                    <a:pt x="109" y="96"/>
                    <a:pt x="116" y="89"/>
                    <a:pt x="116" y="80"/>
                  </a:cubicBezTo>
                  <a:cubicBezTo>
                    <a:pt x="128" y="32"/>
                    <a:pt x="128" y="32"/>
                    <a:pt x="128" y="32"/>
                  </a:cubicBezTo>
                  <a:lnTo>
                    <a:pt x="40" y="32"/>
                  </a:lnTo>
                  <a:close/>
                  <a:moveTo>
                    <a:pt x="108" y="80"/>
                  </a:moveTo>
                  <a:cubicBezTo>
                    <a:pt x="108" y="84"/>
                    <a:pt x="104" y="88"/>
                    <a:pt x="100" y="88"/>
                  </a:cubicBezTo>
                  <a:cubicBezTo>
                    <a:pt x="56" y="88"/>
                    <a:pt x="56" y="88"/>
                    <a:pt x="56" y="88"/>
                  </a:cubicBezTo>
                  <a:cubicBezTo>
                    <a:pt x="52" y="88"/>
                    <a:pt x="48" y="84"/>
                    <a:pt x="48" y="80"/>
                  </a:cubicBezTo>
                  <a:cubicBezTo>
                    <a:pt x="41" y="40"/>
                    <a:pt x="41" y="40"/>
                    <a:pt x="41" y="40"/>
                  </a:cubicBezTo>
                  <a:cubicBezTo>
                    <a:pt x="118" y="40"/>
                    <a:pt x="118" y="40"/>
                    <a:pt x="118" y="40"/>
                  </a:cubicBezTo>
                  <a:lnTo>
                    <a:pt x="108" y="80"/>
                  </a:lnTo>
                  <a:close/>
                  <a:moveTo>
                    <a:pt x="56" y="104"/>
                  </a:moveTo>
                  <a:cubicBezTo>
                    <a:pt x="52" y="104"/>
                    <a:pt x="48" y="108"/>
                    <a:pt x="48" y="112"/>
                  </a:cubicBezTo>
                  <a:cubicBezTo>
                    <a:pt x="48" y="116"/>
                    <a:pt x="52" y="120"/>
                    <a:pt x="56" y="120"/>
                  </a:cubicBezTo>
                  <a:cubicBezTo>
                    <a:pt x="60" y="120"/>
                    <a:pt x="64" y="116"/>
                    <a:pt x="64" y="112"/>
                  </a:cubicBezTo>
                  <a:cubicBezTo>
                    <a:pt x="64" y="108"/>
                    <a:pt x="60" y="104"/>
                    <a:pt x="56" y="104"/>
                  </a:cubicBezTo>
                  <a:close/>
                  <a:moveTo>
                    <a:pt x="96" y="104"/>
                  </a:moveTo>
                  <a:cubicBezTo>
                    <a:pt x="92" y="104"/>
                    <a:pt x="88" y="108"/>
                    <a:pt x="88" y="112"/>
                  </a:cubicBezTo>
                  <a:cubicBezTo>
                    <a:pt x="88" y="116"/>
                    <a:pt x="92" y="120"/>
                    <a:pt x="96" y="120"/>
                  </a:cubicBezTo>
                  <a:cubicBezTo>
                    <a:pt x="100" y="120"/>
                    <a:pt x="104" y="116"/>
                    <a:pt x="104" y="112"/>
                  </a:cubicBezTo>
                  <a:cubicBezTo>
                    <a:pt x="104" y="108"/>
                    <a:pt x="100" y="104"/>
                    <a:pt x="96" y="104"/>
                  </a:cubicBezTo>
                  <a:close/>
                </a:path>
              </a:pathLst>
            </a:custGeom>
            <a:solidFill>
              <a:schemeClr val="bg1"/>
            </a:solidFill>
            <a:ln>
              <a:noFill/>
            </a:ln>
          </p:spPr>
          <p:txBody>
            <a:bodyPr vert="horz" wrap="square" lIns="91437" tIns="45719" rIns="91437" bIns="45719" numCol="1" anchor="t" anchorCtr="0" compatLnSpc="1"/>
            <a:lstStyle/>
            <a:p>
              <a:pPr defTabSz="1218565"/>
              <a:endParaRPr lang="zh-CN" altLang="en-US" sz="2400">
                <a:solidFill>
                  <a:prstClr val="black"/>
                </a:solidFill>
              </a:endParaRPr>
            </a:p>
          </p:txBody>
        </p:sp>
      </p:grpSp>
      <p:grpSp>
        <p:nvGrpSpPr>
          <p:cNvPr id="21" name="Group 23"/>
          <p:cNvGrpSpPr/>
          <p:nvPr/>
        </p:nvGrpSpPr>
        <p:grpSpPr>
          <a:xfrm>
            <a:off x="989128" y="3842964"/>
            <a:ext cx="565920" cy="565916"/>
            <a:chOff x="697569" y="3931575"/>
            <a:chExt cx="643552" cy="643548"/>
          </a:xfrm>
        </p:grpSpPr>
        <p:sp>
          <p:nvSpPr>
            <p:cNvPr id="22" name="Oval 24"/>
            <p:cNvSpPr/>
            <p:nvPr/>
          </p:nvSpPr>
          <p:spPr>
            <a:xfrm>
              <a:off x="697569" y="3931575"/>
              <a:ext cx="643552" cy="643548"/>
            </a:xfrm>
            <a:prstGeom prst="ellipse">
              <a:avLst/>
            </a:prstGeom>
            <a:solidFill>
              <a:srgbClr val="15B0E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ko-KR" altLang="en-US" sz="3200">
                <a:solidFill>
                  <a:prstClr val="white"/>
                </a:solidFill>
              </a:endParaRPr>
            </a:p>
          </p:txBody>
        </p:sp>
        <p:grpSp>
          <p:nvGrpSpPr>
            <p:cNvPr id="23" name="Group 25"/>
            <p:cNvGrpSpPr/>
            <p:nvPr/>
          </p:nvGrpSpPr>
          <p:grpSpPr>
            <a:xfrm>
              <a:off x="852827" y="4063550"/>
              <a:ext cx="333036" cy="379598"/>
              <a:chOff x="4021138" y="1814513"/>
              <a:chExt cx="669925" cy="763588"/>
            </a:xfrm>
            <a:solidFill>
              <a:schemeClr val="bg1"/>
            </a:solidFill>
          </p:grpSpPr>
          <p:sp>
            <p:nvSpPr>
              <p:cNvPr id="24" name="Freeform 26"/>
              <p:cNvSpPr>
                <a:spLocks noEditPoints="1"/>
              </p:cNvSpPr>
              <p:nvPr/>
            </p:nvSpPr>
            <p:spPr bwMode="auto">
              <a:xfrm>
                <a:off x="4140200" y="1938338"/>
                <a:ext cx="431800" cy="639763"/>
              </a:xfrm>
              <a:custGeom>
                <a:avLst/>
                <a:gdLst>
                  <a:gd name="T0" fmla="*/ 96 w 272"/>
                  <a:gd name="T1" fmla="*/ 7 h 403"/>
                  <a:gd name="T2" fmla="*/ 40 w 272"/>
                  <a:gd name="T3" fmla="*/ 40 h 403"/>
                  <a:gd name="T4" fmla="*/ 5 w 272"/>
                  <a:gd name="T5" fmla="*/ 97 h 403"/>
                  <a:gd name="T6" fmla="*/ 1 w 272"/>
                  <a:gd name="T7" fmla="*/ 148 h 403"/>
                  <a:gd name="T8" fmla="*/ 29 w 272"/>
                  <a:gd name="T9" fmla="*/ 232 h 403"/>
                  <a:gd name="T10" fmla="*/ 55 w 272"/>
                  <a:gd name="T11" fmla="*/ 273 h 403"/>
                  <a:gd name="T12" fmla="*/ 63 w 272"/>
                  <a:gd name="T13" fmla="*/ 314 h 403"/>
                  <a:gd name="T14" fmla="*/ 55 w 272"/>
                  <a:gd name="T15" fmla="*/ 329 h 403"/>
                  <a:gd name="T16" fmla="*/ 55 w 272"/>
                  <a:gd name="T17" fmla="*/ 349 h 403"/>
                  <a:gd name="T18" fmla="*/ 55 w 272"/>
                  <a:gd name="T19" fmla="*/ 364 h 403"/>
                  <a:gd name="T20" fmla="*/ 61 w 272"/>
                  <a:gd name="T21" fmla="*/ 384 h 403"/>
                  <a:gd name="T22" fmla="*/ 80 w 272"/>
                  <a:gd name="T23" fmla="*/ 402 h 403"/>
                  <a:gd name="T24" fmla="*/ 189 w 272"/>
                  <a:gd name="T25" fmla="*/ 403 h 403"/>
                  <a:gd name="T26" fmla="*/ 206 w 272"/>
                  <a:gd name="T27" fmla="*/ 387 h 403"/>
                  <a:gd name="T28" fmla="*/ 217 w 272"/>
                  <a:gd name="T29" fmla="*/ 370 h 403"/>
                  <a:gd name="T30" fmla="*/ 217 w 272"/>
                  <a:gd name="T31" fmla="*/ 349 h 403"/>
                  <a:gd name="T32" fmla="*/ 217 w 272"/>
                  <a:gd name="T33" fmla="*/ 334 h 403"/>
                  <a:gd name="T34" fmla="*/ 212 w 272"/>
                  <a:gd name="T35" fmla="*/ 316 h 403"/>
                  <a:gd name="T36" fmla="*/ 214 w 272"/>
                  <a:gd name="T37" fmla="*/ 278 h 403"/>
                  <a:gd name="T38" fmla="*/ 236 w 272"/>
                  <a:gd name="T39" fmla="*/ 243 h 403"/>
                  <a:gd name="T40" fmla="*/ 269 w 272"/>
                  <a:gd name="T41" fmla="*/ 161 h 403"/>
                  <a:gd name="T42" fmla="*/ 270 w 272"/>
                  <a:gd name="T43" fmla="*/ 110 h 403"/>
                  <a:gd name="T44" fmla="*/ 241 w 272"/>
                  <a:gd name="T45" fmla="*/ 50 h 403"/>
                  <a:gd name="T46" fmla="*/ 189 w 272"/>
                  <a:gd name="T47" fmla="*/ 11 h 403"/>
                  <a:gd name="T48" fmla="*/ 136 w 272"/>
                  <a:gd name="T49" fmla="*/ 0 h 403"/>
                  <a:gd name="T50" fmla="*/ 201 w 272"/>
                  <a:gd name="T51" fmla="*/ 367 h 403"/>
                  <a:gd name="T52" fmla="*/ 202 w 272"/>
                  <a:gd name="T53" fmla="*/ 373 h 403"/>
                  <a:gd name="T54" fmla="*/ 192 w 272"/>
                  <a:gd name="T55" fmla="*/ 385 h 403"/>
                  <a:gd name="T56" fmla="*/ 87 w 272"/>
                  <a:gd name="T57" fmla="*/ 389 h 403"/>
                  <a:gd name="T58" fmla="*/ 79 w 272"/>
                  <a:gd name="T59" fmla="*/ 381 h 403"/>
                  <a:gd name="T60" fmla="*/ 69 w 272"/>
                  <a:gd name="T61" fmla="*/ 370 h 403"/>
                  <a:gd name="T62" fmla="*/ 71 w 272"/>
                  <a:gd name="T63" fmla="*/ 353 h 403"/>
                  <a:gd name="T64" fmla="*/ 70 w 272"/>
                  <a:gd name="T65" fmla="*/ 347 h 403"/>
                  <a:gd name="T66" fmla="*/ 70 w 272"/>
                  <a:gd name="T67" fmla="*/ 332 h 403"/>
                  <a:gd name="T68" fmla="*/ 72 w 272"/>
                  <a:gd name="T69" fmla="*/ 324 h 403"/>
                  <a:gd name="T70" fmla="*/ 203 w 272"/>
                  <a:gd name="T71" fmla="*/ 329 h 403"/>
                  <a:gd name="T72" fmla="*/ 203 w 272"/>
                  <a:gd name="T73" fmla="*/ 347 h 403"/>
                  <a:gd name="T74" fmla="*/ 92 w 272"/>
                  <a:gd name="T75" fmla="*/ 196 h 403"/>
                  <a:gd name="T76" fmla="*/ 148 w 272"/>
                  <a:gd name="T77" fmla="*/ 186 h 403"/>
                  <a:gd name="T78" fmla="*/ 109 w 272"/>
                  <a:gd name="T79" fmla="*/ 310 h 403"/>
                  <a:gd name="T80" fmla="*/ 197 w 272"/>
                  <a:gd name="T81" fmla="*/ 285 h 403"/>
                  <a:gd name="T82" fmla="*/ 185 w 272"/>
                  <a:gd name="T83" fmla="*/ 170 h 403"/>
                  <a:gd name="T84" fmla="*/ 148 w 272"/>
                  <a:gd name="T85" fmla="*/ 168 h 403"/>
                  <a:gd name="T86" fmla="*/ 92 w 272"/>
                  <a:gd name="T87" fmla="*/ 178 h 403"/>
                  <a:gd name="T88" fmla="*/ 77 w 272"/>
                  <a:gd name="T89" fmla="*/ 310 h 403"/>
                  <a:gd name="T90" fmla="*/ 68 w 272"/>
                  <a:gd name="T91" fmla="*/ 265 h 403"/>
                  <a:gd name="T92" fmla="*/ 41 w 272"/>
                  <a:gd name="T93" fmla="*/ 225 h 403"/>
                  <a:gd name="T94" fmla="*/ 15 w 272"/>
                  <a:gd name="T95" fmla="*/ 147 h 403"/>
                  <a:gd name="T96" fmla="*/ 19 w 272"/>
                  <a:gd name="T97" fmla="*/ 101 h 403"/>
                  <a:gd name="T98" fmla="*/ 49 w 272"/>
                  <a:gd name="T99" fmla="*/ 51 h 403"/>
                  <a:gd name="T100" fmla="*/ 99 w 272"/>
                  <a:gd name="T101" fmla="*/ 21 h 403"/>
                  <a:gd name="T102" fmla="*/ 149 w 272"/>
                  <a:gd name="T103" fmla="*/ 16 h 403"/>
                  <a:gd name="T104" fmla="*/ 204 w 272"/>
                  <a:gd name="T105" fmla="*/ 36 h 403"/>
                  <a:gd name="T106" fmla="*/ 244 w 272"/>
                  <a:gd name="T107" fmla="*/ 79 h 403"/>
                  <a:gd name="T108" fmla="*/ 258 w 272"/>
                  <a:gd name="T109" fmla="*/ 138 h 403"/>
                  <a:gd name="T110" fmla="*/ 245 w 272"/>
                  <a:gd name="T111" fmla="*/ 194 h 403"/>
                  <a:gd name="T112" fmla="*/ 208 w 272"/>
                  <a:gd name="T113" fmla="*/ 26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2" h="403">
                    <a:moveTo>
                      <a:pt x="136" y="0"/>
                    </a:moveTo>
                    <a:lnTo>
                      <a:pt x="136" y="0"/>
                    </a:lnTo>
                    <a:lnTo>
                      <a:pt x="122" y="2"/>
                    </a:lnTo>
                    <a:lnTo>
                      <a:pt x="109" y="4"/>
                    </a:lnTo>
                    <a:lnTo>
                      <a:pt x="96" y="7"/>
                    </a:lnTo>
                    <a:lnTo>
                      <a:pt x="83" y="11"/>
                    </a:lnTo>
                    <a:lnTo>
                      <a:pt x="71" y="18"/>
                    </a:lnTo>
                    <a:lnTo>
                      <a:pt x="59" y="24"/>
                    </a:lnTo>
                    <a:lnTo>
                      <a:pt x="49" y="32"/>
                    </a:lnTo>
                    <a:lnTo>
                      <a:pt x="40" y="40"/>
                    </a:lnTo>
                    <a:lnTo>
                      <a:pt x="31" y="50"/>
                    </a:lnTo>
                    <a:lnTo>
                      <a:pt x="22" y="61"/>
                    </a:lnTo>
                    <a:lnTo>
                      <a:pt x="16" y="73"/>
                    </a:lnTo>
                    <a:lnTo>
                      <a:pt x="11" y="85"/>
                    </a:lnTo>
                    <a:lnTo>
                      <a:pt x="5" y="97"/>
                    </a:lnTo>
                    <a:lnTo>
                      <a:pt x="2" y="110"/>
                    </a:lnTo>
                    <a:lnTo>
                      <a:pt x="0" y="124"/>
                    </a:lnTo>
                    <a:lnTo>
                      <a:pt x="0" y="138"/>
                    </a:lnTo>
                    <a:lnTo>
                      <a:pt x="0" y="138"/>
                    </a:lnTo>
                    <a:lnTo>
                      <a:pt x="1" y="148"/>
                    </a:lnTo>
                    <a:lnTo>
                      <a:pt x="3" y="161"/>
                    </a:lnTo>
                    <a:lnTo>
                      <a:pt x="6" y="178"/>
                    </a:lnTo>
                    <a:lnTo>
                      <a:pt x="13" y="198"/>
                    </a:lnTo>
                    <a:lnTo>
                      <a:pt x="22" y="220"/>
                    </a:lnTo>
                    <a:lnTo>
                      <a:pt x="29" y="232"/>
                    </a:lnTo>
                    <a:lnTo>
                      <a:pt x="35" y="243"/>
                    </a:lnTo>
                    <a:lnTo>
                      <a:pt x="44" y="255"/>
                    </a:lnTo>
                    <a:lnTo>
                      <a:pt x="53" y="268"/>
                    </a:lnTo>
                    <a:lnTo>
                      <a:pt x="53" y="268"/>
                    </a:lnTo>
                    <a:lnTo>
                      <a:pt x="55" y="273"/>
                    </a:lnTo>
                    <a:lnTo>
                      <a:pt x="58" y="277"/>
                    </a:lnTo>
                    <a:lnTo>
                      <a:pt x="60" y="289"/>
                    </a:lnTo>
                    <a:lnTo>
                      <a:pt x="62" y="301"/>
                    </a:lnTo>
                    <a:lnTo>
                      <a:pt x="63" y="314"/>
                    </a:lnTo>
                    <a:lnTo>
                      <a:pt x="63" y="314"/>
                    </a:lnTo>
                    <a:lnTo>
                      <a:pt x="59" y="316"/>
                    </a:lnTo>
                    <a:lnTo>
                      <a:pt x="57" y="319"/>
                    </a:lnTo>
                    <a:lnTo>
                      <a:pt x="55" y="323"/>
                    </a:lnTo>
                    <a:lnTo>
                      <a:pt x="55" y="329"/>
                    </a:lnTo>
                    <a:lnTo>
                      <a:pt x="55" y="329"/>
                    </a:lnTo>
                    <a:lnTo>
                      <a:pt x="55" y="334"/>
                    </a:lnTo>
                    <a:lnTo>
                      <a:pt x="58" y="339"/>
                    </a:lnTo>
                    <a:lnTo>
                      <a:pt x="58" y="339"/>
                    </a:lnTo>
                    <a:lnTo>
                      <a:pt x="55" y="344"/>
                    </a:lnTo>
                    <a:lnTo>
                      <a:pt x="55" y="349"/>
                    </a:lnTo>
                    <a:lnTo>
                      <a:pt x="55" y="349"/>
                    </a:lnTo>
                    <a:lnTo>
                      <a:pt x="55" y="355"/>
                    </a:lnTo>
                    <a:lnTo>
                      <a:pt x="58" y="360"/>
                    </a:lnTo>
                    <a:lnTo>
                      <a:pt x="58" y="360"/>
                    </a:lnTo>
                    <a:lnTo>
                      <a:pt x="55" y="364"/>
                    </a:lnTo>
                    <a:lnTo>
                      <a:pt x="55" y="370"/>
                    </a:lnTo>
                    <a:lnTo>
                      <a:pt x="55" y="370"/>
                    </a:lnTo>
                    <a:lnTo>
                      <a:pt x="55" y="375"/>
                    </a:lnTo>
                    <a:lnTo>
                      <a:pt x="57" y="381"/>
                    </a:lnTo>
                    <a:lnTo>
                      <a:pt x="61" y="384"/>
                    </a:lnTo>
                    <a:lnTo>
                      <a:pt x="66" y="387"/>
                    </a:lnTo>
                    <a:lnTo>
                      <a:pt x="66" y="387"/>
                    </a:lnTo>
                    <a:lnTo>
                      <a:pt x="68" y="394"/>
                    </a:lnTo>
                    <a:lnTo>
                      <a:pt x="73" y="399"/>
                    </a:lnTo>
                    <a:lnTo>
                      <a:pt x="80" y="402"/>
                    </a:lnTo>
                    <a:lnTo>
                      <a:pt x="83" y="403"/>
                    </a:lnTo>
                    <a:lnTo>
                      <a:pt x="87" y="403"/>
                    </a:lnTo>
                    <a:lnTo>
                      <a:pt x="185" y="403"/>
                    </a:lnTo>
                    <a:lnTo>
                      <a:pt x="185" y="403"/>
                    </a:lnTo>
                    <a:lnTo>
                      <a:pt x="189" y="403"/>
                    </a:lnTo>
                    <a:lnTo>
                      <a:pt x="192" y="402"/>
                    </a:lnTo>
                    <a:lnTo>
                      <a:pt x="198" y="399"/>
                    </a:lnTo>
                    <a:lnTo>
                      <a:pt x="204" y="394"/>
                    </a:lnTo>
                    <a:lnTo>
                      <a:pt x="206" y="387"/>
                    </a:lnTo>
                    <a:lnTo>
                      <a:pt x="206" y="387"/>
                    </a:lnTo>
                    <a:lnTo>
                      <a:pt x="210" y="384"/>
                    </a:lnTo>
                    <a:lnTo>
                      <a:pt x="215" y="381"/>
                    </a:lnTo>
                    <a:lnTo>
                      <a:pt x="217" y="375"/>
                    </a:lnTo>
                    <a:lnTo>
                      <a:pt x="217" y="370"/>
                    </a:lnTo>
                    <a:lnTo>
                      <a:pt x="217" y="370"/>
                    </a:lnTo>
                    <a:lnTo>
                      <a:pt x="217" y="364"/>
                    </a:lnTo>
                    <a:lnTo>
                      <a:pt x="214" y="360"/>
                    </a:lnTo>
                    <a:lnTo>
                      <a:pt x="214" y="360"/>
                    </a:lnTo>
                    <a:lnTo>
                      <a:pt x="217" y="355"/>
                    </a:lnTo>
                    <a:lnTo>
                      <a:pt x="217" y="349"/>
                    </a:lnTo>
                    <a:lnTo>
                      <a:pt x="217" y="349"/>
                    </a:lnTo>
                    <a:lnTo>
                      <a:pt x="217" y="344"/>
                    </a:lnTo>
                    <a:lnTo>
                      <a:pt x="214" y="339"/>
                    </a:lnTo>
                    <a:lnTo>
                      <a:pt x="214" y="339"/>
                    </a:lnTo>
                    <a:lnTo>
                      <a:pt x="217" y="334"/>
                    </a:lnTo>
                    <a:lnTo>
                      <a:pt x="217" y="329"/>
                    </a:lnTo>
                    <a:lnTo>
                      <a:pt x="217" y="329"/>
                    </a:lnTo>
                    <a:lnTo>
                      <a:pt x="217" y="323"/>
                    </a:lnTo>
                    <a:lnTo>
                      <a:pt x="215" y="319"/>
                    </a:lnTo>
                    <a:lnTo>
                      <a:pt x="212" y="316"/>
                    </a:lnTo>
                    <a:lnTo>
                      <a:pt x="208" y="313"/>
                    </a:lnTo>
                    <a:lnTo>
                      <a:pt x="208" y="313"/>
                    </a:lnTo>
                    <a:lnTo>
                      <a:pt x="209" y="303"/>
                    </a:lnTo>
                    <a:lnTo>
                      <a:pt x="210" y="290"/>
                    </a:lnTo>
                    <a:lnTo>
                      <a:pt x="214" y="278"/>
                    </a:lnTo>
                    <a:lnTo>
                      <a:pt x="216" y="273"/>
                    </a:lnTo>
                    <a:lnTo>
                      <a:pt x="219" y="268"/>
                    </a:lnTo>
                    <a:lnTo>
                      <a:pt x="219" y="268"/>
                    </a:lnTo>
                    <a:lnTo>
                      <a:pt x="228" y="255"/>
                    </a:lnTo>
                    <a:lnTo>
                      <a:pt x="236" y="243"/>
                    </a:lnTo>
                    <a:lnTo>
                      <a:pt x="243" y="232"/>
                    </a:lnTo>
                    <a:lnTo>
                      <a:pt x="249" y="220"/>
                    </a:lnTo>
                    <a:lnTo>
                      <a:pt x="259" y="198"/>
                    </a:lnTo>
                    <a:lnTo>
                      <a:pt x="265" y="178"/>
                    </a:lnTo>
                    <a:lnTo>
                      <a:pt x="269" y="161"/>
                    </a:lnTo>
                    <a:lnTo>
                      <a:pt x="271" y="148"/>
                    </a:lnTo>
                    <a:lnTo>
                      <a:pt x="272" y="138"/>
                    </a:lnTo>
                    <a:lnTo>
                      <a:pt x="272" y="138"/>
                    </a:lnTo>
                    <a:lnTo>
                      <a:pt x="272" y="124"/>
                    </a:lnTo>
                    <a:lnTo>
                      <a:pt x="270" y="110"/>
                    </a:lnTo>
                    <a:lnTo>
                      <a:pt x="266" y="97"/>
                    </a:lnTo>
                    <a:lnTo>
                      <a:pt x="261" y="85"/>
                    </a:lnTo>
                    <a:lnTo>
                      <a:pt x="256" y="73"/>
                    </a:lnTo>
                    <a:lnTo>
                      <a:pt x="249" y="61"/>
                    </a:lnTo>
                    <a:lnTo>
                      <a:pt x="241" y="50"/>
                    </a:lnTo>
                    <a:lnTo>
                      <a:pt x="232" y="40"/>
                    </a:lnTo>
                    <a:lnTo>
                      <a:pt x="222" y="32"/>
                    </a:lnTo>
                    <a:lnTo>
                      <a:pt x="212" y="24"/>
                    </a:lnTo>
                    <a:lnTo>
                      <a:pt x="201" y="18"/>
                    </a:lnTo>
                    <a:lnTo>
                      <a:pt x="189" y="11"/>
                    </a:lnTo>
                    <a:lnTo>
                      <a:pt x="177" y="7"/>
                    </a:lnTo>
                    <a:lnTo>
                      <a:pt x="163" y="4"/>
                    </a:lnTo>
                    <a:lnTo>
                      <a:pt x="150" y="2"/>
                    </a:lnTo>
                    <a:lnTo>
                      <a:pt x="136" y="0"/>
                    </a:lnTo>
                    <a:lnTo>
                      <a:pt x="136" y="0"/>
                    </a:lnTo>
                    <a:close/>
                    <a:moveTo>
                      <a:pt x="203" y="349"/>
                    </a:moveTo>
                    <a:lnTo>
                      <a:pt x="203" y="349"/>
                    </a:lnTo>
                    <a:lnTo>
                      <a:pt x="203" y="351"/>
                    </a:lnTo>
                    <a:lnTo>
                      <a:pt x="201" y="353"/>
                    </a:lnTo>
                    <a:lnTo>
                      <a:pt x="201" y="367"/>
                    </a:lnTo>
                    <a:lnTo>
                      <a:pt x="201" y="367"/>
                    </a:lnTo>
                    <a:lnTo>
                      <a:pt x="203" y="368"/>
                    </a:lnTo>
                    <a:lnTo>
                      <a:pt x="203" y="370"/>
                    </a:lnTo>
                    <a:lnTo>
                      <a:pt x="203" y="370"/>
                    </a:lnTo>
                    <a:lnTo>
                      <a:pt x="202" y="373"/>
                    </a:lnTo>
                    <a:lnTo>
                      <a:pt x="200" y="374"/>
                    </a:lnTo>
                    <a:lnTo>
                      <a:pt x="193" y="381"/>
                    </a:lnTo>
                    <a:lnTo>
                      <a:pt x="193" y="382"/>
                    </a:lnTo>
                    <a:lnTo>
                      <a:pt x="193" y="382"/>
                    </a:lnTo>
                    <a:lnTo>
                      <a:pt x="192" y="385"/>
                    </a:lnTo>
                    <a:lnTo>
                      <a:pt x="191" y="387"/>
                    </a:lnTo>
                    <a:lnTo>
                      <a:pt x="188" y="389"/>
                    </a:lnTo>
                    <a:lnTo>
                      <a:pt x="185" y="389"/>
                    </a:lnTo>
                    <a:lnTo>
                      <a:pt x="87" y="389"/>
                    </a:lnTo>
                    <a:lnTo>
                      <a:pt x="87" y="389"/>
                    </a:lnTo>
                    <a:lnTo>
                      <a:pt x="84" y="389"/>
                    </a:lnTo>
                    <a:lnTo>
                      <a:pt x="82" y="387"/>
                    </a:lnTo>
                    <a:lnTo>
                      <a:pt x="80" y="385"/>
                    </a:lnTo>
                    <a:lnTo>
                      <a:pt x="79" y="382"/>
                    </a:lnTo>
                    <a:lnTo>
                      <a:pt x="79" y="381"/>
                    </a:lnTo>
                    <a:lnTo>
                      <a:pt x="72" y="374"/>
                    </a:lnTo>
                    <a:lnTo>
                      <a:pt x="72" y="374"/>
                    </a:lnTo>
                    <a:lnTo>
                      <a:pt x="70" y="373"/>
                    </a:lnTo>
                    <a:lnTo>
                      <a:pt x="69" y="370"/>
                    </a:lnTo>
                    <a:lnTo>
                      <a:pt x="69" y="370"/>
                    </a:lnTo>
                    <a:lnTo>
                      <a:pt x="69" y="369"/>
                    </a:lnTo>
                    <a:lnTo>
                      <a:pt x="71" y="367"/>
                    </a:lnTo>
                    <a:lnTo>
                      <a:pt x="176" y="367"/>
                    </a:lnTo>
                    <a:lnTo>
                      <a:pt x="176" y="353"/>
                    </a:lnTo>
                    <a:lnTo>
                      <a:pt x="71" y="353"/>
                    </a:lnTo>
                    <a:lnTo>
                      <a:pt x="71" y="353"/>
                    </a:lnTo>
                    <a:lnTo>
                      <a:pt x="69" y="351"/>
                    </a:lnTo>
                    <a:lnTo>
                      <a:pt x="69" y="349"/>
                    </a:lnTo>
                    <a:lnTo>
                      <a:pt x="69" y="349"/>
                    </a:lnTo>
                    <a:lnTo>
                      <a:pt x="70" y="347"/>
                    </a:lnTo>
                    <a:lnTo>
                      <a:pt x="71" y="346"/>
                    </a:lnTo>
                    <a:lnTo>
                      <a:pt x="176" y="346"/>
                    </a:lnTo>
                    <a:lnTo>
                      <a:pt x="176" y="332"/>
                    </a:lnTo>
                    <a:lnTo>
                      <a:pt x="70" y="332"/>
                    </a:lnTo>
                    <a:lnTo>
                      <a:pt x="70" y="332"/>
                    </a:lnTo>
                    <a:lnTo>
                      <a:pt x="69" y="330"/>
                    </a:lnTo>
                    <a:lnTo>
                      <a:pt x="69" y="329"/>
                    </a:lnTo>
                    <a:lnTo>
                      <a:pt x="69" y="329"/>
                    </a:lnTo>
                    <a:lnTo>
                      <a:pt x="70" y="326"/>
                    </a:lnTo>
                    <a:lnTo>
                      <a:pt x="72" y="324"/>
                    </a:lnTo>
                    <a:lnTo>
                      <a:pt x="200" y="324"/>
                    </a:lnTo>
                    <a:lnTo>
                      <a:pt x="200" y="324"/>
                    </a:lnTo>
                    <a:lnTo>
                      <a:pt x="202" y="326"/>
                    </a:lnTo>
                    <a:lnTo>
                      <a:pt x="203" y="329"/>
                    </a:lnTo>
                    <a:lnTo>
                      <a:pt x="203" y="329"/>
                    </a:lnTo>
                    <a:lnTo>
                      <a:pt x="203" y="331"/>
                    </a:lnTo>
                    <a:lnTo>
                      <a:pt x="201" y="332"/>
                    </a:lnTo>
                    <a:lnTo>
                      <a:pt x="201" y="346"/>
                    </a:lnTo>
                    <a:lnTo>
                      <a:pt x="201" y="346"/>
                    </a:lnTo>
                    <a:lnTo>
                      <a:pt x="203" y="347"/>
                    </a:lnTo>
                    <a:lnTo>
                      <a:pt x="203" y="349"/>
                    </a:lnTo>
                    <a:lnTo>
                      <a:pt x="203" y="349"/>
                    </a:lnTo>
                    <a:close/>
                    <a:moveTo>
                      <a:pt x="109" y="310"/>
                    </a:moveTo>
                    <a:lnTo>
                      <a:pt x="90" y="195"/>
                    </a:lnTo>
                    <a:lnTo>
                      <a:pt x="92" y="196"/>
                    </a:lnTo>
                    <a:lnTo>
                      <a:pt x="103" y="186"/>
                    </a:lnTo>
                    <a:lnTo>
                      <a:pt x="114" y="196"/>
                    </a:lnTo>
                    <a:lnTo>
                      <a:pt x="125" y="186"/>
                    </a:lnTo>
                    <a:lnTo>
                      <a:pt x="137" y="196"/>
                    </a:lnTo>
                    <a:lnTo>
                      <a:pt x="148" y="186"/>
                    </a:lnTo>
                    <a:lnTo>
                      <a:pt x="158" y="196"/>
                    </a:lnTo>
                    <a:lnTo>
                      <a:pt x="170" y="186"/>
                    </a:lnTo>
                    <a:lnTo>
                      <a:pt x="181" y="196"/>
                    </a:lnTo>
                    <a:lnTo>
                      <a:pt x="163" y="310"/>
                    </a:lnTo>
                    <a:lnTo>
                      <a:pt x="109" y="310"/>
                    </a:lnTo>
                    <a:close/>
                    <a:moveTo>
                      <a:pt x="208" y="260"/>
                    </a:moveTo>
                    <a:lnTo>
                      <a:pt x="208" y="260"/>
                    </a:lnTo>
                    <a:lnTo>
                      <a:pt x="204" y="265"/>
                    </a:lnTo>
                    <a:lnTo>
                      <a:pt x="202" y="272"/>
                    </a:lnTo>
                    <a:lnTo>
                      <a:pt x="197" y="285"/>
                    </a:lnTo>
                    <a:lnTo>
                      <a:pt x="195" y="299"/>
                    </a:lnTo>
                    <a:lnTo>
                      <a:pt x="194" y="310"/>
                    </a:lnTo>
                    <a:lnTo>
                      <a:pt x="177" y="310"/>
                    </a:lnTo>
                    <a:lnTo>
                      <a:pt x="200" y="172"/>
                    </a:lnTo>
                    <a:lnTo>
                      <a:pt x="185" y="170"/>
                    </a:lnTo>
                    <a:lnTo>
                      <a:pt x="184" y="174"/>
                    </a:lnTo>
                    <a:lnTo>
                      <a:pt x="181" y="178"/>
                    </a:lnTo>
                    <a:lnTo>
                      <a:pt x="170" y="168"/>
                    </a:lnTo>
                    <a:lnTo>
                      <a:pt x="158" y="178"/>
                    </a:lnTo>
                    <a:lnTo>
                      <a:pt x="148" y="168"/>
                    </a:lnTo>
                    <a:lnTo>
                      <a:pt x="137" y="178"/>
                    </a:lnTo>
                    <a:lnTo>
                      <a:pt x="125" y="168"/>
                    </a:lnTo>
                    <a:lnTo>
                      <a:pt x="114" y="178"/>
                    </a:lnTo>
                    <a:lnTo>
                      <a:pt x="103" y="168"/>
                    </a:lnTo>
                    <a:lnTo>
                      <a:pt x="92" y="178"/>
                    </a:lnTo>
                    <a:lnTo>
                      <a:pt x="86" y="173"/>
                    </a:lnTo>
                    <a:lnTo>
                      <a:pt x="86" y="170"/>
                    </a:lnTo>
                    <a:lnTo>
                      <a:pt x="72" y="172"/>
                    </a:lnTo>
                    <a:lnTo>
                      <a:pt x="95" y="310"/>
                    </a:lnTo>
                    <a:lnTo>
                      <a:pt x="77" y="310"/>
                    </a:lnTo>
                    <a:lnTo>
                      <a:pt x="77" y="310"/>
                    </a:lnTo>
                    <a:lnTo>
                      <a:pt x="76" y="299"/>
                    </a:lnTo>
                    <a:lnTo>
                      <a:pt x="74" y="285"/>
                    </a:lnTo>
                    <a:lnTo>
                      <a:pt x="71" y="272"/>
                    </a:lnTo>
                    <a:lnTo>
                      <a:pt x="68" y="265"/>
                    </a:lnTo>
                    <a:lnTo>
                      <a:pt x="63" y="260"/>
                    </a:lnTo>
                    <a:lnTo>
                      <a:pt x="63" y="260"/>
                    </a:lnTo>
                    <a:lnTo>
                      <a:pt x="55" y="248"/>
                    </a:lnTo>
                    <a:lnTo>
                      <a:pt x="47" y="236"/>
                    </a:lnTo>
                    <a:lnTo>
                      <a:pt x="41" y="225"/>
                    </a:lnTo>
                    <a:lnTo>
                      <a:pt x="35" y="214"/>
                    </a:lnTo>
                    <a:lnTo>
                      <a:pt x="27" y="194"/>
                    </a:lnTo>
                    <a:lnTo>
                      <a:pt x="20" y="175"/>
                    </a:lnTo>
                    <a:lnTo>
                      <a:pt x="17" y="159"/>
                    </a:lnTo>
                    <a:lnTo>
                      <a:pt x="15" y="147"/>
                    </a:lnTo>
                    <a:lnTo>
                      <a:pt x="14" y="138"/>
                    </a:lnTo>
                    <a:lnTo>
                      <a:pt x="14" y="138"/>
                    </a:lnTo>
                    <a:lnTo>
                      <a:pt x="14" y="125"/>
                    </a:lnTo>
                    <a:lnTo>
                      <a:pt x="16" y="113"/>
                    </a:lnTo>
                    <a:lnTo>
                      <a:pt x="19" y="101"/>
                    </a:lnTo>
                    <a:lnTo>
                      <a:pt x="23" y="90"/>
                    </a:lnTo>
                    <a:lnTo>
                      <a:pt x="29" y="79"/>
                    </a:lnTo>
                    <a:lnTo>
                      <a:pt x="34" y="69"/>
                    </a:lnTo>
                    <a:lnTo>
                      <a:pt x="42" y="60"/>
                    </a:lnTo>
                    <a:lnTo>
                      <a:pt x="49" y="51"/>
                    </a:lnTo>
                    <a:lnTo>
                      <a:pt x="58" y="43"/>
                    </a:lnTo>
                    <a:lnTo>
                      <a:pt x="68" y="36"/>
                    </a:lnTo>
                    <a:lnTo>
                      <a:pt x="77" y="30"/>
                    </a:lnTo>
                    <a:lnTo>
                      <a:pt x="88" y="24"/>
                    </a:lnTo>
                    <a:lnTo>
                      <a:pt x="99" y="21"/>
                    </a:lnTo>
                    <a:lnTo>
                      <a:pt x="111" y="18"/>
                    </a:lnTo>
                    <a:lnTo>
                      <a:pt x="123" y="16"/>
                    </a:lnTo>
                    <a:lnTo>
                      <a:pt x="136" y="16"/>
                    </a:lnTo>
                    <a:lnTo>
                      <a:pt x="136" y="16"/>
                    </a:lnTo>
                    <a:lnTo>
                      <a:pt x="149" y="16"/>
                    </a:lnTo>
                    <a:lnTo>
                      <a:pt x="161" y="18"/>
                    </a:lnTo>
                    <a:lnTo>
                      <a:pt x="173" y="21"/>
                    </a:lnTo>
                    <a:lnTo>
                      <a:pt x="183" y="24"/>
                    </a:lnTo>
                    <a:lnTo>
                      <a:pt x="194" y="30"/>
                    </a:lnTo>
                    <a:lnTo>
                      <a:pt x="204" y="36"/>
                    </a:lnTo>
                    <a:lnTo>
                      <a:pt x="214" y="43"/>
                    </a:lnTo>
                    <a:lnTo>
                      <a:pt x="222" y="51"/>
                    </a:lnTo>
                    <a:lnTo>
                      <a:pt x="230" y="60"/>
                    </a:lnTo>
                    <a:lnTo>
                      <a:pt x="237" y="69"/>
                    </a:lnTo>
                    <a:lnTo>
                      <a:pt x="244" y="79"/>
                    </a:lnTo>
                    <a:lnTo>
                      <a:pt x="248" y="90"/>
                    </a:lnTo>
                    <a:lnTo>
                      <a:pt x="252" y="101"/>
                    </a:lnTo>
                    <a:lnTo>
                      <a:pt x="256" y="113"/>
                    </a:lnTo>
                    <a:lnTo>
                      <a:pt x="258" y="125"/>
                    </a:lnTo>
                    <a:lnTo>
                      <a:pt x="258" y="138"/>
                    </a:lnTo>
                    <a:lnTo>
                      <a:pt x="258" y="138"/>
                    </a:lnTo>
                    <a:lnTo>
                      <a:pt x="257" y="147"/>
                    </a:lnTo>
                    <a:lnTo>
                      <a:pt x="255" y="159"/>
                    </a:lnTo>
                    <a:lnTo>
                      <a:pt x="251" y="175"/>
                    </a:lnTo>
                    <a:lnTo>
                      <a:pt x="245" y="194"/>
                    </a:lnTo>
                    <a:lnTo>
                      <a:pt x="236" y="214"/>
                    </a:lnTo>
                    <a:lnTo>
                      <a:pt x="231" y="225"/>
                    </a:lnTo>
                    <a:lnTo>
                      <a:pt x="224" y="236"/>
                    </a:lnTo>
                    <a:lnTo>
                      <a:pt x="217" y="248"/>
                    </a:lnTo>
                    <a:lnTo>
                      <a:pt x="208" y="260"/>
                    </a:lnTo>
                    <a:lnTo>
                      <a:pt x="208" y="2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8" tIns="45730" rIns="91458" bIns="45730" numCol="1" anchor="t" anchorCtr="0" compatLnSpc="1"/>
              <a:lstStyle/>
              <a:p>
                <a:pPr defTabSz="1218565"/>
                <a:endParaRPr lang="ko-KR" altLang="en-US" sz="3200">
                  <a:solidFill>
                    <a:prstClr val="black"/>
                  </a:solidFill>
                </a:endParaRPr>
              </a:p>
            </p:txBody>
          </p:sp>
          <p:sp>
            <p:nvSpPr>
              <p:cNvPr id="25" name="Rectangle 27"/>
              <p:cNvSpPr>
                <a:spLocks noChangeArrowheads="1"/>
              </p:cNvSpPr>
              <p:nvPr/>
            </p:nvSpPr>
            <p:spPr bwMode="auto">
              <a:xfrm>
                <a:off x="4338638" y="1814513"/>
                <a:ext cx="23813" cy="682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58" tIns="45730" rIns="91458" bIns="45730" numCol="1" anchor="t" anchorCtr="0" compatLnSpc="1"/>
              <a:lstStyle/>
              <a:p>
                <a:pPr defTabSz="1218565"/>
                <a:endParaRPr lang="ko-KR" altLang="en-US" sz="3200">
                  <a:solidFill>
                    <a:prstClr val="black"/>
                  </a:solidFill>
                </a:endParaRPr>
              </a:p>
            </p:txBody>
          </p:sp>
          <p:sp>
            <p:nvSpPr>
              <p:cNvPr id="26" name="Freeform 28"/>
              <p:cNvSpPr/>
              <p:nvPr/>
            </p:nvSpPr>
            <p:spPr bwMode="auto">
              <a:xfrm>
                <a:off x="4173538" y="1855788"/>
                <a:ext cx="55563" cy="71438"/>
              </a:xfrm>
              <a:custGeom>
                <a:avLst/>
                <a:gdLst>
                  <a:gd name="T0" fmla="*/ 35 w 35"/>
                  <a:gd name="T1" fmla="*/ 37 h 45"/>
                  <a:gd name="T2" fmla="*/ 12 w 35"/>
                  <a:gd name="T3" fmla="*/ 0 h 45"/>
                  <a:gd name="T4" fmla="*/ 0 w 35"/>
                  <a:gd name="T5" fmla="*/ 7 h 45"/>
                  <a:gd name="T6" fmla="*/ 22 w 35"/>
                  <a:gd name="T7" fmla="*/ 45 h 45"/>
                  <a:gd name="T8" fmla="*/ 35 w 35"/>
                  <a:gd name="T9" fmla="*/ 37 h 45"/>
                </a:gdLst>
                <a:ahLst/>
                <a:cxnLst>
                  <a:cxn ang="0">
                    <a:pos x="T0" y="T1"/>
                  </a:cxn>
                  <a:cxn ang="0">
                    <a:pos x="T2" y="T3"/>
                  </a:cxn>
                  <a:cxn ang="0">
                    <a:pos x="T4" y="T5"/>
                  </a:cxn>
                  <a:cxn ang="0">
                    <a:pos x="T6" y="T7"/>
                  </a:cxn>
                  <a:cxn ang="0">
                    <a:pos x="T8" y="T9"/>
                  </a:cxn>
                </a:cxnLst>
                <a:rect l="0" t="0" r="r" b="b"/>
                <a:pathLst>
                  <a:path w="35" h="45">
                    <a:moveTo>
                      <a:pt x="35" y="37"/>
                    </a:moveTo>
                    <a:lnTo>
                      <a:pt x="12" y="0"/>
                    </a:lnTo>
                    <a:lnTo>
                      <a:pt x="0" y="7"/>
                    </a:lnTo>
                    <a:lnTo>
                      <a:pt x="22" y="45"/>
                    </a:lnTo>
                    <a:lnTo>
                      <a:pt x="35"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8" tIns="45730" rIns="91458" bIns="45730" numCol="1" anchor="t" anchorCtr="0" compatLnSpc="1"/>
              <a:lstStyle/>
              <a:p>
                <a:pPr defTabSz="1218565"/>
                <a:endParaRPr lang="ko-KR" altLang="en-US" sz="3200">
                  <a:solidFill>
                    <a:prstClr val="black"/>
                  </a:solidFill>
                </a:endParaRPr>
              </a:p>
            </p:txBody>
          </p:sp>
          <p:sp>
            <p:nvSpPr>
              <p:cNvPr id="27" name="Freeform 29"/>
              <p:cNvSpPr/>
              <p:nvPr/>
            </p:nvSpPr>
            <p:spPr bwMode="auto">
              <a:xfrm>
                <a:off x="4057650" y="1976438"/>
                <a:ext cx="69850" cy="53975"/>
              </a:xfrm>
              <a:custGeom>
                <a:avLst/>
                <a:gdLst>
                  <a:gd name="T0" fmla="*/ 44 w 44"/>
                  <a:gd name="T1" fmla="*/ 22 h 34"/>
                  <a:gd name="T2" fmla="*/ 7 w 44"/>
                  <a:gd name="T3" fmla="*/ 0 h 34"/>
                  <a:gd name="T4" fmla="*/ 0 w 44"/>
                  <a:gd name="T5" fmla="*/ 12 h 34"/>
                  <a:gd name="T6" fmla="*/ 38 w 44"/>
                  <a:gd name="T7" fmla="*/ 34 h 34"/>
                  <a:gd name="T8" fmla="*/ 44 w 44"/>
                  <a:gd name="T9" fmla="*/ 22 h 34"/>
                </a:gdLst>
                <a:ahLst/>
                <a:cxnLst>
                  <a:cxn ang="0">
                    <a:pos x="T0" y="T1"/>
                  </a:cxn>
                  <a:cxn ang="0">
                    <a:pos x="T2" y="T3"/>
                  </a:cxn>
                  <a:cxn ang="0">
                    <a:pos x="T4" y="T5"/>
                  </a:cxn>
                  <a:cxn ang="0">
                    <a:pos x="T6" y="T7"/>
                  </a:cxn>
                  <a:cxn ang="0">
                    <a:pos x="T8" y="T9"/>
                  </a:cxn>
                </a:cxnLst>
                <a:rect l="0" t="0" r="r" b="b"/>
                <a:pathLst>
                  <a:path w="44" h="34">
                    <a:moveTo>
                      <a:pt x="44" y="22"/>
                    </a:moveTo>
                    <a:lnTo>
                      <a:pt x="7" y="0"/>
                    </a:lnTo>
                    <a:lnTo>
                      <a:pt x="0" y="12"/>
                    </a:lnTo>
                    <a:lnTo>
                      <a:pt x="38" y="34"/>
                    </a:lnTo>
                    <a:lnTo>
                      <a:pt x="44"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8" tIns="45730" rIns="91458" bIns="45730" numCol="1" anchor="t" anchorCtr="0" compatLnSpc="1"/>
              <a:lstStyle/>
              <a:p>
                <a:pPr defTabSz="1218565"/>
                <a:endParaRPr lang="ko-KR" altLang="en-US" sz="3200">
                  <a:solidFill>
                    <a:prstClr val="black"/>
                  </a:solidFill>
                </a:endParaRPr>
              </a:p>
            </p:txBody>
          </p:sp>
          <p:sp>
            <p:nvSpPr>
              <p:cNvPr id="28" name="Rectangle 30"/>
              <p:cNvSpPr>
                <a:spLocks noChangeArrowheads="1"/>
              </p:cNvSpPr>
              <p:nvPr/>
            </p:nvSpPr>
            <p:spPr bwMode="auto">
              <a:xfrm>
                <a:off x="4021138" y="2143125"/>
                <a:ext cx="68263"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58" tIns="45730" rIns="91458" bIns="45730" numCol="1" anchor="t" anchorCtr="0" compatLnSpc="1"/>
              <a:lstStyle/>
              <a:p>
                <a:pPr defTabSz="1218565"/>
                <a:endParaRPr lang="ko-KR" altLang="en-US" sz="3200">
                  <a:solidFill>
                    <a:prstClr val="black"/>
                  </a:solidFill>
                </a:endParaRPr>
              </a:p>
            </p:txBody>
          </p:sp>
          <p:sp>
            <p:nvSpPr>
              <p:cNvPr id="29" name="Rectangle 31"/>
              <p:cNvSpPr>
                <a:spLocks noChangeArrowheads="1"/>
              </p:cNvSpPr>
              <p:nvPr/>
            </p:nvSpPr>
            <p:spPr bwMode="auto">
              <a:xfrm>
                <a:off x="4621213" y="2133600"/>
                <a:ext cx="698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58" tIns="45730" rIns="91458" bIns="45730" numCol="1" anchor="t" anchorCtr="0" compatLnSpc="1"/>
              <a:lstStyle/>
              <a:p>
                <a:pPr defTabSz="1218565"/>
                <a:endParaRPr lang="ko-KR" altLang="en-US" sz="3200">
                  <a:solidFill>
                    <a:prstClr val="black"/>
                  </a:solidFill>
                </a:endParaRPr>
              </a:p>
            </p:txBody>
          </p:sp>
          <p:sp>
            <p:nvSpPr>
              <p:cNvPr id="30" name="Freeform 32"/>
              <p:cNvSpPr/>
              <p:nvPr/>
            </p:nvSpPr>
            <p:spPr bwMode="auto">
              <a:xfrm>
                <a:off x="4578350" y="1966913"/>
                <a:ext cx="69850" cy="53975"/>
              </a:xfrm>
              <a:custGeom>
                <a:avLst/>
                <a:gdLst>
                  <a:gd name="T0" fmla="*/ 44 w 44"/>
                  <a:gd name="T1" fmla="*/ 13 h 34"/>
                  <a:gd name="T2" fmla="*/ 38 w 44"/>
                  <a:gd name="T3" fmla="*/ 0 h 34"/>
                  <a:gd name="T4" fmla="*/ 0 w 44"/>
                  <a:gd name="T5" fmla="*/ 22 h 34"/>
                  <a:gd name="T6" fmla="*/ 7 w 44"/>
                  <a:gd name="T7" fmla="*/ 34 h 34"/>
                  <a:gd name="T8" fmla="*/ 44 w 44"/>
                  <a:gd name="T9" fmla="*/ 13 h 34"/>
                </a:gdLst>
                <a:ahLst/>
                <a:cxnLst>
                  <a:cxn ang="0">
                    <a:pos x="T0" y="T1"/>
                  </a:cxn>
                  <a:cxn ang="0">
                    <a:pos x="T2" y="T3"/>
                  </a:cxn>
                  <a:cxn ang="0">
                    <a:pos x="T4" y="T5"/>
                  </a:cxn>
                  <a:cxn ang="0">
                    <a:pos x="T6" y="T7"/>
                  </a:cxn>
                  <a:cxn ang="0">
                    <a:pos x="T8" y="T9"/>
                  </a:cxn>
                </a:cxnLst>
                <a:rect l="0" t="0" r="r" b="b"/>
                <a:pathLst>
                  <a:path w="44" h="34">
                    <a:moveTo>
                      <a:pt x="44" y="13"/>
                    </a:moveTo>
                    <a:lnTo>
                      <a:pt x="38" y="0"/>
                    </a:lnTo>
                    <a:lnTo>
                      <a:pt x="0" y="22"/>
                    </a:lnTo>
                    <a:lnTo>
                      <a:pt x="7" y="34"/>
                    </a:lnTo>
                    <a:lnTo>
                      <a:pt x="44"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8" tIns="45730" rIns="91458" bIns="45730" numCol="1" anchor="t" anchorCtr="0" compatLnSpc="1"/>
              <a:lstStyle/>
              <a:p>
                <a:pPr defTabSz="1218565"/>
                <a:endParaRPr lang="ko-KR" altLang="en-US" sz="3200">
                  <a:solidFill>
                    <a:prstClr val="black"/>
                  </a:solidFill>
                </a:endParaRPr>
              </a:p>
            </p:txBody>
          </p:sp>
          <p:sp>
            <p:nvSpPr>
              <p:cNvPr id="31" name="Freeform 33"/>
              <p:cNvSpPr/>
              <p:nvPr/>
            </p:nvSpPr>
            <p:spPr bwMode="auto">
              <a:xfrm>
                <a:off x="4473575" y="1849438"/>
                <a:ext cx="55563" cy="73025"/>
              </a:xfrm>
              <a:custGeom>
                <a:avLst/>
                <a:gdLst>
                  <a:gd name="T0" fmla="*/ 35 w 35"/>
                  <a:gd name="T1" fmla="*/ 8 h 46"/>
                  <a:gd name="T2" fmla="*/ 23 w 35"/>
                  <a:gd name="T3" fmla="*/ 0 h 46"/>
                  <a:gd name="T4" fmla="*/ 0 w 35"/>
                  <a:gd name="T5" fmla="*/ 38 h 46"/>
                  <a:gd name="T6" fmla="*/ 13 w 35"/>
                  <a:gd name="T7" fmla="*/ 46 h 46"/>
                  <a:gd name="T8" fmla="*/ 35 w 35"/>
                  <a:gd name="T9" fmla="*/ 8 h 46"/>
                </a:gdLst>
                <a:ahLst/>
                <a:cxnLst>
                  <a:cxn ang="0">
                    <a:pos x="T0" y="T1"/>
                  </a:cxn>
                  <a:cxn ang="0">
                    <a:pos x="T2" y="T3"/>
                  </a:cxn>
                  <a:cxn ang="0">
                    <a:pos x="T4" y="T5"/>
                  </a:cxn>
                  <a:cxn ang="0">
                    <a:pos x="T6" y="T7"/>
                  </a:cxn>
                  <a:cxn ang="0">
                    <a:pos x="T8" y="T9"/>
                  </a:cxn>
                </a:cxnLst>
                <a:rect l="0" t="0" r="r" b="b"/>
                <a:pathLst>
                  <a:path w="35" h="46">
                    <a:moveTo>
                      <a:pt x="35" y="8"/>
                    </a:moveTo>
                    <a:lnTo>
                      <a:pt x="23" y="0"/>
                    </a:lnTo>
                    <a:lnTo>
                      <a:pt x="0" y="38"/>
                    </a:lnTo>
                    <a:lnTo>
                      <a:pt x="13" y="46"/>
                    </a:lnTo>
                    <a:lnTo>
                      <a:pt x="35"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8" tIns="45730" rIns="91458" bIns="45730" numCol="1" anchor="t" anchorCtr="0" compatLnSpc="1"/>
              <a:lstStyle/>
              <a:p>
                <a:pPr defTabSz="1218565"/>
                <a:endParaRPr lang="ko-KR" altLang="en-US" sz="3200">
                  <a:solidFill>
                    <a:prstClr val="black"/>
                  </a:solidFill>
                </a:endParaRPr>
              </a:p>
            </p:txBody>
          </p:sp>
          <p:sp>
            <p:nvSpPr>
              <p:cNvPr id="32" name="Freeform 34"/>
              <p:cNvSpPr/>
              <p:nvPr/>
            </p:nvSpPr>
            <p:spPr bwMode="auto">
              <a:xfrm>
                <a:off x="4579938" y="2271713"/>
                <a:ext cx="73025" cy="52388"/>
              </a:xfrm>
              <a:custGeom>
                <a:avLst/>
                <a:gdLst>
                  <a:gd name="T0" fmla="*/ 0 w 46"/>
                  <a:gd name="T1" fmla="*/ 12 h 33"/>
                  <a:gd name="T2" fmla="*/ 38 w 46"/>
                  <a:gd name="T3" fmla="*/ 33 h 33"/>
                  <a:gd name="T4" fmla="*/ 46 w 46"/>
                  <a:gd name="T5" fmla="*/ 22 h 33"/>
                  <a:gd name="T6" fmla="*/ 8 w 46"/>
                  <a:gd name="T7" fmla="*/ 0 h 33"/>
                  <a:gd name="T8" fmla="*/ 0 w 46"/>
                  <a:gd name="T9" fmla="*/ 12 h 33"/>
                </a:gdLst>
                <a:ahLst/>
                <a:cxnLst>
                  <a:cxn ang="0">
                    <a:pos x="T0" y="T1"/>
                  </a:cxn>
                  <a:cxn ang="0">
                    <a:pos x="T2" y="T3"/>
                  </a:cxn>
                  <a:cxn ang="0">
                    <a:pos x="T4" y="T5"/>
                  </a:cxn>
                  <a:cxn ang="0">
                    <a:pos x="T6" y="T7"/>
                  </a:cxn>
                  <a:cxn ang="0">
                    <a:pos x="T8" y="T9"/>
                  </a:cxn>
                </a:cxnLst>
                <a:rect l="0" t="0" r="r" b="b"/>
                <a:pathLst>
                  <a:path w="46" h="33">
                    <a:moveTo>
                      <a:pt x="0" y="12"/>
                    </a:moveTo>
                    <a:lnTo>
                      <a:pt x="38" y="33"/>
                    </a:lnTo>
                    <a:lnTo>
                      <a:pt x="46" y="22"/>
                    </a:lnTo>
                    <a:lnTo>
                      <a:pt x="8" y="0"/>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8" tIns="45730" rIns="91458" bIns="45730" numCol="1" anchor="t" anchorCtr="0" compatLnSpc="1"/>
              <a:lstStyle/>
              <a:p>
                <a:pPr defTabSz="1218565"/>
                <a:endParaRPr lang="ko-KR" altLang="en-US" sz="3200">
                  <a:solidFill>
                    <a:prstClr val="black"/>
                  </a:solidFill>
                </a:endParaRPr>
              </a:p>
            </p:txBody>
          </p:sp>
          <p:sp>
            <p:nvSpPr>
              <p:cNvPr id="33" name="Freeform 35"/>
              <p:cNvSpPr/>
              <p:nvPr/>
            </p:nvSpPr>
            <p:spPr bwMode="auto">
              <a:xfrm>
                <a:off x="4059238" y="2279650"/>
                <a:ext cx="71438" cy="53975"/>
              </a:xfrm>
              <a:custGeom>
                <a:avLst/>
                <a:gdLst>
                  <a:gd name="T0" fmla="*/ 0 w 45"/>
                  <a:gd name="T1" fmla="*/ 22 h 34"/>
                  <a:gd name="T2" fmla="*/ 8 w 45"/>
                  <a:gd name="T3" fmla="*/ 34 h 34"/>
                  <a:gd name="T4" fmla="*/ 45 w 45"/>
                  <a:gd name="T5" fmla="*/ 12 h 34"/>
                  <a:gd name="T6" fmla="*/ 38 w 45"/>
                  <a:gd name="T7" fmla="*/ 0 h 34"/>
                  <a:gd name="T8" fmla="*/ 0 w 45"/>
                  <a:gd name="T9" fmla="*/ 22 h 34"/>
                </a:gdLst>
                <a:ahLst/>
                <a:cxnLst>
                  <a:cxn ang="0">
                    <a:pos x="T0" y="T1"/>
                  </a:cxn>
                  <a:cxn ang="0">
                    <a:pos x="T2" y="T3"/>
                  </a:cxn>
                  <a:cxn ang="0">
                    <a:pos x="T4" y="T5"/>
                  </a:cxn>
                  <a:cxn ang="0">
                    <a:pos x="T6" y="T7"/>
                  </a:cxn>
                  <a:cxn ang="0">
                    <a:pos x="T8" y="T9"/>
                  </a:cxn>
                </a:cxnLst>
                <a:rect l="0" t="0" r="r" b="b"/>
                <a:pathLst>
                  <a:path w="45" h="34">
                    <a:moveTo>
                      <a:pt x="0" y="22"/>
                    </a:moveTo>
                    <a:lnTo>
                      <a:pt x="8" y="34"/>
                    </a:lnTo>
                    <a:lnTo>
                      <a:pt x="45" y="12"/>
                    </a:lnTo>
                    <a:lnTo>
                      <a:pt x="38" y="0"/>
                    </a:lnTo>
                    <a:lnTo>
                      <a:pt x="0"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8" tIns="45730" rIns="91458" bIns="45730" numCol="1" anchor="t" anchorCtr="0" compatLnSpc="1"/>
              <a:lstStyle/>
              <a:p>
                <a:pPr defTabSz="1218565"/>
                <a:endParaRPr lang="ko-KR" altLang="en-US" sz="3200">
                  <a:solidFill>
                    <a:prstClr val="black"/>
                  </a:solidFill>
                </a:endParaRPr>
              </a:p>
            </p:txBody>
          </p:sp>
        </p:grpSp>
      </p:grpSp>
      <p:grpSp>
        <p:nvGrpSpPr>
          <p:cNvPr id="34" name="Group 16"/>
          <p:cNvGrpSpPr/>
          <p:nvPr/>
        </p:nvGrpSpPr>
        <p:grpSpPr>
          <a:xfrm>
            <a:off x="989128" y="1701130"/>
            <a:ext cx="565920" cy="565916"/>
            <a:chOff x="5639395" y="1816197"/>
            <a:chExt cx="1137126" cy="1137122"/>
          </a:xfrm>
        </p:grpSpPr>
        <p:sp>
          <p:nvSpPr>
            <p:cNvPr id="35" name="Oval 17"/>
            <p:cNvSpPr/>
            <p:nvPr/>
          </p:nvSpPr>
          <p:spPr>
            <a:xfrm>
              <a:off x="5639395" y="1816197"/>
              <a:ext cx="1137126" cy="1137122"/>
            </a:xfrm>
            <a:prstGeom prst="ellipse">
              <a:avLst/>
            </a:prstGeom>
            <a:solidFill>
              <a:srgbClr val="41546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ko-KR" altLang="en-US" sz="3200">
                <a:solidFill>
                  <a:prstClr val="white"/>
                </a:solidFill>
              </a:endParaRPr>
            </a:p>
          </p:txBody>
        </p:sp>
        <p:sp>
          <p:nvSpPr>
            <p:cNvPr id="36" name="Freeform 18"/>
            <p:cNvSpPr>
              <a:spLocks noEditPoints="1"/>
            </p:cNvSpPr>
            <p:nvPr/>
          </p:nvSpPr>
          <p:spPr bwMode="auto">
            <a:xfrm>
              <a:off x="5916652" y="2078947"/>
              <a:ext cx="582612" cy="611622"/>
            </a:xfrm>
            <a:custGeom>
              <a:avLst/>
              <a:gdLst>
                <a:gd name="T0" fmla="*/ 449 w 482"/>
                <a:gd name="T1" fmla="*/ 33 h 506"/>
                <a:gd name="T2" fmla="*/ 353 w 482"/>
                <a:gd name="T3" fmla="*/ 120 h 506"/>
                <a:gd name="T4" fmla="*/ 197 w 482"/>
                <a:gd name="T5" fmla="*/ 81 h 506"/>
                <a:gd name="T6" fmla="*/ 58 w 482"/>
                <a:gd name="T7" fmla="*/ 138 h 506"/>
                <a:gd name="T8" fmla="*/ 4 w 482"/>
                <a:gd name="T9" fmla="*/ 315 h 506"/>
                <a:gd name="T10" fmla="*/ 54 w 482"/>
                <a:gd name="T11" fmla="*/ 506 h 506"/>
                <a:gd name="T12" fmla="*/ 197 w 482"/>
                <a:gd name="T13" fmla="*/ 475 h 506"/>
                <a:gd name="T14" fmla="*/ 336 w 482"/>
                <a:gd name="T15" fmla="*/ 418 h 506"/>
                <a:gd name="T16" fmla="*/ 395 w 482"/>
                <a:gd name="T17" fmla="*/ 279 h 506"/>
                <a:gd name="T18" fmla="*/ 404 w 482"/>
                <a:gd name="T19" fmla="*/ 136 h 506"/>
                <a:gd name="T20" fmla="*/ 398 w 482"/>
                <a:gd name="T21" fmla="*/ 74 h 506"/>
                <a:gd name="T22" fmla="*/ 289 w 482"/>
                <a:gd name="T23" fmla="*/ 492 h 506"/>
                <a:gd name="T24" fmla="*/ 373 w 482"/>
                <a:gd name="T25" fmla="*/ 331 h 506"/>
                <a:gd name="T26" fmla="*/ 267 w 482"/>
                <a:gd name="T27" fmla="*/ 447 h 506"/>
                <a:gd name="T28" fmla="*/ 144 w 482"/>
                <a:gd name="T29" fmla="*/ 454 h 506"/>
                <a:gd name="T30" fmla="*/ 27 w 482"/>
                <a:gd name="T31" fmla="*/ 347 h 506"/>
                <a:gd name="T32" fmla="*/ 45 w 482"/>
                <a:gd name="T33" fmla="*/ 177 h 506"/>
                <a:gd name="T34" fmla="*/ 179 w 482"/>
                <a:gd name="T35" fmla="*/ 96 h 506"/>
                <a:gd name="T36" fmla="*/ 325 w 482"/>
                <a:gd name="T37" fmla="*/ 148 h 506"/>
                <a:gd name="T38" fmla="*/ 197 w 482"/>
                <a:gd name="T39" fmla="*/ 130 h 506"/>
                <a:gd name="T40" fmla="*/ 92 w 482"/>
                <a:gd name="T41" fmla="*/ 173 h 506"/>
                <a:gd name="T42" fmla="*/ 51 w 482"/>
                <a:gd name="T43" fmla="*/ 307 h 506"/>
                <a:gd name="T44" fmla="*/ 127 w 482"/>
                <a:gd name="T45" fmla="*/ 409 h 506"/>
                <a:gd name="T46" fmla="*/ 254 w 482"/>
                <a:gd name="T47" fmla="*/ 416 h 506"/>
                <a:gd name="T48" fmla="*/ 339 w 482"/>
                <a:gd name="T49" fmla="*/ 322 h 506"/>
                <a:gd name="T50" fmla="*/ 325 w 482"/>
                <a:gd name="T51" fmla="*/ 203 h 506"/>
                <a:gd name="T52" fmla="*/ 377 w 482"/>
                <a:gd name="T53" fmla="*/ 245 h 506"/>
                <a:gd name="T54" fmla="*/ 222 w 482"/>
                <a:gd name="T55" fmla="*/ 303 h 506"/>
                <a:gd name="T56" fmla="*/ 172 w 482"/>
                <a:gd name="T57" fmla="*/ 303 h 506"/>
                <a:gd name="T58" fmla="*/ 177 w 482"/>
                <a:gd name="T59" fmla="*/ 248 h 506"/>
                <a:gd name="T60" fmla="*/ 211 w 482"/>
                <a:gd name="T61" fmla="*/ 262 h 506"/>
                <a:gd name="T62" fmla="*/ 221 w 482"/>
                <a:gd name="T63" fmla="*/ 272 h 506"/>
                <a:gd name="T64" fmla="*/ 207 w 482"/>
                <a:gd name="T65" fmla="*/ 230 h 506"/>
                <a:gd name="T66" fmla="*/ 148 w 482"/>
                <a:gd name="T67" fmla="*/ 269 h 506"/>
                <a:gd name="T68" fmla="*/ 197 w 482"/>
                <a:gd name="T69" fmla="*/ 327 h 506"/>
                <a:gd name="T70" fmla="*/ 247 w 482"/>
                <a:gd name="T71" fmla="*/ 279 h 506"/>
                <a:gd name="T72" fmla="*/ 285 w 482"/>
                <a:gd name="T73" fmla="*/ 263 h 506"/>
                <a:gd name="T74" fmla="*/ 261 w 482"/>
                <a:gd name="T75" fmla="*/ 341 h 506"/>
                <a:gd name="T76" fmla="*/ 197 w 482"/>
                <a:gd name="T77" fmla="*/ 368 h 506"/>
                <a:gd name="T78" fmla="*/ 133 w 482"/>
                <a:gd name="T79" fmla="*/ 341 h 506"/>
                <a:gd name="T80" fmla="*/ 107 w 482"/>
                <a:gd name="T81" fmla="*/ 270 h 506"/>
                <a:gd name="T82" fmla="*/ 147 w 482"/>
                <a:gd name="T83" fmla="*/ 203 h 506"/>
                <a:gd name="T84" fmla="*/ 223 w 482"/>
                <a:gd name="T85" fmla="*/ 192 h 506"/>
                <a:gd name="T86" fmla="*/ 254 w 482"/>
                <a:gd name="T87" fmla="*/ 191 h 506"/>
                <a:gd name="T88" fmla="*/ 167 w 482"/>
                <a:gd name="T89" fmla="*/ 178 h 506"/>
                <a:gd name="T90" fmla="*/ 101 w 482"/>
                <a:gd name="T91" fmla="*/ 239 h 506"/>
                <a:gd name="T92" fmla="*/ 110 w 482"/>
                <a:gd name="T93" fmla="*/ 336 h 506"/>
                <a:gd name="T94" fmla="*/ 187 w 482"/>
                <a:gd name="T95" fmla="*/ 381 h 506"/>
                <a:gd name="T96" fmla="*/ 255 w 482"/>
                <a:gd name="T97" fmla="*/ 365 h 506"/>
                <a:gd name="T98" fmla="*/ 301 w 482"/>
                <a:gd name="T99" fmla="*/ 288 h 506"/>
                <a:gd name="T100" fmla="*/ 279 w 482"/>
                <a:gd name="T101" fmla="*/ 214 h 506"/>
                <a:gd name="T102" fmla="*/ 332 w 482"/>
                <a:gd name="T103" fmla="*/ 279 h 506"/>
                <a:gd name="T104" fmla="*/ 292 w 482"/>
                <a:gd name="T105" fmla="*/ 374 h 506"/>
                <a:gd name="T106" fmla="*/ 184 w 482"/>
                <a:gd name="T107" fmla="*/ 412 h 506"/>
                <a:gd name="T108" fmla="*/ 85 w 482"/>
                <a:gd name="T109" fmla="*/ 352 h 506"/>
                <a:gd name="T110" fmla="*/ 73 w 482"/>
                <a:gd name="T111" fmla="*/ 228 h 506"/>
                <a:gd name="T112" fmla="*/ 158 w 482"/>
                <a:gd name="T113" fmla="*/ 149 h 506"/>
                <a:gd name="T114" fmla="*/ 270 w 482"/>
                <a:gd name="T115" fmla="*/ 165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2" h="506">
                  <a:moveTo>
                    <a:pt x="404" y="136"/>
                  </a:moveTo>
                  <a:lnTo>
                    <a:pt x="482" y="57"/>
                  </a:lnTo>
                  <a:lnTo>
                    <a:pt x="447" y="45"/>
                  </a:lnTo>
                  <a:lnTo>
                    <a:pt x="449" y="44"/>
                  </a:lnTo>
                  <a:lnTo>
                    <a:pt x="449" y="44"/>
                  </a:lnTo>
                  <a:lnTo>
                    <a:pt x="451" y="42"/>
                  </a:lnTo>
                  <a:lnTo>
                    <a:pt x="451" y="39"/>
                  </a:lnTo>
                  <a:lnTo>
                    <a:pt x="451" y="37"/>
                  </a:lnTo>
                  <a:lnTo>
                    <a:pt x="449" y="33"/>
                  </a:lnTo>
                  <a:lnTo>
                    <a:pt x="449" y="33"/>
                  </a:lnTo>
                  <a:lnTo>
                    <a:pt x="446" y="32"/>
                  </a:lnTo>
                  <a:lnTo>
                    <a:pt x="444" y="32"/>
                  </a:lnTo>
                  <a:lnTo>
                    <a:pt x="441" y="32"/>
                  </a:lnTo>
                  <a:lnTo>
                    <a:pt x="439" y="33"/>
                  </a:lnTo>
                  <a:lnTo>
                    <a:pt x="437" y="36"/>
                  </a:lnTo>
                  <a:lnTo>
                    <a:pt x="425" y="0"/>
                  </a:lnTo>
                  <a:lnTo>
                    <a:pt x="346" y="79"/>
                  </a:lnTo>
                  <a:lnTo>
                    <a:pt x="358" y="114"/>
                  </a:lnTo>
                  <a:lnTo>
                    <a:pt x="353" y="119"/>
                  </a:lnTo>
                  <a:lnTo>
                    <a:pt x="353" y="120"/>
                  </a:lnTo>
                  <a:lnTo>
                    <a:pt x="335" y="137"/>
                  </a:lnTo>
                  <a:lnTo>
                    <a:pt x="335" y="137"/>
                  </a:lnTo>
                  <a:lnTo>
                    <a:pt x="321" y="124"/>
                  </a:lnTo>
                  <a:lnTo>
                    <a:pt x="305" y="113"/>
                  </a:lnTo>
                  <a:lnTo>
                    <a:pt x="289" y="104"/>
                  </a:lnTo>
                  <a:lnTo>
                    <a:pt x="271" y="95"/>
                  </a:lnTo>
                  <a:lnTo>
                    <a:pt x="254" y="90"/>
                  </a:lnTo>
                  <a:lnTo>
                    <a:pt x="236" y="84"/>
                  </a:lnTo>
                  <a:lnTo>
                    <a:pt x="216" y="82"/>
                  </a:lnTo>
                  <a:lnTo>
                    <a:pt x="197" y="81"/>
                  </a:lnTo>
                  <a:lnTo>
                    <a:pt x="197" y="81"/>
                  </a:lnTo>
                  <a:lnTo>
                    <a:pt x="177" y="82"/>
                  </a:lnTo>
                  <a:lnTo>
                    <a:pt x="158" y="84"/>
                  </a:lnTo>
                  <a:lnTo>
                    <a:pt x="140" y="90"/>
                  </a:lnTo>
                  <a:lnTo>
                    <a:pt x="121" y="96"/>
                  </a:lnTo>
                  <a:lnTo>
                    <a:pt x="104" y="104"/>
                  </a:lnTo>
                  <a:lnTo>
                    <a:pt x="88" y="114"/>
                  </a:lnTo>
                  <a:lnTo>
                    <a:pt x="72" y="125"/>
                  </a:lnTo>
                  <a:lnTo>
                    <a:pt x="58" y="138"/>
                  </a:lnTo>
                  <a:lnTo>
                    <a:pt x="58" y="138"/>
                  </a:lnTo>
                  <a:lnTo>
                    <a:pt x="44" y="153"/>
                  </a:lnTo>
                  <a:lnTo>
                    <a:pt x="33" y="169"/>
                  </a:lnTo>
                  <a:lnTo>
                    <a:pt x="22" y="187"/>
                  </a:lnTo>
                  <a:lnTo>
                    <a:pt x="14" y="204"/>
                  </a:lnTo>
                  <a:lnTo>
                    <a:pt x="8" y="221"/>
                  </a:lnTo>
                  <a:lnTo>
                    <a:pt x="4" y="241"/>
                  </a:lnTo>
                  <a:lnTo>
                    <a:pt x="0" y="259"/>
                  </a:lnTo>
                  <a:lnTo>
                    <a:pt x="0" y="279"/>
                  </a:lnTo>
                  <a:lnTo>
                    <a:pt x="0" y="297"/>
                  </a:lnTo>
                  <a:lnTo>
                    <a:pt x="4" y="315"/>
                  </a:lnTo>
                  <a:lnTo>
                    <a:pt x="8" y="335"/>
                  </a:lnTo>
                  <a:lnTo>
                    <a:pt x="14" y="352"/>
                  </a:lnTo>
                  <a:lnTo>
                    <a:pt x="22" y="369"/>
                  </a:lnTo>
                  <a:lnTo>
                    <a:pt x="33" y="387"/>
                  </a:lnTo>
                  <a:lnTo>
                    <a:pt x="44" y="403"/>
                  </a:lnTo>
                  <a:lnTo>
                    <a:pt x="58" y="418"/>
                  </a:lnTo>
                  <a:lnTo>
                    <a:pt x="58" y="418"/>
                  </a:lnTo>
                  <a:lnTo>
                    <a:pt x="66" y="425"/>
                  </a:lnTo>
                  <a:lnTo>
                    <a:pt x="76" y="433"/>
                  </a:lnTo>
                  <a:lnTo>
                    <a:pt x="54" y="506"/>
                  </a:lnTo>
                  <a:lnTo>
                    <a:pt x="115" y="506"/>
                  </a:lnTo>
                  <a:lnTo>
                    <a:pt x="128" y="462"/>
                  </a:lnTo>
                  <a:lnTo>
                    <a:pt x="128" y="462"/>
                  </a:lnTo>
                  <a:lnTo>
                    <a:pt x="144" y="469"/>
                  </a:lnTo>
                  <a:lnTo>
                    <a:pt x="161" y="472"/>
                  </a:lnTo>
                  <a:lnTo>
                    <a:pt x="180" y="474"/>
                  </a:lnTo>
                  <a:lnTo>
                    <a:pt x="197" y="475"/>
                  </a:lnTo>
                  <a:lnTo>
                    <a:pt x="197" y="475"/>
                  </a:lnTo>
                  <a:lnTo>
                    <a:pt x="197" y="475"/>
                  </a:lnTo>
                  <a:lnTo>
                    <a:pt x="197" y="475"/>
                  </a:lnTo>
                  <a:lnTo>
                    <a:pt x="215" y="474"/>
                  </a:lnTo>
                  <a:lnTo>
                    <a:pt x="233" y="472"/>
                  </a:lnTo>
                  <a:lnTo>
                    <a:pt x="249" y="469"/>
                  </a:lnTo>
                  <a:lnTo>
                    <a:pt x="266" y="463"/>
                  </a:lnTo>
                  <a:lnTo>
                    <a:pt x="278" y="506"/>
                  </a:lnTo>
                  <a:lnTo>
                    <a:pt x="338" y="506"/>
                  </a:lnTo>
                  <a:lnTo>
                    <a:pt x="318" y="434"/>
                  </a:lnTo>
                  <a:lnTo>
                    <a:pt x="318" y="434"/>
                  </a:lnTo>
                  <a:lnTo>
                    <a:pt x="328" y="427"/>
                  </a:lnTo>
                  <a:lnTo>
                    <a:pt x="336" y="418"/>
                  </a:lnTo>
                  <a:lnTo>
                    <a:pt x="336" y="418"/>
                  </a:lnTo>
                  <a:lnTo>
                    <a:pt x="350" y="403"/>
                  </a:lnTo>
                  <a:lnTo>
                    <a:pt x="361" y="388"/>
                  </a:lnTo>
                  <a:lnTo>
                    <a:pt x="371" y="371"/>
                  </a:lnTo>
                  <a:lnTo>
                    <a:pt x="379" y="354"/>
                  </a:lnTo>
                  <a:lnTo>
                    <a:pt x="386" y="336"/>
                  </a:lnTo>
                  <a:lnTo>
                    <a:pt x="390" y="316"/>
                  </a:lnTo>
                  <a:lnTo>
                    <a:pt x="393" y="298"/>
                  </a:lnTo>
                  <a:lnTo>
                    <a:pt x="395" y="279"/>
                  </a:lnTo>
                  <a:lnTo>
                    <a:pt x="395" y="279"/>
                  </a:lnTo>
                  <a:lnTo>
                    <a:pt x="393" y="260"/>
                  </a:lnTo>
                  <a:lnTo>
                    <a:pt x="391" y="242"/>
                  </a:lnTo>
                  <a:lnTo>
                    <a:pt x="387" y="225"/>
                  </a:lnTo>
                  <a:lnTo>
                    <a:pt x="382" y="208"/>
                  </a:lnTo>
                  <a:lnTo>
                    <a:pt x="375" y="192"/>
                  </a:lnTo>
                  <a:lnTo>
                    <a:pt x="366" y="176"/>
                  </a:lnTo>
                  <a:lnTo>
                    <a:pt x="357" y="162"/>
                  </a:lnTo>
                  <a:lnTo>
                    <a:pt x="345" y="148"/>
                  </a:lnTo>
                  <a:lnTo>
                    <a:pt x="369" y="124"/>
                  </a:lnTo>
                  <a:lnTo>
                    <a:pt x="404" y="136"/>
                  </a:lnTo>
                  <a:close/>
                  <a:moveTo>
                    <a:pt x="456" y="64"/>
                  </a:moveTo>
                  <a:lnTo>
                    <a:pt x="400" y="120"/>
                  </a:lnTo>
                  <a:lnTo>
                    <a:pt x="379" y="113"/>
                  </a:lnTo>
                  <a:lnTo>
                    <a:pt x="436" y="57"/>
                  </a:lnTo>
                  <a:lnTo>
                    <a:pt x="456" y="64"/>
                  </a:lnTo>
                  <a:close/>
                  <a:moveTo>
                    <a:pt x="370" y="103"/>
                  </a:moveTo>
                  <a:lnTo>
                    <a:pt x="362" y="82"/>
                  </a:lnTo>
                  <a:lnTo>
                    <a:pt x="418" y="26"/>
                  </a:lnTo>
                  <a:lnTo>
                    <a:pt x="426" y="46"/>
                  </a:lnTo>
                  <a:lnTo>
                    <a:pt x="398" y="74"/>
                  </a:lnTo>
                  <a:lnTo>
                    <a:pt x="370" y="103"/>
                  </a:lnTo>
                  <a:close/>
                  <a:moveTo>
                    <a:pt x="104" y="492"/>
                  </a:moveTo>
                  <a:lnTo>
                    <a:pt x="74" y="492"/>
                  </a:lnTo>
                  <a:lnTo>
                    <a:pt x="88" y="443"/>
                  </a:lnTo>
                  <a:lnTo>
                    <a:pt x="88" y="443"/>
                  </a:lnTo>
                  <a:lnTo>
                    <a:pt x="101" y="450"/>
                  </a:lnTo>
                  <a:lnTo>
                    <a:pt x="114" y="457"/>
                  </a:lnTo>
                  <a:lnTo>
                    <a:pt x="104" y="492"/>
                  </a:lnTo>
                  <a:close/>
                  <a:moveTo>
                    <a:pt x="319" y="492"/>
                  </a:moveTo>
                  <a:lnTo>
                    <a:pt x="289" y="492"/>
                  </a:lnTo>
                  <a:lnTo>
                    <a:pt x="279" y="458"/>
                  </a:lnTo>
                  <a:lnTo>
                    <a:pt x="279" y="458"/>
                  </a:lnTo>
                  <a:lnTo>
                    <a:pt x="292" y="451"/>
                  </a:lnTo>
                  <a:lnTo>
                    <a:pt x="305" y="443"/>
                  </a:lnTo>
                  <a:lnTo>
                    <a:pt x="319" y="492"/>
                  </a:lnTo>
                  <a:close/>
                  <a:moveTo>
                    <a:pt x="380" y="279"/>
                  </a:moveTo>
                  <a:lnTo>
                    <a:pt x="380" y="279"/>
                  </a:lnTo>
                  <a:lnTo>
                    <a:pt x="379" y="296"/>
                  </a:lnTo>
                  <a:lnTo>
                    <a:pt x="377" y="314"/>
                  </a:lnTo>
                  <a:lnTo>
                    <a:pt x="373" y="331"/>
                  </a:lnTo>
                  <a:lnTo>
                    <a:pt x="366" y="348"/>
                  </a:lnTo>
                  <a:lnTo>
                    <a:pt x="359" y="364"/>
                  </a:lnTo>
                  <a:lnTo>
                    <a:pt x="349" y="380"/>
                  </a:lnTo>
                  <a:lnTo>
                    <a:pt x="338" y="394"/>
                  </a:lnTo>
                  <a:lnTo>
                    <a:pt x="326" y="407"/>
                  </a:lnTo>
                  <a:lnTo>
                    <a:pt x="326" y="407"/>
                  </a:lnTo>
                  <a:lnTo>
                    <a:pt x="314" y="420"/>
                  </a:lnTo>
                  <a:lnTo>
                    <a:pt x="298" y="431"/>
                  </a:lnTo>
                  <a:lnTo>
                    <a:pt x="283" y="439"/>
                  </a:lnTo>
                  <a:lnTo>
                    <a:pt x="267" y="447"/>
                  </a:lnTo>
                  <a:lnTo>
                    <a:pt x="251" y="454"/>
                  </a:lnTo>
                  <a:lnTo>
                    <a:pt x="234" y="458"/>
                  </a:lnTo>
                  <a:lnTo>
                    <a:pt x="215" y="460"/>
                  </a:lnTo>
                  <a:lnTo>
                    <a:pt x="197" y="461"/>
                  </a:lnTo>
                  <a:lnTo>
                    <a:pt x="197" y="461"/>
                  </a:lnTo>
                  <a:lnTo>
                    <a:pt x="197" y="461"/>
                  </a:lnTo>
                  <a:lnTo>
                    <a:pt x="197" y="461"/>
                  </a:lnTo>
                  <a:lnTo>
                    <a:pt x="179" y="460"/>
                  </a:lnTo>
                  <a:lnTo>
                    <a:pt x="161" y="458"/>
                  </a:lnTo>
                  <a:lnTo>
                    <a:pt x="144" y="454"/>
                  </a:lnTo>
                  <a:lnTo>
                    <a:pt x="127" y="447"/>
                  </a:lnTo>
                  <a:lnTo>
                    <a:pt x="110" y="439"/>
                  </a:lnTo>
                  <a:lnTo>
                    <a:pt x="95" y="431"/>
                  </a:lnTo>
                  <a:lnTo>
                    <a:pt x="81" y="420"/>
                  </a:lnTo>
                  <a:lnTo>
                    <a:pt x="67" y="407"/>
                  </a:lnTo>
                  <a:lnTo>
                    <a:pt x="67" y="407"/>
                  </a:lnTo>
                  <a:lnTo>
                    <a:pt x="55" y="394"/>
                  </a:lnTo>
                  <a:lnTo>
                    <a:pt x="45" y="379"/>
                  </a:lnTo>
                  <a:lnTo>
                    <a:pt x="35" y="363"/>
                  </a:lnTo>
                  <a:lnTo>
                    <a:pt x="27" y="347"/>
                  </a:lnTo>
                  <a:lnTo>
                    <a:pt x="22" y="330"/>
                  </a:lnTo>
                  <a:lnTo>
                    <a:pt x="18" y="313"/>
                  </a:lnTo>
                  <a:lnTo>
                    <a:pt x="14" y="296"/>
                  </a:lnTo>
                  <a:lnTo>
                    <a:pt x="14" y="279"/>
                  </a:lnTo>
                  <a:lnTo>
                    <a:pt x="14" y="260"/>
                  </a:lnTo>
                  <a:lnTo>
                    <a:pt x="18" y="243"/>
                  </a:lnTo>
                  <a:lnTo>
                    <a:pt x="22" y="226"/>
                  </a:lnTo>
                  <a:lnTo>
                    <a:pt x="27" y="209"/>
                  </a:lnTo>
                  <a:lnTo>
                    <a:pt x="35" y="193"/>
                  </a:lnTo>
                  <a:lnTo>
                    <a:pt x="45" y="177"/>
                  </a:lnTo>
                  <a:lnTo>
                    <a:pt x="55" y="163"/>
                  </a:lnTo>
                  <a:lnTo>
                    <a:pt x="67" y="149"/>
                  </a:lnTo>
                  <a:lnTo>
                    <a:pt x="67" y="149"/>
                  </a:lnTo>
                  <a:lnTo>
                    <a:pt x="81" y="136"/>
                  </a:lnTo>
                  <a:lnTo>
                    <a:pt x="95" y="125"/>
                  </a:lnTo>
                  <a:lnTo>
                    <a:pt x="110" y="117"/>
                  </a:lnTo>
                  <a:lnTo>
                    <a:pt x="127" y="109"/>
                  </a:lnTo>
                  <a:lnTo>
                    <a:pt x="144" y="103"/>
                  </a:lnTo>
                  <a:lnTo>
                    <a:pt x="161" y="98"/>
                  </a:lnTo>
                  <a:lnTo>
                    <a:pt x="179" y="96"/>
                  </a:lnTo>
                  <a:lnTo>
                    <a:pt x="197" y="95"/>
                  </a:lnTo>
                  <a:lnTo>
                    <a:pt x="197" y="95"/>
                  </a:lnTo>
                  <a:lnTo>
                    <a:pt x="215" y="96"/>
                  </a:lnTo>
                  <a:lnTo>
                    <a:pt x="233" y="98"/>
                  </a:lnTo>
                  <a:lnTo>
                    <a:pt x="250" y="103"/>
                  </a:lnTo>
                  <a:lnTo>
                    <a:pt x="266" y="109"/>
                  </a:lnTo>
                  <a:lnTo>
                    <a:pt x="282" y="115"/>
                  </a:lnTo>
                  <a:lnTo>
                    <a:pt x="297" y="125"/>
                  </a:lnTo>
                  <a:lnTo>
                    <a:pt x="311" y="135"/>
                  </a:lnTo>
                  <a:lnTo>
                    <a:pt x="325" y="148"/>
                  </a:lnTo>
                  <a:lnTo>
                    <a:pt x="301" y="172"/>
                  </a:lnTo>
                  <a:lnTo>
                    <a:pt x="301" y="172"/>
                  </a:lnTo>
                  <a:lnTo>
                    <a:pt x="290" y="162"/>
                  </a:lnTo>
                  <a:lnTo>
                    <a:pt x="279" y="153"/>
                  </a:lnTo>
                  <a:lnTo>
                    <a:pt x="266" y="147"/>
                  </a:lnTo>
                  <a:lnTo>
                    <a:pt x="253" y="140"/>
                  </a:lnTo>
                  <a:lnTo>
                    <a:pt x="240" y="136"/>
                  </a:lnTo>
                  <a:lnTo>
                    <a:pt x="226" y="132"/>
                  </a:lnTo>
                  <a:lnTo>
                    <a:pt x="212" y="131"/>
                  </a:lnTo>
                  <a:lnTo>
                    <a:pt x="197" y="130"/>
                  </a:lnTo>
                  <a:lnTo>
                    <a:pt x="197" y="130"/>
                  </a:lnTo>
                  <a:lnTo>
                    <a:pt x="183" y="131"/>
                  </a:lnTo>
                  <a:lnTo>
                    <a:pt x="168" y="133"/>
                  </a:lnTo>
                  <a:lnTo>
                    <a:pt x="154" y="136"/>
                  </a:lnTo>
                  <a:lnTo>
                    <a:pt x="140" y="140"/>
                  </a:lnTo>
                  <a:lnTo>
                    <a:pt x="127" y="147"/>
                  </a:lnTo>
                  <a:lnTo>
                    <a:pt x="115" y="154"/>
                  </a:lnTo>
                  <a:lnTo>
                    <a:pt x="103" y="163"/>
                  </a:lnTo>
                  <a:lnTo>
                    <a:pt x="92" y="173"/>
                  </a:lnTo>
                  <a:lnTo>
                    <a:pt x="92" y="173"/>
                  </a:lnTo>
                  <a:lnTo>
                    <a:pt x="81" y="185"/>
                  </a:lnTo>
                  <a:lnTo>
                    <a:pt x="73" y="196"/>
                  </a:lnTo>
                  <a:lnTo>
                    <a:pt x="65" y="208"/>
                  </a:lnTo>
                  <a:lnTo>
                    <a:pt x="60" y="222"/>
                  </a:lnTo>
                  <a:lnTo>
                    <a:pt x="54" y="235"/>
                  </a:lnTo>
                  <a:lnTo>
                    <a:pt x="51" y="249"/>
                  </a:lnTo>
                  <a:lnTo>
                    <a:pt x="49" y="263"/>
                  </a:lnTo>
                  <a:lnTo>
                    <a:pt x="49" y="279"/>
                  </a:lnTo>
                  <a:lnTo>
                    <a:pt x="49" y="293"/>
                  </a:lnTo>
                  <a:lnTo>
                    <a:pt x="51" y="307"/>
                  </a:lnTo>
                  <a:lnTo>
                    <a:pt x="54" y="321"/>
                  </a:lnTo>
                  <a:lnTo>
                    <a:pt x="60" y="334"/>
                  </a:lnTo>
                  <a:lnTo>
                    <a:pt x="65" y="348"/>
                  </a:lnTo>
                  <a:lnTo>
                    <a:pt x="73" y="360"/>
                  </a:lnTo>
                  <a:lnTo>
                    <a:pt x="81" y="371"/>
                  </a:lnTo>
                  <a:lnTo>
                    <a:pt x="92" y="383"/>
                  </a:lnTo>
                  <a:lnTo>
                    <a:pt x="92" y="383"/>
                  </a:lnTo>
                  <a:lnTo>
                    <a:pt x="103" y="393"/>
                  </a:lnTo>
                  <a:lnTo>
                    <a:pt x="115" y="402"/>
                  </a:lnTo>
                  <a:lnTo>
                    <a:pt x="127" y="409"/>
                  </a:lnTo>
                  <a:lnTo>
                    <a:pt x="140" y="416"/>
                  </a:lnTo>
                  <a:lnTo>
                    <a:pt x="154" y="420"/>
                  </a:lnTo>
                  <a:lnTo>
                    <a:pt x="168" y="424"/>
                  </a:lnTo>
                  <a:lnTo>
                    <a:pt x="183" y="427"/>
                  </a:lnTo>
                  <a:lnTo>
                    <a:pt x="197" y="427"/>
                  </a:lnTo>
                  <a:lnTo>
                    <a:pt x="197" y="427"/>
                  </a:lnTo>
                  <a:lnTo>
                    <a:pt x="212" y="427"/>
                  </a:lnTo>
                  <a:lnTo>
                    <a:pt x="226" y="424"/>
                  </a:lnTo>
                  <a:lnTo>
                    <a:pt x="240" y="420"/>
                  </a:lnTo>
                  <a:lnTo>
                    <a:pt x="254" y="416"/>
                  </a:lnTo>
                  <a:lnTo>
                    <a:pt x="267" y="409"/>
                  </a:lnTo>
                  <a:lnTo>
                    <a:pt x="280" y="402"/>
                  </a:lnTo>
                  <a:lnTo>
                    <a:pt x="291" y="393"/>
                  </a:lnTo>
                  <a:lnTo>
                    <a:pt x="303" y="383"/>
                  </a:lnTo>
                  <a:lnTo>
                    <a:pt x="303" y="383"/>
                  </a:lnTo>
                  <a:lnTo>
                    <a:pt x="312" y="373"/>
                  </a:lnTo>
                  <a:lnTo>
                    <a:pt x="321" y="361"/>
                  </a:lnTo>
                  <a:lnTo>
                    <a:pt x="329" y="348"/>
                  </a:lnTo>
                  <a:lnTo>
                    <a:pt x="335" y="335"/>
                  </a:lnTo>
                  <a:lnTo>
                    <a:pt x="339" y="322"/>
                  </a:lnTo>
                  <a:lnTo>
                    <a:pt x="343" y="308"/>
                  </a:lnTo>
                  <a:lnTo>
                    <a:pt x="345" y="293"/>
                  </a:lnTo>
                  <a:lnTo>
                    <a:pt x="346" y="279"/>
                  </a:lnTo>
                  <a:lnTo>
                    <a:pt x="346" y="279"/>
                  </a:lnTo>
                  <a:lnTo>
                    <a:pt x="345" y="265"/>
                  </a:lnTo>
                  <a:lnTo>
                    <a:pt x="344" y="252"/>
                  </a:lnTo>
                  <a:lnTo>
                    <a:pt x="341" y="240"/>
                  </a:lnTo>
                  <a:lnTo>
                    <a:pt x="337" y="227"/>
                  </a:lnTo>
                  <a:lnTo>
                    <a:pt x="332" y="215"/>
                  </a:lnTo>
                  <a:lnTo>
                    <a:pt x="325" y="203"/>
                  </a:lnTo>
                  <a:lnTo>
                    <a:pt x="319" y="192"/>
                  </a:lnTo>
                  <a:lnTo>
                    <a:pt x="310" y="182"/>
                  </a:lnTo>
                  <a:lnTo>
                    <a:pt x="335" y="158"/>
                  </a:lnTo>
                  <a:lnTo>
                    <a:pt x="335" y="158"/>
                  </a:lnTo>
                  <a:lnTo>
                    <a:pt x="345" y="171"/>
                  </a:lnTo>
                  <a:lnTo>
                    <a:pt x="355" y="185"/>
                  </a:lnTo>
                  <a:lnTo>
                    <a:pt x="362" y="199"/>
                  </a:lnTo>
                  <a:lnTo>
                    <a:pt x="369" y="214"/>
                  </a:lnTo>
                  <a:lnTo>
                    <a:pt x="374" y="229"/>
                  </a:lnTo>
                  <a:lnTo>
                    <a:pt x="377" y="245"/>
                  </a:lnTo>
                  <a:lnTo>
                    <a:pt x="379" y="261"/>
                  </a:lnTo>
                  <a:lnTo>
                    <a:pt x="380" y="279"/>
                  </a:lnTo>
                  <a:lnTo>
                    <a:pt x="380" y="279"/>
                  </a:lnTo>
                  <a:close/>
                  <a:moveTo>
                    <a:pt x="233" y="279"/>
                  </a:moveTo>
                  <a:lnTo>
                    <a:pt x="233" y="279"/>
                  </a:lnTo>
                  <a:lnTo>
                    <a:pt x="231" y="285"/>
                  </a:lnTo>
                  <a:lnTo>
                    <a:pt x="230" y="292"/>
                  </a:lnTo>
                  <a:lnTo>
                    <a:pt x="226" y="298"/>
                  </a:lnTo>
                  <a:lnTo>
                    <a:pt x="222" y="303"/>
                  </a:lnTo>
                  <a:lnTo>
                    <a:pt x="222" y="303"/>
                  </a:lnTo>
                  <a:lnTo>
                    <a:pt x="216" y="308"/>
                  </a:lnTo>
                  <a:lnTo>
                    <a:pt x="211" y="311"/>
                  </a:lnTo>
                  <a:lnTo>
                    <a:pt x="204" y="313"/>
                  </a:lnTo>
                  <a:lnTo>
                    <a:pt x="197" y="313"/>
                  </a:lnTo>
                  <a:lnTo>
                    <a:pt x="197" y="313"/>
                  </a:lnTo>
                  <a:lnTo>
                    <a:pt x="190" y="313"/>
                  </a:lnTo>
                  <a:lnTo>
                    <a:pt x="184" y="311"/>
                  </a:lnTo>
                  <a:lnTo>
                    <a:pt x="177" y="308"/>
                  </a:lnTo>
                  <a:lnTo>
                    <a:pt x="172" y="303"/>
                  </a:lnTo>
                  <a:lnTo>
                    <a:pt x="172" y="303"/>
                  </a:lnTo>
                  <a:lnTo>
                    <a:pt x="168" y="298"/>
                  </a:lnTo>
                  <a:lnTo>
                    <a:pt x="164" y="292"/>
                  </a:lnTo>
                  <a:lnTo>
                    <a:pt x="162" y="285"/>
                  </a:lnTo>
                  <a:lnTo>
                    <a:pt x="161" y="279"/>
                  </a:lnTo>
                  <a:lnTo>
                    <a:pt x="162" y="271"/>
                  </a:lnTo>
                  <a:lnTo>
                    <a:pt x="164" y="265"/>
                  </a:lnTo>
                  <a:lnTo>
                    <a:pt x="168" y="259"/>
                  </a:lnTo>
                  <a:lnTo>
                    <a:pt x="172" y="253"/>
                  </a:lnTo>
                  <a:lnTo>
                    <a:pt x="172" y="253"/>
                  </a:lnTo>
                  <a:lnTo>
                    <a:pt x="177" y="248"/>
                  </a:lnTo>
                  <a:lnTo>
                    <a:pt x="184" y="245"/>
                  </a:lnTo>
                  <a:lnTo>
                    <a:pt x="190" y="243"/>
                  </a:lnTo>
                  <a:lnTo>
                    <a:pt x="197" y="243"/>
                  </a:lnTo>
                  <a:lnTo>
                    <a:pt x="197" y="243"/>
                  </a:lnTo>
                  <a:lnTo>
                    <a:pt x="203" y="243"/>
                  </a:lnTo>
                  <a:lnTo>
                    <a:pt x="210" y="245"/>
                  </a:lnTo>
                  <a:lnTo>
                    <a:pt x="215" y="248"/>
                  </a:lnTo>
                  <a:lnTo>
                    <a:pt x="221" y="252"/>
                  </a:lnTo>
                  <a:lnTo>
                    <a:pt x="211" y="262"/>
                  </a:lnTo>
                  <a:lnTo>
                    <a:pt x="211" y="262"/>
                  </a:lnTo>
                  <a:lnTo>
                    <a:pt x="209" y="265"/>
                  </a:lnTo>
                  <a:lnTo>
                    <a:pt x="209" y="267"/>
                  </a:lnTo>
                  <a:lnTo>
                    <a:pt x="209" y="270"/>
                  </a:lnTo>
                  <a:lnTo>
                    <a:pt x="211" y="272"/>
                  </a:lnTo>
                  <a:lnTo>
                    <a:pt x="211" y="272"/>
                  </a:lnTo>
                  <a:lnTo>
                    <a:pt x="213" y="273"/>
                  </a:lnTo>
                  <a:lnTo>
                    <a:pt x="215" y="274"/>
                  </a:lnTo>
                  <a:lnTo>
                    <a:pt x="215" y="274"/>
                  </a:lnTo>
                  <a:lnTo>
                    <a:pt x="218" y="273"/>
                  </a:lnTo>
                  <a:lnTo>
                    <a:pt x="221" y="272"/>
                  </a:lnTo>
                  <a:lnTo>
                    <a:pt x="229" y="263"/>
                  </a:lnTo>
                  <a:lnTo>
                    <a:pt x="229" y="263"/>
                  </a:lnTo>
                  <a:lnTo>
                    <a:pt x="231" y="271"/>
                  </a:lnTo>
                  <a:lnTo>
                    <a:pt x="233" y="279"/>
                  </a:lnTo>
                  <a:lnTo>
                    <a:pt x="233" y="279"/>
                  </a:lnTo>
                  <a:close/>
                  <a:moveTo>
                    <a:pt x="230" y="242"/>
                  </a:moveTo>
                  <a:lnTo>
                    <a:pt x="230" y="242"/>
                  </a:lnTo>
                  <a:lnTo>
                    <a:pt x="224" y="236"/>
                  </a:lnTo>
                  <a:lnTo>
                    <a:pt x="215" y="232"/>
                  </a:lnTo>
                  <a:lnTo>
                    <a:pt x="207" y="230"/>
                  </a:lnTo>
                  <a:lnTo>
                    <a:pt x="197" y="229"/>
                  </a:lnTo>
                  <a:lnTo>
                    <a:pt x="197" y="229"/>
                  </a:lnTo>
                  <a:lnTo>
                    <a:pt x="187" y="230"/>
                  </a:lnTo>
                  <a:lnTo>
                    <a:pt x="179" y="232"/>
                  </a:lnTo>
                  <a:lnTo>
                    <a:pt x="170" y="236"/>
                  </a:lnTo>
                  <a:lnTo>
                    <a:pt x="162" y="243"/>
                  </a:lnTo>
                  <a:lnTo>
                    <a:pt x="162" y="243"/>
                  </a:lnTo>
                  <a:lnTo>
                    <a:pt x="156" y="250"/>
                  </a:lnTo>
                  <a:lnTo>
                    <a:pt x="152" y="259"/>
                  </a:lnTo>
                  <a:lnTo>
                    <a:pt x="148" y="269"/>
                  </a:lnTo>
                  <a:lnTo>
                    <a:pt x="147" y="279"/>
                  </a:lnTo>
                  <a:lnTo>
                    <a:pt x="148" y="287"/>
                  </a:lnTo>
                  <a:lnTo>
                    <a:pt x="152" y="297"/>
                  </a:lnTo>
                  <a:lnTo>
                    <a:pt x="156" y="306"/>
                  </a:lnTo>
                  <a:lnTo>
                    <a:pt x="162" y="313"/>
                  </a:lnTo>
                  <a:lnTo>
                    <a:pt x="162" y="313"/>
                  </a:lnTo>
                  <a:lnTo>
                    <a:pt x="170" y="320"/>
                  </a:lnTo>
                  <a:lnTo>
                    <a:pt x="179" y="324"/>
                  </a:lnTo>
                  <a:lnTo>
                    <a:pt x="187" y="327"/>
                  </a:lnTo>
                  <a:lnTo>
                    <a:pt x="197" y="327"/>
                  </a:lnTo>
                  <a:lnTo>
                    <a:pt x="197" y="327"/>
                  </a:lnTo>
                  <a:lnTo>
                    <a:pt x="207" y="327"/>
                  </a:lnTo>
                  <a:lnTo>
                    <a:pt x="216" y="324"/>
                  </a:lnTo>
                  <a:lnTo>
                    <a:pt x="225" y="320"/>
                  </a:lnTo>
                  <a:lnTo>
                    <a:pt x="233" y="313"/>
                  </a:lnTo>
                  <a:lnTo>
                    <a:pt x="233" y="313"/>
                  </a:lnTo>
                  <a:lnTo>
                    <a:pt x="238" y="306"/>
                  </a:lnTo>
                  <a:lnTo>
                    <a:pt x="243" y="297"/>
                  </a:lnTo>
                  <a:lnTo>
                    <a:pt x="245" y="288"/>
                  </a:lnTo>
                  <a:lnTo>
                    <a:pt x="247" y="279"/>
                  </a:lnTo>
                  <a:lnTo>
                    <a:pt x="247" y="279"/>
                  </a:lnTo>
                  <a:lnTo>
                    <a:pt x="247" y="271"/>
                  </a:lnTo>
                  <a:lnTo>
                    <a:pt x="244" y="265"/>
                  </a:lnTo>
                  <a:lnTo>
                    <a:pt x="242" y="259"/>
                  </a:lnTo>
                  <a:lnTo>
                    <a:pt x="240" y="253"/>
                  </a:lnTo>
                  <a:lnTo>
                    <a:pt x="268" y="223"/>
                  </a:lnTo>
                  <a:lnTo>
                    <a:pt x="268" y="223"/>
                  </a:lnTo>
                  <a:lnTo>
                    <a:pt x="277" y="236"/>
                  </a:lnTo>
                  <a:lnTo>
                    <a:pt x="282" y="249"/>
                  </a:lnTo>
                  <a:lnTo>
                    <a:pt x="285" y="263"/>
                  </a:lnTo>
                  <a:lnTo>
                    <a:pt x="287" y="279"/>
                  </a:lnTo>
                  <a:lnTo>
                    <a:pt x="287" y="279"/>
                  </a:lnTo>
                  <a:lnTo>
                    <a:pt x="287" y="287"/>
                  </a:lnTo>
                  <a:lnTo>
                    <a:pt x="285" y="296"/>
                  </a:lnTo>
                  <a:lnTo>
                    <a:pt x="283" y="304"/>
                  </a:lnTo>
                  <a:lnTo>
                    <a:pt x="280" y="312"/>
                  </a:lnTo>
                  <a:lnTo>
                    <a:pt x="277" y="321"/>
                  </a:lnTo>
                  <a:lnTo>
                    <a:pt x="271" y="328"/>
                  </a:lnTo>
                  <a:lnTo>
                    <a:pt x="267" y="335"/>
                  </a:lnTo>
                  <a:lnTo>
                    <a:pt x="261" y="341"/>
                  </a:lnTo>
                  <a:lnTo>
                    <a:pt x="261" y="341"/>
                  </a:lnTo>
                  <a:lnTo>
                    <a:pt x="254" y="348"/>
                  </a:lnTo>
                  <a:lnTo>
                    <a:pt x="247" y="353"/>
                  </a:lnTo>
                  <a:lnTo>
                    <a:pt x="239" y="357"/>
                  </a:lnTo>
                  <a:lnTo>
                    <a:pt x="231" y="361"/>
                  </a:lnTo>
                  <a:lnTo>
                    <a:pt x="223" y="364"/>
                  </a:lnTo>
                  <a:lnTo>
                    <a:pt x="215" y="366"/>
                  </a:lnTo>
                  <a:lnTo>
                    <a:pt x="206" y="367"/>
                  </a:lnTo>
                  <a:lnTo>
                    <a:pt x="197" y="368"/>
                  </a:lnTo>
                  <a:lnTo>
                    <a:pt x="197" y="368"/>
                  </a:lnTo>
                  <a:lnTo>
                    <a:pt x="197" y="368"/>
                  </a:lnTo>
                  <a:lnTo>
                    <a:pt x="197" y="368"/>
                  </a:lnTo>
                  <a:lnTo>
                    <a:pt x="188" y="367"/>
                  </a:lnTo>
                  <a:lnTo>
                    <a:pt x="180" y="366"/>
                  </a:lnTo>
                  <a:lnTo>
                    <a:pt x="171" y="364"/>
                  </a:lnTo>
                  <a:lnTo>
                    <a:pt x="162" y="361"/>
                  </a:lnTo>
                  <a:lnTo>
                    <a:pt x="155" y="357"/>
                  </a:lnTo>
                  <a:lnTo>
                    <a:pt x="147" y="353"/>
                  </a:lnTo>
                  <a:lnTo>
                    <a:pt x="140" y="348"/>
                  </a:lnTo>
                  <a:lnTo>
                    <a:pt x="133" y="341"/>
                  </a:lnTo>
                  <a:lnTo>
                    <a:pt x="133" y="341"/>
                  </a:lnTo>
                  <a:lnTo>
                    <a:pt x="128" y="335"/>
                  </a:lnTo>
                  <a:lnTo>
                    <a:pt x="122" y="327"/>
                  </a:lnTo>
                  <a:lnTo>
                    <a:pt x="118" y="320"/>
                  </a:lnTo>
                  <a:lnTo>
                    <a:pt x="114" y="312"/>
                  </a:lnTo>
                  <a:lnTo>
                    <a:pt x="110" y="303"/>
                  </a:lnTo>
                  <a:lnTo>
                    <a:pt x="109" y="295"/>
                  </a:lnTo>
                  <a:lnTo>
                    <a:pt x="107" y="287"/>
                  </a:lnTo>
                  <a:lnTo>
                    <a:pt x="107" y="279"/>
                  </a:lnTo>
                  <a:lnTo>
                    <a:pt x="107" y="270"/>
                  </a:lnTo>
                  <a:lnTo>
                    <a:pt x="109" y="261"/>
                  </a:lnTo>
                  <a:lnTo>
                    <a:pt x="110" y="253"/>
                  </a:lnTo>
                  <a:lnTo>
                    <a:pt x="114" y="244"/>
                  </a:lnTo>
                  <a:lnTo>
                    <a:pt x="118" y="236"/>
                  </a:lnTo>
                  <a:lnTo>
                    <a:pt x="122" y="229"/>
                  </a:lnTo>
                  <a:lnTo>
                    <a:pt x="128" y="221"/>
                  </a:lnTo>
                  <a:lnTo>
                    <a:pt x="133" y="215"/>
                  </a:lnTo>
                  <a:lnTo>
                    <a:pt x="133" y="215"/>
                  </a:lnTo>
                  <a:lnTo>
                    <a:pt x="141" y="208"/>
                  </a:lnTo>
                  <a:lnTo>
                    <a:pt x="147" y="203"/>
                  </a:lnTo>
                  <a:lnTo>
                    <a:pt x="155" y="199"/>
                  </a:lnTo>
                  <a:lnTo>
                    <a:pt x="162" y="195"/>
                  </a:lnTo>
                  <a:lnTo>
                    <a:pt x="171" y="192"/>
                  </a:lnTo>
                  <a:lnTo>
                    <a:pt x="180" y="190"/>
                  </a:lnTo>
                  <a:lnTo>
                    <a:pt x="188" y="189"/>
                  </a:lnTo>
                  <a:lnTo>
                    <a:pt x="197" y="188"/>
                  </a:lnTo>
                  <a:lnTo>
                    <a:pt x="197" y="188"/>
                  </a:lnTo>
                  <a:lnTo>
                    <a:pt x="206" y="189"/>
                  </a:lnTo>
                  <a:lnTo>
                    <a:pt x="214" y="190"/>
                  </a:lnTo>
                  <a:lnTo>
                    <a:pt x="223" y="192"/>
                  </a:lnTo>
                  <a:lnTo>
                    <a:pt x="230" y="194"/>
                  </a:lnTo>
                  <a:lnTo>
                    <a:pt x="238" y="199"/>
                  </a:lnTo>
                  <a:lnTo>
                    <a:pt x="245" y="203"/>
                  </a:lnTo>
                  <a:lnTo>
                    <a:pt x="253" y="207"/>
                  </a:lnTo>
                  <a:lnTo>
                    <a:pt x="260" y="214"/>
                  </a:lnTo>
                  <a:lnTo>
                    <a:pt x="230" y="242"/>
                  </a:lnTo>
                  <a:close/>
                  <a:moveTo>
                    <a:pt x="269" y="203"/>
                  </a:moveTo>
                  <a:lnTo>
                    <a:pt x="269" y="203"/>
                  </a:lnTo>
                  <a:lnTo>
                    <a:pt x="262" y="196"/>
                  </a:lnTo>
                  <a:lnTo>
                    <a:pt x="254" y="191"/>
                  </a:lnTo>
                  <a:lnTo>
                    <a:pt x="245" y="186"/>
                  </a:lnTo>
                  <a:lnTo>
                    <a:pt x="236" y="181"/>
                  </a:lnTo>
                  <a:lnTo>
                    <a:pt x="227" y="178"/>
                  </a:lnTo>
                  <a:lnTo>
                    <a:pt x="217" y="176"/>
                  </a:lnTo>
                  <a:lnTo>
                    <a:pt x="208" y="175"/>
                  </a:lnTo>
                  <a:lnTo>
                    <a:pt x="197" y="174"/>
                  </a:lnTo>
                  <a:lnTo>
                    <a:pt x="197" y="174"/>
                  </a:lnTo>
                  <a:lnTo>
                    <a:pt x="187" y="175"/>
                  </a:lnTo>
                  <a:lnTo>
                    <a:pt x="176" y="176"/>
                  </a:lnTo>
                  <a:lnTo>
                    <a:pt x="167" y="178"/>
                  </a:lnTo>
                  <a:lnTo>
                    <a:pt x="157" y="182"/>
                  </a:lnTo>
                  <a:lnTo>
                    <a:pt x="148" y="187"/>
                  </a:lnTo>
                  <a:lnTo>
                    <a:pt x="140" y="191"/>
                  </a:lnTo>
                  <a:lnTo>
                    <a:pt x="131" y="198"/>
                  </a:lnTo>
                  <a:lnTo>
                    <a:pt x="123" y="205"/>
                  </a:lnTo>
                  <a:lnTo>
                    <a:pt x="123" y="205"/>
                  </a:lnTo>
                  <a:lnTo>
                    <a:pt x="117" y="213"/>
                  </a:lnTo>
                  <a:lnTo>
                    <a:pt x="110" y="221"/>
                  </a:lnTo>
                  <a:lnTo>
                    <a:pt x="105" y="230"/>
                  </a:lnTo>
                  <a:lnTo>
                    <a:pt x="101" y="239"/>
                  </a:lnTo>
                  <a:lnTo>
                    <a:pt x="98" y="248"/>
                  </a:lnTo>
                  <a:lnTo>
                    <a:pt x="95" y="258"/>
                  </a:lnTo>
                  <a:lnTo>
                    <a:pt x="93" y="268"/>
                  </a:lnTo>
                  <a:lnTo>
                    <a:pt x="93" y="279"/>
                  </a:lnTo>
                  <a:lnTo>
                    <a:pt x="93" y="288"/>
                  </a:lnTo>
                  <a:lnTo>
                    <a:pt x="95" y="298"/>
                  </a:lnTo>
                  <a:lnTo>
                    <a:pt x="98" y="308"/>
                  </a:lnTo>
                  <a:lnTo>
                    <a:pt x="101" y="317"/>
                  </a:lnTo>
                  <a:lnTo>
                    <a:pt x="105" y="326"/>
                  </a:lnTo>
                  <a:lnTo>
                    <a:pt x="110" y="336"/>
                  </a:lnTo>
                  <a:lnTo>
                    <a:pt x="117" y="343"/>
                  </a:lnTo>
                  <a:lnTo>
                    <a:pt x="123" y="352"/>
                  </a:lnTo>
                  <a:lnTo>
                    <a:pt x="123" y="352"/>
                  </a:lnTo>
                  <a:lnTo>
                    <a:pt x="131" y="358"/>
                  </a:lnTo>
                  <a:lnTo>
                    <a:pt x="140" y="365"/>
                  </a:lnTo>
                  <a:lnTo>
                    <a:pt x="148" y="370"/>
                  </a:lnTo>
                  <a:lnTo>
                    <a:pt x="157" y="375"/>
                  </a:lnTo>
                  <a:lnTo>
                    <a:pt x="167" y="378"/>
                  </a:lnTo>
                  <a:lnTo>
                    <a:pt x="176" y="380"/>
                  </a:lnTo>
                  <a:lnTo>
                    <a:pt x="187" y="381"/>
                  </a:lnTo>
                  <a:lnTo>
                    <a:pt x="197" y="382"/>
                  </a:lnTo>
                  <a:lnTo>
                    <a:pt x="197" y="382"/>
                  </a:lnTo>
                  <a:lnTo>
                    <a:pt x="197" y="382"/>
                  </a:lnTo>
                  <a:lnTo>
                    <a:pt x="197" y="382"/>
                  </a:lnTo>
                  <a:lnTo>
                    <a:pt x="208" y="381"/>
                  </a:lnTo>
                  <a:lnTo>
                    <a:pt x="217" y="380"/>
                  </a:lnTo>
                  <a:lnTo>
                    <a:pt x="227" y="378"/>
                  </a:lnTo>
                  <a:lnTo>
                    <a:pt x="237" y="375"/>
                  </a:lnTo>
                  <a:lnTo>
                    <a:pt x="247" y="370"/>
                  </a:lnTo>
                  <a:lnTo>
                    <a:pt x="255" y="365"/>
                  </a:lnTo>
                  <a:lnTo>
                    <a:pt x="263" y="358"/>
                  </a:lnTo>
                  <a:lnTo>
                    <a:pt x="270" y="352"/>
                  </a:lnTo>
                  <a:lnTo>
                    <a:pt x="270" y="352"/>
                  </a:lnTo>
                  <a:lnTo>
                    <a:pt x="278" y="344"/>
                  </a:lnTo>
                  <a:lnTo>
                    <a:pt x="283" y="336"/>
                  </a:lnTo>
                  <a:lnTo>
                    <a:pt x="289" y="327"/>
                  </a:lnTo>
                  <a:lnTo>
                    <a:pt x="293" y="317"/>
                  </a:lnTo>
                  <a:lnTo>
                    <a:pt x="296" y="309"/>
                  </a:lnTo>
                  <a:lnTo>
                    <a:pt x="299" y="299"/>
                  </a:lnTo>
                  <a:lnTo>
                    <a:pt x="301" y="288"/>
                  </a:lnTo>
                  <a:lnTo>
                    <a:pt x="301" y="279"/>
                  </a:lnTo>
                  <a:lnTo>
                    <a:pt x="301" y="279"/>
                  </a:lnTo>
                  <a:lnTo>
                    <a:pt x="301" y="269"/>
                  </a:lnTo>
                  <a:lnTo>
                    <a:pt x="299" y="260"/>
                  </a:lnTo>
                  <a:lnTo>
                    <a:pt x="297" y="253"/>
                  </a:lnTo>
                  <a:lnTo>
                    <a:pt x="295" y="244"/>
                  </a:lnTo>
                  <a:lnTo>
                    <a:pt x="292" y="236"/>
                  </a:lnTo>
                  <a:lnTo>
                    <a:pt x="289" y="228"/>
                  </a:lnTo>
                  <a:lnTo>
                    <a:pt x="284" y="221"/>
                  </a:lnTo>
                  <a:lnTo>
                    <a:pt x="279" y="214"/>
                  </a:lnTo>
                  <a:lnTo>
                    <a:pt x="301" y="192"/>
                  </a:lnTo>
                  <a:lnTo>
                    <a:pt x="301" y="192"/>
                  </a:lnTo>
                  <a:lnTo>
                    <a:pt x="308" y="202"/>
                  </a:lnTo>
                  <a:lnTo>
                    <a:pt x="314" y="212"/>
                  </a:lnTo>
                  <a:lnTo>
                    <a:pt x="319" y="221"/>
                  </a:lnTo>
                  <a:lnTo>
                    <a:pt x="323" y="232"/>
                  </a:lnTo>
                  <a:lnTo>
                    <a:pt x="328" y="243"/>
                  </a:lnTo>
                  <a:lnTo>
                    <a:pt x="330" y="255"/>
                  </a:lnTo>
                  <a:lnTo>
                    <a:pt x="331" y="267"/>
                  </a:lnTo>
                  <a:lnTo>
                    <a:pt x="332" y="279"/>
                  </a:lnTo>
                  <a:lnTo>
                    <a:pt x="332" y="279"/>
                  </a:lnTo>
                  <a:lnTo>
                    <a:pt x="331" y="292"/>
                  </a:lnTo>
                  <a:lnTo>
                    <a:pt x="329" y="304"/>
                  </a:lnTo>
                  <a:lnTo>
                    <a:pt x="326" y="317"/>
                  </a:lnTo>
                  <a:lnTo>
                    <a:pt x="321" y="329"/>
                  </a:lnTo>
                  <a:lnTo>
                    <a:pt x="316" y="341"/>
                  </a:lnTo>
                  <a:lnTo>
                    <a:pt x="309" y="353"/>
                  </a:lnTo>
                  <a:lnTo>
                    <a:pt x="302" y="364"/>
                  </a:lnTo>
                  <a:lnTo>
                    <a:pt x="292" y="374"/>
                  </a:lnTo>
                  <a:lnTo>
                    <a:pt x="292" y="374"/>
                  </a:lnTo>
                  <a:lnTo>
                    <a:pt x="282" y="382"/>
                  </a:lnTo>
                  <a:lnTo>
                    <a:pt x="271" y="390"/>
                  </a:lnTo>
                  <a:lnTo>
                    <a:pt x="261" y="397"/>
                  </a:lnTo>
                  <a:lnTo>
                    <a:pt x="249" y="403"/>
                  </a:lnTo>
                  <a:lnTo>
                    <a:pt x="237" y="407"/>
                  </a:lnTo>
                  <a:lnTo>
                    <a:pt x="224" y="410"/>
                  </a:lnTo>
                  <a:lnTo>
                    <a:pt x="211" y="412"/>
                  </a:lnTo>
                  <a:lnTo>
                    <a:pt x="197" y="412"/>
                  </a:lnTo>
                  <a:lnTo>
                    <a:pt x="197" y="412"/>
                  </a:lnTo>
                  <a:lnTo>
                    <a:pt x="184" y="412"/>
                  </a:lnTo>
                  <a:lnTo>
                    <a:pt x="171" y="410"/>
                  </a:lnTo>
                  <a:lnTo>
                    <a:pt x="158" y="407"/>
                  </a:lnTo>
                  <a:lnTo>
                    <a:pt x="146" y="403"/>
                  </a:lnTo>
                  <a:lnTo>
                    <a:pt x="134" y="397"/>
                  </a:lnTo>
                  <a:lnTo>
                    <a:pt x="122" y="390"/>
                  </a:lnTo>
                  <a:lnTo>
                    <a:pt x="112" y="382"/>
                  </a:lnTo>
                  <a:lnTo>
                    <a:pt x="102" y="374"/>
                  </a:lnTo>
                  <a:lnTo>
                    <a:pt x="102" y="374"/>
                  </a:lnTo>
                  <a:lnTo>
                    <a:pt x="93" y="363"/>
                  </a:lnTo>
                  <a:lnTo>
                    <a:pt x="85" y="352"/>
                  </a:lnTo>
                  <a:lnTo>
                    <a:pt x="78" y="341"/>
                  </a:lnTo>
                  <a:lnTo>
                    <a:pt x="73" y="328"/>
                  </a:lnTo>
                  <a:lnTo>
                    <a:pt x="68" y="316"/>
                  </a:lnTo>
                  <a:lnTo>
                    <a:pt x="65" y="303"/>
                  </a:lnTo>
                  <a:lnTo>
                    <a:pt x="63" y="290"/>
                  </a:lnTo>
                  <a:lnTo>
                    <a:pt x="63" y="279"/>
                  </a:lnTo>
                  <a:lnTo>
                    <a:pt x="63" y="266"/>
                  </a:lnTo>
                  <a:lnTo>
                    <a:pt x="65" y="253"/>
                  </a:lnTo>
                  <a:lnTo>
                    <a:pt x="68" y="240"/>
                  </a:lnTo>
                  <a:lnTo>
                    <a:pt x="73" y="228"/>
                  </a:lnTo>
                  <a:lnTo>
                    <a:pt x="78" y="216"/>
                  </a:lnTo>
                  <a:lnTo>
                    <a:pt x="85" y="204"/>
                  </a:lnTo>
                  <a:lnTo>
                    <a:pt x="93" y="193"/>
                  </a:lnTo>
                  <a:lnTo>
                    <a:pt x="102" y="182"/>
                  </a:lnTo>
                  <a:lnTo>
                    <a:pt x="102" y="182"/>
                  </a:lnTo>
                  <a:lnTo>
                    <a:pt x="112" y="174"/>
                  </a:lnTo>
                  <a:lnTo>
                    <a:pt x="122" y="166"/>
                  </a:lnTo>
                  <a:lnTo>
                    <a:pt x="134" y="160"/>
                  </a:lnTo>
                  <a:lnTo>
                    <a:pt x="145" y="153"/>
                  </a:lnTo>
                  <a:lnTo>
                    <a:pt x="158" y="149"/>
                  </a:lnTo>
                  <a:lnTo>
                    <a:pt x="171" y="146"/>
                  </a:lnTo>
                  <a:lnTo>
                    <a:pt x="184" y="145"/>
                  </a:lnTo>
                  <a:lnTo>
                    <a:pt x="197" y="144"/>
                  </a:lnTo>
                  <a:lnTo>
                    <a:pt x="197" y="144"/>
                  </a:lnTo>
                  <a:lnTo>
                    <a:pt x="210" y="145"/>
                  </a:lnTo>
                  <a:lnTo>
                    <a:pt x="223" y="146"/>
                  </a:lnTo>
                  <a:lnTo>
                    <a:pt x="236" y="149"/>
                  </a:lnTo>
                  <a:lnTo>
                    <a:pt x="248" y="153"/>
                  </a:lnTo>
                  <a:lnTo>
                    <a:pt x="260" y="159"/>
                  </a:lnTo>
                  <a:lnTo>
                    <a:pt x="270" y="165"/>
                  </a:lnTo>
                  <a:lnTo>
                    <a:pt x="281" y="173"/>
                  </a:lnTo>
                  <a:lnTo>
                    <a:pt x="291" y="181"/>
                  </a:lnTo>
                  <a:lnTo>
                    <a:pt x="269" y="203"/>
                  </a:lnTo>
                  <a:close/>
                </a:path>
              </a:pathLst>
            </a:custGeom>
            <a:solidFill>
              <a:schemeClr val="bg1"/>
            </a:solidFill>
            <a:ln w="1270" cap="rnd">
              <a:noFill/>
            </a:ln>
          </p:spPr>
          <p:txBody>
            <a:bodyPr vert="horz" wrap="square" lIns="91458" tIns="45730" rIns="91458" bIns="45730" numCol="1" anchor="t" anchorCtr="0" compatLnSpc="1"/>
            <a:lstStyle/>
            <a:p>
              <a:pPr defTabSz="1218565"/>
              <a:endParaRPr lang="ko-KR" altLang="en-US" sz="3200">
                <a:solidFill>
                  <a:prstClr val="black"/>
                </a:solidFill>
              </a:endParaRPr>
            </a:p>
          </p:txBody>
        </p:sp>
      </p:grpSp>
      <p:grpSp>
        <p:nvGrpSpPr>
          <p:cNvPr id="37" name="Group 7"/>
          <p:cNvGrpSpPr/>
          <p:nvPr/>
        </p:nvGrpSpPr>
        <p:grpSpPr>
          <a:xfrm>
            <a:off x="6093883" y="3866883"/>
            <a:ext cx="565920" cy="565916"/>
            <a:chOff x="4003434" y="1816197"/>
            <a:chExt cx="1137126" cy="1137122"/>
          </a:xfrm>
        </p:grpSpPr>
        <p:sp>
          <p:nvSpPr>
            <p:cNvPr id="38" name="Oval 8"/>
            <p:cNvSpPr/>
            <p:nvPr/>
          </p:nvSpPr>
          <p:spPr>
            <a:xfrm>
              <a:off x="4003434" y="1816197"/>
              <a:ext cx="1137126" cy="1137122"/>
            </a:xfrm>
            <a:prstGeom prst="ellipse">
              <a:avLst/>
            </a:prstGeom>
            <a:solidFill>
              <a:srgbClr val="F66F6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ko-KR" altLang="en-US" sz="3200">
                <a:solidFill>
                  <a:srgbClr val="F66F6A"/>
                </a:solidFill>
              </a:endParaRPr>
            </a:p>
          </p:txBody>
        </p:sp>
        <p:grpSp>
          <p:nvGrpSpPr>
            <p:cNvPr id="39" name="Group 9"/>
            <p:cNvGrpSpPr/>
            <p:nvPr/>
          </p:nvGrpSpPr>
          <p:grpSpPr>
            <a:xfrm>
              <a:off x="4291573" y="2157515"/>
              <a:ext cx="560854" cy="454486"/>
              <a:chOff x="5145088" y="3205163"/>
              <a:chExt cx="736600" cy="596900"/>
            </a:xfrm>
            <a:solidFill>
              <a:schemeClr val="bg1"/>
            </a:solidFill>
          </p:grpSpPr>
          <p:sp>
            <p:nvSpPr>
              <p:cNvPr id="40" name="Freeform 10"/>
              <p:cNvSpPr>
                <a:spLocks noEditPoints="1"/>
              </p:cNvSpPr>
              <p:nvPr/>
            </p:nvSpPr>
            <p:spPr bwMode="auto">
              <a:xfrm>
                <a:off x="5145088" y="3205163"/>
                <a:ext cx="736600" cy="596900"/>
              </a:xfrm>
              <a:custGeom>
                <a:avLst/>
                <a:gdLst>
                  <a:gd name="T0" fmla="*/ 464 w 464"/>
                  <a:gd name="T1" fmla="*/ 52 h 376"/>
                  <a:gd name="T2" fmla="*/ 464 w 464"/>
                  <a:gd name="T3" fmla="*/ 0 h 376"/>
                  <a:gd name="T4" fmla="*/ 0 w 464"/>
                  <a:gd name="T5" fmla="*/ 0 h 376"/>
                  <a:gd name="T6" fmla="*/ 0 w 464"/>
                  <a:gd name="T7" fmla="*/ 52 h 376"/>
                  <a:gd name="T8" fmla="*/ 10 w 464"/>
                  <a:gd name="T9" fmla="*/ 52 h 376"/>
                  <a:gd name="T10" fmla="*/ 10 w 464"/>
                  <a:gd name="T11" fmla="*/ 281 h 376"/>
                  <a:gd name="T12" fmla="*/ 0 w 464"/>
                  <a:gd name="T13" fmla="*/ 281 h 376"/>
                  <a:gd name="T14" fmla="*/ 0 w 464"/>
                  <a:gd name="T15" fmla="*/ 320 h 376"/>
                  <a:gd name="T16" fmla="*/ 153 w 464"/>
                  <a:gd name="T17" fmla="*/ 320 h 376"/>
                  <a:gd name="T18" fmla="*/ 115 w 464"/>
                  <a:gd name="T19" fmla="*/ 368 h 376"/>
                  <a:gd name="T20" fmla="*/ 126 w 464"/>
                  <a:gd name="T21" fmla="*/ 376 h 376"/>
                  <a:gd name="T22" fmla="*/ 171 w 464"/>
                  <a:gd name="T23" fmla="*/ 320 h 376"/>
                  <a:gd name="T24" fmla="*/ 224 w 464"/>
                  <a:gd name="T25" fmla="*/ 320 h 376"/>
                  <a:gd name="T26" fmla="*/ 224 w 464"/>
                  <a:gd name="T27" fmla="*/ 372 h 376"/>
                  <a:gd name="T28" fmla="*/ 238 w 464"/>
                  <a:gd name="T29" fmla="*/ 372 h 376"/>
                  <a:gd name="T30" fmla="*/ 238 w 464"/>
                  <a:gd name="T31" fmla="*/ 320 h 376"/>
                  <a:gd name="T32" fmla="*/ 292 w 464"/>
                  <a:gd name="T33" fmla="*/ 320 h 376"/>
                  <a:gd name="T34" fmla="*/ 337 w 464"/>
                  <a:gd name="T35" fmla="*/ 376 h 376"/>
                  <a:gd name="T36" fmla="*/ 348 w 464"/>
                  <a:gd name="T37" fmla="*/ 368 h 376"/>
                  <a:gd name="T38" fmla="*/ 310 w 464"/>
                  <a:gd name="T39" fmla="*/ 320 h 376"/>
                  <a:gd name="T40" fmla="*/ 464 w 464"/>
                  <a:gd name="T41" fmla="*/ 320 h 376"/>
                  <a:gd name="T42" fmla="*/ 464 w 464"/>
                  <a:gd name="T43" fmla="*/ 281 h 376"/>
                  <a:gd name="T44" fmla="*/ 452 w 464"/>
                  <a:gd name="T45" fmla="*/ 281 h 376"/>
                  <a:gd name="T46" fmla="*/ 452 w 464"/>
                  <a:gd name="T47" fmla="*/ 52 h 376"/>
                  <a:gd name="T48" fmla="*/ 464 w 464"/>
                  <a:gd name="T49" fmla="*/ 52 h 376"/>
                  <a:gd name="T50" fmla="*/ 449 w 464"/>
                  <a:gd name="T51" fmla="*/ 306 h 376"/>
                  <a:gd name="T52" fmla="*/ 14 w 464"/>
                  <a:gd name="T53" fmla="*/ 306 h 376"/>
                  <a:gd name="T54" fmla="*/ 14 w 464"/>
                  <a:gd name="T55" fmla="*/ 295 h 376"/>
                  <a:gd name="T56" fmla="*/ 449 w 464"/>
                  <a:gd name="T57" fmla="*/ 295 h 376"/>
                  <a:gd name="T58" fmla="*/ 449 w 464"/>
                  <a:gd name="T59" fmla="*/ 306 h 376"/>
                  <a:gd name="T60" fmla="*/ 14 w 464"/>
                  <a:gd name="T61" fmla="*/ 14 h 376"/>
                  <a:gd name="T62" fmla="*/ 449 w 464"/>
                  <a:gd name="T63" fmla="*/ 14 h 376"/>
                  <a:gd name="T64" fmla="*/ 449 w 464"/>
                  <a:gd name="T65" fmla="*/ 38 h 376"/>
                  <a:gd name="T66" fmla="*/ 14 w 464"/>
                  <a:gd name="T67" fmla="*/ 38 h 376"/>
                  <a:gd name="T68" fmla="*/ 14 w 464"/>
                  <a:gd name="T69" fmla="*/ 14 h 376"/>
                  <a:gd name="T70" fmla="*/ 438 w 464"/>
                  <a:gd name="T71" fmla="*/ 280 h 376"/>
                  <a:gd name="T72" fmla="*/ 26 w 464"/>
                  <a:gd name="T73" fmla="*/ 280 h 376"/>
                  <a:gd name="T74" fmla="*/ 26 w 464"/>
                  <a:gd name="T75" fmla="*/ 52 h 376"/>
                  <a:gd name="T76" fmla="*/ 438 w 464"/>
                  <a:gd name="T77" fmla="*/ 52 h 376"/>
                  <a:gd name="T78" fmla="*/ 438 w 464"/>
                  <a:gd name="T79" fmla="*/ 28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4" h="376">
                    <a:moveTo>
                      <a:pt x="464" y="52"/>
                    </a:moveTo>
                    <a:lnTo>
                      <a:pt x="464" y="0"/>
                    </a:lnTo>
                    <a:lnTo>
                      <a:pt x="0" y="0"/>
                    </a:lnTo>
                    <a:lnTo>
                      <a:pt x="0" y="52"/>
                    </a:lnTo>
                    <a:lnTo>
                      <a:pt x="10" y="52"/>
                    </a:lnTo>
                    <a:lnTo>
                      <a:pt x="10" y="281"/>
                    </a:lnTo>
                    <a:lnTo>
                      <a:pt x="0" y="281"/>
                    </a:lnTo>
                    <a:lnTo>
                      <a:pt x="0" y="320"/>
                    </a:lnTo>
                    <a:lnTo>
                      <a:pt x="153" y="320"/>
                    </a:lnTo>
                    <a:lnTo>
                      <a:pt x="115" y="368"/>
                    </a:lnTo>
                    <a:lnTo>
                      <a:pt x="126" y="376"/>
                    </a:lnTo>
                    <a:lnTo>
                      <a:pt x="171" y="320"/>
                    </a:lnTo>
                    <a:lnTo>
                      <a:pt x="224" y="320"/>
                    </a:lnTo>
                    <a:lnTo>
                      <a:pt x="224" y="372"/>
                    </a:lnTo>
                    <a:lnTo>
                      <a:pt x="238" y="372"/>
                    </a:lnTo>
                    <a:lnTo>
                      <a:pt x="238" y="320"/>
                    </a:lnTo>
                    <a:lnTo>
                      <a:pt x="292" y="320"/>
                    </a:lnTo>
                    <a:lnTo>
                      <a:pt x="337" y="376"/>
                    </a:lnTo>
                    <a:lnTo>
                      <a:pt x="348" y="368"/>
                    </a:lnTo>
                    <a:lnTo>
                      <a:pt x="310" y="320"/>
                    </a:lnTo>
                    <a:lnTo>
                      <a:pt x="464" y="320"/>
                    </a:lnTo>
                    <a:lnTo>
                      <a:pt x="464" y="281"/>
                    </a:lnTo>
                    <a:lnTo>
                      <a:pt x="452" y="281"/>
                    </a:lnTo>
                    <a:lnTo>
                      <a:pt x="452" y="52"/>
                    </a:lnTo>
                    <a:lnTo>
                      <a:pt x="464" y="52"/>
                    </a:lnTo>
                    <a:close/>
                    <a:moveTo>
                      <a:pt x="449" y="306"/>
                    </a:moveTo>
                    <a:lnTo>
                      <a:pt x="14" y="306"/>
                    </a:lnTo>
                    <a:lnTo>
                      <a:pt x="14" y="295"/>
                    </a:lnTo>
                    <a:lnTo>
                      <a:pt x="449" y="295"/>
                    </a:lnTo>
                    <a:lnTo>
                      <a:pt x="449" y="306"/>
                    </a:lnTo>
                    <a:close/>
                    <a:moveTo>
                      <a:pt x="14" y="14"/>
                    </a:moveTo>
                    <a:lnTo>
                      <a:pt x="449" y="14"/>
                    </a:lnTo>
                    <a:lnTo>
                      <a:pt x="449" y="38"/>
                    </a:lnTo>
                    <a:lnTo>
                      <a:pt x="14" y="38"/>
                    </a:lnTo>
                    <a:lnTo>
                      <a:pt x="14" y="14"/>
                    </a:lnTo>
                    <a:close/>
                    <a:moveTo>
                      <a:pt x="438" y="280"/>
                    </a:moveTo>
                    <a:lnTo>
                      <a:pt x="26" y="280"/>
                    </a:lnTo>
                    <a:lnTo>
                      <a:pt x="26" y="52"/>
                    </a:lnTo>
                    <a:lnTo>
                      <a:pt x="438" y="52"/>
                    </a:lnTo>
                    <a:lnTo>
                      <a:pt x="438" y="280"/>
                    </a:lnTo>
                    <a:close/>
                  </a:path>
                </a:pathLst>
              </a:custGeom>
              <a:grpFill/>
              <a:ln w="1270" cap="rnd">
                <a:noFill/>
                <a:round/>
              </a:ln>
            </p:spPr>
            <p:txBody>
              <a:bodyPr vert="horz" wrap="square" lIns="91458" tIns="45730" rIns="91458" bIns="45730" numCol="1" anchor="t" anchorCtr="0" compatLnSpc="1"/>
              <a:lstStyle/>
              <a:p>
                <a:pPr defTabSz="1218565"/>
                <a:endParaRPr lang="ko-KR" altLang="en-US" sz="3200">
                  <a:solidFill>
                    <a:prstClr val="black"/>
                  </a:solidFill>
                </a:endParaRPr>
              </a:p>
            </p:txBody>
          </p:sp>
          <p:sp>
            <p:nvSpPr>
              <p:cNvPr id="41" name="Freeform 11"/>
              <p:cNvSpPr>
                <a:spLocks noEditPoints="1"/>
              </p:cNvSpPr>
              <p:nvPr/>
            </p:nvSpPr>
            <p:spPr bwMode="auto">
              <a:xfrm>
                <a:off x="5221288" y="3425825"/>
                <a:ext cx="174625" cy="188913"/>
              </a:xfrm>
              <a:custGeom>
                <a:avLst/>
                <a:gdLst>
                  <a:gd name="T0" fmla="*/ 46 w 110"/>
                  <a:gd name="T1" fmla="*/ 119 h 119"/>
                  <a:gd name="T2" fmla="*/ 65 w 110"/>
                  <a:gd name="T3" fmla="*/ 119 h 119"/>
                  <a:gd name="T4" fmla="*/ 78 w 110"/>
                  <a:gd name="T5" fmla="*/ 119 h 119"/>
                  <a:gd name="T6" fmla="*/ 110 w 110"/>
                  <a:gd name="T7" fmla="*/ 119 h 119"/>
                  <a:gd name="T8" fmla="*/ 110 w 110"/>
                  <a:gd name="T9" fmla="*/ 29 h 119"/>
                  <a:gd name="T10" fmla="*/ 78 w 110"/>
                  <a:gd name="T11" fmla="*/ 29 h 119"/>
                  <a:gd name="T12" fmla="*/ 78 w 110"/>
                  <a:gd name="T13" fmla="*/ 0 h 119"/>
                  <a:gd name="T14" fmla="*/ 33 w 110"/>
                  <a:gd name="T15" fmla="*/ 0 h 119"/>
                  <a:gd name="T16" fmla="*/ 33 w 110"/>
                  <a:gd name="T17" fmla="*/ 53 h 119"/>
                  <a:gd name="T18" fmla="*/ 0 w 110"/>
                  <a:gd name="T19" fmla="*/ 53 h 119"/>
                  <a:gd name="T20" fmla="*/ 0 w 110"/>
                  <a:gd name="T21" fmla="*/ 119 h 119"/>
                  <a:gd name="T22" fmla="*/ 33 w 110"/>
                  <a:gd name="T23" fmla="*/ 119 h 119"/>
                  <a:gd name="T24" fmla="*/ 46 w 110"/>
                  <a:gd name="T25" fmla="*/ 119 h 119"/>
                  <a:gd name="T26" fmla="*/ 80 w 110"/>
                  <a:gd name="T27" fmla="*/ 43 h 119"/>
                  <a:gd name="T28" fmla="*/ 96 w 110"/>
                  <a:gd name="T29" fmla="*/ 43 h 119"/>
                  <a:gd name="T30" fmla="*/ 96 w 110"/>
                  <a:gd name="T31" fmla="*/ 105 h 119"/>
                  <a:gd name="T32" fmla="*/ 80 w 110"/>
                  <a:gd name="T33" fmla="*/ 105 h 119"/>
                  <a:gd name="T34" fmla="*/ 80 w 110"/>
                  <a:gd name="T35" fmla="*/ 43 h 119"/>
                  <a:gd name="T36" fmla="*/ 47 w 110"/>
                  <a:gd name="T37" fmla="*/ 14 h 119"/>
                  <a:gd name="T38" fmla="*/ 64 w 110"/>
                  <a:gd name="T39" fmla="*/ 14 h 119"/>
                  <a:gd name="T40" fmla="*/ 64 w 110"/>
                  <a:gd name="T41" fmla="*/ 105 h 119"/>
                  <a:gd name="T42" fmla="*/ 47 w 110"/>
                  <a:gd name="T43" fmla="*/ 105 h 119"/>
                  <a:gd name="T44" fmla="*/ 47 w 110"/>
                  <a:gd name="T45" fmla="*/ 14 h 119"/>
                  <a:gd name="T46" fmla="*/ 32 w 110"/>
                  <a:gd name="T47" fmla="*/ 105 h 119"/>
                  <a:gd name="T48" fmla="*/ 14 w 110"/>
                  <a:gd name="T49" fmla="*/ 105 h 119"/>
                  <a:gd name="T50" fmla="*/ 14 w 110"/>
                  <a:gd name="T51" fmla="*/ 67 h 119"/>
                  <a:gd name="T52" fmla="*/ 32 w 110"/>
                  <a:gd name="T53" fmla="*/ 67 h 119"/>
                  <a:gd name="T54" fmla="*/ 32 w 110"/>
                  <a:gd name="T55" fmla="*/ 10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0" h="119">
                    <a:moveTo>
                      <a:pt x="46" y="119"/>
                    </a:moveTo>
                    <a:lnTo>
                      <a:pt x="65" y="119"/>
                    </a:lnTo>
                    <a:lnTo>
                      <a:pt x="78" y="119"/>
                    </a:lnTo>
                    <a:lnTo>
                      <a:pt x="110" y="119"/>
                    </a:lnTo>
                    <a:lnTo>
                      <a:pt x="110" y="29"/>
                    </a:lnTo>
                    <a:lnTo>
                      <a:pt x="78" y="29"/>
                    </a:lnTo>
                    <a:lnTo>
                      <a:pt x="78" y="0"/>
                    </a:lnTo>
                    <a:lnTo>
                      <a:pt x="33" y="0"/>
                    </a:lnTo>
                    <a:lnTo>
                      <a:pt x="33" y="53"/>
                    </a:lnTo>
                    <a:lnTo>
                      <a:pt x="0" y="53"/>
                    </a:lnTo>
                    <a:lnTo>
                      <a:pt x="0" y="119"/>
                    </a:lnTo>
                    <a:lnTo>
                      <a:pt x="33" y="119"/>
                    </a:lnTo>
                    <a:lnTo>
                      <a:pt x="46" y="119"/>
                    </a:lnTo>
                    <a:close/>
                    <a:moveTo>
                      <a:pt x="80" y="43"/>
                    </a:moveTo>
                    <a:lnTo>
                      <a:pt x="96" y="43"/>
                    </a:lnTo>
                    <a:lnTo>
                      <a:pt x="96" y="105"/>
                    </a:lnTo>
                    <a:lnTo>
                      <a:pt x="80" y="105"/>
                    </a:lnTo>
                    <a:lnTo>
                      <a:pt x="80" y="43"/>
                    </a:lnTo>
                    <a:close/>
                    <a:moveTo>
                      <a:pt x="47" y="14"/>
                    </a:moveTo>
                    <a:lnTo>
                      <a:pt x="64" y="14"/>
                    </a:lnTo>
                    <a:lnTo>
                      <a:pt x="64" y="105"/>
                    </a:lnTo>
                    <a:lnTo>
                      <a:pt x="47" y="105"/>
                    </a:lnTo>
                    <a:lnTo>
                      <a:pt x="47" y="14"/>
                    </a:lnTo>
                    <a:close/>
                    <a:moveTo>
                      <a:pt x="32" y="105"/>
                    </a:moveTo>
                    <a:lnTo>
                      <a:pt x="14" y="105"/>
                    </a:lnTo>
                    <a:lnTo>
                      <a:pt x="14" y="67"/>
                    </a:lnTo>
                    <a:lnTo>
                      <a:pt x="32" y="67"/>
                    </a:lnTo>
                    <a:lnTo>
                      <a:pt x="32" y="105"/>
                    </a:lnTo>
                    <a:close/>
                  </a:path>
                </a:pathLst>
              </a:custGeom>
              <a:grpFill/>
              <a:ln w="1270" cap="rnd">
                <a:noFill/>
                <a:round/>
              </a:ln>
            </p:spPr>
            <p:txBody>
              <a:bodyPr vert="horz" wrap="square" lIns="91458" tIns="45730" rIns="91458" bIns="45730" numCol="1" anchor="t" anchorCtr="0" compatLnSpc="1"/>
              <a:lstStyle/>
              <a:p>
                <a:pPr defTabSz="1218565"/>
                <a:endParaRPr lang="ko-KR" altLang="en-US" sz="3200">
                  <a:solidFill>
                    <a:prstClr val="black"/>
                  </a:solidFill>
                </a:endParaRPr>
              </a:p>
            </p:txBody>
          </p:sp>
          <p:sp>
            <p:nvSpPr>
              <p:cNvPr id="42" name="Freeform 12"/>
              <p:cNvSpPr>
                <a:spLocks noEditPoints="1"/>
              </p:cNvSpPr>
              <p:nvPr/>
            </p:nvSpPr>
            <p:spPr bwMode="auto">
              <a:xfrm>
                <a:off x="5424488" y="3427413"/>
                <a:ext cx="174625" cy="187325"/>
              </a:xfrm>
              <a:custGeom>
                <a:avLst/>
                <a:gdLst>
                  <a:gd name="T0" fmla="*/ 45 w 110"/>
                  <a:gd name="T1" fmla="*/ 118 h 118"/>
                  <a:gd name="T2" fmla="*/ 77 w 110"/>
                  <a:gd name="T3" fmla="*/ 118 h 118"/>
                  <a:gd name="T4" fmla="*/ 77 w 110"/>
                  <a:gd name="T5" fmla="*/ 118 h 118"/>
                  <a:gd name="T6" fmla="*/ 110 w 110"/>
                  <a:gd name="T7" fmla="*/ 118 h 118"/>
                  <a:gd name="T8" fmla="*/ 110 w 110"/>
                  <a:gd name="T9" fmla="*/ 0 h 118"/>
                  <a:gd name="T10" fmla="*/ 64 w 110"/>
                  <a:gd name="T11" fmla="*/ 0 h 118"/>
                  <a:gd name="T12" fmla="*/ 64 w 110"/>
                  <a:gd name="T13" fmla="*/ 39 h 118"/>
                  <a:gd name="T14" fmla="*/ 32 w 110"/>
                  <a:gd name="T15" fmla="*/ 39 h 118"/>
                  <a:gd name="T16" fmla="*/ 32 w 110"/>
                  <a:gd name="T17" fmla="*/ 73 h 118"/>
                  <a:gd name="T18" fmla="*/ 0 w 110"/>
                  <a:gd name="T19" fmla="*/ 73 h 118"/>
                  <a:gd name="T20" fmla="*/ 0 w 110"/>
                  <a:gd name="T21" fmla="*/ 118 h 118"/>
                  <a:gd name="T22" fmla="*/ 32 w 110"/>
                  <a:gd name="T23" fmla="*/ 118 h 118"/>
                  <a:gd name="T24" fmla="*/ 45 w 110"/>
                  <a:gd name="T25" fmla="*/ 118 h 118"/>
                  <a:gd name="T26" fmla="*/ 80 w 110"/>
                  <a:gd name="T27" fmla="*/ 14 h 118"/>
                  <a:gd name="T28" fmla="*/ 96 w 110"/>
                  <a:gd name="T29" fmla="*/ 14 h 118"/>
                  <a:gd name="T30" fmla="*/ 96 w 110"/>
                  <a:gd name="T31" fmla="*/ 104 h 118"/>
                  <a:gd name="T32" fmla="*/ 80 w 110"/>
                  <a:gd name="T33" fmla="*/ 104 h 118"/>
                  <a:gd name="T34" fmla="*/ 80 w 110"/>
                  <a:gd name="T35" fmla="*/ 14 h 118"/>
                  <a:gd name="T36" fmla="*/ 46 w 110"/>
                  <a:gd name="T37" fmla="*/ 53 h 118"/>
                  <a:gd name="T38" fmla="*/ 63 w 110"/>
                  <a:gd name="T39" fmla="*/ 53 h 118"/>
                  <a:gd name="T40" fmla="*/ 63 w 110"/>
                  <a:gd name="T41" fmla="*/ 104 h 118"/>
                  <a:gd name="T42" fmla="*/ 46 w 110"/>
                  <a:gd name="T43" fmla="*/ 104 h 118"/>
                  <a:gd name="T44" fmla="*/ 46 w 110"/>
                  <a:gd name="T45" fmla="*/ 53 h 118"/>
                  <a:gd name="T46" fmla="*/ 31 w 110"/>
                  <a:gd name="T47" fmla="*/ 104 h 118"/>
                  <a:gd name="T48" fmla="*/ 14 w 110"/>
                  <a:gd name="T49" fmla="*/ 104 h 118"/>
                  <a:gd name="T50" fmla="*/ 14 w 110"/>
                  <a:gd name="T51" fmla="*/ 87 h 118"/>
                  <a:gd name="T52" fmla="*/ 31 w 110"/>
                  <a:gd name="T53" fmla="*/ 87 h 118"/>
                  <a:gd name="T54" fmla="*/ 31 w 110"/>
                  <a:gd name="T55" fmla="*/ 10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0" h="118">
                    <a:moveTo>
                      <a:pt x="45" y="118"/>
                    </a:moveTo>
                    <a:lnTo>
                      <a:pt x="77" y="118"/>
                    </a:lnTo>
                    <a:lnTo>
                      <a:pt x="77" y="118"/>
                    </a:lnTo>
                    <a:lnTo>
                      <a:pt x="110" y="118"/>
                    </a:lnTo>
                    <a:lnTo>
                      <a:pt x="110" y="0"/>
                    </a:lnTo>
                    <a:lnTo>
                      <a:pt x="64" y="0"/>
                    </a:lnTo>
                    <a:lnTo>
                      <a:pt x="64" y="39"/>
                    </a:lnTo>
                    <a:lnTo>
                      <a:pt x="32" y="39"/>
                    </a:lnTo>
                    <a:lnTo>
                      <a:pt x="32" y="73"/>
                    </a:lnTo>
                    <a:lnTo>
                      <a:pt x="0" y="73"/>
                    </a:lnTo>
                    <a:lnTo>
                      <a:pt x="0" y="118"/>
                    </a:lnTo>
                    <a:lnTo>
                      <a:pt x="32" y="118"/>
                    </a:lnTo>
                    <a:lnTo>
                      <a:pt x="45" y="118"/>
                    </a:lnTo>
                    <a:close/>
                    <a:moveTo>
                      <a:pt x="80" y="14"/>
                    </a:moveTo>
                    <a:lnTo>
                      <a:pt x="96" y="14"/>
                    </a:lnTo>
                    <a:lnTo>
                      <a:pt x="96" y="104"/>
                    </a:lnTo>
                    <a:lnTo>
                      <a:pt x="80" y="104"/>
                    </a:lnTo>
                    <a:lnTo>
                      <a:pt x="80" y="14"/>
                    </a:lnTo>
                    <a:close/>
                    <a:moveTo>
                      <a:pt x="46" y="53"/>
                    </a:moveTo>
                    <a:lnTo>
                      <a:pt x="63" y="53"/>
                    </a:lnTo>
                    <a:lnTo>
                      <a:pt x="63" y="104"/>
                    </a:lnTo>
                    <a:lnTo>
                      <a:pt x="46" y="104"/>
                    </a:lnTo>
                    <a:lnTo>
                      <a:pt x="46" y="53"/>
                    </a:lnTo>
                    <a:close/>
                    <a:moveTo>
                      <a:pt x="31" y="104"/>
                    </a:moveTo>
                    <a:lnTo>
                      <a:pt x="14" y="104"/>
                    </a:lnTo>
                    <a:lnTo>
                      <a:pt x="14" y="87"/>
                    </a:lnTo>
                    <a:lnTo>
                      <a:pt x="31" y="87"/>
                    </a:lnTo>
                    <a:lnTo>
                      <a:pt x="31" y="104"/>
                    </a:lnTo>
                    <a:close/>
                  </a:path>
                </a:pathLst>
              </a:custGeom>
              <a:grpFill/>
              <a:ln w="1270" cap="rnd">
                <a:noFill/>
                <a:round/>
              </a:ln>
            </p:spPr>
            <p:txBody>
              <a:bodyPr vert="horz" wrap="square" lIns="91458" tIns="45730" rIns="91458" bIns="45730" numCol="1" anchor="t" anchorCtr="0" compatLnSpc="1"/>
              <a:lstStyle/>
              <a:p>
                <a:pPr defTabSz="1218565"/>
                <a:endParaRPr lang="ko-KR" altLang="en-US" sz="3200">
                  <a:solidFill>
                    <a:prstClr val="black"/>
                  </a:solidFill>
                </a:endParaRPr>
              </a:p>
            </p:txBody>
          </p:sp>
          <p:sp>
            <p:nvSpPr>
              <p:cNvPr id="43" name="Freeform 13"/>
              <p:cNvSpPr>
                <a:spLocks noEditPoints="1"/>
              </p:cNvSpPr>
              <p:nvPr/>
            </p:nvSpPr>
            <p:spPr bwMode="auto">
              <a:xfrm>
                <a:off x="5626100" y="3409950"/>
                <a:ext cx="174625" cy="204788"/>
              </a:xfrm>
              <a:custGeom>
                <a:avLst/>
                <a:gdLst>
                  <a:gd name="T0" fmla="*/ 45 w 110"/>
                  <a:gd name="T1" fmla="*/ 129 h 129"/>
                  <a:gd name="T2" fmla="*/ 65 w 110"/>
                  <a:gd name="T3" fmla="*/ 129 h 129"/>
                  <a:gd name="T4" fmla="*/ 78 w 110"/>
                  <a:gd name="T5" fmla="*/ 129 h 129"/>
                  <a:gd name="T6" fmla="*/ 110 w 110"/>
                  <a:gd name="T7" fmla="*/ 129 h 129"/>
                  <a:gd name="T8" fmla="*/ 110 w 110"/>
                  <a:gd name="T9" fmla="*/ 0 h 129"/>
                  <a:gd name="T10" fmla="*/ 65 w 110"/>
                  <a:gd name="T11" fmla="*/ 0 h 129"/>
                  <a:gd name="T12" fmla="*/ 65 w 110"/>
                  <a:gd name="T13" fmla="*/ 80 h 129"/>
                  <a:gd name="T14" fmla="*/ 45 w 110"/>
                  <a:gd name="T15" fmla="*/ 80 h 129"/>
                  <a:gd name="T16" fmla="*/ 45 w 110"/>
                  <a:gd name="T17" fmla="*/ 47 h 129"/>
                  <a:gd name="T18" fmla="*/ 0 w 110"/>
                  <a:gd name="T19" fmla="*/ 47 h 129"/>
                  <a:gd name="T20" fmla="*/ 0 w 110"/>
                  <a:gd name="T21" fmla="*/ 129 h 129"/>
                  <a:gd name="T22" fmla="*/ 32 w 110"/>
                  <a:gd name="T23" fmla="*/ 129 h 129"/>
                  <a:gd name="T24" fmla="*/ 45 w 110"/>
                  <a:gd name="T25" fmla="*/ 129 h 129"/>
                  <a:gd name="T26" fmla="*/ 80 w 110"/>
                  <a:gd name="T27" fmla="*/ 14 h 129"/>
                  <a:gd name="T28" fmla="*/ 96 w 110"/>
                  <a:gd name="T29" fmla="*/ 14 h 129"/>
                  <a:gd name="T30" fmla="*/ 96 w 110"/>
                  <a:gd name="T31" fmla="*/ 115 h 129"/>
                  <a:gd name="T32" fmla="*/ 80 w 110"/>
                  <a:gd name="T33" fmla="*/ 115 h 129"/>
                  <a:gd name="T34" fmla="*/ 80 w 110"/>
                  <a:gd name="T35" fmla="*/ 14 h 129"/>
                  <a:gd name="T36" fmla="*/ 47 w 110"/>
                  <a:gd name="T37" fmla="*/ 94 h 129"/>
                  <a:gd name="T38" fmla="*/ 64 w 110"/>
                  <a:gd name="T39" fmla="*/ 94 h 129"/>
                  <a:gd name="T40" fmla="*/ 64 w 110"/>
                  <a:gd name="T41" fmla="*/ 115 h 129"/>
                  <a:gd name="T42" fmla="*/ 47 w 110"/>
                  <a:gd name="T43" fmla="*/ 115 h 129"/>
                  <a:gd name="T44" fmla="*/ 47 w 110"/>
                  <a:gd name="T45" fmla="*/ 94 h 129"/>
                  <a:gd name="T46" fmla="*/ 31 w 110"/>
                  <a:gd name="T47" fmla="*/ 115 h 129"/>
                  <a:gd name="T48" fmla="*/ 14 w 110"/>
                  <a:gd name="T49" fmla="*/ 115 h 129"/>
                  <a:gd name="T50" fmla="*/ 14 w 110"/>
                  <a:gd name="T51" fmla="*/ 61 h 129"/>
                  <a:gd name="T52" fmla="*/ 31 w 110"/>
                  <a:gd name="T53" fmla="*/ 61 h 129"/>
                  <a:gd name="T54" fmla="*/ 31 w 110"/>
                  <a:gd name="T55" fmla="*/ 11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0" h="129">
                    <a:moveTo>
                      <a:pt x="45" y="129"/>
                    </a:moveTo>
                    <a:lnTo>
                      <a:pt x="65" y="129"/>
                    </a:lnTo>
                    <a:lnTo>
                      <a:pt x="78" y="129"/>
                    </a:lnTo>
                    <a:lnTo>
                      <a:pt x="110" y="129"/>
                    </a:lnTo>
                    <a:lnTo>
                      <a:pt x="110" y="0"/>
                    </a:lnTo>
                    <a:lnTo>
                      <a:pt x="65" y="0"/>
                    </a:lnTo>
                    <a:lnTo>
                      <a:pt x="65" y="80"/>
                    </a:lnTo>
                    <a:lnTo>
                      <a:pt x="45" y="80"/>
                    </a:lnTo>
                    <a:lnTo>
                      <a:pt x="45" y="47"/>
                    </a:lnTo>
                    <a:lnTo>
                      <a:pt x="0" y="47"/>
                    </a:lnTo>
                    <a:lnTo>
                      <a:pt x="0" y="129"/>
                    </a:lnTo>
                    <a:lnTo>
                      <a:pt x="32" y="129"/>
                    </a:lnTo>
                    <a:lnTo>
                      <a:pt x="45" y="129"/>
                    </a:lnTo>
                    <a:close/>
                    <a:moveTo>
                      <a:pt x="80" y="14"/>
                    </a:moveTo>
                    <a:lnTo>
                      <a:pt x="96" y="14"/>
                    </a:lnTo>
                    <a:lnTo>
                      <a:pt x="96" y="115"/>
                    </a:lnTo>
                    <a:lnTo>
                      <a:pt x="80" y="115"/>
                    </a:lnTo>
                    <a:lnTo>
                      <a:pt x="80" y="14"/>
                    </a:lnTo>
                    <a:close/>
                    <a:moveTo>
                      <a:pt x="47" y="94"/>
                    </a:moveTo>
                    <a:lnTo>
                      <a:pt x="64" y="94"/>
                    </a:lnTo>
                    <a:lnTo>
                      <a:pt x="64" y="115"/>
                    </a:lnTo>
                    <a:lnTo>
                      <a:pt x="47" y="115"/>
                    </a:lnTo>
                    <a:lnTo>
                      <a:pt x="47" y="94"/>
                    </a:lnTo>
                    <a:close/>
                    <a:moveTo>
                      <a:pt x="31" y="115"/>
                    </a:moveTo>
                    <a:lnTo>
                      <a:pt x="14" y="115"/>
                    </a:lnTo>
                    <a:lnTo>
                      <a:pt x="14" y="61"/>
                    </a:lnTo>
                    <a:lnTo>
                      <a:pt x="31" y="61"/>
                    </a:lnTo>
                    <a:lnTo>
                      <a:pt x="31" y="115"/>
                    </a:lnTo>
                    <a:close/>
                  </a:path>
                </a:pathLst>
              </a:custGeom>
              <a:grpFill/>
              <a:ln w="1270" cap="rnd">
                <a:noFill/>
                <a:round/>
              </a:ln>
            </p:spPr>
            <p:txBody>
              <a:bodyPr vert="horz" wrap="square" lIns="91458" tIns="45730" rIns="91458" bIns="45730" numCol="1" anchor="t" anchorCtr="0" compatLnSpc="1"/>
              <a:lstStyle/>
              <a:p>
                <a:pPr defTabSz="1218565"/>
                <a:endParaRPr lang="ko-KR" altLang="en-US" sz="3200">
                  <a:solidFill>
                    <a:prstClr val="black"/>
                  </a:solidFill>
                </a:endParaRPr>
              </a:p>
            </p:txBody>
          </p:sp>
          <p:sp>
            <p:nvSpPr>
              <p:cNvPr id="44" name="Rectangle 14"/>
              <p:cNvSpPr>
                <a:spLocks noChangeArrowheads="1"/>
              </p:cNvSpPr>
              <p:nvPr/>
            </p:nvSpPr>
            <p:spPr bwMode="auto">
              <a:xfrm>
                <a:off x="5226050" y="3333750"/>
                <a:ext cx="176213" cy="22225"/>
              </a:xfrm>
              <a:prstGeom prst="rect">
                <a:avLst/>
              </a:prstGeom>
              <a:grpFill/>
              <a:ln w="1270" cap="rnd">
                <a:noFill/>
                <a:miter lim="800000"/>
              </a:ln>
            </p:spPr>
            <p:txBody>
              <a:bodyPr vert="horz" wrap="square" lIns="91458" tIns="45730" rIns="91458" bIns="45730" numCol="1" anchor="t" anchorCtr="0" compatLnSpc="1"/>
              <a:lstStyle/>
              <a:p>
                <a:pPr defTabSz="1218565"/>
                <a:endParaRPr lang="ko-KR" altLang="en-US" sz="3200">
                  <a:solidFill>
                    <a:prstClr val="black"/>
                  </a:solidFill>
                </a:endParaRPr>
              </a:p>
            </p:txBody>
          </p:sp>
          <p:sp>
            <p:nvSpPr>
              <p:cNvPr id="45" name="Rectangle 15"/>
              <p:cNvSpPr>
                <a:spLocks noChangeArrowheads="1"/>
              </p:cNvSpPr>
              <p:nvPr/>
            </p:nvSpPr>
            <p:spPr bwMode="auto">
              <a:xfrm>
                <a:off x="5226050" y="3373438"/>
                <a:ext cx="71438" cy="25400"/>
              </a:xfrm>
              <a:prstGeom prst="rect">
                <a:avLst/>
              </a:prstGeom>
              <a:grpFill/>
              <a:ln w="1270" cap="rnd">
                <a:noFill/>
                <a:miter lim="800000"/>
              </a:ln>
            </p:spPr>
            <p:txBody>
              <a:bodyPr vert="horz" wrap="square" lIns="91458" tIns="45730" rIns="91458" bIns="45730" numCol="1" anchor="t" anchorCtr="0" compatLnSpc="1"/>
              <a:lstStyle/>
              <a:p>
                <a:pPr defTabSz="1218565"/>
                <a:endParaRPr lang="ko-KR" altLang="en-US" sz="3200">
                  <a:solidFill>
                    <a:prstClr val="black"/>
                  </a:solidFill>
                </a:endParaRPr>
              </a:p>
            </p:txBody>
          </p:sp>
        </p:grpSp>
      </p:grpSp>
      <p:grpSp>
        <p:nvGrpSpPr>
          <p:cNvPr id="46" name="组合 45"/>
          <p:cNvGrpSpPr/>
          <p:nvPr/>
        </p:nvGrpSpPr>
        <p:grpSpPr>
          <a:xfrm>
            <a:off x="6133437" y="4930670"/>
            <a:ext cx="550785" cy="550785"/>
            <a:chOff x="5281065" y="2290169"/>
            <a:chExt cx="550800" cy="550800"/>
          </a:xfrm>
        </p:grpSpPr>
        <p:sp>
          <p:nvSpPr>
            <p:cNvPr id="47" name="Oval 10"/>
            <p:cNvSpPr>
              <a:spLocks noChangeArrowheads="1"/>
            </p:cNvSpPr>
            <p:nvPr/>
          </p:nvSpPr>
          <p:spPr bwMode="auto">
            <a:xfrm>
              <a:off x="5281065" y="2290169"/>
              <a:ext cx="550800" cy="550800"/>
            </a:xfrm>
            <a:prstGeom prst="ellipse">
              <a:avLst/>
            </a:prstGeom>
            <a:solidFill>
              <a:srgbClr val="415463"/>
            </a:solidFill>
            <a:ln w="9525">
              <a:noFill/>
              <a:round/>
            </a:ln>
          </p:spPr>
          <p:txBody>
            <a:bodyPr vert="horz" wrap="square" lIns="121912" tIns="60956" rIns="121912" bIns="60956" numCol="1" anchor="t" anchorCtr="0" compatLnSpc="1"/>
            <a:lstStyle/>
            <a:p>
              <a:pPr defTabSz="1218565"/>
              <a:endParaRPr lang="zh-CN" altLang="en-US" sz="3200">
                <a:solidFill>
                  <a:prstClr val="black"/>
                </a:solidFill>
              </a:endParaRPr>
            </a:p>
          </p:txBody>
        </p:sp>
        <p:grpSp>
          <p:nvGrpSpPr>
            <p:cNvPr id="48" name="组合 121"/>
            <p:cNvGrpSpPr/>
            <p:nvPr/>
          </p:nvGrpSpPr>
          <p:grpSpPr>
            <a:xfrm>
              <a:off x="5465817" y="2432923"/>
              <a:ext cx="181300" cy="265293"/>
              <a:chOff x="-358841" y="2498724"/>
              <a:chExt cx="100011" cy="146050"/>
            </a:xfrm>
            <a:noFill/>
          </p:grpSpPr>
          <p:sp>
            <p:nvSpPr>
              <p:cNvPr id="49" name="Freeform 82"/>
              <p:cNvSpPr/>
              <p:nvPr/>
            </p:nvSpPr>
            <p:spPr bwMode="auto">
              <a:xfrm>
                <a:off x="-358841" y="2498724"/>
                <a:ext cx="31750" cy="146050"/>
              </a:xfrm>
              <a:custGeom>
                <a:avLst/>
                <a:gdLst/>
                <a:ahLst/>
                <a:cxnLst>
                  <a:cxn ang="0">
                    <a:pos x="16" y="58"/>
                  </a:cxn>
                  <a:cxn ang="0">
                    <a:pos x="16" y="43"/>
                  </a:cxn>
                  <a:cxn ang="0">
                    <a:pos x="16" y="43"/>
                  </a:cxn>
                  <a:cxn ang="0">
                    <a:pos x="16" y="41"/>
                  </a:cxn>
                  <a:cxn ang="0">
                    <a:pos x="14" y="40"/>
                  </a:cxn>
                  <a:cxn ang="0">
                    <a:pos x="14" y="17"/>
                  </a:cxn>
                  <a:cxn ang="0">
                    <a:pos x="15" y="12"/>
                  </a:cxn>
                  <a:cxn ang="0">
                    <a:pos x="14" y="0"/>
                  </a:cxn>
                  <a:cxn ang="0">
                    <a:pos x="6" y="0"/>
                  </a:cxn>
                  <a:cxn ang="0">
                    <a:pos x="5" y="12"/>
                  </a:cxn>
                  <a:cxn ang="0">
                    <a:pos x="6" y="17"/>
                  </a:cxn>
                  <a:cxn ang="0">
                    <a:pos x="6" y="40"/>
                  </a:cxn>
                  <a:cxn ang="0">
                    <a:pos x="6" y="40"/>
                  </a:cxn>
                  <a:cxn ang="0">
                    <a:pos x="4" y="41"/>
                  </a:cxn>
                  <a:cxn ang="0">
                    <a:pos x="4" y="43"/>
                  </a:cxn>
                  <a:cxn ang="0">
                    <a:pos x="4" y="58"/>
                  </a:cxn>
                  <a:cxn ang="0">
                    <a:pos x="4" y="58"/>
                  </a:cxn>
                  <a:cxn ang="0">
                    <a:pos x="1" y="60"/>
                  </a:cxn>
                  <a:cxn ang="0">
                    <a:pos x="0" y="63"/>
                  </a:cxn>
                  <a:cxn ang="0">
                    <a:pos x="0" y="85"/>
                  </a:cxn>
                  <a:cxn ang="0">
                    <a:pos x="0" y="85"/>
                  </a:cxn>
                  <a:cxn ang="0">
                    <a:pos x="0" y="88"/>
                  </a:cxn>
                  <a:cxn ang="0">
                    <a:pos x="3" y="90"/>
                  </a:cxn>
                  <a:cxn ang="0">
                    <a:pos x="4" y="92"/>
                  </a:cxn>
                  <a:cxn ang="0">
                    <a:pos x="6" y="92"/>
                  </a:cxn>
                  <a:cxn ang="0">
                    <a:pos x="14" y="92"/>
                  </a:cxn>
                  <a:cxn ang="0">
                    <a:pos x="14" y="92"/>
                  </a:cxn>
                  <a:cxn ang="0">
                    <a:pos x="16" y="92"/>
                  </a:cxn>
                  <a:cxn ang="0">
                    <a:pos x="17" y="90"/>
                  </a:cxn>
                  <a:cxn ang="0">
                    <a:pos x="20" y="88"/>
                  </a:cxn>
                  <a:cxn ang="0">
                    <a:pos x="20" y="85"/>
                  </a:cxn>
                  <a:cxn ang="0">
                    <a:pos x="20" y="63"/>
                  </a:cxn>
                  <a:cxn ang="0">
                    <a:pos x="20" y="63"/>
                  </a:cxn>
                  <a:cxn ang="0">
                    <a:pos x="18" y="60"/>
                  </a:cxn>
                  <a:cxn ang="0">
                    <a:pos x="16" y="58"/>
                  </a:cxn>
                  <a:cxn ang="0">
                    <a:pos x="16" y="58"/>
                  </a:cxn>
                </a:cxnLst>
                <a:rect l="0" t="0" r="r" b="b"/>
                <a:pathLst>
                  <a:path w="20" h="92">
                    <a:moveTo>
                      <a:pt x="16" y="58"/>
                    </a:moveTo>
                    <a:lnTo>
                      <a:pt x="16" y="43"/>
                    </a:lnTo>
                    <a:lnTo>
                      <a:pt x="16" y="43"/>
                    </a:lnTo>
                    <a:lnTo>
                      <a:pt x="16" y="41"/>
                    </a:lnTo>
                    <a:lnTo>
                      <a:pt x="14" y="40"/>
                    </a:lnTo>
                    <a:lnTo>
                      <a:pt x="14" y="17"/>
                    </a:lnTo>
                    <a:lnTo>
                      <a:pt x="15" y="12"/>
                    </a:lnTo>
                    <a:lnTo>
                      <a:pt x="14" y="0"/>
                    </a:lnTo>
                    <a:lnTo>
                      <a:pt x="6" y="0"/>
                    </a:lnTo>
                    <a:lnTo>
                      <a:pt x="5" y="12"/>
                    </a:lnTo>
                    <a:lnTo>
                      <a:pt x="6" y="17"/>
                    </a:lnTo>
                    <a:lnTo>
                      <a:pt x="6" y="40"/>
                    </a:lnTo>
                    <a:lnTo>
                      <a:pt x="6" y="40"/>
                    </a:lnTo>
                    <a:lnTo>
                      <a:pt x="4" y="41"/>
                    </a:lnTo>
                    <a:lnTo>
                      <a:pt x="4" y="43"/>
                    </a:lnTo>
                    <a:lnTo>
                      <a:pt x="4" y="58"/>
                    </a:lnTo>
                    <a:lnTo>
                      <a:pt x="4" y="58"/>
                    </a:lnTo>
                    <a:lnTo>
                      <a:pt x="1" y="60"/>
                    </a:lnTo>
                    <a:lnTo>
                      <a:pt x="0" y="63"/>
                    </a:lnTo>
                    <a:lnTo>
                      <a:pt x="0" y="85"/>
                    </a:lnTo>
                    <a:lnTo>
                      <a:pt x="0" y="85"/>
                    </a:lnTo>
                    <a:lnTo>
                      <a:pt x="0" y="88"/>
                    </a:lnTo>
                    <a:lnTo>
                      <a:pt x="3" y="90"/>
                    </a:lnTo>
                    <a:lnTo>
                      <a:pt x="4" y="92"/>
                    </a:lnTo>
                    <a:lnTo>
                      <a:pt x="6" y="92"/>
                    </a:lnTo>
                    <a:lnTo>
                      <a:pt x="14" y="92"/>
                    </a:lnTo>
                    <a:lnTo>
                      <a:pt x="14" y="92"/>
                    </a:lnTo>
                    <a:lnTo>
                      <a:pt x="16" y="92"/>
                    </a:lnTo>
                    <a:lnTo>
                      <a:pt x="17" y="90"/>
                    </a:lnTo>
                    <a:lnTo>
                      <a:pt x="20" y="88"/>
                    </a:lnTo>
                    <a:lnTo>
                      <a:pt x="20" y="85"/>
                    </a:lnTo>
                    <a:lnTo>
                      <a:pt x="20" y="63"/>
                    </a:lnTo>
                    <a:lnTo>
                      <a:pt x="20" y="63"/>
                    </a:lnTo>
                    <a:lnTo>
                      <a:pt x="18" y="60"/>
                    </a:lnTo>
                    <a:lnTo>
                      <a:pt x="16" y="58"/>
                    </a:lnTo>
                    <a:lnTo>
                      <a:pt x="16" y="58"/>
                    </a:lnTo>
                    <a:close/>
                  </a:path>
                </a:pathLst>
              </a:custGeom>
              <a:grpFill/>
              <a:ln w="12700">
                <a:solidFill>
                  <a:schemeClr val="bg1"/>
                </a:solidFill>
                <a:prstDash val="solid"/>
                <a:round/>
              </a:ln>
            </p:spPr>
            <p:txBody>
              <a:bodyPr vert="horz" wrap="square" lIns="121912" tIns="60956" rIns="121912" bIns="60956" numCol="1" anchor="t" anchorCtr="0" compatLnSpc="1"/>
              <a:lstStyle/>
              <a:p>
                <a:pPr defTabSz="1218565"/>
                <a:endParaRPr lang="zh-CN" altLang="en-US" sz="3200">
                  <a:solidFill>
                    <a:prstClr val="black"/>
                  </a:solidFill>
                </a:endParaRPr>
              </a:p>
            </p:txBody>
          </p:sp>
          <p:sp>
            <p:nvSpPr>
              <p:cNvPr id="50" name="Freeform 102"/>
              <p:cNvSpPr/>
              <p:nvPr/>
            </p:nvSpPr>
            <p:spPr bwMode="auto">
              <a:xfrm>
                <a:off x="-320742" y="2498724"/>
                <a:ext cx="61912" cy="146050"/>
              </a:xfrm>
              <a:custGeom>
                <a:avLst/>
                <a:gdLst/>
                <a:ahLst/>
                <a:cxnLst>
                  <a:cxn ang="0">
                    <a:pos x="39" y="17"/>
                  </a:cxn>
                  <a:cxn ang="0">
                    <a:pos x="39" y="17"/>
                  </a:cxn>
                  <a:cxn ang="0">
                    <a:pos x="39" y="12"/>
                  </a:cxn>
                  <a:cxn ang="0">
                    <a:pos x="38" y="7"/>
                  </a:cxn>
                  <a:cxn ang="0">
                    <a:pos x="35" y="3"/>
                  </a:cxn>
                  <a:cxn ang="0">
                    <a:pos x="33" y="0"/>
                  </a:cxn>
                  <a:cxn ang="0">
                    <a:pos x="33" y="0"/>
                  </a:cxn>
                  <a:cxn ang="0">
                    <a:pos x="32" y="0"/>
                  </a:cxn>
                  <a:cxn ang="0">
                    <a:pos x="31" y="1"/>
                  </a:cxn>
                  <a:cxn ang="0">
                    <a:pos x="31" y="2"/>
                  </a:cxn>
                  <a:cxn ang="0">
                    <a:pos x="31" y="2"/>
                  </a:cxn>
                  <a:cxn ang="0">
                    <a:pos x="31" y="14"/>
                  </a:cxn>
                  <a:cxn ang="0">
                    <a:pos x="31" y="14"/>
                  </a:cxn>
                  <a:cxn ang="0">
                    <a:pos x="29" y="17"/>
                  </a:cxn>
                  <a:cxn ang="0">
                    <a:pos x="28" y="17"/>
                  </a:cxn>
                  <a:cxn ang="0">
                    <a:pos x="11" y="17"/>
                  </a:cxn>
                  <a:cxn ang="0">
                    <a:pos x="11" y="17"/>
                  </a:cxn>
                  <a:cxn ang="0">
                    <a:pos x="10" y="17"/>
                  </a:cxn>
                  <a:cxn ang="0">
                    <a:pos x="9" y="14"/>
                  </a:cxn>
                  <a:cxn ang="0">
                    <a:pos x="9" y="14"/>
                  </a:cxn>
                  <a:cxn ang="0">
                    <a:pos x="9" y="2"/>
                  </a:cxn>
                  <a:cxn ang="0">
                    <a:pos x="9" y="2"/>
                  </a:cxn>
                  <a:cxn ang="0">
                    <a:pos x="9" y="1"/>
                  </a:cxn>
                  <a:cxn ang="0">
                    <a:pos x="8" y="0"/>
                  </a:cxn>
                  <a:cxn ang="0">
                    <a:pos x="6" y="0"/>
                  </a:cxn>
                  <a:cxn ang="0">
                    <a:pos x="6" y="0"/>
                  </a:cxn>
                  <a:cxn ang="0">
                    <a:pos x="4" y="3"/>
                  </a:cxn>
                  <a:cxn ang="0">
                    <a:pos x="2" y="7"/>
                  </a:cxn>
                  <a:cxn ang="0">
                    <a:pos x="0" y="12"/>
                  </a:cxn>
                  <a:cxn ang="0">
                    <a:pos x="0" y="17"/>
                  </a:cxn>
                  <a:cxn ang="0">
                    <a:pos x="0" y="17"/>
                  </a:cxn>
                  <a:cxn ang="0">
                    <a:pos x="2" y="23"/>
                  </a:cxn>
                  <a:cxn ang="0">
                    <a:pos x="4" y="26"/>
                  </a:cxn>
                  <a:cxn ang="0">
                    <a:pos x="6" y="29"/>
                  </a:cxn>
                  <a:cxn ang="0">
                    <a:pos x="11" y="30"/>
                  </a:cxn>
                  <a:cxn ang="0">
                    <a:pos x="11" y="83"/>
                  </a:cxn>
                  <a:cxn ang="0">
                    <a:pos x="11" y="83"/>
                  </a:cxn>
                  <a:cxn ang="0">
                    <a:pos x="13" y="87"/>
                  </a:cxn>
                  <a:cxn ang="0">
                    <a:pos x="14" y="89"/>
                  </a:cxn>
                  <a:cxn ang="0">
                    <a:pos x="16" y="90"/>
                  </a:cxn>
                  <a:cxn ang="0">
                    <a:pos x="20" y="92"/>
                  </a:cxn>
                  <a:cxn ang="0">
                    <a:pos x="20" y="92"/>
                  </a:cxn>
                  <a:cxn ang="0">
                    <a:pos x="20" y="92"/>
                  </a:cxn>
                  <a:cxn ang="0">
                    <a:pos x="23" y="90"/>
                  </a:cxn>
                  <a:cxn ang="0">
                    <a:pos x="26" y="89"/>
                  </a:cxn>
                  <a:cxn ang="0">
                    <a:pos x="27" y="87"/>
                  </a:cxn>
                  <a:cxn ang="0">
                    <a:pos x="28" y="83"/>
                  </a:cxn>
                  <a:cxn ang="0">
                    <a:pos x="28" y="30"/>
                  </a:cxn>
                  <a:cxn ang="0">
                    <a:pos x="28" y="30"/>
                  </a:cxn>
                  <a:cxn ang="0">
                    <a:pos x="33" y="29"/>
                  </a:cxn>
                  <a:cxn ang="0">
                    <a:pos x="35" y="26"/>
                  </a:cxn>
                  <a:cxn ang="0">
                    <a:pos x="38" y="23"/>
                  </a:cxn>
                  <a:cxn ang="0">
                    <a:pos x="39" y="17"/>
                  </a:cxn>
                  <a:cxn ang="0">
                    <a:pos x="39" y="17"/>
                  </a:cxn>
                </a:cxnLst>
                <a:rect l="0" t="0" r="r" b="b"/>
                <a:pathLst>
                  <a:path w="39" h="92">
                    <a:moveTo>
                      <a:pt x="39" y="17"/>
                    </a:moveTo>
                    <a:lnTo>
                      <a:pt x="39" y="17"/>
                    </a:lnTo>
                    <a:lnTo>
                      <a:pt x="39" y="12"/>
                    </a:lnTo>
                    <a:lnTo>
                      <a:pt x="38" y="7"/>
                    </a:lnTo>
                    <a:lnTo>
                      <a:pt x="35" y="3"/>
                    </a:lnTo>
                    <a:lnTo>
                      <a:pt x="33" y="0"/>
                    </a:lnTo>
                    <a:lnTo>
                      <a:pt x="33" y="0"/>
                    </a:lnTo>
                    <a:lnTo>
                      <a:pt x="32" y="0"/>
                    </a:lnTo>
                    <a:lnTo>
                      <a:pt x="31" y="1"/>
                    </a:lnTo>
                    <a:lnTo>
                      <a:pt x="31" y="2"/>
                    </a:lnTo>
                    <a:lnTo>
                      <a:pt x="31" y="2"/>
                    </a:lnTo>
                    <a:lnTo>
                      <a:pt x="31" y="14"/>
                    </a:lnTo>
                    <a:lnTo>
                      <a:pt x="31" y="14"/>
                    </a:lnTo>
                    <a:lnTo>
                      <a:pt x="29" y="17"/>
                    </a:lnTo>
                    <a:lnTo>
                      <a:pt x="28" y="17"/>
                    </a:lnTo>
                    <a:lnTo>
                      <a:pt x="11" y="17"/>
                    </a:lnTo>
                    <a:lnTo>
                      <a:pt x="11" y="17"/>
                    </a:lnTo>
                    <a:lnTo>
                      <a:pt x="10" y="17"/>
                    </a:lnTo>
                    <a:lnTo>
                      <a:pt x="9" y="14"/>
                    </a:lnTo>
                    <a:lnTo>
                      <a:pt x="9" y="14"/>
                    </a:lnTo>
                    <a:lnTo>
                      <a:pt x="9" y="2"/>
                    </a:lnTo>
                    <a:lnTo>
                      <a:pt x="9" y="2"/>
                    </a:lnTo>
                    <a:lnTo>
                      <a:pt x="9" y="1"/>
                    </a:lnTo>
                    <a:lnTo>
                      <a:pt x="8" y="0"/>
                    </a:lnTo>
                    <a:lnTo>
                      <a:pt x="6" y="0"/>
                    </a:lnTo>
                    <a:lnTo>
                      <a:pt x="6" y="0"/>
                    </a:lnTo>
                    <a:lnTo>
                      <a:pt x="4" y="3"/>
                    </a:lnTo>
                    <a:lnTo>
                      <a:pt x="2" y="7"/>
                    </a:lnTo>
                    <a:lnTo>
                      <a:pt x="0" y="12"/>
                    </a:lnTo>
                    <a:lnTo>
                      <a:pt x="0" y="17"/>
                    </a:lnTo>
                    <a:lnTo>
                      <a:pt x="0" y="17"/>
                    </a:lnTo>
                    <a:lnTo>
                      <a:pt x="2" y="23"/>
                    </a:lnTo>
                    <a:lnTo>
                      <a:pt x="4" y="26"/>
                    </a:lnTo>
                    <a:lnTo>
                      <a:pt x="6" y="29"/>
                    </a:lnTo>
                    <a:lnTo>
                      <a:pt x="11" y="30"/>
                    </a:lnTo>
                    <a:lnTo>
                      <a:pt x="11" y="83"/>
                    </a:lnTo>
                    <a:lnTo>
                      <a:pt x="11" y="83"/>
                    </a:lnTo>
                    <a:lnTo>
                      <a:pt x="13" y="87"/>
                    </a:lnTo>
                    <a:lnTo>
                      <a:pt x="14" y="89"/>
                    </a:lnTo>
                    <a:lnTo>
                      <a:pt x="16" y="90"/>
                    </a:lnTo>
                    <a:lnTo>
                      <a:pt x="20" y="92"/>
                    </a:lnTo>
                    <a:lnTo>
                      <a:pt x="20" y="92"/>
                    </a:lnTo>
                    <a:lnTo>
                      <a:pt x="20" y="92"/>
                    </a:lnTo>
                    <a:lnTo>
                      <a:pt x="23" y="90"/>
                    </a:lnTo>
                    <a:lnTo>
                      <a:pt x="26" y="89"/>
                    </a:lnTo>
                    <a:lnTo>
                      <a:pt x="27" y="87"/>
                    </a:lnTo>
                    <a:lnTo>
                      <a:pt x="28" y="83"/>
                    </a:lnTo>
                    <a:lnTo>
                      <a:pt x="28" y="30"/>
                    </a:lnTo>
                    <a:lnTo>
                      <a:pt x="28" y="30"/>
                    </a:lnTo>
                    <a:lnTo>
                      <a:pt x="33" y="29"/>
                    </a:lnTo>
                    <a:lnTo>
                      <a:pt x="35" y="26"/>
                    </a:lnTo>
                    <a:lnTo>
                      <a:pt x="38" y="23"/>
                    </a:lnTo>
                    <a:lnTo>
                      <a:pt x="39" y="17"/>
                    </a:lnTo>
                    <a:lnTo>
                      <a:pt x="39" y="17"/>
                    </a:lnTo>
                    <a:close/>
                  </a:path>
                </a:pathLst>
              </a:custGeom>
              <a:grpFill/>
              <a:ln w="12700">
                <a:solidFill>
                  <a:schemeClr val="bg1"/>
                </a:solidFill>
                <a:prstDash val="solid"/>
                <a:round/>
              </a:ln>
            </p:spPr>
            <p:txBody>
              <a:bodyPr vert="horz" wrap="square" lIns="121912" tIns="60956" rIns="121912" bIns="60956" numCol="1" anchor="t" anchorCtr="0" compatLnSpc="1"/>
              <a:lstStyle/>
              <a:p>
                <a:pPr defTabSz="1218565"/>
                <a:endParaRPr lang="zh-CN" altLang="en-US" sz="3200">
                  <a:solidFill>
                    <a:prstClr val="black"/>
                  </a:solidFill>
                </a:endParaRPr>
              </a:p>
            </p:txBody>
          </p:sp>
        </p:grpSp>
      </p:grpSp>
      <p:grpSp>
        <p:nvGrpSpPr>
          <p:cNvPr id="51" name="组合 50"/>
          <p:cNvGrpSpPr/>
          <p:nvPr/>
        </p:nvGrpSpPr>
        <p:grpSpPr>
          <a:xfrm>
            <a:off x="6133437" y="1834816"/>
            <a:ext cx="550785" cy="550785"/>
            <a:chOff x="5281065" y="3312391"/>
            <a:chExt cx="550800" cy="550800"/>
          </a:xfrm>
        </p:grpSpPr>
        <p:sp>
          <p:nvSpPr>
            <p:cNvPr id="52" name="Oval 10"/>
            <p:cNvSpPr>
              <a:spLocks noChangeArrowheads="1"/>
            </p:cNvSpPr>
            <p:nvPr/>
          </p:nvSpPr>
          <p:spPr bwMode="auto">
            <a:xfrm>
              <a:off x="5281065" y="3312391"/>
              <a:ext cx="550800" cy="550800"/>
            </a:xfrm>
            <a:prstGeom prst="ellipse">
              <a:avLst/>
            </a:prstGeom>
            <a:solidFill>
              <a:srgbClr val="92A3B6"/>
            </a:solidFill>
            <a:ln w="9525">
              <a:noFill/>
              <a:round/>
            </a:ln>
          </p:spPr>
          <p:txBody>
            <a:bodyPr vert="horz" wrap="square" lIns="121912" tIns="60956" rIns="121912" bIns="60956" numCol="1" anchor="t" anchorCtr="0" compatLnSpc="1"/>
            <a:lstStyle/>
            <a:p>
              <a:pPr defTabSz="1218565"/>
              <a:endParaRPr lang="zh-CN" altLang="en-US" sz="3200">
                <a:solidFill>
                  <a:prstClr val="black"/>
                </a:solidFill>
              </a:endParaRPr>
            </a:p>
          </p:txBody>
        </p:sp>
        <p:sp>
          <p:nvSpPr>
            <p:cNvPr id="53" name="Freeform 71"/>
            <p:cNvSpPr/>
            <p:nvPr/>
          </p:nvSpPr>
          <p:spPr bwMode="auto">
            <a:xfrm>
              <a:off x="5499300" y="3532194"/>
              <a:ext cx="211845" cy="208905"/>
            </a:xfrm>
            <a:custGeom>
              <a:avLst/>
              <a:gdLst/>
              <a:ahLst/>
              <a:cxnLst>
                <a:cxn ang="0">
                  <a:pos x="55" y="35"/>
                </a:cxn>
                <a:cxn ang="0">
                  <a:pos x="54" y="32"/>
                </a:cxn>
                <a:cxn ang="0">
                  <a:pos x="54" y="31"/>
                </a:cxn>
                <a:cxn ang="0">
                  <a:pos x="54" y="30"/>
                </a:cxn>
                <a:cxn ang="0">
                  <a:pos x="61" y="24"/>
                </a:cxn>
                <a:cxn ang="0">
                  <a:pos x="63" y="23"/>
                </a:cxn>
                <a:cxn ang="0">
                  <a:pos x="60" y="15"/>
                </a:cxn>
                <a:cxn ang="0">
                  <a:pos x="59" y="14"/>
                </a:cxn>
                <a:cxn ang="0">
                  <a:pos x="51" y="17"/>
                </a:cxn>
                <a:cxn ang="0">
                  <a:pos x="48" y="15"/>
                </a:cxn>
                <a:cxn ang="0">
                  <a:pos x="47" y="14"/>
                </a:cxn>
                <a:cxn ang="0">
                  <a:pos x="47" y="4"/>
                </a:cxn>
                <a:cxn ang="0">
                  <a:pos x="47" y="3"/>
                </a:cxn>
                <a:cxn ang="0">
                  <a:pos x="41" y="0"/>
                </a:cxn>
                <a:cxn ang="0">
                  <a:pos x="40" y="0"/>
                </a:cxn>
                <a:cxn ang="0">
                  <a:pos x="35" y="6"/>
                </a:cxn>
                <a:cxn ang="0">
                  <a:pos x="32" y="8"/>
                </a:cxn>
                <a:cxn ang="0">
                  <a:pos x="31" y="8"/>
                </a:cxn>
                <a:cxn ang="0">
                  <a:pos x="30" y="8"/>
                </a:cxn>
                <a:cxn ang="0">
                  <a:pos x="28" y="6"/>
                </a:cxn>
                <a:cxn ang="0">
                  <a:pos x="24" y="1"/>
                </a:cxn>
                <a:cxn ang="0">
                  <a:pos x="22" y="0"/>
                </a:cxn>
                <a:cxn ang="0">
                  <a:pos x="16" y="2"/>
                </a:cxn>
                <a:cxn ang="0">
                  <a:pos x="14" y="4"/>
                </a:cxn>
                <a:cxn ang="0">
                  <a:pos x="17" y="11"/>
                </a:cxn>
                <a:cxn ang="0">
                  <a:pos x="14" y="15"/>
                </a:cxn>
                <a:cxn ang="0">
                  <a:pos x="11" y="17"/>
                </a:cxn>
                <a:cxn ang="0">
                  <a:pos x="5" y="14"/>
                </a:cxn>
                <a:cxn ang="0">
                  <a:pos x="2" y="15"/>
                </a:cxn>
                <a:cxn ang="0">
                  <a:pos x="0" y="21"/>
                </a:cxn>
                <a:cxn ang="0">
                  <a:pos x="1" y="24"/>
                </a:cxn>
                <a:cxn ang="0">
                  <a:pos x="6" y="27"/>
                </a:cxn>
                <a:cxn ang="0">
                  <a:pos x="8" y="30"/>
                </a:cxn>
                <a:cxn ang="0">
                  <a:pos x="8" y="31"/>
                </a:cxn>
                <a:cxn ang="0">
                  <a:pos x="8" y="32"/>
                </a:cxn>
                <a:cxn ang="0">
                  <a:pos x="1" y="38"/>
                </a:cxn>
                <a:cxn ang="0">
                  <a:pos x="0" y="40"/>
                </a:cxn>
                <a:cxn ang="0">
                  <a:pos x="2" y="47"/>
                </a:cxn>
                <a:cxn ang="0">
                  <a:pos x="3" y="47"/>
                </a:cxn>
                <a:cxn ang="0">
                  <a:pos x="11" y="46"/>
                </a:cxn>
                <a:cxn ang="0">
                  <a:pos x="14" y="47"/>
                </a:cxn>
                <a:cxn ang="0">
                  <a:pos x="16" y="48"/>
                </a:cxn>
                <a:cxn ang="0">
                  <a:pos x="14" y="58"/>
                </a:cxn>
                <a:cxn ang="0">
                  <a:pos x="14" y="59"/>
                </a:cxn>
                <a:cxn ang="0">
                  <a:pos x="22" y="62"/>
                </a:cxn>
                <a:cxn ang="0">
                  <a:pos x="23" y="62"/>
                </a:cxn>
                <a:cxn ang="0">
                  <a:pos x="28" y="55"/>
                </a:cxn>
                <a:cxn ang="0">
                  <a:pos x="30" y="54"/>
                </a:cxn>
                <a:cxn ang="0">
                  <a:pos x="31" y="54"/>
                </a:cxn>
                <a:cxn ang="0">
                  <a:pos x="32" y="54"/>
                </a:cxn>
                <a:cxn ang="0">
                  <a:pos x="35" y="55"/>
                </a:cxn>
                <a:cxn ang="0">
                  <a:pos x="39" y="61"/>
                </a:cxn>
                <a:cxn ang="0">
                  <a:pos x="41" y="62"/>
                </a:cxn>
                <a:cxn ang="0">
                  <a:pos x="47" y="60"/>
                </a:cxn>
                <a:cxn ang="0">
                  <a:pos x="47" y="58"/>
                </a:cxn>
                <a:cxn ang="0">
                  <a:pos x="46" y="50"/>
                </a:cxn>
                <a:cxn ang="0">
                  <a:pos x="48" y="47"/>
                </a:cxn>
                <a:cxn ang="0">
                  <a:pos x="51" y="46"/>
                </a:cxn>
                <a:cxn ang="0">
                  <a:pos x="58" y="47"/>
                </a:cxn>
                <a:cxn ang="0">
                  <a:pos x="60" y="47"/>
                </a:cxn>
                <a:cxn ang="0">
                  <a:pos x="63" y="41"/>
                </a:cxn>
                <a:cxn ang="0">
                  <a:pos x="61" y="38"/>
                </a:cxn>
              </a:cxnLst>
              <a:rect l="0" t="0" r="r" b="b"/>
              <a:pathLst>
                <a:path w="63" h="62">
                  <a:moveTo>
                    <a:pt x="55" y="35"/>
                  </a:moveTo>
                  <a:lnTo>
                    <a:pt x="55" y="35"/>
                  </a:lnTo>
                  <a:lnTo>
                    <a:pt x="54" y="32"/>
                  </a:lnTo>
                  <a:lnTo>
                    <a:pt x="54" y="32"/>
                  </a:lnTo>
                  <a:lnTo>
                    <a:pt x="54" y="31"/>
                  </a:lnTo>
                  <a:lnTo>
                    <a:pt x="54" y="31"/>
                  </a:lnTo>
                  <a:lnTo>
                    <a:pt x="54" y="30"/>
                  </a:lnTo>
                  <a:lnTo>
                    <a:pt x="54" y="30"/>
                  </a:lnTo>
                  <a:lnTo>
                    <a:pt x="55" y="27"/>
                  </a:lnTo>
                  <a:lnTo>
                    <a:pt x="61" y="24"/>
                  </a:lnTo>
                  <a:lnTo>
                    <a:pt x="61" y="24"/>
                  </a:lnTo>
                  <a:lnTo>
                    <a:pt x="63" y="23"/>
                  </a:lnTo>
                  <a:lnTo>
                    <a:pt x="63" y="21"/>
                  </a:lnTo>
                  <a:lnTo>
                    <a:pt x="60" y="15"/>
                  </a:lnTo>
                  <a:lnTo>
                    <a:pt x="60" y="15"/>
                  </a:lnTo>
                  <a:lnTo>
                    <a:pt x="59" y="14"/>
                  </a:lnTo>
                  <a:lnTo>
                    <a:pt x="58" y="14"/>
                  </a:lnTo>
                  <a:lnTo>
                    <a:pt x="51" y="17"/>
                  </a:lnTo>
                  <a:lnTo>
                    <a:pt x="51" y="17"/>
                  </a:lnTo>
                  <a:lnTo>
                    <a:pt x="48" y="15"/>
                  </a:lnTo>
                  <a:lnTo>
                    <a:pt x="47" y="14"/>
                  </a:lnTo>
                  <a:lnTo>
                    <a:pt x="47" y="14"/>
                  </a:lnTo>
                  <a:lnTo>
                    <a:pt x="46" y="11"/>
                  </a:lnTo>
                  <a:lnTo>
                    <a:pt x="47" y="4"/>
                  </a:lnTo>
                  <a:lnTo>
                    <a:pt x="47" y="4"/>
                  </a:lnTo>
                  <a:lnTo>
                    <a:pt x="47" y="3"/>
                  </a:lnTo>
                  <a:lnTo>
                    <a:pt x="47" y="2"/>
                  </a:lnTo>
                  <a:lnTo>
                    <a:pt x="41" y="0"/>
                  </a:lnTo>
                  <a:lnTo>
                    <a:pt x="41" y="0"/>
                  </a:lnTo>
                  <a:lnTo>
                    <a:pt x="40" y="0"/>
                  </a:lnTo>
                  <a:lnTo>
                    <a:pt x="39" y="1"/>
                  </a:lnTo>
                  <a:lnTo>
                    <a:pt x="35" y="6"/>
                  </a:lnTo>
                  <a:lnTo>
                    <a:pt x="35" y="6"/>
                  </a:lnTo>
                  <a:lnTo>
                    <a:pt x="32" y="8"/>
                  </a:lnTo>
                  <a:lnTo>
                    <a:pt x="32" y="8"/>
                  </a:lnTo>
                  <a:lnTo>
                    <a:pt x="31" y="8"/>
                  </a:lnTo>
                  <a:lnTo>
                    <a:pt x="31" y="8"/>
                  </a:lnTo>
                  <a:lnTo>
                    <a:pt x="30" y="8"/>
                  </a:lnTo>
                  <a:lnTo>
                    <a:pt x="30" y="8"/>
                  </a:lnTo>
                  <a:lnTo>
                    <a:pt x="28" y="6"/>
                  </a:lnTo>
                  <a:lnTo>
                    <a:pt x="24" y="1"/>
                  </a:lnTo>
                  <a:lnTo>
                    <a:pt x="24" y="1"/>
                  </a:lnTo>
                  <a:lnTo>
                    <a:pt x="23" y="0"/>
                  </a:lnTo>
                  <a:lnTo>
                    <a:pt x="22" y="0"/>
                  </a:lnTo>
                  <a:lnTo>
                    <a:pt x="16" y="2"/>
                  </a:lnTo>
                  <a:lnTo>
                    <a:pt x="16" y="2"/>
                  </a:lnTo>
                  <a:lnTo>
                    <a:pt x="14" y="3"/>
                  </a:lnTo>
                  <a:lnTo>
                    <a:pt x="14" y="4"/>
                  </a:lnTo>
                  <a:lnTo>
                    <a:pt x="17" y="11"/>
                  </a:lnTo>
                  <a:lnTo>
                    <a:pt x="17" y="11"/>
                  </a:lnTo>
                  <a:lnTo>
                    <a:pt x="16" y="14"/>
                  </a:lnTo>
                  <a:lnTo>
                    <a:pt x="14" y="15"/>
                  </a:lnTo>
                  <a:lnTo>
                    <a:pt x="14" y="15"/>
                  </a:lnTo>
                  <a:lnTo>
                    <a:pt x="11" y="17"/>
                  </a:lnTo>
                  <a:lnTo>
                    <a:pt x="5" y="14"/>
                  </a:lnTo>
                  <a:lnTo>
                    <a:pt x="5" y="14"/>
                  </a:lnTo>
                  <a:lnTo>
                    <a:pt x="3" y="14"/>
                  </a:lnTo>
                  <a:lnTo>
                    <a:pt x="2" y="15"/>
                  </a:lnTo>
                  <a:lnTo>
                    <a:pt x="0" y="21"/>
                  </a:lnTo>
                  <a:lnTo>
                    <a:pt x="0" y="21"/>
                  </a:lnTo>
                  <a:lnTo>
                    <a:pt x="0" y="23"/>
                  </a:lnTo>
                  <a:lnTo>
                    <a:pt x="1" y="24"/>
                  </a:lnTo>
                  <a:lnTo>
                    <a:pt x="6" y="27"/>
                  </a:lnTo>
                  <a:lnTo>
                    <a:pt x="6" y="27"/>
                  </a:lnTo>
                  <a:lnTo>
                    <a:pt x="8" y="30"/>
                  </a:lnTo>
                  <a:lnTo>
                    <a:pt x="8" y="30"/>
                  </a:lnTo>
                  <a:lnTo>
                    <a:pt x="8" y="31"/>
                  </a:lnTo>
                  <a:lnTo>
                    <a:pt x="8" y="31"/>
                  </a:lnTo>
                  <a:lnTo>
                    <a:pt x="8" y="32"/>
                  </a:lnTo>
                  <a:lnTo>
                    <a:pt x="8" y="32"/>
                  </a:lnTo>
                  <a:lnTo>
                    <a:pt x="6" y="35"/>
                  </a:lnTo>
                  <a:lnTo>
                    <a:pt x="1" y="38"/>
                  </a:lnTo>
                  <a:lnTo>
                    <a:pt x="1" y="38"/>
                  </a:lnTo>
                  <a:lnTo>
                    <a:pt x="0" y="40"/>
                  </a:lnTo>
                  <a:lnTo>
                    <a:pt x="0" y="41"/>
                  </a:lnTo>
                  <a:lnTo>
                    <a:pt x="2" y="47"/>
                  </a:lnTo>
                  <a:lnTo>
                    <a:pt x="2" y="47"/>
                  </a:lnTo>
                  <a:lnTo>
                    <a:pt x="3" y="47"/>
                  </a:lnTo>
                  <a:lnTo>
                    <a:pt x="5" y="47"/>
                  </a:lnTo>
                  <a:lnTo>
                    <a:pt x="11" y="46"/>
                  </a:lnTo>
                  <a:lnTo>
                    <a:pt x="11" y="46"/>
                  </a:lnTo>
                  <a:lnTo>
                    <a:pt x="14" y="47"/>
                  </a:lnTo>
                  <a:lnTo>
                    <a:pt x="16" y="48"/>
                  </a:lnTo>
                  <a:lnTo>
                    <a:pt x="16" y="48"/>
                  </a:lnTo>
                  <a:lnTo>
                    <a:pt x="17" y="50"/>
                  </a:lnTo>
                  <a:lnTo>
                    <a:pt x="14" y="58"/>
                  </a:lnTo>
                  <a:lnTo>
                    <a:pt x="14" y="58"/>
                  </a:lnTo>
                  <a:lnTo>
                    <a:pt x="14" y="59"/>
                  </a:lnTo>
                  <a:lnTo>
                    <a:pt x="16" y="60"/>
                  </a:lnTo>
                  <a:lnTo>
                    <a:pt x="22" y="62"/>
                  </a:lnTo>
                  <a:lnTo>
                    <a:pt x="22" y="62"/>
                  </a:lnTo>
                  <a:lnTo>
                    <a:pt x="23" y="62"/>
                  </a:lnTo>
                  <a:lnTo>
                    <a:pt x="24" y="61"/>
                  </a:lnTo>
                  <a:lnTo>
                    <a:pt x="28" y="55"/>
                  </a:lnTo>
                  <a:lnTo>
                    <a:pt x="28" y="55"/>
                  </a:lnTo>
                  <a:lnTo>
                    <a:pt x="30" y="54"/>
                  </a:lnTo>
                  <a:lnTo>
                    <a:pt x="30" y="54"/>
                  </a:lnTo>
                  <a:lnTo>
                    <a:pt x="31" y="54"/>
                  </a:lnTo>
                  <a:lnTo>
                    <a:pt x="31" y="54"/>
                  </a:lnTo>
                  <a:lnTo>
                    <a:pt x="32" y="54"/>
                  </a:lnTo>
                  <a:lnTo>
                    <a:pt x="32" y="54"/>
                  </a:lnTo>
                  <a:lnTo>
                    <a:pt x="35" y="55"/>
                  </a:lnTo>
                  <a:lnTo>
                    <a:pt x="39" y="61"/>
                  </a:lnTo>
                  <a:lnTo>
                    <a:pt x="39" y="61"/>
                  </a:lnTo>
                  <a:lnTo>
                    <a:pt x="40" y="62"/>
                  </a:lnTo>
                  <a:lnTo>
                    <a:pt x="41" y="62"/>
                  </a:lnTo>
                  <a:lnTo>
                    <a:pt x="47" y="60"/>
                  </a:lnTo>
                  <a:lnTo>
                    <a:pt x="47" y="60"/>
                  </a:lnTo>
                  <a:lnTo>
                    <a:pt x="47" y="59"/>
                  </a:lnTo>
                  <a:lnTo>
                    <a:pt x="47" y="58"/>
                  </a:lnTo>
                  <a:lnTo>
                    <a:pt x="46" y="50"/>
                  </a:lnTo>
                  <a:lnTo>
                    <a:pt x="46" y="50"/>
                  </a:lnTo>
                  <a:lnTo>
                    <a:pt x="47" y="48"/>
                  </a:lnTo>
                  <a:lnTo>
                    <a:pt x="48" y="47"/>
                  </a:lnTo>
                  <a:lnTo>
                    <a:pt x="48" y="47"/>
                  </a:lnTo>
                  <a:lnTo>
                    <a:pt x="51" y="46"/>
                  </a:lnTo>
                  <a:lnTo>
                    <a:pt x="58" y="47"/>
                  </a:lnTo>
                  <a:lnTo>
                    <a:pt x="58" y="47"/>
                  </a:lnTo>
                  <a:lnTo>
                    <a:pt x="59" y="47"/>
                  </a:lnTo>
                  <a:lnTo>
                    <a:pt x="60" y="47"/>
                  </a:lnTo>
                  <a:lnTo>
                    <a:pt x="63" y="41"/>
                  </a:lnTo>
                  <a:lnTo>
                    <a:pt x="63" y="41"/>
                  </a:lnTo>
                  <a:lnTo>
                    <a:pt x="63" y="40"/>
                  </a:lnTo>
                  <a:lnTo>
                    <a:pt x="61" y="38"/>
                  </a:lnTo>
                  <a:lnTo>
                    <a:pt x="55" y="35"/>
                  </a:lnTo>
                  <a:close/>
                </a:path>
              </a:pathLst>
            </a:custGeom>
            <a:noFill/>
            <a:ln w="12700">
              <a:solidFill>
                <a:schemeClr val="bg1"/>
              </a:solidFill>
              <a:prstDash val="solid"/>
              <a:round/>
            </a:ln>
          </p:spPr>
          <p:txBody>
            <a:bodyPr vert="horz" wrap="square" lIns="121912" tIns="60956" rIns="121912" bIns="60956" numCol="1" anchor="t" anchorCtr="0" compatLnSpc="1"/>
            <a:lstStyle/>
            <a:p>
              <a:pPr defTabSz="1218565"/>
              <a:endParaRPr lang="zh-CN" altLang="en-US" sz="3200">
                <a:solidFill>
                  <a:prstClr val="black"/>
                </a:solidFill>
              </a:endParaRPr>
            </a:p>
          </p:txBody>
        </p:sp>
        <p:sp>
          <p:nvSpPr>
            <p:cNvPr id="54" name="Freeform 74"/>
            <p:cNvSpPr/>
            <p:nvPr/>
          </p:nvSpPr>
          <p:spPr bwMode="auto">
            <a:xfrm>
              <a:off x="5401785" y="3434482"/>
              <a:ext cx="144592" cy="144889"/>
            </a:xfrm>
            <a:custGeom>
              <a:avLst/>
              <a:gdLst/>
              <a:ahLst/>
              <a:cxnLst>
                <a:cxn ang="0">
                  <a:pos x="37" y="18"/>
                </a:cxn>
                <a:cxn ang="0">
                  <a:pos x="36" y="17"/>
                </a:cxn>
                <a:cxn ang="0">
                  <a:pos x="36" y="15"/>
                </a:cxn>
                <a:cxn ang="0">
                  <a:pos x="36" y="15"/>
                </a:cxn>
                <a:cxn ang="0">
                  <a:pos x="39" y="9"/>
                </a:cxn>
                <a:cxn ang="0">
                  <a:pos x="39" y="7"/>
                </a:cxn>
                <a:cxn ang="0">
                  <a:pos x="36" y="4"/>
                </a:cxn>
                <a:cxn ang="0">
                  <a:pos x="30" y="7"/>
                </a:cxn>
                <a:cxn ang="0">
                  <a:pos x="28" y="7"/>
                </a:cxn>
                <a:cxn ang="0">
                  <a:pos x="26" y="7"/>
                </a:cxn>
                <a:cxn ang="0">
                  <a:pos x="25" y="1"/>
                </a:cxn>
                <a:cxn ang="0">
                  <a:pos x="24" y="0"/>
                </a:cxn>
                <a:cxn ang="0">
                  <a:pos x="19" y="0"/>
                </a:cxn>
                <a:cxn ang="0">
                  <a:pos x="18" y="6"/>
                </a:cxn>
                <a:cxn ang="0">
                  <a:pos x="17" y="7"/>
                </a:cxn>
                <a:cxn ang="0">
                  <a:pos x="16" y="7"/>
                </a:cxn>
                <a:cxn ang="0">
                  <a:pos x="16" y="7"/>
                </a:cxn>
                <a:cxn ang="0">
                  <a:pos x="13" y="7"/>
                </a:cxn>
                <a:cxn ang="0">
                  <a:pos x="10" y="4"/>
                </a:cxn>
                <a:cxn ang="0">
                  <a:pos x="5" y="7"/>
                </a:cxn>
                <a:cxn ang="0">
                  <a:pos x="5" y="9"/>
                </a:cxn>
                <a:cxn ang="0">
                  <a:pos x="7" y="13"/>
                </a:cxn>
                <a:cxn ang="0">
                  <a:pos x="7" y="17"/>
                </a:cxn>
                <a:cxn ang="0">
                  <a:pos x="6" y="18"/>
                </a:cxn>
                <a:cxn ang="0">
                  <a:pos x="1" y="18"/>
                </a:cxn>
                <a:cxn ang="0">
                  <a:pos x="0" y="24"/>
                </a:cxn>
                <a:cxn ang="0">
                  <a:pos x="1" y="25"/>
                </a:cxn>
                <a:cxn ang="0">
                  <a:pos x="6" y="25"/>
                </a:cxn>
                <a:cxn ang="0">
                  <a:pos x="7" y="26"/>
                </a:cxn>
                <a:cxn ang="0">
                  <a:pos x="7" y="27"/>
                </a:cxn>
                <a:cxn ang="0">
                  <a:pos x="7" y="27"/>
                </a:cxn>
                <a:cxn ang="0">
                  <a:pos x="5" y="33"/>
                </a:cxn>
                <a:cxn ang="0">
                  <a:pos x="5" y="36"/>
                </a:cxn>
                <a:cxn ang="0">
                  <a:pos x="7" y="38"/>
                </a:cxn>
                <a:cxn ang="0">
                  <a:pos x="13" y="36"/>
                </a:cxn>
                <a:cxn ang="0">
                  <a:pos x="16" y="36"/>
                </a:cxn>
                <a:cxn ang="0">
                  <a:pos x="17" y="36"/>
                </a:cxn>
                <a:cxn ang="0">
                  <a:pos x="18" y="42"/>
                </a:cxn>
                <a:cxn ang="0">
                  <a:pos x="19" y="43"/>
                </a:cxn>
                <a:cxn ang="0">
                  <a:pos x="24" y="43"/>
                </a:cxn>
                <a:cxn ang="0">
                  <a:pos x="25" y="37"/>
                </a:cxn>
                <a:cxn ang="0">
                  <a:pos x="26" y="36"/>
                </a:cxn>
                <a:cxn ang="0">
                  <a:pos x="28" y="36"/>
                </a:cxn>
                <a:cxn ang="0">
                  <a:pos x="28" y="36"/>
                </a:cxn>
                <a:cxn ang="0">
                  <a:pos x="30" y="36"/>
                </a:cxn>
                <a:cxn ang="0">
                  <a:pos x="34" y="38"/>
                </a:cxn>
                <a:cxn ang="0">
                  <a:pos x="39" y="36"/>
                </a:cxn>
                <a:cxn ang="0">
                  <a:pos x="39" y="33"/>
                </a:cxn>
                <a:cxn ang="0">
                  <a:pos x="36" y="30"/>
                </a:cxn>
                <a:cxn ang="0">
                  <a:pos x="36" y="26"/>
                </a:cxn>
                <a:cxn ang="0">
                  <a:pos x="37" y="25"/>
                </a:cxn>
                <a:cxn ang="0">
                  <a:pos x="42" y="25"/>
                </a:cxn>
                <a:cxn ang="0">
                  <a:pos x="43" y="19"/>
                </a:cxn>
                <a:cxn ang="0">
                  <a:pos x="42" y="18"/>
                </a:cxn>
              </a:cxnLst>
              <a:rect l="0" t="0" r="r" b="b"/>
              <a:pathLst>
                <a:path w="43" h="43">
                  <a:moveTo>
                    <a:pt x="37" y="18"/>
                  </a:moveTo>
                  <a:lnTo>
                    <a:pt x="37" y="18"/>
                  </a:lnTo>
                  <a:lnTo>
                    <a:pt x="36" y="17"/>
                  </a:lnTo>
                  <a:lnTo>
                    <a:pt x="36" y="17"/>
                  </a:lnTo>
                  <a:lnTo>
                    <a:pt x="36" y="15"/>
                  </a:lnTo>
                  <a:lnTo>
                    <a:pt x="36" y="15"/>
                  </a:lnTo>
                  <a:lnTo>
                    <a:pt x="36" y="15"/>
                  </a:lnTo>
                  <a:lnTo>
                    <a:pt x="36" y="15"/>
                  </a:lnTo>
                  <a:lnTo>
                    <a:pt x="36" y="13"/>
                  </a:lnTo>
                  <a:lnTo>
                    <a:pt x="39" y="9"/>
                  </a:lnTo>
                  <a:lnTo>
                    <a:pt x="39" y="9"/>
                  </a:lnTo>
                  <a:lnTo>
                    <a:pt x="39" y="7"/>
                  </a:lnTo>
                  <a:lnTo>
                    <a:pt x="36" y="4"/>
                  </a:lnTo>
                  <a:lnTo>
                    <a:pt x="36" y="4"/>
                  </a:lnTo>
                  <a:lnTo>
                    <a:pt x="34" y="4"/>
                  </a:lnTo>
                  <a:lnTo>
                    <a:pt x="30" y="7"/>
                  </a:lnTo>
                  <a:lnTo>
                    <a:pt x="30" y="7"/>
                  </a:lnTo>
                  <a:lnTo>
                    <a:pt x="28" y="7"/>
                  </a:lnTo>
                  <a:lnTo>
                    <a:pt x="26" y="7"/>
                  </a:lnTo>
                  <a:lnTo>
                    <a:pt x="26" y="7"/>
                  </a:lnTo>
                  <a:lnTo>
                    <a:pt x="25" y="6"/>
                  </a:lnTo>
                  <a:lnTo>
                    <a:pt x="25" y="1"/>
                  </a:lnTo>
                  <a:lnTo>
                    <a:pt x="25" y="1"/>
                  </a:lnTo>
                  <a:lnTo>
                    <a:pt x="24" y="0"/>
                  </a:lnTo>
                  <a:lnTo>
                    <a:pt x="19" y="0"/>
                  </a:lnTo>
                  <a:lnTo>
                    <a:pt x="19" y="0"/>
                  </a:lnTo>
                  <a:lnTo>
                    <a:pt x="18" y="1"/>
                  </a:lnTo>
                  <a:lnTo>
                    <a:pt x="18" y="6"/>
                  </a:lnTo>
                  <a:lnTo>
                    <a:pt x="18" y="6"/>
                  </a:lnTo>
                  <a:lnTo>
                    <a:pt x="17" y="7"/>
                  </a:lnTo>
                  <a:lnTo>
                    <a:pt x="17" y="7"/>
                  </a:lnTo>
                  <a:lnTo>
                    <a:pt x="16" y="7"/>
                  </a:lnTo>
                  <a:lnTo>
                    <a:pt x="16" y="7"/>
                  </a:lnTo>
                  <a:lnTo>
                    <a:pt x="16" y="7"/>
                  </a:lnTo>
                  <a:lnTo>
                    <a:pt x="16" y="7"/>
                  </a:lnTo>
                  <a:lnTo>
                    <a:pt x="13" y="7"/>
                  </a:lnTo>
                  <a:lnTo>
                    <a:pt x="10" y="4"/>
                  </a:lnTo>
                  <a:lnTo>
                    <a:pt x="10" y="4"/>
                  </a:lnTo>
                  <a:lnTo>
                    <a:pt x="7" y="4"/>
                  </a:lnTo>
                  <a:lnTo>
                    <a:pt x="5" y="7"/>
                  </a:lnTo>
                  <a:lnTo>
                    <a:pt x="5" y="7"/>
                  </a:lnTo>
                  <a:lnTo>
                    <a:pt x="5" y="9"/>
                  </a:lnTo>
                  <a:lnTo>
                    <a:pt x="7" y="13"/>
                  </a:lnTo>
                  <a:lnTo>
                    <a:pt x="7" y="13"/>
                  </a:lnTo>
                  <a:lnTo>
                    <a:pt x="7" y="15"/>
                  </a:lnTo>
                  <a:lnTo>
                    <a:pt x="7" y="17"/>
                  </a:lnTo>
                  <a:lnTo>
                    <a:pt x="7" y="17"/>
                  </a:lnTo>
                  <a:lnTo>
                    <a:pt x="6" y="18"/>
                  </a:lnTo>
                  <a:lnTo>
                    <a:pt x="1" y="18"/>
                  </a:lnTo>
                  <a:lnTo>
                    <a:pt x="1" y="18"/>
                  </a:lnTo>
                  <a:lnTo>
                    <a:pt x="0" y="19"/>
                  </a:lnTo>
                  <a:lnTo>
                    <a:pt x="0" y="24"/>
                  </a:lnTo>
                  <a:lnTo>
                    <a:pt x="0" y="24"/>
                  </a:lnTo>
                  <a:lnTo>
                    <a:pt x="1" y="25"/>
                  </a:lnTo>
                  <a:lnTo>
                    <a:pt x="6" y="25"/>
                  </a:lnTo>
                  <a:lnTo>
                    <a:pt x="6" y="25"/>
                  </a:lnTo>
                  <a:lnTo>
                    <a:pt x="7" y="26"/>
                  </a:lnTo>
                  <a:lnTo>
                    <a:pt x="7" y="26"/>
                  </a:lnTo>
                  <a:lnTo>
                    <a:pt x="7" y="27"/>
                  </a:lnTo>
                  <a:lnTo>
                    <a:pt x="7" y="27"/>
                  </a:lnTo>
                  <a:lnTo>
                    <a:pt x="7" y="27"/>
                  </a:lnTo>
                  <a:lnTo>
                    <a:pt x="7" y="27"/>
                  </a:lnTo>
                  <a:lnTo>
                    <a:pt x="7" y="30"/>
                  </a:lnTo>
                  <a:lnTo>
                    <a:pt x="5" y="33"/>
                  </a:lnTo>
                  <a:lnTo>
                    <a:pt x="5" y="33"/>
                  </a:lnTo>
                  <a:lnTo>
                    <a:pt x="5" y="36"/>
                  </a:lnTo>
                  <a:lnTo>
                    <a:pt x="7" y="38"/>
                  </a:lnTo>
                  <a:lnTo>
                    <a:pt x="7" y="38"/>
                  </a:lnTo>
                  <a:lnTo>
                    <a:pt x="10" y="38"/>
                  </a:lnTo>
                  <a:lnTo>
                    <a:pt x="13" y="36"/>
                  </a:lnTo>
                  <a:lnTo>
                    <a:pt x="13" y="36"/>
                  </a:lnTo>
                  <a:lnTo>
                    <a:pt x="16" y="36"/>
                  </a:lnTo>
                  <a:lnTo>
                    <a:pt x="17" y="36"/>
                  </a:lnTo>
                  <a:lnTo>
                    <a:pt x="17" y="36"/>
                  </a:lnTo>
                  <a:lnTo>
                    <a:pt x="18" y="37"/>
                  </a:lnTo>
                  <a:lnTo>
                    <a:pt x="18" y="42"/>
                  </a:lnTo>
                  <a:lnTo>
                    <a:pt x="18" y="42"/>
                  </a:lnTo>
                  <a:lnTo>
                    <a:pt x="19" y="43"/>
                  </a:lnTo>
                  <a:lnTo>
                    <a:pt x="24" y="43"/>
                  </a:lnTo>
                  <a:lnTo>
                    <a:pt x="24" y="43"/>
                  </a:lnTo>
                  <a:lnTo>
                    <a:pt x="25" y="42"/>
                  </a:lnTo>
                  <a:lnTo>
                    <a:pt x="25" y="37"/>
                  </a:lnTo>
                  <a:lnTo>
                    <a:pt x="25" y="37"/>
                  </a:lnTo>
                  <a:lnTo>
                    <a:pt x="26" y="36"/>
                  </a:lnTo>
                  <a:lnTo>
                    <a:pt x="26" y="36"/>
                  </a:lnTo>
                  <a:lnTo>
                    <a:pt x="28" y="36"/>
                  </a:lnTo>
                  <a:lnTo>
                    <a:pt x="28" y="36"/>
                  </a:lnTo>
                  <a:lnTo>
                    <a:pt x="28" y="36"/>
                  </a:lnTo>
                  <a:lnTo>
                    <a:pt x="28" y="36"/>
                  </a:lnTo>
                  <a:lnTo>
                    <a:pt x="30" y="36"/>
                  </a:lnTo>
                  <a:lnTo>
                    <a:pt x="34" y="38"/>
                  </a:lnTo>
                  <a:lnTo>
                    <a:pt x="34" y="38"/>
                  </a:lnTo>
                  <a:lnTo>
                    <a:pt x="36" y="38"/>
                  </a:lnTo>
                  <a:lnTo>
                    <a:pt x="39" y="36"/>
                  </a:lnTo>
                  <a:lnTo>
                    <a:pt x="39" y="36"/>
                  </a:lnTo>
                  <a:lnTo>
                    <a:pt x="39" y="33"/>
                  </a:lnTo>
                  <a:lnTo>
                    <a:pt x="36" y="30"/>
                  </a:lnTo>
                  <a:lnTo>
                    <a:pt x="36" y="30"/>
                  </a:lnTo>
                  <a:lnTo>
                    <a:pt x="36" y="27"/>
                  </a:lnTo>
                  <a:lnTo>
                    <a:pt x="36" y="26"/>
                  </a:lnTo>
                  <a:lnTo>
                    <a:pt x="36" y="26"/>
                  </a:lnTo>
                  <a:lnTo>
                    <a:pt x="37" y="25"/>
                  </a:lnTo>
                  <a:lnTo>
                    <a:pt x="42" y="25"/>
                  </a:lnTo>
                  <a:lnTo>
                    <a:pt x="42" y="25"/>
                  </a:lnTo>
                  <a:lnTo>
                    <a:pt x="43" y="24"/>
                  </a:lnTo>
                  <a:lnTo>
                    <a:pt x="43" y="19"/>
                  </a:lnTo>
                  <a:lnTo>
                    <a:pt x="43" y="19"/>
                  </a:lnTo>
                  <a:lnTo>
                    <a:pt x="42" y="18"/>
                  </a:lnTo>
                  <a:lnTo>
                    <a:pt x="37" y="18"/>
                  </a:lnTo>
                  <a:close/>
                </a:path>
              </a:pathLst>
            </a:custGeom>
            <a:noFill/>
            <a:ln w="12700">
              <a:solidFill>
                <a:schemeClr val="bg1"/>
              </a:solidFill>
              <a:prstDash val="solid"/>
              <a:round/>
            </a:ln>
          </p:spPr>
          <p:txBody>
            <a:bodyPr vert="horz" wrap="square" lIns="121912" tIns="60956" rIns="121912" bIns="60956" numCol="1" anchor="t" anchorCtr="0" compatLnSpc="1"/>
            <a:lstStyle/>
            <a:p>
              <a:pPr defTabSz="1218565"/>
              <a:endParaRPr lang="zh-CN" altLang="en-US" sz="3200">
                <a:solidFill>
                  <a:prstClr val="black"/>
                </a:solidFill>
              </a:endParaRPr>
            </a:p>
          </p:txBody>
        </p:sp>
      </p:grpSp>
      <p:sp>
        <p:nvSpPr>
          <p:cNvPr id="55" name="文本框 54"/>
          <p:cNvSpPr txBox="1"/>
          <p:nvPr/>
        </p:nvSpPr>
        <p:spPr>
          <a:xfrm>
            <a:off x="1695852" y="4889240"/>
            <a:ext cx="2095466" cy="338466"/>
          </a:xfrm>
          <a:prstGeom prst="rect">
            <a:avLst/>
          </a:prstGeom>
          <a:noFill/>
        </p:spPr>
        <p:txBody>
          <a:bodyPr wrap="square" rtlCol="0">
            <a:spAutoFit/>
          </a:bodyPr>
          <a:lstStyle/>
          <a:p>
            <a:pPr defTabSz="1218565"/>
            <a:r>
              <a:rPr lang="zh-CN" altLang="en-US" sz="1600" dirty="0">
                <a:solidFill>
                  <a:prstClr val="black"/>
                </a:solidFill>
                <a:ea typeface="方正兰亭黑简体" panose="02000000000000000000" pitchFamily="2" charset="-122"/>
              </a:rPr>
              <a:t>数据质量监控和提升</a:t>
            </a:r>
            <a:endParaRPr lang="zh-CN" altLang="en-US" sz="1600" dirty="0">
              <a:solidFill>
                <a:prstClr val="black"/>
              </a:solidFill>
              <a:ea typeface="方正兰亭黑简体" panose="02000000000000000000" pitchFamily="2" charset="-122"/>
            </a:endParaRPr>
          </a:p>
        </p:txBody>
      </p:sp>
      <p:sp>
        <p:nvSpPr>
          <p:cNvPr id="56" name="文本框 55"/>
          <p:cNvSpPr txBox="1"/>
          <p:nvPr/>
        </p:nvSpPr>
        <p:spPr>
          <a:xfrm>
            <a:off x="1699688" y="5250133"/>
            <a:ext cx="4293835" cy="572315"/>
          </a:xfrm>
          <a:prstGeom prst="rect">
            <a:avLst/>
          </a:prstGeom>
          <a:noFill/>
        </p:spPr>
        <p:txBody>
          <a:bodyPr wrap="square" rtlCol="0">
            <a:spAutoFit/>
          </a:bodyPr>
          <a:lstStyle/>
          <a:p>
            <a:pPr defTabSz="1218565">
              <a:lnSpc>
                <a:spcPct val="130000"/>
              </a:lnSpc>
            </a:pPr>
            <a:r>
              <a:rPr lang="zh-CN" altLang="en-US" sz="1200">
                <a:solidFill>
                  <a:prstClr val="white">
                    <a:lumMod val="50000"/>
                  </a:prstClr>
                </a:solidFill>
              </a:rPr>
              <a:t>全生命周期的数据质量监控和质量提升，输出整洁和可信的数据。</a:t>
            </a:r>
            <a:endParaRPr lang="zh-CN" altLang="en-US" sz="1200" dirty="0">
              <a:solidFill>
                <a:prstClr val="white">
                  <a:lumMod val="50000"/>
                </a:prstClr>
              </a:solidFill>
            </a:endParaRPr>
          </a:p>
        </p:txBody>
      </p:sp>
      <p:cxnSp>
        <p:nvCxnSpPr>
          <p:cNvPr id="57" name="直接连接符 56"/>
          <p:cNvCxnSpPr/>
          <p:nvPr/>
        </p:nvCxnSpPr>
        <p:spPr>
          <a:xfrm>
            <a:off x="1797006" y="5227784"/>
            <a:ext cx="98668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8" name="文本框 57"/>
          <p:cNvSpPr txBox="1"/>
          <p:nvPr/>
        </p:nvSpPr>
        <p:spPr>
          <a:xfrm>
            <a:off x="6840488" y="1730734"/>
            <a:ext cx="2982099" cy="338466"/>
          </a:xfrm>
          <a:prstGeom prst="rect">
            <a:avLst/>
          </a:prstGeom>
          <a:noFill/>
        </p:spPr>
        <p:txBody>
          <a:bodyPr wrap="square" rtlCol="0">
            <a:spAutoFit/>
          </a:bodyPr>
          <a:lstStyle/>
          <a:p>
            <a:pPr defTabSz="1218565"/>
            <a:r>
              <a:rPr lang="zh-CN" altLang="en-US" sz="1600" dirty="0">
                <a:solidFill>
                  <a:prstClr val="black"/>
                </a:solidFill>
                <a:ea typeface="方正兰亭黑简体" panose="02000000000000000000" pitchFamily="2" charset="-122"/>
                <a:cs typeface="Huawei Sans" panose="020C0503030203020204" pitchFamily="34" charset="0"/>
              </a:rPr>
              <a:t>端到端的数据血缘</a:t>
            </a:r>
            <a:endParaRPr lang="zh-CN" altLang="zh-CN" sz="1600" dirty="0">
              <a:solidFill>
                <a:prstClr val="black"/>
              </a:solidFill>
              <a:ea typeface="方正兰亭黑简体" panose="02000000000000000000" pitchFamily="2" charset="-122"/>
              <a:cs typeface="Huawei Sans" panose="020C0503030203020204" pitchFamily="34" charset="0"/>
            </a:endParaRPr>
          </a:p>
        </p:txBody>
      </p:sp>
      <p:sp>
        <p:nvSpPr>
          <p:cNvPr id="59" name="文本框 58"/>
          <p:cNvSpPr txBox="1"/>
          <p:nvPr/>
        </p:nvSpPr>
        <p:spPr>
          <a:xfrm>
            <a:off x="6844323" y="2091629"/>
            <a:ext cx="4525253" cy="572315"/>
          </a:xfrm>
          <a:prstGeom prst="rect">
            <a:avLst/>
          </a:prstGeom>
          <a:noFill/>
        </p:spPr>
        <p:txBody>
          <a:bodyPr wrap="square" rtlCol="0">
            <a:spAutoFit/>
          </a:bodyPr>
          <a:lstStyle/>
          <a:p>
            <a:pPr defTabSz="1218565">
              <a:lnSpc>
                <a:spcPct val="130000"/>
              </a:lnSpc>
            </a:pPr>
            <a:r>
              <a:rPr lang="zh-CN" altLang="en-US" sz="1200">
                <a:solidFill>
                  <a:prstClr val="white">
                    <a:lumMod val="50000"/>
                  </a:prstClr>
                </a:solidFill>
              </a:rPr>
              <a:t>自动生成端到端的数据血缘，满足数据溯源、影响分析、合规检查等需求。</a:t>
            </a:r>
            <a:endParaRPr lang="zh-CN" altLang="en-US" sz="1200" dirty="0">
              <a:solidFill>
                <a:prstClr val="white">
                  <a:lumMod val="50000"/>
                </a:prstClr>
              </a:solidFill>
            </a:endParaRPr>
          </a:p>
        </p:txBody>
      </p:sp>
      <p:cxnSp>
        <p:nvCxnSpPr>
          <p:cNvPr id="60" name="直接连接符 59"/>
          <p:cNvCxnSpPr/>
          <p:nvPr/>
        </p:nvCxnSpPr>
        <p:spPr>
          <a:xfrm>
            <a:off x="6941642" y="2069279"/>
            <a:ext cx="82979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1" name="文本框 60"/>
          <p:cNvSpPr txBox="1"/>
          <p:nvPr/>
        </p:nvSpPr>
        <p:spPr>
          <a:xfrm>
            <a:off x="6808715" y="2732678"/>
            <a:ext cx="1672048" cy="338544"/>
          </a:xfrm>
          <a:prstGeom prst="rect">
            <a:avLst/>
          </a:prstGeom>
          <a:noFill/>
        </p:spPr>
        <p:txBody>
          <a:bodyPr wrap="square" rtlCol="0">
            <a:spAutoFit/>
          </a:bodyPr>
          <a:lstStyle/>
          <a:p>
            <a:pPr defTabSz="1218565"/>
            <a:r>
              <a:rPr lang="zh-CN" altLang="en-US" sz="1600" dirty="0">
                <a:solidFill>
                  <a:prstClr val="black"/>
                </a:solidFill>
                <a:ea typeface="方正兰亭黑简体" panose="02000000000000000000" pitchFamily="2" charset="-122"/>
              </a:rPr>
              <a:t>统一数据标准</a:t>
            </a:r>
            <a:endParaRPr lang="zh-CN" altLang="en-US" sz="1600" dirty="0">
              <a:solidFill>
                <a:prstClr val="black"/>
              </a:solidFill>
              <a:ea typeface="方正兰亭黑简体" panose="02000000000000000000" pitchFamily="2" charset="-122"/>
            </a:endParaRPr>
          </a:p>
        </p:txBody>
      </p:sp>
      <p:sp>
        <p:nvSpPr>
          <p:cNvPr id="62" name="文本框 61"/>
          <p:cNvSpPr txBox="1"/>
          <p:nvPr/>
        </p:nvSpPr>
        <p:spPr>
          <a:xfrm>
            <a:off x="6812550" y="3093571"/>
            <a:ext cx="4557025" cy="572315"/>
          </a:xfrm>
          <a:prstGeom prst="rect">
            <a:avLst/>
          </a:prstGeom>
          <a:noFill/>
        </p:spPr>
        <p:txBody>
          <a:bodyPr wrap="square" rtlCol="0">
            <a:spAutoFit/>
          </a:bodyPr>
          <a:lstStyle/>
          <a:p>
            <a:pPr defTabSz="1218565">
              <a:lnSpc>
                <a:spcPct val="130000"/>
              </a:lnSpc>
            </a:pPr>
            <a:r>
              <a:rPr lang="zh-CN" altLang="en-US" sz="1200">
                <a:solidFill>
                  <a:prstClr val="white">
                    <a:lumMod val="50000"/>
                  </a:prstClr>
                </a:solidFill>
              </a:rPr>
              <a:t>统一指标、度量、数据模型等，提供唯一的数据标准，并自动应用于质量监控和质量提升。</a:t>
            </a:r>
            <a:endParaRPr lang="zh-CN" altLang="en-US" sz="1200" dirty="0">
              <a:solidFill>
                <a:prstClr val="white">
                  <a:lumMod val="50000"/>
                </a:prstClr>
              </a:solidFill>
            </a:endParaRPr>
          </a:p>
        </p:txBody>
      </p:sp>
      <p:cxnSp>
        <p:nvCxnSpPr>
          <p:cNvPr id="63" name="直接连接符 62"/>
          <p:cNvCxnSpPr/>
          <p:nvPr/>
        </p:nvCxnSpPr>
        <p:spPr>
          <a:xfrm>
            <a:off x="6909868" y="3071222"/>
            <a:ext cx="145634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4" name="文本框 63"/>
          <p:cNvSpPr txBox="1"/>
          <p:nvPr/>
        </p:nvSpPr>
        <p:spPr>
          <a:xfrm>
            <a:off x="6808714" y="3810930"/>
            <a:ext cx="1672049" cy="338544"/>
          </a:xfrm>
          <a:prstGeom prst="rect">
            <a:avLst/>
          </a:prstGeom>
          <a:noFill/>
        </p:spPr>
        <p:txBody>
          <a:bodyPr wrap="square" rtlCol="0">
            <a:spAutoFit/>
          </a:bodyPr>
          <a:lstStyle/>
          <a:p>
            <a:pPr defTabSz="1218565"/>
            <a:r>
              <a:rPr lang="zh-CN" altLang="en-US" sz="1600" dirty="0">
                <a:solidFill>
                  <a:prstClr val="black"/>
                </a:solidFill>
                <a:ea typeface="方正兰亭黑简体" panose="02000000000000000000" pitchFamily="2" charset="-122"/>
              </a:rPr>
              <a:t>数据安全管理</a:t>
            </a:r>
            <a:endParaRPr lang="zh-CN" altLang="en-US" sz="1600" dirty="0">
              <a:solidFill>
                <a:prstClr val="black"/>
              </a:solidFill>
              <a:ea typeface="方正兰亭黑简体" panose="02000000000000000000" pitchFamily="2" charset="-122"/>
            </a:endParaRPr>
          </a:p>
        </p:txBody>
      </p:sp>
      <p:sp>
        <p:nvSpPr>
          <p:cNvPr id="65" name="文本框 64"/>
          <p:cNvSpPr txBox="1"/>
          <p:nvPr/>
        </p:nvSpPr>
        <p:spPr>
          <a:xfrm>
            <a:off x="6812551" y="4171823"/>
            <a:ext cx="4557024" cy="332312"/>
          </a:xfrm>
          <a:prstGeom prst="rect">
            <a:avLst/>
          </a:prstGeom>
          <a:noFill/>
        </p:spPr>
        <p:txBody>
          <a:bodyPr wrap="square" rtlCol="0">
            <a:spAutoFit/>
          </a:bodyPr>
          <a:lstStyle/>
          <a:p>
            <a:pPr defTabSz="1218565">
              <a:lnSpc>
                <a:spcPct val="130000"/>
              </a:lnSpc>
            </a:pPr>
            <a:r>
              <a:rPr lang="zh-CN" altLang="en-US" sz="1200" dirty="0">
                <a:solidFill>
                  <a:prstClr val="white">
                    <a:lumMod val="50000"/>
                  </a:prstClr>
                </a:solidFill>
              </a:rPr>
              <a:t>数据隔离、权限管理、数据脱敏等，保证数据安全。</a:t>
            </a:r>
            <a:endParaRPr lang="zh-CN" altLang="en-US" sz="1200" dirty="0">
              <a:solidFill>
                <a:prstClr val="white">
                  <a:lumMod val="50000"/>
                </a:prstClr>
              </a:solidFill>
            </a:endParaRPr>
          </a:p>
        </p:txBody>
      </p:sp>
      <p:cxnSp>
        <p:nvCxnSpPr>
          <p:cNvPr id="66" name="直接连接符 65"/>
          <p:cNvCxnSpPr/>
          <p:nvPr/>
        </p:nvCxnSpPr>
        <p:spPr>
          <a:xfrm>
            <a:off x="6909868" y="4149473"/>
            <a:ext cx="118630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7" name="文本框 66"/>
          <p:cNvSpPr txBox="1"/>
          <p:nvPr/>
        </p:nvSpPr>
        <p:spPr>
          <a:xfrm>
            <a:off x="6840488" y="4861027"/>
            <a:ext cx="2190218" cy="338466"/>
          </a:xfrm>
          <a:prstGeom prst="rect">
            <a:avLst/>
          </a:prstGeom>
          <a:noFill/>
        </p:spPr>
        <p:txBody>
          <a:bodyPr wrap="square" rtlCol="0">
            <a:spAutoFit/>
          </a:bodyPr>
          <a:lstStyle/>
          <a:p>
            <a:pPr defTabSz="1218565"/>
            <a:r>
              <a:rPr lang="zh-CN" altLang="en-US" sz="1600" dirty="0">
                <a:solidFill>
                  <a:prstClr val="black"/>
                </a:solidFill>
                <a:ea typeface="方正兰亭黑简体" panose="02000000000000000000" pitchFamily="2" charset="-122"/>
              </a:rPr>
              <a:t>周期任务处理和调度</a:t>
            </a:r>
            <a:endParaRPr lang="zh-CN" altLang="en-US" sz="1600" dirty="0">
              <a:solidFill>
                <a:prstClr val="black"/>
              </a:solidFill>
              <a:ea typeface="方正兰亭黑简体" panose="02000000000000000000" pitchFamily="2" charset="-122"/>
            </a:endParaRPr>
          </a:p>
        </p:txBody>
      </p:sp>
      <p:sp>
        <p:nvSpPr>
          <p:cNvPr id="68" name="文本框 67"/>
          <p:cNvSpPr txBox="1"/>
          <p:nvPr/>
        </p:nvSpPr>
        <p:spPr>
          <a:xfrm>
            <a:off x="6844324" y="5221920"/>
            <a:ext cx="4525251" cy="572315"/>
          </a:xfrm>
          <a:prstGeom prst="rect">
            <a:avLst/>
          </a:prstGeom>
          <a:noFill/>
        </p:spPr>
        <p:txBody>
          <a:bodyPr wrap="square" rtlCol="0">
            <a:spAutoFit/>
          </a:bodyPr>
          <a:lstStyle/>
          <a:p>
            <a:pPr defTabSz="1218565">
              <a:lnSpc>
                <a:spcPct val="130000"/>
              </a:lnSpc>
            </a:pPr>
            <a:r>
              <a:rPr lang="zh-CN" altLang="en-US" sz="1200">
                <a:solidFill>
                  <a:prstClr val="white">
                    <a:lumMod val="50000"/>
                  </a:prstClr>
                </a:solidFill>
              </a:rPr>
              <a:t>元数据采集、质量任务等支持周期调度和监控，满足持续的数据价值提取。</a:t>
            </a:r>
            <a:endParaRPr lang="zh-CN" altLang="en-US" sz="1200" dirty="0">
              <a:solidFill>
                <a:prstClr val="white">
                  <a:lumMod val="50000"/>
                </a:prstClr>
              </a:solidFill>
            </a:endParaRPr>
          </a:p>
        </p:txBody>
      </p:sp>
      <p:cxnSp>
        <p:nvCxnSpPr>
          <p:cNvPr id="69" name="直接连接符 68"/>
          <p:cNvCxnSpPr/>
          <p:nvPr/>
        </p:nvCxnSpPr>
        <p:spPr>
          <a:xfrm>
            <a:off x="6941642" y="5199571"/>
            <a:ext cx="115453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同侧圆角矩形 2"/>
          <p:cNvSpPr/>
          <p:nvPr/>
        </p:nvSpPr>
        <p:spPr>
          <a:xfrm>
            <a:off x="1181718" y="2316437"/>
            <a:ext cx="7903655" cy="578136"/>
          </a:xfrm>
          <a:prstGeom prst="round2Same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1200" dirty="0">
              <a:solidFill>
                <a:schemeClr val="tx1"/>
              </a:solidFill>
            </a:endParaRPr>
          </a:p>
        </p:txBody>
      </p:sp>
      <p:sp>
        <p:nvSpPr>
          <p:cNvPr id="4" name="矩形 3"/>
          <p:cNvSpPr/>
          <p:nvPr/>
        </p:nvSpPr>
        <p:spPr>
          <a:xfrm>
            <a:off x="1202324" y="2939686"/>
            <a:ext cx="1067584" cy="341332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200" b="1" dirty="0">
                <a:solidFill>
                  <a:schemeClr val="tx1"/>
                </a:solidFill>
              </a:rPr>
              <a:t>数据集成</a:t>
            </a:r>
            <a:endParaRPr lang="zh-CN" altLang="en-US" sz="1200" b="1" dirty="0">
              <a:solidFill>
                <a:schemeClr val="tx1"/>
              </a:solidFill>
            </a:endParaRPr>
          </a:p>
        </p:txBody>
      </p:sp>
      <p:sp>
        <p:nvSpPr>
          <p:cNvPr id="14" name="矩形 13"/>
          <p:cNvSpPr/>
          <p:nvPr/>
        </p:nvSpPr>
        <p:spPr>
          <a:xfrm>
            <a:off x="2314207" y="2939685"/>
            <a:ext cx="5452988" cy="16814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400" b="1" dirty="0" smtClean="0">
                <a:solidFill>
                  <a:schemeClr val="tx1"/>
                </a:solidFill>
              </a:rPr>
              <a:t>数据</a:t>
            </a:r>
            <a:r>
              <a:rPr lang="zh-CN" altLang="en-US" sz="1400" b="1" dirty="0">
                <a:solidFill>
                  <a:schemeClr val="tx1"/>
                </a:solidFill>
              </a:rPr>
              <a:t>治理平台</a:t>
            </a:r>
            <a:r>
              <a:rPr lang="en-US" altLang="zh-CN" sz="1400" b="1" dirty="0">
                <a:solidFill>
                  <a:schemeClr val="tx1"/>
                </a:solidFill>
              </a:rPr>
              <a:t>DAYU-DLG</a:t>
            </a:r>
            <a:endParaRPr lang="en-US" altLang="zh-CN" sz="1400" b="1" dirty="0">
              <a:solidFill>
                <a:schemeClr val="tx1"/>
              </a:solidFill>
            </a:endParaRPr>
          </a:p>
        </p:txBody>
      </p:sp>
      <p:sp>
        <p:nvSpPr>
          <p:cNvPr id="12" name="矩形 11"/>
          <p:cNvSpPr/>
          <p:nvPr/>
        </p:nvSpPr>
        <p:spPr>
          <a:xfrm>
            <a:off x="2484465" y="3266860"/>
            <a:ext cx="998969" cy="357569"/>
          </a:xfrm>
          <a:prstGeom prst="rect">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rPr>
              <a:t>质量规则</a:t>
            </a:r>
            <a:endParaRPr lang="zh-CN" altLang="en-US" sz="1200" dirty="0">
              <a:solidFill>
                <a:schemeClr val="tx1"/>
              </a:solidFill>
            </a:endParaRPr>
          </a:p>
        </p:txBody>
      </p:sp>
      <p:sp>
        <p:nvSpPr>
          <p:cNvPr id="16" name="矩形 15"/>
          <p:cNvSpPr/>
          <p:nvPr/>
        </p:nvSpPr>
        <p:spPr>
          <a:xfrm>
            <a:off x="3852078" y="3266860"/>
            <a:ext cx="998969" cy="357569"/>
          </a:xfrm>
          <a:prstGeom prst="rect">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rPr>
              <a:t>数据规范</a:t>
            </a:r>
            <a:endParaRPr lang="zh-CN" altLang="en-US" sz="1200" dirty="0">
              <a:solidFill>
                <a:schemeClr val="tx1"/>
              </a:solidFill>
            </a:endParaRPr>
          </a:p>
        </p:txBody>
      </p:sp>
      <p:sp>
        <p:nvSpPr>
          <p:cNvPr id="17" name="矩形 16"/>
          <p:cNvSpPr/>
          <p:nvPr/>
        </p:nvSpPr>
        <p:spPr>
          <a:xfrm>
            <a:off x="6587305" y="3266860"/>
            <a:ext cx="998969" cy="357569"/>
          </a:xfrm>
          <a:prstGeom prst="rect">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rPr>
              <a:t>血缘分析</a:t>
            </a:r>
            <a:endParaRPr lang="zh-CN" altLang="en-US" sz="1200" dirty="0">
              <a:solidFill>
                <a:schemeClr val="tx1"/>
              </a:solidFill>
            </a:endParaRPr>
          </a:p>
        </p:txBody>
      </p:sp>
      <p:sp>
        <p:nvSpPr>
          <p:cNvPr id="18" name="矩形 17"/>
          <p:cNvSpPr/>
          <p:nvPr/>
        </p:nvSpPr>
        <p:spPr>
          <a:xfrm>
            <a:off x="5219692" y="3266860"/>
            <a:ext cx="998969" cy="357569"/>
          </a:xfrm>
          <a:prstGeom prst="rect">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rPr>
              <a:t>数据地图</a:t>
            </a:r>
            <a:endParaRPr lang="zh-CN" altLang="en-US" sz="1200" dirty="0">
              <a:solidFill>
                <a:schemeClr val="tx1"/>
              </a:solidFill>
            </a:endParaRPr>
          </a:p>
        </p:txBody>
      </p:sp>
      <p:sp>
        <p:nvSpPr>
          <p:cNvPr id="19" name="矩形 18"/>
          <p:cNvSpPr/>
          <p:nvPr/>
        </p:nvSpPr>
        <p:spPr>
          <a:xfrm>
            <a:off x="2484464" y="3717472"/>
            <a:ext cx="5101809" cy="331534"/>
          </a:xfrm>
          <a:prstGeom prst="rect">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rPr>
              <a:t>元数据管理</a:t>
            </a:r>
            <a:endParaRPr lang="zh-CN" altLang="en-US" sz="1200" dirty="0">
              <a:solidFill>
                <a:schemeClr val="tx1"/>
              </a:solidFill>
            </a:endParaRPr>
          </a:p>
        </p:txBody>
      </p:sp>
      <p:sp>
        <p:nvSpPr>
          <p:cNvPr id="15" name="矩形 14"/>
          <p:cNvSpPr/>
          <p:nvPr/>
        </p:nvSpPr>
        <p:spPr>
          <a:xfrm>
            <a:off x="2492160" y="4123509"/>
            <a:ext cx="5101808" cy="390428"/>
          </a:xfrm>
          <a:prstGeom prst="rect">
            <a:avLst/>
          </a:prstGeom>
          <a:solidFill>
            <a:schemeClr val="bg2">
              <a:lumMod val="75000"/>
            </a:schemeClr>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tx1"/>
                </a:solidFill>
              </a:rPr>
              <a:t>数据资产目录</a:t>
            </a:r>
            <a:endParaRPr lang="zh-CN" altLang="en-US" sz="1200" b="1" dirty="0">
              <a:solidFill>
                <a:schemeClr val="tx1"/>
              </a:solidFill>
            </a:endParaRPr>
          </a:p>
        </p:txBody>
      </p:sp>
      <p:sp>
        <p:nvSpPr>
          <p:cNvPr id="23" name="矩形 22"/>
          <p:cNvSpPr/>
          <p:nvPr/>
        </p:nvSpPr>
        <p:spPr>
          <a:xfrm>
            <a:off x="2314207" y="4654608"/>
            <a:ext cx="5452988" cy="169840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200" b="1" dirty="0">
                <a:solidFill>
                  <a:schemeClr val="tx1"/>
                </a:solidFill>
              </a:rPr>
              <a:t>数据开发平台</a:t>
            </a:r>
            <a:r>
              <a:rPr lang="en-US" altLang="zh-CN" sz="1200" b="1" dirty="0">
                <a:solidFill>
                  <a:schemeClr val="tx1"/>
                </a:solidFill>
              </a:rPr>
              <a:t>DAYU-DLF</a:t>
            </a:r>
            <a:endParaRPr lang="en-US" altLang="zh-CN" sz="1200" b="1" dirty="0">
              <a:solidFill>
                <a:schemeClr val="tx1"/>
              </a:solidFill>
            </a:endParaRPr>
          </a:p>
          <a:p>
            <a:pPr algn="ctr"/>
            <a:r>
              <a:rPr lang="zh-CN" altLang="en-US" sz="1200" dirty="0">
                <a:solidFill>
                  <a:schemeClr val="tx1"/>
                </a:solidFill>
              </a:rPr>
              <a:t>抽取、转换、加载、建模</a:t>
            </a:r>
            <a:endParaRPr lang="en-US" altLang="zh-CN" sz="1200" dirty="0">
              <a:solidFill>
                <a:schemeClr val="tx1"/>
              </a:solidFill>
            </a:endParaRPr>
          </a:p>
        </p:txBody>
      </p:sp>
      <p:sp>
        <p:nvSpPr>
          <p:cNvPr id="25" name="矩形 24"/>
          <p:cNvSpPr/>
          <p:nvPr/>
        </p:nvSpPr>
        <p:spPr>
          <a:xfrm>
            <a:off x="2404113" y="5110995"/>
            <a:ext cx="677473" cy="309432"/>
          </a:xfrm>
          <a:prstGeom prst="rect">
            <a:avLst/>
          </a:prstGeom>
          <a:solidFill>
            <a:srgbClr val="00B0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rPr>
              <a:t>历史层</a:t>
            </a:r>
            <a:endParaRPr lang="en-US" altLang="zh-CN" sz="1200" dirty="0">
              <a:solidFill>
                <a:schemeClr val="tx1"/>
              </a:solidFill>
            </a:endParaRPr>
          </a:p>
        </p:txBody>
      </p:sp>
      <p:sp>
        <p:nvSpPr>
          <p:cNvPr id="26" name="矩形 25"/>
          <p:cNvSpPr/>
          <p:nvPr/>
        </p:nvSpPr>
        <p:spPr>
          <a:xfrm>
            <a:off x="3249742" y="5110995"/>
            <a:ext cx="677473" cy="309432"/>
          </a:xfrm>
          <a:prstGeom prst="rect">
            <a:avLst/>
          </a:prstGeom>
          <a:solidFill>
            <a:srgbClr val="00B0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rPr>
              <a:t>标准层</a:t>
            </a:r>
            <a:endParaRPr lang="en-US" altLang="zh-CN" sz="1200" dirty="0">
              <a:solidFill>
                <a:schemeClr val="tx1"/>
              </a:solidFill>
            </a:endParaRPr>
          </a:p>
        </p:txBody>
      </p:sp>
      <p:sp>
        <p:nvSpPr>
          <p:cNvPr id="27" name="矩形 26"/>
          <p:cNvSpPr/>
          <p:nvPr/>
        </p:nvSpPr>
        <p:spPr>
          <a:xfrm>
            <a:off x="4136991" y="5110995"/>
            <a:ext cx="677473" cy="309432"/>
          </a:xfrm>
          <a:prstGeom prst="rect">
            <a:avLst/>
          </a:prstGeom>
          <a:solidFill>
            <a:srgbClr val="00B0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rPr>
              <a:t>原子层</a:t>
            </a:r>
            <a:endParaRPr lang="en-US" altLang="zh-CN" sz="1200" dirty="0">
              <a:solidFill>
                <a:schemeClr val="tx1"/>
              </a:solidFill>
            </a:endParaRPr>
          </a:p>
        </p:txBody>
      </p:sp>
      <p:sp>
        <p:nvSpPr>
          <p:cNvPr id="28" name="矩形 27"/>
          <p:cNvSpPr/>
          <p:nvPr/>
        </p:nvSpPr>
        <p:spPr>
          <a:xfrm>
            <a:off x="5018224" y="5104768"/>
            <a:ext cx="677473" cy="309432"/>
          </a:xfrm>
          <a:prstGeom prst="rect">
            <a:avLst/>
          </a:prstGeom>
          <a:solidFill>
            <a:srgbClr val="00B0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rPr>
              <a:t>整合层</a:t>
            </a:r>
            <a:endParaRPr lang="en-US" altLang="zh-CN" sz="1200" dirty="0">
              <a:solidFill>
                <a:schemeClr val="tx1"/>
              </a:solidFill>
            </a:endParaRPr>
          </a:p>
        </p:txBody>
      </p:sp>
      <p:sp>
        <p:nvSpPr>
          <p:cNvPr id="29" name="矩形 28"/>
          <p:cNvSpPr/>
          <p:nvPr/>
        </p:nvSpPr>
        <p:spPr>
          <a:xfrm>
            <a:off x="5938774" y="5092045"/>
            <a:ext cx="677473" cy="309432"/>
          </a:xfrm>
          <a:prstGeom prst="rect">
            <a:avLst/>
          </a:prstGeom>
          <a:solidFill>
            <a:srgbClr val="00B0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rPr>
              <a:t>集市层</a:t>
            </a:r>
            <a:endParaRPr lang="en-US" altLang="zh-CN" sz="1200" dirty="0">
              <a:solidFill>
                <a:schemeClr val="tx1"/>
              </a:solidFill>
            </a:endParaRPr>
          </a:p>
        </p:txBody>
      </p:sp>
      <p:sp>
        <p:nvSpPr>
          <p:cNvPr id="30" name="矩形 29"/>
          <p:cNvSpPr/>
          <p:nvPr/>
        </p:nvSpPr>
        <p:spPr>
          <a:xfrm>
            <a:off x="6924896" y="5092045"/>
            <a:ext cx="677473" cy="309432"/>
          </a:xfrm>
          <a:prstGeom prst="rect">
            <a:avLst/>
          </a:prstGeom>
          <a:solidFill>
            <a:srgbClr val="00B0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rPr>
              <a:t>应用层</a:t>
            </a:r>
            <a:endParaRPr lang="en-US" altLang="zh-CN" sz="1200" dirty="0">
              <a:solidFill>
                <a:schemeClr val="tx1"/>
              </a:solidFill>
            </a:endParaRPr>
          </a:p>
        </p:txBody>
      </p:sp>
      <p:sp>
        <p:nvSpPr>
          <p:cNvPr id="22" name="右箭头 21"/>
          <p:cNvSpPr/>
          <p:nvPr/>
        </p:nvSpPr>
        <p:spPr>
          <a:xfrm>
            <a:off x="3104508" y="5141870"/>
            <a:ext cx="159152" cy="20978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32" name="右箭头 31"/>
          <p:cNvSpPr/>
          <p:nvPr/>
        </p:nvSpPr>
        <p:spPr>
          <a:xfrm>
            <a:off x="4844432" y="5141870"/>
            <a:ext cx="159152" cy="20978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33" name="右箭头 32"/>
          <p:cNvSpPr/>
          <p:nvPr/>
        </p:nvSpPr>
        <p:spPr>
          <a:xfrm>
            <a:off x="3965034" y="5141870"/>
            <a:ext cx="159152" cy="20978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34" name="右箭头 33"/>
          <p:cNvSpPr/>
          <p:nvPr/>
        </p:nvSpPr>
        <p:spPr>
          <a:xfrm>
            <a:off x="5733916" y="5141870"/>
            <a:ext cx="159152" cy="20978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37" name="右箭头 36"/>
          <p:cNvSpPr/>
          <p:nvPr/>
        </p:nvSpPr>
        <p:spPr>
          <a:xfrm>
            <a:off x="6725448" y="5141870"/>
            <a:ext cx="159152" cy="20978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38" name="矩形 37"/>
          <p:cNvSpPr/>
          <p:nvPr/>
        </p:nvSpPr>
        <p:spPr>
          <a:xfrm>
            <a:off x="2404113" y="5483368"/>
            <a:ext cx="1582285" cy="281499"/>
          </a:xfrm>
          <a:prstGeom prst="rect">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rPr>
              <a:t>接入数据、数据转换</a:t>
            </a:r>
            <a:endParaRPr lang="zh-CN" altLang="en-US" sz="1200" dirty="0">
              <a:solidFill>
                <a:schemeClr val="tx1"/>
              </a:solidFill>
            </a:endParaRPr>
          </a:p>
        </p:txBody>
      </p:sp>
      <p:sp>
        <p:nvSpPr>
          <p:cNvPr id="39" name="矩形 38"/>
          <p:cNvSpPr/>
          <p:nvPr/>
        </p:nvSpPr>
        <p:spPr>
          <a:xfrm>
            <a:off x="4161897" y="5469734"/>
            <a:ext cx="1523103" cy="281499"/>
          </a:xfrm>
          <a:prstGeom prst="rect">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rPr>
              <a:t>基础库</a:t>
            </a:r>
            <a:r>
              <a:rPr lang="en-US" altLang="zh-CN" sz="1200" dirty="0">
                <a:solidFill>
                  <a:schemeClr val="tx1"/>
                </a:solidFill>
              </a:rPr>
              <a:t>/</a:t>
            </a:r>
            <a:r>
              <a:rPr lang="zh-CN" altLang="en-US" sz="1200" dirty="0">
                <a:solidFill>
                  <a:schemeClr val="tx1"/>
                </a:solidFill>
              </a:rPr>
              <a:t>主题库形成</a:t>
            </a:r>
            <a:endParaRPr lang="zh-CN" altLang="en-US" sz="1200" dirty="0">
              <a:solidFill>
                <a:schemeClr val="tx1"/>
              </a:solidFill>
            </a:endParaRPr>
          </a:p>
        </p:txBody>
      </p:sp>
      <p:sp>
        <p:nvSpPr>
          <p:cNvPr id="40" name="矩形 39"/>
          <p:cNvSpPr/>
          <p:nvPr/>
        </p:nvSpPr>
        <p:spPr>
          <a:xfrm>
            <a:off x="5733916" y="5471143"/>
            <a:ext cx="1913406" cy="280690"/>
          </a:xfrm>
          <a:prstGeom prst="rect">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rPr>
              <a:t>数据融合，支持上层应用</a:t>
            </a:r>
            <a:endParaRPr lang="en-US" altLang="zh-CN" sz="1200" dirty="0">
              <a:solidFill>
                <a:schemeClr val="tx1"/>
              </a:solidFill>
            </a:endParaRPr>
          </a:p>
        </p:txBody>
      </p:sp>
      <p:sp>
        <p:nvSpPr>
          <p:cNvPr id="31" name="矩形 30"/>
          <p:cNvSpPr/>
          <p:nvPr/>
        </p:nvSpPr>
        <p:spPr>
          <a:xfrm>
            <a:off x="1315843" y="5857777"/>
            <a:ext cx="7790135" cy="444817"/>
          </a:xfrm>
          <a:prstGeom prst="rect">
            <a:avLst/>
          </a:prstGeom>
          <a:solidFill>
            <a:schemeClr val="tx1">
              <a:lumMod val="10000"/>
              <a:lumOff val="90000"/>
            </a:schemeClr>
          </a:solidFill>
          <a:ln>
            <a:solidFill>
              <a:schemeClr val="bg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b="1" dirty="0">
                <a:solidFill>
                  <a:schemeClr val="tx1"/>
                </a:solidFill>
              </a:rPr>
              <a:t>数据平台</a:t>
            </a:r>
            <a:endParaRPr lang="zh-CN" altLang="en-US" sz="1200" b="1" dirty="0">
              <a:solidFill>
                <a:schemeClr val="tx1"/>
              </a:solidFill>
            </a:endParaRPr>
          </a:p>
        </p:txBody>
      </p:sp>
      <p:sp>
        <p:nvSpPr>
          <p:cNvPr id="41" name="流程图: 磁盘 40"/>
          <p:cNvSpPr/>
          <p:nvPr/>
        </p:nvSpPr>
        <p:spPr>
          <a:xfrm>
            <a:off x="2735785" y="5887230"/>
            <a:ext cx="859757" cy="307914"/>
          </a:xfrm>
          <a:prstGeom prst="flowChartMagneticDisk">
            <a:avLst/>
          </a:prstGeom>
          <a:solidFill>
            <a:schemeClr val="bg2">
              <a:lumMod val="9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MRS</a:t>
            </a:r>
            <a:endParaRPr lang="zh-CN" altLang="en-US" sz="1200" dirty="0">
              <a:solidFill>
                <a:schemeClr val="tx1"/>
              </a:solidFill>
            </a:endParaRPr>
          </a:p>
        </p:txBody>
      </p:sp>
      <p:sp>
        <p:nvSpPr>
          <p:cNvPr id="43" name="流程图: 磁盘 42"/>
          <p:cNvSpPr/>
          <p:nvPr/>
        </p:nvSpPr>
        <p:spPr>
          <a:xfrm>
            <a:off x="4457072" y="5914262"/>
            <a:ext cx="957944" cy="307914"/>
          </a:xfrm>
          <a:prstGeom prst="flowChartMagneticDisk">
            <a:avLst/>
          </a:prstGeom>
          <a:solidFill>
            <a:schemeClr val="bg2">
              <a:lumMod val="9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DLI</a:t>
            </a:r>
            <a:endParaRPr lang="zh-CN" altLang="en-US" sz="1200" dirty="0">
              <a:solidFill>
                <a:schemeClr val="tx1"/>
              </a:solidFill>
            </a:endParaRPr>
          </a:p>
        </p:txBody>
      </p:sp>
      <p:sp>
        <p:nvSpPr>
          <p:cNvPr id="44" name="流程图: 磁盘 43"/>
          <p:cNvSpPr/>
          <p:nvPr/>
        </p:nvSpPr>
        <p:spPr>
          <a:xfrm>
            <a:off x="5820277" y="5948315"/>
            <a:ext cx="905171" cy="307914"/>
          </a:xfrm>
          <a:prstGeom prst="flowChartMagneticDisk">
            <a:avLst/>
          </a:prstGeom>
          <a:solidFill>
            <a:schemeClr val="bg2">
              <a:lumMod val="9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DWS</a:t>
            </a:r>
            <a:endParaRPr lang="zh-CN" altLang="en-US" sz="1200" dirty="0">
              <a:solidFill>
                <a:schemeClr val="tx1"/>
              </a:solidFill>
            </a:endParaRPr>
          </a:p>
        </p:txBody>
      </p:sp>
      <p:sp>
        <p:nvSpPr>
          <p:cNvPr id="45" name="矩形 44"/>
          <p:cNvSpPr/>
          <p:nvPr/>
        </p:nvSpPr>
        <p:spPr>
          <a:xfrm>
            <a:off x="7816177" y="2939686"/>
            <a:ext cx="1289801" cy="341332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400" b="1" dirty="0">
                <a:solidFill>
                  <a:schemeClr val="tx1"/>
                </a:solidFill>
              </a:rPr>
              <a:t>数据服务</a:t>
            </a:r>
            <a:r>
              <a:rPr lang="en-US" altLang="zh-CN" sz="1400" b="1" dirty="0">
                <a:solidFill>
                  <a:schemeClr val="tx1"/>
                </a:solidFill>
              </a:rPr>
              <a:t>DAYU-API</a:t>
            </a:r>
            <a:endParaRPr lang="zh-CN" altLang="en-US" sz="1400" b="1" dirty="0">
              <a:solidFill>
                <a:schemeClr val="tx1"/>
              </a:solidFill>
            </a:endParaRPr>
          </a:p>
        </p:txBody>
      </p:sp>
      <p:sp>
        <p:nvSpPr>
          <p:cNvPr id="47" name="流程图: 可选过程 46"/>
          <p:cNvSpPr/>
          <p:nvPr/>
        </p:nvSpPr>
        <p:spPr>
          <a:xfrm>
            <a:off x="7938725" y="3582051"/>
            <a:ext cx="1027905" cy="481537"/>
          </a:xfrm>
          <a:prstGeom prst="flowChartAlternateProcess">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rPr>
              <a:t>服务注册与发布</a:t>
            </a:r>
            <a:endParaRPr lang="zh-CN" altLang="en-US" sz="1200" dirty="0">
              <a:solidFill>
                <a:schemeClr val="tx1"/>
              </a:solidFill>
            </a:endParaRPr>
          </a:p>
        </p:txBody>
      </p:sp>
      <p:sp>
        <p:nvSpPr>
          <p:cNvPr id="49" name="流程图: 可选过程 48"/>
          <p:cNvSpPr/>
          <p:nvPr/>
        </p:nvSpPr>
        <p:spPr>
          <a:xfrm>
            <a:off x="7923048" y="4134555"/>
            <a:ext cx="1027905" cy="419643"/>
          </a:xfrm>
          <a:prstGeom prst="flowChartAlternateProcess">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rPr>
              <a:t>服务变更</a:t>
            </a:r>
            <a:endParaRPr lang="zh-CN" altLang="en-US" sz="1200" dirty="0">
              <a:solidFill>
                <a:schemeClr val="tx1"/>
              </a:solidFill>
            </a:endParaRPr>
          </a:p>
        </p:txBody>
      </p:sp>
      <p:sp>
        <p:nvSpPr>
          <p:cNvPr id="50" name="流程图: 可选过程 49"/>
          <p:cNvSpPr/>
          <p:nvPr/>
        </p:nvSpPr>
        <p:spPr>
          <a:xfrm>
            <a:off x="7923048" y="4625256"/>
            <a:ext cx="1027905" cy="419643"/>
          </a:xfrm>
          <a:prstGeom prst="flowChartAlternateProcess">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rPr>
              <a:t>服务下架</a:t>
            </a:r>
            <a:endParaRPr lang="zh-CN" altLang="en-US" sz="1200" dirty="0">
              <a:solidFill>
                <a:schemeClr val="tx1"/>
              </a:solidFill>
            </a:endParaRPr>
          </a:p>
        </p:txBody>
      </p:sp>
      <p:sp>
        <p:nvSpPr>
          <p:cNvPr id="51" name="流程图: 可选过程 50"/>
          <p:cNvSpPr/>
          <p:nvPr/>
        </p:nvSpPr>
        <p:spPr>
          <a:xfrm>
            <a:off x="7932700" y="5120996"/>
            <a:ext cx="1027905" cy="419643"/>
          </a:xfrm>
          <a:prstGeom prst="flowChartAlternateProcess">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rPr>
              <a:t>服务运营</a:t>
            </a:r>
            <a:endParaRPr lang="zh-CN" altLang="en-US" sz="1200" dirty="0">
              <a:solidFill>
                <a:schemeClr val="tx1"/>
              </a:solidFill>
            </a:endParaRPr>
          </a:p>
        </p:txBody>
      </p:sp>
      <p:sp>
        <p:nvSpPr>
          <p:cNvPr id="52" name="流程图: 磁盘 51"/>
          <p:cNvSpPr/>
          <p:nvPr/>
        </p:nvSpPr>
        <p:spPr>
          <a:xfrm>
            <a:off x="6897060" y="5932695"/>
            <a:ext cx="870135" cy="307914"/>
          </a:xfrm>
          <a:prstGeom prst="flowChartMagneticDisk">
            <a:avLst/>
          </a:prstGeom>
          <a:solidFill>
            <a:schemeClr val="bg2">
              <a:lumMod val="9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a:t>
            </a:r>
            <a:endParaRPr lang="zh-CN" altLang="en-US" sz="1200" dirty="0">
              <a:solidFill>
                <a:schemeClr val="tx1"/>
              </a:solidFill>
            </a:endParaRPr>
          </a:p>
        </p:txBody>
      </p:sp>
      <p:sp>
        <p:nvSpPr>
          <p:cNvPr id="21" name="上箭头 20"/>
          <p:cNvSpPr/>
          <p:nvPr/>
        </p:nvSpPr>
        <p:spPr>
          <a:xfrm>
            <a:off x="6830568" y="4397773"/>
            <a:ext cx="232362" cy="628764"/>
          </a:xfrm>
          <a:prstGeom prst="upArrow">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20" name="下箭头 19"/>
          <p:cNvSpPr/>
          <p:nvPr/>
        </p:nvSpPr>
        <p:spPr>
          <a:xfrm>
            <a:off x="3090590" y="4412757"/>
            <a:ext cx="256234" cy="628764"/>
          </a:xfrm>
          <a:prstGeom prst="downArrow">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2" name="矩形 1"/>
          <p:cNvSpPr/>
          <p:nvPr/>
        </p:nvSpPr>
        <p:spPr>
          <a:xfrm>
            <a:off x="1226322" y="3582051"/>
            <a:ext cx="1006548" cy="1039053"/>
          </a:xfrm>
          <a:prstGeom prst="rect">
            <a:avLst/>
          </a:prstGeom>
          <a:solidFill>
            <a:schemeClr val="bg1">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rPr>
              <a:t>批量离线数据迁移服务</a:t>
            </a:r>
            <a:endParaRPr lang="zh-CN" altLang="en-US" sz="1200" dirty="0">
              <a:solidFill>
                <a:schemeClr val="tx1"/>
              </a:solidFill>
            </a:endParaRPr>
          </a:p>
        </p:txBody>
      </p:sp>
      <p:sp>
        <p:nvSpPr>
          <p:cNvPr id="54" name="文本框 53"/>
          <p:cNvSpPr txBox="1"/>
          <p:nvPr/>
        </p:nvSpPr>
        <p:spPr>
          <a:xfrm>
            <a:off x="9180038" y="3481839"/>
            <a:ext cx="2030086" cy="461665"/>
          </a:xfrm>
          <a:prstGeom prst="rect">
            <a:avLst/>
          </a:prstGeom>
          <a:noFill/>
        </p:spPr>
        <p:txBody>
          <a:bodyPr wrap="square" rtlCol="0">
            <a:spAutoFit/>
          </a:bodyPr>
          <a:lstStyle/>
          <a:p>
            <a:pPr>
              <a:defRPr/>
            </a:pPr>
            <a:r>
              <a:rPr lang="zh-CN" altLang="en-US" sz="1200" b="1" kern="0" dirty="0">
                <a:solidFill>
                  <a:schemeClr val="tx1">
                    <a:lumMod val="95000"/>
                    <a:lumOff val="5000"/>
                  </a:schemeClr>
                </a:solidFill>
              </a:rPr>
              <a:t>百万字段</a:t>
            </a:r>
            <a:r>
              <a:rPr lang="zh-CN" altLang="en-US" sz="1200" kern="0" dirty="0">
                <a:solidFill>
                  <a:schemeClr val="tx1">
                    <a:lumMod val="95000"/>
                    <a:lumOff val="5000"/>
                  </a:schemeClr>
                </a:solidFill>
              </a:rPr>
              <a:t>快速检索</a:t>
            </a:r>
            <a:endParaRPr lang="en-US" altLang="zh-CN" sz="1200" kern="0" dirty="0">
              <a:solidFill>
                <a:schemeClr val="tx1">
                  <a:lumMod val="95000"/>
                  <a:lumOff val="5000"/>
                </a:schemeClr>
              </a:solidFill>
            </a:endParaRPr>
          </a:p>
          <a:p>
            <a:pPr>
              <a:defRPr/>
            </a:pPr>
            <a:r>
              <a:rPr lang="zh-CN" altLang="en-US" sz="1200" kern="0" dirty="0">
                <a:solidFill>
                  <a:schemeClr val="tx1">
                    <a:lumMod val="95000"/>
                    <a:lumOff val="5000"/>
                  </a:schemeClr>
                </a:solidFill>
              </a:rPr>
              <a:t>秒级找到目标数据</a:t>
            </a:r>
            <a:endParaRPr lang="en-US" sz="1200" kern="0" dirty="0">
              <a:solidFill>
                <a:schemeClr val="tx1">
                  <a:lumMod val="95000"/>
                  <a:lumOff val="5000"/>
                </a:schemeClr>
              </a:solidFill>
            </a:endParaRPr>
          </a:p>
        </p:txBody>
      </p:sp>
      <p:sp>
        <p:nvSpPr>
          <p:cNvPr id="55" name="文本框 54"/>
          <p:cNvSpPr txBox="1"/>
          <p:nvPr/>
        </p:nvSpPr>
        <p:spPr>
          <a:xfrm>
            <a:off x="9190143" y="4536699"/>
            <a:ext cx="1840315" cy="461665"/>
          </a:xfrm>
          <a:prstGeom prst="rect">
            <a:avLst/>
          </a:prstGeom>
          <a:noFill/>
        </p:spPr>
        <p:txBody>
          <a:bodyPr wrap="square" rtlCol="0">
            <a:spAutoFit/>
          </a:bodyPr>
          <a:lstStyle>
            <a:defPPr>
              <a:defRPr lang="en-US"/>
            </a:defPPr>
            <a:lvl1pPr>
              <a:defRPr sz="4000">
                <a:solidFill>
                  <a:srgbClr val="FFC000"/>
                </a:solidFill>
                <a:latin typeface="方正兰亭黑简体" panose="02000000000000000000" pitchFamily="2" charset="-122"/>
                <a:ea typeface="方正兰亭黑简体" panose="02000000000000000000" pitchFamily="2" charset="-122"/>
              </a:defRPr>
            </a:lvl1pPr>
          </a:lstStyle>
          <a:p>
            <a:pPr>
              <a:defRPr/>
            </a:pPr>
            <a:r>
              <a:rPr lang="zh-CN" altLang="en-US" sz="1200" b="1" kern="0" dirty="0">
                <a:solidFill>
                  <a:schemeClr val="tx1">
                    <a:lumMod val="95000"/>
                    <a:lumOff val="5000"/>
                  </a:schemeClr>
                </a:solidFill>
                <a:latin typeface="+mn-lt"/>
                <a:ea typeface="+mn-ea"/>
              </a:rPr>
              <a:t>一站式</a:t>
            </a:r>
            <a:r>
              <a:rPr lang="zh-CN" altLang="en-US" sz="1200" kern="0" dirty="0">
                <a:solidFill>
                  <a:schemeClr val="tx1">
                    <a:lumMod val="95000"/>
                    <a:lumOff val="5000"/>
                  </a:schemeClr>
                </a:solidFill>
                <a:latin typeface="+mn-lt"/>
                <a:ea typeface="+mn-ea"/>
              </a:rPr>
              <a:t>调度</a:t>
            </a:r>
            <a:endParaRPr lang="en-US" altLang="zh-CN" sz="1200" kern="0" dirty="0">
              <a:solidFill>
                <a:schemeClr val="tx1">
                  <a:lumMod val="95000"/>
                  <a:lumOff val="5000"/>
                </a:schemeClr>
              </a:solidFill>
              <a:latin typeface="+mn-lt"/>
              <a:ea typeface="+mn-ea"/>
            </a:endParaRPr>
          </a:p>
          <a:p>
            <a:pPr>
              <a:defRPr/>
            </a:pPr>
            <a:r>
              <a:rPr lang="zh-CN" altLang="en-US" sz="1200" kern="0" dirty="0">
                <a:solidFill>
                  <a:schemeClr val="tx1">
                    <a:lumMod val="95000"/>
                    <a:lumOff val="5000"/>
                  </a:schemeClr>
                </a:solidFill>
                <a:latin typeface="+mn-lt"/>
                <a:ea typeface="+mn-ea"/>
              </a:rPr>
              <a:t>在线数据质量检查</a:t>
            </a:r>
            <a:endParaRPr lang="zh-CN" altLang="en-US" sz="1200" kern="0" dirty="0">
              <a:solidFill>
                <a:schemeClr val="tx1">
                  <a:lumMod val="95000"/>
                  <a:lumOff val="5000"/>
                </a:schemeClr>
              </a:solidFill>
              <a:latin typeface="+mn-lt"/>
              <a:ea typeface="+mn-ea"/>
            </a:endParaRPr>
          </a:p>
        </p:txBody>
      </p:sp>
      <p:sp>
        <p:nvSpPr>
          <p:cNvPr id="57" name="文本框 56"/>
          <p:cNvSpPr txBox="1"/>
          <p:nvPr/>
        </p:nvSpPr>
        <p:spPr>
          <a:xfrm>
            <a:off x="9240431" y="5556468"/>
            <a:ext cx="2056849" cy="461665"/>
          </a:xfrm>
          <a:prstGeom prst="rect">
            <a:avLst/>
          </a:prstGeom>
          <a:noFill/>
        </p:spPr>
        <p:txBody>
          <a:bodyPr wrap="square" rtlCol="0">
            <a:spAutoFit/>
          </a:bodyPr>
          <a:lstStyle>
            <a:defPPr>
              <a:defRPr lang="en-US"/>
            </a:defPPr>
            <a:lvl1pPr>
              <a:defRPr sz="4000">
                <a:solidFill>
                  <a:srgbClr val="FFC000"/>
                </a:solidFill>
                <a:latin typeface="方正兰亭黑简体" panose="02000000000000000000" pitchFamily="2" charset="-122"/>
                <a:ea typeface="方正兰亭黑简体" panose="02000000000000000000" pitchFamily="2" charset="-122"/>
              </a:defRPr>
            </a:lvl1pPr>
          </a:lstStyle>
          <a:p>
            <a:pPr>
              <a:defRPr/>
            </a:pPr>
            <a:r>
              <a:rPr lang="zh-CN" altLang="en-US" sz="1200" b="1" kern="0" dirty="0">
                <a:solidFill>
                  <a:schemeClr val="tx1">
                    <a:lumMod val="95000"/>
                    <a:lumOff val="5000"/>
                  </a:schemeClr>
                </a:solidFill>
                <a:latin typeface="+mn-lt"/>
                <a:ea typeface="+mn-ea"/>
              </a:rPr>
              <a:t>全域</a:t>
            </a:r>
            <a:r>
              <a:rPr lang="zh-CN" altLang="en-US" sz="1200" kern="0" dirty="0">
                <a:solidFill>
                  <a:schemeClr val="tx1">
                    <a:lumMod val="95000"/>
                    <a:lumOff val="5000"/>
                  </a:schemeClr>
                </a:solidFill>
                <a:latin typeface="+mn-lt"/>
                <a:ea typeface="+mn-ea"/>
              </a:rPr>
              <a:t>数据管理</a:t>
            </a:r>
            <a:endParaRPr lang="en-US" altLang="zh-CN" sz="1200" kern="0" dirty="0">
              <a:solidFill>
                <a:schemeClr val="tx1">
                  <a:lumMod val="95000"/>
                  <a:lumOff val="5000"/>
                </a:schemeClr>
              </a:solidFill>
              <a:latin typeface="+mn-lt"/>
              <a:ea typeface="+mn-ea"/>
            </a:endParaRPr>
          </a:p>
          <a:p>
            <a:pPr>
              <a:defRPr/>
            </a:pPr>
            <a:r>
              <a:rPr lang="zh-CN" altLang="en-US" sz="1200" kern="0" dirty="0">
                <a:solidFill>
                  <a:schemeClr val="tx1">
                    <a:lumMod val="95000"/>
                    <a:lumOff val="5000"/>
                  </a:schemeClr>
                </a:solidFill>
                <a:latin typeface="+mn-lt"/>
                <a:ea typeface="+mn-ea"/>
              </a:rPr>
              <a:t>数据血缘分析</a:t>
            </a:r>
            <a:endParaRPr lang="en-US" altLang="zh-CN" sz="1200" kern="0" dirty="0">
              <a:solidFill>
                <a:schemeClr val="tx1">
                  <a:lumMod val="95000"/>
                  <a:lumOff val="5000"/>
                </a:schemeClr>
              </a:solidFill>
              <a:latin typeface="+mn-lt"/>
              <a:ea typeface="+mn-ea"/>
            </a:endParaRPr>
          </a:p>
        </p:txBody>
      </p:sp>
      <p:sp>
        <p:nvSpPr>
          <p:cNvPr id="59" name="矩形 58"/>
          <p:cNvSpPr/>
          <p:nvPr/>
        </p:nvSpPr>
        <p:spPr>
          <a:xfrm>
            <a:off x="9149648" y="2525561"/>
            <a:ext cx="1969692" cy="276999"/>
          </a:xfrm>
          <a:prstGeom prst="rect">
            <a:avLst/>
          </a:prstGeom>
        </p:spPr>
        <p:txBody>
          <a:bodyPr wrap="square">
            <a:spAutoFit/>
          </a:bodyPr>
          <a:lstStyle/>
          <a:p>
            <a:r>
              <a:rPr lang="zh-CN" altLang="en-US" sz="1200" dirty="0"/>
              <a:t>接口开放，沉淀</a:t>
            </a:r>
            <a:r>
              <a:rPr lang="zh-CN" altLang="en-US" sz="1200" b="1" dirty="0"/>
              <a:t>行业能力</a:t>
            </a:r>
            <a:endParaRPr lang="en-US" altLang="zh-CN" sz="1200" b="1" dirty="0"/>
          </a:p>
        </p:txBody>
      </p:sp>
      <p:grpSp>
        <p:nvGrpSpPr>
          <p:cNvPr id="6" name="组合 5"/>
          <p:cNvGrpSpPr/>
          <p:nvPr/>
        </p:nvGrpSpPr>
        <p:grpSpPr>
          <a:xfrm>
            <a:off x="1427184" y="2571533"/>
            <a:ext cx="7330987" cy="298902"/>
            <a:chOff x="357189" y="2124978"/>
            <a:chExt cx="8134833" cy="299019"/>
          </a:xfrm>
        </p:grpSpPr>
        <p:sp>
          <p:nvSpPr>
            <p:cNvPr id="56" name="文本框 55"/>
            <p:cNvSpPr txBox="1"/>
            <p:nvPr/>
          </p:nvSpPr>
          <p:spPr>
            <a:xfrm>
              <a:off x="2053103" y="2146890"/>
              <a:ext cx="1106798" cy="277107"/>
            </a:xfrm>
            <a:prstGeom prst="rect">
              <a:avLst/>
            </a:prstGeom>
            <a:solidFill>
              <a:srgbClr val="0070C0"/>
            </a:solidFill>
            <a:ln>
              <a:noFill/>
            </a:ln>
          </p:spPr>
          <p:style>
            <a:lnRef idx="1">
              <a:schemeClr val="dk1"/>
            </a:lnRef>
            <a:fillRef idx="2">
              <a:schemeClr val="dk1"/>
            </a:fillRef>
            <a:effectRef idx="1">
              <a:schemeClr val="dk1"/>
            </a:effectRef>
            <a:fontRef idx="minor">
              <a:schemeClr val="dk1"/>
            </a:fontRef>
          </p:style>
          <p:txBody>
            <a:bodyPr wrap="square" rtlCol="0" anchor="ctr">
              <a:spAutoFit/>
            </a:bodyPr>
            <a:lstStyle/>
            <a:p>
              <a:pPr algn="ctr"/>
              <a:r>
                <a:rPr kumimoji="1" lang="zh-CN" altLang="en-US" sz="1200" dirty="0">
                  <a:solidFill>
                    <a:schemeClr val="tx1"/>
                  </a:solidFill>
                  <a:cs typeface="Huawei Sans" panose="020B0503020204020204" pitchFamily="34" charset="-122"/>
                </a:rPr>
                <a:t>数据开发</a:t>
              </a:r>
              <a:endParaRPr kumimoji="1" lang="zh-CN" altLang="en-US" sz="1200" dirty="0">
                <a:solidFill>
                  <a:schemeClr val="tx1"/>
                </a:solidFill>
                <a:cs typeface="Huawei Sans" panose="020B0503020204020204" pitchFamily="34" charset="-122"/>
              </a:endParaRPr>
            </a:p>
          </p:txBody>
        </p:sp>
        <p:sp>
          <p:nvSpPr>
            <p:cNvPr id="58" name="文本框 57"/>
            <p:cNvSpPr txBox="1"/>
            <p:nvPr/>
          </p:nvSpPr>
          <p:spPr>
            <a:xfrm>
              <a:off x="3791691" y="2124978"/>
              <a:ext cx="1074366" cy="277107"/>
            </a:xfrm>
            <a:prstGeom prst="rect">
              <a:avLst/>
            </a:prstGeom>
            <a:solidFill>
              <a:srgbClr val="0070C0"/>
            </a:solidFill>
            <a:ln>
              <a:noFill/>
            </a:ln>
          </p:spPr>
          <p:style>
            <a:lnRef idx="1">
              <a:schemeClr val="dk1"/>
            </a:lnRef>
            <a:fillRef idx="2">
              <a:schemeClr val="dk1"/>
            </a:fillRef>
            <a:effectRef idx="1">
              <a:schemeClr val="dk1"/>
            </a:effectRef>
            <a:fontRef idx="minor">
              <a:schemeClr val="dk1"/>
            </a:fontRef>
          </p:style>
          <p:txBody>
            <a:bodyPr wrap="square" rtlCol="0" anchor="ctr">
              <a:spAutoFit/>
            </a:bodyPr>
            <a:lstStyle/>
            <a:p>
              <a:pPr algn="ctr"/>
              <a:r>
                <a:rPr kumimoji="1" lang="zh-CN" altLang="en-US" sz="1200" dirty="0">
                  <a:solidFill>
                    <a:schemeClr val="tx1"/>
                  </a:solidFill>
                  <a:cs typeface="Huawei Sans" panose="020B0503020204020204" pitchFamily="34" charset="-122"/>
                </a:rPr>
                <a:t>数据治理</a:t>
              </a:r>
              <a:endParaRPr kumimoji="1" lang="zh-CN" altLang="en-US" sz="1200" dirty="0">
                <a:solidFill>
                  <a:schemeClr val="tx1"/>
                </a:solidFill>
                <a:cs typeface="Huawei Sans" panose="020B0503020204020204" pitchFamily="34" charset="-122"/>
              </a:endParaRPr>
            </a:p>
          </p:txBody>
        </p:sp>
        <p:sp>
          <p:nvSpPr>
            <p:cNvPr id="60" name="文本框 59"/>
            <p:cNvSpPr txBox="1"/>
            <p:nvPr/>
          </p:nvSpPr>
          <p:spPr>
            <a:xfrm>
              <a:off x="5497848" y="2124978"/>
              <a:ext cx="1074366" cy="277107"/>
            </a:xfrm>
            <a:prstGeom prst="rect">
              <a:avLst/>
            </a:prstGeom>
            <a:solidFill>
              <a:srgbClr val="0070C0"/>
            </a:solidFill>
            <a:ln>
              <a:noFill/>
            </a:ln>
          </p:spPr>
          <p:style>
            <a:lnRef idx="1">
              <a:schemeClr val="dk1"/>
            </a:lnRef>
            <a:fillRef idx="2">
              <a:schemeClr val="dk1"/>
            </a:fillRef>
            <a:effectRef idx="1">
              <a:schemeClr val="dk1"/>
            </a:effectRef>
            <a:fontRef idx="minor">
              <a:schemeClr val="dk1"/>
            </a:fontRef>
          </p:style>
          <p:txBody>
            <a:bodyPr wrap="square" rtlCol="0" anchor="ctr">
              <a:spAutoFit/>
            </a:bodyPr>
            <a:lstStyle/>
            <a:p>
              <a:pPr algn="ctr"/>
              <a:r>
                <a:rPr kumimoji="1" lang="zh-CN" altLang="en-US" sz="1200" dirty="0">
                  <a:solidFill>
                    <a:schemeClr val="tx1"/>
                  </a:solidFill>
                  <a:cs typeface="Huawei Sans" panose="020B0503020204020204" pitchFamily="34" charset="-122"/>
                </a:rPr>
                <a:t>数据资产</a:t>
              </a:r>
              <a:endParaRPr kumimoji="1" lang="zh-CN" altLang="en-US" sz="1200" dirty="0">
                <a:solidFill>
                  <a:schemeClr val="tx1"/>
                </a:solidFill>
                <a:cs typeface="Huawei Sans" panose="020B0503020204020204" pitchFamily="34" charset="-122"/>
              </a:endParaRPr>
            </a:p>
          </p:txBody>
        </p:sp>
        <p:sp>
          <p:nvSpPr>
            <p:cNvPr id="64" name="文本框 63"/>
            <p:cNvSpPr txBox="1"/>
            <p:nvPr/>
          </p:nvSpPr>
          <p:spPr>
            <a:xfrm>
              <a:off x="7204003" y="2124978"/>
              <a:ext cx="1288019" cy="277107"/>
            </a:xfrm>
            <a:prstGeom prst="rect">
              <a:avLst/>
            </a:prstGeom>
            <a:solidFill>
              <a:srgbClr val="0070C0"/>
            </a:solidFill>
            <a:ln>
              <a:noFill/>
            </a:ln>
          </p:spPr>
          <p:style>
            <a:lnRef idx="1">
              <a:schemeClr val="dk1"/>
            </a:lnRef>
            <a:fillRef idx="2">
              <a:schemeClr val="dk1"/>
            </a:fillRef>
            <a:effectRef idx="1">
              <a:schemeClr val="dk1"/>
            </a:effectRef>
            <a:fontRef idx="minor">
              <a:schemeClr val="dk1"/>
            </a:fontRef>
          </p:style>
          <p:txBody>
            <a:bodyPr wrap="square" rtlCol="0" anchor="ctr">
              <a:spAutoFit/>
            </a:bodyPr>
            <a:lstStyle/>
            <a:p>
              <a:pPr algn="ctr"/>
              <a:r>
                <a:rPr kumimoji="1" lang="zh-CN" altLang="en-US" sz="1200" dirty="0">
                  <a:solidFill>
                    <a:schemeClr val="tx1"/>
                  </a:solidFill>
                  <a:cs typeface="Huawei Sans" panose="020B0503020204020204" pitchFamily="34" charset="-122"/>
                </a:rPr>
                <a:t>数据服务</a:t>
              </a:r>
              <a:endParaRPr kumimoji="1" lang="zh-CN" altLang="en-US" sz="1200" dirty="0">
                <a:solidFill>
                  <a:schemeClr val="tx1"/>
                </a:solidFill>
                <a:cs typeface="Huawei Sans" panose="020B0503020204020204" pitchFamily="34" charset="-122"/>
              </a:endParaRPr>
            </a:p>
          </p:txBody>
        </p:sp>
        <p:sp>
          <p:nvSpPr>
            <p:cNvPr id="65" name="右箭头 64"/>
            <p:cNvSpPr/>
            <p:nvPr/>
          </p:nvSpPr>
          <p:spPr bwMode="auto">
            <a:xfrm>
              <a:off x="3269406" y="2139459"/>
              <a:ext cx="412779" cy="283768"/>
            </a:xfrm>
            <a:prstGeom prst="rightArrow">
              <a:avLst/>
            </a:prstGeom>
            <a:solidFill>
              <a:srgbClr val="0070C0"/>
            </a:solidFill>
            <a:ln>
              <a:noFill/>
            </a:ln>
          </p:spPr>
          <p:style>
            <a:lnRef idx="2">
              <a:schemeClr val="dk1"/>
            </a:lnRef>
            <a:fillRef idx="1">
              <a:schemeClr val="lt1"/>
            </a:fillRef>
            <a:effectRef idx="0">
              <a:schemeClr val="dk1"/>
            </a:effectRef>
            <a:fontRef idx="minor">
              <a:schemeClr val="dk1"/>
            </a:fontRef>
          </p:style>
          <p:txBody>
            <a:bodyPr vert="horz" wrap="square" lIns="91404" tIns="45702" rIns="91404" bIns="45702" numCol="1" rtlCol="0" anchor="t" anchorCtr="0" compatLnSpc="1"/>
            <a:lstStyle/>
            <a:p>
              <a:pPr algn="ctr" defTabSz="913765" fontAlgn="base">
                <a:spcBef>
                  <a:spcPct val="0"/>
                </a:spcBef>
                <a:spcAft>
                  <a:spcPct val="0"/>
                </a:spcAft>
                <a:buClr>
                  <a:srgbClr val="CC9900"/>
                </a:buClr>
                <a:buFont typeface="Huawei Sans" panose="05000000000000000000" pitchFamily="2" charset="2"/>
                <a:buChar char="n"/>
              </a:pPr>
              <a:endParaRPr lang="zh-CN" altLang="en-US" sz="1200">
                <a:solidFill>
                  <a:schemeClr val="tx1"/>
                </a:solidFill>
              </a:endParaRPr>
            </a:p>
          </p:txBody>
        </p:sp>
        <p:sp>
          <p:nvSpPr>
            <p:cNvPr id="66" name="右箭头 65"/>
            <p:cNvSpPr/>
            <p:nvPr/>
          </p:nvSpPr>
          <p:spPr bwMode="auto">
            <a:xfrm>
              <a:off x="4975563" y="2139459"/>
              <a:ext cx="412779" cy="283768"/>
            </a:xfrm>
            <a:prstGeom prst="rightArrow">
              <a:avLst/>
            </a:prstGeom>
            <a:solidFill>
              <a:srgbClr val="0070C0"/>
            </a:solidFill>
            <a:ln>
              <a:noFill/>
            </a:ln>
          </p:spPr>
          <p:style>
            <a:lnRef idx="2">
              <a:schemeClr val="dk1"/>
            </a:lnRef>
            <a:fillRef idx="1">
              <a:schemeClr val="lt1"/>
            </a:fillRef>
            <a:effectRef idx="0">
              <a:schemeClr val="dk1"/>
            </a:effectRef>
            <a:fontRef idx="minor">
              <a:schemeClr val="dk1"/>
            </a:fontRef>
          </p:style>
          <p:txBody>
            <a:bodyPr vert="horz" wrap="square" lIns="91404" tIns="45702" rIns="91404" bIns="45702" numCol="1" rtlCol="0" anchor="t" anchorCtr="0" compatLnSpc="1"/>
            <a:lstStyle/>
            <a:p>
              <a:pPr algn="ctr" defTabSz="913765" fontAlgn="base">
                <a:spcBef>
                  <a:spcPct val="0"/>
                </a:spcBef>
                <a:spcAft>
                  <a:spcPct val="0"/>
                </a:spcAft>
                <a:buClr>
                  <a:srgbClr val="CC9900"/>
                </a:buClr>
                <a:buFont typeface="Huawei Sans" panose="05000000000000000000" pitchFamily="2" charset="2"/>
                <a:buChar char="n"/>
              </a:pPr>
              <a:endParaRPr lang="zh-CN" altLang="en-US" sz="1200">
                <a:solidFill>
                  <a:schemeClr val="tx1"/>
                </a:solidFill>
              </a:endParaRPr>
            </a:p>
          </p:txBody>
        </p:sp>
        <p:sp>
          <p:nvSpPr>
            <p:cNvPr id="67" name="右箭头 66"/>
            <p:cNvSpPr/>
            <p:nvPr/>
          </p:nvSpPr>
          <p:spPr bwMode="auto">
            <a:xfrm>
              <a:off x="6681720" y="2139459"/>
              <a:ext cx="412779" cy="283768"/>
            </a:xfrm>
            <a:prstGeom prst="rightArrow">
              <a:avLst/>
            </a:prstGeom>
            <a:solidFill>
              <a:srgbClr val="0070C0"/>
            </a:solidFill>
            <a:ln>
              <a:noFill/>
            </a:ln>
          </p:spPr>
          <p:style>
            <a:lnRef idx="2">
              <a:schemeClr val="dk1"/>
            </a:lnRef>
            <a:fillRef idx="1">
              <a:schemeClr val="lt1"/>
            </a:fillRef>
            <a:effectRef idx="0">
              <a:schemeClr val="dk1"/>
            </a:effectRef>
            <a:fontRef idx="minor">
              <a:schemeClr val="dk1"/>
            </a:fontRef>
          </p:style>
          <p:txBody>
            <a:bodyPr vert="horz" wrap="square" lIns="91404" tIns="45702" rIns="91404" bIns="45702" numCol="1" rtlCol="0" anchor="t" anchorCtr="0" compatLnSpc="1"/>
            <a:lstStyle/>
            <a:p>
              <a:pPr algn="ctr" defTabSz="913765" fontAlgn="base">
                <a:spcBef>
                  <a:spcPct val="0"/>
                </a:spcBef>
                <a:spcAft>
                  <a:spcPct val="0"/>
                </a:spcAft>
                <a:buClr>
                  <a:srgbClr val="CC9900"/>
                </a:buClr>
                <a:buFont typeface="Huawei Sans" panose="05000000000000000000" pitchFamily="2" charset="2"/>
                <a:buChar char="n"/>
              </a:pPr>
              <a:endParaRPr lang="zh-CN" altLang="en-US" sz="1200">
                <a:solidFill>
                  <a:schemeClr val="tx1"/>
                </a:solidFill>
              </a:endParaRPr>
            </a:p>
          </p:txBody>
        </p:sp>
        <p:sp>
          <p:nvSpPr>
            <p:cNvPr id="61" name="文本框 60"/>
            <p:cNvSpPr txBox="1"/>
            <p:nvPr/>
          </p:nvSpPr>
          <p:spPr>
            <a:xfrm>
              <a:off x="357189" y="2146890"/>
              <a:ext cx="1106798" cy="277107"/>
            </a:xfrm>
            <a:prstGeom prst="rect">
              <a:avLst/>
            </a:prstGeom>
            <a:solidFill>
              <a:srgbClr val="0070C0"/>
            </a:solidFill>
            <a:ln>
              <a:noFill/>
            </a:ln>
          </p:spPr>
          <p:style>
            <a:lnRef idx="1">
              <a:schemeClr val="dk1"/>
            </a:lnRef>
            <a:fillRef idx="2">
              <a:schemeClr val="dk1"/>
            </a:fillRef>
            <a:effectRef idx="1">
              <a:schemeClr val="dk1"/>
            </a:effectRef>
            <a:fontRef idx="minor">
              <a:schemeClr val="dk1"/>
            </a:fontRef>
          </p:style>
          <p:txBody>
            <a:bodyPr wrap="square" rtlCol="0" anchor="ctr">
              <a:spAutoFit/>
            </a:bodyPr>
            <a:lstStyle/>
            <a:p>
              <a:pPr algn="ctr"/>
              <a:r>
                <a:rPr kumimoji="1" lang="zh-CN" altLang="en-US" sz="1200" dirty="0">
                  <a:solidFill>
                    <a:schemeClr val="tx1"/>
                  </a:solidFill>
                  <a:cs typeface="Huawei Sans" panose="020B0503020204020204" pitchFamily="34" charset="-122"/>
                </a:rPr>
                <a:t>数据集成</a:t>
              </a:r>
              <a:endParaRPr kumimoji="1" lang="zh-CN" altLang="en-US" sz="1200" dirty="0">
                <a:solidFill>
                  <a:schemeClr val="tx1"/>
                </a:solidFill>
                <a:cs typeface="Huawei Sans" panose="020B0503020204020204" pitchFamily="34" charset="-122"/>
              </a:endParaRPr>
            </a:p>
          </p:txBody>
        </p:sp>
        <p:sp>
          <p:nvSpPr>
            <p:cNvPr id="62" name="右箭头 61"/>
            <p:cNvSpPr/>
            <p:nvPr/>
          </p:nvSpPr>
          <p:spPr bwMode="auto">
            <a:xfrm>
              <a:off x="1573492" y="2139459"/>
              <a:ext cx="412779" cy="283768"/>
            </a:xfrm>
            <a:prstGeom prst="rightArrow">
              <a:avLst/>
            </a:prstGeom>
            <a:solidFill>
              <a:srgbClr val="0070C0"/>
            </a:solidFill>
            <a:ln>
              <a:noFill/>
            </a:ln>
          </p:spPr>
          <p:style>
            <a:lnRef idx="2">
              <a:schemeClr val="dk1"/>
            </a:lnRef>
            <a:fillRef idx="1">
              <a:schemeClr val="lt1"/>
            </a:fillRef>
            <a:effectRef idx="0">
              <a:schemeClr val="dk1"/>
            </a:effectRef>
            <a:fontRef idx="minor">
              <a:schemeClr val="dk1"/>
            </a:fontRef>
          </p:style>
          <p:txBody>
            <a:bodyPr vert="horz" wrap="square" lIns="91404" tIns="45702" rIns="91404" bIns="45702" numCol="1" rtlCol="0" anchor="t" anchorCtr="0" compatLnSpc="1"/>
            <a:lstStyle/>
            <a:p>
              <a:pPr algn="ctr" defTabSz="913765" fontAlgn="base">
                <a:spcBef>
                  <a:spcPct val="0"/>
                </a:spcBef>
                <a:spcAft>
                  <a:spcPct val="0"/>
                </a:spcAft>
                <a:buClr>
                  <a:srgbClr val="CC9900"/>
                </a:buClr>
                <a:buFont typeface="Huawei Sans" panose="05000000000000000000" pitchFamily="2" charset="2"/>
                <a:buChar char="n"/>
              </a:pPr>
              <a:endParaRPr lang="zh-CN" altLang="en-US" sz="1200">
                <a:solidFill>
                  <a:schemeClr val="tx1"/>
                </a:solidFill>
              </a:endParaRPr>
            </a:p>
          </p:txBody>
        </p:sp>
      </p:grpSp>
      <p:sp>
        <p:nvSpPr>
          <p:cNvPr id="63" name="矩形 62"/>
          <p:cNvSpPr/>
          <p:nvPr/>
        </p:nvSpPr>
        <p:spPr>
          <a:xfrm>
            <a:off x="1214508" y="4661125"/>
            <a:ext cx="1006548" cy="1033623"/>
          </a:xfrm>
          <a:prstGeom prst="rect">
            <a:avLst/>
          </a:prstGeom>
          <a:solidFill>
            <a:schemeClr val="bg1">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rPr>
              <a:t>数据接入</a:t>
            </a:r>
            <a:endParaRPr lang="zh-CN" altLang="en-US" sz="1200" dirty="0">
              <a:solidFill>
                <a:schemeClr val="tx1"/>
              </a:solidFill>
            </a:endParaRPr>
          </a:p>
        </p:txBody>
      </p:sp>
      <p:sp>
        <p:nvSpPr>
          <p:cNvPr id="7" name="标题 6"/>
          <p:cNvSpPr>
            <a:spLocks noGrp="1"/>
          </p:cNvSpPr>
          <p:nvPr>
            <p:ph type="title"/>
          </p:nvPr>
        </p:nvSpPr>
        <p:spPr/>
        <p:txBody>
          <a:bodyPr/>
          <a:lstStyle/>
          <a:p>
            <a:r>
              <a:rPr lang="en-US" altLang="zh-CN" dirty="0" smtClean="0"/>
              <a:t>DAYU </a:t>
            </a:r>
            <a:r>
              <a:rPr lang="en-US" altLang="zh-CN" dirty="0"/>
              <a:t>- </a:t>
            </a:r>
            <a:r>
              <a:rPr lang="zh-CN" altLang="en-US" dirty="0"/>
              <a:t>智能数据湖运营</a:t>
            </a:r>
            <a:r>
              <a:rPr lang="zh-CN" altLang="en-US" dirty="0" smtClean="0"/>
              <a:t>平台 </a:t>
            </a:r>
            <a:r>
              <a:rPr lang="en-US" altLang="zh-CN" dirty="0" smtClean="0"/>
              <a:t>(1)</a:t>
            </a:r>
            <a:endParaRPr lang="zh-CN" altLang="en-US" dirty="0"/>
          </a:p>
        </p:txBody>
      </p:sp>
      <p:sp>
        <p:nvSpPr>
          <p:cNvPr id="68" name="矩形 67"/>
          <p:cNvSpPr/>
          <p:nvPr/>
        </p:nvSpPr>
        <p:spPr>
          <a:xfrm>
            <a:off x="4249716" y="2316437"/>
            <a:ext cx="1969692" cy="307777"/>
          </a:xfrm>
          <a:prstGeom prst="rect">
            <a:avLst/>
          </a:prstGeom>
        </p:spPr>
        <p:txBody>
          <a:bodyPr wrap="square">
            <a:spAutoFit/>
          </a:bodyPr>
          <a:lstStyle/>
          <a:p>
            <a:r>
              <a:rPr lang="zh-CN" altLang="en-US" sz="1400" b="1" dirty="0"/>
              <a:t>一站</a:t>
            </a:r>
            <a:r>
              <a:rPr lang="zh-CN" altLang="en-US" sz="1400" b="1" dirty="0" smtClean="0"/>
              <a:t>式治理运营平台</a:t>
            </a:r>
            <a:endParaRPr lang="en-US" altLang="zh-CN" sz="1400" b="1" dirty="0"/>
          </a:p>
        </p:txBody>
      </p:sp>
      <p:sp>
        <p:nvSpPr>
          <p:cNvPr id="69" name="文本占位符 3"/>
          <p:cNvSpPr txBox="1"/>
          <p:nvPr/>
        </p:nvSpPr>
        <p:spPr>
          <a:xfrm>
            <a:off x="799881" y="1157144"/>
            <a:ext cx="10185973" cy="4680000"/>
          </a:xfrm>
          <a:prstGeom prst="rect">
            <a:avLst/>
          </a:prstGeom>
        </p:spPr>
        <p:txBody>
          <a:bodyPr/>
          <a:lstStyle>
            <a:lvl1pPr marL="302260" indent="-302260" algn="l" defTabSz="913765" rtl="0" eaLnBrk="1" fontAlgn="ctr" latinLnBrk="0" hangingPunct="1">
              <a:lnSpc>
                <a:spcPct val="140000"/>
              </a:lnSpc>
              <a:spcBef>
                <a:spcPts val="790"/>
              </a:spcBef>
              <a:buSzPct val="50000"/>
              <a:buFont typeface="Huawei Sans" panose="05000000000000000000" pitchFamily="2" charset="2"/>
              <a:buChar char="l"/>
              <a:defRPr sz="2200" kern="1200">
                <a:solidFill>
                  <a:schemeClr val="tx1"/>
                </a:solidFill>
                <a:latin typeface="Huawei Sans" panose="020C0503030203020204" pitchFamily="34" charset="0"/>
                <a:ea typeface="方正兰亭黑简体" panose="02000000000000000000" pitchFamily="2" charset="-122"/>
                <a:cs typeface="+mn-cs"/>
              </a:defRPr>
            </a:lvl1pPr>
            <a:lvl2pPr marL="654685" indent="-252095" algn="l" defTabSz="913765" rtl="0" eaLnBrk="1" fontAlgn="ctr" latinLnBrk="0" hangingPunct="1">
              <a:lnSpc>
                <a:spcPct val="140000"/>
              </a:lnSpc>
              <a:spcBef>
                <a:spcPts val="720"/>
              </a:spcBef>
              <a:buClrTx/>
              <a:buSzPct val="50000"/>
              <a:buFont typeface="Huawei Sans" panose="05000000000000000000" pitchFamily="2" charset="2"/>
              <a:buChar char="p"/>
              <a:defRPr sz="2000" kern="1200">
                <a:solidFill>
                  <a:schemeClr val="tx1"/>
                </a:solidFill>
                <a:latin typeface="Huawei Sans" panose="020C0503030203020204" pitchFamily="34" charset="0"/>
                <a:ea typeface="方正兰亭黑简体" panose="02000000000000000000" pitchFamily="2" charset="-122"/>
                <a:cs typeface="+mn-cs"/>
              </a:defRPr>
            </a:lvl2pPr>
            <a:lvl3pPr marL="1003935" indent="-201295" algn="l" defTabSz="913765" rtl="0" eaLnBrk="1" fontAlgn="ctr" latinLnBrk="0" hangingPunct="1">
              <a:lnSpc>
                <a:spcPct val="140000"/>
              </a:lnSpc>
              <a:spcBef>
                <a:spcPts val="650"/>
              </a:spcBef>
              <a:buClrTx/>
              <a:buSzPct val="50000"/>
              <a:buFont typeface="Huawei Sans" panose="05000000000000000000" pitchFamily="2" charset="2"/>
              <a:buChar char="n"/>
              <a:defRPr sz="1800" kern="1200">
                <a:solidFill>
                  <a:schemeClr val="tx1"/>
                </a:solidFill>
                <a:latin typeface="Huawei Sans" panose="020C0503030203020204" pitchFamily="34" charset="0"/>
                <a:ea typeface="方正兰亭黑简体" panose="02000000000000000000" pitchFamily="2" charset="-122"/>
                <a:cs typeface="+mn-cs"/>
              </a:defRPr>
            </a:lvl3pPr>
            <a:lvl4pPr marL="1399540" indent="-198120" algn="l" defTabSz="913765" rtl="0" eaLnBrk="1" fontAlgn="ctr" latinLnBrk="0" hangingPunct="1">
              <a:lnSpc>
                <a:spcPct val="140000"/>
              </a:lnSpc>
              <a:spcBef>
                <a:spcPts val="575"/>
              </a:spcBef>
              <a:buFont typeface="Huawei Sans" panose="020C0503030203020204" pitchFamily="34" charset="0"/>
              <a:buChar char="−"/>
              <a:defRPr sz="1600" kern="1200">
                <a:solidFill>
                  <a:schemeClr val="tx1"/>
                </a:solidFill>
                <a:latin typeface="Huawei Sans" panose="020C0503030203020204" pitchFamily="34" charset="0"/>
                <a:ea typeface="方正兰亭黑简体" panose="02000000000000000000" pitchFamily="2" charset="-122"/>
                <a:cs typeface="+mn-cs"/>
              </a:defRPr>
            </a:lvl4pPr>
            <a:lvl5pPr marL="1802765" indent="-201295" algn="l" defTabSz="913765" rtl="0" eaLnBrk="1" fontAlgn="ctr" latinLnBrk="0" hangingPunct="1">
              <a:lnSpc>
                <a:spcPct val="140000"/>
              </a:lnSpc>
              <a:spcBef>
                <a:spcPts val="575"/>
              </a:spcBef>
              <a:buFont typeface="Huawei Sans" panose="020C0503030203020204" pitchFamily="34" charset="0"/>
              <a:buChar char="~"/>
              <a:defRPr sz="1400" kern="1200">
                <a:solidFill>
                  <a:schemeClr val="tx1"/>
                </a:solidFill>
                <a:latin typeface="Huawei Sans" panose="020C0503030203020204" pitchFamily="34" charset="0"/>
                <a:ea typeface="方正兰亭黑简体" panose="02000000000000000000" pitchFamily="2" charset="-122"/>
                <a:cs typeface="+mn-cs"/>
              </a:defRPr>
            </a:lvl5pPr>
            <a:lvl6pPr marL="2513330" indent="-228600" algn="l" defTabSz="913765" rtl="0" eaLnBrk="1" latinLnBrk="0" hangingPunct="1">
              <a:lnSpc>
                <a:spcPct val="90000"/>
              </a:lnSpc>
              <a:spcBef>
                <a:spcPts val="500"/>
              </a:spcBef>
              <a:buFont typeface="Huawei Sans" panose="020C0503030203020204" pitchFamily="34" charset="0"/>
              <a:buChar char="•"/>
              <a:defRPr sz="1800" kern="1200">
                <a:solidFill>
                  <a:schemeClr val="tx1"/>
                </a:solidFill>
                <a:latin typeface="+mn-lt"/>
                <a:ea typeface="+mn-ea"/>
                <a:cs typeface="+mn-cs"/>
              </a:defRPr>
            </a:lvl6pPr>
            <a:lvl7pPr marL="2970530" indent="-228600" algn="l" defTabSz="913765" rtl="0" eaLnBrk="1" latinLnBrk="0" hangingPunct="1">
              <a:lnSpc>
                <a:spcPct val="90000"/>
              </a:lnSpc>
              <a:spcBef>
                <a:spcPts val="500"/>
              </a:spcBef>
              <a:buFont typeface="Huawei Sans" panose="020C0503030203020204" pitchFamily="34" charset="0"/>
              <a:buChar char="•"/>
              <a:defRPr sz="1800" kern="1200">
                <a:solidFill>
                  <a:schemeClr val="tx1"/>
                </a:solidFill>
                <a:latin typeface="+mn-lt"/>
                <a:ea typeface="+mn-ea"/>
                <a:cs typeface="+mn-cs"/>
              </a:defRPr>
            </a:lvl7pPr>
            <a:lvl8pPr marL="3427730" indent="-228600" algn="l" defTabSz="913765" rtl="0" eaLnBrk="1" latinLnBrk="0" hangingPunct="1">
              <a:lnSpc>
                <a:spcPct val="90000"/>
              </a:lnSpc>
              <a:spcBef>
                <a:spcPts val="500"/>
              </a:spcBef>
              <a:buFont typeface="Huawei Sans" panose="020C0503030203020204" pitchFamily="34" charset="0"/>
              <a:buChar char="•"/>
              <a:defRPr sz="1800" kern="1200">
                <a:solidFill>
                  <a:schemeClr val="tx1"/>
                </a:solidFill>
                <a:latin typeface="+mn-lt"/>
                <a:ea typeface="+mn-ea"/>
                <a:cs typeface="+mn-cs"/>
              </a:defRPr>
            </a:lvl8pPr>
            <a:lvl9pPr marL="3884930" indent="-228600" algn="l" defTabSz="913765" rtl="0" eaLnBrk="1" latinLnBrk="0" hangingPunct="1">
              <a:lnSpc>
                <a:spcPct val="90000"/>
              </a:lnSpc>
              <a:spcBef>
                <a:spcPts val="500"/>
              </a:spcBef>
              <a:buFont typeface="Huawei Sans" panose="020C0503030203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l"/>
            </a:pPr>
            <a:r>
              <a:rPr lang="zh-CN" altLang="en-US" sz="1200" b="1" dirty="0" smtClean="0">
                <a:solidFill>
                  <a:srgbClr val="C00000"/>
                </a:solidFill>
                <a:latin typeface="+mn-lt"/>
                <a:ea typeface="+mn-ea"/>
              </a:rPr>
              <a:t>智能</a:t>
            </a:r>
            <a:r>
              <a:rPr lang="zh-CN" altLang="en-US" sz="1200" b="1" dirty="0">
                <a:solidFill>
                  <a:srgbClr val="C00000"/>
                </a:solidFill>
                <a:latin typeface="+mn-lt"/>
                <a:ea typeface="+mn-ea"/>
              </a:rPr>
              <a:t>数据湖运营平台</a:t>
            </a:r>
            <a:r>
              <a:rPr lang="en-US" altLang="zh-CN" sz="1200" dirty="0">
                <a:solidFill>
                  <a:srgbClr val="1D1D1A"/>
                </a:solidFill>
                <a:latin typeface="+mn-lt"/>
                <a:ea typeface="+mn-ea"/>
              </a:rPr>
              <a:t>(DAYU)</a:t>
            </a:r>
            <a:r>
              <a:rPr lang="zh-CN" altLang="en-US" sz="1200" dirty="0">
                <a:solidFill>
                  <a:srgbClr val="1D1D1A"/>
                </a:solidFill>
                <a:latin typeface="+mn-lt"/>
                <a:ea typeface="+mn-ea"/>
              </a:rPr>
              <a:t>，针对客户数字化运营诉求提供的数据全生命周期管理、具有智能数据管理能力的</a:t>
            </a:r>
            <a:r>
              <a:rPr lang="zh-CN" altLang="en-US" sz="1200" dirty="0">
                <a:solidFill>
                  <a:srgbClr val="C7000A"/>
                </a:solidFill>
                <a:latin typeface="+mn-lt"/>
                <a:ea typeface="+mn-ea"/>
              </a:rPr>
              <a:t>一站式治理运营</a:t>
            </a:r>
            <a:r>
              <a:rPr lang="zh-CN" altLang="en-US" sz="1200" dirty="0" smtClean="0">
                <a:solidFill>
                  <a:srgbClr val="C7000A"/>
                </a:solidFill>
                <a:latin typeface="+mn-lt"/>
                <a:ea typeface="+mn-ea"/>
              </a:rPr>
              <a:t>平台</a:t>
            </a:r>
            <a:endParaRPr lang="en-US" altLang="zh-CN" sz="1200" dirty="0" smtClean="0">
              <a:solidFill>
                <a:srgbClr val="C7000A"/>
              </a:solidFill>
              <a:latin typeface="+mn-lt"/>
              <a:ea typeface="+mn-ea"/>
            </a:endParaRPr>
          </a:p>
          <a:p>
            <a:pPr>
              <a:buFont typeface="Wingdings" panose="05000000000000000000" pitchFamily="2" charset="2"/>
              <a:buChar char="l"/>
            </a:pPr>
            <a:r>
              <a:rPr lang="zh-CN" altLang="en-US" sz="1200" dirty="0" smtClean="0">
                <a:solidFill>
                  <a:srgbClr val="1D1D1A"/>
                </a:solidFill>
                <a:latin typeface="+mn-lt"/>
                <a:ea typeface="+mn-ea"/>
              </a:rPr>
              <a:t>包含</a:t>
            </a:r>
            <a:r>
              <a:rPr lang="zh-CN" altLang="en-US" sz="1200" dirty="0">
                <a:solidFill>
                  <a:srgbClr val="C7000A"/>
                </a:solidFill>
                <a:latin typeface="+mn-lt"/>
                <a:ea typeface="+mn-ea"/>
              </a:rPr>
              <a:t>数据集成、规范设计、数据开发、数据质量监控、数据资产管理、数据可视化</a:t>
            </a:r>
            <a:r>
              <a:rPr lang="zh-CN" altLang="en-US" sz="1200" dirty="0">
                <a:solidFill>
                  <a:srgbClr val="1D1D1A"/>
                </a:solidFill>
                <a:latin typeface="+mn-lt"/>
                <a:ea typeface="+mn-ea"/>
              </a:rPr>
              <a:t>等功能，支持大数据存储、大数据计算分析引擎等数据</a:t>
            </a:r>
            <a:r>
              <a:rPr lang="zh-CN" altLang="en-US" sz="1200" dirty="0" smtClean="0">
                <a:solidFill>
                  <a:srgbClr val="1D1D1A"/>
                </a:solidFill>
                <a:latin typeface="+mn-lt"/>
                <a:ea typeface="+mn-ea"/>
              </a:rPr>
              <a:t>底座</a:t>
            </a:r>
            <a:endParaRPr lang="en-US" altLang="zh-CN" sz="1200" dirty="0" smtClean="0">
              <a:solidFill>
                <a:srgbClr val="1D1D1A"/>
              </a:solidFill>
              <a:latin typeface="+mn-lt"/>
              <a:ea typeface="+mn-ea"/>
            </a:endParaRPr>
          </a:p>
          <a:p>
            <a:pPr>
              <a:buFont typeface="Wingdings" panose="05000000000000000000" pitchFamily="2" charset="2"/>
              <a:buChar char="l"/>
            </a:pPr>
            <a:r>
              <a:rPr lang="zh-CN" altLang="en-US" sz="1200" dirty="0" smtClean="0">
                <a:solidFill>
                  <a:srgbClr val="1D1D1A"/>
                </a:solidFill>
                <a:latin typeface="+mn-lt"/>
                <a:ea typeface="+mn-ea"/>
              </a:rPr>
              <a:t>帮助</a:t>
            </a:r>
            <a:r>
              <a:rPr lang="zh-CN" altLang="en-US" sz="1200" dirty="0">
                <a:solidFill>
                  <a:srgbClr val="1D1D1A"/>
                </a:solidFill>
                <a:latin typeface="+mn-lt"/>
                <a:ea typeface="+mn-ea"/>
              </a:rPr>
              <a:t>企业快速构建从数据接入到数据分析的端到端智能数据系统，消除数据孤岛，统一数据标准，加快数据变现，实现数字化转型。</a:t>
            </a:r>
            <a:endParaRPr lang="zh-CN" altLang="en-US" sz="1200" dirty="0">
              <a:solidFill>
                <a:srgbClr val="1D1D1A"/>
              </a:solidFill>
              <a:latin typeface="+mn-lt"/>
              <a:ea typeface="+mn-ea"/>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圆角矩形 27"/>
          <p:cNvSpPr/>
          <p:nvPr/>
        </p:nvSpPr>
        <p:spPr>
          <a:xfrm>
            <a:off x="2267221" y="3347729"/>
            <a:ext cx="4531934" cy="1695450"/>
          </a:xfrm>
          <a:prstGeom prst="roundRect">
            <a:avLst>
              <a:gd name="adj" fmla="val 3901"/>
            </a:avLst>
          </a:prstGeom>
          <a:solidFill>
            <a:schemeClr val="accent2">
              <a:lumMod val="90000"/>
            </a:schemeClr>
          </a:solidFill>
          <a:ln w="6350" cap="flat" cmpd="sng" algn="ctr">
            <a:noFill/>
            <a:prstDash val="solid"/>
            <a:miter lim="800000"/>
          </a:ln>
          <a:effectLst/>
        </p:spPr>
        <p:txBody>
          <a:bodyPr lIns="21932" tIns="21932" rIns="21932" bIns="21932" anchor="ctr"/>
          <a:lstStyle/>
          <a:p>
            <a:pPr algn="ctr" defTabSz="278130">
              <a:defRPr/>
            </a:pPr>
            <a:endParaRPr lang="zh-CN" altLang="en-US" sz="975" b="1" kern="0" dirty="0">
              <a:solidFill>
                <a:prstClr val="white"/>
              </a:solidFill>
            </a:endParaRPr>
          </a:p>
        </p:txBody>
      </p:sp>
      <p:sp>
        <p:nvSpPr>
          <p:cNvPr id="106" name="矩形 105"/>
          <p:cNvSpPr/>
          <p:nvPr/>
        </p:nvSpPr>
        <p:spPr>
          <a:xfrm>
            <a:off x="1663972" y="5441642"/>
            <a:ext cx="5344003" cy="309563"/>
          </a:xfrm>
          <a:prstGeom prst="rect">
            <a:avLst/>
          </a:prstGeom>
          <a:solidFill>
            <a:schemeClr val="bg1">
              <a:lumMod val="65000"/>
            </a:schemeClr>
          </a:solidFill>
          <a:ln w="6350" cap="flat" cmpd="sng" algn="ctr">
            <a:noFill/>
            <a:prstDash val="solid"/>
            <a:miter lim="800000"/>
          </a:ln>
          <a:effectLst/>
        </p:spPr>
        <p:txBody>
          <a:bodyPr lIns="21932" tIns="21932" rIns="21932" bIns="21932" anchor="ctr"/>
          <a:lstStyle/>
          <a:p>
            <a:pPr algn="ctr" defTabSz="278130">
              <a:defRPr/>
            </a:pPr>
            <a:r>
              <a:rPr lang="zh-CN" altLang="en-US" sz="975" b="1" kern="0" dirty="0">
                <a:solidFill>
                  <a:prstClr val="white"/>
                </a:solidFill>
              </a:rPr>
              <a:t>基础服务</a:t>
            </a:r>
            <a:endParaRPr lang="zh-CN" altLang="en-US" sz="975" b="1" kern="0" dirty="0">
              <a:solidFill>
                <a:prstClr val="white"/>
              </a:solidFill>
            </a:endParaRPr>
          </a:p>
        </p:txBody>
      </p:sp>
      <p:sp>
        <p:nvSpPr>
          <p:cNvPr id="110" name="矩形 109"/>
          <p:cNvSpPr/>
          <p:nvPr/>
        </p:nvSpPr>
        <p:spPr>
          <a:xfrm>
            <a:off x="3049857" y="4682816"/>
            <a:ext cx="2743247" cy="223838"/>
          </a:xfrm>
          <a:prstGeom prst="rect">
            <a:avLst/>
          </a:prstGeom>
          <a:solidFill>
            <a:srgbClr val="CCECFF"/>
          </a:solidFill>
          <a:ln w="19050" cap="flat" cmpd="sng" algn="ctr">
            <a:noFill/>
            <a:prstDash val="solid"/>
          </a:ln>
          <a:effectLst/>
        </p:spPr>
        <p:txBody>
          <a:bodyPr anchor="ctr"/>
          <a:lstStyle/>
          <a:p>
            <a:pPr algn="ctr" defTabSz="989330">
              <a:defRPr/>
            </a:pPr>
            <a:r>
              <a:rPr lang="zh-CN" altLang="en-US" sz="730" b="1" kern="0" dirty="0">
                <a:solidFill>
                  <a:srgbClr val="0070C0">
                    <a:lumMod val="50000"/>
                  </a:srgbClr>
                </a:solidFill>
              </a:rPr>
              <a:t>原始库</a:t>
            </a:r>
            <a:endParaRPr lang="zh-CN" altLang="en-US" sz="730" b="1" kern="0" dirty="0">
              <a:solidFill>
                <a:srgbClr val="0070C0">
                  <a:lumMod val="50000"/>
                </a:srgbClr>
              </a:solidFill>
            </a:endParaRPr>
          </a:p>
        </p:txBody>
      </p:sp>
      <p:sp>
        <p:nvSpPr>
          <p:cNvPr id="111" name="矩形 110"/>
          <p:cNvSpPr/>
          <p:nvPr/>
        </p:nvSpPr>
        <p:spPr>
          <a:xfrm>
            <a:off x="3049857" y="4436755"/>
            <a:ext cx="2743247" cy="223837"/>
          </a:xfrm>
          <a:prstGeom prst="rect">
            <a:avLst/>
          </a:prstGeom>
          <a:solidFill>
            <a:srgbClr val="CCECFF"/>
          </a:solidFill>
          <a:ln w="19050" cap="flat" cmpd="sng" algn="ctr">
            <a:noFill/>
            <a:prstDash val="solid"/>
          </a:ln>
          <a:effectLst/>
        </p:spPr>
        <p:txBody>
          <a:bodyPr anchor="ctr"/>
          <a:lstStyle/>
          <a:p>
            <a:pPr algn="ctr" defTabSz="989330">
              <a:defRPr/>
            </a:pPr>
            <a:r>
              <a:rPr lang="zh-CN" altLang="en-US" sz="730" b="1" kern="0" dirty="0">
                <a:solidFill>
                  <a:srgbClr val="0070C0">
                    <a:lumMod val="50000"/>
                  </a:srgbClr>
                </a:solidFill>
              </a:rPr>
              <a:t>资源库</a:t>
            </a:r>
            <a:endParaRPr lang="zh-CN" altLang="en-US" sz="730" b="1" kern="0" dirty="0">
              <a:solidFill>
                <a:srgbClr val="0070C0">
                  <a:lumMod val="50000"/>
                </a:srgbClr>
              </a:solidFill>
            </a:endParaRPr>
          </a:p>
        </p:txBody>
      </p:sp>
      <p:sp>
        <p:nvSpPr>
          <p:cNvPr id="112" name="矩形 111"/>
          <p:cNvSpPr/>
          <p:nvPr/>
        </p:nvSpPr>
        <p:spPr>
          <a:xfrm>
            <a:off x="3049857" y="4189105"/>
            <a:ext cx="2743247" cy="225425"/>
          </a:xfrm>
          <a:prstGeom prst="rect">
            <a:avLst/>
          </a:prstGeom>
          <a:solidFill>
            <a:srgbClr val="CCECFF"/>
          </a:solidFill>
          <a:ln w="19050" cap="flat" cmpd="sng" algn="ctr">
            <a:noFill/>
            <a:prstDash val="solid"/>
          </a:ln>
          <a:effectLst/>
        </p:spPr>
        <p:txBody>
          <a:bodyPr anchor="ctr"/>
          <a:lstStyle/>
          <a:p>
            <a:pPr algn="ctr" defTabSz="989330">
              <a:defRPr/>
            </a:pPr>
            <a:r>
              <a:rPr lang="zh-CN" altLang="en-US" sz="730" b="1" kern="0" dirty="0">
                <a:solidFill>
                  <a:srgbClr val="0070C0">
                    <a:lumMod val="50000"/>
                  </a:srgbClr>
                </a:solidFill>
              </a:rPr>
              <a:t>主题库</a:t>
            </a:r>
            <a:endParaRPr lang="zh-CN" altLang="en-US" sz="730" b="1" kern="0" dirty="0">
              <a:solidFill>
                <a:srgbClr val="0070C0">
                  <a:lumMod val="50000"/>
                </a:srgbClr>
              </a:solidFill>
            </a:endParaRPr>
          </a:p>
        </p:txBody>
      </p:sp>
      <p:sp>
        <p:nvSpPr>
          <p:cNvPr id="113" name="矩形 112"/>
          <p:cNvSpPr/>
          <p:nvPr/>
        </p:nvSpPr>
        <p:spPr>
          <a:xfrm>
            <a:off x="3049857" y="3939866"/>
            <a:ext cx="2743247" cy="223838"/>
          </a:xfrm>
          <a:prstGeom prst="rect">
            <a:avLst/>
          </a:prstGeom>
          <a:solidFill>
            <a:srgbClr val="CCECFF"/>
          </a:solidFill>
          <a:ln w="19050" cap="flat" cmpd="sng" algn="ctr">
            <a:noFill/>
            <a:prstDash val="solid"/>
          </a:ln>
          <a:effectLst/>
        </p:spPr>
        <p:txBody>
          <a:bodyPr anchor="ctr"/>
          <a:lstStyle/>
          <a:p>
            <a:pPr algn="ctr" defTabSz="989330">
              <a:defRPr/>
            </a:pPr>
            <a:r>
              <a:rPr lang="zh-CN" altLang="en-US" sz="730" b="1" kern="0" dirty="0">
                <a:solidFill>
                  <a:srgbClr val="0070C0">
                    <a:lumMod val="50000"/>
                  </a:srgbClr>
                </a:solidFill>
              </a:rPr>
              <a:t>专题库</a:t>
            </a:r>
            <a:endParaRPr lang="zh-CN" altLang="en-US" sz="730" b="1" kern="0" dirty="0">
              <a:solidFill>
                <a:srgbClr val="0070C0">
                  <a:lumMod val="50000"/>
                </a:srgbClr>
              </a:solidFill>
            </a:endParaRPr>
          </a:p>
        </p:txBody>
      </p:sp>
      <p:sp>
        <p:nvSpPr>
          <p:cNvPr id="120" name="矩形 119"/>
          <p:cNvSpPr/>
          <p:nvPr/>
        </p:nvSpPr>
        <p:spPr>
          <a:xfrm>
            <a:off x="1657621" y="2436504"/>
            <a:ext cx="5350354" cy="436562"/>
          </a:xfrm>
          <a:prstGeom prst="rect">
            <a:avLst/>
          </a:prstGeom>
          <a:solidFill>
            <a:schemeClr val="bg1">
              <a:lumMod val="75000"/>
            </a:schemeClr>
          </a:solidFill>
          <a:ln w="9525" cap="flat" cmpd="sng" algn="ctr">
            <a:noFill/>
            <a:prstDash val="solid"/>
            <a:miter lim="800000"/>
          </a:ln>
          <a:effectLst/>
        </p:spPr>
        <p:txBody>
          <a:bodyPr lIns="21932" tIns="21932" rIns="21932" bIns="21932" anchor="ctr"/>
          <a:lstStyle/>
          <a:p>
            <a:pPr algn="ctr" defTabSz="278130">
              <a:defRPr/>
            </a:pPr>
            <a:r>
              <a:rPr lang="zh-CN" altLang="en-US" sz="1300" b="1" kern="0" dirty="0">
                <a:solidFill>
                  <a:schemeClr val="bg1"/>
                </a:solidFill>
              </a:rPr>
              <a:t>数据应用</a:t>
            </a:r>
            <a:endParaRPr lang="zh-CN" altLang="en-US" sz="1300" b="1" kern="0" dirty="0">
              <a:solidFill>
                <a:schemeClr val="bg1"/>
              </a:solidFill>
            </a:endParaRPr>
          </a:p>
        </p:txBody>
      </p:sp>
      <p:sp>
        <p:nvSpPr>
          <p:cNvPr id="123" name="矩形 122"/>
          <p:cNvSpPr/>
          <p:nvPr/>
        </p:nvSpPr>
        <p:spPr>
          <a:xfrm>
            <a:off x="2333895" y="3590617"/>
            <a:ext cx="623385" cy="1370013"/>
          </a:xfrm>
          <a:prstGeom prst="rect">
            <a:avLst/>
          </a:prstGeom>
          <a:solidFill>
            <a:schemeClr val="tx1">
              <a:lumMod val="50000"/>
              <a:lumOff val="50000"/>
            </a:schemeClr>
          </a:solidFill>
          <a:ln w="6350" cap="flat" cmpd="sng" algn="ctr">
            <a:noFill/>
            <a:prstDash val="solid"/>
            <a:miter lim="800000"/>
          </a:ln>
          <a:effectLst/>
        </p:spPr>
        <p:txBody>
          <a:bodyPr lIns="21932" tIns="21932" rIns="21932" bIns="21932" anchor="ctr"/>
          <a:lstStyle/>
          <a:p>
            <a:pPr algn="ctr" defTabSz="278130">
              <a:defRPr/>
            </a:pPr>
            <a:r>
              <a:rPr lang="zh-CN" altLang="en-US" sz="975" b="1" kern="0" dirty="0">
                <a:solidFill>
                  <a:prstClr val="white"/>
                </a:solidFill>
              </a:rPr>
              <a:t>数</a:t>
            </a:r>
            <a:endParaRPr lang="en-US" altLang="zh-CN" sz="975" b="1" kern="0" dirty="0">
              <a:solidFill>
                <a:prstClr val="white"/>
              </a:solidFill>
            </a:endParaRPr>
          </a:p>
          <a:p>
            <a:pPr algn="ctr" defTabSz="278130">
              <a:defRPr/>
            </a:pPr>
            <a:r>
              <a:rPr lang="zh-CN" altLang="en-US" sz="975" b="1" kern="0" dirty="0">
                <a:solidFill>
                  <a:prstClr val="white"/>
                </a:solidFill>
              </a:rPr>
              <a:t>据</a:t>
            </a:r>
            <a:endParaRPr lang="en-US" altLang="zh-CN" sz="975" b="1" kern="0" dirty="0">
              <a:solidFill>
                <a:prstClr val="white"/>
              </a:solidFill>
            </a:endParaRPr>
          </a:p>
          <a:p>
            <a:pPr algn="ctr" defTabSz="278130">
              <a:defRPr/>
            </a:pPr>
            <a:r>
              <a:rPr lang="zh-CN" altLang="en-US" sz="975" b="1" kern="0" dirty="0">
                <a:solidFill>
                  <a:prstClr val="white"/>
                </a:solidFill>
              </a:rPr>
              <a:t>湖</a:t>
            </a:r>
            <a:endParaRPr lang="en-US" altLang="zh-CN" sz="975" b="1" kern="0" dirty="0">
              <a:solidFill>
                <a:prstClr val="white"/>
              </a:solidFill>
            </a:endParaRPr>
          </a:p>
          <a:p>
            <a:pPr algn="ctr" defTabSz="278130">
              <a:defRPr/>
            </a:pPr>
            <a:r>
              <a:rPr lang="zh-CN" altLang="en-US" sz="975" b="1" kern="0" dirty="0">
                <a:solidFill>
                  <a:prstClr val="white"/>
                </a:solidFill>
              </a:rPr>
              <a:t>管</a:t>
            </a:r>
            <a:endParaRPr lang="en-US" altLang="zh-CN" sz="975" b="1" kern="0" dirty="0">
              <a:solidFill>
                <a:prstClr val="white"/>
              </a:solidFill>
            </a:endParaRPr>
          </a:p>
          <a:p>
            <a:pPr algn="ctr" defTabSz="278130">
              <a:defRPr/>
            </a:pPr>
            <a:r>
              <a:rPr lang="zh-CN" altLang="en-US" sz="975" b="1" kern="0" dirty="0">
                <a:solidFill>
                  <a:prstClr val="white"/>
                </a:solidFill>
              </a:rPr>
              <a:t>理</a:t>
            </a:r>
            <a:endParaRPr lang="zh-CN" altLang="en-US" sz="975" b="1" kern="0" dirty="0">
              <a:solidFill>
                <a:prstClr val="white"/>
              </a:solidFill>
            </a:endParaRPr>
          </a:p>
        </p:txBody>
      </p:sp>
      <p:sp>
        <p:nvSpPr>
          <p:cNvPr id="126" name="矩形 125"/>
          <p:cNvSpPr/>
          <p:nvPr/>
        </p:nvSpPr>
        <p:spPr>
          <a:xfrm>
            <a:off x="3878533" y="3401705"/>
            <a:ext cx="979352" cy="369887"/>
          </a:xfrm>
          <a:prstGeom prst="rect">
            <a:avLst/>
          </a:prstGeom>
          <a:ln>
            <a:noFill/>
          </a:ln>
        </p:spPr>
        <p:txBody>
          <a:bodyPr wrap="square">
            <a:spAutoFit/>
          </a:bodyPr>
          <a:lstStyle/>
          <a:p>
            <a:pPr algn="ctr" defTabSz="278130">
              <a:defRPr/>
            </a:pPr>
            <a:r>
              <a:rPr lang="zh-CN" altLang="en-US" b="1" kern="0" dirty="0">
                <a:solidFill>
                  <a:schemeClr val="bg1"/>
                </a:solidFill>
              </a:rPr>
              <a:t>数据湖</a:t>
            </a:r>
            <a:endParaRPr lang="zh-CN" altLang="en-US" b="1" kern="0" dirty="0">
              <a:solidFill>
                <a:schemeClr val="bg1"/>
              </a:solidFill>
            </a:endParaRPr>
          </a:p>
        </p:txBody>
      </p:sp>
      <p:sp>
        <p:nvSpPr>
          <p:cNvPr id="116" name="矩形 115"/>
          <p:cNvSpPr/>
          <p:nvPr/>
        </p:nvSpPr>
        <p:spPr>
          <a:xfrm>
            <a:off x="5689870" y="3598555"/>
            <a:ext cx="623385" cy="1368425"/>
          </a:xfrm>
          <a:prstGeom prst="rect">
            <a:avLst/>
          </a:prstGeom>
          <a:solidFill>
            <a:schemeClr val="tx1">
              <a:lumMod val="50000"/>
              <a:lumOff val="50000"/>
            </a:schemeClr>
          </a:solidFill>
          <a:ln w="6350" cap="flat" cmpd="sng" algn="ctr">
            <a:noFill/>
            <a:prstDash val="solid"/>
            <a:miter lim="800000"/>
          </a:ln>
          <a:effectLst/>
        </p:spPr>
        <p:txBody>
          <a:bodyPr lIns="21932" tIns="21932" rIns="21932" bIns="21932" anchor="ctr"/>
          <a:lstStyle/>
          <a:p>
            <a:pPr algn="ctr" defTabSz="278130">
              <a:defRPr/>
            </a:pPr>
            <a:r>
              <a:rPr lang="zh-CN" altLang="en-US" sz="975" b="1" kern="0" dirty="0">
                <a:solidFill>
                  <a:prstClr val="white"/>
                </a:solidFill>
              </a:rPr>
              <a:t>数</a:t>
            </a:r>
            <a:endParaRPr lang="en-US" altLang="zh-CN" sz="975" b="1" kern="0" dirty="0">
              <a:solidFill>
                <a:prstClr val="white"/>
              </a:solidFill>
            </a:endParaRPr>
          </a:p>
          <a:p>
            <a:pPr algn="ctr" defTabSz="278130">
              <a:defRPr/>
            </a:pPr>
            <a:r>
              <a:rPr lang="zh-CN" altLang="en-US" sz="975" b="1" kern="0" dirty="0">
                <a:solidFill>
                  <a:prstClr val="white"/>
                </a:solidFill>
              </a:rPr>
              <a:t>据</a:t>
            </a:r>
            <a:endParaRPr lang="en-US" altLang="zh-CN" sz="975" b="1" kern="0" dirty="0">
              <a:solidFill>
                <a:prstClr val="white"/>
              </a:solidFill>
            </a:endParaRPr>
          </a:p>
          <a:p>
            <a:pPr algn="ctr" defTabSz="278130">
              <a:defRPr/>
            </a:pPr>
            <a:r>
              <a:rPr lang="zh-CN" altLang="en-US" sz="975" b="1" kern="0" dirty="0">
                <a:solidFill>
                  <a:prstClr val="white"/>
                </a:solidFill>
              </a:rPr>
              <a:t>湖</a:t>
            </a:r>
            <a:endParaRPr lang="en-US" altLang="zh-CN" sz="975" b="1" kern="0" dirty="0">
              <a:solidFill>
                <a:prstClr val="white"/>
              </a:solidFill>
            </a:endParaRPr>
          </a:p>
          <a:p>
            <a:pPr algn="ctr" defTabSz="278130">
              <a:defRPr/>
            </a:pPr>
            <a:r>
              <a:rPr lang="zh-CN" altLang="en-US" sz="975" b="1" kern="0" dirty="0">
                <a:solidFill>
                  <a:prstClr val="white"/>
                </a:solidFill>
              </a:rPr>
              <a:t>运</a:t>
            </a:r>
            <a:endParaRPr lang="en-US" altLang="zh-CN" sz="975" b="1" kern="0" dirty="0">
              <a:solidFill>
                <a:prstClr val="white"/>
              </a:solidFill>
            </a:endParaRPr>
          </a:p>
          <a:p>
            <a:pPr algn="ctr" defTabSz="278130">
              <a:defRPr/>
            </a:pPr>
            <a:r>
              <a:rPr lang="zh-CN" altLang="en-US" sz="975" b="1" kern="0" dirty="0">
                <a:solidFill>
                  <a:prstClr val="white"/>
                </a:solidFill>
              </a:rPr>
              <a:t>营</a:t>
            </a:r>
            <a:endParaRPr lang="zh-CN" altLang="en-US" sz="975" b="1" kern="0" dirty="0">
              <a:solidFill>
                <a:prstClr val="white"/>
              </a:solidFill>
            </a:endParaRPr>
          </a:p>
        </p:txBody>
      </p:sp>
      <p:sp>
        <p:nvSpPr>
          <p:cNvPr id="18" name="圆角矩形 17"/>
          <p:cNvSpPr/>
          <p:nvPr/>
        </p:nvSpPr>
        <p:spPr bwMode="auto">
          <a:xfrm>
            <a:off x="2948257" y="3735080"/>
            <a:ext cx="2961077" cy="1214437"/>
          </a:xfrm>
          <a:prstGeom prst="roundRect">
            <a:avLst>
              <a:gd name="adj" fmla="val 5039"/>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4295" tIns="37148" rIns="74295" bIns="37148"/>
          <a:lstStyle/>
          <a:p>
            <a:pPr defTabSz="742950">
              <a:buClr>
                <a:srgbClr val="CC9900"/>
              </a:buClr>
              <a:buFont typeface="Huawei Sans" panose="05000000000000000000" pitchFamily="2" charset="2"/>
              <a:buChar char="n"/>
              <a:defRPr/>
            </a:pPr>
            <a:endParaRPr lang="zh-CN" altLang="en-US" sz="1465"/>
          </a:p>
        </p:txBody>
      </p:sp>
      <p:sp>
        <p:nvSpPr>
          <p:cNvPr id="19" name="矩形 18"/>
          <p:cNvSpPr/>
          <p:nvPr/>
        </p:nvSpPr>
        <p:spPr>
          <a:xfrm>
            <a:off x="3848371" y="3731905"/>
            <a:ext cx="977580" cy="230187"/>
          </a:xfrm>
          <a:prstGeom prst="rect">
            <a:avLst/>
          </a:prstGeom>
          <a:ln>
            <a:noFill/>
          </a:ln>
        </p:spPr>
        <p:txBody>
          <a:bodyPr wrap="square">
            <a:spAutoFit/>
          </a:bodyPr>
          <a:lstStyle/>
          <a:p>
            <a:pPr algn="ctr" defTabSz="989330">
              <a:defRPr/>
            </a:pPr>
            <a:r>
              <a:rPr lang="zh-CN" altLang="en-US" sz="895" kern="0" dirty="0">
                <a:solidFill>
                  <a:schemeClr val="bg1"/>
                </a:solidFill>
              </a:rPr>
              <a:t>业务领域模型</a:t>
            </a:r>
            <a:endParaRPr lang="zh-CN" altLang="en-US" sz="895" kern="0" dirty="0">
              <a:solidFill>
                <a:schemeClr val="bg1"/>
              </a:solidFill>
            </a:endParaRPr>
          </a:p>
        </p:txBody>
      </p:sp>
      <p:sp>
        <p:nvSpPr>
          <p:cNvPr id="23" name="TextBox 22"/>
          <p:cNvSpPr txBox="1"/>
          <p:nvPr/>
        </p:nvSpPr>
        <p:spPr>
          <a:xfrm>
            <a:off x="7124972" y="2171391"/>
            <a:ext cx="3557896" cy="3693319"/>
          </a:xfrm>
          <a:prstGeom prst="rect">
            <a:avLst/>
          </a:prstGeom>
          <a:noFill/>
        </p:spPr>
        <p:txBody>
          <a:bodyPr wrap="square">
            <a:spAutoFit/>
          </a:bodyPr>
          <a:lstStyle/>
          <a:p>
            <a:pPr>
              <a:buFont typeface="Huawei Sans" panose="05000000000000000000" pitchFamily="2" charset="2"/>
              <a:buChar char="n"/>
              <a:defRPr/>
            </a:pPr>
            <a:r>
              <a:rPr lang="zh-CN" altLang="en-US" sz="1300" b="1" dirty="0">
                <a:solidFill>
                  <a:schemeClr val="tx2"/>
                </a:solidFill>
              </a:rPr>
              <a:t>数据集成</a:t>
            </a:r>
            <a:endParaRPr lang="en-US" altLang="zh-CN" sz="1300" b="1" dirty="0">
              <a:solidFill>
                <a:schemeClr val="tx2"/>
              </a:solidFill>
            </a:endParaRPr>
          </a:p>
          <a:p>
            <a:pPr>
              <a:defRPr/>
            </a:pPr>
            <a:r>
              <a:rPr lang="zh-CN" altLang="en-US" sz="975" dirty="0"/>
              <a:t>提供同构</a:t>
            </a:r>
            <a:r>
              <a:rPr lang="en-US" altLang="zh-CN" sz="975" dirty="0"/>
              <a:t>/</a:t>
            </a:r>
            <a:r>
              <a:rPr lang="zh-CN" altLang="en-US" sz="975" dirty="0"/>
              <a:t>异构数据源之间批量数据迁移服务，帮助客户实现数据在湖内外、湖间的自由流动。</a:t>
            </a:r>
            <a:endParaRPr lang="en-US" altLang="zh-CN" sz="975" dirty="0"/>
          </a:p>
          <a:p>
            <a:pPr>
              <a:buFont typeface="Huawei Sans" panose="05000000000000000000" pitchFamily="2" charset="2"/>
              <a:buChar char="n"/>
              <a:defRPr/>
            </a:pPr>
            <a:endParaRPr lang="en-US" altLang="zh-CN" sz="1300" dirty="0">
              <a:solidFill>
                <a:schemeClr val="tx2"/>
              </a:solidFill>
            </a:endParaRPr>
          </a:p>
          <a:p>
            <a:pPr>
              <a:buFont typeface="Huawei Sans" panose="05000000000000000000" pitchFamily="2" charset="2"/>
              <a:buChar char="n"/>
              <a:defRPr/>
            </a:pPr>
            <a:r>
              <a:rPr lang="zh-CN" altLang="en-US" sz="1300" b="1" dirty="0">
                <a:solidFill>
                  <a:schemeClr val="tx2"/>
                </a:solidFill>
              </a:rPr>
              <a:t>数据开发</a:t>
            </a:r>
            <a:endParaRPr lang="en-US" altLang="zh-CN" sz="1300" b="1" dirty="0">
              <a:solidFill>
                <a:schemeClr val="tx2"/>
              </a:solidFill>
            </a:endParaRPr>
          </a:p>
          <a:p>
            <a:pPr>
              <a:defRPr/>
            </a:pPr>
            <a:r>
              <a:rPr lang="zh-CN" altLang="en-US" sz="975" dirty="0"/>
              <a:t>提供一站式的大数据开发环境、全托管的大数据调度能力，帮助用户进行快速高效的数据业务开发。</a:t>
            </a:r>
            <a:endParaRPr lang="zh-CN" altLang="en-US" sz="975" dirty="0"/>
          </a:p>
          <a:p>
            <a:pPr>
              <a:buFont typeface="Huawei Sans" panose="05000000000000000000" pitchFamily="2" charset="2"/>
              <a:buChar char="n"/>
              <a:defRPr/>
            </a:pPr>
            <a:endParaRPr lang="en-US" altLang="zh-CN" sz="1300" dirty="0">
              <a:solidFill>
                <a:schemeClr val="tx2"/>
              </a:solidFill>
            </a:endParaRPr>
          </a:p>
          <a:p>
            <a:pPr>
              <a:buFont typeface="Huawei Sans" panose="05000000000000000000" pitchFamily="2" charset="2"/>
              <a:buChar char="n"/>
              <a:defRPr/>
            </a:pPr>
            <a:r>
              <a:rPr lang="zh-CN" altLang="en-US" sz="1300" b="1" dirty="0">
                <a:solidFill>
                  <a:schemeClr val="tx2"/>
                </a:solidFill>
              </a:rPr>
              <a:t>数据治理</a:t>
            </a:r>
            <a:endParaRPr lang="en-US" altLang="zh-CN" sz="1300" b="1" dirty="0">
              <a:solidFill>
                <a:schemeClr val="tx2"/>
              </a:solidFill>
            </a:endParaRPr>
          </a:p>
          <a:p>
            <a:pPr>
              <a:defRPr/>
            </a:pPr>
            <a:r>
              <a:rPr lang="zh-CN" altLang="en-US" sz="975" dirty="0"/>
              <a:t>数据治理平台，对数据资产提供标准建设、资产管理、质量监控、安全管控的智能数据治理能力，助力打造资产化、服务化、标准化的数据体系。</a:t>
            </a:r>
            <a:endParaRPr lang="zh-CN" altLang="en-US" sz="975" dirty="0"/>
          </a:p>
          <a:p>
            <a:pPr>
              <a:buFont typeface="Huawei Sans" panose="05000000000000000000" pitchFamily="2" charset="2"/>
              <a:buChar char="n"/>
              <a:defRPr/>
            </a:pPr>
            <a:endParaRPr lang="en-US" altLang="zh-CN" sz="1300" dirty="0">
              <a:solidFill>
                <a:schemeClr val="tx2"/>
              </a:solidFill>
            </a:endParaRPr>
          </a:p>
          <a:p>
            <a:pPr>
              <a:buFont typeface="Huawei Sans" panose="05000000000000000000" pitchFamily="2" charset="2"/>
              <a:buChar char="n"/>
              <a:defRPr/>
            </a:pPr>
            <a:r>
              <a:rPr lang="zh-CN" altLang="en-US" sz="1300" b="1" dirty="0">
                <a:solidFill>
                  <a:schemeClr val="tx2"/>
                </a:solidFill>
              </a:rPr>
              <a:t>数据探索</a:t>
            </a:r>
            <a:endParaRPr lang="en-US" altLang="zh-CN" sz="1300" b="1" dirty="0">
              <a:solidFill>
                <a:schemeClr val="tx2"/>
              </a:solidFill>
            </a:endParaRPr>
          </a:p>
          <a:p>
            <a:pPr>
              <a:defRPr/>
            </a:pPr>
            <a:r>
              <a:rPr lang="zh-CN" altLang="en-US" sz="975" dirty="0"/>
              <a:t>面向业务人员的数据探索，面向</a:t>
            </a:r>
            <a:r>
              <a:rPr lang="en-US" altLang="zh-CN" sz="975" dirty="0"/>
              <a:t>IT</a:t>
            </a:r>
            <a:r>
              <a:rPr lang="zh-CN" altLang="en-US" sz="975" dirty="0"/>
              <a:t>人员的应用开发、面向分析师的集成预测。提供从数据提取、探索和分析应用发布的全流程数据探索能力，通过可视化增强操作的表理性。</a:t>
            </a:r>
            <a:br>
              <a:rPr lang="en-US" altLang="zh-CN" sz="895" kern="0" dirty="0">
                <a:cs typeface="Huawei Sans" panose="020C0503030203020204" pitchFamily="34" charset="0"/>
              </a:rPr>
            </a:br>
            <a:endParaRPr lang="en-US" altLang="zh-CN" sz="1300" dirty="0">
              <a:solidFill>
                <a:schemeClr val="tx2"/>
              </a:solidFill>
            </a:endParaRPr>
          </a:p>
          <a:p>
            <a:pPr>
              <a:buFont typeface="Huawei Sans" panose="05000000000000000000" pitchFamily="2" charset="2"/>
              <a:buChar char="n"/>
              <a:defRPr/>
            </a:pPr>
            <a:r>
              <a:rPr lang="zh-CN" altLang="en-US" sz="1300" b="1" dirty="0">
                <a:solidFill>
                  <a:schemeClr val="tx2"/>
                </a:solidFill>
              </a:rPr>
              <a:t>数据开放</a:t>
            </a:r>
            <a:endParaRPr lang="en-US" altLang="zh-CN" sz="1300" b="1" dirty="0">
              <a:solidFill>
                <a:schemeClr val="tx2"/>
              </a:solidFill>
            </a:endParaRPr>
          </a:p>
          <a:p>
            <a:pPr>
              <a:defRPr/>
            </a:pPr>
            <a:r>
              <a:rPr lang="zh-CN" altLang="en-US" sz="975" dirty="0"/>
              <a:t>方便快捷把高价值数据开放出去，对数据发布、订阅、安全管控进行全流程支持，提高数据利用率，构建数据生态。</a:t>
            </a:r>
            <a:endParaRPr lang="zh-CN" altLang="en-US" sz="975" dirty="0"/>
          </a:p>
        </p:txBody>
      </p:sp>
      <p:sp>
        <p:nvSpPr>
          <p:cNvPr id="25" name="圆角矩形 24"/>
          <p:cNvSpPr/>
          <p:nvPr/>
        </p:nvSpPr>
        <p:spPr>
          <a:xfrm>
            <a:off x="1654447" y="2892117"/>
            <a:ext cx="648178" cy="2506663"/>
          </a:xfrm>
          <a:prstGeom prst="roundRect">
            <a:avLst>
              <a:gd name="adj" fmla="val 5914"/>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6350" cap="flat" cmpd="sng" algn="ctr">
            <a:noFill/>
            <a:prstDash val="solid"/>
            <a:miter lim="800000"/>
          </a:ln>
          <a:effectLst/>
        </p:spPr>
        <p:txBody>
          <a:bodyPr lIns="21932" tIns="21932" rIns="21932" bIns="21932" anchor="ctr"/>
          <a:lstStyle/>
          <a:p>
            <a:pPr algn="ctr" defTabSz="278130">
              <a:defRPr/>
            </a:pPr>
            <a:r>
              <a:rPr lang="zh-CN" altLang="en-US" sz="975" b="1" kern="0" dirty="0">
                <a:solidFill>
                  <a:prstClr val="white"/>
                </a:solidFill>
              </a:rPr>
              <a:t>数</a:t>
            </a:r>
            <a:endParaRPr lang="en-US" altLang="zh-CN" sz="975" b="1" kern="0" dirty="0">
              <a:solidFill>
                <a:prstClr val="white"/>
              </a:solidFill>
            </a:endParaRPr>
          </a:p>
          <a:p>
            <a:pPr algn="ctr" defTabSz="278130">
              <a:defRPr/>
            </a:pPr>
            <a:r>
              <a:rPr lang="zh-CN" altLang="en-US" sz="975" b="1" kern="0" dirty="0">
                <a:solidFill>
                  <a:prstClr val="white"/>
                </a:solidFill>
              </a:rPr>
              <a:t>据</a:t>
            </a:r>
            <a:endParaRPr lang="en-US" altLang="zh-CN" sz="975" b="1" kern="0" dirty="0">
              <a:solidFill>
                <a:prstClr val="white"/>
              </a:solidFill>
            </a:endParaRPr>
          </a:p>
          <a:p>
            <a:pPr algn="ctr" defTabSz="278130">
              <a:defRPr/>
            </a:pPr>
            <a:r>
              <a:rPr lang="zh-CN" altLang="en-US" sz="975" b="1" kern="0" dirty="0">
                <a:solidFill>
                  <a:prstClr val="white"/>
                </a:solidFill>
              </a:rPr>
              <a:t>治</a:t>
            </a:r>
            <a:endParaRPr lang="en-US" altLang="zh-CN" sz="975" b="1" kern="0" dirty="0">
              <a:solidFill>
                <a:prstClr val="white"/>
              </a:solidFill>
            </a:endParaRPr>
          </a:p>
          <a:p>
            <a:pPr algn="ctr" defTabSz="278130">
              <a:defRPr/>
            </a:pPr>
            <a:r>
              <a:rPr lang="zh-CN" altLang="en-US" sz="975" b="1" kern="0" dirty="0">
                <a:solidFill>
                  <a:prstClr val="white"/>
                </a:solidFill>
              </a:rPr>
              <a:t>理</a:t>
            </a:r>
            <a:endParaRPr lang="en-US" altLang="zh-CN" sz="975" b="1" kern="0" dirty="0">
              <a:solidFill>
                <a:prstClr val="white"/>
              </a:solidFill>
            </a:endParaRPr>
          </a:p>
        </p:txBody>
      </p:sp>
      <p:sp>
        <p:nvSpPr>
          <p:cNvPr id="26" name="圆角矩形 25"/>
          <p:cNvSpPr/>
          <p:nvPr/>
        </p:nvSpPr>
        <p:spPr>
          <a:xfrm>
            <a:off x="6359797" y="2898466"/>
            <a:ext cx="648178" cy="2516188"/>
          </a:xfrm>
          <a:prstGeom prst="roundRect">
            <a:avLst>
              <a:gd name="adj" fmla="val 5914"/>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6350" cap="flat" cmpd="sng" algn="ctr">
            <a:noFill/>
            <a:prstDash val="solid"/>
            <a:miter lim="800000"/>
          </a:ln>
          <a:effectLst/>
        </p:spPr>
        <p:txBody>
          <a:bodyPr lIns="21932" tIns="21932" rIns="21932" bIns="21932" anchor="ctr"/>
          <a:lstStyle/>
          <a:p>
            <a:pPr algn="ctr" defTabSz="278130">
              <a:defRPr/>
            </a:pPr>
            <a:r>
              <a:rPr lang="zh-CN" altLang="en-US" sz="975" b="1" kern="0" dirty="0">
                <a:solidFill>
                  <a:prstClr val="white"/>
                </a:solidFill>
              </a:rPr>
              <a:t>数</a:t>
            </a:r>
            <a:endParaRPr lang="en-US" altLang="zh-CN" sz="975" b="1" kern="0" dirty="0">
              <a:solidFill>
                <a:prstClr val="white"/>
              </a:solidFill>
            </a:endParaRPr>
          </a:p>
          <a:p>
            <a:pPr algn="ctr" defTabSz="278130">
              <a:defRPr/>
            </a:pPr>
            <a:r>
              <a:rPr lang="zh-CN" altLang="en-US" sz="975" b="1" kern="0" dirty="0">
                <a:solidFill>
                  <a:prstClr val="white"/>
                </a:solidFill>
              </a:rPr>
              <a:t>据</a:t>
            </a:r>
            <a:endParaRPr lang="en-US" altLang="zh-CN" sz="975" b="1" kern="0" dirty="0">
              <a:solidFill>
                <a:prstClr val="white"/>
              </a:solidFill>
            </a:endParaRPr>
          </a:p>
          <a:p>
            <a:pPr algn="ctr" defTabSz="278130">
              <a:defRPr/>
            </a:pPr>
            <a:r>
              <a:rPr lang="zh-CN" altLang="en-US" sz="975" b="1" kern="0" dirty="0">
                <a:solidFill>
                  <a:prstClr val="white"/>
                </a:solidFill>
              </a:rPr>
              <a:t>开</a:t>
            </a:r>
            <a:endParaRPr lang="en-US" altLang="zh-CN" sz="975" b="1" kern="0" dirty="0">
              <a:solidFill>
                <a:prstClr val="white"/>
              </a:solidFill>
            </a:endParaRPr>
          </a:p>
          <a:p>
            <a:pPr algn="ctr" defTabSz="278130">
              <a:defRPr/>
            </a:pPr>
            <a:r>
              <a:rPr lang="zh-CN" altLang="en-US" sz="975" b="1" kern="0" dirty="0">
                <a:solidFill>
                  <a:prstClr val="white"/>
                </a:solidFill>
              </a:rPr>
              <a:t>发</a:t>
            </a:r>
            <a:endParaRPr lang="zh-CN" altLang="en-US" sz="975" b="1" kern="0" dirty="0">
              <a:solidFill>
                <a:prstClr val="white"/>
              </a:solidFill>
            </a:endParaRPr>
          </a:p>
        </p:txBody>
      </p:sp>
      <p:sp>
        <p:nvSpPr>
          <p:cNvPr id="30" name="圆角矩形 29"/>
          <p:cNvSpPr/>
          <p:nvPr/>
        </p:nvSpPr>
        <p:spPr>
          <a:xfrm>
            <a:off x="2281509" y="5051117"/>
            <a:ext cx="4558500" cy="347663"/>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6350" cap="flat" cmpd="sng" algn="ctr">
            <a:noFill/>
            <a:prstDash val="solid"/>
            <a:miter lim="800000"/>
          </a:ln>
          <a:effectLst/>
        </p:spPr>
        <p:txBody>
          <a:bodyPr lIns="21932" tIns="21932" rIns="21932" bIns="21932" anchor="ctr"/>
          <a:lstStyle/>
          <a:p>
            <a:pPr algn="ctr" defTabSz="278130">
              <a:defRPr/>
            </a:pPr>
            <a:r>
              <a:rPr lang="zh-CN" altLang="en-US" sz="975" b="1" kern="0" dirty="0">
                <a:solidFill>
                  <a:prstClr val="white"/>
                </a:solidFill>
              </a:rPr>
              <a:t>数据集成</a:t>
            </a:r>
            <a:endParaRPr lang="zh-CN" altLang="en-US" sz="975" b="1" kern="0" dirty="0">
              <a:solidFill>
                <a:prstClr val="white"/>
              </a:solidFill>
            </a:endParaRPr>
          </a:p>
        </p:txBody>
      </p:sp>
      <p:sp>
        <p:nvSpPr>
          <p:cNvPr id="32" name="圆角矩形 31"/>
          <p:cNvSpPr/>
          <p:nvPr/>
        </p:nvSpPr>
        <p:spPr>
          <a:xfrm>
            <a:off x="2268808" y="2900054"/>
            <a:ext cx="2217266" cy="425450"/>
          </a:xfrm>
          <a:prstGeom prst="roundRect">
            <a:avLst>
              <a:gd name="adj" fmla="val 6485"/>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6350" cap="flat" cmpd="sng" algn="ctr">
            <a:noFill/>
            <a:prstDash val="solid"/>
            <a:miter lim="800000"/>
          </a:ln>
          <a:effectLst/>
        </p:spPr>
        <p:txBody>
          <a:bodyPr lIns="21932" tIns="21932" rIns="21932" bIns="21932" anchor="ctr"/>
          <a:lstStyle/>
          <a:p>
            <a:pPr algn="ctr" defTabSz="278130">
              <a:defRPr/>
            </a:pPr>
            <a:r>
              <a:rPr lang="zh-CN" altLang="en-US" sz="975" b="1" kern="0" dirty="0">
                <a:solidFill>
                  <a:prstClr val="white"/>
                </a:solidFill>
              </a:rPr>
              <a:t>数据开放</a:t>
            </a:r>
            <a:endParaRPr lang="zh-CN" altLang="en-US" sz="975" b="1" kern="0" dirty="0">
              <a:solidFill>
                <a:prstClr val="white"/>
              </a:solidFill>
            </a:endParaRPr>
          </a:p>
        </p:txBody>
      </p:sp>
      <p:sp>
        <p:nvSpPr>
          <p:cNvPr id="33" name="圆角矩形 32"/>
          <p:cNvSpPr/>
          <p:nvPr/>
        </p:nvSpPr>
        <p:spPr>
          <a:xfrm>
            <a:off x="4324622" y="2904816"/>
            <a:ext cx="2219036" cy="425450"/>
          </a:xfrm>
          <a:prstGeom prst="roundRect">
            <a:avLst>
              <a:gd name="adj" fmla="val 7940"/>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6350" cap="flat" cmpd="sng" algn="ctr">
            <a:noFill/>
            <a:prstDash val="solid"/>
            <a:miter lim="800000"/>
          </a:ln>
          <a:effectLst/>
        </p:spPr>
        <p:txBody>
          <a:bodyPr lIns="21932" tIns="21932" rIns="21932" bIns="21932" anchor="ctr"/>
          <a:lstStyle/>
          <a:p>
            <a:pPr algn="ctr" defTabSz="278130">
              <a:defRPr/>
            </a:pPr>
            <a:r>
              <a:rPr lang="zh-CN" altLang="en-US" sz="975" b="1" kern="0" dirty="0">
                <a:solidFill>
                  <a:prstClr val="white"/>
                </a:solidFill>
              </a:rPr>
              <a:t>数据可视化探索</a:t>
            </a:r>
            <a:endParaRPr lang="zh-CN" altLang="en-US" sz="975" b="1" kern="0" dirty="0">
              <a:solidFill>
                <a:prstClr val="white"/>
              </a:solidFill>
            </a:endParaRPr>
          </a:p>
        </p:txBody>
      </p:sp>
      <p:sp>
        <p:nvSpPr>
          <p:cNvPr id="59412" name="标题 1"/>
          <p:cNvSpPr>
            <a:spLocks noGrp="1"/>
          </p:cNvSpPr>
          <p:nvPr>
            <p:ph type="title"/>
          </p:nvPr>
        </p:nvSpPr>
        <p:spPr/>
        <p:txBody>
          <a:bodyPr/>
          <a:lstStyle/>
          <a:p>
            <a:r>
              <a:rPr lang="en-US" altLang="zh-CN" dirty="0" smtClean="0"/>
              <a:t>DAYU </a:t>
            </a:r>
            <a:r>
              <a:rPr lang="en-US" altLang="zh-CN" dirty="0"/>
              <a:t>- </a:t>
            </a:r>
            <a:r>
              <a:rPr lang="zh-CN" altLang="en-US" dirty="0"/>
              <a:t>智能数据湖运营</a:t>
            </a:r>
            <a:r>
              <a:rPr lang="zh-CN" altLang="en-US" dirty="0" smtClean="0"/>
              <a:t>平台 </a:t>
            </a:r>
            <a:r>
              <a:rPr lang="en-US" altLang="zh-CN" dirty="0" smtClean="0"/>
              <a:t>(2)</a:t>
            </a:r>
            <a:endParaRPr lang="zh-CN" altLang="en-US" dirty="0"/>
          </a:p>
        </p:txBody>
      </p:sp>
      <p:sp>
        <p:nvSpPr>
          <p:cNvPr id="27" name="文本占位符 2"/>
          <p:cNvSpPr txBox="1"/>
          <p:nvPr/>
        </p:nvSpPr>
        <p:spPr>
          <a:xfrm>
            <a:off x="1220014" y="1216025"/>
            <a:ext cx="8580437" cy="1571625"/>
          </a:xfrm>
          <a:prstGeom prst="rect">
            <a:avLst/>
          </a:prstGeom>
        </p:spPr>
        <p:txBody>
          <a:bodyPr/>
          <a:lstStyle>
            <a:lvl1pPr marL="301625" indent="-301625" algn="l" defTabSz="801370" rtl="0" eaLnBrk="1" fontAlgn="base" hangingPunct="1">
              <a:lnSpc>
                <a:spcPct val="140000"/>
              </a:lnSpc>
              <a:spcBef>
                <a:spcPct val="30000"/>
              </a:spcBef>
              <a:spcAft>
                <a:spcPct val="0"/>
              </a:spcAft>
              <a:buClr>
                <a:schemeClr val="bg1">
                  <a:lumMod val="50000"/>
                </a:schemeClr>
              </a:buClr>
              <a:buSzPct val="60000"/>
              <a:buFont typeface="Huawei Sans" panose="05000000000000000000" pitchFamily="2" charset="2"/>
              <a:buChar char="l"/>
              <a:defRPr sz="2200">
                <a:solidFill>
                  <a:schemeClr val="tx1"/>
                </a:solidFill>
                <a:latin typeface="+mn-lt"/>
                <a:ea typeface="+mn-ea"/>
                <a:cs typeface="+mn-cs"/>
              </a:defRPr>
            </a:lvl1pPr>
            <a:lvl2pPr marL="654050" indent="-252730" algn="l" defTabSz="801370" rtl="0" eaLnBrk="1" fontAlgn="base" hangingPunct="1">
              <a:lnSpc>
                <a:spcPct val="140000"/>
              </a:lnSpc>
              <a:spcBef>
                <a:spcPct val="30000"/>
              </a:spcBef>
              <a:spcAft>
                <a:spcPct val="0"/>
              </a:spcAft>
              <a:buClr>
                <a:schemeClr val="tx1"/>
              </a:buClr>
              <a:buSzPct val="50000"/>
              <a:buFont typeface="Huawei Sans" panose="05000000000000000000" pitchFamily="2" charset="2"/>
              <a:buChar char="p"/>
              <a:defRPr sz="2000">
                <a:solidFill>
                  <a:schemeClr val="tx1"/>
                </a:solidFill>
                <a:latin typeface="+mn-lt"/>
                <a:ea typeface="+mn-ea"/>
              </a:defRPr>
            </a:lvl2pPr>
            <a:lvl3pPr marL="1003300" indent="-201930" algn="l" defTabSz="801370" rtl="0" eaLnBrk="1" fontAlgn="base" hangingPunct="1">
              <a:lnSpc>
                <a:spcPct val="140000"/>
              </a:lnSpc>
              <a:spcBef>
                <a:spcPct val="30000"/>
              </a:spcBef>
              <a:spcAft>
                <a:spcPct val="0"/>
              </a:spcAft>
              <a:buSzPct val="50000"/>
              <a:buFont typeface="Huawei Sans" panose="05000000000000000000" pitchFamily="2" charset="2"/>
              <a:buChar char="n"/>
              <a:defRPr>
                <a:solidFill>
                  <a:schemeClr val="tx1"/>
                </a:solidFill>
                <a:latin typeface="FrutigerNext LT Light" pitchFamily="34" charset="0"/>
                <a:ea typeface="+mn-ea"/>
              </a:defRPr>
            </a:lvl3pPr>
            <a:lvl4pPr marL="1400175" indent="-198755" algn="l" defTabSz="801370" rtl="0" eaLnBrk="1" fontAlgn="base" hangingPunct="1">
              <a:lnSpc>
                <a:spcPct val="140000"/>
              </a:lnSpc>
              <a:spcBef>
                <a:spcPct val="30000"/>
              </a:spcBef>
              <a:spcAft>
                <a:spcPct val="0"/>
              </a:spcAft>
              <a:buChar char="–"/>
              <a:defRPr sz="1600">
                <a:solidFill>
                  <a:schemeClr val="tx1"/>
                </a:solidFill>
                <a:latin typeface="+mj-lt"/>
                <a:ea typeface="+mn-ea"/>
              </a:defRPr>
            </a:lvl4pPr>
            <a:lvl5pPr marL="1802130" indent="-201930" algn="l" defTabSz="801370"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330" indent="-201930" algn="l" defTabSz="801370"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530" indent="-201930" algn="l" defTabSz="801370"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730" indent="-201930" algn="l" defTabSz="801370"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930" indent="-201930" algn="l" defTabSz="801370"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a:buClrTx/>
              <a:defRPr/>
            </a:pPr>
            <a:r>
              <a:rPr lang="en-US" altLang="zh-CN" sz="1140" kern="0" dirty="0"/>
              <a:t>DAYU</a:t>
            </a:r>
            <a:r>
              <a:rPr lang="zh-CN" altLang="en-US" sz="1140" kern="0" dirty="0"/>
              <a:t>寓意“大禹”治水，</a:t>
            </a:r>
            <a:r>
              <a:rPr lang="en-US" altLang="zh-CN" sz="1140" kern="0" dirty="0"/>
              <a:t> </a:t>
            </a:r>
            <a:r>
              <a:rPr lang="zh-CN" altLang="en-US" sz="1140" kern="0" dirty="0"/>
              <a:t>围绕着企业数据湖，提供一站式数据资产管理、开发、探索和共享能力。</a:t>
            </a:r>
            <a:endParaRPr lang="en-US" altLang="zh-CN" sz="1140" kern="0" dirty="0"/>
          </a:p>
          <a:p>
            <a:pPr>
              <a:buClrTx/>
              <a:defRPr/>
            </a:pPr>
            <a:r>
              <a:rPr lang="zh-CN" altLang="en-US" sz="1200" dirty="0"/>
              <a:t>提供统一</a:t>
            </a:r>
            <a:r>
              <a:rPr lang="zh-CN" altLang="en-US" sz="1200" b="1" dirty="0">
                <a:solidFill>
                  <a:srgbClr val="C00000"/>
                </a:solidFill>
              </a:rPr>
              <a:t>数据集成、数据治理、开发平台</a:t>
            </a:r>
            <a:r>
              <a:rPr lang="zh-CN" altLang="en-US" sz="1200" dirty="0"/>
              <a:t>，无缝连接华为云，</a:t>
            </a:r>
            <a:r>
              <a:rPr lang="en-US" altLang="zh-CN" sz="1200" dirty="0"/>
              <a:t> MRS</a:t>
            </a:r>
            <a:r>
              <a:rPr lang="zh-CN" altLang="en-US" sz="1200" dirty="0"/>
              <a:t>、</a:t>
            </a:r>
            <a:r>
              <a:rPr lang="en-US" altLang="zh-CN" sz="1200" dirty="0"/>
              <a:t>DWS</a:t>
            </a:r>
            <a:r>
              <a:rPr lang="zh-CN" altLang="en-US" sz="1200" dirty="0"/>
              <a:t>、</a:t>
            </a:r>
            <a:r>
              <a:rPr lang="en-US" altLang="zh-CN" sz="1200" dirty="0"/>
              <a:t>DLI</a:t>
            </a:r>
            <a:r>
              <a:rPr lang="zh-CN" altLang="en-US" sz="1200" dirty="0"/>
              <a:t>等数据底座的开发</a:t>
            </a:r>
            <a:endParaRPr lang="en-US" altLang="zh-CN" sz="1200" dirty="0"/>
          </a:p>
          <a:p>
            <a:pPr>
              <a:buClrTx/>
              <a:defRPr/>
            </a:pPr>
            <a:r>
              <a:rPr lang="zh-CN" altLang="en-US" sz="1200" dirty="0"/>
              <a:t>对于数据源复杂、数据类型多样的政务数据，无需切换多个工具实现数据集成工作；</a:t>
            </a:r>
            <a:endParaRPr lang="en-US" altLang="zh-CN" sz="1200" dirty="0"/>
          </a:p>
          <a:p>
            <a:pPr>
              <a:defRPr/>
            </a:pPr>
            <a:endParaRPr lang="en-US" altLang="zh-CN" sz="1140" kern="0" dirty="0"/>
          </a:p>
          <a:p>
            <a:pPr>
              <a:defRPr/>
            </a:pPr>
            <a:endParaRPr lang="zh-CN" altLang="en-US" sz="1140" kern="0" dirty="0"/>
          </a:p>
        </p:txBody>
      </p:sp>
    </p:spTree>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9"/>
          <p:cNvSpPr>
            <a:spLocks noChangeArrowheads="1"/>
          </p:cNvSpPr>
          <p:nvPr/>
        </p:nvSpPr>
        <p:spPr bwMode="gray">
          <a:xfrm>
            <a:off x="6942673" y="2490990"/>
            <a:ext cx="682142" cy="379694"/>
          </a:xfrm>
          <a:prstGeom prst="upArrow">
            <a:avLst>
              <a:gd name="adj1" fmla="val 65157"/>
              <a:gd name="adj2" fmla="val 48347"/>
            </a:avLst>
          </a:prstGeom>
          <a:gradFill rotWithShape="1">
            <a:gsLst>
              <a:gs pos="0">
                <a:srgbClr val="FF9933"/>
              </a:gs>
              <a:gs pos="100000">
                <a:srgbClr val="FCFBE4"/>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Huawei Sans" panose="020C0503030203020204" pitchFamily="34" charset="0"/>
                <a:ea typeface="方正兰亭黑简体" panose="02000000000000000000" pitchFamily="2" charset="-122"/>
              </a:defRPr>
            </a:lvl1pPr>
            <a:lvl2pPr marL="742950" indent="-285750" eaLnBrk="0" hangingPunct="0">
              <a:defRPr>
                <a:solidFill>
                  <a:schemeClr val="tx1"/>
                </a:solidFill>
                <a:latin typeface="Huawei Sans" panose="020C0503030203020204" pitchFamily="34" charset="0"/>
                <a:ea typeface="方正兰亭黑简体" panose="02000000000000000000" pitchFamily="2" charset="-122"/>
              </a:defRPr>
            </a:lvl2pPr>
            <a:lvl3pPr marL="1143000" indent="-228600" eaLnBrk="0" hangingPunct="0">
              <a:defRPr>
                <a:solidFill>
                  <a:schemeClr val="tx1"/>
                </a:solidFill>
                <a:latin typeface="Huawei Sans" panose="020C0503030203020204" pitchFamily="34" charset="0"/>
                <a:ea typeface="方正兰亭黑简体" panose="02000000000000000000" pitchFamily="2" charset="-122"/>
              </a:defRPr>
            </a:lvl3pPr>
            <a:lvl4pPr marL="1600200" indent="-228600" eaLnBrk="0" hangingPunct="0">
              <a:defRPr>
                <a:solidFill>
                  <a:schemeClr val="tx1"/>
                </a:solidFill>
                <a:latin typeface="Huawei Sans" panose="020C0503030203020204" pitchFamily="34" charset="0"/>
                <a:ea typeface="方正兰亭黑简体" panose="02000000000000000000" pitchFamily="2" charset="-122"/>
              </a:defRPr>
            </a:lvl4pPr>
            <a:lvl5pPr marL="2057400" indent="-228600" eaLnBrk="0" hangingPunct="0">
              <a:defRPr>
                <a:solidFill>
                  <a:schemeClr val="tx1"/>
                </a:solidFill>
                <a:latin typeface="Huawei Sans" panose="020C0503030203020204" pitchFamily="34" charset="0"/>
                <a:ea typeface="方正兰亭黑简体" panose="02000000000000000000" pitchFamily="2" charset="-122"/>
              </a:defRPr>
            </a:lvl5pPr>
            <a:lvl6pPr marL="2514600" indent="-228600" eaLnBrk="0" fontAlgn="base" hangingPunct="0">
              <a:spcBef>
                <a:spcPct val="0"/>
              </a:spcBef>
              <a:spcAft>
                <a:spcPct val="0"/>
              </a:spcAft>
              <a:defRPr>
                <a:solidFill>
                  <a:schemeClr val="tx1"/>
                </a:solidFill>
                <a:latin typeface="Huawei Sans" panose="020C0503030203020204" pitchFamily="34" charset="0"/>
                <a:ea typeface="方正兰亭黑简体" panose="02000000000000000000" pitchFamily="2" charset="-122"/>
              </a:defRPr>
            </a:lvl6pPr>
            <a:lvl7pPr marL="2971800" indent="-228600" eaLnBrk="0" fontAlgn="base" hangingPunct="0">
              <a:spcBef>
                <a:spcPct val="0"/>
              </a:spcBef>
              <a:spcAft>
                <a:spcPct val="0"/>
              </a:spcAft>
              <a:defRPr>
                <a:solidFill>
                  <a:schemeClr val="tx1"/>
                </a:solidFill>
                <a:latin typeface="Huawei Sans" panose="020C0503030203020204" pitchFamily="34" charset="0"/>
                <a:ea typeface="方正兰亭黑简体" panose="02000000000000000000" pitchFamily="2" charset="-122"/>
              </a:defRPr>
            </a:lvl7pPr>
            <a:lvl8pPr marL="3429000" indent="-228600" eaLnBrk="0" fontAlgn="base" hangingPunct="0">
              <a:spcBef>
                <a:spcPct val="0"/>
              </a:spcBef>
              <a:spcAft>
                <a:spcPct val="0"/>
              </a:spcAft>
              <a:defRPr>
                <a:solidFill>
                  <a:schemeClr val="tx1"/>
                </a:solidFill>
                <a:latin typeface="Huawei Sans" panose="020C0503030203020204" pitchFamily="34" charset="0"/>
                <a:ea typeface="方正兰亭黑简体" panose="02000000000000000000" pitchFamily="2" charset="-122"/>
              </a:defRPr>
            </a:lvl8pPr>
            <a:lvl9pPr marL="3886200" indent="-228600" eaLnBrk="0" fontAlgn="base" hangingPunct="0">
              <a:spcBef>
                <a:spcPct val="0"/>
              </a:spcBef>
              <a:spcAft>
                <a:spcPct val="0"/>
              </a:spcAft>
              <a:defRPr>
                <a:solidFill>
                  <a:schemeClr val="tx1"/>
                </a:solidFill>
                <a:latin typeface="Huawei Sans" panose="020C0503030203020204" pitchFamily="34" charset="0"/>
                <a:ea typeface="方正兰亭黑简体" panose="02000000000000000000" pitchFamily="2" charset="-122"/>
              </a:defRPr>
            </a:lvl9pPr>
          </a:lstStyle>
          <a:p>
            <a:pPr eaLnBrk="1" hangingPunct="1"/>
            <a:endParaRPr lang="zh-CN" altLang="en-US" sz="1000">
              <a:latin typeface="+mn-lt"/>
              <a:ea typeface="+mn-ea"/>
            </a:endParaRPr>
          </a:p>
        </p:txBody>
      </p:sp>
      <p:sp>
        <p:nvSpPr>
          <p:cNvPr id="8" name="矩形 7"/>
          <p:cNvSpPr/>
          <p:nvPr/>
        </p:nvSpPr>
        <p:spPr bwMode="auto">
          <a:xfrm>
            <a:off x="1954874" y="4155682"/>
            <a:ext cx="2082975" cy="1170356"/>
          </a:xfrm>
          <a:prstGeom prst="rect">
            <a:avLst/>
          </a:prstGeom>
          <a:no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58724" tIns="29364" rIns="58724" bIns="29364" numCol="1" spcCol="0" rtlCol="0" fromWordArt="0" anchor="t" anchorCtr="0" forceAA="0" compatLnSpc="1">
            <a:noAutofit/>
          </a:bodyPr>
          <a:lstStyle/>
          <a:p>
            <a:pPr defTabSz="586740">
              <a:lnSpc>
                <a:spcPct val="150000"/>
              </a:lnSpc>
            </a:pPr>
            <a:endParaRPr lang="en-US" altLang="zh-CN" sz="1050" dirty="0">
              <a:cs typeface="Huawei Sans" panose="020B0503020204020204" pitchFamily="34" charset="-122"/>
            </a:endParaRPr>
          </a:p>
        </p:txBody>
      </p:sp>
      <p:graphicFrame>
        <p:nvGraphicFramePr>
          <p:cNvPr id="9" name="图示 8"/>
          <p:cNvGraphicFramePr/>
          <p:nvPr/>
        </p:nvGraphicFramePr>
        <p:xfrm>
          <a:off x="1978325" y="2470830"/>
          <a:ext cx="1991232" cy="125525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aphicFrame>
        <p:nvGraphicFramePr>
          <p:cNvPr id="10" name="图示 9"/>
          <p:cNvGraphicFramePr/>
          <p:nvPr/>
        </p:nvGraphicFramePr>
        <p:xfrm>
          <a:off x="1966690" y="3723225"/>
          <a:ext cx="2002867" cy="225199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11" name="组合 10"/>
          <p:cNvGrpSpPr/>
          <p:nvPr/>
        </p:nvGrpSpPr>
        <p:grpSpPr>
          <a:xfrm>
            <a:off x="5508091" y="2585994"/>
            <a:ext cx="3410133" cy="2674616"/>
            <a:chOff x="2688168" y="2666439"/>
            <a:chExt cx="2275718" cy="1525654"/>
          </a:xfrm>
        </p:grpSpPr>
        <p:sp>
          <p:nvSpPr>
            <p:cNvPr id="12" name="流程图: 磁盘 17"/>
            <p:cNvSpPr/>
            <p:nvPr/>
          </p:nvSpPr>
          <p:spPr bwMode="auto">
            <a:xfrm>
              <a:off x="4370487" y="3756999"/>
              <a:ext cx="318388" cy="368187"/>
            </a:xfrm>
            <a:prstGeom prst="flowChartMagneticDisk">
              <a:avLst/>
            </a:prstGeom>
            <a:solidFill>
              <a:schemeClr val="accent1">
                <a:lumMod val="50000"/>
              </a:schemeClr>
            </a:solidFill>
            <a:ln>
              <a:solidFill>
                <a:schemeClr val="bg1">
                  <a:lumMod val="75000"/>
                </a:schemeClr>
              </a:solidFill>
              <a:headEnd type="none" w="med" len="med"/>
              <a:tailEnd type="none" w="med" len="med"/>
            </a:ln>
          </p:spPr>
          <p:style>
            <a:lnRef idx="2">
              <a:schemeClr val="accent3">
                <a:shade val="50000"/>
              </a:schemeClr>
            </a:lnRef>
            <a:fillRef idx="1001">
              <a:schemeClr val="lt1"/>
            </a:fillRef>
            <a:effectRef idx="0">
              <a:schemeClr val="accent3"/>
            </a:effectRef>
            <a:fontRef idx="minor">
              <a:schemeClr val="lt1"/>
            </a:fontRef>
          </p:style>
          <p:txBody>
            <a:bodyPr wrap="none" lIns="81944" tIns="40973" rIns="81944" bIns="40973" anchor="ctr"/>
            <a:lstStyle/>
            <a:p>
              <a:pPr marL="238760" indent="-238760" algn="ctr">
                <a:spcBef>
                  <a:spcPct val="20000"/>
                </a:spcBef>
                <a:buClr>
                  <a:srgbClr val="4F81BD"/>
                </a:buClr>
                <a:tabLst>
                  <a:tab pos="1764030" algn="l"/>
                </a:tabLst>
              </a:pPr>
              <a:r>
                <a:rPr lang="zh-CN" altLang="en-US" sz="1000" dirty="0">
                  <a:solidFill>
                    <a:schemeClr val="tx1"/>
                  </a:solidFill>
                  <a:cs typeface="Huawei Sans" panose="020B0503020204020204" pitchFamily="34" charset="-122"/>
                </a:rPr>
                <a:t>元数据</a:t>
              </a:r>
              <a:endParaRPr lang="en-US" altLang="zh-CN" sz="1000" dirty="0">
                <a:solidFill>
                  <a:schemeClr val="tx1"/>
                </a:solidFill>
                <a:cs typeface="Huawei Sans" panose="020B0503020204020204" pitchFamily="34" charset="-122"/>
              </a:endParaRPr>
            </a:p>
            <a:p>
              <a:pPr marL="238760" indent="-238760" algn="ctr">
                <a:spcBef>
                  <a:spcPct val="20000"/>
                </a:spcBef>
                <a:buClr>
                  <a:srgbClr val="4F81BD"/>
                </a:buClr>
                <a:tabLst>
                  <a:tab pos="1764030" algn="l"/>
                </a:tabLst>
              </a:pPr>
              <a:r>
                <a:rPr lang="zh-CN" altLang="en-US" sz="1000" dirty="0">
                  <a:solidFill>
                    <a:schemeClr val="tx1"/>
                  </a:solidFill>
                  <a:cs typeface="Huawei Sans" panose="020B0503020204020204" pitchFamily="34" charset="-122"/>
                </a:rPr>
                <a:t>中心</a:t>
              </a:r>
              <a:endParaRPr lang="en-US" altLang="zh-CN" sz="1000" dirty="0">
                <a:solidFill>
                  <a:schemeClr val="tx1"/>
                </a:solidFill>
                <a:cs typeface="Huawei Sans" panose="020B0503020204020204" pitchFamily="34" charset="-122"/>
              </a:endParaRPr>
            </a:p>
          </p:txBody>
        </p:sp>
        <p:sp>
          <p:nvSpPr>
            <p:cNvPr id="13" name="矩形 144"/>
            <p:cNvSpPr/>
            <p:nvPr/>
          </p:nvSpPr>
          <p:spPr>
            <a:xfrm>
              <a:off x="3730190" y="3048978"/>
              <a:ext cx="215779" cy="421443"/>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wrap="none" lIns="68290" tIns="34144" rIns="68290" bIns="34144" anchor="ctr"/>
            <a:lstStyle/>
            <a:p>
              <a:pPr algn="ctr" defTabSz="921385"/>
              <a:r>
                <a:rPr lang="zh-CN" altLang="en-US" sz="1000" kern="0" dirty="0">
                  <a:cs typeface="Huawei Sans" panose="020B0503020204020204" pitchFamily="34" charset="-122"/>
                </a:rPr>
                <a:t>流程</a:t>
              </a:r>
              <a:endParaRPr lang="en-US" altLang="zh-CN" sz="1000" kern="0" dirty="0">
                <a:cs typeface="Huawei Sans" panose="020B0503020204020204" pitchFamily="34" charset="-122"/>
              </a:endParaRPr>
            </a:p>
            <a:p>
              <a:pPr algn="ctr" defTabSz="921385"/>
              <a:r>
                <a:rPr lang="zh-CN" altLang="en-US" sz="1000" kern="0" dirty="0">
                  <a:cs typeface="Huawei Sans" panose="020B0503020204020204" pitchFamily="34" charset="-122"/>
                </a:rPr>
                <a:t>引擎</a:t>
              </a:r>
              <a:endParaRPr lang="zh-CN" altLang="en-US" sz="1000" kern="0" dirty="0">
                <a:cs typeface="Huawei Sans" panose="020B0503020204020204" pitchFamily="34" charset="-122"/>
              </a:endParaRPr>
            </a:p>
          </p:txBody>
        </p:sp>
        <p:sp>
          <p:nvSpPr>
            <p:cNvPr id="14" name="矩形 133"/>
            <p:cNvSpPr/>
            <p:nvPr/>
          </p:nvSpPr>
          <p:spPr>
            <a:xfrm>
              <a:off x="2833896" y="3048978"/>
              <a:ext cx="409935" cy="204279"/>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wrap="none" lIns="68290" tIns="34144" rIns="68290" bIns="34144" anchor="ctr"/>
            <a:lstStyle/>
            <a:p>
              <a:pPr algn="ctr" defTabSz="921385"/>
              <a:r>
                <a:rPr lang="zh-CN" altLang="en-US" sz="1000" kern="0" dirty="0">
                  <a:cs typeface="Huawei Sans" panose="020B0503020204020204" pitchFamily="34" charset="-122"/>
                </a:rPr>
                <a:t>数据需</a:t>
              </a:r>
              <a:endParaRPr lang="en-US" altLang="zh-CN" sz="1000" kern="0" dirty="0">
                <a:cs typeface="Huawei Sans" panose="020B0503020204020204" pitchFamily="34" charset="-122"/>
              </a:endParaRPr>
            </a:p>
            <a:p>
              <a:pPr algn="ctr" defTabSz="921385"/>
              <a:r>
                <a:rPr lang="zh-CN" altLang="en-US" sz="1000" kern="0" dirty="0">
                  <a:cs typeface="Huawei Sans" panose="020B0503020204020204" pitchFamily="34" charset="-122"/>
                </a:rPr>
                <a:t>求管理</a:t>
              </a:r>
              <a:endParaRPr lang="zh-CN" altLang="en-US" sz="1000" kern="0" dirty="0">
                <a:cs typeface="Huawei Sans" panose="020B0503020204020204" pitchFamily="34" charset="-122"/>
              </a:endParaRPr>
            </a:p>
          </p:txBody>
        </p:sp>
        <p:sp>
          <p:nvSpPr>
            <p:cNvPr id="15" name="矩形 138"/>
            <p:cNvSpPr/>
            <p:nvPr/>
          </p:nvSpPr>
          <p:spPr>
            <a:xfrm>
              <a:off x="3264947" y="3048981"/>
              <a:ext cx="410756" cy="207341"/>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wrap="none" lIns="68290" tIns="34144" rIns="68290" bIns="34144" anchor="ctr"/>
            <a:lstStyle/>
            <a:p>
              <a:pPr algn="ctr" defTabSz="921385"/>
              <a:r>
                <a:rPr lang="zh-CN" altLang="en-US" sz="1000" kern="0" dirty="0">
                  <a:cs typeface="Huawei Sans" panose="020B0503020204020204" pitchFamily="34" charset="-122"/>
                </a:rPr>
                <a:t>数据领</a:t>
              </a:r>
              <a:endParaRPr lang="en-US" altLang="zh-CN" sz="1000" kern="0" dirty="0">
                <a:cs typeface="Huawei Sans" panose="020B0503020204020204" pitchFamily="34" charset="-122"/>
              </a:endParaRPr>
            </a:p>
            <a:p>
              <a:pPr algn="ctr" defTabSz="921385"/>
              <a:r>
                <a:rPr lang="zh-CN" altLang="en-US" sz="1000" kern="0" dirty="0">
                  <a:cs typeface="Huawei Sans" panose="020B0503020204020204" pitchFamily="34" charset="-122"/>
                </a:rPr>
                <a:t>域建模</a:t>
              </a:r>
              <a:endParaRPr lang="zh-CN" altLang="en-US" sz="1000" kern="0" dirty="0">
                <a:cs typeface="Huawei Sans" panose="020B0503020204020204" pitchFamily="34" charset="-122"/>
              </a:endParaRPr>
            </a:p>
          </p:txBody>
        </p:sp>
        <p:sp>
          <p:nvSpPr>
            <p:cNvPr id="16" name="矩形 140"/>
            <p:cNvSpPr/>
            <p:nvPr/>
          </p:nvSpPr>
          <p:spPr>
            <a:xfrm>
              <a:off x="2833324" y="3278335"/>
              <a:ext cx="410625" cy="189694"/>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wrap="none" lIns="68290" tIns="34144" rIns="68290" bIns="34144" anchor="ctr"/>
            <a:lstStyle/>
            <a:p>
              <a:pPr algn="ctr" defTabSz="921385"/>
              <a:r>
                <a:rPr lang="zh-CN" altLang="en-US" sz="1000" kern="0" dirty="0">
                  <a:cs typeface="Huawei Sans" panose="020B0503020204020204" pitchFamily="34" charset="-122"/>
                </a:rPr>
                <a:t>指标定义</a:t>
              </a:r>
              <a:r>
                <a:rPr lang="en-US" altLang="zh-CN" sz="1000" kern="0" dirty="0">
                  <a:cs typeface="Huawei Sans" panose="020B0503020204020204" pitchFamily="34" charset="-122"/>
                </a:rPr>
                <a:t>&amp;</a:t>
              </a:r>
              <a:endParaRPr lang="en-US" altLang="zh-CN" sz="1000" kern="0" dirty="0">
                <a:cs typeface="Huawei Sans" panose="020B0503020204020204" pitchFamily="34" charset="-122"/>
              </a:endParaRPr>
            </a:p>
            <a:p>
              <a:pPr algn="ctr" defTabSz="921385"/>
              <a:r>
                <a:rPr lang="zh-CN" altLang="en-US" sz="1000" kern="0" dirty="0">
                  <a:cs typeface="Huawei Sans" panose="020B0503020204020204" pitchFamily="34" charset="-122"/>
                </a:rPr>
                <a:t>数据模型</a:t>
              </a:r>
              <a:endParaRPr lang="zh-CN" altLang="en-US" sz="1000" kern="0" dirty="0">
                <a:cs typeface="Huawei Sans" panose="020B0503020204020204" pitchFamily="34" charset="-122"/>
              </a:endParaRPr>
            </a:p>
          </p:txBody>
        </p:sp>
        <p:sp>
          <p:nvSpPr>
            <p:cNvPr id="17" name="矩形 148"/>
            <p:cNvSpPr/>
            <p:nvPr/>
          </p:nvSpPr>
          <p:spPr>
            <a:xfrm>
              <a:off x="3264947" y="3278335"/>
              <a:ext cx="410756" cy="189694"/>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wrap="none" lIns="68290" tIns="34144" rIns="68290" bIns="34144" anchor="ctr"/>
            <a:lstStyle/>
            <a:p>
              <a:pPr algn="ctr" defTabSz="921385"/>
              <a:r>
                <a:rPr lang="zh-CN" altLang="en-US" sz="1000" kern="0" dirty="0">
                  <a:cs typeface="Huawei Sans" panose="020B0503020204020204" pitchFamily="34" charset="-122"/>
                </a:rPr>
                <a:t>权限</a:t>
              </a:r>
              <a:r>
                <a:rPr lang="en-US" altLang="zh-CN" sz="1000" kern="0" dirty="0">
                  <a:cs typeface="Huawei Sans" panose="020B0503020204020204" pitchFamily="34" charset="-122"/>
                </a:rPr>
                <a:t>&amp;</a:t>
              </a:r>
              <a:r>
                <a:rPr lang="zh-CN" altLang="en-US" sz="1000" kern="0" dirty="0">
                  <a:cs typeface="Huawei Sans" panose="020B0503020204020204" pitchFamily="34" charset="-122"/>
                </a:rPr>
                <a:t>安全</a:t>
              </a:r>
              <a:endParaRPr lang="zh-CN" altLang="en-US" sz="1000" kern="0" dirty="0">
                <a:cs typeface="Huawei Sans" panose="020B0503020204020204" pitchFamily="34" charset="-122"/>
              </a:endParaRPr>
            </a:p>
          </p:txBody>
        </p:sp>
        <p:sp>
          <p:nvSpPr>
            <p:cNvPr id="18" name="Flowchart: Magnetic Disk 201"/>
            <p:cNvSpPr/>
            <p:nvPr/>
          </p:nvSpPr>
          <p:spPr bwMode="auto">
            <a:xfrm>
              <a:off x="2688168" y="3315138"/>
              <a:ext cx="519438" cy="400397"/>
            </a:xfrm>
            <a:prstGeom prst="flowChartMagneticDis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724" tIns="57363" rIns="114724" bIns="57363" numCol="1" rtlCol="0" anchor="t" anchorCtr="0" compatLnSpc="1"/>
            <a:lstStyle/>
            <a:p>
              <a:pPr defTabSz="1146810">
                <a:buClr>
                  <a:srgbClr val="CC9900"/>
                </a:buClr>
                <a:buFont typeface="Huawei Sans" panose="05000000000000000000" pitchFamily="2" charset="2"/>
                <a:buChar char="n"/>
              </a:pPr>
              <a:endParaRPr lang="zh-CN" altLang="en-US" sz="1000" dirty="0">
                <a:cs typeface="Huawei Sans" panose="020B0503020204020204" pitchFamily="34" charset="-122"/>
              </a:endParaRPr>
            </a:p>
          </p:txBody>
        </p:sp>
        <p:sp>
          <p:nvSpPr>
            <p:cNvPr id="19" name="Left-Right Arrow 202"/>
            <p:cNvSpPr/>
            <p:nvPr/>
          </p:nvSpPr>
          <p:spPr bwMode="auto">
            <a:xfrm>
              <a:off x="4016037" y="3256321"/>
              <a:ext cx="210476" cy="148261"/>
            </a:xfrm>
            <a:prstGeom prst="leftRightArrow">
              <a:avLst/>
            </a:prstGeom>
            <a:solidFill>
              <a:srgbClr val="C0504D"/>
            </a:solidFill>
            <a:ln w="6350">
              <a:solidFill>
                <a:sysClr val="windowText" lastClr="000000"/>
              </a:solidFill>
              <a:miter lim="800000"/>
            </a:ln>
          </p:spPr>
          <p:txBody>
            <a:bodyPr lIns="91046" tIns="45526" rIns="91046" bIns="45526"/>
            <a:lstStyle/>
            <a:p>
              <a:pPr>
                <a:buClr>
                  <a:srgbClr val="CC9900"/>
                </a:buClr>
                <a:buFont typeface="Huawei Sans" panose="05000000000000000000" pitchFamily="2" charset="2"/>
                <a:buChar char="n"/>
              </a:pPr>
              <a:endParaRPr lang="zh-CN" altLang="en-US" sz="1000" kern="0" dirty="0">
                <a:cs typeface="Huawei Sans" panose="020B0503020204020204" pitchFamily="34" charset="-122"/>
              </a:endParaRPr>
            </a:p>
          </p:txBody>
        </p:sp>
        <p:sp>
          <p:nvSpPr>
            <p:cNvPr id="20" name="圆角矩形 62"/>
            <p:cNvSpPr/>
            <p:nvPr/>
          </p:nvSpPr>
          <p:spPr bwMode="auto">
            <a:xfrm>
              <a:off x="2767080" y="3725138"/>
              <a:ext cx="1236760" cy="400048"/>
            </a:xfrm>
            <a:prstGeom prst="roundRect">
              <a:avLst>
                <a:gd name="adj" fmla="val 2072"/>
              </a:avLst>
            </a:prstGeom>
            <a:noFill/>
            <a:ln w="12700" cap="flat" cmpd="sng" algn="ctr">
              <a:solidFill>
                <a:schemeClr val="accent1">
                  <a:lumMod val="50000"/>
                </a:schemeClr>
              </a:solidFill>
              <a:prstDash val="solid"/>
              <a:round/>
              <a:headEnd type="none" w="med" len="med"/>
              <a:tailEnd type="none" w="med" len="med"/>
            </a:ln>
            <a:effectLst/>
          </p:spPr>
          <p:txBody>
            <a:bodyPr vert="horz" wrap="square" lIns="87229" tIns="43617" rIns="87229" bIns="43617" numCol="1" rtlCol="0" anchor="t" anchorCtr="0" compatLnSpc="1"/>
            <a:lstStyle/>
            <a:p>
              <a:pPr algn="ctr" defTabSz="798195"/>
              <a:r>
                <a:rPr lang="zh-CN" altLang="en-US" sz="1000" b="1" dirty="0">
                  <a:cs typeface="Huawei Sans" panose="020B0503020204020204" pitchFamily="34" charset="-122"/>
                </a:rPr>
                <a:t>统一标准</a:t>
              </a:r>
              <a:endParaRPr lang="zh-CN" altLang="en-US" sz="1000" b="1" dirty="0">
                <a:cs typeface="Huawei Sans" panose="020B0503020204020204" pitchFamily="34" charset="-122"/>
              </a:endParaRPr>
            </a:p>
          </p:txBody>
        </p:sp>
        <p:sp>
          <p:nvSpPr>
            <p:cNvPr id="21" name="圆角矩形 82"/>
            <p:cNvSpPr/>
            <p:nvPr/>
          </p:nvSpPr>
          <p:spPr>
            <a:xfrm>
              <a:off x="4276308" y="3099737"/>
              <a:ext cx="322057" cy="147739"/>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none" lIns="68290" tIns="34144" rIns="68290" bIns="34144" anchor="ctr"/>
            <a:lstStyle/>
            <a:p>
              <a:pPr algn="ctr" defTabSz="921385"/>
              <a:r>
                <a:rPr lang="zh-CN" altLang="en-US" sz="1000" kern="0" dirty="0">
                  <a:solidFill>
                    <a:schemeClr val="tx1"/>
                  </a:solidFill>
                  <a:cs typeface="Huawei Sans" panose="020B0503020204020204" pitchFamily="34" charset="-122"/>
                </a:rPr>
                <a:t>指标定义</a:t>
              </a:r>
              <a:endParaRPr lang="zh-CN" altLang="en-US" sz="1000" kern="0" dirty="0">
                <a:solidFill>
                  <a:schemeClr val="tx1"/>
                </a:solidFill>
                <a:cs typeface="Huawei Sans" panose="020B0503020204020204" pitchFamily="34" charset="-122"/>
              </a:endParaRPr>
            </a:p>
          </p:txBody>
        </p:sp>
        <p:sp>
          <p:nvSpPr>
            <p:cNvPr id="22" name="圆角矩形 72"/>
            <p:cNvSpPr/>
            <p:nvPr/>
          </p:nvSpPr>
          <p:spPr bwMode="auto">
            <a:xfrm>
              <a:off x="2762128" y="2884920"/>
              <a:ext cx="1241712" cy="654811"/>
            </a:xfrm>
            <a:prstGeom prst="roundRect">
              <a:avLst>
                <a:gd name="adj" fmla="val 2072"/>
              </a:avLst>
            </a:prstGeom>
            <a:noFill/>
            <a:ln w="12700" cap="flat" cmpd="sng" algn="ctr">
              <a:solidFill>
                <a:schemeClr val="accent1">
                  <a:lumMod val="50000"/>
                </a:schemeClr>
              </a:solidFill>
              <a:prstDash val="solid"/>
              <a:round/>
              <a:headEnd type="none" w="med" len="med"/>
              <a:tailEnd type="none" w="med" len="med"/>
            </a:ln>
            <a:effectLst/>
          </p:spPr>
          <p:txBody>
            <a:bodyPr vert="horz" wrap="square" lIns="87229" tIns="43617" rIns="87229" bIns="43617" numCol="1" rtlCol="0" anchor="t" anchorCtr="0" compatLnSpc="1"/>
            <a:lstStyle/>
            <a:p>
              <a:pPr algn="ctr" defTabSz="798195"/>
              <a:r>
                <a:rPr lang="zh-CN" altLang="en-US" sz="1000" b="1" dirty="0">
                  <a:cs typeface="Huawei Sans" panose="020B0503020204020204" pitchFamily="34" charset="-122"/>
                </a:rPr>
                <a:t>规范设计</a:t>
              </a:r>
              <a:endParaRPr lang="zh-CN" altLang="en-US" sz="1000" b="1" dirty="0">
                <a:cs typeface="Huawei Sans" panose="020B0503020204020204" pitchFamily="34" charset="-122"/>
              </a:endParaRPr>
            </a:p>
          </p:txBody>
        </p:sp>
        <p:sp>
          <p:nvSpPr>
            <p:cNvPr id="23" name="矩形 133"/>
            <p:cNvSpPr/>
            <p:nvPr/>
          </p:nvSpPr>
          <p:spPr>
            <a:xfrm>
              <a:off x="2906727" y="3811464"/>
              <a:ext cx="431500" cy="216579"/>
            </a:xfrm>
            <a:prstGeom prst="rect">
              <a:avLst/>
            </a:prstGeom>
            <a:solidFill>
              <a:srgbClr val="92D050"/>
            </a:solidFill>
            <a:ln w="9525" cap="flat" cmpd="sng" algn="ctr">
              <a:solidFill>
                <a:srgbClr val="4F81BD">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wrap="none" lIns="68290" tIns="34144" rIns="68290" bIns="34144" anchor="ctr"/>
            <a:lstStyle/>
            <a:p>
              <a:pPr algn="ctr" defTabSz="921385"/>
              <a:r>
                <a:rPr lang="zh-CN" altLang="en-US" sz="1000" kern="0" dirty="0">
                  <a:cs typeface="Huawei Sans" panose="020B0503020204020204" pitchFamily="34" charset="-122"/>
                </a:rPr>
                <a:t>数据构建</a:t>
              </a:r>
              <a:endParaRPr lang="en-US" altLang="zh-CN" sz="1000" kern="0" dirty="0">
                <a:cs typeface="Huawei Sans" panose="020B0503020204020204" pitchFamily="34" charset="-122"/>
              </a:endParaRPr>
            </a:p>
            <a:p>
              <a:pPr algn="ctr" defTabSz="921385"/>
              <a:r>
                <a:rPr lang="zh-CN" altLang="en-US" sz="1000" kern="0" dirty="0">
                  <a:cs typeface="Huawei Sans" panose="020B0503020204020204" pitchFamily="34" charset="-122"/>
                </a:rPr>
                <a:t>方法论</a:t>
              </a:r>
              <a:endParaRPr lang="zh-CN" altLang="en-US" sz="1000" kern="0" dirty="0">
                <a:cs typeface="Huawei Sans" panose="020B0503020204020204" pitchFamily="34" charset="-122"/>
              </a:endParaRPr>
            </a:p>
          </p:txBody>
        </p:sp>
        <p:sp>
          <p:nvSpPr>
            <p:cNvPr id="24" name="矩形 133"/>
            <p:cNvSpPr/>
            <p:nvPr/>
          </p:nvSpPr>
          <p:spPr>
            <a:xfrm>
              <a:off x="3433849" y="3811464"/>
              <a:ext cx="404231" cy="216579"/>
            </a:xfrm>
            <a:prstGeom prst="rect">
              <a:avLst/>
            </a:prstGeom>
            <a:solidFill>
              <a:srgbClr val="92D050"/>
            </a:solidFill>
            <a:ln w="9525" cap="flat" cmpd="sng" algn="ctr">
              <a:solidFill>
                <a:srgbClr val="4F81BD">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wrap="none" lIns="68290" tIns="34144" rIns="68290" bIns="34144" anchor="ctr"/>
            <a:lstStyle/>
            <a:p>
              <a:pPr algn="ctr" defTabSz="921385"/>
              <a:r>
                <a:rPr lang="zh-CN" altLang="en-US" sz="1000" kern="0" dirty="0">
                  <a:cs typeface="Huawei Sans" panose="020B0503020204020204" pitchFamily="34" charset="-122"/>
                </a:rPr>
                <a:t>行业标准</a:t>
              </a:r>
              <a:endParaRPr lang="zh-CN" altLang="en-US" sz="1000" kern="0" dirty="0">
                <a:cs typeface="Huawei Sans" panose="020B0503020204020204" pitchFamily="34" charset="-122"/>
              </a:endParaRPr>
            </a:p>
          </p:txBody>
        </p:sp>
        <p:sp>
          <p:nvSpPr>
            <p:cNvPr id="25" name="圆角矩形 82"/>
            <p:cNvSpPr/>
            <p:nvPr/>
          </p:nvSpPr>
          <p:spPr>
            <a:xfrm>
              <a:off x="4273047" y="3287749"/>
              <a:ext cx="325318" cy="147739"/>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none" lIns="68290" tIns="34144" rIns="68290" bIns="34144" anchor="ctr"/>
            <a:lstStyle/>
            <a:p>
              <a:pPr algn="ctr" defTabSz="921385"/>
              <a:r>
                <a:rPr lang="zh-CN" altLang="en-US" sz="1000" kern="0" dirty="0">
                  <a:solidFill>
                    <a:schemeClr val="tx1"/>
                  </a:solidFill>
                  <a:cs typeface="Huawei Sans" panose="020B0503020204020204" pitchFamily="34" charset="-122"/>
                </a:rPr>
                <a:t>指标内容</a:t>
              </a:r>
              <a:endParaRPr lang="zh-CN" altLang="en-US" sz="1000" kern="0" dirty="0">
                <a:solidFill>
                  <a:schemeClr val="tx1"/>
                </a:solidFill>
                <a:cs typeface="Huawei Sans" panose="020B0503020204020204" pitchFamily="34" charset="-122"/>
              </a:endParaRPr>
            </a:p>
          </p:txBody>
        </p:sp>
        <p:sp>
          <p:nvSpPr>
            <p:cNvPr id="26" name="圆角矩形 82"/>
            <p:cNvSpPr/>
            <p:nvPr/>
          </p:nvSpPr>
          <p:spPr>
            <a:xfrm>
              <a:off x="4651740" y="3099736"/>
              <a:ext cx="221596" cy="335751"/>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none" lIns="68290" tIns="34144" rIns="68290" bIns="34144" anchor="ctr"/>
            <a:lstStyle/>
            <a:p>
              <a:pPr algn="ctr" defTabSz="921385"/>
              <a:r>
                <a:rPr lang="zh-CN" altLang="en-US" sz="1000" kern="0" dirty="0">
                  <a:solidFill>
                    <a:schemeClr val="tx1"/>
                  </a:solidFill>
                  <a:cs typeface="Huawei Sans" panose="020B0503020204020204" pitchFamily="34" charset="-122"/>
                </a:rPr>
                <a:t>指标</a:t>
              </a:r>
              <a:endParaRPr lang="en-US" altLang="zh-CN" sz="1000" kern="0" dirty="0">
                <a:solidFill>
                  <a:schemeClr val="tx1"/>
                </a:solidFill>
                <a:cs typeface="Huawei Sans" panose="020B0503020204020204" pitchFamily="34" charset="-122"/>
              </a:endParaRPr>
            </a:p>
            <a:p>
              <a:pPr algn="ctr" defTabSz="921385"/>
              <a:r>
                <a:rPr lang="zh-CN" altLang="en-US" sz="1000" kern="0" dirty="0">
                  <a:solidFill>
                    <a:schemeClr val="tx1"/>
                  </a:solidFill>
                  <a:cs typeface="Huawei Sans" panose="020B0503020204020204" pitchFamily="34" charset="-122"/>
                </a:rPr>
                <a:t>发布</a:t>
              </a:r>
              <a:endParaRPr lang="en-US" altLang="zh-CN" sz="1000" kern="0" dirty="0">
                <a:solidFill>
                  <a:schemeClr val="tx1"/>
                </a:solidFill>
                <a:cs typeface="Huawei Sans" panose="020B0503020204020204" pitchFamily="34" charset="-122"/>
              </a:endParaRPr>
            </a:p>
            <a:p>
              <a:pPr algn="ctr" defTabSz="921385"/>
              <a:r>
                <a:rPr lang="en-US" altLang="zh-CN" sz="1000" kern="0" dirty="0">
                  <a:solidFill>
                    <a:schemeClr val="tx1"/>
                  </a:solidFill>
                  <a:cs typeface="Huawei Sans" panose="020B0503020204020204" pitchFamily="34" charset="-122"/>
                </a:rPr>
                <a:t>\</a:t>
              </a:r>
              <a:r>
                <a:rPr lang="zh-CN" altLang="en-US" sz="1000" kern="0" dirty="0">
                  <a:solidFill>
                    <a:schemeClr val="tx1"/>
                  </a:solidFill>
                  <a:cs typeface="Huawei Sans" panose="020B0503020204020204" pitchFamily="34" charset="-122"/>
                </a:rPr>
                <a:t>下线</a:t>
              </a:r>
              <a:endParaRPr lang="en-US" altLang="zh-CN" sz="1000" kern="0" dirty="0">
                <a:solidFill>
                  <a:schemeClr val="tx1"/>
                </a:solidFill>
                <a:cs typeface="Huawei Sans" panose="020B0503020204020204" pitchFamily="34" charset="-122"/>
              </a:endParaRPr>
            </a:p>
          </p:txBody>
        </p:sp>
        <p:sp>
          <p:nvSpPr>
            <p:cNvPr id="27" name="圆角矩形 26"/>
            <p:cNvSpPr/>
            <p:nvPr/>
          </p:nvSpPr>
          <p:spPr bwMode="auto">
            <a:xfrm>
              <a:off x="4240270" y="2884920"/>
              <a:ext cx="658508" cy="654811"/>
            </a:xfrm>
            <a:prstGeom prst="roundRect">
              <a:avLst>
                <a:gd name="adj" fmla="val 2072"/>
              </a:avLst>
            </a:prstGeom>
            <a:noFill/>
            <a:ln w="12700" cap="flat" cmpd="sng" algn="ctr">
              <a:solidFill>
                <a:schemeClr val="accent1">
                  <a:lumMod val="50000"/>
                </a:schemeClr>
              </a:solidFill>
              <a:prstDash val="solid"/>
              <a:round/>
              <a:headEnd type="none" w="med" len="med"/>
              <a:tailEnd type="none" w="med" len="med"/>
            </a:ln>
            <a:effectLst/>
          </p:spPr>
          <p:txBody>
            <a:bodyPr vert="horz" wrap="square" lIns="87229" tIns="43617" rIns="87229" bIns="43617" numCol="1" rtlCol="0" anchor="t" anchorCtr="0" compatLnSpc="1"/>
            <a:lstStyle/>
            <a:p>
              <a:pPr algn="ctr" defTabSz="798195"/>
              <a:r>
                <a:rPr lang="zh-CN" altLang="en-US" sz="1000" b="1" dirty="0">
                  <a:cs typeface="Huawei Sans" panose="020B0503020204020204" pitchFamily="34" charset="-122"/>
                </a:rPr>
                <a:t>指标合集</a:t>
              </a:r>
              <a:endParaRPr lang="zh-CN" altLang="en-US" sz="1000" b="1" dirty="0">
                <a:cs typeface="Huawei Sans" panose="020B0503020204020204" pitchFamily="34" charset="-122"/>
              </a:endParaRPr>
            </a:p>
          </p:txBody>
        </p:sp>
        <p:sp>
          <p:nvSpPr>
            <p:cNvPr id="28" name="Left-Right Arrow 202"/>
            <p:cNvSpPr/>
            <p:nvPr/>
          </p:nvSpPr>
          <p:spPr bwMode="auto">
            <a:xfrm rot="5400000">
              <a:off x="3317685" y="3592088"/>
              <a:ext cx="164755" cy="67573"/>
            </a:xfrm>
            <a:prstGeom prst="leftRightArrow">
              <a:avLst/>
            </a:prstGeom>
            <a:solidFill>
              <a:srgbClr val="C0504D"/>
            </a:solidFill>
            <a:ln w="6350">
              <a:solidFill>
                <a:sysClr val="windowText" lastClr="000000"/>
              </a:solidFill>
              <a:miter lim="800000"/>
            </a:ln>
          </p:spPr>
          <p:txBody>
            <a:bodyPr lIns="91046" tIns="45526" rIns="91046" bIns="45526"/>
            <a:lstStyle/>
            <a:p>
              <a:pPr>
                <a:buClr>
                  <a:srgbClr val="CC9900"/>
                </a:buClr>
                <a:buFont typeface="Huawei Sans" panose="05000000000000000000" pitchFamily="2" charset="2"/>
                <a:buChar char="n"/>
              </a:pPr>
              <a:endParaRPr lang="zh-CN" altLang="en-US" sz="1000" kern="0" dirty="0">
                <a:cs typeface="Huawei Sans" panose="020B0503020204020204" pitchFamily="34" charset="-122"/>
              </a:endParaRPr>
            </a:p>
          </p:txBody>
        </p:sp>
        <p:sp>
          <p:nvSpPr>
            <p:cNvPr id="29" name="Left-Right Arrow 202"/>
            <p:cNvSpPr/>
            <p:nvPr/>
          </p:nvSpPr>
          <p:spPr bwMode="auto">
            <a:xfrm rot="5400000">
              <a:off x="4447303" y="3599997"/>
              <a:ext cx="164755" cy="67573"/>
            </a:xfrm>
            <a:prstGeom prst="leftRightArrow">
              <a:avLst/>
            </a:prstGeom>
            <a:solidFill>
              <a:srgbClr val="C0504D"/>
            </a:solidFill>
            <a:ln w="6350">
              <a:solidFill>
                <a:sysClr val="windowText" lastClr="000000"/>
              </a:solidFill>
              <a:miter lim="800000"/>
            </a:ln>
          </p:spPr>
          <p:txBody>
            <a:bodyPr lIns="91046" tIns="45526" rIns="91046" bIns="45526"/>
            <a:lstStyle/>
            <a:p>
              <a:pPr>
                <a:buClr>
                  <a:srgbClr val="CC9900"/>
                </a:buClr>
                <a:buFont typeface="Huawei Sans" panose="05000000000000000000" pitchFamily="2" charset="2"/>
                <a:buChar char="n"/>
              </a:pPr>
              <a:endParaRPr lang="zh-CN" altLang="en-US" sz="1000" kern="0" dirty="0">
                <a:cs typeface="Huawei Sans" panose="020B0503020204020204" pitchFamily="34" charset="-122"/>
              </a:endParaRPr>
            </a:p>
          </p:txBody>
        </p:sp>
        <p:sp>
          <p:nvSpPr>
            <p:cNvPr id="30" name="矩形 29"/>
            <p:cNvSpPr/>
            <p:nvPr/>
          </p:nvSpPr>
          <p:spPr bwMode="auto">
            <a:xfrm>
              <a:off x="2710043" y="2666439"/>
              <a:ext cx="2253843" cy="1525654"/>
            </a:xfrm>
            <a:prstGeom prst="rect">
              <a:avLst/>
            </a:prstGeom>
            <a:noFill/>
            <a:ln w="28575" cap="flat" cmpd="sng" algn="ctr">
              <a:solidFill>
                <a:schemeClr val="tx2">
                  <a:lumMod val="60000"/>
                  <a:lumOff val="40000"/>
                </a:schemeClr>
              </a:solidFill>
              <a:prstDash val="solid"/>
              <a:round/>
              <a:headEnd type="none" w="med" len="med"/>
              <a:tailEnd type="none" w="med" len="med"/>
            </a:ln>
            <a:effectLst/>
          </p:spPr>
          <p:txBody>
            <a:bodyPr vert="horz" wrap="square" lIns="79149" tIns="39575" rIns="79149" bIns="39575" numCol="1" rtlCol="0" anchor="t" anchorCtr="0" compatLnSpc="1">
              <a:noAutofit/>
            </a:bodyPr>
            <a:lstStyle/>
            <a:p>
              <a:pPr defTabSz="800735" fontAlgn="base">
                <a:spcBef>
                  <a:spcPct val="0"/>
                </a:spcBef>
                <a:spcAft>
                  <a:spcPct val="0"/>
                </a:spcAft>
              </a:pPr>
              <a:endParaRPr lang="zh-CN" altLang="en-US" sz="1000" dirty="0">
                <a:cs typeface="Huawei Sans" panose="020B0503020204020204" pitchFamily="34" charset="-122"/>
              </a:endParaRPr>
            </a:p>
          </p:txBody>
        </p:sp>
      </p:grpSp>
      <p:sp>
        <p:nvSpPr>
          <p:cNvPr id="31" name="文本框 30"/>
          <p:cNvSpPr txBox="1"/>
          <p:nvPr/>
        </p:nvSpPr>
        <p:spPr>
          <a:xfrm>
            <a:off x="4034880" y="3165298"/>
            <a:ext cx="1492402" cy="1168910"/>
          </a:xfrm>
          <a:prstGeom prst="rect">
            <a:avLst/>
          </a:prstGeom>
          <a:noFill/>
        </p:spPr>
        <p:txBody>
          <a:bodyPr wrap="square" rtlCol="0">
            <a:spAutoFit/>
          </a:bodyPr>
          <a:lstStyle/>
          <a:p>
            <a:r>
              <a:rPr lang="zh-CN" altLang="en-US" sz="1400" b="1" dirty="0" smtClean="0"/>
              <a:t>       输入</a:t>
            </a:r>
            <a:endParaRPr lang="en-US" altLang="zh-CN" sz="1400" b="1" dirty="0" smtClean="0"/>
          </a:p>
          <a:p>
            <a:endParaRPr lang="en-US" altLang="zh-CN" sz="1400" b="1" dirty="0"/>
          </a:p>
          <a:p>
            <a:endParaRPr lang="en-US" altLang="zh-CN" sz="1400" b="1" dirty="0" smtClean="0"/>
          </a:p>
          <a:p>
            <a:endParaRPr lang="en-US" altLang="zh-CN" sz="1400" b="1" dirty="0"/>
          </a:p>
          <a:p>
            <a:r>
              <a:rPr lang="zh-CN" altLang="en-US" sz="1400" b="1" dirty="0" smtClean="0"/>
              <a:t>业务</a:t>
            </a:r>
            <a:r>
              <a:rPr lang="zh-CN" altLang="en-US" sz="1400" b="1" dirty="0"/>
              <a:t>数据化需求</a:t>
            </a:r>
            <a:endParaRPr lang="zh-CN" altLang="en-US" sz="1400" b="1" dirty="0"/>
          </a:p>
        </p:txBody>
      </p:sp>
      <p:sp>
        <p:nvSpPr>
          <p:cNvPr id="32" name="文本框 31"/>
          <p:cNvSpPr txBox="1"/>
          <p:nvPr/>
        </p:nvSpPr>
        <p:spPr>
          <a:xfrm>
            <a:off x="8993063" y="3220254"/>
            <a:ext cx="1800493" cy="1168910"/>
          </a:xfrm>
          <a:prstGeom prst="rect">
            <a:avLst/>
          </a:prstGeom>
          <a:noFill/>
        </p:spPr>
        <p:txBody>
          <a:bodyPr wrap="none" rtlCol="0">
            <a:spAutoFit/>
          </a:bodyPr>
          <a:lstStyle/>
          <a:p>
            <a:r>
              <a:rPr lang="zh-CN" altLang="en-US" sz="1400" b="1" dirty="0" smtClean="0"/>
              <a:t>     输出</a:t>
            </a:r>
            <a:endParaRPr lang="en-US" altLang="zh-CN" sz="1400" b="1" dirty="0" smtClean="0"/>
          </a:p>
          <a:p>
            <a:endParaRPr lang="en-US" altLang="zh-CN" sz="1400" b="1" dirty="0"/>
          </a:p>
          <a:p>
            <a:endParaRPr lang="en-US" altLang="zh-CN" sz="1400" b="1" dirty="0" smtClean="0"/>
          </a:p>
          <a:p>
            <a:endParaRPr lang="en-US" altLang="zh-CN" sz="1400" b="1" dirty="0"/>
          </a:p>
          <a:p>
            <a:r>
              <a:rPr lang="zh-CN" altLang="en-US" sz="1400" b="1" dirty="0" smtClean="0"/>
              <a:t>标准化</a:t>
            </a:r>
            <a:r>
              <a:rPr lang="zh-CN" altLang="en-US" sz="1400" b="1" dirty="0"/>
              <a:t>数据中台设计</a:t>
            </a:r>
            <a:endParaRPr lang="zh-CN" altLang="en-US" sz="1400" b="1" dirty="0"/>
          </a:p>
        </p:txBody>
      </p:sp>
      <p:sp>
        <p:nvSpPr>
          <p:cNvPr id="46" name="AutoShape 10"/>
          <p:cNvSpPr>
            <a:spLocks noChangeArrowheads="1"/>
          </p:cNvSpPr>
          <p:nvPr/>
        </p:nvSpPr>
        <p:spPr bwMode="gray">
          <a:xfrm flipV="1">
            <a:off x="2521079" y="3718192"/>
            <a:ext cx="817446" cy="437490"/>
          </a:xfrm>
          <a:prstGeom prst="upArrow">
            <a:avLst>
              <a:gd name="adj1" fmla="val 65157"/>
              <a:gd name="adj2" fmla="val 48347"/>
            </a:avLst>
          </a:prstGeom>
          <a:gradFill rotWithShape="1">
            <a:gsLst>
              <a:gs pos="0">
                <a:srgbClr val="66CCFF"/>
              </a:gs>
              <a:gs pos="100000">
                <a:srgbClr val="FCFBE4"/>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Huawei Sans" panose="020C0503030203020204" pitchFamily="34" charset="0"/>
                <a:ea typeface="方正兰亭黑简体" panose="02000000000000000000" pitchFamily="2" charset="-122"/>
              </a:defRPr>
            </a:lvl1pPr>
            <a:lvl2pPr marL="742950" indent="-285750" eaLnBrk="0" hangingPunct="0">
              <a:defRPr>
                <a:solidFill>
                  <a:schemeClr val="tx1"/>
                </a:solidFill>
                <a:latin typeface="Huawei Sans" panose="020C0503030203020204" pitchFamily="34" charset="0"/>
                <a:ea typeface="方正兰亭黑简体" panose="02000000000000000000" pitchFamily="2" charset="-122"/>
              </a:defRPr>
            </a:lvl2pPr>
            <a:lvl3pPr marL="1143000" indent="-228600" eaLnBrk="0" hangingPunct="0">
              <a:defRPr>
                <a:solidFill>
                  <a:schemeClr val="tx1"/>
                </a:solidFill>
                <a:latin typeface="Huawei Sans" panose="020C0503030203020204" pitchFamily="34" charset="0"/>
                <a:ea typeface="方正兰亭黑简体" panose="02000000000000000000" pitchFamily="2" charset="-122"/>
              </a:defRPr>
            </a:lvl3pPr>
            <a:lvl4pPr marL="1600200" indent="-228600" eaLnBrk="0" hangingPunct="0">
              <a:defRPr>
                <a:solidFill>
                  <a:schemeClr val="tx1"/>
                </a:solidFill>
                <a:latin typeface="Huawei Sans" panose="020C0503030203020204" pitchFamily="34" charset="0"/>
                <a:ea typeface="方正兰亭黑简体" panose="02000000000000000000" pitchFamily="2" charset="-122"/>
              </a:defRPr>
            </a:lvl4pPr>
            <a:lvl5pPr marL="2057400" indent="-228600" eaLnBrk="0" hangingPunct="0">
              <a:defRPr>
                <a:solidFill>
                  <a:schemeClr val="tx1"/>
                </a:solidFill>
                <a:latin typeface="Huawei Sans" panose="020C0503030203020204" pitchFamily="34" charset="0"/>
                <a:ea typeface="方正兰亭黑简体" panose="02000000000000000000" pitchFamily="2" charset="-122"/>
              </a:defRPr>
            </a:lvl5pPr>
            <a:lvl6pPr marL="2514600" indent="-228600" eaLnBrk="0" fontAlgn="base" hangingPunct="0">
              <a:spcBef>
                <a:spcPct val="0"/>
              </a:spcBef>
              <a:spcAft>
                <a:spcPct val="0"/>
              </a:spcAft>
              <a:defRPr>
                <a:solidFill>
                  <a:schemeClr val="tx1"/>
                </a:solidFill>
                <a:latin typeface="Huawei Sans" panose="020C0503030203020204" pitchFamily="34" charset="0"/>
                <a:ea typeface="方正兰亭黑简体" panose="02000000000000000000" pitchFamily="2" charset="-122"/>
              </a:defRPr>
            </a:lvl6pPr>
            <a:lvl7pPr marL="2971800" indent="-228600" eaLnBrk="0" fontAlgn="base" hangingPunct="0">
              <a:spcBef>
                <a:spcPct val="0"/>
              </a:spcBef>
              <a:spcAft>
                <a:spcPct val="0"/>
              </a:spcAft>
              <a:defRPr>
                <a:solidFill>
                  <a:schemeClr val="tx1"/>
                </a:solidFill>
                <a:latin typeface="Huawei Sans" panose="020C0503030203020204" pitchFamily="34" charset="0"/>
                <a:ea typeface="方正兰亭黑简体" panose="02000000000000000000" pitchFamily="2" charset="-122"/>
              </a:defRPr>
            </a:lvl7pPr>
            <a:lvl8pPr marL="3429000" indent="-228600" eaLnBrk="0" fontAlgn="base" hangingPunct="0">
              <a:spcBef>
                <a:spcPct val="0"/>
              </a:spcBef>
              <a:spcAft>
                <a:spcPct val="0"/>
              </a:spcAft>
              <a:defRPr>
                <a:solidFill>
                  <a:schemeClr val="tx1"/>
                </a:solidFill>
                <a:latin typeface="Huawei Sans" panose="020C0503030203020204" pitchFamily="34" charset="0"/>
                <a:ea typeface="方正兰亭黑简体" panose="02000000000000000000" pitchFamily="2" charset="-122"/>
              </a:defRPr>
            </a:lvl8pPr>
            <a:lvl9pPr marL="3886200" indent="-228600" eaLnBrk="0" fontAlgn="base" hangingPunct="0">
              <a:spcBef>
                <a:spcPct val="0"/>
              </a:spcBef>
              <a:spcAft>
                <a:spcPct val="0"/>
              </a:spcAft>
              <a:defRPr>
                <a:solidFill>
                  <a:schemeClr val="tx1"/>
                </a:solidFill>
                <a:latin typeface="Huawei Sans" panose="020C0503030203020204" pitchFamily="34" charset="0"/>
                <a:ea typeface="方正兰亭黑简体" panose="02000000000000000000" pitchFamily="2" charset="-122"/>
              </a:defRPr>
            </a:lvl9pPr>
          </a:lstStyle>
          <a:p>
            <a:pPr eaLnBrk="1" hangingPunct="1"/>
            <a:endParaRPr lang="zh-CN" altLang="en-US" sz="1050">
              <a:latin typeface="+mn-lt"/>
              <a:ea typeface="+mn-ea"/>
            </a:endParaRPr>
          </a:p>
        </p:txBody>
      </p:sp>
      <p:sp>
        <p:nvSpPr>
          <p:cNvPr id="2" name="标题 1"/>
          <p:cNvSpPr>
            <a:spLocks noGrp="1"/>
          </p:cNvSpPr>
          <p:nvPr>
            <p:ph type="title"/>
          </p:nvPr>
        </p:nvSpPr>
        <p:spPr/>
        <p:txBody>
          <a:bodyPr/>
          <a:lstStyle/>
          <a:p>
            <a:r>
              <a:rPr lang="en-US" altLang="zh-CN" dirty="0" smtClean="0"/>
              <a:t>DAYU </a:t>
            </a:r>
            <a:r>
              <a:rPr lang="en-US" altLang="zh-CN" dirty="0"/>
              <a:t>- </a:t>
            </a:r>
            <a:r>
              <a:rPr lang="zh-CN" altLang="en-US" dirty="0"/>
              <a:t>智能数据湖</a:t>
            </a:r>
            <a:r>
              <a:rPr lang="zh-CN" altLang="en-US" dirty="0">
                <a:sym typeface="Huawei Sans" panose="020C0503030203020204" pitchFamily="34" charset="0"/>
              </a:rPr>
              <a:t>优势</a:t>
            </a:r>
            <a:endParaRPr lang="zh-CN" altLang="en-US" dirty="0"/>
          </a:p>
        </p:txBody>
      </p:sp>
      <p:sp>
        <p:nvSpPr>
          <p:cNvPr id="3" name="右箭头 2"/>
          <p:cNvSpPr/>
          <p:nvPr/>
        </p:nvSpPr>
        <p:spPr>
          <a:xfrm>
            <a:off x="4255236" y="3525902"/>
            <a:ext cx="1124939" cy="500024"/>
          </a:xfrm>
          <a:prstGeom prst="rightArrow">
            <a:avLst/>
          </a:prstGeom>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右箭头 49"/>
          <p:cNvSpPr/>
          <p:nvPr/>
        </p:nvSpPr>
        <p:spPr>
          <a:xfrm>
            <a:off x="9096218" y="3554697"/>
            <a:ext cx="1124939" cy="500024"/>
          </a:xfrm>
          <a:prstGeom prst="rightArrow">
            <a:avLst/>
          </a:prstGeom>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文本占位符 2"/>
          <p:cNvSpPr txBox="1"/>
          <p:nvPr/>
        </p:nvSpPr>
        <p:spPr>
          <a:xfrm>
            <a:off x="1220014" y="1216025"/>
            <a:ext cx="8580437" cy="1571625"/>
          </a:xfrm>
          <a:prstGeom prst="rect">
            <a:avLst/>
          </a:prstGeom>
        </p:spPr>
        <p:txBody>
          <a:bodyPr/>
          <a:lstStyle>
            <a:lvl1pPr marL="301625" indent="-301625" algn="l" defTabSz="801370" rtl="0" eaLnBrk="1" fontAlgn="base" hangingPunct="1">
              <a:lnSpc>
                <a:spcPct val="140000"/>
              </a:lnSpc>
              <a:spcBef>
                <a:spcPct val="30000"/>
              </a:spcBef>
              <a:spcAft>
                <a:spcPct val="0"/>
              </a:spcAft>
              <a:buClr>
                <a:schemeClr val="bg1">
                  <a:lumMod val="50000"/>
                </a:schemeClr>
              </a:buClr>
              <a:buSzPct val="60000"/>
              <a:buFont typeface="Huawei Sans" panose="05000000000000000000" pitchFamily="2" charset="2"/>
              <a:buChar char="l"/>
              <a:defRPr sz="2200">
                <a:solidFill>
                  <a:schemeClr val="tx1"/>
                </a:solidFill>
                <a:latin typeface="+mn-lt"/>
                <a:ea typeface="+mn-ea"/>
                <a:cs typeface="+mn-cs"/>
              </a:defRPr>
            </a:lvl1pPr>
            <a:lvl2pPr marL="654050" indent="-252730" algn="l" defTabSz="801370" rtl="0" eaLnBrk="1" fontAlgn="base" hangingPunct="1">
              <a:lnSpc>
                <a:spcPct val="140000"/>
              </a:lnSpc>
              <a:spcBef>
                <a:spcPct val="30000"/>
              </a:spcBef>
              <a:spcAft>
                <a:spcPct val="0"/>
              </a:spcAft>
              <a:buClr>
                <a:schemeClr val="tx1"/>
              </a:buClr>
              <a:buSzPct val="50000"/>
              <a:buFont typeface="Huawei Sans" panose="05000000000000000000" pitchFamily="2" charset="2"/>
              <a:buChar char="p"/>
              <a:defRPr sz="2000">
                <a:solidFill>
                  <a:schemeClr val="tx1"/>
                </a:solidFill>
                <a:latin typeface="+mn-lt"/>
                <a:ea typeface="+mn-ea"/>
              </a:defRPr>
            </a:lvl2pPr>
            <a:lvl3pPr marL="1003300" indent="-201930" algn="l" defTabSz="801370" rtl="0" eaLnBrk="1" fontAlgn="base" hangingPunct="1">
              <a:lnSpc>
                <a:spcPct val="140000"/>
              </a:lnSpc>
              <a:spcBef>
                <a:spcPct val="30000"/>
              </a:spcBef>
              <a:spcAft>
                <a:spcPct val="0"/>
              </a:spcAft>
              <a:buSzPct val="50000"/>
              <a:buFont typeface="Huawei Sans" panose="05000000000000000000" pitchFamily="2" charset="2"/>
              <a:buChar char="n"/>
              <a:defRPr>
                <a:solidFill>
                  <a:schemeClr val="tx1"/>
                </a:solidFill>
                <a:latin typeface="FrutigerNext LT Light" pitchFamily="34" charset="0"/>
                <a:ea typeface="+mn-ea"/>
              </a:defRPr>
            </a:lvl3pPr>
            <a:lvl4pPr marL="1400175" indent="-198755" algn="l" defTabSz="801370" rtl="0" eaLnBrk="1" fontAlgn="base" hangingPunct="1">
              <a:lnSpc>
                <a:spcPct val="140000"/>
              </a:lnSpc>
              <a:spcBef>
                <a:spcPct val="30000"/>
              </a:spcBef>
              <a:spcAft>
                <a:spcPct val="0"/>
              </a:spcAft>
              <a:buChar char="–"/>
              <a:defRPr sz="1600">
                <a:solidFill>
                  <a:schemeClr val="tx1"/>
                </a:solidFill>
                <a:latin typeface="+mj-lt"/>
                <a:ea typeface="+mn-ea"/>
              </a:defRPr>
            </a:lvl4pPr>
            <a:lvl5pPr marL="1802130" indent="-201930" algn="l" defTabSz="801370"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330" indent="-201930" algn="l" defTabSz="801370"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530" indent="-201930" algn="l" defTabSz="801370"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730" indent="-201930" algn="l" defTabSz="801370"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930" indent="-201930" algn="l" defTabSz="801370"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a:buClrTx/>
              <a:defRPr/>
            </a:pPr>
            <a:r>
              <a:rPr lang="zh-CN" altLang="en-US" sz="1200" kern="0" dirty="0">
                <a:sym typeface="Huawei Sans" panose="020C0503030203020204" pitchFamily="34" charset="0"/>
              </a:rPr>
              <a:t>基于华为内部数字化运营经验沉淀方法论，全流程界面化降低门槛</a:t>
            </a:r>
            <a:endParaRPr lang="en-US" altLang="zh-CN" sz="1200" kern="0" dirty="0">
              <a:sym typeface="Huawei Sans" panose="020C0503030203020204" pitchFamily="34" charset="0"/>
            </a:endParaRPr>
          </a:p>
          <a:p>
            <a:pPr>
              <a:buClrTx/>
              <a:defRPr/>
            </a:pPr>
            <a:r>
              <a:rPr lang="zh-CN" altLang="en-US" sz="1200" kern="0" dirty="0"/>
              <a:t>使用</a:t>
            </a:r>
            <a:r>
              <a:rPr lang="en-US" altLang="zh-CN" sz="1200" kern="0" dirty="0"/>
              <a:t>DAYU</a:t>
            </a:r>
            <a:r>
              <a:rPr lang="zh-CN" altLang="en-US" sz="1200" kern="0" dirty="0"/>
              <a:t>全流程可视界面，降低数据治理门槛</a:t>
            </a:r>
            <a:endParaRPr lang="en-US" altLang="zh-CN" sz="1200" kern="0" dirty="0"/>
          </a:p>
          <a:p>
            <a:pPr>
              <a:buClrTx/>
              <a:defRPr/>
            </a:pPr>
            <a:r>
              <a:rPr lang="zh-CN" altLang="en-US" sz="1200" kern="0" dirty="0"/>
              <a:t>采用</a:t>
            </a:r>
            <a:r>
              <a:rPr lang="en-US" altLang="zh-CN" sz="1200" kern="0" dirty="0"/>
              <a:t>DAYU</a:t>
            </a:r>
            <a:r>
              <a:rPr lang="zh-CN" altLang="en-US" sz="1200" kern="0" dirty="0"/>
              <a:t>分层开放的</a:t>
            </a:r>
            <a:r>
              <a:rPr lang="en-US" altLang="zh-CN" sz="1200" kern="0" dirty="0"/>
              <a:t>API</a:t>
            </a:r>
            <a:r>
              <a:rPr lang="zh-CN" altLang="en-US" sz="1200" kern="0" dirty="0"/>
              <a:t>，完成自有产品集成</a:t>
            </a:r>
            <a:br>
              <a:rPr lang="zh-CN" altLang="en-US" sz="1400" dirty="0">
                <a:sym typeface="Huawei Sans" panose="020C0503030203020204" pitchFamily="34" charset="0"/>
              </a:rPr>
            </a:br>
            <a:br>
              <a:rPr lang="zh-CN" altLang="en-US" sz="1400" dirty="0"/>
            </a:br>
            <a:endParaRPr lang="zh-CN" altLang="en-US" sz="14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email"/>
          <a:stretch>
            <a:fillRect/>
          </a:stretch>
        </p:blipFill>
        <p:spPr>
          <a:xfrm>
            <a:off x="1490540" y="4026448"/>
            <a:ext cx="5773187" cy="514098"/>
          </a:xfrm>
          <a:prstGeom prst="rect">
            <a:avLst/>
          </a:prstGeom>
          <a:ln>
            <a:noFill/>
          </a:ln>
          <a:effectLst>
            <a:softEdge rad="112500"/>
          </a:effectLst>
        </p:spPr>
      </p:pic>
      <p:sp>
        <p:nvSpPr>
          <p:cNvPr id="5" name="矩形 4"/>
          <p:cNvSpPr/>
          <p:nvPr/>
        </p:nvSpPr>
        <p:spPr>
          <a:xfrm>
            <a:off x="516579" y="1044463"/>
            <a:ext cx="10919390" cy="399825"/>
          </a:xfrm>
          <a:prstGeom prst="rect">
            <a:avLst/>
          </a:prstGeom>
        </p:spPr>
        <p:txBody>
          <a:bodyPr wrap="square">
            <a:spAutoFit/>
          </a:bodyPr>
          <a:lstStyle/>
          <a:p>
            <a:endParaRPr lang="zh-CN" altLang="en-US" sz="2000" dirty="0">
              <a:solidFill>
                <a:srgbClr val="1D1D1A"/>
              </a:solidFill>
            </a:endParaRPr>
          </a:p>
        </p:txBody>
      </p:sp>
      <p:sp>
        <p:nvSpPr>
          <p:cNvPr id="7" name="圆角矩形 16"/>
          <p:cNvSpPr/>
          <p:nvPr/>
        </p:nvSpPr>
        <p:spPr bwMode="auto">
          <a:xfrm>
            <a:off x="1037061" y="2852917"/>
            <a:ext cx="6556917" cy="2191119"/>
          </a:xfrm>
          <a:prstGeom prst="roundRect">
            <a:avLst>
              <a:gd name="adj" fmla="val 9740"/>
            </a:avLst>
          </a:prstGeom>
          <a:noFill/>
          <a:ln>
            <a:solidFill>
              <a:srgbClr val="37AE9D">
                <a:alpha val="54902"/>
              </a:srgbClr>
            </a:solidFill>
            <a:prstDash val="sysDash"/>
          </a:ln>
        </p:spPr>
        <p:txBody>
          <a:bodyPr wrap="square" lIns="179945" tIns="0" rIns="179945" bIns="0" rtlCol="0" anchor="t" anchorCtr="0">
            <a:noAutofit/>
          </a:bodyPr>
          <a:lstStyle/>
          <a:p>
            <a:pPr algn="ctr"/>
            <a:r>
              <a:rPr lang="zh-CN" altLang="en-US" sz="1600" b="1" dirty="0"/>
              <a:t>数据湖治理</a:t>
            </a:r>
            <a:r>
              <a:rPr lang="en-US" altLang="zh-CN" sz="1600" b="1" dirty="0"/>
              <a:t>DLG</a:t>
            </a:r>
            <a:r>
              <a:rPr lang="en-US" altLang="zh-CN" sz="1600" b="1" dirty="0">
                <a:sym typeface="Huawei Sans" panose="05000000000000000000" pitchFamily="2" charset="2"/>
              </a:rPr>
              <a:t>  </a:t>
            </a:r>
            <a:r>
              <a:rPr lang="zh-CN" altLang="en-US" sz="1600" b="1" dirty="0"/>
              <a:t>一站式数据治理平台</a:t>
            </a:r>
            <a:endParaRPr lang="zh-CN" altLang="en-US" sz="1600" b="1" dirty="0"/>
          </a:p>
        </p:txBody>
      </p:sp>
      <p:sp>
        <p:nvSpPr>
          <p:cNvPr id="8" name="圆角矩形 16"/>
          <p:cNvSpPr/>
          <p:nvPr/>
        </p:nvSpPr>
        <p:spPr bwMode="auto">
          <a:xfrm>
            <a:off x="1351467" y="4622393"/>
            <a:ext cx="694631" cy="195306"/>
          </a:xfrm>
          <a:prstGeom prst="roundRect">
            <a:avLst>
              <a:gd name="adj" fmla="val 9740"/>
            </a:avLst>
          </a:prstGeom>
          <a:noFill/>
          <a:ln>
            <a:noFill/>
          </a:ln>
        </p:spPr>
        <p:txBody>
          <a:bodyPr wrap="none" lIns="35981" tIns="0" rIns="35981" bIns="0" rtlCol="0" anchor="t" anchorCtr="0">
            <a:spAutoFit/>
          </a:bodyPr>
          <a:lstStyle/>
          <a:p>
            <a:pPr algn="ctr" fontAlgn="base">
              <a:spcBef>
                <a:spcPct val="0"/>
              </a:spcBef>
              <a:spcAft>
                <a:spcPct val="0"/>
              </a:spcAft>
            </a:pPr>
            <a:r>
              <a:rPr lang="zh-CN" altLang="en-US" sz="1200"/>
              <a:t>数据探查</a:t>
            </a:r>
            <a:endParaRPr lang="zh-CN" altLang="en-US" sz="1200" dirty="0"/>
          </a:p>
        </p:txBody>
      </p:sp>
      <p:sp>
        <p:nvSpPr>
          <p:cNvPr id="9" name="圆角矩形 16"/>
          <p:cNvSpPr/>
          <p:nvPr/>
        </p:nvSpPr>
        <p:spPr bwMode="auto">
          <a:xfrm>
            <a:off x="3047745" y="4622393"/>
            <a:ext cx="694631" cy="195306"/>
          </a:xfrm>
          <a:prstGeom prst="roundRect">
            <a:avLst>
              <a:gd name="adj" fmla="val 9740"/>
            </a:avLst>
          </a:prstGeom>
          <a:noFill/>
          <a:ln>
            <a:noFill/>
          </a:ln>
        </p:spPr>
        <p:txBody>
          <a:bodyPr wrap="none" lIns="35981" tIns="0" rIns="35981" bIns="0" rtlCol="0" anchor="t" anchorCtr="0">
            <a:spAutoFit/>
          </a:bodyPr>
          <a:lstStyle/>
          <a:p>
            <a:pPr algn="ctr" fontAlgn="base">
              <a:spcBef>
                <a:spcPct val="0"/>
              </a:spcBef>
              <a:spcAft>
                <a:spcPct val="0"/>
              </a:spcAft>
            </a:pPr>
            <a:r>
              <a:rPr lang="zh-CN" altLang="en-US" sz="1200"/>
              <a:t>数据监控</a:t>
            </a:r>
            <a:endParaRPr lang="zh-CN" altLang="en-US" sz="1200" dirty="0"/>
          </a:p>
        </p:txBody>
      </p:sp>
      <p:sp>
        <p:nvSpPr>
          <p:cNvPr id="10" name="圆角矩形 16"/>
          <p:cNvSpPr/>
          <p:nvPr/>
        </p:nvSpPr>
        <p:spPr bwMode="auto">
          <a:xfrm>
            <a:off x="4740179" y="4622393"/>
            <a:ext cx="849947" cy="195306"/>
          </a:xfrm>
          <a:prstGeom prst="roundRect">
            <a:avLst>
              <a:gd name="adj" fmla="val 9740"/>
            </a:avLst>
          </a:prstGeom>
          <a:noFill/>
          <a:ln>
            <a:noFill/>
          </a:ln>
        </p:spPr>
        <p:txBody>
          <a:bodyPr wrap="none" lIns="35981" tIns="0" rIns="35981" bIns="0" rtlCol="0" anchor="t" anchorCtr="0">
            <a:spAutoFit/>
          </a:bodyPr>
          <a:lstStyle/>
          <a:p>
            <a:pPr algn="ctr" fontAlgn="base">
              <a:spcBef>
                <a:spcPct val="0"/>
              </a:spcBef>
              <a:spcAft>
                <a:spcPct val="0"/>
              </a:spcAft>
            </a:pPr>
            <a:r>
              <a:rPr lang="zh-CN" altLang="en-US" sz="1200"/>
              <a:t>数据标准化</a:t>
            </a:r>
            <a:endParaRPr lang="zh-CN" altLang="en-US" sz="1200" dirty="0"/>
          </a:p>
        </p:txBody>
      </p:sp>
      <p:sp>
        <p:nvSpPr>
          <p:cNvPr id="11" name="圆角矩形 16"/>
          <p:cNvSpPr/>
          <p:nvPr/>
        </p:nvSpPr>
        <p:spPr bwMode="auto">
          <a:xfrm>
            <a:off x="6587930" y="4622393"/>
            <a:ext cx="694631" cy="195306"/>
          </a:xfrm>
          <a:prstGeom prst="roundRect">
            <a:avLst>
              <a:gd name="adj" fmla="val 9740"/>
            </a:avLst>
          </a:prstGeom>
          <a:noFill/>
          <a:ln>
            <a:noFill/>
          </a:ln>
        </p:spPr>
        <p:txBody>
          <a:bodyPr wrap="none" lIns="35981" tIns="0" rIns="35981" bIns="0" rtlCol="0" anchor="t" anchorCtr="0">
            <a:spAutoFit/>
          </a:bodyPr>
          <a:lstStyle/>
          <a:p>
            <a:pPr algn="ctr" fontAlgn="base">
              <a:spcBef>
                <a:spcPct val="0"/>
              </a:spcBef>
              <a:spcAft>
                <a:spcPct val="0"/>
              </a:spcAft>
            </a:pPr>
            <a:r>
              <a:rPr lang="zh-CN" altLang="en-US" sz="1200"/>
              <a:t>数据地图</a:t>
            </a:r>
            <a:endParaRPr lang="zh-CN" altLang="en-US" sz="1200" dirty="0"/>
          </a:p>
        </p:txBody>
      </p:sp>
      <p:sp>
        <p:nvSpPr>
          <p:cNvPr id="12" name="右箭头 11"/>
          <p:cNvSpPr/>
          <p:nvPr/>
        </p:nvSpPr>
        <p:spPr>
          <a:xfrm>
            <a:off x="1250568" y="4346644"/>
            <a:ext cx="175905" cy="101270"/>
          </a:xfrm>
          <a:prstGeom prst="rightArrow">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grpSp>
        <p:nvGrpSpPr>
          <p:cNvPr id="13" name="组合 12"/>
          <p:cNvGrpSpPr/>
          <p:nvPr/>
        </p:nvGrpSpPr>
        <p:grpSpPr>
          <a:xfrm>
            <a:off x="1283173" y="2312766"/>
            <a:ext cx="5985872" cy="424478"/>
            <a:chOff x="1219533" y="1989240"/>
            <a:chExt cx="3675119" cy="301796"/>
          </a:xfrm>
        </p:grpSpPr>
        <p:sp>
          <p:nvSpPr>
            <p:cNvPr id="14" name="Rectangle 93"/>
            <p:cNvSpPr/>
            <p:nvPr/>
          </p:nvSpPr>
          <p:spPr bwMode="auto">
            <a:xfrm>
              <a:off x="1219533" y="1989240"/>
              <a:ext cx="660081" cy="301796"/>
            </a:xfrm>
            <a:prstGeom prst="rect">
              <a:avLst/>
            </a:prstGeom>
            <a:noFill/>
            <a:ln w="3175">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1961" tIns="71961" rIns="71961" bIns="71961" numCol="1" spcCol="0" rtlCol="0" fromWordArt="0" anchor="ctr" anchorCtr="0" forceAA="0" compatLnSpc="1">
              <a:noAutofit/>
            </a:bodyPr>
            <a:lstStyle/>
            <a:p>
              <a:pPr algn="ctr" defTabSz="862965">
                <a:lnSpc>
                  <a:spcPct val="90000"/>
                </a:lnSpc>
              </a:pPr>
              <a:r>
                <a:rPr lang="zh-CN" altLang="en-US" sz="1165" dirty="0">
                  <a:solidFill>
                    <a:schemeClr val="tx1"/>
                  </a:solidFill>
                </a:rPr>
                <a:t>智能辅助治理</a:t>
              </a:r>
              <a:endParaRPr lang="en-US" sz="1165" dirty="0">
                <a:solidFill>
                  <a:schemeClr val="tx1"/>
                </a:solidFill>
              </a:endParaRPr>
            </a:p>
          </p:txBody>
        </p:sp>
        <p:sp>
          <p:nvSpPr>
            <p:cNvPr id="15" name="Rectangle 93"/>
            <p:cNvSpPr/>
            <p:nvPr/>
          </p:nvSpPr>
          <p:spPr bwMode="auto">
            <a:xfrm>
              <a:off x="2229388" y="1989240"/>
              <a:ext cx="696954" cy="301796"/>
            </a:xfrm>
            <a:prstGeom prst="rect">
              <a:avLst/>
            </a:prstGeom>
            <a:noFill/>
            <a:ln w="3175">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1961" tIns="71961" rIns="71961" bIns="71961" numCol="1" spcCol="0" rtlCol="0" fromWordArt="0" anchor="ctr" anchorCtr="0" forceAA="0" compatLnSpc="1">
              <a:noAutofit/>
            </a:bodyPr>
            <a:lstStyle/>
            <a:p>
              <a:pPr algn="ctr" defTabSz="862965">
                <a:lnSpc>
                  <a:spcPct val="90000"/>
                </a:lnSpc>
              </a:pPr>
              <a:r>
                <a:rPr lang="zh-CN" altLang="en-US" sz="1165" dirty="0">
                  <a:solidFill>
                    <a:schemeClr val="tx1"/>
                  </a:solidFill>
                </a:rPr>
                <a:t>数据质量报告</a:t>
              </a:r>
              <a:endParaRPr lang="en-US" sz="1165" dirty="0">
                <a:solidFill>
                  <a:schemeClr val="tx1"/>
                </a:solidFill>
              </a:endParaRPr>
            </a:p>
          </p:txBody>
        </p:sp>
        <p:sp>
          <p:nvSpPr>
            <p:cNvPr id="16" name="Rectangle 93"/>
            <p:cNvSpPr/>
            <p:nvPr/>
          </p:nvSpPr>
          <p:spPr bwMode="auto">
            <a:xfrm>
              <a:off x="3242788" y="1989240"/>
              <a:ext cx="720156" cy="301796"/>
            </a:xfrm>
            <a:prstGeom prst="rect">
              <a:avLst/>
            </a:prstGeom>
            <a:noFill/>
            <a:ln w="3175">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1961" tIns="71961" rIns="71961" bIns="71961" numCol="1" spcCol="0" rtlCol="0" fromWordArt="0" anchor="ctr" anchorCtr="0" forceAA="0" compatLnSpc="1">
              <a:noAutofit/>
            </a:bodyPr>
            <a:lstStyle/>
            <a:p>
              <a:pPr algn="ctr" defTabSz="862965">
                <a:lnSpc>
                  <a:spcPct val="90000"/>
                </a:lnSpc>
              </a:pPr>
              <a:r>
                <a:rPr lang="zh-CN" altLang="en-US" sz="1165" dirty="0">
                  <a:solidFill>
                    <a:schemeClr val="tx1"/>
                  </a:solidFill>
                </a:rPr>
                <a:t>数据资产地图</a:t>
              </a:r>
              <a:endParaRPr lang="en-US" sz="1165" dirty="0">
                <a:solidFill>
                  <a:schemeClr val="tx1"/>
                </a:solidFill>
              </a:endParaRPr>
            </a:p>
          </p:txBody>
        </p:sp>
        <p:sp>
          <p:nvSpPr>
            <p:cNvPr id="17" name="Rectangle 93"/>
            <p:cNvSpPr/>
            <p:nvPr/>
          </p:nvSpPr>
          <p:spPr bwMode="auto">
            <a:xfrm>
              <a:off x="4315549" y="1989240"/>
              <a:ext cx="579103" cy="301796"/>
            </a:xfrm>
            <a:prstGeom prst="rect">
              <a:avLst/>
            </a:prstGeom>
            <a:noFill/>
            <a:ln w="3175">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1961" tIns="71961" rIns="71961" bIns="71961" numCol="1" spcCol="0" rtlCol="0" fromWordArt="0" anchor="ctr" anchorCtr="0" forceAA="0" compatLnSpc="1">
              <a:noAutofit/>
            </a:bodyPr>
            <a:lstStyle/>
            <a:p>
              <a:pPr algn="ctr" defTabSz="862965">
                <a:lnSpc>
                  <a:spcPct val="90000"/>
                </a:lnSpc>
              </a:pPr>
              <a:r>
                <a:rPr lang="zh-CN" altLang="en-US" sz="1165" dirty="0">
                  <a:solidFill>
                    <a:schemeClr val="tx1"/>
                  </a:solidFill>
                </a:rPr>
                <a:t>全链路血缘</a:t>
              </a:r>
              <a:endParaRPr lang="en-US" sz="1165" dirty="0">
                <a:solidFill>
                  <a:schemeClr val="tx1"/>
                </a:solidFill>
              </a:endParaRPr>
            </a:p>
          </p:txBody>
        </p:sp>
      </p:grpSp>
      <p:sp>
        <p:nvSpPr>
          <p:cNvPr id="18" name="圆角矩形 16"/>
          <p:cNvSpPr/>
          <p:nvPr/>
        </p:nvSpPr>
        <p:spPr bwMode="auto">
          <a:xfrm>
            <a:off x="1025909" y="5202071"/>
            <a:ext cx="6568069" cy="891601"/>
          </a:xfrm>
          <a:prstGeom prst="roundRect">
            <a:avLst>
              <a:gd name="adj" fmla="val 9740"/>
            </a:avLst>
          </a:prstGeom>
          <a:noFill/>
          <a:ln>
            <a:solidFill>
              <a:srgbClr val="0070C0"/>
            </a:solidFill>
            <a:prstDash val="sysDot"/>
          </a:ln>
        </p:spPr>
        <p:txBody>
          <a:bodyPr wrap="square" lIns="179945" tIns="0" rIns="179945" bIns="0" rtlCol="0" anchor="t" anchorCtr="0">
            <a:noAutofit/>
          </a:bodyPr>
          <a:lstStyle/>
          <a:p>
            <a:pPr algn="ctr" fontAlgn="base">
              <a:spcBef>
                <a:spcPct val="0"/>
              </a:spcBef>
              <a:spcAft>
                <a:spcPct val="0"/>
              </a:spcAft>
            </a:pPr>
            <a:r>
              <a:rPr lang="en-US" altLang="zh-CN" sz="1200" dirty="0"/>
              <a:t>EI</a:t>
            </a:r>
            <a:r>
              <a:rPr lang="zh-CN" altLang="en-US" sz="1200" dirty="0"/>
              <a:t>基础云服务</a:t>
            </a:r>
            <a:endParaRPr lang="zh-CN" altLang="en-US" sz="1200" dirty="0"/>
          </a:p>
        </p:txBody>
      </p:sp>
      <p:sp>
        <p:nvSpPr>
          <p:cNvPr id="19" name="右箭头 18"/>
          <p:cNvSpPr/>
          <p:nvPr/>
        </p:nvSpPr>
        <p:spPr>
          <a:xfrm>
            <a:off x="7325842" y="4483506"/>
            <a:ext cx="175905" cy="101270"/>
          </a:xfrm>
          <a:prstGeom prst="rightArrow">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20" name="文本框 19"/>
          <p:cNvSpPr txBox="1"/>
          <p:nvPr/>
        </p:nvSpPr>
        <p:spPr>
          <a:xfrm>
            <a:off x="8476025" y="2407747"/>
            <a:ext cx="1584787" cy="305544"/>
          </a:xfrm>
          <a:prstGeom prst="rect">
            <a:avLst/>
          </a:prstGeom>
          <a:noFill/>
        </p:spPr>
        <p:txBody>
          <a:bodyPr wrap="square" rtlCol="0" anchor="ctr">
            <a:noAutofit/>
          </a:bodyPr>
          <a:lstStyle/>
          <a:p>
            <a:pPr algn="ctr"/>
            <a:r>
              <a:rPr lang="zh-CN" altLang="en-US" sz="2000" b="1" dirty="0"/>
              <a:t>产品优势</a:t>
            </a:r>
            <a:endParaRPr lang="zh-CN" altLang="en-US" sz="2000" b="1" dirty="0"/>
          </a:p>
        </p:txBody>
      </p:sp>
      <p:sp>
        <p:nvSpPr>
          <p:cNvPr id="21" name="文本框 20"/>
          <p:cNvSpPr txBox="1"/>
          <p:nvPr/>
        </p:nvSpPr>
        <p:spPr>
          <a:xfrm>
            <a:off x="8551754" y="5275177"/>
            <a:ext cx="2077942" cy="747285"/>
          </a:xfrm>
          <a:prstGeom prst="rect">
            <a:avLst/>
          </a:prstGeom>
          <a:noFill/>
        </p:spPr>
        <p:txBody>
          <a:bodyPr wrap="square" rtlCol="0">
            <a:spAutoFit/>
          </a:bodyPr>
          <a:lstStyle/>
          <a:p>
            <a:r>
              <a:rPr lang="zh-CN" altLang="en-US" sz="1060" dirty="0"/>
              <a:t>智能辅助治理：借助</a:t>
            </a:r>
            <a:r>
              <a:rPr lang="zh-CN" altLang="en-US" sz="1600" b="1" dirty="0"/>
              <a:t>人工智能</a:t>
            </a:r>
            <a:r>
              <a:rPr lang="zh-CN" altLang="en-US" sz="1200" dirty="0"/>
              <a:t>、</a:t>
            </a:r>
            <a:r>
              <a:rPr lang="zh-CN" altLang="en-US" sz="1600" b="1" dirty="0"/>
              <a:t>机器学习</a:t>
            </a:r>
            <a:r>
              <a:rPr lang="zh-CN" altLang="en-US" sz="1060" dirty="0"/>
              <a:t>，降低数据治理的手动工作量</a:t>
            </a:r>
            <a:endParaRPr lang="zh-CN" altLang="en-US" sz="1060" b="1" dirty="0"/>
          </a:p>
        </p:txBody>
      </p:sp>
      <p:sp>
        <p:nvSpPr>
          <p:cNvPr id="22" name="文本框 21"/>
          <p:cNvSpPr txBox="1"/>
          <p:nvPr/>
        </p:nvSpPr>
        <p:spPr>
          <a:xfrm>
            <a:off x="8551756" y="4183083"/>
            <a:ext cx="2231476" cy="501160"/>
          </a:xfrm>
          <a:prstGeom prst="rect">
            <a:avLst/>
          </a:prstGeom>
          <a:noFill/>
        </p:spPr>
        <p:txBody>
          <a:bodyPr wrap="square" rtlCol="0">
            <a:spAutoFit/>
          </a:bodyPr>
          <a:lstStyle/>
          <a:p>
            <a:r>
              <a:rPr lang="zh-CN" altLang="en-US" sz="1060" dirty="0"/>
              <a:t>数据底座丰富：基于</a:t>
            </a:r>
            <a:r>
              <a:rPr lang="zh-CN" altLang="en-US" sz="1600" b="1" dirty="0"/>
              <a:t>多种</a:t>
            </a:r>
            <a:r>
              <a:rPr lang="zh-CN" altLang="en-US" sz="1060" dirty="0"/>
              <a:t>大数据平台进行治理，满足多种数仓需求</a:t>
            </a:r>
            <a:endParaRPr lang="en-US" altLang="zh-CN" sz="1060" dirty="0"/>
          </a:p>
        </p:txBody>
      </p:sp>
      <p:sp>
        <p:nvSpPr>
          <p:cNvPr id="23" name="文本框 22"/>
          <p:cNvSpPr txBox="1"/>
          <p:nvPr/>
        </p:nvSpPr>
        <p:spPr>
          <a:xfrm>
            <a:off x="8629813" y="3009241"/>
            <a:ext cx="2169156" cy="663897"/>
          </a:xfrm>
          <a:prstGeom prst="rect">
            <a:avLst/>
          </a:prstGeom>
          <a:noFill/>
        </p:spPr>
        <p:txBody>
          <a:bodyPr wrap="square" rtlCol="0">
            <a:spAutoFit/>
          </a:bodyPr>
          <a:lstStyle/>
          <a:p>
            <a:r>
              <a:rPr lang="zh-CN" altLang="en-US" sz="1060" dirty="0"/>
              <a:t>一站式治理平台：</a:t>
            </a:r>
            <a:r>
              <a:rPr lang="zh-CN" altLang="en-US" sz="1600" b="1" dirty="0"/>
              <a:t>一站式</a:t>
            </a:r>
            <a:r>
              <a:rPr lang="zh-CN" altLang="en-US" sz="1060" dirty="0"/>
              <a:t>元数据管理、数据标准管理、数据质量管理、数据安全管理等</a:t>
            </a:r>
            <a:endParaRPr lang="zh-CN" altLang="en-US" sz="1060" dirty="0"/>
          </a:p>
        </p:txBody>
      </p:sp>
      <p:cxnSp>
        <p:nvCxnSpPr>
          <p:cNvPr id="24" name="直接箭头连接符 23"/>
          <p:cNvCxnSpPr/>
          <p:nvPr/>
        </p:nvCxnSpPr>
        <p:spPr>
          <a:xfrm>
            <a:off x="2238561" y="4278943"/>
            <a:ext cx="575067" cy="0"/>
          </a:xfrm>
          <a:prstGeom prst="straightConnector1">
            <a:avLst/>
          </a:prstGeom>
          <a:ln w="6350">
            <a:solidFill>
              <a:schemeClr val="tx2"/>
            </a:solidFill>
            <a:prstDash val="dash"/>
            <a:headEnd w="med" len="med"/>
            <a:tailEnd type="triangle" w="med" len="sm"/>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a:off x="3987120" y="4278943"/>
            <a:ext cx="575067" cy="0"/>
          </a:xfrm>
          <a:prstGeom prst="straightConnector1">
            <a:avLst/>
          </a:prstGeom>
          <a:ln w="6350">
            <a:solidFill>
              <a:schemeClr val="tx2"/>
            </a:solidFill>
            <a:prstDash val="dash"/>
            <a:headEnd w="med" len="med"/>
            <a:tailEnd type="triangle" w="med" len="sm"/>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a:off x="5751522" y="4278943"/>
            <a:ext cx="575067" cy="0"/>
          </a:xfrm>
          <a:prstGeom prst="straightConnector1">
            <a:avLst/>
          </a:prstGeom>
          <a:ln w="6350">
            <a:solidFill>
              <a:schemeClr val="tx2"/>
            </a:solidFill>
            <a:prstDash val="dash"/>
            <a:headEnd w="med" len="med"/>
            <a:tailEnd type="triangle" w="med" len="sm"/>
          </a:ln>
        </p:spPr>
        <p:style>
          <a:lnRef idx="1">
            <a:schemeClr val="accent1"/>
          </a:lnRef>
          <a:fillRef idx="0">
            <a:schemeClr val="accent1"/>
          </a:fillRef>
          <a:effectRef idx="0">
            <a:schemeClr val="accent1"/>
          </a:effectRef>
          <a:fontRef idx="minor">
            <a:schemeClr val="tx1"/>
          </a:fontRef>
        </p:style>
      </p:cxnSp>
      <p:sp>
        <p:nvSpPr>
          <p:cNvPr id="27" name="圆角矩形 26"/>
          <p:cNvSpPr/>
          <p:nvPr/>
        </p:nvSpPr>
        <p:spPr>
          <a:xfrm>
            <a:off x="1117268" y="3395099"/>
            <a:ext cx="977218" cy="405076"/>
          </a:xfrm>
          <a:prstGeom prst="roundRect">
            <a:avLst/>
          </a:prstGeom>
          <a:solidFill>
            <a:srgbClr val="37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060" dirty="0">
                <a:solidFill>
                  <a:schemeClr val="tx1"/>
                </a:solidFill>
              </a:rPr>
              <a:t>元数据管理</a:t>
            </a:r>
            <a:endParaRPr lang="en-US" altLang="zh-CN" sz="1060" dirty="0">
              <a:solidFill>
                <a:schemeClr val="tx1"/>
              </a:solidFill>
            </a:endParaRPr>
          </a:p>
        </p:txBody>
      </p:sp>
      <p:sp>
        <p:nvSpPr>
          <p:cNvPr id="28" name="圆角矩形 27"/>
          <p:cNvSpPr/>
          <p:nvPr/>
        </p:nvSpPr>
        <p:spPr>
          <a:xfrm>
            <a:off x="2201316" y="3379684"/>
            <a:ext cx="977218" cy="405076"/>
          </a:xfrm>
          <a:prstGeom prst="roundRect">
            <a:avLst/>
          </a:prstGeom>
          <a:solidFill>
            <a:srgbClr val="37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060" dirty="0">
                <a:solidFill>
                  <a:schemeClr val="tx1"/>
                </a:solidFill>
              </a:rPr>
              <a:t>数据标准</a:t>
            </a:r>
            <a:endParaRPr lang="en-US" altLang="zh-CN" sz="1060" dirty="0">
              <a:solidFill>
                <a:schemeClr val="tx1"/>
              </a:solidFill>
            </a:endParaRPr>
          </a:p>
        </p:txBody>
      </p:sp>
      <p:sp>
        <p:nvSpPr>
          <p:cNvPr id="29" name="圆角矩形 28"/>
          <p:cNvSpPr/>
          <p:nvPr/>
        </p:nvSpPr>
        <p:spPr>
          <a:xfrm>
            <a:off x="3285367" y="3378311"/>
            <a:ext cx="977218" cy="405076"/>
          </a:xfrm>
          <a:prstGeom prst="roundRect">
            <a:avLst/>
          </a:prstGeom>
          <a:solidFill>
            <a:srgbClr val="37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060" dirty="0">
                <a:solidFill>
                  <a:schemeClr val="tx1"/>
                </a:solidFill>
              </a:rPr>
              <a:t>数据质量</a:t>
            </a:r>
            <a:endParaRPr lang="en-US" altLang="zh-CN" sz="1060" dirty="0">
              <a:solidFill>
                <a:schemeClr val="tx1"/>
              </a:solidFill>
            </a:endParaRPr>
          </a:p>
        </p:txBody>
      </p:sp>
      <p:sp>
        <p:nvSpPr>
          <p:cNvPr id="30" name="圆角矩形 29"/>
          <p:cNvSpPr/>
          <p:nvPr/>
        </p:nvSpPr>
        <p:spPr>
          <a:xfrm>
            <a:off x="4369415" y="3366500"/>
            <a:ext cx="977218" cy="405076"/>
          </a:xfrm>
          <a:prstGeom prst="roundRect">
            <a:avLst/>
          </a:prstGeom>
          <a:solidFill>
            <a:srgbClr val="37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060" dirty="0">
                <a:solidFill>
                  <a:schemeClr val="tx1"/>
                </a:solidFill>
              </a:rPr>
              <a:t>数据安全</a:t>
            </a:r>
            <a:endParaRPr lang="en-US" altLang="zh-CN" sz="1060" dirty="0">
              <a:solidFill>
                <a:schemeClr val="tx1"/>
              </a:solidFill>
            </a:endParaRPr>
          </a:p>
        </p:txBody>
      </p:sp>
      <p:sp>
        <p:nvSpPr>
          <p:cNvPr id="31" name="圆角矩形 30"/>
          <p:cNvSpPr/>
          <p:nvPr/>
        </p:nvSpPr>
        <p:spPr>
          <a:xfrm>
            <a:off x="5453464" y="3367270"/>
            <a:ext cx="977218" cy="405076"/>
          </a:xfrm>
          <a:prstGeom prst="roundRect">
            <a:avLst/>
          </a:prstGeom>
          <a:solidFill>
            <a:srgbClr val="37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060" dirty="0">
                <a:solidFill>
                  <a:schemeClr val="tx1"/>
                </a:solidFill>
              </a:rPr>
              <a:t>数据生命周期管理</a:t>
            </a:r>
            <a:endParaRPr lang="en-US" altLang="zh-CN" sz="1060" dirty="0">
              <a:solidFill>
                <a:schemeClr val="tx1"/>
              </a:solidFill>
            </a:endParaRPr>
          </a:p>
        </p:txBody>
      </p:sp>
      <p:sp>
        <p:nvSpPr>
          <p:cNvPr id="32" name="圆角矩形 31"/>
          <p:cNvSpPr/>
          <p:nvPr/>
        </p:nvSpPr>
        <p:spPr>
          <a:xfrm>
            <a:off x="6537517" y="3339816"/>
            <a:ext cx="977218" cy="405076"/>
          </a:xfrm>
          <a:prstGeom prst="roundRect">
            <a:avLst/>
          </a:prstGeom>
          <a:solidFill>
            <a:srgbClr val="37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060" dirty="0">
                <a:solidFill>
                  <a:schemeClr val="tx1"/>
                </a:solidFill>
              </a:rPr>
              <a:t>数据地图</a:t>
            </a:r>
            <a:endParaRPr lang="en-US" altLang="zh-CN" sz="1060" dirty="0">
              <a:solidFill>
                <a:schemeClr val="tx1"/>
              </a:solidFill>
            </a:endParaRPr>
          </a:p>
        </p:txBody>
      </p:sp>
      <p:sp>
        <p:nvSpPr>
          <p:cNvPr id="33" name="菱形 32"/>
          <p:cNvSpPr/>
          <p:nvPr/>
        </p:nvSpPr>
        <p:spPr>
          <a:xfrm>
            <a:off x="2774993" y="2432311"/>
            <a:ext cx="138181" cy="138181"/>
          </a:xfrm>
          <a:prstGeom prst="diamond">
            <a:avLst/>
          </a:prstGeom>
          <a:solidFill>
            <a:srgbClr val="37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540">
              <a:solidFill>
                <a:schemeClr val="tx1"/>
              </a:solidFill>
            </a:endParaRPr>
          </a:p>
        </p:txBody>
      </p:sp>
      <p:sp>
        <p:nvSpPr>
          <p:cNvPr id="34" name="菱形 33"/>
          <p:cNvSpPr/>
          <p:nvPr/>
        </p:nvSpPr>
        <p:spPr>
          <a:xfrm>
            <a:off x="4424546" y="2432311"/>
            <a:ext cx="138181" cy="138181"/>
          </a:xfrm>
          <a:prstGeom prst="diamond">
            <a:avLst/>
          </a:prstGeom>
          <a:solidFill>
            <a:srgbClr val="37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540">
              <a:solidFill>
                <a:schemeClr val="tx1"/>
              </a:solidFill>
            </a:endParaRPr>
          </a:p>
        </p:txBody>
      </p:sp>
      <p:sp>
        <p:nvSpPr>
          <p:cNvPr id="35" name="菱形 34"/>
          <p:cNvSpPr/>
          <p:nvPr/>
        </p:nvSpPr>
        <p:spPr>
          <a:xfrm>
            <a:off x="6195876" y="2432311"/>
            <a:ext cx="138181" cy="138181"/>
          </a:xfrm>
          <a:prstGeom prst="diamond">
            <a:avLst/>
          </a:prstGeom>
          <a:solidFill>
            <a:srgbClr val="37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540">
              <a:solidFill>
                <a:schemeClr val="tx1"/>
              </a:solidFill>
            </a:endParaRPr>
          </a:p>
        </p:txBody>
      </p:sp>
      <p:sp>
        <p:nvSpPr>
          <p:cNvPr id="36" name="菱形 35"/>
          <p:cNvSpPr/>
          <p:nvPr/>
        </p:nvSpPr>
        <p:spPr>
          <a:xfrm>
            <a:off x="1143472" y="2432309"/>
            <a:ext cx="139953" cy="139953"/>
          </a:xfrm>
          <a:prstGeom prst="diamond">
            <a:avLst/>
          </a:prstGeom>
          <a:solidFill>
            <a:srgbClr val="37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540">
              <a:solidFill>
                <a:schemeClr val="tx1"/>
              </a:solidFill>
            </a:endParaRPr>
          </a:p>
        </p:txBody>
      </p:sp>
      <p:sp>
        <p:nvSpPr>
          <p:cNvPr id="37" name="圆角矩形 36"/>
          <p:cNvSpPr/>
          <p:nvPr/>
        </p:nvSpPr>
        <p:spPr>
          <a:xfrm>
            <a:off x="1151808" y="5538524"/>
            <a:ext cx="677464" cy="405076"/>
          </a:xfrm>
          <a:prstGeom prst="roundRect">
            <a:avLst/>
          </a:prstGeom>
          <a:solidFill>
            <a:srgbClr val="1C55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1060" dirty="0">
                <a:solidFill>
                  <a:srgbClr val="FFFF00"/>
                </a:solidFill>
              </a:rPr>
              <a:t>MRS</a:t>
            </a:r>
            <a:endParaRPr lang="en-US" altLang="zh-CN" sz="1060" dirty="0">
              <a:solidFill>
                <a:srgbClr val="FFFF00"/>
              </a:solidFill>
            </a:endParaRPr>
          </a:p>
        </p:txBody>
      </p:sp>
      <p:sp>
        <p:nvSpPr>
          <p:cNvPr id="38" name="圆角矩形 37"/>
          <p:cNvSpPr/>
          <p:nvPr/>
        </p:nvSpPr>
        <p:spPr>
          <a:xfrm>
            <a:off x="2557506" y="5538524"/>
            <a:ext cx="677464" cy="405076"/>
          </a:xfrm>
          <a:prstGeom prst="roundRect">
            <a:avLst/>
          </a:prstGeom>
          <a:solidFill>
            <a:srgbClr val="1C55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1060" dirty="0">
                <a:solidFill>
                  <a:srgbClr val="FFFF00"/>
                </a:solidFill>
              </a:rPr>
              <a:t>DWS</a:t>
            </a:r>
            <a:endParaRPr lang="en-US" altLang="zh-CN" sz="1060" dirty="0">
              <a:solidFill>
                <a:srgbClr val="FFFF00"/>
              </a:solidFill>
            </a:endParaRPr>
          </a:p>
        </p:txBody>
      </p:sp>
      <p:sp>
        <p:nvSpPr>
          <p:cNvPr id="39" name="圆角矩形 38"/>
          <p:cNvSpPr/>
          <p:nvPr/>
        </p:nvSpPr>
        <p:spPr>
          <a:xfrm>
            <a:off x="4080779" y="5569430"/>
            <a:ext cx="677464" cy="405076"/>
          </a:xfrm>
          <a:prstGeom prst="roundRect">
            <a:avLst/>
          </a:prstGeom>
          <a:solidFill>
            <a:srgbClr val="1C55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1060" dirty="0">
                <a:solidFill>
                  <a:srgbClr val="FFFF00"/>
                </a:solidFill>
              </a:rPr>
              <a:t>DLI</a:t>
            </a:r>
            <a:endParaRPr lang="en-US" altLang="zh-CN" sz="1060" dirty="0">
              <a:solidFill>
                <a:srgbClr val="FFFF00"/>
              </a:solidFill>
            </a:endParaRPr>
          </a:p>
        </p:txBody>
      </p:sp>
      <p:sp>
        <p:nvSpPr>
          <p:cNvPr id="41" name="圆角矩形 40"/>
          <p:cNvSpPr/>
          <p:nvPr/>
        </p:nvSpPr>
        <p:spPr>
          <a:xfrm>
            <a:off x="5580219" y="5537921"/>
            <a:ext cx="677464" cy="405076"/>
          </a:xfrm>
          <a:prstGeom prst="roundRect">
            <a:avLst/>
          </a:prstGeom>
          <a:solidFill>
            <a:srgbClr val="1C55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1060" dirty="0">
                <a:solidFill>
                  <a:srgbClr val="FFFF00"/>
                </a:solidFill>
              </a:rPr>
              <a:t>CSS</a:t>
            </a:r>
            <a:endParaRPr lang="en-US" altLang="zh-CN" sz="1060" dirty="0">
              <a:solidFill>
                <a:srgbClr val="FFFF00"/>
              </a:solidFill>
            </a:endParaRPr>
          </a:p>
        </p:txBody>
      </p:sp>
      <p:sp>
        <p:nvSpPr>
          <p:cNvPr id="44" name="圆角矩形 43"/>
          <p:cNvSpPr/>
          <p:nvPr/>
        </p:nvSpPr>
        <p:spPr>
          <a:xfrm>
            <a:off x="6822418" y="5538524"/>
            <a:ext cx="677464" cy="405076"/>
          </a:xfrm>
          <a:prstGeom prst="roundRect">
            <a:avLst/>
          </a:prstGeom>
          <a:solidFill>
            <a:srgbClr val="1C55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1060" dirty="0">
                <a:solidFill>
                  <a:srgbClr val="FFFF00"/>
                </a:solidFill>
              </a:rPr>
              <a:t>……</a:t>
            </a:r>
            <a:endParaRPr lang="en-US" altLang="zh-CN" sz="1060" dirty="0">
              <a:solidFill>
                <a:srgbClr val="FFFF00"/>
              </a:solidFill>
            </a:endParaRPr>
          </a:p>
        </p:txBody>
      </p:sp>
      <p:pic>
        <p:nvPicPr>
          <p:cNvPr id="45" name="图片 44"/>
          <p:cNvPicPr>
            <a:picLocks noChangeAspect="1"/>
          </p:cNvPicPr>
          <p:nvPr/>
        </p:nvPicPr>
        <p:blipFill>
          <a:blip r:embed="rId2" cstate="email"/>
          <a:stretch>
            <a:fillRect/>
          </a:stretch>
        </p:blipFill>
        <p:spPr>
          <a:xfrm>
            <a:off x="7575600" y="5172653"/>
            <a:ext cx="1049649" cy="959847"/>
          </a:xfrm>
          <a:prstGeom prst="rect">
            <a:avLst/>
          </a:prstGeom>
          <a:ln>
            <a:noFill/>
          </a:ln>
          <a:effectLst>
            <a:softEdge rad="112500"/>
          </a:effectLst>
        </p:spPr>
      </p:pic>
      <p:pic>
        <p:nvPicPr>
          <p:cNvPr id="46" name="图片 45"/>
          <p:cNvPicPr>
            <a:picLocks noChangeAspect="1"/>
          </p:cNvPicPr>
          <p:nvPr/>
        </p:nvPicPr>
        <p:blipFill>
          <a:blip r:embed="rId3" cstate="email"/>
          <a:stretch>
            <a:fillRect/>
          </a:stretch>
        </p:blipFill>
        <p:spPr>
          <a:xfrm>
            <a:off x="7585207" y="4114450"/>
            <a:ext cx="995680" cy="863226"/>
          </a:xfrm>
          <a:prstGeom prst="rect">
            <a:avLst/>
          </a:prstGeom>
          <a:ln>
            <a:noFill/>
          </a:ln>
          <a:effectLst>
            <a:softEdge rad="112500"/>
          </a:effectLst>
        </p:spPr>
      </p:pic>
      <p:pic>
        <p:nvPicPr>
          <p:cNvPr id="47" name="图片 46"/>
          <p:cNvPicPr>
            <a:picLocks noChangeAspect="1"/>
          </p:cNvPicPr>
          <p:nvPr/>
        </p:nvPicPr>
        <p:blipFill>
          <a:blip r:embed="rId4" cstate="email"/>
          <a:stretch>
            <a:fillRect/>
          </a:stretch>
        </p:blipFill>
        <p:spPr>
          <a:xfrm>
            <a:off x="7580163" y="2945150"/>
            <a:ext cx="1049649" cy="959847"/>
          </a:xfrm>
          <a:prstGeom prst="rect">
            <a:avLst/>
          </a:prstGeom>
          <a:ln>
            <a:noFill/>
          </a:ln>
          <a:effectLst>
            <a:softEdge rad="112500"/>
          </a:effectLst>
        </p:spPr>
      </p:pic>
      <p:sp>
        <p:nvSpPr>
          <p:cNvPr id="2" name="标题 1"/>
          <p:cNvSpPr>
            <a:spLocks noGrp="1"/>
          </p:cNvSpPr>
          <p:nvPr>
            <p:ph type="title"/>
          </p:nvPr>
        </p:nvSpPr>
        <p:spPr/>
        <p:txBody>
          <a:bodyPr/>
          <a:lstStyle/>
          <a:p>
            <a:r>
              <a:rPr lang="en-US" altLang="zh-CN" dirty="0" smtClean="0"/>
              <a:t>DAYU </a:t>
            </a:r>
            <a:r>
              <a:rPr lang="en-US" altLang="zh-CN" dirty="0"/>
              <a:t>-DLG</a:t>
            </a:r>
            <a:r>
              <a:rPr lang="zh-CN" altLang="en-US" dirty="0" smtClean="0"/>
              <a:t>服务</a:t>
            </a:r>
            <a:endParaRPr lang="zh-CN" altLang="en-US" dirty="0"/>
          </a:p>
        </p:txBody>
      </p:sp>
      <p:sp>
        <p:nvSpPr>
          <p:cNvPr id="49" name="文本占位符 2"/>
          <p:cNvSpPr txBox="1"/>
          <p:nvPr/>
        </p:nvSpPr>
        <p:spPr>
          <a:xfrm>
            <a:off x="963537" y="1204178"/>
            <a:ext cx="10032601" cy="1571625"/>
          </a:xfrm>
          <a:prstGeom prst="rect">
            <a:avLst/>
          </a:prstGeom>
        </p:spPr>
        <p:txBody>
          <a:bodyPr/>
          <a:lstStyle>
            <a:lvl1pPr marL="301625" indent="-301625" algn="l" defTabSz="801370" rtl="0" eaLnBrk="1" fontAlgn="base" hangingPunct="1">
              <a:lnSpc>
                <a:spcPct val="140000"/>
              </a:lnSpc>
              <a:spcBef>
                <a:spcPct val="30000"/>
              </a:spcBef>
              <a:spcAft>
                <a:spcPct val="0"/>
              </a:spcAft>
              <a:buClr>
                <a:schemeClr val="bg1">
                  <a:lumMod val="50000"/>
                </a:schemeClr>
              </a:buClr>
              <a:buSzPct val="60000"/>
              <a:buFont typeface="Huawei Sans" panose="05000000000000000000" pitchFamily="2" charset="2"/>
              <a:buChar char="l"/>
              <a:defRPr sz="2200">
                <a:solidFill>
                  <a:schemeClr val="tx1"/>
                </a:solidFill>
                <a:latin typeface="+mn-lt"/>
                <a:ea typeface="+mn-ea"/>
                <a:cs typeface="+mn-cs"/>
              </a:defRPr>
            </a:lvl1pPr>
            <a:lvl2pPr marL="654050" indent="-252730" algn="l" defTabSz="801370" rtl="0" eaLnBrk="1" fontAlgn="base" hangingPunct="1">
              <a:lnSpc>
                <a:spcPct val="140000"/>
              </a:lnSpc>
              <a:spcBef>
                <a:spcPct val="30000"/>
              </a:spcBef>
              <a:spcAft>
                <a:spcPct val="0"/>
              </a:spcAft>
              <a:buClr>
                <a:schemeClr val="tx1"/>
              </a:buClr>
              <a:buSzPct val="50000"/>
              <a:buFont typeface="Huawei Sans" panose="05000000000000000000" pitchFamily="2" charset="2"/>
              <a:buChar char="p"/>
              <a:defRPr sz="2000">
                <a:solidFill>
                  <a:schemeClr val="tx1"/>
                </a:solidFill>
                <a:latin typeface="+mn-lt"/>
                <a:ea typeface="+mn-ea"/>
              </a:defRPr>
            </a:lvl2pPr>
            <a:lvl3pPr marL="1003300" indent="-201930" algn="l" defTabSz="801370" rtl="0" eaLnBrk="1" fontAlgn="base" hangingPunct="1">
              <a:lnSpc>
                <a:spcPct val="140000"/>
              </a:lnSpc>
              <a:spcBef>
                <a:spcPct val="30000"/>
              </a:spcBef>
              <a:spcAft>
                <a:spcPct val="0"/>
              </a:spcAft>
              <a:buSzPct val="50000"/>
              <a:buFont typeface="Huawei Sans" panose="05000000000000000000" pitchFamily="2" charset="2"/>
              <a:buChar char="n"/>
              <a:defRPr>
                <a:solidFill>
                  <a:schemeClr val="tx1"/>
                </a:solidFill>
                <a:latin typeface="FrutigerNext LT Light" pitchFamily="34" charset="0"/>
                <a:ea typeface="+mn-ea"/>
              </a:defRPr>
            </a:lvl3pPr>
            <a:lvl4pPr marL="1400175" indent="-198755" algn="l" defTabSz="801370" rtl="0" eaLnBrk="1" fontAlgn="base" hangingPunct="1">
              <a:lnSpc>
                <a:spcPct val="140000"/>
              </a:lnSpc>
              <a:spcBef>
                <a:spcPct val="30000"/>
              </a:spcBef>
              <a:spcAft>
                <a:spcPct val="0"/>
              </a:spcAft>
              <a:buChar char="–"/>
              <a:defRPr sz="1600">
                <a:solidFill>
                  <a:schemeClr val="tx1"/>
                </a:solidFill>
                <a:latin typeface="+mj-lt"/>
                <a:ea typeface="+mn-ea"/>
              </a:defRPr>
            </a:lvl4pPr>
            <a:lvl5pPr marL="1802130" indent="-201930" algn="l" defTabSz="801370"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330" indent="-201930" algn="l" defTabSz="801370"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530" indent="-201930" algn="l" defTabSz="801370"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730" indent="-201930" algn="l" defTabSz="801370"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930" indent="-201930" algn="l" defTabSz="801370"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a:buClrTx/>
              <a:defRPr/>
            </a:pPr>
            <a:r>
              <a:rPr lang="en-US" altLang="zh-CN" sz="1400" dirty="0" smtClean="0"/>
              <a:t>DAYU-DLG</a:t>
            </a:r>
            <a:r>
              <a:rPr lang="zh-CN" altLang="en-US" sz="1400" dirty="0" smtClean="0"/>
              <a:t>数据</a:t>
            </a:r>
            <a:r>
              <a:rPr lang="zh-CN" altLang="en-US" sz="1400" dirty="0"/>
              <a:t>底座支持各种</a:t>
            </a:r>
            <a:r>
              <a:rPr lang="en-US" altLang="zh-CN" sz="1400" dirty="0"/>
              <a:t>EI</a:t>
            </a:r>
            <a:r>
              <a:rPr lang="zh-CN" altLang="en-US" sz="1400" dirty="0"/>
              <a:t>大数据核心服务如</a:t>
            </a:r>
            <a:r>
              <a:rPr lang="en-US" altLang="zh-CN" sz="1400" dirty="0"/>
              <a:t>MRS</a:t>
            </a:r>
            <a:r>
              <a:rPr lang="zh-CN" altLang="en-US" sz="1400" dirty="0"/>
              <a:t>、</a:t>
            </a:r>
            <a:r>
              <a:rPr lang="en-US" altLang="zh-CN" sz="1400" dirty="0"/>
              <a:t>DWS</a:t>
            </a:r>
            <a:r>
              <a:rPr lang="zh-CN" altLang="en-US" sz="1400" dirty="0"/>
              <a:t>、</a:t>
            </a:r>
            <a:r>
              <a:rPr lang="en-US" altLang="zh-CN" sz="1400" dirty="0"/>
              <a:t>DLI</a:t>
            </a:r>
            <a:r>
              <a:rPr lang="zh-CN" altLang="en-US" sz="1400" dirty="0" smtClean="0"/>
              <a:t>等</a:t>
            </a:r>
            <a:endParaRPr lang="en-US" altLang="zh-CN" sz="1400" dirty="0" smtClean="0"/>
          </a:p>
          <a:p>
            <a:pPr>
              <a:buClrTx/>
              <a:defRPr/>
            </a:pPr>
            <a:r>
              <a:rPr lang="zh-CN" altLang="en-US" sz="1400" dirty="0" smtClean="0"/>
              <a:t>提供</a:t>
            </a:r>
            <a:r>
              <a:rPr lang="zh-CN" altLang="en-US" sz="1400" dirty="0"/>
              <a:t>了统一的元数据管理、数据的智能分析、管理和落地数仓标准和业务标准、数据质量智能监控和数据质量提升等</a:t>
            </a:r>
            <a:r>
              <a:rPr lang="zh-CN" altLang="en-US" sz="1400" dirty="0" smtClean="0"/>
              <a:t>功能</a:t>
            </a:r>
            <a:endParaRPr lang="zh-CN" altLang="en-US" sz="1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4"/>
          <p:cNvSpPr>
            <a:spLocks noGrp="1" noChangeArrowheads="1"/>
          </p:cNvSpPr>
          <p:nvPr>
            <p:ph sz="quarter" idx="10"/>
          </p:nvPr>
        </p:nvSpPr>
        <p:spPr/>
        <p:txBody>
          <a:bodyPr/>
          <a:lstStyle/>
          <a:p>
            <a:r>
              <a:rPr lang="zh-CN" altLang="en-US" sz="2000" dirty="0">
                <a:latin typeface="+mn-lt"/>
                <a:ea typeface="+mn-ea"/>
                <a:cs typeface="+mn-ea"/>
                <a:sym typeface="+mn-lt"/>
              </a:rPr>
              <a:t>本章介绍</a:t>
            </a:r>
            <a:r>
              <a:rPr lang="zh-CN" altLang="en-US" sz="2000" dirty="0" smtClean="0">
                <a:latin typeface="+mn-lt"/>
                <a:ea typeface="+mn-ea"/>
                <a:cs typeface="+mn-ea"/>
                <a:sym typeface="+mn-lt"/>
              </a:rPr>
              <a:t>了华为</a:t>
            </a:r>
            <a:r>
              <a:rPr lang="zh-CN" altLang="en-US" sz="2000" dirty="0" smtClean="0">
                <a:latin typeface="+mn-lt"/>
                <a:ea typeface="+mn-ea"/>
                <a:sym typeface="+mn-lt"/>
              </a:rPr>
              <a:t>大数据服务及</a:t>
            </a:r>
            <a:r>
              <a:rPr lang="zh-CN" altLang="en-US" sz="2000" dirty="0">
                <a:latin typeface="+mn-lt"/>
                <a:ea typeface="+mn-ea"/>
                <a:sym typeface="+mn-lt"/>
              </a:rPr>
              <a:t>数据中台</a:t>
            </a:r>
            <a:r>
              <a:rPr lang="zh-CN" altLang="en-US" sz="2000" dirty="0" smtClean="0">
                <a:latin typeface="+mn-lt"/>
                <a:ea typeface="+mn-ea"/>
                <a:sym typeface="+mn-lt"/>
              </a:rPr>
              <a:t>服务。</a:t>
            </a:r>
            <a:endParaRPr lang="en-US" altLang="zh-CN" sz="2000" dirty="0" smtClean="0">
              <a:latin typeface="+mn-lt"/>
              <a:ea typeface="+mn-ea"/>
              <a:sym typeface="+mn-lt"/>
            </a:endParaRPr>
          </a:p>
          <a:p>
            <a:r>
              <a:rPr lang="zh-CN" altLang="en-US" sz="2000" dirty="0">
                <a:latin typeface="+mn-lt"/>
                <a:ea typeface="+mn-ea"/>
              </a:rPr>
              <a:t>华为云</a:t>
            </a:r>
            <a:r>
              <a:rPr lang="en-US" altLang="zh-CN" sz="2000" dirty="0" smtClean="0">
                <a:latin typeface="+mn-lt"/>
                <a:ea typeface="+mn-ea"/>
              </a:rPr>
              <a:t>Stack8.0</a:t>
            </a:r>
            <a:r>
              <a:rPr lang="zh-CN" altLang="en-US" sz="2000" dirty="0" smtClean="0">
                <a:latin typeface="+mn-lt"/>
                <a:ea typeface="+mn-ea"/>
              </a:rPr>
              <a:t>是基于</a:t>
            </a:r>
            <a:r>
              <a:rPr lang="zh-CN" altLang="en-US" sz="2000" dirty="0">
                <a:latin typeface="+mn-lt"/>
                <a:ea typeface="+mn-ea"/>
              </a:rPr>
              <a:t>华为鲲鹏处理器的全新混合云解决方案 </a:t>
            </a:r>
            <a:endParaRPr lang="en-US" altLang="zh-CN" sz="2000" dirty="0" smtClean="0">
              <a:latin typeface="+mn-lt"/>
              <a:ea typeface="+mn-ea"/>
            </a:endParaRPr>
          </a:p>
          <a:p>
            <a:pPr eaLnBrk="1" hangingPunct="1"/>
            <a:endParaRPr lang="zh-CN" altLang="en-US" sz="2000" dirty="0">
              <a:latin typeface="+mn-lt"/>
              <a:ea typeface="+mn-ea"/>
              <a:cs typeface="+mn-ea"/>
              <a:sym typeface="+mn-lt"/>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0"/>
          </p:nvPr>
        </p:nvSpPr>
        <p:spPr/>
        <p:txBody>
          <a:bodyPr/>
          <a:lstStyle/>
          <a:p>
            <a:r>
              <a:rPr lang="zh-CN" altLang="en-US" dirty="0">
                <a:latin typeface="+mn-lt"/>
                <a:ea typeface="+mn-ea"/>
              </a:rPr>
              <a:t>华为</a:t>
            </a:r>
            <a:r>
              <a:rPr lang="en-US" altLang="zh-CN" dirty="0">
                <a:latin typeface="+mn-lt"/>
                <a:ea typeface="+mn-ea"/>
              </a:rPr>
              <a:t>Learning</a:t>
            </a:r>
            <a:r>
              <a:rPr lang="zh-CN" altLang="en-US" dirty="0">
                <a:latin typeface="+mn-lt"/>
                <a:ea typeface="+mn-ea"/>
              </a:rPr>
              <a:t>网站</a:t>
            </a:r>
            <a:endParaRPr lang="zh-CN" altLang="en-US" dirty="0">
              <a:latin typeface="+mn-lt"/>
              <a:ea typeface="+mn-ea"/>
            </a:endParaRPr>
          </a:p>
          <a:p>
            <a:pPr lvl="1"/>
            <a:r>
              <a:rPr lang="en-US" altLang="zh-CN" dirty="0">
                <a:latin typeface="+mn-lt"/>
                <a:ea typeface="+mn-ea"/>
              </a:rPr>
              <a:t>https://support.huawei.com/learning	</a:t>
            </a:r>
            <a:endParaRPr lang="en-US" altLang="zh-CN" dirty="0">
              <a:latin typeface="+mn-lt"/>
              <a:ea typeface="+mn-ea"/>
            </a:endParaRPr>
          </a:p>
          <a:p>
            <a:r>
              <a:rPr lang="zh-CN" altLang="en-US" dirty="0">
                <a:latin typeface="+mn-lt"/>
                <a:ea typeface="+mn-ea"/>
              </a:rPr>
              <a:t>华为</a:t>
            </a:r>
            <a:r>
              <a:rPr lang="en-US" altLang="zh-CN" dirty="0">
                <a:latin typeface="+mn-lt"/>
                <a:ea typeface="+mn-ea"/>
              </a:rPr>
              <a:t>e</a:t>
            </a:r>
            <a:r>
              <a:rPr lang="zh-CN" altLang="en-US" dirty="0">
                <a:latin typeface="+mn-lt"/>
                <a:ea typeface="+mn-ea"/>
              </a:rPr>
              <a:t>学云</a:t>
            </a:r>
            <a:endParaRPr lang="zh-CN" altLang="en-US" dirty="0">
              <a:latin typeface="+mn-lt"/>
              <a:ea typeface="+mn-ea"/>
            </a:endParaRPr>
          </a:p>
          <a:p>
            <a:pPr lvl="1"/>
            <a:r>
              <a:rPr lang="en-US" altLang="zh-CN" dirty="0">
                <a:latin typeface="+mn-lt"/>
                <a:ea typeface="+mn-ea"/>
              </a:rPr>
              <a:t>https://support.huawei.com/learning/elearning </a:t>
            </a:r>
            <a:endParaRPr lang="en-US" altLang="zh-CN" dirty="0">
              <a:latin typeface="+mn-lt"/>
              <a:ea typeface="+mn-ea"/>
            </a:endParaRPr>
          </a:p>
          <a:p>
            <a:r>
              <a:rPr lang="zh-CN" altLang="en-US" dirty="0">
                <a:latin typeface="+mn-lt"/>
                <a:ea typeface="+mn-ea"/>
              </a:rPr>
              <a:t>华为</a:t>
            </a:r>
            <a:r>
              <a:rPr lang="en-US" altLang="zh-CN" dirty="0">
                <a:latin typeface="+mn-lt"/>
                <a:ea typeface="+mn-ea"/>
              </a:rPr>
              <a:t>Support</a:t>
            </a:r>
            <a:r>
              <a:rPr lang="zh-CN" altLang="en-US" dirty="0">
                <a:latin typeface="+mn-lt"/>
                <a:ea typeface="+mn-ea"/>
              </a:rPr>
              <a:t>案例库</a:t>
            </a:r>
            <a:endParaRPr lang="zh-CN" altLang="en-US" dirty="0">
              <a:latin typeface="+mn-lt"/>
              <a:ea typeface="+mn-ea"/>
            </a:endParaRPr>
          </a:p>
          <a:p>
            <a:pPr lvl="1"/>
            <a:r>
              <a:rPr lang="en-US" altLang="zh-CN" dirty="0">
                <a:latin typeface="+mn-lt"/>
                <a:ea typeface="+mn-ea"/>
              </a:rPr>
              <a:t>https://support.huawei.com/enterprise </a:t>
            </a:r>
            <a:endParaRPr lang="en-US" altLang="zh-CN" dirty="0">
              <a:latin typeface="+mn-lt"/>
              <a:ea typeface="+mn-ea"/>
            </a:endParaRPr>
          </a:p>
          <a:p>
            <a:endParaRPr lang="zh-CN" altLang="en-US" dirty="0">
              <a:latin typeface="+mn-lt"/>
              <a:ea typeface="+mn-ea"/>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0"/>
          </p:nvPr>
        </p:nvSpPr>
        <p:spPr/>
        <p:txBody>
          <a:bodyPr/>
          <a:lstStyle/>
          <a:p>
            <a:pPr>
              <a:buFont typeface="Wingdings" panose="05000000000000000000" pitchFamily="2" charset="2"/>
              <a:buChar char="l"/>
            </a:pPr>
            <a:r>
              <a:rPr lang="zh-CN" altLang="en-US" dirty="0"/>
              <a:t>学完本课程后，您将能够：</a:t>
            </a:r>
            <a:endParaRPr lang="en-US" altLang="zh-CN" dirty="0"/>
          </a:p>
          <a:p>
            <a:pPr lvl="1">
              <a:buFont typeface="Wingdings" panose="05000000000000000000" pitchFamily="2" charset="2"/>
              <a:buChar char="p"/>
            </a:pPr>
            <a:r>
              <a:rPr lang="zh-CN" altLang="en-US" dirty="0" smtClean="0">
                <a:sym typeface="+mn-lt"/>
              </a:rPr>
              <a:t>了解</a:t>
            </a:r>
            <a:r>
              <a:rPr lang="en-US" altLang="zh-CN" dirty="0" smtClean="0">
                <a:sym typeface="+mn-lt"/>
              </a:rPr>
              <a:t>ICT</a:t>
            </a:r>
            <a:r>
              <a:rPr lang="zh-CN" altLang="en-US" dirty="0" smtClean="0">
                <a:sym typeface="+mn-lt"/>
              </a:rPr>
              <a:t>行业发展趋势概述</a:t>
            </a:r>
            <a:endParaRPr lang="en-US" altLang="zh-CN" dirty="0" smtClean="0">
              <a:sym typeface="+mn-lt"/>
            </a:endParaRPr>
          </a:p>
          <a:p>
            <a:pPr lvl="1">
              <a:buFont typeface="Wingdings" panose="05000000000000000000" pitchFamily="2" charset="2"/>
              <a:buChar char="p"/>
            </a:pPr>
            <a:r>
              <a:rPr lang="zh-CN" altLang="en-US" dirty="0" smtClean="0">
                <a:sym typeface="+mn-lt"/>
              </a:rPr>
              <a:t>了解华为大数据服务</a:t>
            </a:r>
            <a:endParaRPr lang="en-US" altLang="zh-CN" dirty="0" smtClean="0">
              <a:sym typeface="+mn-lt"/>
            </a:endParaRPr>
          </a:p>
          <a:p>
            <a:pPr lvl="1">
              <a:buFont typeface="Wingdings" panose="05000000000000000000" pitchFamily="2" charset="2"/>
              <a:buChar char="p"/>
            </a:pPr>
            <a:r>
              <a:rPr lang="zh-CN" altLang="en-US" dirty="0" smtClean="0">
                <a:sym typeface="+mn-lt"/>
              </a:rPr>
              <a:t>了解华为华为智能数据湖运营平台</a:t>
            </a:r>
            <a:endParaRPr lang="en-US" altLang="zh-CN" dirty="0" smtClean="0">
              <a:sym typeface="+mn-lt"/>
            </a:endParaRPr>
          </a:p>
          <a:p>
            <a:pPr lvl="1"/>
            <a:endParaRPr lang="zh-CN"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sz="quarter" idx="10"/>
          </p:nvPr>
        </p:nvSpPr>
        <p:spPr/>
        <p:txBody>
          <a:bodyPr/>
          <a:lstStyle/>
          <a:p>
            <a:pPr marL="457200" lvl="1" indent="-457200" algn="just" defTabSz="800735">
              <a:spcBef>
                <a:spcPct val="30000"/>
              </a:spcBef>
              <a:spcAft>
                <a:spcPct val="0"/>
              </a:spcAft>
              <a:buFont typeface="+mj-lt"/>
              <a:buAutoNum type="arabicPeriod"/>
            </a:pPr>
            <a:r>
              <a:rPr lang="en-US" altLang="zh-CN" sz="2400" b="1" dirty="0" smtClean="0">
                <a:latin typeface="+mj-lt"/>
                <a:ea typeface="+mj-ea"/>
                <a:cs typeface="Huawei Sans" panose="020C0503030203020204" pitchFamily="34" charset="0"/>
                <a:sym typeface="+mn-lt"/>
              </a:rPr>
              <a:t>ICT</a:t>
            </a:r>
            <a:r>
              <a:rPr lang="zh-CN" altLang="en-US" sz="2400" b="1" dirty="0" smtClean="0">
                <a:latin typeface="+mj-lt"/>
                <a:ea typeface="+mj-ea"/>
                <a:cs typeface="Huawei Sans" panose="020C0503030203020204" pitchFamily="34" charset="0"/>
                <a:sym typeface="+mn-lt"/>
              </a:rPr>
              <a:t>行业发展趋势概述</a:t>
            </a:r>
            <a:endParaRPr lang="en-US" altLang="zh-CN" sz="2400" b="1" dirty="0">
              <a:latin typeface="+mj-lt"/>
              <a:ea typeface="+mj-ea"/>
              <a:cs typeface="Huawei Sans" panose="020C0503030203020204" pitchFamily="34" charset="0"/>
              <a:sym typeface="+mn-lt"/>
            </a:endParaRPr>
          </a:p>
          <a:p>
            <a:pPr marL="457200" lvl="1" indent="-457200" algn="just" defTabSz="800735">
              <a:spcBef>
                <a:spcPct val="30000"/>
              </a:spcBef>
              <a:spcAft>
                <a:spcPct val="0"/>
              </a:spcAft>
              <a:buFont typeface="+mj-lt"/>
              <a:buAutoNum type="arabicPeriod"/>
            </a:pPr>
            <a:r>
              <a:rPr lang="zh-CN" altLang="en-US" sz="2200" dirty="0" smtClean="0">
                <a:solidFill>
                  <a:schemeClr val="bg1">
                    <a:lumMod val="50000"/>
                  </a:schemeClr>
                </a:solidFill>
                <a:latin typeface="+mj-lt"/>
                <a:ea typeface="+mj-ea"/>
                <a:cs typeface="Huawei Sans" panose="020C0503030203020204" pitchFamily="34" charset="0"/>
                <a:sym typeface="+mn-lt"/>
              </a:rPr>
              <a:t>华为大</a:t>
            </a:r>
            <a:r>
              <a:rPr lang="zh-CN" altLang="en-US" sz="2200" dirty="0">
                <a:solidFill>
                  <a:schemeClr val="bg1">
                    <a:lumMod val="50000"/>
                  </a:schemeClr>
                </a:solidFill>
                <a:latin typeface="+mj-lt"/>
                <a:ea typeface="+mj-ea"/>
                <a:cs typeface="Huawei Sans" panose="020C0503030203020204" pitchFamily="34" charset="0"/>
                <a:sym typeface="+mn-lt"/>
              </a:rPr>
              <a:t>数据服务</a:t>
            </a:r>
            <a:endParaRPr lang="en-US" altLang="zh-CN" sz="2200" dirty="0">
              <a:solidFill>
                <a:schemeClr val="bg1">
                  <a:lumMod val="50000"/>
                </a:schemeClr>
              </a:solidFill>
              <a:latin typeface="+mj-lt"/>
              <a:ea typeface="+mj-ea"/>
              <a:cs typeface="Huawei Sans" panose="020C0503030203020204" pitchFamily="34" charset="0"/>
              <a:sym typeface="+mn-lt"/>
            </a:endParaRPr>
          </a:p>
          <a:p>
            <a:pPr marL="457200" lvl="1" indent="-457200" algn="just" defTabSz="800735">
              <a:spcBef>
                <a:spcPct val="30000"/>
              </a:spcBef>
              <a:spcAft>
                <a:spcPct val="0"/>
              </a:spcAft>
              <a:buFont typeface="+mj-lt"/>
              <a:buAutoNum type="arabicPeriod"/>
            </a:pPr>
            <a:r>
              <a:rPr lang="zh-CN" altLang="en-US" sz="2200" dirty="0">
                <a:solidFill>
                  <a:schemeClr val="bg1">
                    <a:lumMod val="50000"/>
                  </a:schemeClr>
                </a:solidFill>
                <a:cs typeface="Huawei Sans" panose="020C0503030203020204" pitchFamily="34" charset="0"/>
                <a:sym typeface="+mn-lt"/>
              </a:rPr>
              <a:t>华为智能数据湖运营平台</a:t>
            </a:r>
            <a:endParaRPr lang="en-US" altLang="zh-CN" sz="2200" dirty="0">
              <a:solidFill>
                <a:schemeClr val="bg1">
                  <a:lumMod val="50000"/>
                </a:schemeClr>
              </a:solidFill>
              <a:cs typeface="Huawei Sans" panose="020C0503030203020204" pitchFamily="34" charset="0"/>
              <a:sym typeface="+mn-lt"/>
            </a:endParaRPr>
          </a:p>
          <a:p>
            <a:pPr marL="0" indent="0">
              <a:buNone/>
            </a:pPr>
            <a:endParaRPr lang="zh-CN" altLang="en-US" dirty="0">
              <a:latin typeface="+mj-ea"/>
              <a:ea typeface="+mj-e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6437819" y="1359898"/>
            <a:ext cx="4764206" cy="2095663"/>
            <a:chOff x="7233002" y="2045688"/>
            <a:chExt cx="4400555" cy="3007186"/>
          </a:xfrm>
        </p:grpSpPr>
        <p:sp>
          <p:nvSpPr>
            <p:cNvPr id="41" name="矩形 12"/>
            <p:cNvSpPr txBox="1"/>
            <p:nvPr/>
          </p:nvSpPr>
          <p:spPr>
            <a:xfrm>
              <a:off x="10734843" y="2045688"/>
              <a:ext cx="898714" cy="271162"/>
            </a:xfrm>
            <a:prstGeom prst="rect">
              <a:avLst/>
            </a:prstGeom>
            <a:ln w="12700">
              <a:miter lim="400000"/>
            </a:ln>
          </p:spPr>
          <p:txBody>
            <a:bodyPr lIns="18926" tIns="18926" rIns="18926" bIns="18926"/>
            <a:lstStyle/>
            <a:p>
              <a:pPr defTabSz="756920">
                <a:defRPr sz="4000">
                  <a:solidFill>
                    <a:srgbClr val="FFC000"/>
                  </a:solidFill>
                  <a:latin typeface="Huawei Sans"/>
                  <a:ea typeface="Huawei Sans"/>
                  <a:cs typeface="Huawei Sans"/>
                  <a:sym typeface="Huawei Sans"/>
                </a:defRPr>
              </a:pPr>
              <a:r>
                <a:rPr sz="1200" dirty="0">
                  <a:latin typeface="+mn-ea"/>
                  <a:cs typeface="Huawei Sans"/>
                  <a:sym typeface="Huawei Sans"/>
                </a:rPr>
                <a:t>$23 </a:t>
              </a:r>
              <a:r>
                <a:rPr sz="1200" dirty="0" err="1">
                  <a:latin typeface="+mn-ea"/>
                  <a:cs typeface="Huawei Sans"/>
                  <a:sym typeface="Huawei Sans"/>
                </a:rPr>
                <a:t>万亿</a:t>
              </a:r>
              <a:endParaRPr sz="1200" dirty="0">
                <a:latin typeface="+mn-ea"/>
                <a:cs typeface="Huawei Sans"/>
                <a:sym typeface="Huawei Sans"/>
              </a:endParaRPr>
            </a:p>
          </p:txBody>
        </p:sp>
        <p:sp>
          <p:nvSpPr>
            <p:cNvPr id="42" name="Source: Oxford Economics; Huawei Global Industry Vision"/>
            <p:cNvSpPr txBox="1"/>
            <p:nvPr/>
          </p:nvSpPr>
          <p:spPr>
            <a:xfrm>
              <a:off x="7603888" y="4885533"/>
              <a:ext cx="3529883" cy="167341"/>
            </a:xfrm>
            <a:prstGeom prst="rect">
              <a:avLst/>
            </a:prstGeom>
            <a:ln w="12700">
              <a:miter lim="400000"/>
            </a:ln>
          </p:spPr>
          <p:txBody>
            <a:bodyPr lIns="18926" tIns="18926" rIns="18926" bIns="18926"/>
            <a:lstStyle>
              <a:lvl1pPr algn="r" defTabSz="756920">
                <a:defRPr sz="2400">
                  <a:solidFill>
                    <a:srgbClr val="FFFFFF"/>
                  </a:solidFill>
                  <a:latin typeface="Huawei Sans"/>
                  <a:ea typeface="Huawei Sans"/>
                  <a:cs typeface="Huawei Sans"/>
                  <a:sym typeface="Huawei Sans"/>
                </a:defRPr>
              </a:lvl1pPr>
            </a:lstStyle>
            <a:p>
              <a:r>
                <a:rPr sz="1400" dirty="0">
                  <a:solidFill>
                    <a:schemeClr val="tx1"/>
                  </a:solidFill>
                  <a:latin typeface="+mn-lt"/>
                  <a:ea typeface="+mn-ea"/>
                  <a:cs typeface="Huawei Sans" panose="020C0503030203020204" pitchFamily="34" charset="0"/>
                </a:rPr>
                <a:t>Source: Oxford Economics; Huawei Global Industry Vision</a:t>
              </a:r>
              <a:endParaRPr sz="1400" dirty="0">
                <a:solidFill>
                  <a:schemeClr val="tx1"/>
                </a:solidFill>
                <a:latin typeface="+mn-lt"/>
                <a:ea typeface="+mn-ea"/>
                <a:cs typeface="Huawei Sans" panose="020C0503030203020204" pitchFamily="34" charset="0"/>
              </a:endParaRPr>
            </a:p>
          </p:txBody>
        </p:sp>
        <p:sp>
          <p:nvSpPr>
            <p:cNvPr id="43" name="TextBox 84"/>
            <p:cNvSpPr txBox="1"/>
            <p:nvPr/>
          </p:nvSpPr>
          <p:spPr>
            <a:xfrm>
              <a:off x="7233002" y="2168926"/>
              <a:ext cx="748756" cy="192629"/>
            </a:xfrm>
            <a:prstGeom prst="rect">
              <a:avLst/>
            </a:prstGeom>
            <a:ln w="12700">
              <a:miter lim="400000"/>
            </a:ln>
          </p:spPr>
          <p:txBody>
            <a:bodyPr lIns="18926" tIns="18926" rIns="18926" bIns="18926"/>
            <a:lstStyle/>
            <a:p>
              <a:pPr defTabSz="504190">
                <a:defRPr sz="3200">
                  <a:solidFill>
                    <a:srgbClr val="FFFFFF"/>
                  </a:solidFill>
                  <a:latin typeface="Huawei Sans"/>
                  <a:ea typeface="Huawei Sans"/>
                  <a:cs typeface="Huawei Sans"/>
                  <a:sym typeface="Huawei Sans"/>
                </a:defRPr>
              </a:pPr>
              <a:r>
                <a:rPr sz="1200" dirty="0" err="1">
                  <a:cs typeface="Huawei Sans"/>
                  <a:sym typeface="Huawei Sans"/>
                </a:rPr>
                <a:t>全球GDP</a:t>
              </a:r>
              <a:endParaRPr sz="1200" dirty="0">
                <a:cs typeface="Huawei Sans"/>
                <a:sym typeface="Huawei Sans"/>
              </a:endParaRPr>
            </a:p>
          </p:txBody>
        </p:sp>
        <p:sp>
          <p:nvSpPr>
            <p:cNvPr id="44" name="Freeform 6"/>
            <p:cNvSpPr/>
            <p:nvPr/>
          </p:nvSpPr>
          <p:spPr>
            <a:xfrm>
              <a:off x="7603888" y="2471588"/>
              <a:ext cx="3495716" cy="204916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0" y="21600"/>
                    <a:pt x="0" y="21600"/>
                    <a:pt x="0" y="21600"/>
                  </a:cubicBezTo>
                  <a:cubicBezTo>
                    <a:pt x="0" y="12711"/>
                    <a:pt x="0" y="12711"/>
                    <a:pt x="0" y="12711"/>
                  </a:cubicBezTo>
                  <a:cubicBezTo>
                    <a:pt x="0" y="12711"/>
                    <a:pt x="12117" y="10221"/>
                    <a:pt x="21600" y="0"/>
                  </a:cubicBezTo>
                  <a:cubicBezTo>
                    <a:pt x="21600" y="3793"/>
                    <a:pt x="21600" y="21600"/>
                    <a:pt x="21600" y="21600"/>
                  </a:cubicBezTo>
                  <a:close/>
                </a:path>
              </a:pathLst>
            </a:custGeom>
            <a:solidFill>
              <a:schemeClr val="accent6">
                <a:lumMod val="75000"/>
                <a:alpha val="18000"/>
              </a:schemeClr>
            </a:solidFill>
            <a:ln w="12700">
              <a:miter lim="400000"/>
            </a:ln>
          </p:spPr>
          <p:txBody>
            <a:bodyPr lIns="18926" tIns="18926" rIns="18926" bIns="18926"/>
            <a:lstStyle/>
            <a:p>
              <a:pPr defTabSz="504190">
                <a:defRPr sz="2800">
                  <a:latin typeface="Huawei Sans"/>
                  <a:ea typeface="Huawei Sans"/>
                  <a:cs typeface="Huawei Sans"/>
                  <a:sym typeface="Huawei Sans"/>
                </a:defRPr>
              </a:pPr>
              <a:endParaRPr sz="1200" dirty="0">
                <a:latin typeface="+mj-lt"/>
                <a:cs typeface="Huawei Sans"/>
                <a:sym typeface="Huawei Sans"/>
              </a:endParaRPr>
            </a:p>
          </p:txBody>
        </p:sp>
        <p:sp>
          <p:nvSpPr>
            <p:cNvPr id="46" name="Freeform 45"/>
            <p:cNvSpPr/>
            <p:nvPr/>
          </p:nvSpPr>
          <p:spPr>
            <a:xfrm>
              <a:off x="7605102" y="2464849"/>
              <a:ext cx="3498472" cy="121744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6" y="21600"/>
                    <a:pt x="12124" y="17407"/>
                    <a:pt x="21600" y="146"/>
                  </a:cubicBezTo>
                  <a:cubicBezTo>
                    <a:pt x="21567" y="0"/>
                    <a:pt x="21567" y="0"/>
                    <a:pt x="21567" y="0"/>
                  </a:cubicBezTo>
                  <a:cubicBezTo>
                    <a:pt x="16829" y="8581"/>
                    <a:pt x="11433" y="13945"/>
                    <a:pt x="7238" y="17163"/>
                  </a:cubicBezTo>
                  <a:cubicBezTo>
                    <a:pt x="5133" y="18723"/>
                    <a:pt x="3323" y="19796"/>
                    <a:pt x="2040" y="20479"/>
                  </a:cubicBezTo>
                  <a:cubicBezTo>
                    <a:pt x="1398" y="20820"/>
                    <a:pt x="888" y="21015"/>
                    <a:pt x="543" y="21161"/>
                  </a:cubicBezTo>
                  <a:cubicBezTo>
                    <a:pt x="362" y="21259"/>
                    <a:pt x="230" y="21307"/>
                    <a:pt x="132" y="21356"/>
                  </a:cubicBezTo>
                  <a:cubicBezTo>
                    <a:pt x="49" y="21356"/>
                    <a:pt x="0" y="21405"/>
                    <a:pt x="0" y="21405"/>
                  </a:cubicBezTo>
                  <a:lnTo>
                    <a:pt x="0" y="21600"/>
                  </a:lnTo>
                  <a:close/>
                </a:path>
              </a:pathLst>
            </a:custGeom>
            <a:solidFill>
              <a:srgbClr val="C00000"/>
            </a:solidFill>
            <a:ln w="12700">
              <a:miter lim="400000"/>
            </a:ln>
          </p:spPr>
          <p:txBody>
            <a:bodyPr lIns="18926" tIns="18926" rIns="18926" bIns="18926"/>
            <a:lstStyle/>
            <a:p>
              <a:pPr defTabSz="504190">
                <a:defRPr sz="2800">
                  <a:latin typeface="Huawei Sans"/>
                  <a:ea typeface="Huawei Sans"/>
                  <a:cs typeface="Huawei Sans"/>
                  <a:sym typeface="Huawei Sans"/>
                </a:defRPr>
              </a:pPr>
              <a:endParaRPr sz="1200">
                <a:cs typeface="Huawei Sans"/>
                <a:sym typeface="Huawei Sans"/>
              </a:endParaRPr>
            </a:p>
          </p:txBody>
        </p:sp>
        <p:sp>
          <p:nvSpPr>
            <p:cNvPr id="47" name="Freeform 74"/>
            <p:cNvSpPr/>
            <p:nvPr/>
          </p:nvSpPr>
          <p:spPr>
            <a:xfrm>
              <a:off x="7603888" y="2460931"/>
              <a:ext cx="3639684" cy="20603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ln w="25400" cap="rnd">
              <a:solidFill>
                <a:schemeClr val="bg1">
                  <a:lumMod val="60000"/>
                  <a:lumOff val="40000"/>
                </a:schemeClr>
              </a:solidFill>
              <a:headEnd type="triangle"/>
              <a:tailEnd type="triangle"/>
            </a:ln>
          </p:spPr>
          <p:txBody>
            <a:bodyPr lIns="18926" tIns="18926" rIns="18926" bIns="18926"/>
            <a:lstStyle/>
            <a:p>
              <a:pPr defTabSz="504190">
                <a:defRPr sz="2800">
                  <a:latin typeface="Huawei Sans"/>
                  <a:ea typeface="Huawei Sans"/>
                  <a:cs typeface="Huawei Sans"/>
                  <a:sym typeface="Huawei Sans"/>
                </a:defRPr>
              </a:pPr>
              <a:endParaRPr sz="1200" dirty="0">
                <a:latin typeface="+mj-lt"/>
                <a:cs typeface="Huawei Sans"/>
                <a:sym typeface="Huawei Sans"/>
              </a:endParaRPr>
            </a:p>
          </p:txBody>
        </p:sp>
        <p:sp>
          <p:nvSpPr>
            <p:cNvPr id="48" name="TextBox 78"/>
            <p:cNvSpPr txBox="1"/>
            <p:nvPr/>
          </p:nvSpPr>
          <p:spPr>
            <a:xfrm>
              <a:off x="7470093" y="4536973"/>
              <a:ext cx="397975" cy="165559"/>
            </a:xfrm>
            <a:prstGeom prst="rect">
              <a:avLst/>
            </a:prstGeom>
            <a:ln w="12700">
              <a:miter lim="400000"/>
            </a:ln>
          </p:spPr>
          <p:txBody>
            <a:bodyPr lIns="18926" tIns="18926" rIns="18926" bIns="18926"/>
            <a:lstStyle>
              <a:lvl1pPr defTabSz="2018665">
                <a:defRPr sz="3200">
                  <a:solidFill>
                    <a:srgbClr val="FFFFFF"/>
                  </a:solidFill>
                  <a:latin typeface="Huawei Sans"/>
                  <a:ea typeface="Huawei Sans"/>
                  <a:cs typeface="Huawei Sans"/>
                  <a:sym typeface="Huawei Sans"/>
                </a:defRPr>
              </a:lvl1pPr>
            </a:lstStyle>
            <a:p>
              <a:r>
                <a:rPr sz="1200">
                  <a:solidFill>
                    <a:schemeClr val="tx1"/>
                  </a:solidFill>
                  <a:latin typeface="+mn-lt"/>
                  <a:ea typeface="+mn-ea"/>
                </a:rPr>
                <a:t>2005</a:t>
              </a:r>
              <a:endParaRPr sz="1200">
                <a:solidFill>
                  <a:schemeClr val="tx1"/>
                </a:solidFill>
                <a:latin typeface="+mn-lt"/>
                <a:ea typeface="+mn-ea"/>
              </a:endParaRPr>
            </a:p>
          </p:txBody>
        </p:sp>
        <p:sp>
          <p:nvSpPr>
            <p:cNvPr id="49" name="TextBox 79"/>
            <p:cNvSpPr txBox="1"/>
            <p:nvPr/>
          </p:nvSpPr>
          <p:spPr>
            <a:xfrm>
              <a:off x="9142730" y="4536973"/>
              <a:ext cx="418503" cy="165559"/>
            </a:xfrm>
            <a:prstGeom prst="rect">
              <a:avLst/>
            </a:prstGeom>
            <a:ln w="12700">
              <a:miter lim="400000"/>
            </a:ln>
          </p:spPr>
          <p:txBody>
            <a:bodyPr lIns="18926" tIns="18926" rIns="18926" bIns="18926"/>
            <a:lstStyle>
              <a:lvl1pPr defTabSz="2018665">
                <a:defRPr sz="3200">
                  <a:solidFill>
                    <a:srgbClr val="FFFFFF"/>
                  </a:solidFill>
                  <a:latin typeface="Huawei Sans"/>
                  <a:ea typeface="Huawei Sans"/>
                  <a:cs typeface="Huawei Sans"/>
                  <a:sym typeface="Huawei Sans"/>
                </a:defRPr>
              </a:lvl1pPr>
            </a:lstStyle>
            <a:p>
              <a:r>
                <a:rPr sz="1200" dirty="0">
                  <a:solidFill>
                    <a:schemeClr val="tx1"/>
                  </a:solidFill>
                  <a:latin typeface="+mn-lt"/>
                  <a:ea typeface="+mn-ea"/>
                </a:rPr>
                <a:t>2015</a:t>
              </a:r>
              <a:endParaRPr sz="1200" dirty="0">
                <a:solidFill>
                  <a:schemeClr val="tx1"/>
                </a:solidFill>
                <a:latin typeface="+mn-lt"/>
                <a:ea typeface="+mn-ea"/>
              </a:endParaRPr>
            </a:p>
          </p:txBody>
        </p:sp>
        <p:sp>
          <p:nvSpPr>
            <p:cNvPr id="50" name="TextBox 80"/>
            <p:cNvSpPr txBox="1"/>
            <p:nvPr/>
          </p:nvSpPr>
          <p:spPr>
            <a:xfrm>
              <a:off x="10797108" y="4536973"/>
              <a:ext cx="547930" cy="165559"/>
            </a:xfrm>
            <a:prstGeom prst="rect">
              <a:avLst/>
            </a:prstGeom>
            <a:ln w="12700">
              <a:miter lim="400000"/>
            </a:ln>
          </p:spPr>
          <p:txBody>
            <a:bodyPr lIns="18926" tIns="18926" rIns="18926" bIns="18926"/>
            <a:lstStyle>
              <a:lvl1pPr defTabSz="2018665">
                <a:defRPr sz="3200">
                  <a:solidFill>
                    <a:srgbClr val="FFFFFF"/>
                  </a:solidFill>
                  <a:latin typeface="Huawei Sans"/>
                  <a:ea typeface="Huawei Sans"/>
                  <a:cs typeface="Huawei Sans"/>
                  <a:sym typeface="Huawei Sans"/>
                </a:defRPr>
              </a:lvl1pPr>
            </a:lstStyle>
            <a:p>
              <a:r>
                <a:rPr sz="1200" dirty="0">
                  <a:solidFill>
                    <a:schemeClr val="tx1"/>
                  </a:solidFill>
                  <a:latin typeface="+mn-lt"/>
                  <a:ea typeface="+mn-ea"/>
                </a:rPr>
                <a:t>2025</a:t>
              </a:r>
              <a:endParaRPr sz="1200" dirty="0">
                <a:solidFill>
                  <a:schemeClr val="tx1"/>
                </a:solidFill>
                <a:latin typeface="+mn-lt"/>
                <a:ea typeface="+mn-ea"/>
              </a:endParaRPr>
            </a:p>
          </p:txBody>
        </p:sp>
        <p:sp>
          <p:nvSpPr>
            <p:cNvPr id="54" name="TextBox 82"/>
            <p:cNvSpPr txBox="1"/>
            <p:nvPr/>
          </p:nvSpPr>
          <p:spPr>
            <a:xfrm>
              <a:off x="8489156" y="2249226"/>
              <a:ext cx="650112" cy="147491"/>
            </a:xfrm>
            <a:prstGeom prst="rect">
              <a:avLst/>
            </a:prstGeom>
            <a:ln w="12700">
              <a:miter lim="400000"/>
            </a:ln>
          </p:spPr>
          <p:txBody>
            <a:bodyPr lIns="18926" tIns="18926" rIns="18926" bIns="18926"/>
            <a:lstStyle>
              <a:lvl1pPr algn="l" defTabSz="2018665">
                <a:defRPr sz="3200">
                  <a:solidFill>
                    <a:srgbClr val="FFFFFF"/>
                  </a:solidFill>
                  <a:latin typeface="Huawei Sans"/>
                  <a:ea typeface="Huawei Sans"/>
                  <a:cs typeface="Huawei Sans"/>
                  <a:sym typeface="Huawei Sans"/>
                </a:defRPr>
              </a:lvl1pPr>
            </a:lstStyle>
            <a:p>
              <a:r>
                <a:rPr sz="1200" dirty="0" err="1">
                  <a:solidFill>
                    <a:schemeClr val="tx1"/>
                  </a:solidFill>
                  <a:latin typeface="+mn-lt"/>
                  <a:ea typeface="+mn-ea"/>
                </a:rPr>
                <a:t>传统经济</a:t>
              </a:r>
              <a:endParaRPr sz="1200" dirty="0">
                <a:solidFill>
                  <a:schemeClr val="tx1"/>
                </a:solidFill>
                <a:latin typeface="+mn-lt"/>
                <a:ea typeface="+mn-ea"/>
              </a:endParaRPr>
            </a:p>
          </p:txBody>
        </p:sp>
        <p:sp>
          <p:nvSpPr>
            <p:cNvPr id="55" name="TextBox 83"/>
            <p:cNvSpPr txBox="1"/>
            <p:nvPr/>
          </p:nvSpPr>
          <p:spPr>
            <a:xfrm>
              <a:off x="9545299" y="2406759"/>
              <a:ext cx="980405" cy="287376"/>
            </a:xfrm>
            <a:prstGeom prst="rect">
              <a:avLst/>
            </a:prstGeom>
            <a:ln w="12700">
              <a:miter lim="400000"/>
            </a:ln>
          </p:spPr>
          <p:txBody>
            <a:bodyPr lIns="18926" tIns="18926" rIns="18926" bIns="18926"/>
            <a:lstStyle/>
            <a:p>
              <a:pPr defTabSz="504190">
                <a:defRPr sz="4000">
                  <a:solidFill>
                    <a:srgbClr val="FFFFFF"/>
                  </a:solidFill>
                  <a:latin typeface="Huawei Sans"/>
                  <a:ea typeface="Huawei Sans"/>
                  <a:cs typeface="Huawei Sans"/>
                  <a:sym typeface="Huawei Sans"/>
                </a:defRPr>
              </a:pPr>
              <a:r>
                <a:rPr sz="1200" dirty="0">
                  <a:cs typeface="Huawei Sans"/>
                  <a:sym typeface="Huawei Sans"/>
                </a:rPr>
                <a:t>+</a:t>
              </a:r>
              <a:r>
                <a:rPr sz="1200" dirty="0" err="1">
                  <a:cs typeface="方正兰亭黑简体"/>
                  <a:sym typeface="方正兰亭黑简体"/>
                </a:rPr>
                <a:t>智能时代</a:t>
              </a:r>
              <a:endParaRPr sz="1200" dirty="0">
                <a:cs typeface="方正兰亭黑简体"/>
                <a:sym typeface="方正兰亭黑简体"/>
              </a:endParaRPr>
            </a:p>
          </p:txBody>
        </p:sp>
        <p:sp>
          <p:nvSpPr>
            <p:cNvPr id="56" name="TextBox 85"/>
            <p:cNvSpPr txBox="1"/>
            <p:nvPr/>
          </p:nvSpPr>
          <p:spPr>
            <a:xfrm rot="20991526">
              <a:off x="8137864" y="3533353"/>
              <a:ext cx="1090079" cy="219700"/>
            </a:xfrm>
            <a:prstGeom prst="rect">
              <a:avLst/>
            </a:prstGeom>
            <a:ln w="12700">
              <a:miter lim="400000"/>
            </a:ln>
          </p:spPr>
          <p:txBody>
            <a:bodyPr lIns="18926" tIns="18926" rIns="18926" bIns="18926"/>
            <a:lstStyle>
              <a:lvl1pPr defTabSz="2018665">
                <a:defRPr sz="4600">
                  <a:solidFill>
                    <a:srgbClr val="FFFFFF"/>
                  </a:solidFill>
                  <a:latin typeface="Huawei Sans"/>
                  <a:ea typeface="Huawei Sans"/>
                  <a:cs typeface="Huawei Sans"/>
                  <a:sym typeface="Huawei Sans"/>
                </a:defRPr>
              </a:lvl1pPr>
            </a:lstStyle>
            <a:p>
              <a:r>
                <a:rPr sz="1200" dirty="0">
                  <a:solidFill>
                    <a:schemeClr val="tx1"/>
                  </a:solidFill>
                  <a:latin typeface="+mn-lt"/>
                  <a:ea typeface="+mn-ea"/>
                </a:rPr>
                <a:t>11% - 15%</a:t>
              </a:r>
              <a:endParaRPr sz="1200" dirty="0">
                <a:solidFill>
                  <a:schemeClr val="tx1"/>
                </a:solidFill>
                <a:latin typeface="+mn-lt"/>
                <a:ea typeface="+mn-ea"/>
              </a:endParaRPr>
            </a:p>
          </p:txBody>
        </p:sp>
        <p:sp>
          <p:nvSpPr>
            <p:cNvPr id="57" name="TextBox 86"/>
            <p:cNvSpPr txBox="1"/>
            <p:nvPr/>
          </p:nvSpPr>
          <p:spPr>
            <a:xfrm rot="20624619">
              <a:off x="9683168" y="3106021"/>
              <a:ext cx="1284791" cy="277515"/>
            </a:xfrm>
            <a:prstGeom prst="rect">
              <a:avLst/>
            </a:prstGeom>
            <a:ln w="12700">
              <a:miter lim="400000"/>
            </a:ln>
          </p:spPr>
          <p:txBody>
            <a:bodyPr lIns="18926" tIns="18926" rIns="18926" bIns="18926"/>
            <a:lstStyle>
              <a:lvl1pPr defTabSz="2018665">
                <a:defRPr sz="4600">
                  <a:solidFill>
                    <a:srgbClr val="FFFFFF"/>
                  </a:solidFill>
                  <a:latin typeface="Huawei Sans"/>
                  <a:ea typeface="Huawei Sans"/>
                  <a:cs typeface="Huawei Sans"/>
                  <a:sym typeface="Huawei Sans"/>
                </a:defRPr>
              </a:lvl1pPr>
            </a:lstStyle>
            <a:p>
              <a:r>
                <a:rPr sz="1200" dirty="0">
                  <a:solidFill>
                    <a:schemeClr val="tx1"/>
                  </a:solidFill>
                  <a:latin typeface="+mn-lt"/>
                  <a:ea typeface="+mn-ea"/>
                </a:rPr>
                <a:t>15% - 24%</a:t>
              </a:r>
              <a:endParaRPr sz="1200" dirty="0">
                <a:solidFill>
                  <a:schemeClr val="tx1"/>
                </a:solidFill>
                <a:latin typeface="+mn-lt"/>
                <a:ea typeface="+mn-ea"/>
              </a:endParaRPr>
            </a:p>
          </p:txBody>
        </p:sp>
        <p:sp>
          <p:nvSpPr>
            <p:cNvPr id="58" name="直接连接符 107"/>
            <p:cNvSpPr/>
            <p:nvPr/>
          </p:nvSpPr>
          <p:spPr>
            <a:xfrm>
              <a:off x="9393256" y="2405575"/>
              <a:ext cx="316853" cy="0"/>
            </a:xfrm>
            <a:prstGeom prst="line">
              <a:avLst/>
            </a:prstGeom>
            <a:ln w="25400">
              <a:solidFill>
                <a:srgbClr val="BFBFBF"/>
              </a:solidFill>
            </a:ln>
          </p:spPr>
          <p:txBody>
            <a:bodyPr lIns="18926" tIns="18926" rIns="18926" bIns="18926"/>
            <a:lstStyle/>
            <a:p>
              <a:pPr defTabSz="189230">
                <a:defRPr sz="2800">
                  <a:latin typeface="Huawei Sans"/>
                  <a:ea typeface="Huawei Sans"/>
                  <a:cs typeface="Huawei Sans"/>
                  <a:sym typeface="Huawei Sans"/>
                </a:defRPr>
              </a:pPr>
              <a:endParaRPr sz="1200">
                <a:cs typeface="Huawei Sans"/>
                <a:sym typeface="Huawei Sans"/>
              </a:endParaRPr>
            </a:p>
          </p:txBody>
        </p:sp>
        <p:sp>
          <p:nvSpPr>
            <p:cNvPr id="59" name="直接连接符 108"/>
            <p:cNvSpPr/>
            <p:nvPr/>
          </p:nvSpPr>
          <p:spPr>
            <a:xfrm>
              <a:off x="10697046" y="2405575"/>
              <a:ext cx="393872" cy="0"/>
            </a:xfrm>
            <a:prstGeom prst="line">
              <a:avLst/>
            </a:prstGeom>
            <a:ln w="25400">
              <a:solidFill>
                <a:srgbClr val="BFBFBF"/>
              </a:solidFill>
              <a:tailEnd type="triangle"/>
            </a:ln>
          </p:spPr>
          <p:txBody>
            <a:bodyPr lIns="18926" tIns="18926" rIns="18926" bIns="18926"/>
            <a:lstStyle/>
            <a:p>
              <a:pPr defTabSz="189230">
                <a:defRPr sz="2800">
                  <a:latin typeface="Huawei Sans"/>
                  <a:ea typeface="Huawei Sans"/>
                  <a:cs typeface="Huawei Sans"/>
                  <a:sym typeface="Huawei Sans"/>
                </a:defRPr>
              </a:pPr>
              <a:endParaRPr sz="1200">
                <a:cs typeface="Huawei Sans"/>
                <a:sym typeface="Huawei Sans"/>
              </a:endParaRPr>
            </a:p>
          </p:txBody>
        </p:sp>
        <p:sp>
          <p:nvSpPr>
            <p:cNvPr id="60" name="直接连接符 109"/>
            <p:cNvSpPr/>
            <p:nvPr/>
          </p:nvSpPr>
          <p:spPr>
            <a:xfrm>
              <a:off x="9347451" y="2437879"/>
              <a:ext cx="0" cy="2096816"/>
            </a:xfrm>
            <a:prstGeom prst="line">
              <a:avLst/>
            </a:prstGeom>
            <a:ln w="38100">
              <a:solidFill>
                <a:srgbClr val="BFBFBF"/>
              </a:solidFill>
              <a:prstDash val="dash"/>
            </a:ln>
          </p:spPr>
          <p:txBody>
            <a:bodyPr lIns="18926" tIns="18926" rIns="18926" bIns="18926"/>
            <a:lstStyle/>
            <a:p>
              <a:pPr defTabSz="189230">
                <a:defRPr sz="2800">
                  <a:latin typeface="Huawei Sans"/>
                  <a:ea typeface="Huawei Sans"/>
                  <a:cs typeface="Huawei Sans"/>
                  <a:sym typeface="Huawei Sans"/>
                </a:defRPr>
              </a:pPr>
              <a:endParaRPr sz="1200" dirty="0">
                <a:latin typeface="+mj-lt"/>
                <a:cs typeface="Huawei Sans"/>
                <a:sym typeface="Huawei Sans"/>
              </a:endParaRPr>
            </a:p>
          </p:txBody>
        </p:sp>
      </p:grpSp>
      <p:grpSp>
        <p:nvGrpSpPr>
          <p:cNvPr id="61" name="组合 60"/>
          <p:cNvGrpSpPr/>
          <p:nvPr/>
        </p:nvGrpSpPr>
        <p:grpSpPr>
          <a:xfrm>
            <a:off x="696553" y="1295113"/>
            <a:ext cx="4526563" cy="2140885"/>
            <a:chOff x="3637825" y="2052276"/>
            <a:chExt cx="3232197" cy="2534368"/>
          </a:xfrm>
        </p:grpSpPr>
        <p:sp>
          <p:nvSpPr>
            <p:cNvPr id="62" name="经济生产要素的变化…"/>
            <p:cNvSpPr txBox="1"/>
            <p:nvPr/>
          </p:nvSpPr>
          <p:spPr>
            <a:xfrm>
              <a:off x="3811879" y="2052276"/>
              <a:ext cx="2737865" cy="437213"/>
            </a:xfrm>
            <a:prstGeom prst="rect">
              <a:avLst/>
            </a:prstGeom>
            <a:ln w="12700">
              <a:miter lim="400000"/>
            </a:ln>
          </p:spPr>
          <p:txBody>
            <a:bodyPr wrap="square" lIns="0" tIns="0" rIns="0" bIns="0" anchor="ctr">
              <a:spAutoFit/>
            </a:bodyPr>
            <a:lstStyle>
              <a:lvl1pPr defTabSz="3029585">
                <a:defRPr sz="7000">
                  <a:solidFill>
                    <a:srgbClr val="FFFFFF"/>
                  </a:solidFill>
                  <a:latin typeface="Huawei Sans"/>
                  <a:ea typeface="Huawei Sans"/>
                  <a:cs typeface="Huawei Sans"/>
                  <a:sym typeface="Huawei Sans"/>
                </a:defRPr>
              </a:lvl1pPr>
            </a:lstStyle>
            <a:p>
              <a:pPr algn="ctr">
                <a:defRPr/>
              </a:pPr>
              <a:r>
                <a:rPr sz="1200" b="1" kern="0" dirty="0" err="1" smtClean="0">
                  <a:solidFill>
                    <a:schemeClr val="tx1"/>
                  </a:solidFill>
                  <a:latin typeface="+mn-lt"/>
                  <a:ea typeface="+mn-ea"/>
                </a:rPr>
                <a:t>生产要素的变化</a:t>
              </a:r>
              <a:r>
                <a:rPr lang="zh-CN" altLang="en-US" sz="1200" b="1" kern="0" dirty="0" smtClean="0">
                  <a:solidFill>
                    <a:schemeClr val="tx1"/>
                  </a:solidFill>
                  <a:latin typeface="+mn-lt"/>
                  <a:ea typeface="+mn-ea"/>
                </a:rPr>
                <a:t>：</a:t>
              </a:r>
              <a:r>
                <a:rPr lang="zh-CN" altLang="en-US" sz="1200" dirty="0" smtClean="0">
                  <a:solidFill>
                    <a:schemeClr val="tx1"/>
                  </a:solidFill>
                  <a:latin typeface="+mn-lt"/>
                  <a:ea typeface="+mn-ea"/>
                  <a:cs typeface="+mn-ea"/>
                </a:rPr>
                <a:t>数据</a:t>
              </a:r>
              <a:r>
                <a:rPr lang="zh-CN" altLang="en-US" sz="1200" dirty="0">
                  <a:solidFill>
                    <a:schemeClr val="tx1"/>
                  </a:solidFill>
                  <a:latin typeface="+mn-lt"/>
                  <a:ea typeface="+mn-ea"/>
                  <a:cs typeface="+mn-ea"/>
                </a:rPr>
                <a:t>成为新资产，智能成为新生产力</a:t>
              </a:r>
              <a:endParaRPr lang="zh-CN" altLang="en-US" sz="1200" dirty="0">
                <a:solidFill>
                  <a:schemeClr val="tx1"/>
                </a:solidFill>
                <a:latin typeface="+mn-lt"/>
                <a:ea typeface="+mn-ea"/>
              </a:endParaRPr>
            </a:p>
            <a:p>
              <a:pPr algn="ctr">
                <a:defRPr/>
              </a:pPr>
              <a:endParaRPr sz="1200" b="1" kern="0" dirty="0">
                <a:solidFill>
                  <a:schemeClr val="tx1"/>
                </a:solidFill>
                <a:latin typeface="+mn-lt"/>
                <a:ea typeface="+mn-ea"/>
              </a:endParaRPr>
            </a:p>
          </p:txBody>
        </p:sp>
        <p:sp>
          <p:nvSpPr>
            <p:cNvPr id="63" name="圆角矩形 196"/>
            <p:cNvSpPr/>
            <p:nvPr/>
          </p:nvSpPr>
          <p:spPr>
            <a:xfrm>
              <a:off x="3637825" y="2663917"/>
              <a:ext cx="871562" cy="1922727"/>
            </a:xfrm>
            <a:prstGeom prst="roundRect">
              <a:avLst>
                <a:gd name="adj" fmla="val 6973"/>
              </a:avLst>
            </a:prstGeom>
            <a:solidFill>
              <a:srgbClr val="2F5597">
                <a:alpha val="20850"/>
              </a:srgbClr>
            </a:solidFill>
            <a:ln w="12700">
              <a:miter lim="400000"/>
            </a:ln>
          </p:spPr>
          <p:txBody>
            <a:bodyPr lIns="23274" tIns="23274" rIns="23274" bIns="23274" anchor="ctr"/>
            <a:lstStyle/>
            <a:p>
              <a:pPr defTabSz="189230">
                <a:defRPr sz="2600" b="1">
                  <a:solidFill>
                    <a:srgbClr val="E7E6E6"/>
                  </a:solidFill>
                  <a:effectLst>
                    <a:outerShdw blurRad="38100" dist="38100" dir="2700000" rotWithShape="0">
                      <a:srgbClr val="000000">
                        <a:alpha val="43137"/>
                      </a:srgbClr>
                    </a:outerShdw>
                  </a:effectLst>
                  <a:latin typeface="Huawei Sans"/>
                  <a:ea typeface="Huawei Sans"/>
                  <a:cs typeface="Huawei Sans"/>
                  <a:sym typeface="Huawei Sans"/>
                </a:defRPr>
              </a:pPr>
              <a:endParaRPr sz="1200" b="1" kern="0">
                <a:effectLst>
                  <a:outerShdw blurRad="38100" dist="38100" dir="2700000" rotWithShape="0">
                    <a:srgbClr val="000000">
                      <a:alpha val="43137"/>
                    </a:srgbClr>
                  </a:outerShdw>
                </a:effectLst>
                <a:cs typeface="Huawei Sans"/>
                <a:sym typeface="Huawei Sans"/>
              </a:endParaRPr>
            </a:p>
          </p:txBody>
        </p:sp>
        <p:sp>
          <p:nvSpPr>
            <p:cNvPr id="64" name="圆角矩形 196"/>
            <p:cNvSpPr/>
            <p:nvPr/>
          </p:nvSpPr>
          <p:spPr>
            <a:xfrm>
              <a:off x="4803417" y="2663917"/>
              <a:ext cx="871563" cy="1922727"/>
            </a:xfrm>
            <a:prstGeom prst="roundRect">
              <a:avLst>
                <a:gd name="adj" fmla="val 6973"/>
              </a:avLst>
            </a:prstGeom>
            <a:solidFill>
              <a:srgbClr val="2F5597">
                <a:alpha val="20850"/>
              </a:srgbClr>
            </a:solidFill>
            <a:ln w="12700">
              <a:miter lim="400000"/>
            </a:ln>
          </p:spPr>
          <p:txBody>
            <a:bodyPr lIns="23274" tIns="23274" rIns="23274" bIns="23274" anchor="ctr"/>
            <a:lstStyle/>
            <a:p>
              <a:pPr defTabSz="189230">
                <a:defRPr sz="2600" b="1">
                  <a:solidFill>
                    <a:srgbClr val="E7E6E6"/>
                  </a:solidFill>
                  <a:effectLst>
                    <a:outerShdw blurRad="38100" dist="38100" dir="2700000" rotWithShape="0">
                      <a:srgbClr val="000000">
                        <a:alpha val="43137"/>
                      </a:srgbClr>
                    </a:outerShdw>
                  </a:effectLst>
                  <a:latin typeface="Huawei Sans"/>
                  <a:ea typeface="Huawei Sans"/>
                  <a:cs typeface="Huawei Sans"/>
                  <a:sym typeface="Huawei Sans"/>
                </a:defRPr>
              </a:pPr>
              <a:endParaRPr sz="1200" b="1" kern="0">
                <a:effectLst>
                  <a:outerShdw blurRad="38100" dist="38100" dir="2700000" rotWithShape="0">
                    <a:srgbClr val="000000">
                      <a:alpha val="43137"/>
                    </a:srgbClr>
                  </a:outerShdw>
                </a:effectLst>
                <a:cs typeface="Huawei Sans"/>
                <a:sym typeface="Huawei Sans"/>
              </a:endParaRPr>
            </a:p>
          </p:txBody>
        </p:sp>
        <p:sp>
          <p:nvSpPr>
            <p:cNvPr id="65" name="圆角矩形 196"/>
            <p:cNvSpPr/>
            <p:nvPr/>
          </p:nvSpPr>
          <p:spPr>
            <a:xfrm>
              <a:off x="5998459" y="2663917"/>
              <a:ext cx="871563" cy="1922727"/>
            </a:xfrm>
            <a:prstGeom prst="roundRect">
              <a:avLst>
                <a:gd name="adj" fmla="val 6973"/>
              </a:avLst>
            </a:prstGeom>
            <a:solidFill>
              <a:srgbClr val="2F5597">
                <a:alpha val="20850"/>
              </a:srgbClr>
            </a:solidFill>
            <a:ln w="12700">
              <a:miter lim="400000"/>
            </a:ln>
          </p:spPr>
          <p:txBody>
            <a:bodyPr lIns="23274" tIns="23274" rIns="23274" bIns="23274" anchor="ctr"/>
            <a:lstStyle/>
            <a:p>
              <a:pPr defTabSz="189230">
                <a:defRPr sz="2600" b="1">
                  <a:solidFill>
                    <a:srgbClr val="E7E6E6"/>
                  </a:solidFill>
                  <a:effectLst>
                    <a:outerShdw blurRad="38100" dist="38100" dir="2700000" rotWithShape="0">
                      <a:srgbClr val="000000">
                        <a:alpha val="43137"/>
                      </a:srgbClr>
                    </a:outerShdw>
                  </a:effectLst>
                  <a:latin typeface="Huawei Sans"/>
                  <a:ea typeface="Huawei Sans"/>
                  <a:cs typeface="Huawei Sans"/>
                  <a:sym typeface="Huawei Sans"/>
                </a:defRPr>
              </a:pPr>
              <a:endParaRPr sz="1200" b="1" kern="0">
                <a:effectLst>
                  <a:outerShdw blurRad="38100" dist="38100" dir="2700000" rotWithShape="0">
                    <a:srgbClr val="000000">
                      <a:alpha val="43137"/>
                    </a:srgbClr>
                  </a:outerShdw>
                </a:effectLst>
                <a:cs typeface="Huawei Sans"/>
                <a:sym typeface="Huawei Sans"/>
              </a:endParaRPr>
            </a:p>
          </p:txBody>
        </p:sp>
        <p:sp>
          <p:nvSpPr>
            <p:cNvPr id="66" name="矩形 8"/>
            <p:cNvSpPr txBox="1"/>
            <p:nvPr/>
          </p:nvSpPr>
          <p:spPr>
            <a:xfrm>
              <a:off x="4803417" y="3903724"/>
              <a:ext cx="871563" cy="569902"/>
            </a:xfrm>
            <a:prstGeom prst="rect">
              <a:avLst/>
            </a:prstGeom>
            <a:ln w="12700">
              <a:miter lim="400000"/>
            </a:ln>
          </p:spPr>
          <p:txBody>
            <a:bodyPr wrap="square" lIns="18926" tIns="18926" rIns="18926" bIns="18926">
              <a:spAutoFit/>
            </a:bodyPr>
            <a:lstStyle/>
            <a:p>
              <a:pPr algn="ctr" defTabSz="756920">
                <a:lnSpc>
                  <a:spcPct val="120000"/>
                </a:lnSpc>
                <a:defRPr sz="3800">
                  <a:solidFill>
                    <a:srgbClr val="F4A100"/>
                  </a:solidFill>
                  <a:latin typeface="Huawei Sans"/>
                  <a:ea typeface="Huawei Sans"/>
                  <a:cs typeface="Huawei Sans"/>
                  <a:sym typeface="Huawei Sans"/>
                </a:defRPr>
              </a:pPr>
              <a:endParaRPr lang="en-US" sz="1200" kern="0" dirty="0" smtClean="0">
                <a:cs typeface="Huawei Sans"/>
                <a:sym typeface="Huawei Sans"/>
              </a:endParaRPr>
            </a:p>
            <a:p>
              <a:pPr algn="ctr" defTabSz="756920">
                <a:lnSpc>
                  <a:spcPct val="120000"/>
                </a:lnSpc>
                <a:defRPr sz="3800">
                  <a:solidFill>
                    <a:srgbClr val="F4A100"/>
                  </a:solidFill>
                  <a:latin typeface="Huawei Sans"/>
                  <a:ea typeface="Huawei Sans"/>
                  <a:cs typeface="Huawei Sans"/>
                  <a:sym typeface="Huawei Sans"/>
                </a:defRPr>
              </a:pPr>
              <a:r>
                <a:rPr sz="1200" b="1" kern="0" dirty="0" err="1">
                  <a:solidFill>
                    <a:srgbClr val="F4A100"/>
                  </a:solidFill>
                  <a:ea typeface="Huawei Sans"/>
                  <a:cs typeface="Huawei Sans"/>
                  <a:sym typeface="Huawei Sans"/>
                </a:rPr>
                <a:t>资本+技术</a:t>
              </a:r>
              <a:endParaRPr sz="1200" b="1" kern="0" dirty="0">
                <a:solidFill>
                  <a:srgbClr val="F4A100"/>
                </a:solidFill>
                <a:ea typeface="Huawei Sans"/>
                <a:cs typeface="Huawei Sans"/>
                <a:sym typeface="Huawei Sans"/>
              </a:endParaRPr>
            </a:p>
          </p:txBody>
        </p:sp>
        <p:sp>
          <p:nvSpPr>
            <p:cNvPr id="67" name="矩形 9"/>
            <p:cNvSpPr txBox="1"/>
            <p:nvPr/>
          </p:nvSpPr>
          <p:spPr>
            <a:xfrm>
              <a:off x="3637825" y="3903724"/>
              <a:ext cx="871562" cy="569902"/>
            </a:xfrm>
            <a:prstGeom prst="rect">
              <a:avLst/>
            </a:prstGeom>
            <a:ln w="12700">
              <a:miter lim="400000"/>
            </a:ln>
          </p:spPr>
          <p:txBody>
            <a:bodyPr wrap="square" lIns="18926" tIns="18926" rIns="18926" bIns="18926">
              <a:spAutoFit/>
            </a:bodyPr>
            <a:lstStyle/>
            <a:p>
              <a:pPr algn="ctr" defTabSz="756920">
                <a:lnSpc>
                  <a:spcPct val="120000"/>
                </a:lnSpc>
                <a:defRPr sz="3800">
                  <a:solidFill>
                    <a:srgbClr val="F4A100"/>
                  </a:solidFill>
                  <a:latin typeface="Huawei Sans"/>
                  <a:ea typeface="Huawei Sans"/>
                  <a:cs typeface="Huawei Sans"/>
                  <a:sym typeface="Huawei Sans"/>
                </a:defRPr>
              </a:pPr>
              <a:endParaRPr lang="en-US" sz="1200" b="1" kern="0" dirty="0" smtClean="0">
                <a:cs typeface="Huawei Sans"/>
                <a:sym typeface="Huawei Sans"/>
              </a:endParaRPr>
            </a:p>
            <a:p>
              <a:pPr algn="ctr" defTabSz="756920">
                <a:lnSpc>
                  <a:spcPct val="120000"/>
                </a:lnSpc>
                <a:defRPr sz="3800">
                  <a:solidFill>
                    <a:srgbClr val="F4A100"/>
                  </a:solidFill>
                  <a:latin typeface="Huawei Sans"/>
                  <a:ea typeface="Huawei Sans"/>
                  <a:cs typeface="Huawei Sans"/>
                  <a:sym typeface="Huawei Sans"/>
                </a:defRPr>
              </a:pPr>
              <a:r>
                <a:rPr sz="1200" b="1" kern="0" dirty="0" err="1" smtClean="0">
                  <a:cs typeface="Huawei Sans"/>
                  <a:sym typeface="Huawei Sans"/>
                </a:rPr>
                <a:t>土地</a:t>
              </a:r>
              <a:r>
                <a:rPr sz="1200" b="1" kern="0" dirty="0" err="1">
                  <a:cs typeface="Huawei Sans"/>
                  <a:sym typeface="Huawei Sans"/>
                </a:rPr>
                <a:t>+劳动力</a:t>
              </a:r>
              <a:endParaRPr sz="1200" b="1" kern="0" dirty="0">
                <a:cs typeface="Huawei Sans"/>
                <a:sym typeface="Huawei Sans"/>
              </a:endParaRPr>
            </a:p>
          </p:txBody>
        </p:sp>
        <p:sp>
          <p:nvSpPr>
            <p:cNvPr id="68" name="矩形 8"/>
            <p:cNvSpPr txBox="1"/>
            <p:nvPr/>
          </p:nvSpPr>
          <p:spPr>
            <a:xfrm>
              <a:off x="5998459" y="3903724"/>
              <a:ext cx="871563" cy="569902"/>
            </a:xfrm>
            <a:prstGeom prst="rect">
              <a:avLst/>
            </a:prstGeom>
            <a:ln w="12700">
              <a:miter lim="400000"/>
            </a:ln>
          </p:spPr>
          <p:txBody>
            <a:bodyPr wrap="square" lIns="18926" tIns="18926" rIns="18926" bIns="18926">
              <a:spAutoFit/>
            </a:bodyPr>
            <a:lstStyle/>
            <a:p>
              <a:pPr algn="ctr" defTabSz="756920">
                <a:lnSpc>
                  <a:spcPct val="120000"/>
                </a:lnSpc>
                <a:defRPr sz="3800">
                  <a:solidFill>
                    <a:srgbClr val="FFFFFF"/>
                  </a:solidFill>
                  <a:latin typeface="Huawei Sans"/>
                  <a:ea typeface="Huawei Sans"/>
                  <a:cs typeface="Huawei Sans"/>
                  <a:sym typeface="Huawei Sans"/>
                </a:defRPr>
              </a:pPr>
              <a:endParaRPr sz="1200" kern="0" dirty="0">
                <a:cs typeface="Huawei Sans"/>
                <a:sym typeface="Huawei Sans"/>
              </a:endParaRPr>
            </a:p>
            <a:p>
              <a:pPr algn="ctr" defTabSz="756920">
                <a:lnSpc>
                  <a:spcPct val="120000"/>
                </a:lnSpc>
                <a:defRPr sz="3800">
                  <a:solidFill>
                    <a:srgbClr val="F4A100"/>
                  </a:solidFill>
                  <a:latin typeface="Huawei Sans"/>
                  <a:ea typeface="Huawei Sans"/>
                  <a:cs typeface="Huawei Sans"/>
                  <a:sym typeface="Huawei Sans"/>
                </a:defRPr>
              </a:pPr>
              <a:r>
                <a:rPr sz="1200" b="1" kern="0" dirty="0" err="1">
                  <a:solidFill>
                    <a:srgbClr val="F4A100"/>
                  </a:solidFill>
                  <a:ea typeface="Huawei Sans"/>
                  <a:cs typeface="Huawei Sans"/>
                  <a:sym typeface="Huawei Sans"/>
                </a:rPr>
                <a:t>数据+智能</a:t>
              </a:r>
              <a:endParaRPr sz="1200" b="1" kern="0" dirty="0">
                <a:solidFill>
                  <a:srgbClr val="F4A100"/>
                </a:solidFill>
                <a:ea typeface="Huawei Sans"/>
                <a:cs typeface="Huawei Sans"/>
                <a:sym typeface="Huawei Sans"/>
              </a:endParaRPr>
            </a:p>
          </p:txBody>
        </p:sp>
        <p:pic>
          <p:nvPicPr>
            <p:cNvPr id="69" name="图片 3" descr="图片 3"/>
            <p:cNvPicPr>
              <a:picLocks noChangeAspect="1"/>
            </p:cNvPicPr>
            <p:nvPr/>
          </p:nvPicPr>
          <p:blipFill>
            <a:blip r:embed="rId1"/>
            <a:srcRect r="7" b="7"/>
            <a:stretch>
              <a:fillRect/>
            </a:stretch>
          </p:blipFill>
          <p:spPr>
            <a:xfrm>
              <a:off x="3676531" y="2952916"/>
              <a:ext cx="794152" cy="79415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lose/>
                </a:path>
              </a:pathLst>
            </a:custGeom>
            <a:ln w="12700">
              <a:miter lim="400000"/>
              <a:headEnd/>
              <a:tailEnd/>
            </a:ln>
          </p:spPr>
        </p:pic>
        <p:pic>
          <p:nvPicPr>
            <p:cNvPr id="70" name="图片 5" descr="图片 5"/>
            <p:cNvPicPr>
              <a:picLocks noChangeAspect="1"/>
            </p:cNvPicPr>
            <p:nvPr/>
          </p:nvPicPr>
          <p:blipFill>
            <a:blip r:embed="rId2"/>
            <a:srcRect/>
            <a:stretch>
              <a:fillRect/>
            </a:stretch>
          </p:blipFill>
          <p:spPr>
            <a:xfrm>
              <a:off x="4843015" y="2952916"/>
              <a:ext cx="792366" cy="792366"/>
            </a:xfrm>
            <a:custGeom>
              <a:avLst/>
              <a:gdLst/>
              <a:ahLst/>
              <a:cxnLst>
                <a:cxn ang="0">
                  <a:pos x="wd2" y="hd2"/>
                </a:cxn>
                <a:cxn ang="5400000">
                  <a:pos x="wd2" y="hd2"/>
                </a:cxn>
                <a:cxn ang="10800000">
                  <a:pos x="wd2" y="hd2"/>
                </a:cxn>
                <a:cxn ang="16200000">
                  <a:pos x="wd2" y="hd2"/>
                </a:cxn>
              </a:cxnLst>
              <a:rect l="0" t="0" r="r" b="b"/>
              <a:pathLst>
                <a:path w="21600" h="21600" extrusionOk="0">
                  <a:moveTo>
                    <a:pt x="10797" y="0"/>
                  </a:moveTo>
                  <a:cubicBezTo>
                    <a:pt x="4831" y="0"/>
                    <a:pt x="0" y="4831"/>
                    <a:pt x="0" y="10797"/>
                  </a:cubicBezTo>
                  <a:cubicBezTo>
                    <a:pt x="0" y="16761"/>
                    <a:pt x="4831" y="21600"/>
                    <a:pt x="10797" y="21600"/>
                  </a:cubicBezTo>
                  <a:cubicBezTo>
                    <a:pt x="16761" y="21600"/>
                    <a:pt x="21600" y="16761"/>
                    <a:pt x="21600" y="10797"/>
                  </a:cubicBezTo>
                  <a:cubicBezTo>
                    <a:pt x="21600" y="4831"/>
                    <a:pt x="16761" y="0"/>
                    <a:pt x="10797" y="0"/>
                  </a:cubicBezTo>
                  <a:close/>
                </a:path>
              </a:pathLst>
            </a:custGeom>
            <a:ln w="12700">
              <a:miter lim="400000"/>
              <a:headEnd/>
              <a:tailEnd/>
            </a:ln>
          </p:spPr>
        </p:pic>
        <p:pic>
          <p:nvPicPr>
            <p:cNvPr id="71" name="图片 6" descr="图片 6"/>
            <p:cNvPicPr>
              <a:picLocks noChangeAspect="1"/>
            </p:cNvPicPr>
            <p:nvPr/>
          </p:nvPicPr>
          <p:blipFill>
            <a:blip r:embed="rId3"/>
            <a:srcRect r="11"/>
            <a:stretch>
              <a:fillRect/>
            </a:stretch>
          </p:blipFill>
          <p:spPr>
            <a:xfrm>
              <a:off x="6036818" y="2952916"/>
              <a:ext cx="794846" cy="796511"/>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35" y="0"/>
                    <a:pt x="0" y="4832"/>
                    <a:pt x="0" y="10797"/>
                  </a:cubicBezTo>
                  <a:cubicBezTo>
                    <a:pt x="0" y="16760"/>
                    <a:pt x="4835" y="21600"/>
                    <a:pt x="10801" y="21600"/>
                  </a:cubicBezTo>
                  <a:cubicBezTo>
                    <a:pt x="16767" y="21600"/>
                    <a:pt x="21600" y="16760"/>
                    <a:pt x="21600" y="10797"/>
                  </a:cubicBezTo>
                  <a:cubicBezTo>
                    <a:pt x="21600" y="4832"/>
                    <a:pt x="16767" y="0"/>
                    <a:pt x="10801" y="0"/>
                  </a:cubicBezTo>
                  <a:close/>
                </a:path>
              </a:pathLst>
            </a:custGeom>
            <a:ln w="12700">
              <a:miter lim="400000"/>
              <a:headEnd/>
              <a:tailEnd/>
            </a:ln>
          </p:spPr>
        </p:pic>
        <p:pic>
          <p:nvPicPr>
            <p:cNvPr id="72" name="图片 1.png" descr="图片 1.png"/>
            <p:cNvPicPr>
              <a:picLocks noChangeAspect="1"/>
            </p:cNvPicPr>
            <p:nvPr/>
          </p:nvPicPr>
          <p:blipFill>
            <a:blip r:embed="rId4">
              <a:duotone>
                <a:prstClr val="black"/>
                <a:srgbClr val="232323">
                  <a:lumMod val="75000"/>
                  <a:tint val="45000"/>
                  <a:satMod val="400000"/>
                </a:srgbClr>
              </a:duotone>
            </a:blip>
            <a:stretch>
              <a:fillRect/>
            </a:stretch>
          </p:blipFill>
          <p:spPr>
            <a:xfrm>
              <a:off x="4542616" y="3239874"/>
              <a:ext cx="227572" cy="306151"/>
            </a:xfrm>
            <a:prstGeom prst="rect">
              <a:avLst/>
            </a:prstGeom>
            <a:ln w="12700">
              <a:miter lim="400000"/>
              <a:headEnd/>
              <a:tailEnd/>
            </a:ln>
          </p:spPr>
        </p:pic>
        <p:pic>
          <p:nvPicPr>
            <p:cNvPr id="73" name="图片 1.png" descr="图片 1.png"/>
            <p:cNvPicPr>
              <a:picLocks noChangeAspect="1"/>
            </p:cNvPicPr>
            <p:nvPr/>
          </p:nvPicPr>
          <p:blipFill>
            <a:blip r:embed="rId4">
              <a:duotone>
                <a:prstClr val="black"/>
                <a:srgbClr val="232323">
                  <a:lumMod val="75000"/>
                  <a:tint val="45000"/>
                  <a:satMod val="400000"/>
                </a:srgbClr>
              </a:duotone>
            </a:blip>
            <a:stretch>
              <a:fillRect/>
            </a:stretch>
          </p:blipFill>
          <p:spPr>
            <a:xfrm>
              <a:off x="5711208" y="3239874"/>
              <a:ext cx="227572" cy="306151"/>
            </a:xfrm>
            <a:prstGeom prst="rect">
              <a:avLst/>
            </a:prstGeom>
            <a:ln w="12700">
              <a:miter lim="400000"/>
              <a:headEnd/>
              <a:tailEnd/>
            </a:ln>
          </p:spPr>
        </p:pic>
      </p:grpSp>
      <p:cxnSp>
        <p:nvCxnSpPr>
          <p:cNvPr id="168" name="直接连接符 167"/>
          <p:cNvCxnSpPr/>
          <p:nvPr/>
        </p:nvCxnSpPr>
        <p:spPr>
          <a:xfrm>
            <a:off x="530799" y="3692662"/>
            <a:ext cx="11348430" cy="0"/>
          </a:xfrm>
          <a:prstGeom prst="line">
            <a:avLst/>
          </a:prstGeom>
          <a:ln>
            <a:solidFill>
              <a:schemeClr val="bg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71" name="组合 170"/>
          <p:cNvGrpSpPr/>
          <p:nvPr/>
        </p:nvGrpSpPr>
        <p:grpSpPr>
          <a:xfrm>
            <a:off x="435587" y="2813259"/>
            <a:ext cx="10738879" cy="1532315"/>
            <a:chOff x="-1927681" y="689820"/>
            <a:chExt cx="13556390" cy="1911750"/>
          </a:xfrm>
        </p:grpSpPr>
        <p:sp>
          <p:nvSpPr>
            <p:cNvPr id="242" name="椭圆 241"/>
            <p:cNvSpPr/>
            <p:nvPr/>
          </p:nvSpPr>
          <p:spPr>
            <a:xfrm>
              <a:off x="8917654" y="2259684"/>
              <a:ext cx="2711055" cy="341886"/>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456565"/>
              <a:endParaRPr lang="zh-CN" altLang="en-US" sz="1200" dirty="0">
                <a:solidFill>
                  <a:schemeClr val="tx1"/>
                </a:solidFill>
              </a:endParaRPr>
            </a:p>
          </p:txBody>
        </p:sp>
        <p:sp>
          <p:nvSpPr>
            <p:cNvPr id="243" name="矩形 242"/>
            <p:cNvSpPr/>
            <p:nvPr/>
          </p:nvSpPr>
          <p:spPr>
            <a:xfrm>
              <a:off x="-1927681" y="689820"/>
              <a:ext cx="2291190" cy="460787"/>
            </a:xfrm>
            <a:prstGeom prst="rect">
              <a:avLst/>
            </a:prstGeom>
          </p:spPr>
          <p:txBody>
            <a:bodyPr wrap="square" anchor="ctr">
              <a:spAutoFit/>
            </a:bodyPr>
            <a:lstStyle/>
            <a:p>
              <a:pPr algn="ctr" defTabSz="456565">
                <a:lnSpc>
                  <a:spcPct val="150000"/>
                </a:lnSpc>
              </a:pPr>
              <a:r>
                <a:rPr lang="zh-CN" altLang="en-US" sz="1200" b="1" dirty="0" smtClean="0"/>
                <a:t>农业经济</a:t>
              </a:r>
              <a:endParaRPr lang="en-US" altLang="zh-CN" sz="1200" b="1" dirty="0"/>
            </a:p>
          </p:txBody>
        </p:sp>
      </p:grpSp>
      <p:grpSp>
        <p:nvGrpSpPr>
          <p:cNvPr id="172" name="组合 171"/>
          <p:cNvGrpSpPr/>
          <p:nvPr/>
        </p:nvGrpSpPr>
        <p:grpSpPr>
          <a:xfrm>
            <a:off x="9031710" y="4452079"/>
            <a:ext cx="2211774" cy="369332"/>
            <a:chOff x="8917654" y="3700567"/>
            <a:chExt cx="2711055" cy="460786"/>
          </a:xfrm>
        </p:grpSpPr>
        <p:sp>
          <p:nvSpPr>
            <p:cNvPr id="240" name="椭圆 239"/>
            <p:cNvSpPr/>
            <p:nvPr/>
          </p:nvSpPr>
          <p:spPr>
            <a:xfrm>
              <a:off x="8917654" y="3785044"/>
              <a:ext cx="2711055" cy="309469"/>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6565"/>
              <a:endParaRPr lang="zh-CN" altLang="en-US" sz="1200" dirty="0">
                <a:solidFill>
                  <a:schemeClr val="tx1"/>
                </a:solidFill>
              </a:endParaRPr>
            </a:p>
          </p:txBody>
        </p:sp>
        <p:sp>
          <p:nvSpPr>
            <p:cNvPr id="241" name="矩形 240"/>
            <p:cNvSpPr/>
            <p:nvPr/>
          </p:nvSpPr>
          <p:spPr>
            <a:xfrm>
              <a:off x="9139537" y="3700567"/>
              <a:ext cx="2291191" cy="460786"/>
            </a:xfrm>
            <a:prstGeom prst="rect">
              <a:avLst/>
            </a:prstGeom>
          </p:spPr>
          <p:txBody>
            <a:bodyPr wrap="square" anchor="ctr">
              <a:spAutoFit/>
            </a:bodyPr>
            <a:lstStyle/>
            <a:p>
              <a:pPr algn="ctr" defTabSz="456565">
                <a:lnSpc>
                  <a:spcPct val="150000"/>
                </a:lnSpc>
              </a:pPr>
              <a:r>
                <a:rPr lang="zh-CN" altLang="en-US" sz="1200" b="1" dirty="0"/>
                <a:t>业务监管难</a:t>
              </a:r>
              <a:endParaRPr lang="en-US" altLang="zh-CN" sz="1200" b="1" dirty="0"/>
            </a:p>
          </p:txBody>
        </p:sp>
      </p:grpSp>
      <p:grpSp>
        <p:nvGrpSpPr>
          <p:cNvPr id="173" name="组合 172"/>
          <p:cNvGrpSpPr/>
          <p:nvPr/>
        </p:nvGrpSpPr>
        <p:grpSpPr>
          <a:xfrm>
            <a:off x="9028491" y="4925206"/>
            <a:ext cx="2211774" cy="369332"/>
            <a:chOff x="8917654" y="5177583"/>
            <a:chExt cx="2711055" cy="460787"/>
          </a:xfrm>
        </p:grpSpPr>
        <p:sp>
          <p:nvSpPr>
            <p:cNvPr id="238" name="椭圆 237"/>
            <p:cNvSpPr/>
            <p:nvPr/>
          </p:nvSpPr>
          <p:spPr>
            <a:xfrm>
              <a:off x="8917654" y="5270205"/>
              <a:ext cx="2711055" cy="31725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565"/>
              <a:endParaRPr lang="zh-CN" altLang="en-US" sz="1200" dirty="0">
                <a:solidFill>
                  <a:schemeClr val="tx1"/>
                </a:solidFill>
              </a:endParaRPr>
            </a:p>
          </p:txBody>
        </p:sp>
        <p:sp>
          <p:nvSpPr>
            <p:cNvPr id="239" name="矩形 238"/>
            <p:cNvSpPr/>
            <p:nvPr/>
          </p:nvSpPr>
          <p:spPr>
            <a:xfrm>
              <a:off x="9125591" y="5177583"/>
              <a:ext cx="2291191" cy="460787"/>
            </a:xfrm>
            <a:prstGeom prst="rect">
              <a:avLst/>
            </a:prstGeom>
          </p:spPr>
          <p:txBody>
            <a:bodyPr wrap="square" anchor="ctr">
              <a:spAutoFit/>
            </a:bodyPr>
            <a:lstStyle/>
            <a:p>
              <a:pPr algn="ctr" defTabSz="456565">
                <a:lnSpc>
                  <a:spcPct val="150000"/>
                </a:lnSpc>
              </a:pPr>
              <a:r>
                <a:rPr lang="zh-CN" altLang="en-US" sz="1200" b="1" dirty="0"/>
                <a:t>资源浪费</a:t>
              </a:r>
              <a:endParaRPr lang="en-US" altLang="zh-CN" sz="1200" b="1" dirty="0"/>
            </a:p>
          </p:txBody>
        </p:sp>
      </p:grpSp>
      <p:sp>
        <p:nvSpPr>
          <p:cNvPr id="244" name="标题 1"/>
          <p:cNvSpPr txBox="1"/>
          <p:nvPr/>
        </p:nvSpPr>
        <p:spPr>
          <a:xfrm>
            <a:off x="2629450" y="6216125"/>
            <a:ext cx="6097551" cy="184666"/>
          </a:xfrm>
          <a:prstGeom prst="rect">
            <a:avLst/>
          </a:prstGeom>
        </p:spPr>
        <p:txBody>
          <a:bodyPr wrap="square" lIns="0" tIns="0" rIns="0" bIns="0">
            <a:spAutoFit/>
          </a:bodyPr>
          <a:lstStyle>
            <a:defPPr>
              <a:defRPr lang="zh-CN"/>
            </a:defPPr>
            <a:lvl1pPr marR="0" indent="0" defTabSz="1219200" fontAlgn="auto">
              <a:lnSpc>
                <a:spcPct val="100000"/>
              </a:lnSpc>
              <a:spcBef>
                <a:spcPct val="0"/>
              </a:spcBef>
              <a:spcAft>
                <a:spcPts val="0"/>
              </a:spcAft>
              <a:buClrTx/>
              <a:buSzTx/>
              <a:buFontTx/>
              <a:buNone/>
              <a:defRPr sz="3200" b="1" baseline="0">
                <a:solidFill>
                  <a:schemeClr val="bg1"/>
                </a:solidFill>
                <a:latin typeface="方正兰亭黑简体" panose="02000000000000000000" pitchFamily="2" charset="-122"/>
                <a:ea typeface="方正兰亭黑简体" panose="02000000000000000000" pitchFamily="2" charset="-122"/>
                <a:cs typeface="Huawei Sans" panose="020C0503030203020204" pitchFamily="34" charset="0"/>
              </a:defRPr>
            </a:lvl1pPr>
          </a:lstStyle>
          <a:p>
            <a:r>
              <a:rPr lang="zh-CN" altLang="en-US" sz="1200" dirty="0">
                <a:solidFill>
                  <a:schemeClr val="tx1"/>
                </a:solidFill>
                <a:latin typeface="+mn-lt"/>
                <a:ea typeface="+mn-ea"/>
              </a:rPr>
              <a:t>烟囱式应用</a:t>
            </a:r>
            <a:r>
              <a:rPr lang="en-US" altLang="zh-CN" sz="1200" dirty="0">
                <a:solidFill>
                  <a:schemeClr val="tx1"/>
                </a:solidFill>
                <a:latin typeface="+mn-lt"/>
                <a:ea typeface="+mn-ea"/>
              </a:rPr>
              <a:t>&amp;</a:t>
            </a:r>
            <a:r>
              <a:rPr lang="zh-CN" altLang="en-US" sz="1200" dirty="0">
                <a:solidFill>
                  <a:schemeClr val="tx1"/>
                </a:solidFill>
                <a:latin typeface="+mn-lt"/>
                <a:ea typeface="+mn-ea"/>
              </a:rPr>
              <a:t>数据孤岛已成为企业数字化转型的阻碍</a:t>
            </a:r>
            <a:endParaRPr lang="zh-CN" altLang="en-US" sz="1200" dirty="0">
              <a:solidFill>
                <a:schemeClr val="tx1"/>
              </a:solidFill>
              <a:latin typeface="+mn-lt"/>
              <a:ea typeface="+mn-ea"/>
            </a:endParaRPr>
          </a:p>
        </p:txBody>
      </p:sp>
      <p:sp>
        <p:nvSpPr>
          <p:cNvPr id="113" name="TextBox 83"/>
          <p:cNvSpPr txBox="1"/>
          <p:nvPr/>
        </p:nvSpPr>
        <p:spPr>
          <a:xfrm>
            <a:off x="8864689" y="1348953"/>
            <a:ext cx="1431766" cy="492443"/>
          </a:xfrm>
          <a:prstGeom prst="rect">
            <a:avLst/>
          </a:prstGeom>
          <a:noFill/>
        </p:spPr>
        <p:txBody>
          <a:bodyPr wrap="square" rtlCol="0">
            <a:spAutoFit/>
          </a:bodyPr>
          <a:lstStyle/>
          <a:p>
            <a:pPr algn="ctr" defTabSz="644525" hangingPunct="0"/>
            <a:r>
              <a:rPr lang="en-US" altLang="zh-CN" sz="1200" b="1" kern="0" dirty="0">
                <a:cs typeface="Huawei Sans"/>
                <a:sym typeface="Huawei Sans"/>
              </a:rPr>
              <a:t>+</a:t>
            </a:r>
            <a:r>
              <a:rPr kumimoji="1" lang="zh-CN" altLang="en-US" sz="1200" dirty="0">
                <a:cs typeface="Huawei Sans"/>
                <a:sym typeface="Huawei Sans"/>
              </a:rPr>
              <a:t>智能时代</a:t>
            </a:r>
            <a:endParaRPr kumimoji="1" lang="zh-CN" altLang="en-US" sz="1200" dirty="0">
              <a:cs typeface="Huawei Sans"/>
              <a:sym typeface="Huawei Sans"/>
            </a:endParaRPr>
          </a:p>
          <a:p>
            <a:pPr algn="ctr" defTabSz="644525" hangingPunct="0"/>
            <a:r>
              <a:rPr lang="en-US" altLang="zh-CN" sz="1400" dirty="0">
                <a:cs typeface="Huawei Sans" panose="020C0503030203020204" pitchFamily="34" charset="0"/>
                <a:sym typeface="Huawei Sans"/>
              </a:rPr>
              <a:t>Intelligent era</a:t>
            </a:r>
            <a:endParaRPr lang="zh-CN" altLang="en-US" sz="1400" dirty="0">
              <a:cs typeface="Huawei Sans" panose="020C0503030203020204" pitchFamily="34" charset="0"/>
              <a:sym typeface="Huawei Sans"/>
            </a:endParaRPr>
          </a:p>
        </p:txBody>
      </p:sp>
      <p:sp>
        <p:nvSpPr>
          <p:cNvPr id="114" name="TextBox 84"/>
          <p:cNvSpPr txBox="1"/>
          <p:nvPr/>
        </p:nvSpPr>
        <p:spPr>
          <a:xfrm>
            <a:off x="6454021" y="1371881"/>
            <a:ext cx="870509" cy="646331"/>
          </a:xfrm>
          <a:prstGeom prst="rect">
            <a:avLst/>
          </a:prstGeom>
          <a:noFill/>
        </p:spPr>
        <p:txBody>
          <a:bodyPr wrap="square" rtlCol="0">
            <a:spAutoFit/>
          </a:bodyPr>
          <a:lstStyle/>
          <a:p>
            <a:pPr algn="ctr" defTabSz="644525" hangingPunct="0"/>
            <a:r>
              <a:rPr lang="zh-CN" altLang="en-US" sz="1200" kern="0" dirty="0">
                <a:cs typeface="Huawei Sans"/>
                <a:sym typeface="Huawei Sans"/>
              </a:rPr>
              <a:t>全球</a:t>
            </a:r>
            <a:r>
              <a:rPr lang="en-US" altLang="zh-CN" sz="1200" kern="0" dirty="0">
                <a:cs typeface="Huawei Sans"/>
                <a:sym typeface="Huawei Sans"/>
              </a:rPr>
              <a:t>GDP</a:t>
            </a:r>
            <a:endParaRPr lang="en-US" altLang="zh-CN" sz="1200" kern="0" dirty="0">
              <a:cs typeface="Huawei Sans"/>
              <a:sym typeface="Huawei Sans"/>
            </a:endParaRPr>
          </a:p>
          <a:p>
            <a:pPr algn="ctr" defTabSz="644525" hangingPunct="0"/>
            <a:r>
              <a:rPr lang="en-US" altLang="zh-CN" sz="1200" kern="0" dirty="0">
                <a:cs typeface="Huawei Sans"/>
                <a:sym typeface="Huawei Sans"/>
              </a:rPr>
              <a:t>Global GDP</a:t>
            </a:r>
            <a:endParaRPr lang="zh-CN" altLang="en-US" sz="1200" kern="0" dirty="0">
              <a:cs typeface="Huawei Sans"/>
              <a:sym typeface="Huawei Sans"/>
            </a:endParaRPr>
          </a:p>
        </p:txBody>
      </p:sp>
      <p:sp>
        <p:nvSpPr>
          <p:cNvPr id="2" name="标题 1"/>
          <p:cNvSpPr>
            <a:spLocks noGrp="1"/>
          </p:cNvSpPr>
          <p:nvPr>
            <p:ph type="title"/>
          </p:nvPr>
        </p:nvSpPr>
        <p:spPr/>
        <p:txBody>
          <a:bodyPr/>
          <a:lstStyle/>
          <a:p>
            <a:r>
              <a:rPr lang="en-US" altLang="zh-CN" smtClean="0"/>
              <a:t>ICT</a:t>
            </a:r>
            <a:r>
              <a:rPr lang="zh-CN" altLang="en-US" smtClean="0"/>
              <a:t>行业变化：系统建设的瓶颈</a:t>
            </a:r>
            <a:endParaRPr lang="zh-CN" altLang="en-US" dirty="0"/>
          </a:p>
        </p:txBody>
      </p:sp>
      <p:sp>
        <p:nvSpPr>
          <p:cNvPr id="117" name="矩形 116"/>
          <p:cNvSpPr/>
          <p:nvPr/>
        </p:nvSpPr>
        <p:spPr>
          <a:xfrm>
            <a:off x="9221223" y="4039276"/>
            <a:ext cx="1814997" cy="369332"/>
          </a:xfrm>
          <a:prstGeom prst="rect">
            <a:avLst/>
          </a:prstGeom>
        </p:spPr>
        <p:txBody>
          <a:bodyPr wrap="square" anchor="ctr">
            <a:spAutoFit/>
          </a:bodyPr>
          <a:lstStyle/>
          <a:p>
            <a:pPr algn="ctr" defTabSz="456565">
              <a:lnSpc>
                <a:spcPct val="150000"/>
              </a:lnSpc>
            </a:pPr>
            <a:r>
              <a:rPr lang="zh-CN" altLang="en-US" sz="1200" b="1" dirty="0"/>
              <a:t>需求落地慢</a:t>
            </a:r>
            <a:endParaRPr lang="en-US" altLang="zh-CN" sz="1200" b="1" dirty="0"/>
          </a:p>
        </p:txBody>
      </p:sp>
      <p:sp>
        <p:nvSpPr>
          <p:cNvPr id="118" name="矩形 117"/>
          <p:cNvSpPr/>
          <p:nvPr/>
        </p:nvSpPr>
        <p:spPr>
          <a:xfrm>
            <a:off x="2035074" y="2810635"/>
            <a:ext cx="1814997" cy="369332"/>
          </a:xfrm>
          <a:prstGeom prst="rect">
            <a:avLst/>
          </a:prstGeom>
        </p:spPr>
        <p:txBody>
          <a:bodyPr wrap="square" anchor="ctr">
            <a:spAutoFit/>
          </a:bodyPr>
          <a:lstStyle/>
          <a:p>
            <a:pPr algn="ctr" defTabSz="456565">
              <a:lnSpc>
                <a:spcPct val="150000"/>
              </a:lnSpc>
            </a:pPr>
            <a:r>
              <a:rPr lang="zh-CN" altLang="en-US" sz="1200" b="1" dirty="0"/>
              <a:t>工业</a:t>
            </a:r>
            <a:r>
              <a:rPr lang="zh-CN" altLang="en-US" sz="1200" b="1" dirty="0" smtClean="0"/>
              <a:t>经济</a:t>
            </a:r>
            <a:endParaRPr lang="en-US" altLang="zh-CN" sz="1200" b="1" dirty="0"/>
          </a:p>
        </p:txBody>
      </p:sp>
      <p:sp>
        <p:nvSpPr>
          <p:cNvPr id="119" name="矩形 118"/>
          <p:cNvSpPr/>
          <p:nvPr/>
        </p:nvSpPr>
        <p:spPr>
          <a:xfrm>
            <a:off x="3688487" y="2827606"/>
            <a:ext cx="1814997" cy="369332"/>
          </a:xfrm>
          <a:prstGeom prst="rect">
            <a:avLst/>
          </a:prstGeom>
        </p:spPr>
        <p:txBody>
          <a:bodyPr wrap="square" anchor="ctr">
            <a:spAutoFit/>
          </a:bodyPr>
          <a:lstStyle/>
          <a:p>
            <a:pPr algn="ctr" defTabSz="456565">
              <a:lnSpc>
                <a:spcPct val="150000"/>
              </a:lnSpc>
            </a:pPr>
            <a:r>
              <a:rPr lang="zh-CN" altLang="en-US" sz="1200" b="1" dirty="0"/>
              <a:t>数字</a:t>
            </a:r>
            <a:r>
              <a:rPr lang="zh-CN" altLang="en-US" sz="1200" b="1" dirty="0" smtClean="0"/>
              <a:t>经济</a:t>
            </a:r>
            <a:endParaRPr lang="en-US" altLang="zh-CN" sz="1200" b="1" dirty="0"/>
          </a:p>
        </p:txBody>
      </p:sp>
      <p:cxnSp>
        <p:nvCxnSpPr>
          <p:cNvPr id="175" name="直接连接符 174"/>
          <p:cNvCxnSpPr>
            <a:stCxn id="223" idx="2"/>
          </p:cNvCxnSpPr>
          <p:nvPr/>
        </p:nvCxnSpPr>
        <p:spPr bwMode="auto">
          <a:xfrm>
            <a:off x="3033492" y="4202545"/>
            <a:ext cx="1" cy="826022"/>
          </a:xfrm>
          <a:prstGeom prst="line">
            <a:avLst/>
          </a:prstGeom>
          <a:noFill/>
          <a:ln w="28575" cap="flat" cmpd="sng" algn="ctr">
            <a:solidFill>
              <a:srgbClr val="00B050"/>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直接连接符 175"/>
          <p:cNvCxnSpPr>
            <a:stCxn id="224" idx="2"/>
          </p:cNvCxnSpPr>
          <p:nvPr/>
        </p:nvCxnSpPr>
        <p:spPr bwMode="auto">
          <a:xfrm flipH="1">
            <a:off x="3560037" y="4205358"/>
            <a:ext cx="7616" cy="823210"/>
          </a:xfrm>
          <a:prstGeom prst="line">
            <a:avLst/>
          </a:prstGeom>
          <a:noFill/>
          <a:ln w="28575" cap="flat" cmpd="sng" algn="ctr">
            <a:solidFill>
              <a:srgbClr val="00B050"/>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直接连接符 176"/>
          <p:cNvCxnSpPr>
            <a:stCxn id="225" idx="2"/>
          </p:cNvCxnSpPr>
          <p:nvPr/>
        </p:nvCxnSpPr>
        <p:spPr bwMode="auto">
          <a:xfrm flipH="1">
            <a:off x="4062130" y="4205358"/>
            <a:ext cx="4564" cy="823210"/>
          </a:xfrm>
          <a:prstGeom prst="line">
            <a:avLst/>
          </a:prstGeom>
          <a:noFill/>
          <a:ln w="28575" cap="flat" cmpd="sng" algn="ctr">
            <a:solidFill>
              <a:srgbClr val="00B050"/>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直接连接符 177"/>
          <p:cNvCxnSpPr>
            <a:stCxn id="226" idx="2"/>
          </p:cNvCxnSpPr>
          <p:nvPr/>
        </p:nvCxnSpPr>
        <p:spPr bwMode="auto">
          <a:xfrm flipH="1">
            <a:off x="4581782" y="4211376"/>
            <a:ext cx="35838" cy="817192"/>
          </a:xfrm>
          <a:prstGeom prst="line">
            <a:avLst/>
          </a:prstGeom>
          <a:noFill/>
          <a:ln w="28575" cap="flat" cmpd="sng" algn="ctr">
            <a:solidFill>
              <a:srgbClr val="00B050"/>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直接连接符 178"/>
          <p:cNvCxnSpPr>
            <a:stCxn id="227" idx="2"/>
          </p:cNvCxnSpPr>
          <p:nvPr/>
        </p:nvCxnSpPr>
        <p:spPr bwMode="auto">
          <a:xfrm>
            <a:off x="5099895" y="4205358"/>
            <a:ext cx="0" cy="823210"/>
          </a:xfrm>
          <a:prstGeom prst="line">
            <a:avLst/>
          </a:prstGeom>
          <a:noFill/>
          <a:ln w="28575" cap="flat" cmpd="sng" algn="ctr">
            <a:solidFill>
              <a:srgbClr val="00B050"/>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直接连接符 179"/>
          <p:cNvCxnSpPr>
            <a:stCxn id="228" idx="2"/>
          </p:cNvCxnSpPr>
          <p:nvPr/>
        </p:nvCxnSpPr>
        <p:spPr bwMode="auto">
          <a:xfrm>
            <a:off x="5616495" y="4205358"/>
            <a:ext cx="4586" cy="823210"/>
          </a:xfrm>
          <a:prstGeom prst="line">
            <a:avLst/>
          </a:prstGeom>
          <a:noFill/>
          <a:ln w="28575" cap="flat" cmpd="sng" algn="ctr">
            <a:solidFill>
              <a:srgbClr val="00B050"/>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直接连接符 180"/>
          <p:cNvCxnSpPr>
            <a:stCxn id="229" idx="2"/>
          </p:cNvCxnSpPr>
          <p:nvPr/>
        </p:nvCxnSpPr>
        <p:spPr bwMode="auto">
          <a:xfrm>
            <a:off x="6133096" y="4205358"/>
            <a:ext cx="7636" cy="823210"/>
          </a:xfrm>
          <a:prstGeom prst="line">
            <a:avLst/>
          </a:prstGeom>
          <a:noFill/>
          <a:ln w="28575" cap="flat" cmpd="sng" algn="ctr">
            <a:solidFill>
              <a:srgbClr val="00B050"/>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直接连接符 181"/>
          <p:cNvCxnSpPr>
            <a:stCxn id="230" idx="2"/>
          </p:cNvCxnSpPr>
          <p:nvPr/>
        </p:nvCxnSpPr>
        <p:spPr bwMode="auto">
          <a:xfrm flipH="1">
            <a:off x="6660385" y="4205358"/>
            <a:ext cx="9274" cy="823210"/>
          </a:xfrm>
          <a:prstGeom prst="line">
            <a:avLst/>
          </a:prstGeom>
          <a:noFill/>
          <a:ln w="28575" cap="flat" cmpd="sng" algn="ctr">
            <a:solidFill>
              <a:srgbClr val="00B050"/>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3" name="椭圆 182"/>
          <p:cNvSpPr/>
          <p:nvPr/>
        </p:nvSpPr>
        <p:spPr>
          <a:xfrm>
            <a:off x="2890552" y="4244958"/>
            <a:ext cx="264549" cy="130535"/>
          </a:xfrm>
          <a:prstGeom prst="ellipse">
            <a:avLst/>
          </a:prstGeom>
          <a:solidFill>
            <a:srgbClr val="E74D69"/>
          </a:solidFill>
        </p:spPr>
        <p:txBody>
          <a:bodyPr wrap="square" rtlCol="0" anchor="ctr">
            <a:noAutofit/>
          </a:bodyPr>
          <a:lstStyle/>
          <a:p>
            <a:pPr marL="2540" algn="ctr" defTabSz="456565">
              <a:defRPr/>
            </a:pPr>
            <a:endParaRPr lang="zh-CN" altLang="en-US" sz="1200" kern="0" dirty="0"/>
          </a:p>
        </p:txBody>
      </p:sp>
      <p:sp>
        <p:nvSpPr>
          <p:cNvPr id="184" name="椭圆 183"/>
          <p:cNvSpPr/>
          <p:nvPr/>
        </p:nvSpPr>
        <p:spPr>
          <a:xfrm>
            <a:off x="3409656" y="4244958"/>
            <a:ext cx="264549" cy="130535"/>
          </a:xfrm>
          <a:prstGeom prst="ellipse">
            <a:avLst/>
          </a:prstGeom>
          <a:solidFill>
            <a:srgbClr val="E74D69"/>
          </a:solidFill>
        </p:spPr>
        <p:txBody>
          <a:bodyPr wrap="square" rtlCol="0" anchor="ctr">
            <a:noAutofit/>
          </a:bodyPr>
          <a:lstStyle/>
          <a:p>
            <a:pPr marL="2540" algn="ctr" defTabSz="456565">
              <a:defRPr/>
            </a:pPr>
            <a:endParaRPr lang="zh-CN" altLang="en-US" sz="1200" kern="0" dirty="0"/>
          </a:p>
        </p:txBody>
      </p:sp>
      <p:sp>
        <p:nvSpPr>
          <p:cNvPr id="185" name="椭圆 184"/>
          <p:cNvSpPr/>
          <p:nvPr/>
        </p:nvSpPr>
        <p:spPr>
          <a:xfrm>
            <a:off x="3928758" y="4244958"/>
            <a:ext cx="264549" cy="130535"/>
          </a:xfrm>
          <a:prstGeom prst="ellipse">
            <a:avLst/>
          </a:prstGeom>
          <a:solidFill>
            <a:srgbClr val="E74D69"/>
          </a:solidFill>
        </p:spPr>
        <p:txBody>
          <a:bodyPr wrap="square" rtlCol="0" anchor="ctr">
            <a:noAutofit/>
          </a:bodyPr>
          <a:lstStyle/>
          <a:p>
            <a:pPr marL="2540" algn="ctr" defTabSz="456565">
              <a:defRPr/>
            </a:pPr>
            <a:endParaRPr lang="zh-CN" altLang="en-US" sz="1200" kern="0" dirty="0"/>
          </a:p>
        </p:txBody>
      </p:sp>
      <p:sp>
        <p:nvSpPr>
          <p:cNvPr id="186" name="椭圆 185"/>
          <p:cNvSpPr/>
          <p:nvPr/>
        </p:nvSpPr>
        <p:spPr>
          <a:xfrm>
            <a:off x="4447862" y="4244958"/>
            <a:ext cx="264549" cy="130535"/>
          </a:xfrm>
          <a:prstGeom prst="ellipse">
            <a:avLst/>
          </a:prstGeom>
          <a:solidFill>
            <a:srgbClr val="E74D69"/>
          </a:solidFill>
        </p:spPr>
        <p:txBody>
          <a:bodyPr wrap="square" rtlCol="0" anchor="ctr">
            <a:noAutofit/>
          </a:bodyPr>
          <a:lstStyle/>
          <a:p>
            <a:pPr marL="2540" algn="ctr" defTabSz="456565">
              <a:defRPr/>
            </a:pPr>
            <a:endParaRPr lang="zh-CN" altLang="en-US" sz="1200" kern="0" dirty="0"/>
          </a:p>
        </p:txBody>
      </p:sp>
      <p:sp>
        <p:nvSpPr>
          <p:cNvPr id="187" name="椭圆 186"/>
          <p:cNvSpPr/>
          <p:nvPr/>
        </p:nvSpPr>
        <p:spPr>
          <a:xfrm>
            <a:off x="4966964" y="4244958"/>
            <a:ext cx="264549" cy="130535"/>
          </a:xfrm>
          <a:prstGeom prst="ellipse">
            <a:avLst/>
          </a:prstGeom>
          <a:solidFill>
            <a:srgbClr val="E74D69"/>
          </a:solidFill>
        </p:spPr>
        <p:txBody>
          <a:bodyPr wrap="square" rtlCol="0" anchor="ctr">
            <a:noAutofit/>
          </a:bodyPr>
          <a:lstStyle/>
          <a:p>
            <a:pPr marL="2540" algn="ctr" defTabSz="456565">
              <a:defRPr/>
            </a:pPr>
            <a:endParaRPr lang="zh-CN" altLang="en-US" sz="1200" kern="0" dirty="0"/>
          </a:p>
        </p:txBody>
      </p:sp>
      <p:sp>
        <p:nvSpPr>
          <p:cNvPr id="188" name="椭圆 187"/>
          <p:cNvSpPr/>
          <p:nvPr/>
        </p:nvSpPr>
        <p:spPr>
          <a:xfrm>
            <a:off x="5486069" y="4244958"/>
            <a:ext cx="264549" cy="130535"/>
          </a:xfrm>
          <a:prstGeom prst="ellipse">
            <a:avLst/>
          </a:prstGeom>
          <a:solidFill>
            <a:srgbClr val="E74D69"/>
          </a:solidFill>
        </p:spPr>
        <p:txBody>
          <a:bodyPr wrap="square" rtlCol="0" anchor="ctr">
            <a:noAutofit/>
          </a:bodyPr>
          <a:lstStyle/>
          <a:p>
            <a:pPr marL="2540" algn="ctr" defTabSz="456565">
              <a:defRPr/>
            </a:pPr>
            <a:endParaRPr lang="zh-CN" altLang="en-US" sz="1200" kern="0" dirty="0"/>
          </a:p>
        </p:txBody>
      </p:sp>
      <p:sp>
        <p:nvSpPr>
          <p:cNvPr id="189" name="椭圆 188"/>
          <p:cNvSpPr/>
          <p:nvPr/>
        </p:nvSpPr>
        <p:spPr>
          <a:xfrm>
            <a:off x="6005172" y="4244958"/>
            <a:ext cx="264549" cy="130535"/>
          </a:xfrm>
          <a:prstGeom prst="ellipse">
            <a:avLst/>
          </a:prstGeom>
          <a:solidFill>
            <a:srgbClr val="E74D69"/>
          </a:solidFill>
        </p:spPr>
        <p:txBody>
          <a:bodyPr wrap="square" rtlCol="0" anchor="ctr">
            <a:noAutofit/>
          </a:bodyPr>
          <a:lstStyle/>
          <a:p>
            <a:pPr marL="2540" algn="ctr" defTabSz="456565">
              <a:defRPr/>
            </a:pPr>
            <a:endParaRPr lang="zh-CN" altLang="en-US" sz="1200" kern="0" dirty="0"/>
          </a:p>
        </p:txBody>
      </p:sp>
      <p:sp>
        <p:nvSpPr>
          <p:cNvPr id="190" name="椭圆 189"/>
          <p:cNvSpPr/>
          <p:nvPr/>
        </p:nvSpPr>
        <p:spPr>
          <a:xfrm>
            <a:off x="6524273" y="4244958"/>
            <a:ext cx="264549" cy="130535"/>
          </a:xfrm>
          <a:prstGeom prst="ellipse">
            <a:avLst/>
          </a:prstGeom>
          <a:solidFill>
            <a:srgbClr val="E74D69"/>
          </a:solidFill>
        </p:spPr>
        <p:txBody>
          <a:bodyPr wrap="square" rtlCol="0" anchor="ctr">
            <a:noAutofit/>
          </a:bodyPr>
          <a:lstStyle/>
          <a:p>
            <a:pPr marL="2540" algn="ctr" defTabSz="456565">
              <a:defRPr/>
            </a:pPr>
            <a:endParaRPr lang="zh-CN" altLang="en-US" sz="1200" kern="0" dirty="0"/>
          </a:p>
        </p:txBody>
      </p:sp>
      <p:sp>
        <p:nvSpPr>
          <p:cNvPr id="191" name="椭圆 190"/>
          <p:cNvSpPr/>
          <p:nvPr/>
        </p:nvSpPr>
        <p:spPr>
          <a:xfrm>
            <a:off x="2890552" y="4438924"/>
            <a:ext cx="264549" cy="130535"/>
          </a:xfrm>
          <a:prstGeom prst="ellipse">
            <a:avLst/>
          </a:prstGeom>
          <a:solidFill>
            <a:srgbClr val="4F81BD">
              <a:lumMod val="75000"/>
            </a:srgbClr>
          </a:solidFill>
        </p:spPr>
        <p:txBody>
          <a:bodyPr wrap="square" rtlCol="0" anchor="ctr">
            <a:noAutofit/>
          </a:bodyPr>
          <a:lstStyle/>
          <a:p>
            <a:pPr marL="2540" algn="ctr" defTabSz="456565">
              <a:defRPr/>
            </a:pPr>
            <a:endParaRPr lang="zh-CN" altLang="en-US" sz="1200" kern="0" dirty="0"/>
          </a:p>
        </p:txBody>
      </p:sp>
      <p:sp>
        <p:nvSpPr>
          <p:cNvPr id="192" name="椭圆 191"/>
          <p:cNvSpPr/>
          <p:nvPr/>
        </p:nvSpPr>
        <p:spPr>
          <a:xfrm>
            <a:off x="3409656" y="4438924"/>
            <a:ext cx="264549" cy="130535"/>
          </a:xfrm>
          <a:prstGeom prst="ellipse">
            <a:avLst/>
          </a:prstGeom>
          <a:solidFill>
            <a:srgbClr val="4F81BD">
              <a:lumMod val="75000"/>
            </a:srgbClr>
          </a:solidFill>
        </p:spPr>
        <p:txBody>
          <a:bodyPr wrap="square" rtlCol="0" anchor="ctr">
            <a:noAutofit/>
          </a:bodyPr>
          <a:lstStyle/>
          <a:p>
            <a:pPr marL="2540" algn="ctr" defTabSz="456565">
              <a:defRPr/>
            </a:pPr>
            <a:endParaRPr lang="zh-CN" altLang="en-US" sz="1200" kern="0" dirty="0"/>
          </a:p>
        </p:txBody>
      </p:sp>
      <p:sp>
        <p:nvSpPr>
          <p:cNvPr id="193" name="椭圆 192"/>
          <p:cNvSpPr/>
          <p:nvPr/>
        </p:nvSpPr>
        <p:spPr>
          <a:xfrm>
            <a:off x="3928758" y="4438924"/>
            <a:ext cx="264549" cy="130535"/>
          </a:xfrm>
          <a:prstGeom prst="ellipse">
            <a:avLst/>
          </a:prstGeom>
          <a:solidFill>
            <a:srgbClr val="4F81BD">
              <a:lumMod val="75000"/>
            </a:srgbClr>
          </a:solidFill>
        </p:spPr>
        <p:txBody>
          <a:bodyPr wrap="square" rtlCol="0" anchor="ctr">
            <a:noAutofit/>
          </a:bodyPr>
          <a:lstStyle/>
          <a:p>
            <a:pPr marL="2540" algn="ctr" defTabSz="456565">
              <a:defRPr/>
            </a:pPr>
            <a:endParaRPr lang="zh-CN" altLang="en-US" sz="1200" kern="0" dirty="0"/>
          </a:p>
        </p:txBody>
      </p:sp>
      <p:sp>
        <p:nvSpPr>
          <p:cNvPr id="194" name="椭圆 193"/>
          <p:cNvSpPr/>
          <p:nvPr/>
        </p:nvSpPr>
        <p:spPr>
          <a:xfrm>
            <a:off x="4447862" y="4438924"/>
            <a:ext cx="264549" cy="130535"/>
          </a:xfrm>
          <a:prstGeom prst="ellipse">
            <a:avLst/>
          </a:prstGeom>
          <a:solidFill>
            <a:srgbClr val="4F81BD">
              <a:lumMod val="75000"/>
            </a:srgbClr>
          </a:solidFill>
        </p:spPr>
        <p:txBody>
          <a:bodyPr wrap="square" rtlCol="0" anchor="ctr">
            <a:noAutofit/>
          </a:bodyPr>
          <a:lstStyle/>
          <a:p>
            <a:pPr marL="2540" algn="ctr" defTabSz="456565">
              <a:defRPr/>
            </a:pPr>
            <a:endParaRPr lang="zh-CN" altLang="en-US" sz="1200" kern="0" dirty="0"/>
          </a:p>
        </p:txBody>
      </p:sp>
      <p:sp>
        <p:nvSpPr>
          <p:cNvPr id="195" name="椭圆 194"/>
          <p:cNvSpPr/>
          <p:nvPr/>
        </p:nvSpPr>
        <p:spPr>
          <a:xfrm>
            <a:off x="4966964" y="4438924"/>
            <a:ext cx="264549" cy="130535"/>
          </a:xfrm>
          <a:prstGeom prst="ellipse">
            <a:avLst/>
          </a:prstGeom>
          <a:solidFill>
            <a:srgbClr val="4F81BD">
              <a:lumMod val="75000"/>
            </a:srgbClr>
          </a:solidFill>
        </p:spPr>
        <p:txBody>
          <a:bodyPr wrap="square" rtlCol="0" anchor="ctr">
            <a:noAutofit/>
          </a:bodyPr>
          <a:lstStyle/>
          <a:p>
            <a:pPr marL="2540" algn="ctr" defTabSz="456565">
              <a:defRPr/>
            </a:pPr>
            <a:endParaRPr lang="zh-CN" altLang="en-US" sz="1200" kern="0" dirty="0"/>
          </a:p>
        </p:txBody>
      </p:sp>
      <p:sp>
        <p:nvSpPr>
          <p:cNvPr id="196" name="椭圆 195"/>
          <p:cNvSpPr/>
          <p:nvPr/>
        </p:nvSpPr>
        <p:spPr>
          <a:xfrm>
            <a:off x="5486069" y="4438924"/>
            <a:ext cx="264549" cy="130535"/>
          </a:xfrm>
          <a:prstGeom prst="ellipse">
            <a:avLst/>
          </a:prstGeom>
          <a:solidFill>
            <a:srgbClr val="4F81BD">
              <a:lumMod val="75000"/>
            </a:srgbClr>
          </a:solidFill>
        </p:spPr>
        <p:txBody>
          <a:bodyPr wrap="square" rtlCol="0" anchor="ctr">
            <a:noAutofit/>
          </a:bodyPr>
          <a:lstStyle/>
          <a:p>
            <a:pPr marL="2540" algn="ctr" defTabSz="456565">
              <a:defRPr/>
            </a:pPr>
            <a:endParaRPr lang="zh-CN" altLang="en-US" sz="1200" kern="0" dirty="0"/>
          </a:p>
        </p:txBody>
      </p:sp>
      <p:sp>
        <p:nvSpPr>
          <p:cNvPr id="197" name="椭圆 196"/>
          <p:cNvSpPr/>
          <p:nvPr/>
        </p:nvSpPr>
        <p:spPr>
          <a:xfrm>
            <a:off x="6005172" y="4438924"/>
            <a:ext cx="264549" cy="130535"/>
          </a:xfrm>
          <a:prstGeom prst="ellipse">
            <a:avLst/>
          </a:prstGeom>
          <a:solidFill>
            <a:srgbClr val="4F81BD">
              <a:lumMod val="75000"/>
            </a:srgbClr>
          </a:solidFill>
        </p:spPr>
        <p:txBody>
          <a:bodyPr wrap="square" rtlCol="0" anchor="ctr">
            <a:noAutofit/>
          </a:bodyPr>
          <a:lstStyle/>
          <a:p>
            <a:pPr marL="2540" algn="ctr" defTabSz="456565">
              <a:defRPr/>
            </a:pPr>
            <a:endParaRPr lang="zh-CN" altLang="en-US" sz="1200" kern="0" dirty="0"/>
          </a:p>
        </p:txBody>
      </p:sp>
      <p:sp>
        <p:nvSpPr>
          <p:cNvPr id="198" name="椭圆 197"/>
          <p:cNvSpPr/>
          <p:nvPr/>
        </p:nvSpPr>
        <p:spPr>
          <a:xfrm>
            <a:off x="6524273" y="4438924"/>
            <a:ext cx="264549" cy="130535"/>
          </a:xfrm>
          <a:prstGeom prst="ellipse">
            <a:avLst/>
          </a:prstGeom>
          <a:solidFill>
            <a:srgbClr val="4F81BD">
              <a:lumMod val="75000"/>
            </a:srgbClr>
          </a:solidFill>
        </p:spPr>
        <p:txBody>
          <a:bodyPr wrap="square" rtlCol="0" anchor="ctr">
            <a:noAutofit/>
          </a:bodyPr>
          <a:lstStyle/>
          <a:p>
            <a:pPr marL="2540" algn="ctr" defTabSz="456565">
              <a:defRPr/>
            </a:pPr>
            <a:endParaRPr lang="zh-CN" altLang="en-US" sz="1200" kern="0" dirty="0"/>
          </a:p>
        </p:txBody>
      </p:sp>
      <p:sp>
        <p:nvSpPr>
          <p:cNvPr id="199" name="椭圆 198"/>
          <p:cNvSpPr/>
          <p:nvPr/>
        </p:nvSpPr>
        <p:spPr>
          <a:xfrm>
            <a:off x="2890552" y="4633211"/>
            <a:ext cx="264549" cy="130535"/>
          </a:xfrm>
          <a:prstGeom prst="ellipse">
            <a:avLst/>
          </a:prstGeom>
          <a:solidFill>
            <a:srgbClr val="F79646"/>
          </a:solidFill>
        </p:spPr>
        <p:txBody>
          <a:bodyPr wrap="square" rtlCol="0" anchor="ctr">
            <a:noAutofit/>
          </a:bodyPr>
          <a:lstStyle/>
          <a:p>
            <a:pPr marL="2540" algn="ctr" defTabSz="456565">
              <a:defRPr/>
            </a:pPr>
            <a:endParaRPr lang="zh-CN" altLang="en-US" sz="1200" kern="0" dirty="0"/>
          </a:p>
        </p:txBody>
      </p:sp>
      <p:sp>
        <p:nvSpPr>
          <p:cNvPr id="200" name="椭圆 199"/>
          <p:cNvSpPr/>
          <p:nvPr/>
        </p:nvSpPr>
        <p:spPr>
          <a:xfrm>
            <a:off x="3409656" y="4633211"/>
            <a:ext cx="264549" cy="130535"/>
          </a:xfrm>
          <a:prstGeom prst="ellipse">
            <a:avLst/>
          </a:prstGeom>
          <a:solidFill>
            <a:srgbClr val="F79646"/>
          </a:solidFill>
        </p:spPr>
        <p:txBody>
          <a:bodyPr wrap="square" rtlCol="0" anchor="ctr">
            <a:noAutofit/>
          </a:bodyPr>
          <a:lstStyle/>
          <a:p>
            <a:pPr marL="2540" algn="ctr" defTabSz="456565">
              <a:defRPr/>
            </a:pPr>
            <a:endParaRPr lang="zh-CN" altLang="en-US" sz="1200" kern="0" dirty="0"/>
          </a:p>
        </p:txBody>
      </p:sp>
      <p:sp>
        <p:nvSpPr>
          <p:cNvPr id="201" name="椭圆 200"/>
          <p:cNvSpPr/>
          <p:nvPr/>
        </p:nvSpPr>
        <p:spPr>
          <a:xfrm>
            <a:off x="3928758" y="4633211"/>
            <a:ext cx="264549" cy="130535"/>
          </a:xfrm>
          <a:prstGeom prst="ellipse">
            <a:avLst/>
          </a:prstGeom>
          <a:solidFill>
            <a:srgbClr val="F79646"/>
          </a:solidFill>
        </p:spPr>
        <p:txBody>
          <a:bodyPr wrap="square" rtlCol="0" anchor="ctr">
            <a:noAutofit/>
          </a:bodyPr>
          <a:lstStyle/>
          <a:p>
            <a:pPr marL="2540" algn="ctr" defTabSz="456565">
              <a:defRPr/>
            </a:pPr>
            <a:endParaRPr lang="zh-CN" altLang="en-US" sz="1200" kern="0" dirty="0"/>
          </a:p>
        </p:txBody>
      </p:sp>
      <p:sp>
        <p:nvSpPr>
          <p:cNvPr id="202" name="椭圆 201"/>
          <p:cNvSpPr/>
          <p:nvPr/>
        </p:nvSpPr>
        <p:spPr>
          <a:xfrm>
            <a:off x="4447862" y="4633211"/>
            <a:ext cx="264549" cy="130535"/>
          </a:xfrm>
          <a:prstGeom prst="ellipse">
            <a:avLst/>
          </a:prstGeom>
          <a:solidFill>
            <a:srgbClr val="F79646"/>
          </a:solidFill>
        </p:spPr>
        <p:txBody>
          <a:bodyPr wrap="square" rtlCol="0" anchor="ctr">
            <a:noAutofit/>
          </a:bodyPr>
          <a:lstStyle/>
          <a:p>
            <a:pPr marL="2540" algn="ctr" defTabSz="456565">
              <a:defRPr/>
            </a:pPr>
            <a:endParaRPr lang="zh-CN" altLang="en-US" sz="1200" kern="0" dirty="0"/>
          </a:p>
        </p:txBody>
      </p:sp>
      <p:sp>
        <p:nvSpPr>
          <p:cNvPr id="203" name="椭圆 202"/>
          <p:cNvSpPr/>
          <p:nvPr/>
        </p:nvSpPr>
        <p:spPr>
          <a:xfrm>
            <a:off x="4966964" y="4633211"/>
            <a:ext cx="264549" cy="130535"/>
          </a:xfrm>
          <a:prstGeom prst="ellipse">
            <a:avLst/>
          </a:prstGeom>
          <a:solidFill>
            <a:srgbClr val="F79646"/>
          </a:solidFill>
        </p:spPr>
        <p:txBody>
          <a:bodyPr wrap="square" rtlCol="0" anchor="ctr">
            <a:noAutofit/>
          </a:bodyPr>
          <a:lstStyle/>
          <a:p>
            <a:pPr marL="2540" algn="ctr" defTabSz="456565">
              <a:defRPr/>
            </a:pPr>
            <a:endParaRPr lang="zh-CN" altLang="en-US" sz="1200" kern="0" dirty="0"/>
          </a:p>
        </p:txBody>
      </p:sp>
      <p:sp>
        <p:nvSpPr>
          <p:cNvPr id="204" name="椭圆 203"/>
          <p:cNvSpPr/>
          <p:nvPr/>
        </p:nvSpPr>
        <p:spPr>
          <a:xfrm>
            <a:off x="5486069" y="4633211"/>
            <a:ext cx="264549" cy="130535"/>
          </a:xfrm>
          <a:prstGeom prst="ellipse">
            <a:avLst/>
          </a:prstGeom>
          <a:solidFill>
            <a:srgbClr val="F79646"/>
          </a:solidFill>
        </p:spPr>
        <p:txBody>
          <a:bodyPr wrap="square" rtlCol="0" anchor="ctr">
            <a:noAutofit/>
          </a:bodyPr>
          <a:lstStyle/>
          <a:p>
            <a:pPr marL="2540" algn="ctr" defTabSz="456565">
              <a:defRPr/>
            </a:pPr>
            <a:endParaRPr lang="zh-CN" altLang="en-US" sz="1200" kern="0" dirty="0"/>
          </a:p>
        </p:txBody>
      </p:sp>
      <p:sp>
        <p:nvSpPr>
          <p:cNvPr id="205" name="椭圆 204"/>
          <p:cNvSpPr/>
          <p:nvPr/>
        </p:nvSpPr>
        <p:spPr>
          <a:xfrm>
            <a:off x="6005172" y="4633211"/>
            <a:ext cx="264549" cy="130535"/>
          </a:xfrm>
          <a:prstGeom prst="ellipse">
            <a:avLst/>
          </a:prstGeom>
          <a:solidFill>
            <a:srgbClr val="F79646"/>
          </a:solidFill>
        </p:spPr>
        <p:txBody>
          <a:bodyPr wrap="square" rtlCol="0" anchor="ctr">
            <a:noAutofit/>
          </a:bodyPr>
          <a:lstStyle/>
          <a:p>
            <a:pPr marL="2540" algn="ctr" defTabSz="456565">
              <a:defRPr/>
            </a:pPr>
            <a:endParaRPr lang="zh-CN" altLang="en-US" sz="1200" kern="0" dirty="0"/>
          </a:p>
        </p:txBody>
      </p:sp>
      <p:sp>
        <p:nvSpPr>
          <p:cNvPr id="206" name="椭圆 205"/>
          <p:cNvSpPr/>
          <p:nvPr/>
        </p:nvSpPr>
        <p:spPr>
          <a:xfrm>
            <a:off x="6524273" y="4633211"/>
            <a:ext cx="264549" cy="130535"/>
          </a:xfrm>
          <a:prstGeom prst="ellipse">
            <a:avLst/>
          </a:prstGeom>
          <a:solidFill>
            <a:srgbClr val="F79646"/>
          </a:solidFill>
        </p:spPr>
        <p:txBody>
          <a:bodyPr wrap="square" rtlCol="0" anchor="ctr">
            <a:noAutofit/>
          </a:bodyPr>
          <a:lstStyle/>
          <a:p>
            <a:pPr marL="2540" algn="ctr" defTabSz="456565">
              <a:defRPr/>
            </a:pPr>
            <a:endParaRPr lang="zh-CN" altLang="en-US" sz="1200" kern="0" dirty="0"/>
          </a:p>
        </p:txBody>
      </p:sp>
      <p:sp>
        <p:nvSpPr>
          <p:cNvPr id="207" name="椭圆 206"/>
          <p:cNvSpPr/>
          <p:nvPr/>
        </p:nvSpPr>
        <p:spPr>
          <a:xfrm>
            <a:off x="2890552" y="4824954"/>
            <a:ext cx="264549" cy="130535"/>
          </a:xfrm>
          <a:prstGeom prst="ellipse">
            <a:avLst/>
          </a:prstGeom>
          <a:solidFill>
            <a:srgbClr val="4BACC6"/>
          </a:solidFill>
        </p:spPr>
        <p:txBody>
          <a:bodyPr wrap="square" rtlCol="0" anchor="ctr">
            <a:noAutofit/>
          </a:bodyPr>
          <a:lstStyle/>
          <a:p>
            <a:pPr marL="2540" algn="ctr" defTabSz="456565">
              <a:defRPr/>
            </a:pPr>
            <a:endParaRPr lang="zh-CN" altLang="en-US" sz="1200" kern="0" dirty="0"/>
          </a:p>
        </p:txBody>
      </p:sp>
      <p:sp>
        <p:nvSpPr>
          <p:cNvPr id="208" name="椭圆 207"/>
          <p:cNvSpPr/>
          <p:nvPr/>
        </p:nvSpPr>
        <p:spPr>
          <a:xfrm>
            <a:off x="3409656" y="4824954"/>
            <a:ext cx="264549" cy="130535"/>
          </a:xfrm>
          <a:prstGeom prst="ellipse">
            <a:avLst/>
          </a:prstGeom>
          <a:solidFill>
            <a:srgbClr val="4BACC6"/>
          </a:solidFill>
        </p:spPr>
        <p:txBody>
          <a:bodyPr wrap="square" rtlCol="0" anchor="ctr">
            <a:noAutofit/>
          </a:bodyPr>
          <a:lstStyle/>
          <a:p>
            <a:pPr marL="2540" algn="ctr" defTabSz="456565">
              <a:defRPr/>
            </a:pPr>
            <a:endParaRPr lang="zh-CN" altLang="en-US" sz="1200" kern="0" dirty="0"/>
          </a:p>
        </p:txBody>
      </p:sp>
      <p:sp>
        <p:nvSpPr>
          <p:cNvPr id="209" name="椭圆 208"/>
          <p:cNvSpPr/>
          <p:nvPr/>
        </p:nvSpPr>
        <p:spPr>
          <a:xfrm>
            <a:off x="3928758" y="4824954"/>
            <a:ext cx="264549" cy="130535"/>
          </a:xfrm>
          <a:prstGeom prst="ellipse">
            <a:avLst/>
          </a:prstGeom>
          <a:solidFill>
            <a:srgbClr val="4BACC6"/>
          </a:solidFill>
        </p:spPr>
        <p:txBody>
          <a:bodyPr wrap="square" rtlCol="0" anchor="ctr">
            <a:noAutofit/>
          </a:bodyPr>
          <a:lstStyle/>
          <a:p>
            <a:pPr marL="2540" algn="ctr" defTabSz="456565">
              <a:defRPr/>
            </a:pPr>
            <a:endParaRPr lang="zh-CN" altLang="en-US" sz="1200" kern="0" dirty="0"/>
          </a:p>
        </p:txBody>
      </p:sp>
      <p:sp>
        <p:nvSpPr>
          <p:cNvPr id="210" name="椭圆 209"/>
          <p:cNvSpPr/>
          <p:nvPr/>
        </p:nvSpPr>
        <p:spPr>
          <a:xfrm>
            <a:off x="4447862" y="4824954"/>
            <a:ext cx="264549" cy="130535"/>
          </a:xfrm>
          <a:prstGeom prst="ellipse">
            <a:avLst/>
          </a:prstGeom>
          <a:solidFill>
            <a:srgbClr val="4BACC6"/>
          </a:solidFill>
        </p:spPr>
        <p:txBody>
          <a:bodyPr wrap="square" rtlCol="0" anchor="ctr">
            <a:noAutofit/>
          </a:bodyPr>
          <a:lstStyle/>
          <a:p>
            <a:pPr marL="2540" algn="ctr" defTabSz="456565">
              <a:defRPr/>
            </a:pPr>
            <a:endParaRPr lang="zh-CN" altLang="en-US" sz="1200" kern="0" dirty="0"/>
          </a:p>
        </p:txBody>
      </p:sp>
      <p:sp>
        <p:nvSpPr>
          <p:cNvPr id="211" name="椭圆 210"/>
          <p:cNvSpPr/>
          <p:nvPr/>
        </p:nvSpPr>
        <p:spPr>
          <a:xfrm>
            <a:off x="4966964" y="4824954"/>
            <a:ext cx="264549" cy="130535"/>
          </a:xfrm>
          <a:prstGeom prst="ellipse">
            <a:avLst/>
          </a:prstGeom>
          <a:solidFill>
            <a:srgbClr val="4BACC6"/>
          </a:solidFill>
        </p:spPr>
        <p:txBody>
          <a:bodyPr wrap="square" rtlCol="0" anchor="ctr">
            <a:noAutofit/>
          </a:bodyPr>
          <a:lstStyle/>
          <a:p>
            <a:pPr marL="2540" algn="ctr" defTabSz="456565">
              <a:defRPr/>
            </a:pPr>
            <a:endParaRPr lang="zh-CN" altLang="en-US" sz="1200" kern="0" dirty="0"/>
          </a:p>
        </p:txBody>
      </p:sp>
      <p:sp>
        <p:nvSpPr>
          <p:cNvPr id="212" name="椭圆 211"/>
          <p:cNvSpPr/>
          <p:nvPr/>
        </p:nvSpPr>
        <p:spPr>
          <a:xfrm>
            <a:off x="5486069" y="4824954"/>
            <a:ext cx="264549" cy="130535"/>
          </a:xfrm>
          <a:prstGeom prst="ellipse">
            <a:avLst/>
          </a:prstGeom>
          <a:solidFill>
            <a:srgbClr val="4BACC6"/>
          </a:solidFill>
        </p:spPr>
        <p:txBody>
          <a:bodyPr wrap="square" rtlCol="0" anchor="ctr">
            <a:noAutofit/>
          </a:bodyPr>
          <a:lstStyle/>
          <a:p>
            <a:pPr marL="2540" algn="ctr" defTabSz="456565">
              <a:defRPr/>
            </a:pPr>
            <a:endParaRPr lang="zh-CN" altLang="en-US" sz="1200" kern="0" dirty="0"/>
          </a:p>
        </p:txBody>
      </p:sp>
      <p:sp>
        <p:nvSpPr>
          <p:cNvPr id="213" name="椭圆 212"/>
          <p:cNvSpPr/>
          <p:nvPr/>
        </p:nvSpPr>
        <p:spPr>
          <a:xfrm>
            <a:off x="6005172" y="4824954"/>
            <a:ext cx="264549" cy="130535"/>
          </a:xfrm>
          <a:prstGeom prst="ellipse">
            <a:avLst/>
          </a:prstGeom>
          <a:solidFill>
            <a:srgbClr val="4BACC6"/>
          </a:solidFill>
        </p:spPr>
        <p:txBody>
          <a:bodyPr wrap="square" rtlCol="0" anchor="ctr">
            <a:noAutofit/>
          </a:bodyPr>
          <a:lstStyle/>
          <a:p>
            <a:pPr marL="2540" algn="ctr" defTabSz="456565">
              <a:defRPr/>
            </a:pPr>
            <a:endParaRPr lang="zh-CN" altLang="en-US" sz="1200" kern="0" dirty="0"/>
          </a:p>
        </p:txBody>
      </p:sp>
      <p:sp>
        <p:nvSpPr>
          <p:cNvPr id="214" name="椭圆 213"/>
          <p:cNvSpPr/>
          <p:nvPr/>
        </p:nvSpPr>
        <p:spPr>
          <a:xfrm>
            <a:off x="6524273" y="4824954"/>
            <a:ext cx="264549" cy="130535"/>
          </a:xfrm>
          <a:prstGeom prst="ellipse">
            <a:avLst/>
          </a:prstGeom>
          <a:solidFill>
            <a:srgbClr val="4BACC6"/>
          </a:solidFill>
        </p:spPr>
        <p:txBody>
          <a:bodyPr wrap="square" rtlCol="0" anchor="ctr">
            <a:noAutofit/>
          </a:bodyPr>
          <a:lstStyle/>
          <a:p>
            <a:pPr marL="2540" algn="ctr" defTabSz="456565">
              <a:defRPr/>
            </a:pPr>
            <a:endParaRPr lang="zh-CN" altLang="en-US" sz="1200" kern="0" dirty="0"/>
          </a:p>
        </p:txBody>
      </p:sp>
      <p:cxnSp>
        <p:nvCxnSpPr>
          <p:cNvPr id="215" name="直接连接符 214"/>
          <p:cNvCxnSpPr/>
          <p:nvPr/>
        </p:nvCxnSpPr>
        <p:spPr bwMode="auto">
          <a:xfrm>
            <a:off x="2493727" y="4296968"/>
            <a:ext cx="4496843" cy="0"/>
          </a:xfrm>
          <a:prstGeom prst="line">
            <a:avLst/>
          </a:prstGeom>
          <a:noFill/>
          <a:ln w="28575" cap="flat" cmpd="sng" algn="ctr">
            <a:solidFill>
              <a:srgbClr val="E74D69"/>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6" name="直接连接符 215"/>
          <p:cNvCxnSpPr/>
          <p:nvPr/>
        </p:nvCxnSpPr>
        <p:spPr bwMode="auto">
          <a:xfrm>
            <a:off x="2483217" y="4501444"/>
            <a:ext cx="4496843" cy="0"/>
          </a:xfrm>
          <a:prstGeom prst="line">
            <a:avLst/>
          </a:prstGeom>
          <a:noFill/>
          <a:ln w="28575" cap="flat" cmpd="sng" algn="ctr">
            <a:solidFill>
              <a:srgbClr val="4F81BD">
                <a:lumMod val="75000"/>
              </a:srgb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7" name="直接连接符 216"/>
          <p:cNvCxnSpPr/>
          <p:nvPr/>
        </p:nvCxnSpPr>
        <p:spPr bwMode="auto">
          <a:xfrm>
            <a:off x="2493727" y="4685221"/>
            <a:ext cx="4496843" cy="0"/>
          </a:xfrm>
          <a:prstGeom prst="line">
            <a:avLst/>
          </a:prstGeom>
          <a:noFill/>
          <a:ln w="28575" cap="flat" cmpd="sng" algn="ctr">
            <a:solidFill>
              <a:srgbClr val="F79646"/>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8" name="直接连接符 217"/>
          <p:cNvCxnSpPr/>
          <p:nvPr/>
        </p:nvCxnSpPr>
        <p:spPr bwMode="auto">
          <a:xfrm>
            <a:off x="2493727" y="4876964"/>
            <a:ext cx="4496842" cy="0"/>
          </a:xfrm>
          <a:prstGeom prst="line">
            <a:avLst/>
          </a:prstGeom>
          <a:noFill/>
          <a:ln w="28575" cap="flat" cmpd="sng" algn="ctr">
            <a:solidFill>
              <a:srgbClr val="4BACC6"/>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9" name="文本框 218"/>
          <p:cNvSpPr txBox="1"/>
          <p:nvPr/>
        </p:nvSpPr>
        <p:spPr>
          <a:xfrm>
            <a:off x="1914932" y="4244957"/>
            <a:ext cx="578795" cy="176361"/>
          </a:xfrm>
          <a:prstGeom prst="rect">
            <a:avLst/>
          </a:prstGeom>
          <a:solidFill>
            <a:srgbClr val="4F81BD"/>
          </a:solidFill>
        </p:spPr>
        <p:txBody>
          <a:bodyPr wrap="square" rtlCol="0" anchor="ctr">
            <a:noAutofit/>
          </a:bodyPr>
          <a:lstStyle/>
          <a:p>
            <a:pPr algn="ctr" defTabSz="456565">
              <a:defRPr/>
            </a:pPr>
            <a:r>
              <a:rPr lang="zh-CN" altLang="en-US" sz="1200" b="1" kern="0" dirty="0"/>
              <a:t>集团</a:t>
            </a:r>
            <a:endParaRPr lang="zh-CN" altLang="en-US" sz="1200" b="1" kern="0" dirty="0"/>
          </a:p>
        </p:txBody>
      </p:sp>
      <p:sp>
        <p:nvSpPr>
          <p:cNvPr id="220" name="文本框 219"/>
          <p:cNvSpPr txBox="1"/>
          <p:nvPr/>
        </p:nvSpPr>
        <p:spPr>
          <a:xfrm>
            <a:off x="1914932" y="4439138"/>
            <a:ext cx="578795" cy="176361"/>
          </a:xfrm>
          <a:prstGeom prst="rect">
            <a:avLst/>
          </a:prstGeom>
          <a:solidFill>
            <a:srgbClr val="4F81BD"/>
          </a:solidFill>
        </p:spPr>
        <p:txBody>
          <a:bodyPr wrap="square" rtlCol="0" anchor="ctr">
            <a:noAutofit/>
          </a:bodyPr>
          <a:lstStyle/>
          <a:p>
            <a:pPr algn="ctr" defTabSz="456565">
              <a:defRPr/>
            </a:pPr>
            <a:r>
              <a:rPr lang="zh-CN" altLang="en-US" sz="1200" b="1" kern="0" dirty="0"/>
              <a:t>公司</a:t>
            </a:r>
            <a:endParaRPr lang="zh-CN" altLang="en-US" sz="1200" b="1" kern="0" dirty="0"/>
          </a:p>
        </p:txBody>
      </p:sp>
      <p:sp>
        <p:nvSpPr>
          <p:cNvPr id="221" name="文本框 220"/>
          <p:cNvSpPr txBox="1"/>
          <p:nvPr/>
        </p:nvSpPr>
        <p:spPr>
          <a:xfrm>
            <a:off x="1914932" y="4633318"/>
            <a:ext cx="578795" cy="176361"/>
          </a:xfrm>
          <a:prstGeom prst="rect">
            <a:avLst/>
          </a:prstGeom>
          <a:solidFill>
            <a:srgbClr val="4F81BD"/>
          </a:solidFill>
        </p:spPr>
        <p:txBody>
          <a:bodyPr wrap="square" rtlCol="0" anchor="ctr">
            <a:noAutofit/>
          </a:bodyPr>
          <a:lstStyle/>
          <a:p>
            <a:pPr algn="ctr" defTabSz="456565">
              <a:defRPr/>
            </a:pPr>
            <a:r>
              <a:rPr lang="zh-CN" altLang="en-US" sz="1200" b="1" kern="0" dirty="0"/>
              <a:t>部门</a:t>
            </a:r>
            <a:endParaRPr lang="zh-CN" altLang="en-US" sz="1200" b="1" kern="0" dirty="0"/>
          </a:p>
        </p:txBody>
      </p:sp>
      <p:sp>
        <p:nvSpPr>
          <p:cNvPr id="222" name="文本框 221"/>
          <p:cNvSpPr txBox="1"/>
          <p:nvPr/>
        </p:nvSpPr>
        <p:spPr>
          <a:xfrm>
            <a:off x="1914932" y="4827499"/>
            <a:ext cx="578795" cy="176361"/>
          </a:xfrm>
          <a:prstGeom prst="rect">
            <a:avLst/>
          </a:prstGeom>
          <a:solidFill>
            <a:srgbClr val="4F81BD"/>
          </a:solidFill>
        </p:spPr>
        <p:txBody>
          <a:bodyPr wrap="square" rtlCol="0" anchor="ctr">
            <a:noAutofit/>
          </a:bodyPr>
          <a:lstStyle/>
          <a:p>
            <a:pPr algn="ctr" defTabSz="456565">
              <a:defRPr/>
            </a:pPr>
            <a:r>
              <a:rPr lang="zh-CN" altLang="en-US" sz="1200" b="1" kern="0" dirty="0"/>
              <a:t>个人</a:t>
            </a:r>
            <a:endParaRPr lang="zh-CN" altLang="en-US" sz="1200" b="1" kern="0" dirty="0"/>
          </a:p>
        </p:txBody>
      </p:sp>
      <p:sp>
        <p:nvSpPr>
          <p:cNvPr id="223" name="文本框 222"/>
          <p:cNvSpPr txBox="1"/>
          <p:nvPr/>
        </p:nvSpPr>
        <p:spPr>
          <a:xfrm>
            <a:off x="2822881" y="3965625"/>
            <a:ext cx="421222" cy="236920"/>
          </a:xfrm>
          <a:prstGeom prst="rect">
            <a:avLst/>
          </a:prstGeom>
          <a:solidFill>
            <a:srgbClr val="E74D69"/>
          </a:solidFill>
        </p:spPr>
        <p:txBody>
          <a:bodyPr wrap="square" lIns="0" rIns="0" rtlCol="0">
            <a:noAutofit/>
          </a:bodyPr>
          <a:lstStyle>
            <a:defPPr>
              <a:defRPr lang="zh-CN"/>
            </a:defPPr>
            <a:lvl1pPr>
              <a:defRPr sz="1200" b="1">
                <a:solidFill>
                  <a:schemeClr val="bg1"/>
                </a:solidFill>
                <a:latin typeface="+mn-ea"/>
                <a:ea typeface="+mn-ea"/>
              </a:defRPr>
            </a:lvl1pPr>
          </a:lstStyle>
          <a:p>
            <a:pPr algn="ctr" defTabSz="456565">
              <a:defRPr/>
            </a:pPr>
            <a:r>
              <a:rPr lang="en-US" altLang="zh-CN" kern="0" dirty="0">
                <a:solidFill>
                  <a:schemeClr val="tx1"/>
                </a:solidFill>
                <a:latin typeface="+mn-lt"/>
              </a:rPr>
              <a:t>ERP</a:t>
            </a:r>
            <a:endParaRPr lang="zh-CN" altLang="en-US" kern="0" dirty="0">
              <a:solidFill>
                <a:schemeClr val="tx1"/>
              </a:solidFill>
              <a:latin typeface="+mn-lt"/>
            </a:endParaRPr>
          </a:p>
        </p:txBody>
      </p:sp>
      <p:sp>
        <p:nvSpPr>
          <p:cNvPr id="224" name="文本框 223"/>
          <p:cNvSpPr txBox="1"/>
          <p:nvPr/>
        </p:nvSpPr>
        <p:spPr>
          <a:xfrm>
            <a:off x="3357042" y="3968438"/>
            <a:ext cx="421222" cy="236920"/>
          </a:xfrm>
          <a:prstGeom prst="rect">
            <a:avLst/>
          </a:prstGeom>
          <a:solidFill>
            <a:srgbClr val="E74D69"/>
          </a:solidFill>
        </p:spPr>
        <p:txBody>
          <a:bodyPr wrap="square" lIns="0" rIns="0" rtlCol="0">
            <a:noAutofit/>
          </a:bodyPr>
          <a:lstStyle>
            <a:defPPr>
              <a:defRPr lang="zh-CN"/>
            </a:defPPr>
            <a:lvl1pPr>
              <a:defRPr sz="1200" b="1">
                <a:solidFill>
                  <a:schemeClr val="bg1"/>
                </a:solidFill>
                <a:latin typeface="+mn-ea"/>
                <a:ea typeface="+mn-ea"/>
              </a:defRPr>
            </a:lvl1pPr>
          </a:lstStyle>
          <a:p>
            <a:pPr algn="ctr" defTabSz="456565">
              <a:defRPr/>
            </a:pPr>
            <a:r>
              <a:rPr lang="en-US" altLang="zh-CN" kern="0" dirty="0">
                <a:solidFill>
                  <a:schemeClr val="tx1"/>
                </a:solidFill>
                <a:latin typeface="+mn-lt"/>
              </a:rPr>
              <a:t>CRM</a:t>
            </a:r>
            <a:endParaRPr lang="zh-CN" altLang="en-US" kern="0" dirty="0">
              <a:solidFill>
                <a:schemeClr val="tx1"/>
              </a:solidFill>
              <a:latin typeface="+mn-lt"/>
            </a:endParaRPr>
          </a:p>
        </p:txBody>
      </p:sp>
      <p:sp>
        <p:nvSpPr>
          <p:cNvPr id="225" name="文本框 224"/>
          <p:cNvSpPr txBox="1"/>
          <p:nvPr/>
        </p:nvSpPr>
        <p:spPr>
          <a:xfrm>
            <a:off x="3856083" y="3968438"/>
            <a:ext cx="421222" cy="236920"/>
          </a:xfrm>
          <a:prstGeom prst="rect">
            <a:avLst/>
          </a:prstGeom>
          <a:solidFill>
            <a:srgbClr val="E74D69"/>
          </a:solidFill>
        </p:spPr>
        <p:txBody>
          <a:bodyPr wrap="square" lIns="0" rIns="0" rtlCol="0">
            <a:noAutofit/>
          </a:bodyPr>
          <a:lstStyle>
            <a:defPPr>
              <a:defRPr lang="zh-CN"/>
            </a:defPPr>
            <a:lvl1pPr>
              <a:defRPr sz="1200" b="1">
                <a:solidFill>
                  <a:schemeClr val="bg1"/>
                </a:solidFill>
                <a:latin typeface="+mn-ea"/>
                <a:ea typeface="+mn-ea"/>
              </a:defRPr>
            </a:lvl1pPr>
          </a:lstStyle>
          <a:p>
            <a:pPr algn="ctr" defTabSz="456565">
              <a:defRPr/>
            </a:pPr>
            <a:r>
              <a:rPr lang="zh-CN" altLang="en-US" kern="0" dirty="0">
                <a:solidFill>
                  <a:schemeClr val="tx1"/>
                </a:solidFill>
                <a:latin typeface="+mn-lt"/>
              </a:rPr>
              <a:t>财务</a:t>
            </a:r>
            <a:endParaRPr lang="zh-CN" altLang="en-US" kern="0" dirty="0">
              <a:solidFill>
                <a:schemeClr val="tx1"/>
              </a:solidFill>
              <a:latin typeface="+mn-lt"/>
            </a:endParaRPr>
          </a:p>
        </p:txBody>
      </p:sp>
      <p:sp>
        <p:nvSpPr>
          <p:cNvPr id="226" name="文本框 225"/>
          <p:cNvSpPr txBox="1"/>
          <p:nvPr/>
        </p:nvSpPr>
        <p:spPr>
          <a:xfrm>
            <a:off x="4372684" y="3944832"/>
            <a:ext cx="489871" cy="266544"/>
          </a:xfrm>
          <a:prstGeom prst="rect">
            <a:avLst/>
          </a:prstGeom>
          <a:solidFill>
            <a:srgbClr val="E74D69"/>
          </a:solidFill>
        </p:spPr>
        <p:txBody>
          <a:bodyPr wrap="square" lIns="0" rIns="0" rtlCol="0">
            <a:noAutofit/>
          </a:bodyPr>
          <a:lstStyle>
            <a:defPPr>
              <a:defRPr lang="zh-CN"/>
            </a:defPPr>
            <a:lvl1pPr>
              <a:defRPr sz="1200" b="1">
                <a:solidFill>
                  <a:schemeClr val="bg1"/>
                </a:solidFill>
                <a:latin typeface="+mn-ea"/>
                <a:ea typeface="+mn-ea"/>
              </a:defRPr>
            </a:lvl1pPr>
          </a:lstStyle>
          <a:p>
            <a:pPr algn="ctr" defTabSz="456565">
              <a:defRPr/>
            </a:pPr>
            <a:r>
              <a:rPr lang="zh-CN" altLang="en-US" kern="0" dirty="0">
                <a:solidFill>
                  <a:schemeClr val="tx1"/>
                </a:solidFill>
                <a:latin typeface="+mn-lt"/>
              </a:rPr>
              <a:t>供应链</a:t>
            </a:r>
            <a:endParaRPr lang="zh-CN" altLang="en-US" kern="0" dirty="0">
              <a:solidFill>
                <a:schemeClr val="tx1"/>
              </a:solidFill>
              <a:latin typeface="+mn-lt"/>
            </a:endParaRPr>
          </a:p>
        </p:txBody>
      </p:sp>
      <p:sp>
        <p:nvSpPr>
          <p:cNvPr id="227" name="文本框 226"/>
          <p:cNvSpPr txBox="1"/>
          <p:nvPr/>
        </p:nvSpPr>
        <p:spPr>
          <a:xfrm>
            <a:off x="4889284" y="3968438"/>
            <a:ext cx="421222" cy="236920"/>
          </a:xfrm>
          <a:prstGeom prst="rect">
            <a:avLst/>
          </a:prstGeom>
          <a:solidFill>
            <a:srgbClr val="E74D69"/>
          </a:solidFill>
        </p:spPr>
        <p:txBody>
          <a:bodyPr wrap="square" lIns="0" rIns="0" rtlCol="0">
            <a:noAutofit/>
          </a:bodyPr>
          <a:lstStyle>
            <a:defPPr>
              <a:defRPr lang="zh-CN"/>
            </a:defPPr>
            <a:lvl1pPr>
              <a:defRPr sz="1200" b="1">
                <a:solidFill>
                  <a:schemeClr val="bg1"/>
                </a:solidFill>
                <a:latin typeface="+mn-ea"/>
                <a:ea typeface="+mn-ea"/>
              </a:defRPr>
            </a:lvl1pPr>
          </a:lstStyle>
          <a:p>
            <a:pPr algn="ctr" defTabSz="456565">
              <a:defRPr/>
            </a:pPr>
            <a:r>
              <a:rPr lang="zh-CN" altLang="en-US" kern="0" dirty="0">
                <a:solidFill>
                  <a:schemeClr val="tx1"/>
                </a:solidFill>
                <a:latin typeface="+mn-lt"/>
              </a:rPr>
              <a:t>物流</a:t>
            </a:r>
            <a:endParaRPr lang="zh-CN" altLang="en-US" kern="0" dirty="0">
              <a:solidFill>
                <a:schemeClr val="tx1"/>
              </a:solidFill>
              <a:latin typeface="+mn-lt"/>
            </a:endParaRPr>
          </a:p>
        </p:txBody>
      </p:sp>
      <p:sp>
        <p:nvSpPr>
          <p:cNvPr id="228" name="文本框 227"/>
          <p:cNvSpPr txBox="1"/>
          <p:nvPr/>
        </p:nvSpPr>
        <p:spPr>
          <a:xfrm>
            <a:off x="5405884" y="3968438"/>
            <a:ext cx="421222" cy="236920"/>
          </a:xfrm>
          <a:prstGeom prst="rect">
            <a:avLst/>
          </a:prstGeom>
          <a:solidFill>
            <a:srgbClr val="E74D69"/>
          </a:solidFill>
        </p:spPr>
        <p:txBody>
          <a:bodyPr wrap="square" lIns="0" rIns="0" rtlCol="0">
            <a:noAutofit/>
          </a:bodyPr>
          <a:lstStyle>
            <a:defPPr>
              <a:defRPr lang="zh-CN"/>
            </a:defPPr>
            <a:lvl1pPr>
              <a:defRPr sz="1200" b="1">
                <a:solidFill>
                  <a:schemeClr val="bg1"/>
                </a:solidFill>
                <a:latin typeface="+mn-ea"/>
                <a:ea typeface="+mn-ea"/>
              </a:defRPr>
            </a:lvl1pPr>
          </a:lstStyle>
          <a:p>
            <a:pPr algn="ctr" defTabSz="456565">
              <a:defRPr/>
            </a:pPr>
            <a:r>
              <a:rPr lang="zh-CN" altLang="en-US" kern="0" dirty="0">
                <a:solidFill>
                  <a:schemeClr val="tx1"/>
                </a:solidFill>
                <a:latin typeface="+mn-lt"/>
              </a:rPr>
              <a:t>电商</a:t>
            </a:r>
            <a:endParaRPr lang="zh-CN" altLang="en-US" kern="0" dirty="0">
              <a:solidFill>
                <a:schemeClr val="tx1"/>
              </a:solidFill>
              <a:latin typeface="+mn-lt"/>
            </a:endParaRPr>
          </a:p>
        </p:txBody>
      </p:sp>
      <p:sp>
        <p:nvSpPr>
          <p:cNvPr id="229" name="文本框 228"/>
          <p:cNvSpPr txBox="1"/>
          <p:nvPr/>
        </p:nvSpPr>
        <p:spPr>
          <a:xfrm>
            <a:off x="5922485" y="3968438"/>
            <a:ext cx="421222" cy="236920"/>
          </a:xfrm>
          <a:prstGeom prst="rect">
            <a:avLst/>
          </a:prstGeom>
          <a:solidFill>
            <a:srgbClr val="E74D69"/>
          </a:solidFill>
        </p:spPr>
        <p:txBody>
          <a:bodyPr wrap="square" lIns="0" rIns="0" rtlCol="0">
            <a:noAutofit/>
          </a:bodyPr>
          <a:lstStyle>
            <a:defPPr>
              <a:defRPr lang="zh-CN"/>
            </a:defPPr>
            <a:lvl1pPr>
              <a:defRPr sz="1200" b="1">
                <a:solidFill>
                  <a:schemeClr val="bg1"/>
                </a:solidFill>
                <a:latin typeface="+mn-ea"/>
                <a:ea typeface="+mn-ea"/>
              </a:defRPr>
            </a:lvl1pPr>
          </a:lstStyle>
          <a:p>
            <a:pPr algn="ctr" defTabSz="456565">
              <a:defRPr/>
            </a:pPr>
            <a:r>
              <a:rPr lang="zh-CN" altLang="en-US" kern="0" dirty="0">
                <a:solidFill>
                  <a:schemeClr val="tx1"/>
                </a:solidFill>
                <a:latin typeface="+mn-lt"/>
              </a:rPr>
              <a:t>门店</a:t>
            </a:r>
            <a:endParaRPr lang="zh-CN" altLang="en-US" kern="0" dirty="0">
              <a:solidFill>
                <a:schemeClr val="tx1"/>
              </a:solidFill>
              <a:latin typeface="+mn-lt"/>
            </a:endParaRPr>
          </a:p>
        </p:txBody>
      </p:sp>
      <p:sp>
        <p:nvSpPr>
          <p:cNvPr id="230" name="文本框 229"/>
          <p:cNvSpPr txBox="1"/>
          <p:nvPr/>
        </p:nvSpPr>
        <p:spPr>
          <a:xfrm>
            <a:off x="6459048" y="3968438"/>
            <a:ext cx="421222" cy="236920"/>
          </a:xfrm>
          <a:prstGeom prst="rect">
            <a:avLst/>
          </a:prstGeom>
          <a:solidFill>
            <a:srgbClr val="E74D69"/>
          </a:solidFill>
        </p:spPr>
        <p:txBody>
          <a:bodyPr wrap="square" lIns="0" rIns="0" rtlCol="0">
            <a:noAutofit/>
          </a:bodyPr>
          <a:lstStyle>
            <a:defPPr>
              <a:defRPr lang="zh-CN"/>
            </a:defPPr>
            <a:lvl1pPr>
              <a:defRPr sz="1200" b="1">
                <a:solidFill>
                  <a:schemeClr val="bg1"/>
                </a:solidFill>
                <a:latin typeface="+mn-ea"/>
                <a:ea typeface="+mn-ea"/>
              </a:defRPr>
            </a:lvl1pPr>
          </a:lstStyle>
          <a:p>
            <a:pPr algn="ctr" defTabSz="456565">
              <a:defRPr/>
            </a:pPr>
            <a:r>
              <a:rPr lang="en-US" altLang="zh-CN" kern="0" dirty="0">
                <a:solidFill>
                  <a:schemeClr val="tx1"/>
                </a:solidFill>
                <a:latin typeface="+mn-lt"/>
              </a:rPr>
              <a:t>……</a:t>
            </a:r>
            <a:endParaRPr lang="zh-CN" altLang="en-US" kern="0" dirty="0">
              <a:solidFill>
                <a:schemeClr val="tx1"/>
              </a:solidFill>
              <a:latin typeface="+mn-lt"/>
            </a:endParaRPr>
          </a:p>
        </p:txBody>
      </p:sp>
      <p:sp>
        <p:nvSpPr>
          <p:cNvPr id="231" name="TextBox 68"/>
          <p:cNvSpPr txBox="1"/>
          <p:nvPr/>
        </p:nvSpPr>
        <p:spPr>
          <a:xfrm>
            <a:off x="940309" y="5174252"/>
            <a:ext cx="1877345" cy="180323"/>
          </a:xfrm>
          <a:prstGeom prst="roundRect">
            <a:avLst/>
          </a:prstGeom>
          <a:solidFill>
            <a:srgbClr val="E9F7F4"/>
          </a:soli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wrap="square" lIns="48357" tIns="57100" rIns="48357" bIns="57100" rtlCol="0" anchor="ctr">
            <a:noAutofit/>
          </a:bodyPr>
          <a:lstStyle/>
          <a:p>
            <a:pPr algn="ctr" defTabSz="483235">
              <a:spcAft>
                <a:spcPts val="320"/>
              </a:spcAft>
              <a:defRPr/>
            </a:pPr>
            <a:r>
              <a:rPr lang="zh-CN" altLang="en-US" sz="1200" dirty="0"/>
              <a:t>资源分散</a:t>
            </a:r>
            <a:endParaRPr lang="en-US" altLang="zh-CN" sz="1200" b="1" kern="0" dirty="0"/>
          </a:p>
        </p:txBody>
      </p:sp>
      <p:sp>
        <p:nvSpPr>
          <p:cNvPr id="232" name="TextBox 68"/>
          <p:cNvSpPr txBox="1"/>
          <p:nvPr/>
        </p:nvSpPr>
        <p:spPr>
          <a:xfrm>
            <a:off x="5919565" y="5174252"/>
            <a:ext cx="1952970" cy="180323"/>
          </a:xfrm>
          <a:prstGeom prst="roundRect">
            <a:avLst/>
          </a:prstGeom>
          <a:solidFill>
            <a:srgbClr val="E9F7F4"/>
          </a:soli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wrap="square" lIns="48357" tIns="57100" rIns="48357" bIns="57100" rtlCol="0" anchor="ctr">
            <a:noAutofit/>
          </a:bodyPr>
          <a:lstStyle/>
          <a:p>
            <a:pPr algn="ctr" defTabSz="483235">
              <a:spcAft>
                <a:spcPts val="320"/>
              </a:spcAft>
              <a:defRPr/>
            </a:pPr>
            <a:r>
              <a:rPr lang="zh-CN" altLang="en-US" sz="1200" dirty="0"/>
              <a:t>应用孤立</a:t>
            </a:r>
            <a:endParaRPr lang="en-US" altLang="zh-CN" sz="1200" b="1" kern="0" dirty="0"/>
          </a:p>
        </p:txBody>
      </p:sp>
      <p:sp>
        <p:nvSpPr>
          <p:cNvPr id="233" name="TextBox 68"/>
          <p:cNvSpPr txBox="1"/>
          <p:nvPr/>
        </p:nvSpPr>
        <p:spPr>
          <a:xfrm>
            <a:off x="3383736" y="5174252"/>
            <a:ext cx="1952970" cy="180323"/>
          </a:xfrm>
          <a:prstGeom prst="roundRect">
            <a:avLst/>
          </a:prstGeom>
          <a:solidFill>
            <a:srgbClr val="E9F7F4"/>
          </a:soli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wrap="square" lIns="48357" tIns="57100" rIns="48357" bIns="57100" rtlCol="0" anchor="ctr">
            <a:noAutofit/>
          </a:bodyPr>
          <a:lstStyle/>
          <a:p>
            <a:pPr algn="ctr" defTabSz="483235">
              <a:spcAft>
                <a:spcPts val="320"/>
              </a:spcAft>
              <a:defRPr/>
            </a:pPr>
            <a:r>
              <a:rPr lang="zh-CN" altLang="en-US" sz="1200" dirty="0"/>
              <a:t>数据不通</a:t>
            </a:r>
            <a:endParaRPr lang="en-US" altLang="zh-CN" sz="1200" b="1" kern="0" dirty="0"/>
          </a:p>
        </p:txBody>
      </p:sp>
      <p:sp>
        <p:nvSpPr>
          <p:cNvPr id="234" name="矩形 233"/>
          <p:cNvSpPr/>
          <p:nvPr/>
        </p:nvSpPr>
        <p:spPr>
          <a:xfrm>
            <a:off x="849794" y="5330855"/>
            <a:ext cx="2327979" cy="646331"/>
          </a:xfrm>
          <a:prstGeom prst="rect">
            <a:avLst/>
          </a:prstGeom>
        </p:spPr>
        <p:txBody>
          <a:bodyPr wrap="square" anchor="ctr">
            <a:spAutoFit/>
          </a:bodyPr>
          <a:lstStyle/>
          <a:p>
            <a:pPr marL="85725" indent="-85725" defTabSz="456565">
              <a:lnSpc>
                <a:spcPct val="150000"/>
              </a:lnSpc>
              <a:buFont typeface="Huawei Sans" panose="020C0503030203020204" pitchFamily="34" charset="0"/>
              <a:buChar char="•"/>
            </a:pPr>
            <a:r>
              <a:rPr lang="zh-CN" altLang="en-US" sz="1200" dirty="0"/>
              <a:t>资源利用率低，不足</a:t>
            </a:r>
            <a:r>
              <a:rPr lang="en-US" altLang="zh-CN" sz="1200" dirty="0"/>
              <a:t>40%</a:t>
            </a:r>
            <a:endParaRPr lang="en-US" altLang="zh-CN" sz="1200" dirty="0"/>
          </a:p>
          <a:p>
            <a:pPr marL="85725" indent="-85725" defTabSz="456565">
              <a:lnSpc>
                <a:spcPct val="150000"/>
              </a:lnSpc>
              <a:buFont typeface="Huawei Sans" panose="020C0503030203020204" pitchFamily="34" charset="0"/>
              <a:buChar char="•"/>
            </a:pPr>
            <a:r>
              <a:rPr lang="zh-CN" altLang="en-US" sz="1200" dirty="0"/>
              <a:t>设备更新换代成本高</a:t>
            </a:r>
            <a:endParaRPr lang="zh-CN" altLang="en-US" sz="1200" dirty="0"/>
          </a:p>
        </p:txBody>
      </p:sp>
      <p:sp>
        <p:nvSpPr>
          <p:cNvPr id="235" name="矩形 234"/>
          <p:cNvSpPr/>
          <p:nvPr/>
        </p:nvSpPr>
        <p:spPr>
          <a:xfrm>
            <a:off x="5849586" y="5314927"/>
            <a:ext cx="2465982" cy="923329"/>
          </a:xfrm>
          <a:prstGeom prst="rect">
            <a:avLst/>
          </a:prstGeom>
        </p:spPr>
        <p:txBody>
          <a:bodyPr wrap="square" anchor="ctr">
            <a:spAutoFit/>
          </a:bodyPr>
          <a:lstStyle/>
          <a:p>
            <a:pPr marL="85725" indent="-85725" defTabSz="456565">
              <a:lnSpc>
                <a:spcPct val="150000"/>
              </a:lnSpc>
              <a:buFont typeface="Huawei Sans" panose="020C0503030203020204" pitchFamily="34" charset="0"/>
              <a:buChar char="•"/>
            </a:pPr>
            <a:r>
              <a:rPr lang="zh-CN" altLang="en-US" sz="1200" dirty="0"/>
              <a:t>各类自建系统，能力不共享</a:t>
            </a:r>
            <a:endParaRPr lang="en-US" altLang="zh-CN" sz="1200" dirty="0"/>
          </a:p>
          <a:p>
            <a:pPr marL="85725" indent="-85725" defTabSz="456565">
              <a:lnSpc>
                <a:spcPct val="150000"/>
              </a:lnSpc>
              <a:buFont typeface="Huawei Sans" panose="020C0503030203020204" pitchFamily="34" charset="0"/>
              <a:buChar char="•"/>
            </a:pPr>
            <a:r>
              <a:rPr lang="zh-CN" altLang="en-US" sz="1200" dirty="0"/>
              <a:t>烟囱式架构，系统缺乏整体提升能力</a:t>
            </a:r>
            <a:endParaRPr lang="en-US" altLang="zh-CN" sz="1200" dirty="0"/>
          </a:p>
        </p:txBody>
      </p:sp>
      <p:sp>
        <p:nvSpPr>
          <p:cNvPr id="236" name="矩形 235"/>
          <p:cNvSpPr/>
          <p:nvPr/>
        </p:nvSpPr>
        <p:spPr>
          <a:xfrm>
            <a:off x="3305222" y="5319705"/>
            <a:ext cx="2261589" cy="646331"/>
          </a:xfrm>
          <a:prstGeom prst="rect">
            <a:avLst/>
          </a:prstGeom>
        </p:spPr>
        <p:txBody>
          <a:bodyPr wrap="square" anchor="ctr">
            <a:spAutoFit/>
          </a:bodyPr>
          <a:lstStyle/>
          <a:p>
            <a:pPr marL="85725" indent="-85725" defTabSz="456565">
              <a:lnSpc>
                <a:spcPct val="150000"/>
              </a:lnSpc>
              <a:buFont typeface="Huawei Sans" panose="020C0503030203020204" pitchFamily="34" charset="0"/>
              <a:buChar char="•"/>
            </a:pPr>
            <a:r>
              <a:rPr lang="zh-CN" altLang="en-US" sz="1200" dirty="0"/>
              <a:t>数据模型不统一，难融合</a:t>
            </a:r>
            <a:endParaRPr lang="en-US" altLang="zh-CN" sz="1200" dirty="0"/>
          </a:p>
          <a:p>
            <a:pPr marL="85725" indent="-85725" defTabSz="456565">
              <a:lnSpc>
                <a:spcPct val="150000"/>
              </a:lnSpc>
              <a:buFont typeface="Huawei Sans" panose="020C0503030203020204" pitchFamily="34" charset="0"/>
              <a:buChar char="•"/>
            </a:pPr>
            <a:r>
              <a:rPr lang="zh-CN" altLang="en-US" sz="1200" dirty="0"/>
              <a:t>接口标准不统一，难对接</a:t>
            </a:r>
            <a:endParaRPr lang="en-US" altLang="zh-CN" sz="1200" dirty="0"/>
          </a:p>
        </p:txBody>
      </p:sp>
      <p:sp>
        <p:nvSpPr>
          <p:cNvPr id="237" name="Freeform 19"/>
          <p:cNvSpPr/>
          <p:nvPr/>
        </p:nvSpPr>
        <p:spPr bwMode="auto">
          <a:xfrm rot="16200000">
            <a:off x="7663106" y="4160985"/>
            <a:ext cx="1577147" cy="979039"/>
          </a:xfrm>
          <a:custGeom>
            <a:avLst/>
            <a:gdLst>
              <a:gd name="T0" fmla="*/ 244 w 1585"/>
              <a:gd name="T1" fmla="*/ 84 h 285"/>
              <a:gd name="T2" fmla="*/ 335 w 1585"/>
              <a:gd name="T3" fmla="*/ 185 h 285"/>
              <a:gd name="T4" fmla="*/ 312 w 1585"/>
              <a:gd name="T5" fmla="*/ 182 h 285"/>
              <a:gd name="T6" fmla="*/ 289 w 1585"/>
              <a:gd name="T7" fmla="*/ 176 h 285"/>
              <a:gd name="T8" fmla="*/ 347 w 1585"/>
              <a:gd name="T9" fmla="*/ 226 h 285"/>
              <a:gd name="T10" fmla="*/ 435 w 1585"/>
              <a:gd name="T11" fmla="*/ 202 h 285"/>
              <a:gd name="T12" fmla="*/ 411 w 1585"/>
              <a:gd name="T13" fmla="*/ 200 h 285"/>
              <a:gd name="T14" fmla="*/ 387 w 1585"/>
              <a:gd name="T15" fmla="*/ 193 h 285"/>
              <a:gd name="T16" fmla="*/ 594 w 1585"/>
              <a:gd name="T17" fmla="*/ 118 h 285"/>
              <a:gd name="T18" fmla="*/ 749 w 1585"/>
              <a:gd name="T19" fmla="*/ 244 h 285"/>
              <a:gd name="T20" fmla="*/ 723 w 1585"/>
              <a:gd name="T21" fmla="*/ 246 h 285"/>
              <a:gd name="T22" fmla="*/ 687 w 1585"/>
              <a:gd name="T23" fmla="*/ 244 h 285"/>
              <a:gd name="T24" fmla="*/ 792 w 1585"/>
              <a:gd name="T25" fmla="*/ 285 h 285"/>
              <a:gd name="T26" fmla="*/ 897 w 1585"/>
              <a:gd name="T27" fmla="*/ 244 h 285"/>
              <a:gd name="T28" fmla="*/ 862 w 1585"/>
              <a:gd name="T29" fmla="*/ 246 h 285"/>
              <a:gd name="T30" fmla="*/ 836 w 1585"/>
              <a:gd name="T31" fmla="*/ 244 h 285"/>
              <a:gd name="T32" fmla="*/ 991 w 1585"/>
              <a:gd name="T33" fmla="*/ 118 h 285"/>
              <a:gd name="T34" fmla="*/ 1197 w 1585"/>
              <a:gd name="T35" fmla="*/ 193 h 285"/>
              <a:gd name="T36" fmla="*/ 1174 w 1585"/>
              <a:gd name="T37" fmla="*/ 200 h 285"/>
              <a:gd name="T38" fmla="*/ 1150 w 1585"/>
              <a:gd name="T39" fmla="*/ 202 h 285"/>
              <a:gd name="T40" fmla="*/ 1238 w 1585"/>
              <a:gd name="T41" fmla="*/ 226 h 285"/>
              <a:gd name="T42" fmla="*/ 1296 w 1585"/>
              <a:gd name="T43" fmla="*/ 176 h 285"/>
              <a:gd name="T44" fmla="*/ 1273 w 1585"/>
              <a:gd name="T45" fmla="*/ 182 h 285"/>
              <a:gd name="T46" fmla="*/ 1249 w 1585"/>
              <a:gd name="T47" fmla="*/ 185 h 285"/>
              <a:gd name="T48" fmla="*/ 1341 w 1585"/>
              <a:gd name="T49" fmla="*/ 84 h 285"/>
              <a:gd name="T50" fmla="*/ 1585 w 1585"/>
              <a:gd name="T51" fmla="*/ 0 h 285"/>
              <a:gd name="T52" fmla="*/ 0 w 1585"/>
              <a:gd name="T53" fmla="*/ 0 h 285"/>
              <a:gd name="T54" fmla="*/ 244 w 1585"/>
              <a:gd name="T55" fmla="*/ 84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85" h="285">
                <a:moveTo>
                  <a:pt x="244" y="84"/>
                </a:moveTo>
                <a:cubicBezTo>
                  <a:pt x="314" y="133"/>
                  <a:pt x="335" y="185"/>
                  <a:pt x="335" y="185"/>
                </a:cubicBezTo>
                <a:cubicBezTo>
                  <a:pt x="335" y="185"/>
                  <a:pt x="322" y="184"/>
                  <a:pt x="312" y="182"/>
                </a:cubicBezTo>
                <a:cubicBezTo>
                  <a:pt x="303" y="181"/>
                  <a:pt x="289" y="176"/>
                  <a:pt x="289" y="176"/>
                </a:cubicBezTo>
                <a:cubicBezTo>
                  <a:pt x="347" y="226"/>
                  <a:pt x="347" y="226"/>
                  <a:pt x="347" y="226"/>
                </a:cubicBezTo>
                <a:cubicBezTo>
                  <a:pt x="435" y="202"/>
                  <a:pt x="435" y="202"/>
                  <a:pt x="435" y="202"/>
                </a:cubicBezTo>
                <a:cubicBezTo>
                  <a:pt x="435" y="202"/>
                  <a:pt x="417" y="200"/>
                  <a:pt x="411" y="200"/>
                </a:cubicBezTo>
                <a:cubicBezTo>
                  <a:pt x="395" y="197"/>
                  <a:pt x="387" y="193"/>
                  <a:pt x="387" y="193"/>
                </a:cubicBezTo>
                <a:cubicBezTo>
                  <a:pt x="387" y="193"/>
                  <a:pt x="499" y="118"/>
                  <a:pt x="594" y="118"/>
                </a:cubicBezTo>
                <a:cubicBezTo>
                  <a:pt x="747" y="118"/>
                  <a:pt x="749" y="244"/>
                  <a:pt x="749" y="244"/>
                </a:cubicBezTo>
                <a:cubicBezTo>
                  <a:pt x="749" y="244"/>
                  <a:pt x="736" y="246"/>
                  <a:pt x="723" y="246"/>
                </a:cubicBezTo>
                <a:cubicBezTo>
                  <a:pt x="715" y="247"/>
                  <a:pt x="687" y="244"/>
                  <a:pt x="687" y="244"/>
                </a:cubicBezTo>
                <a:cubicBezTo>
                  <a:pt x="792" y="285"/>
                  <a:pt x="792" y="285"/>
                  <a:pt x="792" y="285"/>
                </a:cubicBezTo>
                <a:cubicBezTo>
                  <a:pt x="897" y="244"/>
                  <a:pt x="897" y="244"/>
                  <a:pt x="897" y="244"/>
                </a:cubicBezTo>
                <a:cubicBezTo>
                  <a:pt x="897" y="244"/>
                  <a:pt x="870" y="247"/>
                  <a:pt x="862" y="246"/>
                </a:cubicBezTo>
                <a:cubicBezTo>
                  <a:pt x="848" y="246"/>
                  <a:pt x="836" y="244"/>
                  <a:pt x="836" y="244"/>
                </a:cubicBezTo>
                <a:cubicBezTo>
                  <a:pt x="836" y="244"/>
                  <a:pt x="837" y="118"/>
                  <a:pt x="991" y="118"/>
                </a:cubicBezTo>
                <a:cubicBezTo>
                  <a:pt x="1085" y="118"/>
                  <a:pt x="1197" y="193"/>
                  <a:pt x="1197" y="193"/>
                </a:cubicBezTo>
                <a:cubicBezTo>
                  <a:pt x="1197" y="193"/>
                  <a:pt x="1189" y="197"/>
                  <a:pt x="1174" y="200"/>
                </a:cubicBezTo>
                <a:cubicBezTo>
                  <a:pt x="1168" y="200"/>
                  <a:pt x="1150" y="202"/>
                  <a:pt x="1150" y="202"/>
                </a:cubicBezTo>
                <a:cubicBezTo>
                  <a:pt x="1238" y="226"/>
                  <a:pt x="1238" y="226"/>
                  <a:pt x="1238" y="226"/>
                </a:cubicBezTo>
                <a:cubicBezTo>
                  <a:pt x="1296" y="176"/>
                  <a:pt x="1296" y="176"/>
                  <a:pt x="1296" y="176"/>
                </a:cubicBezTo>
                <a:cubicBezTo>
                  <a:pt x="1296" y="176"/>
                  <a:pt x="1282" y="181"/>
                  <a:pt x="1273" y="182"/>
                </a:cubicBezTo>
                <a:cubicBezTo>
                  <a:pt x="1263" y="184"/>
                  <a:pt x="1249" y="185"/>
                  <a:pt x="1249" y="185"/>
                </a:cubicBezTo>
                <a:cubicBezTo>
                  <a:pt x="1249" y="185"/>
                  <a:pt x="1271" y="133"/>
                  <a:pt x="1341" y="84"/>
                </a:cubicBezTo>
                <a:cubicBezTo>
                  <a:pt x="1408" y="37"/>
                  <a:pt x="1585" y="0"/>
                  <a:pt x="1585" y="0"/>
                </a:cubicBezTo>
                <a:cubicBezTo>
                  <a:pt x="0" y="0"/>
                  <a:pt x="0" y="0"/>
                  <a:pt x="0" y="0"/>
                </a:cubicBezTo>
                <a:cubicBezTo>
                  <a:pt x="0" y="0"/>
                  <a:pt x="177" y="37"/>
                  <a:pt x="244" y="84"/>
                </a:cubicBezTo>
              </a:path>
            </a:pathLst>
          </a:custGeom>
          <a:gradFill flip="none" rotWithShape="1">
            <a:gsLst>
              <a:gs pos="0">
                <a:srgbClr val="00B0F0">
                  <a:alpha val="76000"/>
                </a:srgbClr>
              </a:gs>
              <a:gs pos="100000">
                <a:srgbClr val="00B0F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565"/>
            <a:endParaRPr lang="zh-CN" altLang="en-US" sz="120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4365147" y="1716517"/>
            <a:ext cx="2327954" cy="2103302"/>
            <a:chOff x="3492502" y="1755934"/>
            <a:chExt cx="1746647" cy="1578093"/>
          </a:xfrm>
        </p:grpSpPr>
        <p:pic>
          <p:nvPicPr>
            <p:cNvPr id="6" name="Picture 8" descr="Image result for hadoop"/>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492502" y="1755934"/>
              <a:ext cx="1746647" cy="847446"/>
            </a:xfrm>
            <a:prstGeom prst="rect">
              <a:avLst/>
            </a:prstGeom>
            <a:noFill/>
            <a:extLst>
              <a:ext uri="{909E8E84-426E-40DD-AFC4-6F175D3DCCD1}">
                <a14:hiddenFill xmlns:a14="http://schemas.microsoft.com/office/drawing/2010/main">
                  <a:solidFill>
                    <a:srgbClr val="FFFFFF"/>
                  </a:solidFill>
                </a14:hiddenFill>
              </a:ext>
            </a:extLst>
          </p:spPr>
        </p:pic>
        <p:sp>
          <p:nvSpPr>
            <p:cNvPr id="10" name="文本框 9"/>
            <p:cNvSpPr txBox="1"/>
            <p:nvPr/>
          </p:nvSpPr>
          <p:spPr>
            <a:xfrm>
              <a:off x="3719494" y="2987778"/>
              <a:ext cx="1292662" cy="346249"/>
            </a:xfrm>
            <a:prstGeom prst="rect">
              <a:avLst/>
            </a:prstGeom>
            <a:noFill/>
          </p:spPr>
          <p:txBody>
            <a:bodyPr wrap="none" rtlCol="0">
              <a:spAutoFit/>
            </a:bodyPr>
            <a:lstStyle/>
            <a:p>
              <a:pPr algn="l"/>
              <a:r>
                <a:rPr lang="zh-CN" altLang="en-US" sz="2400" dirty="0"/>
                <a:t>大数据平台</a:t>
              </a:r>
              <a:endParaRPr lang="en-US" sz="2400" dirty="0"/>
            </a:p>
          </p:txBody>
        </p:sp>
      </p:grpSp>
      <p:grpSp>
        <p:nvGrpSpPr>
          <p:cNvPr id="9" name="组合 8"/>
          <p:cNvGrpSpPr/>
          <p:nvPr/>
        </p:nvGrpSpPr>
        <p:grpSpPr>
          <a:xfrm>
            <a:off x="8103040" y="1299090"/>
            <a:ext cx="2114970" cy="2519523"/>
            <a:chOff x="6312300" y="1419105"/>
            <a:chExt cx="1586845" cy="1890380"/>
          </a:xfrm>
        </p:grpSpPr>
        <p:pic>
          <p:nvPicPr>
            <p:cNvPr id="1028"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2300" y="1419105"/>
              <a:ext cx="1586845" cy="1586845"/>
            </a:xfrm>
            <a:prstGeom prst="rect">
              <a:avLst/>
            </a:prstGeom>
            <a:noFill/>
            <a:extLst>
              <a:ext uri="{909E8E84-426E-40DD-AFC4-6F175D3DCCD1}">
                <a14:hiddenFill xmlns:a14="http://schemas.microsoft.com/office/drawing/2010/main">
                  <a:solidFill>
                    <a:srgbClr val="FFFFFF"/>
                  </a:solidFill>
                </a14:hiddenFill>
              </a:ext>
            </a:extLst>
          </p:spPr>
        </p:pic>
        <p:sp>
          <p:nvSpPr>
            <p:cNvPr id="11" name="文本框 10"/>
            <p:cNvSpPr txBox="1"/>
            <p:nvPr/>
          </p:nvSpPr>
          <p:spPr>
            <a:xfrm>
              <a:off x="6353122" y="2963236"/>
              <a:ext cx="1061828" cy="346249"/>
            </a:xfrm>
            <a:prstGeom prst="rect">
              <a:avLst/>
            </a:prstGeom>
            <a:noFill/>
          </p:spPr>
          <p:txBody>
            <a:bodyPr wrap="none" rtlCol="0">
              <a:spAutoFit/>
            </a:bodyPr>
            <a:lstStyle/>
            <a:p>
              <a:pPr algn="l"/>
              <a:r>
                <a:rPr lang="zh-CN" altLang="en-US" sz="2400" dirty="0"/>
                <a:t>数据中台</a:t>
              </a:r>
              <a:endParaRPr lang="en-US" sz="2400" dirty="0"/>
            </a:p>
          </p:txBody>
        </p:sp>
      </p:grpSp>
      <p:grpSp>
        <p:nvGrpSpPr>
          <p:cNvPr id="4" name="组合 3"/>
          <p:cNvGrpSpPr/>
          <p:nvPr/>
        </p:nvGrpSpPr>
        <p:grpSpPr>
          <a:xfrm>
            <a:off x="1441574" y="1688785"/>
            <a:ext cx="1592629" cy="2134972"/>
            <a:chOff x="1127132" y="1609774"/>
            <a:chExt cx="1194938" cy="1601855"/>
          </a:xfrm>
        </p:grpSpPr>
        <p:sp>
          <p:nvSpPr>
            <p:cNvPr id="5" name="文本框 4"/>
            <p:cNvSpPr txBox="1"/>
            <p:nvPr/>
          </p:nvSpPr>
          <p:spPr>
            <a:xfrm>
              <a:off x="1193686" y="2865380"/>
              <a:ext cx="1061829" cy="346249"/>
            </a:xfrm>
            <a:prstGeom prst="rect">
              <a:avLst/>
            </a:prstGeom>
            <a:noFill/>
          </p:spPr>
          <p:txBody>
            <a:bodyPr wrap="none" rtlCol="0">
              <a:spAutoFit/>
            </a:bodyPr>
            <a:lstStyle/>
            <a:p>
              <a:pPr algn="l"/>
              <a:r>
                <a:rPr lang="zh-CN" altLang="en-US" sz="2400" dirty="0"/>
                <a:t>数据仓库</a:t>
              </a:r>
              <a:endParaRPr lang="en-US" sz="2400" dirty="0"/>
            </a:p>
          </p:txBody>
        </p:sp>
        <p:pic>
          <p:nvPicPr>
            <p:cNvPr id="2"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7132" y="1609774"/>
              <a:ext cx="1194938" cy="1194938"/>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文本框 2"/>
          <p:cNvSpPr txBox="1"/>
          <p:nvPr/>
        </p:nvSpPr>
        <p:spPr>
          <a:xfrm>
            <a:off x="1495461" y="4242300"/>
            <a:ext cx="1980029" cy="1169551"/>
          </a:xfrm>
          <a:prstGeom prst="rect">
            <a:avLst/>
          </a:prstGeom>
          <a:noFill/>
        </p:spPr>
        <p:txBody>
          <a:bodyPr wrap="none" rtlCol="0">
            <a:spAutoFit/>
          </a:bodyPr>
          <a:lstStyle/>
          <a:p>
            <a:r>
              <a:rPr lang="zh-CN" altLang="en-US" sz="1400" dirty="0"/>
              <a:t>优点：“干净”的数据</a:t>
            </a:r>
            <a:endParaRPr lang="en-US" altLang="zh-CN" sz="1400" dirty="0"/>
          </a:p>
          <a:p>
            <a:r>
              <a:rPr lang="zh-CN" altLang="en-US" sz="1400" dirty="0"/>
              <a:t>缺点：无</a:t>
            </a:r>
            <a:r>
              <a:rPr lang="en-US" altLang="zh-CN" sz="1400" dirty="0"/>
              <a:t>AI</a:t>
            </a:r>
            <a:r>
              <a:rPr lang="zh-CN" altLang="en-US" sz="1400" dirty="0"/>
              <a:t>，难以</a:t>
            </a:r>
            <a:r>
              <a:rPr lang="zh-CN" altLang="en-US" sz="1400" dirty="0" smtClean="0"/>
              <a:t>应对</a:t>
            </a:r>
            <a:endParaRPr lang="en-US" altLang="zh-CN" sz="1400" dirty="0" smtClean="0"/>
          </a:p>
          <a:p>
            <a:r>
              <a:rPr lang="zh-CN" altLang="en-US" sz="1400" dirty="0" smtClean="0"/>
              <a:t>未来</a:t>
            </a:r>
            <a:r>
              <a:rPr lang="zh-CN" altLang="en-US" sz="1400" dirty="0"/>
              <a:t>挑战</a:t>
            </a:r>
            <a:endParaRPr lang="en-US" altLang="zh-CN" sz="1400" dirty="0"/>
          </a:p>
          <a:p>
            <a:endParaRPr lang="en-US" altLang="zh-CN" sz="1400" dirty="0"/>
          </a:p>
          <a:p>
            <a:endParaRPr lang="en-US" altLang="zh-CN" sz="1400" dirty="0"/>
          </a:p>
        </p:txBody>
      </p:sp>
      <p:sp>
        <p:nvSpPr>
          <p:cNvPr id="12" name="文本框 11"/>
          <p:cNvSpPr txBox="1"/>
          <p:nvPr/>
        </p:nvSpPr>
        <p:spPr>
          <a:xfrm>
            <a:off x="4675119" y="4235513"/>
            <a:ext cx="3918649" cy="1384995"/>
          </a:xfrm>
          <a:prstGeom prst="rect">
            <a:avLst/>
          </a:prstGeom>
          <a:noFill/>
        </p:spPr>
        <p:txBody>
          <a:bodyPr wrap="square" rtlCol="0">
            <a:spAutoFit/>
          </a:bodyPr>
          <a:lstStyle/>
          <a:p>
            <a:r>
              <a:rPr lang="zh-CN" altLang="en-US" sz="1400" dirty="0"/>
              <a:t>优点：生态丰富</a:t>
            </a:r>
            <a:endParaRPr lang="en-US" altLang="zh-CN" sz="1400" dirty="0"/>
          </a:p>
          <a:p>
            <a:r>
              <a:rPr lang="zh-CN" altLang="en-US" sz="1400" dirty="0"/>
              <a:t>缺点：</a:t>
            </a:r>
            <a:r>
              <a:rPr lang="en-US" altLang="zh-CN" sz="1400" dirty="0" err="1">
                <a:cs typeface="Huawei Sans" panose="020C0503030203020204" pitchFamily="34" charset="0"/>
                <a:sym typeface="Huawei Sans"/>
              </a:rPr>
              <a:t>Schemaless</a:t>
            </a:r>
            <a:r>
              <a:rPr lang="zh-CN" altLang="en-US" sz="1400" dirty="0">
                <a:cs typeface="Huawei Sans" panose="020C0503030203020204" pitchFamily="34" charset="0"/>
                <a:sym typeface="Huawei Sans"/>
              </a:rPr>
              <a:t>，</a:t>
            </a:r>
            <a:endParaRPr lang="en-US" altLang="zh-CN" sz="1400" dirty="0">
              <a:cs typeface="Huawei Sans" panose="020C0503030203020204" pitchFamily="34" charset="0"/>
              <a:sym typeface="Huawei Sans"/>
            </a:endParaRPr>
          </a:p>
          <a:p>
            <a:r>
              <a:rPr lang="zh-CN" altLang="en-US" sz="1400" dirty="0" smtClean="0"/>
              <a:t>人工</a:t>
            </a:r>
            <a:r>
              <a:rPr lang="zh-CN" altLang="en-US" sz="1400" dirty="0"/>
              <a:t>管理，加工复杂</a:t>
            </a:r>
            <a:endParaRPr lang="en-US" altLang="zh-CN" sz="1400" dirty="0"/>
          </a:p>
          <a:p>
            <a:endParaRPr lang="en-US" altLang="zh-CN" sz="1400" dirty="0" smtClean="0"/>
          </a:p>
          <a:p>
            <a:endParaRPr lang="en-US" altLang="zh-CN" sz="1400" dirty="0"/>
          </a:p>
          <a:p>
            <a:r>
              <a:rPr lang="zh-CN" altLang="en-US" sz="1400" dirty="0" smtClean="0">
                <a:solidFill>
                  <a:srgbClr val="C00000"/>
                </a:solidFill>
              </a:rPr>
              <a:t>容易</a:t>
            </a:r>
            <a:r>
              <a:rPr lang="zh-CN" altLang="en-US" sz="1400" dirty="0">
                <a:solidFill>
                  <a:srgbClr val="C00000"/>
                </a:solidFill>
              </a:rPr>
              <a:t>成为数据沼泽</a:t>
            </a:r>
            <a:endParaRPr lang="en-US" sz="1400" dirty="0">
              <a:solidFill>
                <a:srgbClr val="C00000"/>
              </a:solidFill>
            </a:endParaRPr>
          </a:p>
        </p:txBody>
      </p:sp>
      <p:sp>
        <p:nvSpPr>
          <p:cNvPr id="14" name="文本框 13"/>
          <p:cNvSpPr txBox="1"/>
          <p:nvPr/>
        </p:nvSpPr>
        <p:spPr>
          <a:xfrm>
            <a:off x="9412929" y="3357127"/>
            <a:ext cx="671979" cy="461537"/>
          </a:xfrm>
          <a:prstGeom prst="rect">
            <a:avLst/>
          </a:prstGeom>
          <a:noFill/>
        </p:spPr>
        <p:txBody>
          <a:bodyPr wrap="none" rtlCol="0">
            <a:spAutoFit/>
          </a:bodyPr>
          <a:lstStyle/>
          <a:p>
            <a:pPr algn="l"/>
            <a:r>
              <a:rPr lang="en-US" altLang="zh-CN" sz="2400" b="1" dirty="0">
                <a:solidFill>
                  <a:srgbClr val="C00000"/>
                </a:solidFill>
              </a:rPr>
              <a:t>+AI</a:t>
            </a:r>
            <a:endParaRPr lang="en-US" sz="2400" b="1" dirty="0">
              <a:solidFill>
                <a:srgbClr val="C00000"/>
              </a:solidFill>
            </a:endParaRPr>
          </a:p>
        </p:txBody>
      </p:sp>
      <p:sp>
        <p:nvSpPr>
          <p:cNvPr id="15" name="文本框 14"/>
          <p:cNvSpPr txBox="1"/>
          <p:nvPr/>
        </p:nvSpPr>
        <p:spPr>
          <a:xfrm>
            <a:off x="8162551" y="4242300"/>
            <a:ext cx="2620860" cy="738664"/>
          </a:xfrm>
          <a:prstGeom prst="rect">
            <a:avLst/>
          </a:prstGeom>
          <a:noFill/>
        </p:spPr>
        <p:txBody>
          <a:bodyPr wrap="square" rtlCol="0">
            <a:spAutoFit/>
          </a:bodyPr>
          <a:lstStyle/>
          <a:p>
            <a:r>
              <a:rPr lang="zh-CN" altLang="en-US" sz="1400" dirty="0"/>
              <a:t>数据智能化</a:t>
            </a:r>
            <a:endParaRPr lang="en-US" altLang="zh-CN" sz="1400" dirty="0"/>
          </a:p>
          <a:p>
            <a:r>
              <a:rPr lang="zh-CN" altLang="en-US" sz="1400" dirty="0"/>
              <a:t>行业智能化</a:t>
            </a:r>
            <a:endParaRPr lang="en-US" altLang="zh-CN" sz="1400" dirty="0"/>
          </a:p>
          <a:p>
            <a:r>
              <a:rPr lang="zh-CN" altLang="en-US" sz="1400" dirty="0"/>
              <a:t>助力数据变现、节约企业成本</a:t>
            </a:r>
            <a:endParaRPr lang="en-US" sz="1400" dirty="0"/>
          </a:p>
        </p:txBody>
      </p:sp>
      <p:sp>
        <p:nvSpPr>
          <p:cNvPr id="8" name="右箭头 7"/>
          <p:cNvSpPr/>
          <p:nvPr/>
        </p:nvSpPr>
        <p:spPr>
          <a:xfrm>
            <a:off x="3338885" y="2152029"/>
            <a:ext cx="914043" cy="510789"/>
          </a:xfrm>
          <a:prstGeom prst="rightArrow">
            <a:avLst/>
          </a:prstGeom>
          <a:solidFill>
            <a:srgbClr val="0070C0"/>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solidFill>
                  <a:sysClr val="windowText" lastClr="000000"/>
                </a:solidFill>
              </a:ln>
              <a:solidFill>
                <a:sysClr val="windowText" lastClr="000000"/>
              </a:solidFill>
            </a:endParaRPr>
          </a:p>
        </p:txBody>
      </p:sp>
      <p:sp>
        <p:nvSpPr>
          <p:cNvPr id="18" name="文本框 17"/>
          <p:cNvSpPr txBox="1"/>
          <p:nvPr/>
        </p:nvSpPr>
        <p:spPr>
          <a:xfrm>
            <a:off x="8299888" y="2283803"/>
            <a:ext cx="1721274" cy="461485"/>
          </a:xfrm>
          <a:prstGeom prst="rect">
            <a:avLst/>
          </a:prstGeom>
          <a:noFill/>
        </p:spPr>
        <p:txBody>
          <a:bodyPr wrap="none" rtlCol="0">
            <a:spAutoFit/>
          </a:bodyPr>
          <a:lstStyle/>
          <a:p>
            <a:pPr algn="l"/>
            <a:r>
              <a:rPr lang="en-US" altLang="zh-CN" sz="2400" dirty="0"/>
              <a:t>AI</a:t>
            </a:r>
            <a:r>
              <a:rPr lang="zh-CN" altLang="en-US" sz="2400" dirty="0"/>
              <a:t>数据中台</a:t>
            </a:r>
            <a:endParaRPr lang="en-US" sz="2400" dirty="0"/>
          </a:p>
        </p:txBody>
      </p:sp>
      <p:sp>
        <p:nvSpPr>
          <p:cNvPr id="13" name="矩形 12"/>
          <p:cNvSpPr/>
          <p:nvPr/>
        </p:nvSpPr>
        <p:spPr>
          <a:xfrm>
            <a:off x="1646426" y="5336772"/>
            <a:ext cx="1620957" cy="307777"/>
          </a:xfrm>
          <a:prstGeom prst="rect">
            <a:avLst/>
          </a:prstGeom>
        </p:spPr>
        <p:txBody>
          <a:bodyPr wrap="none">
            <a:spAutoFit/>
          </a:bodyPr>
          <a:lstStyle/>
          <a:p>
            <a:r>
              <a:rPr lang="zh-CN" altLang="en-US" sz="1400" dirty="0">
                <a:solidFill>
                  <a:srgbClr val="C00000"/>
                </a:solidFill>
              </a:rPr>
              <a:t>容易成为数据孤岛</a:t>
            </a:r>
            <a:endParaRPr lang="en-US" altLang="zh-CN" sz="1400" dirty="0">
              <a:solidFill>
                <a:srgbClr val="C00000"/>
              </a:solidFill>
            </a:endParaRPr>
          </a:p>
        </p:txBody>
      </p:sp>
      <p:sp>
        <p:nvSpPr>
          <p:cNvPr id="16" name="标题 15"/>
          <p:cNvSpPr>
            <a:spLocks noGrp="1"/>
          </p:cNvSpPr>
          <p:nvPr>
            <p:ph type="title"/>
          </p:nvPr>
        </p:nvSpPr>
        <p:spPr/>
        <p:txBody>
          <a:bodyPr/>
          <a:lstStyle/>
          <a:p>
            <a:r>
              <a:rPr lang="zh-CN" altLang="en-US" dirty="0"/>
              <a:t>技术</a:t>
            </a:r>
            <a:r>
              <a:rPr lang="zh-CN" altLang="en-US" dirty="0" smtClean="0"/>
              <a:t>发展变化：数据云化中台技术架构演化</a:t>
            </a:r>
            <a:endParaRPr lang="zh-CN" altLang="en-US" dirty="0"/>
          </a:p>
        </p:txBody>
      </p:sp>
      <p:sp>
        <p:nvSpPr>
          <p:cNvPr id="21" name="右箭头 20"/>
          <p:cNvSpPr/>
          <p:nvPr/>
        </p:nvSpPr>
        <p:spPr>
          <a:xfrm>
            <a:off x="6921887" y="2142008"/>
            <a:ext cx="914043" cy="510789"/>
          </a:xfrm>
          <a:prstGeom prst="rightArrow">
            <a:avLst/>
          </a:prstGeom>
          <a:solidFill>
            <a:srgbClr val="0070C0"/>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solidFill>
                  <a:sysClr val="windowText" lastClr="000000"/>
                </a:solidFill>
              </a:ln>
              <a:solidFill>
                <a:sysClr val="windowText" lastClr="000000"/>
              </a:solidFill>
            </a:endParaRPr>
          </a:p>
        </p:txBody>
      </p:sp>
      <p:sp>
        <p:nvSpPr>
          <p:cNvPr id="22" name="矩形 21"/>
          <p:cNvSpPr/>
          <p:nvPr/>
        </p:nvSpPr>
        <p:spPr>
          <a:xfrm>
            <a:off x="8197096" y="5335283"/>
            <a:ext cx="1980029" cy="307777"/>
          </a:xfrm>
          <a:prstGeom prst="rect">
            <a:avLst/>
          </a:prstGeom>
        </p:spPr>
        <p:txBody>
          <a:bodyPr wrap="none">
            <a:spAutoFit/>
          </a:bodyPr>
          <a:lstStyle/>
          <a:p>
            <a:r>
              <a:rPr lang="zh-CN" altLang="en-US" sz="1400" dirty="0" smtClean="0">
                <a:solidFill>
                  <a:srgbClr val="C00000"/>
                </a:solidFill>
              </a:rPr>
              <a:t>云化中台数据融合变现</a:t>
            </a:r>
            <a:endParaRPr lang="en-US" altLang="zh-CN" sz="1400" dirty="0">
              <a:solidFill>
                <a:srgbClr val="C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7323083" y="1533848"/>
            <a:ext cx="3887698" cy="523016"/>
          </a:xfrm>
          <a:prstGeom prst="rect">
            <a:avLst/>
          </a:prstGeom>
          <a:noFill/>
          <a:ln>
            <a:noFill/>
          </a:ln>
        </p:spPr>
        <p:txBody>
          <a:bodyPr wrap="square" rtlCol="0">
            <a:spAutoFit/>
          </a:bodyPr>
          <a:lstStyle/>
          <a:p>
            <a:r>
              <a:rPr lang="zh-CN" altLang="en-US" sz="1400" b="1" dirty="0">
                <a:solidFill>
                  <a:prstClr val="black"/>
                </a:solidFill>
              </a:rPr>
              <a:t>趋势二：</a:t>
            </a:r>
            <a:r>
              <a:rPr lang="en-US" altLang="zh-CN" sz="1400" b="1" dirty="0">
                <a:solidFill>
                  <a:prstClr val="black"/>
                </a:solidFill>
              </a:rPr>
              <a:t>SQL</a:t>
            </a:r>
            <a:r>
              <a:rPr lang="zh-CN" altLang="en-US" sz="1400" b="1" dirty="0">
                <a:solidFill>
                  <a:prstClr val="black"/>
                </a:solidFill>
              </a:rPr>
              <a:t>中用</a:t>
            </a:r>
            <a:r>
              <a:rPr lang="en-US" altLang="zh-CN" sz="1400" b="1" dirty="0">
                <a:solidFill>
                  <a:prstClr val="black"/>
                </a:solidFill>
              </a:rPr>
              <a:t>AI</a:t>
            </a:r>
            <a:r>
              <a:rPr lang="zh-CN" altLang="en-US" sz="1400" b="1" dirty="0">
                <a:solidFill>
                  <a:prstClr val="black"/>
                </a:solidFill>
              </a:rPr>
              <a:t>，使能智能应用</a:t>
            </a:r>
            <a:endParaRPr lang="en-US" altLang="zh-CN" sz="1400" b="1" dirty="0">
              <a:solidFill>
                <a:prstClr val="black"/>
              </a:solidFill>
            </a:endParaRPr>
          </a:p>
          <a:p>
            <a:r>
              <a:rPr lang="zh-CN" altLang="en-US" sz="1400" b="1" dirty="0">
                <a:solidFill>
                  <a:prstClr val="black"/>
                </a:solidFill>
              </a:rPr>
              <a:t>逻辑：</a:t>
            </a:r>
            <a:r>
              <a:rPr lang="zh-CN" altLang="en-US" sz="1400" dirty="0">
                <a:solidFill>
                  <a:prstClr val="black"/>
                </a:solidFill>
              </a:rPr>
              <a:t>用已掌握的语言干更多事情</a:t>
            </a:r>
            <a:endParaRPr lang="en-US" altLang="zh-CN" sz="1400" dirty="0">
              <a:solidFill>
                <a:prstClr val="black"/>
              </a:solidFill>
            </a:endParaRPr>
          </a:p>
        </p:txBody>
      </p:sp>
      <p:sp>
        <p:nvSpPr>
          <p:cNvPr id="21" name="文本框 20"/>
          <p:cNvSpPr txBox="1"/>
          <p:nvPr/>
        </p:nvSpPr>
        <p:spPr>
          <a:xfrm>
            <a:off x="3149588" y="3271654"/>
            <a:ext cx="6185470" cy="618970"/>
          </a:xfrm>
          <a:prstGeom prst="rect">
            <a:avLst/>
          </a:prstGeom>
          <a:noFill/>
          <a:ln>
            <a:noFill/>
          </a:ln>
        </p:spPr>
        <p:txBody>
          <a:bodyPr wrap="square" rtlCol="0">
            <a:noAutofit/>
          </a:bodyPr>
          <a:lstStyle/>
          <a:p>
            <a:r>
              <a:rPr lang="zh-CN" altLang="en-US" sz="1400" b="1" dirty="0">
                <a:solidFill>
                  <a:prstClr val="black"/>
                </a:solidFill>
              </a:rPr>
              <a:t>趋势三：数据管理</a:t>
            </a:r>
            <a:r>
              <a:rPr lang="en-US" altLang="zh-CN" sz="1400" b="1" dirty="0">
                <a:solidFill>
                  <a:prstClr val="black"/>
                </a:solidFill>
              </a:rPr>
              <a:t>+</a:t>
            </a:r>
            <a:r>
              <a:rPr lang="zh-CN" altLang="en-US" sz="1400" b="1" dirty="0">
                <a:solidFill>
                  <a:prstClr val="black"/>
                </a:solidFill>
              </a:rPr>
              <a:t>资源管理，弥补</a:t>
            </a:r>
            <a:r>
              <a:rPr lang="en-US" altLang="zh-CN" sz="1400" b="1" dirty="0">
                <a:solidFill>
                  <a:prstClr val="black"/>
                </a:solidFill>
              </a:rPr>
              <a:t>AI</a:t>
            </a:r>
            <a:r>
              <a:rPr lang="zh-CN" altLang="en-US" sz="1400" b="1" dirty="0">
                <a:solidFill>
                  <a:prstClr val="black"/>
                </a:solidFill>
              </a:rPr>
              <a:t>行业短板</a:t>
            </a:r>
            <a:endParaRPr lang="en-US" altLang="zh-CN" sz="1400" b="1" dirty="0">
              <a:solidFill>
                <a:prstClr val="black"/>
              </a:solidFill>
            </a:endParaRPr>
          </a:p>
          <a:p>
            <a:r>
              <a:rPr lang="zh-CN" altLang="en-US" sz="1400" b="1" dirty="0">
                <a:solidFill>
                  <a:prstClr val="black"/>
                </a:solidFill>
              </a:rPr>
              <a:t>逻辑：</a:t>
            </a:r>
            <a:r>
              <a:rPr lang="en-US" altLang="zh-CN" sz="1400" dirty="0">
                <a:solidFill>
                  <a:prstClr val="black"/>
                </a:solidFill>
              </a:rPr>
              <a:t>AI</a:t>
            </a:r>
            <a:r>
              <a:rPr lang="zh-CN" altLang="en-US" sz="1400" dirty="0">
                <a:solidFill>
                  <a:prstClr val="black"/>
                </a:solidFill>
              </a:rPr>
              <a:t>成功依赖于对数据的理解；只需管理一个资源池，最大化利用资源</a:t>
            </a:r>
            <a:endParaRPr lang="en-US" altLang="zh-CN" sz="1400" dirty="0">
              <a:solidFill>
                <a:prstClr val="black"/>
              </a:solidFill>
            </a:endParaRPr>
          </a:p>
        </p:txBody>
      </p:sp>
      <p:grpSp>
        <p:nvGrpSpPr>
          <p:cNvPr id="22" name="组合 21"/>
          <p:cNvGrpSpPr/>
          <p:nvPr/>
        </p:nvGrpSpPr>
        <p:grpSpPr>
          <a:xfrm>
            <a:off x="4620007" y="1537362"/>
            <a:ext cx="2263169" cy="1518489"/>
            <a:chOff x="3640572" y="2122998"/>
            <a:chExt cx="2293617" cy="1863040"/>
          </a:xfrm>
        </p:grpSpPr>
        <p:sp>
          <p:nvSpPr>
            <p:cNvPr id="23" name="椭圆 22"/>
            <p:cNvSpPr/>
            <p:nvPr/>
          </p:nvSpPr>
          <p:spPr>
            <a:xfrm>
              <a:off x="4114337" y="2122998"/>
              <a:ext cx="1288111" cy="1081378"/>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800" dirty="0">
                  <a:solidFill>
                    <a:prstClr val="black"/>
                  </a:solidFill>
                </a:rPr>
                <a:t>大数据</a:t>
              </a:r>
              <a:endParaRPr lang="en-US" sz="1800" dirty="0">
                <a:solidFill>
                  <a:prstClr val="black"/>
                </a:solidFill>
              </a:endParaRPr>
            </a:p>
          </p:txBody>
        </p:sp>
        <p:sp>
          <p:nvSpPr>
            <p:cNvPr id="24" name="椭圆 23"/>
            <p:cNvSpPr/>
            <p:nvPr/>
          </p:nvSpPr>
          <p:spPr>
            <a:xfrm>
              <a:off x="3640572" y="2904660"/>
              <a:ext cx="1288111" cy="1081378"/>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800" dirty="0">
                  <a:solidFill>
                    <a:prstClr val="black"/>
                  </a:solidFill>
                </a:rPr>
                <a:t>数据库</a:t>
              </a:r>
              <a:endParaRPr lang="en-US" sz="1800" dirty="0">
                <a:solidFill>
                  <a:prstClr val="black"/>
                </a:solidFill>
              </a:endParaRPr>
            </a:p>
          </p:txBody>
        </p:sp>
        <p:sp>
          <p:nvSpPr>
            <p:cNvPr id="25" name="椭圆 24"/>
            <p:cNvSpPr/>
            <p:nvPr/>
          </p:nvSpPr>
          <p:spPr>
            <a:xfrm>
              <a:off x="4646078" y="2895614"/>
              <a:ext cx="1288111" cy="1081378"/>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1800" dirty="0">
                  <a:solidFill>
                    <a:prstClr val="black"/>
                  </a:solidFill>
                </a:rPr>
                <a:t>AI</a:t>
              </a:r>
              <a:endParaRPr lang="en-US" sz="1800" dirty="0">
                <a:solidFill>
                  <a:prstClr val="black"/>
                </a:solidFill>
              </a:endParaRPr>
            </a:p>
          </p:txBody>
        </p:sp>
      </p:grpSp>
      <p:sp>
        <p:nvSpPr>
          <p:cNvPr id="26" name="矩形 25"/>
          <p:cNvSpPr/>
          <p:nvPr/>
        </p:nvSpPr>
        <p:spPr>
          <a:xfrm>
            <a:off x="595384" y="1514224"/>
            <a:ext cx="4024623" cy="1169094"/>
          </a:xfrm>
          <a:prstGeom prst="rect">
            <a:avLst/>
          </a:prstGeom>
        </p:spPr>
        <p:txBody>
          <a:bodyPr wrap="square">
            <a:spAutoFit/>
          </a:bodyPr>
          <a:lstStyle/>
          <a:p>
            <a:r>
              <a:rPr lang="zh-CN" altLang="en-US" sz="1400" b="1" dirty="0">
                <a:solidFill>
                  <a:prstClr val="black"/>
                </a:solidFill>
              </a:rPr>
              <a:t>趋势一：数据湖和数仓技术融合</a:t>
            </a:r>
            <a:endParaRPr lang="en-US" altLang="zh-CN" sz="1400" b="1" dirty="0">
              <a:solidFill>
                <a:prstClr val="black"/>
              </a:solidFill>
            </a:endParaRPr>
          </a:p>
          <a:p>
            <a:r>
              <a:rPr lang="zh-CN" altLang="en-US" sz="1400" b="1" dirty="0">
                <a:solidFill>
                  <a:prstClr val="black"/>
                </a:solidFill>
              </a:rPr>
              <a:t>逻辑：</a:t>
            </a:r>
            <a:r>
              <a:rPr lang="zh-CN" altLang="en-US" sz="1400" dirty="0">
                <a:solidFill>
                  <a:prstClr val="black"/>
                </a:solidFill>
              </a:rPr>
              <a:t>数据湖需要高性能、</a:t>
            </a:r>
            <a:r>
              <a:rPr lang="en-US" altLang="zh-CN" sz="1400" dirty="0">
                <a:solidFill>
                  <a:prstClr val="black"/>
                </a:solidFill>
              </a:rPr>
              <a:t>Schema</a:t>
            </a:r>
            <a:r>
              <a:rPr lang="zh-CN" altLang="en-US" sz="1400" dirty="0">
                <a:solidFill>
                  <a:prstClr val="black"/>
                </a:solidFill>
              </a:rPr>
              <a:t>校验、事务型更新等能力，同时支持多个开源计算引擎生态</a:t>
            </a:r>
            <a:endParaRPr lang="en-US" altLang="zh-CN" sz="1400" dirty="0">
              <a:solidFill>
                <a:prstClr val="black"/>
              </a:solidFill>
            </a:endParaRPr>
          </a:p>
          <a:p>
            <a:endParaRPr lang="en-US" altLang="zh-CN" sz="1400" dirty="0">
              <a:solidFill>
                <a:prstClr val="black"/>
              </a:solidFill>
            </a:endParaRPr>
          </a:p>
          <a:p>
            <a:endParaRPr lang="en-US" altLang="zh-CN" sz="1400" dirty="0">
              <a:solidFill>
                <a:prstClr val="black"/>
              </a:solidFill>
            </a:endParaRPr>
          </a:p>
        </p:txBody>
      </p:sp>
      <p:grpSp>
        <p:nvGrpSpPr>
          <p:cNvPr id="27" name="组合 26"/>
          <p:cNvGrpSpPr/>
          <p:nvPr/>
        </p:nvGrpSpPr>
        <p:grpSpPr>
          <a:xfrm>
            <a:off x="1024215" y="2240793"/>
            <a:ext cx="2224288" cy="721379"/>
            <a:chOff x="-159374" y="3436311"/>
            <a:chExt cx="2225157" cy="721661"/>
          </a:xfrm>
        </p:grpSpPr>
        <p:pic>
          <p:nvPicPr>
            <p:cNvPr id="28" name="图片 27"/>
            <p:cNvPicPr>
              <a:picLocks noChangeAspect="1"/>
            </p:cNvPicPr>
            <p:nvPr/>
          </p:nvPicPr>
          <p:blipFill>
            <a:blip r:embed="rId1"/>
            <a:stretch>
              <a:fillRect/>
            </a:stretch>
          </p:blipFill>
          <p:spPr>
            <a:xfrm>
              <a:off x="-159374" y="3436311"/>
              <a:ext cx="1266590" cy="333375"/>
            </a:xfrm>
            <a:prstGeom prst="rect">
              <a:avLst/>
            </a:prstGeom>
          </p:spPr>
        </p:pic>
        <p:pic>
          <p:nvPicPr>
            <p:cNvPr id="29" name="图片 28"/>
            <p:cNvPicPr>
              <a:picLocks noChangeAspect="1"/>
            </p:cNvPicPr>
            <p:nvPr/>
          </p:nvPicPr>
          <p:blipFill>
            <a:blip r:embed="rId2"/>
            <a:stretch>
              <a:fillRect/>
            </a:stretch>
          </p:blipFill>
          <p:spPr>
            <a:xfrm>
              <a:off x="1241997" y="3480639"/>
              <a:ext cx="823786" cy="244718"/>
            </a:xfrm>
            <a:prstGeom prst="rect">
              <a:avLst/>
            </a:prstGeom>
          </p:spPr>
        </p:pic>
        <p:pic>
          <p:nvPicPr>
            <p:cNvPr id="30" name="图片 29"/>
            <p:cNvPicPr>
              <a:picLocks noChangeAspect="1"/>
            </p:cNvPicPr>
            <p:nvPr/>
          </p:nvPicPr>
          <p:blipFill>
            <a:blip r:embed="rId3"/>
            <a:stretch>
              <a:fillRect/>
            </a:stretch>
          </p:blipFill>
          <p:spPr>
            <a:xfrm>
              <a:off x="371982" y="3868809"/>
              <a:ext cx="1171871" cy="289163"/>
            </a:xfrm>
            <a:prstGeom prst="rect">
              <a:avLst/>
            </a:prstGeom>
          </p:spPr>
        </p:pic>
      </p:grpSp>
      <p:grpSp>
        <p:nvGrpSpPr>
          <p:cNvPr id="31" name="组合 30"/>
          <p:cNvGrpSpPr/>
          <p:nvPr/>
        </p:nvGrpSpPr>
        <p:grpSpPr>
          <a:xfrm>
            <a:off x="7906866" y="2238367"/>
            <a:ext cx="2916330" cy="863711"/>
            <a:chOff x="6645655" y="3580415"/>
            <a:chExt cx="2917469" cy="864048"/>
          </a:xfrm>
        </p:grpSpPr>
        <p:pic>
          <p:nvPicPr>
            <p:cNvPr id="32" name="图片 31"/>
            <p:cNvPicPr>
              <a:picLocks noChangeAspect="1"/>
            </p:cNvPicPr>
            <p:nvPr/>
          </p:nvPicPr>
          <p:blipFill>
            <a:blip r:embed="rId4"/>
            <a:stretch>
              <a:fillRect/>
            </a:stretch>
          </p:blipFill>
          <p:spPr>
            <a:xfrm>
              <a:off x="6645655" y="3625850"/>
              <a:ext cx="1428750" cy="336338"/>
            </a:xfrm>
            <a:prstGeom prst="rect">
              <a:avLst/>
            </a:prstGeom>
          </p:spPr>
        </p:pic>
        <p:grpSp>
          <p:nvGrpSpPr>
            <p:cNvPr id="33" name="组合 32"/>
            <p:cNvGrpSpPr/>
            <p:nvPr/>
          </p:nvGrpSpPr>
          <p:grpSpPr>
            <a:xfrm>
              <a:off x="8318037" y="3580415"/>
              <a:ext cx="1245087" cy="369332"/>
              <a:chOff x="8686800" y="3859211"/>
              <a:chExt cx="1245087" cy="369332"/>
            </a:xfrm>
          </p:grpSpPr>
          <p:pic>
            <p:nvPicPr>
              <p:cNvPr id="35" name="图片 34"/>
              <p:cNvPicPr>
                <a:picLocks noChangeAspect="1"/>
              </p:cNvPicPr>
              <p:nvPr/>
            </p:nvPicPr>
            <p:blipFill>
              <a:blip r:embed="rId5"/>
              <a:stretch>
                <a:fillRect/>
              </a:stretch>
            </p:blipFill>
            <p:spPr>
              <a:xfrm>
                <a:off x="9227037" y="3869844"/>
                <a:ext cx="704850" cy="338138"/>
              </a:xfrm>
              <a:prstGeom prst="rect">
                <a:avLst/>
              </a:prstGeom>
            </p:spPr>
          </p:pic>
          <p:sp>
            <p:nvSpPr>
              <p:cNvPr id="36" name="文本框 35"/>
              <p:cNvSpPr txBox="1"/>
              <p:nvPr/>
            </p:nvSpPr>
            <p:spPr>
              <a:xfrm>
                <a:off x="8686800" y="3859211"/>
                <a:ext cx="646331" cy="369332"/>
              </a:xfrm>
              <a:prstGeom prst="rect">
                <a:avLst/>
              </a:prstGeom>
              <a:noFill/>
            </p:spPr>
            <p:txBody>
              <a:bodyPr wrap="none" rtlCol="0">
                <a:spAutoFit/>
              </a:bodyPr>
              <a:lstStyle/>
              <a:p>
                <a:r>
                  <a:rPr lang="zh-CN" altLang="en-US" sz="1800" dirty="0">
                    <a:solidFill>
                      <a:prstClr val="black"/>
                    </a:solidFill>
                  </a:rPr>
                  <a:t>蚂蚁</a:t>
                </a:r>
                <a:endParaRPr lang="en-US" sz="1800" dirty="0">
                  <a:solidFill>
                    <a:prstClr val="black"/>
                  </a:solidFill>
                </a:endParaRPr>
              </a:p>
            </p:txBody>
          </p:sp>
        </p:grpSp>
        <p:pic>
          <p:nvPicPr>
            <p:cNvPr id="34" name="图片 33"/>
            <p:cNvPicPr>
              <a:picLocks noChangeAspect="1"/>
            </p:cNvPicPr>
            <p:nvPr/>
          </p:nvPicPr>
          <p:blipFill>
            <a:blip r:embed="rId6"/>
            <a:stretch>
              <a:fillRect/>
            </a:stretch>
          </p:blipFill>
          <p:spPr>
            <a:xfrm>
              <a:off x="7581924" y="4015838"/>
              <a:ext cx="1628775" cy="428625"/>
            </a:xfrm>
            <a:prstGeom prst="rect">
              <a:avLst/>
            </a:prstGeom>
          </p:spPr>
        </p:pic>
      </p:grpSp>
      <p:pic>
        <p:nvPicPr>
          <p:cNvPr id="37" name="图片 36"/>
          <p:cNvPicPr>
            <a:picLocks noChangeAspect="1"/>
          </p:cNvPicPr>
          <p:nvPr/>
        </p:nvPicPr>
        <p:blipFill>
          <a:blip r:embed="rId7"/>
          <a:stretch>
            <a:fillRect/>
          </a:stretch>
        </p:blipFill>
        <p:spPr>
          <a:xfrm>
            <a:off x="5078737" y="3864593"/>
            <a:ext cx="1175881" cy="261836"/>
          </a:xfrm>
          <a:prstGeom prst="rect">
            <a:avLst/>
          </a:prstGeom>
        </p:spPr>
      </p:pic>
      <p:pic>
        <p:nvPicPr>
          <p:cNvPr id="38" name="图片 37"/>
          <p:cNvPicPr>
            <a:picLocks noChangeAspect="1"/>
          </p:cNvPicPr>
          <p:nvPr/>
        </p:nvPicPr>
        <p:blipFill>
          <a:blip r:embed="rId1"/>
          <a:stretch>
            <a:fillRect/>
          </a:stretch>
        </p:blipFill>
        <p:spPr>
          <a:xfrm>
            <a:off x="3663621" y="3828889"/>
            <a:ext cx="1266095" cy="333245"/>
          </a:xfrm>
          <a:prstGeom prst="rect">
            <a:avLst/>
          </a:prstGeom>
        </p:spPr>
      </p:pic>
      <p:sp>
        <p:nvSpPr>
          <p:cNvPr id="39" name="矩形 38"/>
          <p:cNvSpPr/>
          <p:nvPr/>
        </p:nvSpPr>
        <p:spPr>
          <a:xfrm>
            <a:off x="6465460" y="3836744"/>
            <a:ext cx="1027845" cy="369204"/>
          </a:xfrm>
          <a:prstGeom prst="rect">
            <a:avLst/>
          </a:prstGeom>
        </p:spPr>
        <p:txBody>
          <a:bodyPr wrap="none">
            <a:spAutoFit/>
          </a:bodyPr>
          <a:lstStyle/>
          <a:p>
            <a:r>
              <a:rPr lang="en-US" altLang="zh-CN" sz="1800" dirty="0" err="1">
                <a:solidFill>
                  <a:prstClr val="black"/>
                </a:solidFill>
              </a:rPr>
              <a:t>Vocalno</a:t>
            </a:r>
            <a:endParaRPr lang="en-US" sz="1800" dirty="0">
              <a:solidFill>
                <a:prstClr val="black"/>
              </a:solidFill>
            </a:endParaRPr>
          </a:p>
        </p:txBody>
      </p:sp>
      <p:pic>
        <p:nvPicPr>
          <p:cNvPr id="40" name="图片 39"/>
          <p:cNvPicPr>
            <a:picLocks noChangeAspect="1"/>
          </p:cNvPicPr>
          <p:nvPr/>
        </p:nvPicPr>
        <p:blipFill>
          <a:blip r:embed="rId8"/>
          <a:stretch>
            <a:fillRect/>
          </a:stretch>
        </p:blipFill>
        <p:spPr>
          <a:xfrm>
            <a:off x="7689052" y="3907082"/>
            <a:ext cx="1028298" cy="228511"/>
          </a:xfrm>
          <a:prstGeom prst="rect">
            <a:avLst/>
          </a:prstGeom>
        </p:spPr>
      </p:pic>
      <p:pic>
        <p:nvPicPr>
          <p:cNvPr id="41" name="图片 40"/>
          <p:cNvPicPr>
            <a:picLocks noChangeAspect="1"/>
          </p:cNvPicPr>
          <p:nvPr/>
        </p:nvPicPr>
        <p:blipFill>
          <a:blip r:embed="rId9"/>
          <a:stretch>
            <a:fillRect/>
          </a:stretch>
        </p:blipFill>
        <p:spPr>
          <a:xfrm>
            <a:off x="1555363" y="5182413"/>
            <a:ext cx="1479981" cy="1124398"/>
          </a:xfrm>
          <a:prstGeom prst="rect">
            <a:avLst/>
          </a:prstGeom>
        </p:spPr>
      </p:pic>
      <p:pic>
        <p:nvPicPr>
          <p:cNvPr id="42" name="图片 41"/>
          <p:cNvPicPr>
            <a:picLocks noChangeAspect="1"/>
          </p:cNvPicPr>
          <p:nvPr/>
        </p:nvPicPr>
        <p:blipFill>
          <a:blip r:embed="rId10"/>
          <a:stretch>
            <a:fillRect/>
          </a:stretch>
        </p:blipFill>
        <p:spPr>
          <a:xfrm>
            <a:off x="4518165" y="5037178"/>
            <a:ext cx="1723352" cy="1269633"/>
          </a:xfrm>
          <a:prstGeom prst="rect">
            <a:avLst/>
          </a:prstGeom>
        </p:spPr>
      </p:pic>
      <p:pic>
        <p:nvPicPr>
          <p:cNvPr id="43" name="图片 42"/>
          <p:cNvPicPr>
            <a:picLocks noChangeAspect="1"/>
          </p:cNvPicPr>
          <p:nvPr/>
        </p:nvPicPr>
        <p:blipFill>
          <a:blip r:embed="rId11"/>
          <a:stretch>
            <a:fillRect/>
          </a:stretch>
        </p:blipFill>
        <p:spPr>
          <a:xfrm>
            <a:off x="7764545" y="4884633"/>
            <a:ext cx="3141026" cy="1422178"/>
          </a:xfrm>
          <a:prstGeom prst="rect">
            <a:avLst/>
          </a:prstGeom>
        </p:spPr>
      </p:pic>
      <p:sp>
        <p:nvSpPr>
          <p:cNvPr id="44" name="右箭头 43"/>
          <p:cNvSpPr/>
          <p:nvPr/>
        </p:nvSpPr>
        <p:spPr>
          <a:xfrm>
            <a:off x="3398333" y="5429772"/>
            <a:ext cx="637705" cy="484443"/>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5" name="右箭头 44"/>
          <p:cNvSpPr/>
          <p:nvPr/>
        </p:nvSpPr>
        <p:spPr>
          <a:xfrm>
            <a:off x="6770055" y="5424474"/>
            <a:ext cx="637705" cy="484443"/>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6" name="文本框 45"/>
          <p:cNvSpPr txBox="1"/>
          <p:nvPr/>
        </p:nvSpPr>
        <p:spPr>
          <a:xfrm>
            <a:off x="1555363" y="4483106"/>
            <a:ext cx="1394389" cy="430719"/>
          </a:xfrm>
          <a:prstGeom prst="rect">
            <a:avLst/>
          </a:prstGeom>
          <a:noFill/>
        </p:spPr>
        <p:txBody>
          <a:bodyPr wrap="none" rtlCol="0">
            <a:spAutoFit/>
          </a:bodyPr>
          <a:lstStyle/>
          <a:p>
            <a:r>
              <a:rPr lang="zh-CN" altLang="en-US" sz="1100" b="1" dirty="0">
                <a:solidFill>
                  <a:prstClr val="black"/>
                </a:solidFill>
              </a:rPr>
              <a:t>大数据计算</a:t>
            </a:r>
            <a:endParaRPr lang="en-US" altLang="zh-CN" sz="1100" b="1" dirty="0">
              <a:solidFill>
                <a:prstClr val="black"/>
              </a:solidFill>
            </a:endParaRPr>
          </a:p>
          <a:p>
            <a:r>
              <a:rPr lang="zh-CN" altLang="en-US" sz="1100" dirty="0">
                <a:solidFill>
                  <a:prstClr val="black"/>
                </a:solidFill>
              </a:rPr>
              <a:t>存算分离</a:t>
            </a:r>
            <a:r>
              <a:rPr lang="en-US" altLang="zh-CN" sz="1100" dirty="0">
                <a:solidFill>
                  <a:prstClr val="black"/>
                </a:solidFill>
              </a:rPr>
              <a:t>+</a:t>
            </a:r>
            <a:r>
              <a:rPr lang="zh-CN" altLang="en-US" sz="1100" dirty="0">
                <a:solidFill>
                  <a:prstClr val="black"/>
                </a:solidFill>
              </a:rPr>
              <a:t>暴力扫描</a:t>
            </a:r>
            <a:endParaRPr lang="en-US" sz="1100" dirty="0">
              <a:solidFill>
                <a:prstClr val="black"/>
              </a:solidFill>
            </a:endParaRPr>
          </a:p>
        </p:txBody>
      </p:sp>
      <p:sp>
        <p:nvSpPr>
          <p:cNvPr id="47" name="文本框 46"/>
          <p:cNvSpPr txBox="1"/>
          <p:nvPr/>
        </p:nvSpPr>
        <p:spPr>
          <a:xfrm>
            <a:off x="4558318" y="4483106"/>
            <a:ext cx="1406154" cy="430887"/>
          </a:xfrm>
          <a:prstGeom prst="rect">
            <a:avLst/>
          </a:prstGeom>
          <a:noFill/>
        </p:spPr>
        <p:txBody>
          <a:bodyPr wrap="none" rtlCol="0">
            <a:spAutoFit/>
          </a:bodyPr>
          <a:lstStyle/>
          <a:p>
            <a:r>
              <a:rPr lang="zh-CN" altLang="en-US" sz="1100" b="1" dirty="0">
                <a:solidFill>
                  <a:prstClr val="black"/>
                </a:solidFill>
              </a:rPr>
              <a:t>引入数据库理念</a:t>
            </a:r>
            <a:endParaRPr lang="en-US" altLang="zh-CN" sz="1100" b="1" dirty="0">
              <a:solidFill>
                <a:prstClr val="black"/>
              </a:solidFill>
            </a:endParaRPr>
          </a:p>
          <a:p>
            <a:r>
              <a:rPr lang="en-US" altLang="zh-CN" sz="1100" dirty="0">
                <a:solidFill>
                  <a:prstClr val="black"/>
                </a:solidFill>
              </a:rPr>
              <a:t>ACID</a:t>
            </a:r>
            <a:r>
              <a:rPr lang="zh-CN" altLang="en-US" sz="1100" dirty="0">
                <a:solidFill>
                  <a:prstClr val="black"/>
                </a:solidFill>
              </a:rPr>
              <a:t>，更新，索引</a:t>
            </a:r>
            <a:endParaRPr lang="en-US" sz="1100" dirty="0">
              <a:solidFill>
                <a:prstClr val="black"/>
              </a:solidFill>
            </a:endParaRPr>
          </a:p>
        </p:txBody>
      </p:sp>
      <p:sp>
        <p:nvSpPr>
          <p:cNvPr id="48" name="文本框 47"/>
          <p:cNvSpPr txBox="1"/>
          <p:nvPr/>
        </p:nvSpPr>
        <p:spPr>
          <a:xfrm>
            <a:off x="7764545" y="4483106"/>
            <a:ext cx="3004777" cy="430719"/>
          </a:xfrm>
          <a:prstGeom prst="rect">
            <a:avLst/>
          </a:prstGeom>
          <a:noFill/>
        </p:spPr>
        <p:txBody>
          <a:bodyPr wrap="none" rtlCol="0">
            <a:spAutoFit/>
          </a:bodyPr>
          <a:lstStyle/>
          <a:p>
            <a:r>
              <a:rPr lang="en-US" altLang="zh-CN" sz="1100" b="1" dirty="0">
                <a:solidFill>
                  <a:prstClr val="black"/>
                </a:solidFill>
              </a:rPr>
              <a:t>AI</a:t>
            </a:r>
            <a:r>
              <a:rPr lang="zh-CN" altLang="en-US" sz="1100" b="1" dirty="0">
                <a:solidFill>
                  <a:prstClr val="black"/>
                </a:solidFill>
              </a:rPr>
              <a:t>开发过程加入数据管理</a:t>
            </a:r>
            <a:endParaRPr lang="en-US" altLang="zh-CN" sz="1100" b="1" dirty="0">
              <a:solidFill>
                <a:prstClr val="black"/>
              </a:solidFill>
            </a:endParaRPr>
          </a:p>
          <a:p>
            <a:r>
              <a:rPr lang="zh-CN" altLang="en-US" sz="1100" dirty="0">
                <a:solidFill>
                  <a:prstClr val="black"/>
                </a:solidFill>
              </a:rPr>
              <a:t>数据预处理，特征处理，统一访问，资源调度</a:t>
            </a:r>
            <a:endParaRPr lang="en-US" sz="1100" dirty="0">
              <a:solidFill>
                <a:prstClr val="black"/>
              </a:solidFill>
            </a:endParaRPr>
          </a:p>
        </p:txBody>
      </p:sp>
      <p:cxnSp>
        <p:nvCxnSpPr>
          <p:cNvPr id="49" name="直接连接符 48"/>
          <p:cNvCxnSpPr/>
          <p:nvPr/>
        </p:nvCxnSpPr>
        <p:spPr>
          <a:xfrm flipV="1">
            <a:off x="662290" y="4352451"/>
            <a:ext cx="10464536" cy="8841"/>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lstStyle/>
          <a:p>
            <a:r>
              <a:rPr lang="zh-CN" altLang="en-US" dirty="0"/>
              <a:t>技术发展变化：数据与</a:t>
            </a:r>
            <a:r>
              <a:rPr lang="en-US" altLang="zh-CN" dirty="0"/>
              <a:t>AI</a:t>
            </a:r>
            <a:r>
              <a:rPr lang="zh-CN" altLang="en-US" dirty="0"/>
              <a:t>技术逐步融合</a:t>
            </a:r>
            <a:endParaRPr lang="zh-CN"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15"/>
          <p:cNvSpPr>
            <a:spLocks noGrp="1"/>
          </p:cNvSpPr>
          <p:nvPr>
            <p:ph type="title"/>
          </p:nvPr>
        </p:nvSpPr>
        <p:spPr/>
        <p:txBody>
          <a:bodyPr/>
          <a:lstStyle/>
          <a:p>
            <a:r>
              <a:rPr lang="zh-CN" altLang="en-US" smtClean="0"/>
              <a:t>华为云服务</a:t>
            </a:r>
            <a:endParaRPr lang="zh-CN" altLang="en-US" dirty="0"/>
          </a:p>
        </p:txBody>
      </p:sp>
      <p:sp>
        <p:nvSpPr>
          <p:cNvPr id="24" name="文本占位符 3"/>
          <p:cNvSpPr txBox="1"/>
          <p:nvPr/>
        </p:nvSpPr>
        <p:spPr>
          <a:xfrm>
            <a:off x="444603" y="1247556"/>
            <a:ext cx="11307600" cy="4680000"/>
          </a:xfrm>
          <a:prstGeom prst="rect">
            <a:avLst/>
          </a:prstGeom>
        </p:spPr>
        <p:txBody>
          <a:bodyPr/>
          <a:lstStyle>
            <a:lvl1pPr marL="302260" indent="-302260" algn="l" defTabSz="913765" rtl="0" eaLnBrk="1" fontAlgn="ctr" latinLnBrk="0" hangingPunct="1">
              <a:lnSpc>
                <a:spcPct val="140000"/>
              </a:lnSpc>
              <a:spcBef>
                <a:spcPts val="790"/>
              </a:spcBef>
              <a:buSzPct val="50000"/>
              <a:buFont typeface="Huawei Sans" panose="05000000000000000000" pitchFamily="2" charset="2"/>
              <a:buChar char="l"/>
              <a:defRPr sz="2200" kern="1200">
                <a:solidFill>
                  <a:schemeClr val="tx1"/>
                </a:solidFill>
                <a:latin typeface="Huawei Sans" panose="020C0503030203020204" pitchFamily="34" charset="0"/>
                <a:ea typeface="方正兰亭黑简体" panose="02000000000000000000" pitchFamily="2" charset="-122"/>
                <a:cs typeface="+mn-cs"/>
              </a:defRPr>
            </a:lvl1pPr>
            <a:lvl2pPr marL="654685" indent="-252095" algn="l" defTabSz="913765" rtl="0" eaLnBrk="1" fontAlgn="ctr" latinLnBrk="0" hangingPunct="1">
              <a:lnSpc>
                <a:spcPct val="140000"/>
              </a:lnSpc>
              <a:spcBef>
                <a:spcPts val="720"/>
              </a:spcBef>
              <a:buClrTx/>
              <a:buSzPct val="50000"/>
              <a:buFont typeface="Huawei Sans" panose="05000000000000000000" pitchFamily="2" charset="2"/>
              <a:buChar char="p"/>
              <a:defRPr sz="2000" kern="1200">
                <a:solidFill>
                  <a:schemeClr val="tx1"/>
                </a:solidFill>
                <a:latin typeface="Huawei Sans" panose="020C0503030203020204" pitchFamily="34" charset="0"/>
                <a:ea typeface="方正兰亭黑简体" panose="02000000000000000000" pitchFamily="2" charset="-122"/>
                <a:cs typeface="+mn-cs"/>
              </a:defRPr>
            </a:lvl2pPr>
            <a:lvl3pPr marL="1003935" indent="-201295" algn="l" defTabSz="913765" rtl="0" eaLnBrk="1" fontAlgn="ctr" latinLnBrk="0" hangingPunct="1">
              <a:lnSpc>
                <a:spcPct val="140000"/>
              </a:lnSpc>
              <a:spcBef>
                <a:spcPts val="650"/>
              </a:spcBef>
              <a:buClrTx/>
              <a:buSzPct val="50000"/>
              <a:buFont typeface="Huawei Sans" panose="05000000000000000000" pitchFamily="2" charset="2"/>
              <a:buChar char="n"/>
              <a:defRPr sz="1800" kern="1200">
                <a:solidFill>
                  <a:schemeClr val="tx1"/>
                </a:solidFill>
                <a:latin typeface="Huawei Sans" panose="020C0503030203020204" pitchFamily="34" charset="0"/>
                <a:ea typeface="方正兰亭黑简体" panose="02000000000000000000" pitchFamily="2" charset="-122"/>
                <a:cs typeface="+mn-cs"/>
              </a:defRPr>
            </a:lvl3pPr>
            <a:lvl4pPr marL="1399540" indent="-198120" algn="l" defTabSz="913765" rtl="0" eaLnBrk="1" fontAlgn="ctr" latinLnBrk="0" hangingPunct="1">
              <a:lnSpc>
                <a:spcPct val="140000"/>
              </a:lnSpc>
              <a:spcBef>
                <a:spcPts val="575"/>
              </a:spcBef>
              <a:buFont typeface="Huawei Sans" panose="020C0503030203020204" pitchFamily="34" charset="0"/>
              <a:buChar char="−"/>
              <a:defRPr sz="1600" kern="1200">
                <a:solidFill>
                  <a:schemeClr val="tx1"/>
                </a:solidFill>
                <a:latin typeface="Huawei Sans" panose="020C0503030203020204" pitchFamily="34" charset="0"/>
                <a:ea typeface="方正兰亭黑简体" panose="02000000000000000000" pitchFamily="2" charset="-122"/>
                <a:cs typeface="+mn-cs"/>
              </a:defRPr>
            </a:lvl4pPr>
            <a:lvl5pPr marL="1802765" indent="-201295" algn="l" defTabSz="913765" rtl="0" eaLnBrk="1" fontAlgn="ctr" latinLnBrk="0" hangingPunct="1">
              <a:lnSpc>
                <a:spcPct val="140000"/>
              </a:lnSpc>
              <a:spcBef>
                <a:spcPts val="575"/>
              </a:spcBef>
              <a:buFont typeface="Huawei Sans" panose="020C0503030203020204" pitchFamily="34" charset="0"/>
              <a:buChar char="~"/>
              <a:defRPr sz="1400" kern="1200">
                <a:solidFill>
                  <a:schemeClr val="tx1"/>
                </a:solidFill>
                <a:latin typeface="Huawei Sans" panose="020C0503030203020204" pitchFamily="34" charset="0"/>
                <a:ea typeface="方正兰亭黑简体" panose="02000000000000000000" pitchFamily="2" charset="-122"/>
                <a:cs typeface="+mn-cs"/>
              </a:defRPr>
            </a:lvl5pPr>
            <a:lvl6pPr marL="2513330" indent="-228600" algn="l" defTabSz="913765" rtl="0" eaLnBrk="1" latinLnBrk="0" hangingPunct="1">
              <a:lnSpc>
                <a:spcPct val="90000"/>
              </a:lnSpc>
              <a:spcBef>
                <a:spcPts val="500"/>
              </a:spcBef>
              <a:buFont typeface="Huawei Sans" panose="020C0503030203020204" pitchFamily="34" charset="0"/>
              <a:buChar char="•"/>
              <a:defRPr sz="1800" kern="1200">
                <a:solidFill>
                  <a:schemeClr val="tx1"/>
                </a:solidFill>
                <a:latin typeface="+mn-lt"/>
                <a:ea typeface="+mn-ea"/>
                <a:cs typeface="+mn-cs"/>
              </a:defRPr>
            </a:lvl6pPr>
            <a:lvl7pPr marL="2970530" indent="-228600" algn="l" defTabSz="913765" rtl="0" eaLnBrk="1" latinLnBrk="0" hangingPunct="1">
              <a:lnSpc>
                <a:spcPct val="90000"/>
              </a:lnSpc>
              <a:spcBef>
                <a:spcPts val="500"/>
              </a:spcBef>
              <a:buFont typeface="Huawei Sans" panose="020C0503030203020204" pitchFamily="34" charset="0"/>
              <a:buChar char="•"/>
              <a:defRPr sz="1800" kern="1200">
                <a:solidFill>
                  <a:schemeClr val="tx1"/>
                </a:solidFill>
                <a:latin typeface="+mn-lt"/>
                <a:ea typeface="+mn-ea"/>
                <a:cs typeface="+mn-cs"/>
              </a:defRPr>
            </a:lvl7pPr>
            <a:lvl8pPr marL="3427730" indent="-228600" algn="l" defTabSz="913765" rtl="0" eaLnBrk="1" latinLnBrk="0" hangingPunct="1">
              <a:lnSpc>
                <a:spcPct val="90000"/>
              </a:lnSpc>
              <a:spcBef>
                <a:spcPts val="500"/>
              </a:spcBef>
              <a:buFont typeface="Huawei Sans" panose="020C0503030203020204" pitchFamily="34" charset="0"/>
              <a:buChar char="•"/>
              <a:defRPr sz="1800" kern="1200">
                <a:solidFill>
                  <a:schemeClr val="tx1"/>
                </a:solidFill>
                <a:latin typeface="+mn-lt"/>
                <a:ea typeface="+mn-ea"/>
                <a:cs typeface="+mn-cs"/>
              </a:defRPr>
            </a:lvl8pPr>
            <a:lvl9pPr marL="3884930" indent="-228600" algn="l" defTabSz="913765" rtl="0" eaLnBrk="1" latinLnBrk="0" hangingPunct="1">
              <a:lnSpc>
                <a:spcPct val="90000"/>
              </a:lnSpc>
              <a:spcBef>
                <a:spcPts val="500"/>
              </a:spcBef>
              <a:buFont typeface="Huawei Sans" panose="020C0503030203020204" pitchFamily="34" charset="0"/>
              <a:buChar char="•"/>
              <a:defRPr sz="1800" kern="1200">
                <a:solidFill>
                  <a:schemeClr val="tx1"/>
                </a:solidFill>
                <a:latin typeface="+mn-lt"/>
                <a:ea typeface="+mn-ea"/>
                <a:cs typeface="+mn-cs"/>
              </a:defRPr>
            </a:lvl9pPr>
          </a:lstStyle>
          <a:p>
            <a:pPr>
              <a:spcAft>
                <a:spcPts val="0"/>
              </a:spcAft>
              <a:buSzPct val="60000"/>
              <a:buFont typeface="Wingdings" panose="05000000000000000000" pitchFamily="2" charset="2"/>
              <a:buChar char="l"/>
            </a:pPr>
            <a:r>
              <a:rPr lang="zh-CN" altLang="en-US" sz="1400" dirty="0" smtClean="0">
                <a:latin typeface="+mn-ea"/>
                <a:ea typeface="+mn-ea"/>
              </a:rPr>
              <a:t>华为</a:t>
            </a:r>
            <a:r>
              <a:rPr lang="zh-CN" altLang="en-US" sz="1400" dirty="0">
                <a:latin typeface="+mn-ea"/>
                <a:ea typeface="+mn-ea"/>
              </a:rPr>
              <a:t>云是华为的云服务品牌，用在线的方式将华为</a:t>
            </a:r>
            <a:r>
              <a:rPr lang="en-US" altLang="zh-CN" sz="1400" dirty="0">
                <a:latin typeface="+mn-ea"/>
                <a:ea typeface="+mn-ea"/>
              </a:rPr>
              <a:t>30</a:t>
            </a:r>
            <a:r>
              <a:rPr lang="zh-CN" altLang="en-US" sz="1400" dirty="0">
                <a:latin typeface="+mn-ea"/>
                <a:ea typeface="+mn-ea"/>
              </a:rPr>
              <a:t>多年在</a:t>
            </a:r>
            <a:r>
              <a:rPr lang="en-US" altLang="zh-CN" sz="1400" dirty="0">
                <a:latin typeface="+mn-ea"/>
                <a:ea typeface="+mn-ea"/>
              </a:rPr>
              <a:t>ICT</a:t>
            </a:r>
            <a:r>
              <a:rPr lang="zh-CN" altLang="en-US" sz="1400" dirty="0">
                <a:latin typeface="+mn-ea"/>
                <a:ea typeface="+mn-ea"/>
              </a:rPr>
              <a:t>基础设施领域的技术积累和产品解决方案开放给客户，致力于提供稳定可靠、安全可信、可持续创新的云服务，做智能世界的“黑土地”，推进实现“用得起、用得好、用得放心”的普惠</a:t>
            </a:r>
            <a:r>
              <a:rPr lang="en-US" altLang="zh-CN" sz="1400" dirty="0">
                <a:latin typeface="+mn-ea"/>
                <a:ea typeface="+mn-ea"/>
              </a:rPr>
              <a:t>AI</a:t>
            </a:r>
            <a:r>
              <a:rPr lang="zh-CN" altLang="en-US" sz="1400" dirty="0">
                <a:latin typeface="+mn-ea"/>
                <a:ea typeface="+mn-ea"/>
              </a:rPr>
              <a:t>。华为云作为底座，为华为全栈全场景</a:t>
            </a:r>
            <a:r>
              <a:rPr lang="en-US" altLang="zh-CN" sz="1400" dirty="0">
                <a:latin typeface="+mn-ea"/>
                <a:ea typeface="+mn-ea"/>
              </a:rPr>
              <a:t>AI</a:t>
            </a:r>
            <a:r>
              <a:rPr lang="zh-CN" altLang="en-US" sz="1400" dirty="0">
                <a:latin typeface="+mn-ea"/>
                <a:ea typeface="+mn-ea"/>
              </a:rPr>
              <a:t>战略提供强大的算力平台和更易用的开发平台。 </a:t>
            </a:r>
            <a:endParaRPr lang="en-US" altLang="zh-CN" sz="1400" dirty="0" smtClean="0">
              <a:latin typeface="+mn-ea"/>
              <a:ea typeface="+mn-ea"/>
            </a:endParaRPr>
          </a:p>
          <a:p>
            <a:pPr>
              <a:spcAft>
                <a:spcPts val="0"/>
              </a:spcAft>
              <a:buSzPct val="60000"/>
              <a:buFont typeface="Wingdings" panose="05000000000000000000" pitchFamily="2" charset="2"/>
              <a:buChar char="l"/>
            </a:pPr>
            <a:r>
              <a:rPr lang="zh-CN" altLang="en-US" sz="1400" dirty="0">
                <a:latin typeface="+mn-ea"/>
                <a:ea typeface="+mn-ea"/>
              </a:rPr>
              <a:t>华为坚持开放，合作，共赢的云生态，作为“智能世界”的黑土地，帮助合作伙伴快速融入当地生态。华为云恪守业务边界，尊重数据主权，不用客户数据做商业变现，携手合作伙伴联合创新，持续为客户和伙伴创造价值。截至</a:t>
            </a:r>
            <a:r>
              <a:rPr lang="en-US" altLang="zh-CN" sz="1400" dirty="0">
                <a:latin typeface="+mn-ea"/>
                <a:ea typeface="+mn-ea"/>
              </a:rPr>
              <a:t>2019</a:t>
            </a:r>
            <a:r>
              <a:rPr lang="zh-CN" altLang="en-US" sz="1400" dirty="0">
                <a:latin typeface="+mn-ea"/>
                <a:ea typeface="+mn-ea"/>
              </a:rPr>
              <a:t>年底，华为云已上线</a:t>
            </a:r>
            <a:r>
              <a:rPr lang="en-US" altLang="zh-CN" sz="1400" dirty="0">
                <a:latin typeface="+mn-ea"/>
                <a:ea typeface="+mn-ea"/>
              </a:rPr>
              <a:t>200+</a:t>
            </a:r>
            <a:r>
              <a:rPr lang="zh-CN" altLang="en-US" sz="1400" dirty="0">
                <a:latin typeface="+mn-ea"/>
                <a:ea typeface="+mn-ea"/>
              </a:rPr>
              <a:t>云服务、</a:t>
            </a:r>
            <a:r>
              <a:rPr lang="en-US" altLang="zh-CN" sz="1400" dirty="0">
                <a:latin typeface="+mn-ea"/>
                <a:ea typeface="+mn-ea"/>
              </a:rPr>
              <a:t>190+</a:t>
            </a:r>
            <a:r>
              <a:rPr lang="zh-CN" altLang="en-US" sz="1400" dirty="0">
                <a:latin typeface="+mn-ea"/>
                <a:ea typeface="+mn-ea"/>
              </a:rPr>
              <a:t>解决方案，服务全球众多知名企业</a:t>
            </a:r>
            <a:endParaRPr lang="zh-CN" altLang="zh-CN" sz="1400" dirty="0">
              <a:latin typeface="+mn-ea"/>
              <a:ea typeface="+mn-ea"/>
            </a:endParaRPr>
          </a:p>
        </p:txBody>
      </p:sp>
      <p:pic>
        <p:nvPicPr>
          <p:cNvPr id="3" name="图片 2"/>
          <p:cNvPicPr>
            <a:picLocks noChangeAspect="1"/>
          </p:cNvPicPr>
          <p:nvPr/>
        </p:nvPicPr>
        <p:blipFill>
          <a:blip r:embed="rId1"/>
          <a:stretch>
            <a:fillRect/>
          </a:stretch>
        </p:blipFill>
        <p:spPr>
          <a:xfrm>
            <a:off x="1235588" y="3716338"/>
            <a:ext cx="2571750" cy="2571750"/>
          </a:xfrm>
          <a:prstGeom prst="rect">
            <a:avLst/>
          </a:prstGeom>
        </p:spPr>
      </p:pic>
      <p:pic>
        <p:nvPicPr>
          <p:cNvPr id="4" name="图片 3"/>
          <p:cNvPicPr>
            <a:picLocks noChangeAspect="1"/>
          </p:cNvPicPr>
          <p:nvPr/>
        </p:nvPicPr>
        <p:blipFill>
          <a:blip r:embed="rId2"/>
          <a:stretch>
            <a:fillRect/>
          </a:stretch>
        </p:blipFill>
        <p:spPr>
          <a:xfrm>
            <a:off x="4489562" y="3703457"/>
            <a:ext cx="2661870" cy="2584632"/>
          </a:xfrm>
          <a:prstGeom prst="rect">
            <a:avLst/>
          </a:prstGeom>
        </p:spPr>
      </p:pic>
      <p:pic>
        <p:nvPicPr>
          <p:cNvPr id="5" name="图片 4"/>
          <p:cNvPicPr>
            <a:picLocks noChangeAspect="1"/>
          </p:cNvPicPr>
          <p:nvPr/>
        </p:nvPicPr>
        <p:blipFill>
          <a:blip r:embed="rId3"/>
          <a:stretch>
            <a:fillRect/>
          </a:stretch>
        </p:blipFill>
        <p:spPr>
          <a:xfrm>
            <a:off x="7833656" y="3716338"/>
            <a:ext cx="2660556" cy="25717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Huawei Sans"/>
        <a:ea typeface=""/>
        <a:cs typeface=""/>
        <a:font script="Jpan" typeface="游ゴシック"/>
        <a:font script="Hang" typeface="맑은 고딕"/>
        <a:font script="Hans" typeface="等线"/>
        <a:font script="Hant" typeface="新細明體"/>
        <a:font script="Arab" typeface="Huawei Sans"/>
        <a:font script="Hebr" typeface="Huawei Sans"/>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Huawei Sans"/>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10733</Words>
  <Application>WPS 表格</Application>
  <PresentationFormat>宽屏</PresentationFormat>
  <Paragraphs>1819</Paragraphs>
  <Slides>38</Slides>
  <Notes>26</Notes>
  <HiddenSlides>1</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38</vt:i4>
      </vt:variant>
    </vt:vector>
  </HeadingPairs>
  <TitlesOfParts>
    <vt:vector size="61" baseType="lpstr">
      <vt:lpstr>Arial</vt:lpstr>
      <vt:lpstr>方正书宋_GBK</vt:lpstr>
      <vt:lpstr>Wingdings</vt:lpstr>
      <vt:lpstr>Huawei Sans</vt:lpstr>
      <vt:lpstr>苹方-简</vt:lpstr>
      <vt:lpstr>方正兰亭黑简体</vt:lpstr>
      <vt:lpstr>Huawei Sans</vt:lpstr>
      <vt:lpstr>冬青黑体简体中文</vt:lpstr>
      <vt:lpstr>Huawei Sans</vt:lpstr>
      <vt:lpstr>方正兰亭黑简体</vt:lpstr>
      <vt:lpstr>Huawei Sans</vt:lpstr>
      <vt:lpstr>微软雅黑 Light</vt:lpstr>
      <vt:lpstr>Huawei Sans</vt:lpstr>
      <vt:lpstr>方正兰亭细黑_GBK</vt:lpstr>
      <vt:lpstr>方正兰亭细黑简体</vt:lpstr>
      <vt:lpstr>FrutigerNext LT Light</vt:lpstr>
      <vt:lpstr>FrutigerNext LT Medium</vt:lpstr>
      <vt:lpstr>微软雅黑</vt:lpstr>
      <vt:lpstr>汉仪旗黑</vt:lpstr>
      <vt:lpstr>宋体</vt:lpstr>
      <vt:lpstr>Arial Unicode MS</vt:lpstr>
      <vt:lpstr>Thonburi</vt:lpstr>
      <vt:lpstr>自定义设计方案</vt:lpstr>
      <vt:lpstr>PowerPoint 演示文稿</vt:lpstr>
      <vt:lpstr>华为大数据解决方案介绍</vt:lpstr>
      <vt:lpstr>PowerPoint 演示文稿</vt:lpstr>
      <vt:lpstr>PowerPoint 演示文稿</vt:lpstr>
      <vt:lpstr>PowerPoint 演示文稿</vt:lpstr>
      <vt:lpstr>ICT行业变化：系统建设的瓶颈</vt:lpstr>
      <vt:lpstr>技术发展变化：数据云化中台技术架构演化</vt:lpstr>
      <vt:lpstr>技术发展变化：数据与AI技术逐步融合</vt:lpstr>
      <vt:lpstr>华为云服务</vt:lpstr>
      <vt:lpstr>华为云Stack，重构混合云，做政企上云首选</vt:lpstr>
      <vt:lpstr>行业云解决方案场景</vt:lpstr>
      <vt:lpstr>城市云解决方案场景</vt:lpstr>
      <vt:lpstr>基于华为数字平台场景化解决方案</vt:lpstr>
      <vt:lpstr>华为数据中台解决方案</vt:lpstr>
      <vt:lpstr>华为云大数据服务</vt:lpstr>
      <vt:lpstr>华为云Stack 8.0功能架构</vt:lpstr>
      <vt:lpstr>PowerPoint 演示文稿</vt:lpstr>
      <vt:lpstr>华为大数据服务</vt:lpstr>
      <vt:lpstr>华为MRS（Hadoop）服务</vt:lpstr>
      <vt:lpstr>存算分离</vt:lpstr>
      <vt:lpstr>华为云MRS优势：</vt:lpstr>
      <vt:lpstr>DWS：基于GaussDB，完全兼容SQL标准的云化数据仓库服务</vt:lpstr>
      <vt:lpstr>DWS核心技术优势</vt:lpstr>
      <vt:lpstr>案例：PB级金融数据仓库</vt:lpstr>
      <vt:lpstr>云搜索服务：提供端到端的数据检索与分析方案</vt:lpstr>
      <vt:lpstr>云搜索服务技术优势</vt:lpstr>
      <vt:lpstr>案例一：互联网客户视频推荐业务</vt:lpstr>
      <vt:lpstr>图引擎服务 GES</vt:lpstr>
      <vt:lpstr>PowerPoint 演示文稿</vt:lpstr>
      <vt:lpstr>华为云智能数据湖DAYU</vt:lpstr>
      <vt:lpstr>DAYU - 智能数据湖特点</vt:lpstr>
      <vt:lpstr>DAYU - 智能数据湖运营平台 (1)</vt:lpstr>
      <vt:lpstr>DAYU - 智能数据湖运营平台 (2)</vt:lpstr>
      <vt:lpstr>DAYU - 智能数据湖优势</vt:lpstr>
      <vt:lpstr>DAYU -DLG服务</vt:lpstr>
      <vt:lpstr>PowerPoint 演示文稿</vt:lpstr>
      <vt:lpstr>PowerPoint 演示文稿</vt:lpstr>
      <vt:lpstr>PowerPoint 演示文稿</vt:lpstr>
    </vt:vector>
  </TitlesOfParts>
  <Company>Huawei Technologies Co.,Ltd.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fanyan (A)</dc:creator>
  <cp:lastModifiedBy>demo</cp:lastModifiedBy>
  <cp:revision>281</cp:revision>
  <dcterms:created xsi:type="dcterms:W3CDTF">2021-01-29T08:25:06Z</dcterms:created>
  <dcterms:modified xsi:type="dcterms:W3CDTF">2021-01-29T08:25:06Z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(3)IKdp+D3dRTm4sfuNCYNK2mctUUVKrlIjCFlIp6VxpqSVjrUwjy4hR7GucwCGHBXHNS70ErAj
gmU/heio4CGvYx0zC2t/xf4ywaztZfscoG/N8q7j1QcXP0HrJ1ZtBPQrzKKTSz1x04uw6qLM
eqEYls0x16ofE+Y31SopYMpsN6TwFWbcJiHSJIwKCLzQFkMjqxLFwgVaqTxP2zw6xOP7Pnfl
wLphWYaCufl9lbPPqs</vt:lpwstr>
  </property>
  <property fmtid="{D5CDD505-2E9C-101B-9397-08002B2CF9AE}" pid="3" name="_2015_ms_pID_7253431">
    <vt:lpwstr>JCRGCbNcSiLg+wF0xK4OhaymZuAF7tYOqGalSRpziZxne7MHkZVOzY
2ShI5cUKj7Mi1yR8SSLz99YdJHhDIBrumem0JZHF4sprfdHPhUipbel86eF2d7V8esNZ4Bez
cL2+5NB93b3ss0Qf9G6GOyS7/kkajmBlZ5GziW5OFOwOaHP1GQYsYFDu75x13L1QhH0AsMIe
KubaiM/6ivSIylhUdxPjkW5HvC4mYEJVG6vy</vt:lpwstr>
  </property>
  <property fmtid="{D5CDD505-2E9C-101B-9397-08002B2CF9AE}" pid="4" name="_2015_ms_pID_7253432">
    <vt:lpwstr>LQoMdueNatjhh947HsXp+O8=</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1600301024</vt:lpwstr>
  </property>
  <property fmtid="{D5CDD505-2E9C-101B-9397-08002B2CF9AE}" pid="9" name="KSOProductBuildVer">
    <vt:lpwstr>2052-3.3.0.5120</vt:lpwstr>
  </property>
</Properties>
</file>