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648" r:id="rId1"/>
  </p:sldMasterIdLst>
  <p:notesMasterIdLst>
    <p:notesMasterId r:id="rId4"/>
  </p:notesMasterIdLst>
  <p:handoutMasterIdLst>
    <p:handoutMasterId r:id="rId31"/>
  </p:handoutMasterIdLst>
  <p:sldIdLst>
    <p:sldId id="256" r:id="rId3"/>
    <p:sldId id="257" r:id="rId5"/>
    <p:sldId id="258" r:id="rId6"/>
    <p:sldId id="259" r:id="rId7"/>
    <p:sldId id="260" r:id="rId8"/>
    <p:sldId id="275" r:id="rId9"/>
    <p:sldId id="276" r:id="rId10"/>
    <p:sldId id="277" r:id="rId11"/>
    <p:sldId id="271" r:id="rId12"/>
    <p:sldId id="314" r:id="rId13"/>
    <p:sldId id="286" r:id="rId14"/>
    <p:sldId id="287" r:id="rId15"/>
    <p:sldId id="289" r:id="rId16"/>
    <p:sldId id="272" r:id="rId17"/>
    <p:sldId id="283" r:id="rId18"/>
    <p:sldId id="284" r:id="rId19"/>
    <p:sldId id="300" r:id="rId20"/>
    <p:sldId id="262" r:id="rId21"/>
    <p:sldId id="291" r:id="rId22"/>
    <p:sldId id="292" r:id="rId23"/>
    <p:sldId id="293" r:id="rId24"/>
    <p:sldId id="295" r:id="rId25"/>
    <p:sldId id="296" r:id="rId26"/>
    <p:sldId id="273" r:id="rId27"/>
    <p:sldId id="298" r:id="rId28"/>
    <p:sldId id="267" r:id="rId29"/>
    <p:sldId id="270" r:id="rId30"/>
  </p:sldIdLst>
  <p:sldSz cx="12192000" cy="6858000"/>
  <p:notesSz cx="6797675" cy="9926320"/>
  <p:embeddedFontLst>
    <p:embeddedFont>
      <p:font typeface="方正兰亭黑简体" panose="02000000000000000000" pitchFamily="2" charset="-122"/>
      <p:regular r:id="rId36"/>
    </p:embeddedFont>
    <p:embeddedFont>
      <p:font typeface="微软雅黑" panose="020B0503020204020204" pitchFamily="34" charset="-122"/>
      <p:regular r:id="rId37"/>
    </p:embeddedFont>
    <p:embeddedFont>
      <p:font typeface="方正兰亭纤黑简体" panose="02000000000000000000" pitchFamily="2" charset="-122"/>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xinqizjhw" initials="z" lastIdx="14" clrIdx="0"/>
  <p:cmAuthor id="2" name="chenxingzjhw" initials="c" lastIdx="4" clrIdx="1"/>
  <p:cmAuthor id="3" name="maojianzjhw" initials="m"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9F79B"/>
    <a:srgbClr val="151515"/>
    <a:srgbClr val="C7000B"/>
    <a:srgbClr val="575756"/>
    <a:srgbClr val="FFFFFF"/>
    <a:srgbClr val="DD4654"/>
    <a:srgbClr val="F3D2D5"/>
    <a:srgbClr val="E6A8AD"/>
    <a:srgbClr val="E57B84"/>
    <a:srgbClr val="E57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2833802-FEF1-4C79-8D5D-14CF1EAF98D9}"/>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89158" autoAdjust="0"/>
  </p:normalViewPr>
  <p:slideViewPr>
    <p:cSldViewPr snapToGrid="0" snapToObjects="1">
      <p:cViewPr varScale="1">
        <p:scale>
          <a:sx n="66" d="100"/>
          <a:sy n="66" d="100"/>
        </p:scale>
        <p:origin x="90" y="66"/>
      </p:cViewPr>
      <p:guideLst/>
    </p:cSldViewPr>
  </p:slideViewPr>
  <p:outlineViewPr>
    <p:cViewPr>
      <p:scale>
        <a:sx n="33" d="100"/>
        <a:sy n="33" d="100"/>
      </p:scale>
      <p:origin x="0" y="-152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3" d="100"/>
          <a:sy n="53" d="100"/>
        </p:scale>
        <p:origin x="2660" y="28"/>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 pitchFamily="34" charset="0"/>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 pitchFamily="34" charset="0"/>
              </a:rPr>
            </a:fld>
            <a:endParaRPr lang="en-US" dirty="0">
              <a:latin typeface="" pitchFamily="34" charset="0"/>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 pitchFamily="34" charset="0"/>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 pitchFamily="34" charset="0"/>
              </a:rPr>
            </a:fld>
            <a:endParaRPr lang="en-US" dirty="0">
              <a:latin typeface=""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4896" y="766800"/>
            <a:ext cx="5932800" cy="3337748"/>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454896" y="4603008"/>
            <a:ext cx="5932800" cy="5108400"/>
          </a:xfrm>
          <a:prstGeom prst="rect">
            <a:avLst/>
          </a:prstGeom>
        </p:spPr>
        <p:txBody>
          <a:bodyPr vert="horz" lIns="97200" tIns="45720" rIns="97200" bIns="45720" rtlCol="0"/>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 bg1="lt1" tx1="dk1" bg2="lt2" tx2="dk2" accent1="accent1" accent2="accent2" accent3="accent3" accent4="accent4" accent5="accent5" accent6="accent6" hlink="hlink" folHlink="folHlink"/>
  <p:notesStyle>
    <a:lvl1pPr marL="179705" indent="-179705" algn="l" defTabSz="1219200" rtl="0" eaLnBrk="1" fontAlgn="ctr" latinLnBrk="0" hangingPunct="1">
      <a:lnSpc>
        <a:spcPct val="125000"/>
      </a:lnSpc>
      <a:spcAft>
        <a:spcPts val="600"/>
      </a:spcAft>
      <a:buFont typeface="" pitchFamily="34" charset="0"/>
      <a:buChar char="•"/>
      <a:defRPr sz="1100" kern="1200" baseline="0">
        <a:solidFill>
          <a:schemeClr val="tx1"/>
        </a:solidFill>
        <a:latin typeface="" pitchFamily="34" charset="0"/>
        <a:ea typeface="方正兰亭黑简体" panose="02000000000000000000" pitchFamily="2" charset="-122"/>
        <a:cs typeface="+mn-cs"/>
      </a:defRPr>
    </a:lvl1pPr>
    <a:lvl2pPr marL="539750" indent="-179705" algn="l" defTabSz="1219200" rtl="0" eaLnBrk="1" fontAlgn="ctr" latinLnBrk="0" hangingPunct="1">
      <a:lnSpc>
        <a:spcPct val="125000"/>
      </a:lnSpc>
      <a:spcAft>
        <a:spcPts val="600"/>
      </a:spcAft>
      <a:buClrTx/>
      <a:buFont typeface="" pitchFamily="34" charset="0"/>
      <a:buChar char="▫"/>
      <a:defRPr sz="1100" kern="1200" baseline="0">
        <a:solidFill>
          <a:schemeClr val="tx1"/>
        </a:solidFill>
        <a:latin typeface="" pitchFamily="34" charset="0"/>
        <a:ea typeface="方正兰亭黑简体" panose="02000000000000000000" pitchFamily="2" charset="-122"/>
        <a:cs typeface="+mn-cs"/>
      </a:defRPr>
    </a:lvl2pPr>
    <a:lvl3pPr marL="899795" indent="-179705" algn="l" defTabSz="1219200"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 pitchFamily="34" charset="0"/>
        <a:ea typeface="方正兰亭黑简体" panose="02000000000000000000" pitchFamily="2" charset="-122"/>
        <a:cs typeface="+mn-cs"/>
      </a:defRPr>
    </a:lvl3pPr>
    <a:lvl4pPr marL="1259840" indent="-179705" algn="l" defTabSz="1219200" rtl="0" eaLnBrk="1" fontAlgn="ctr" latinLnBrk="0" hangingPunct="1">
      <a:lnSpc>
        <a:spcPct val="125000"/>
      </a:lnSpc>
      <a:spcAft>
        <a:spcPts val="600"/>
      </a:spcAft>
      <a:buFont typeface="" pitchFamily="34" charset="0"/>
      <a:buChar char="−"/>
      <a:defRPr sz="1100" kern="1200" baseline="0">
        <a:solidFill>
          <a:schemeClr val="tx1"/>
        </a:solidFill>
        <a:latin typeface="" pitchFamily="34" charset="0"/>
        <a:ea typeface="方正兰亭黑简体" panose="02000000000000000000" pitchFamily="2" charset="-122"/>
        <a:cs typeface="+mn-cs"/>
      </a:defRPr>
    </a:lvl4pPr>
    <a:lvl5pPr marL="1619885" indent="-179705" algn="l" defTabSz="1219200" rtl="0" eaLnBrk="1" fontAlgn="ctr" latinLnBrk="0" hangingPunct="1">
      <a:lnSpc>
        <a:spcPct val="125000"/>
      </a:lnSpc>
      <a:spcAft>
        <a:spcPts val="600"/>
      </a:spcAft>
      <a:buFont typeface="" pitchFamily="34" charset="0"/>
      <a:buChar char="~"/>
      <a:defRPr sz="1100" kern="1200" baseline="0">
        <a:solidFill>
          <a:schemeClr val="tx1"/>
        </a:solidFill>
        <a:latin typeface="" pitchFamily="34" charset="0"/>
        <a:ea typeface="方正兰亭黑简体" panose="02000000000000000000" pitchFamily="2" charset="-122"/>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835" algn="l" defTabSz="1219200" rtl="0" eaLnBrk="1" latinLnBrk="0" hangingPunct="1">
      <a:defRPr sz="1600" kern="1200">
        <a:solidFill>
          <a:schemeClr val="tx1"/>
        </a:solidFill>
        <a:latin typeface="+mn-lt"/>
        <a:ea typeface="+mn-ea"/>
        <a:cs typeface="+mn-cs"/>
      </a:defRPr>
    </a:lvl8pPr>
    <a:lvl9pPr marL="487743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en-US" dirty="0"/>
          </a:p>
        </p:txBody>
      </p:sp>
      <p:sp>
        <p:nvSpPr>
          <p:cNvPr id="5" name="幻灯片图像占位符 4"/>
          <p:cNvSpPr>
            <a:spLocks noGrp="1" noRot="1" noChangeAspect="1"/>
          </p:cNvSpPr>
          <p:nvPr>
            <p:ph type="sldImg"/>
          </p:nvPr>
        </p:nvSpPr>
        <p:spPr>
          <a:xfrm>
            <a:off x="582613" y="766763"/>
            <a:ext cx="5934075" cy="3338512"/>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Font typeface="Wingdings" panose="05000000000000000000" pitchFamily="2" charset="2"/>
              <a:buNone/>
            </a:pPr>
            <a:endParaRPr lang="en-US" altLang="zh-CN" baseline="0" dirty="0">
              <a:latin typeface="" pitchFamily="34" charset="0"/>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179705" indent="-179705">
              <a:buFont typeface="Wingdings" panose="05000000000000000000" pitchFamily="2" charset="2"/>
              <a:buChar char="l"/>
            </a:pPr>
            <a:r>
              <a:rPr lang="en-US" altLang="zh-CN" sz="1100" kern="0" baseline="0" dirty="0" smtClean="0">
                <a:latin typeface="" pitchFamily="34" charset="0"/>
              </a:rPr>
              <a:t>Index</a:t>
            </a:r>
            <a:r>
              <a:rPr lang="zh-CN" altLang="en-US" sz="1100" kern="0" baseline="0" dirty="0" smtClean="0">
                <a:latin typeface="" pitchFamily="34" charset="0"/>
              </a:rPr>
              <a:t>：即索引，是</a:t>
            </a:r>
            <a:r>
              <a:rPr lang="en-US" altLang="zh-CN" sz="1100" kern="0" baseline="0" dirty="0" err="1" smtClean="0">
                <a:latin typeface="" pitchFamily="34" charset="0"/>
              </a:rPr>
              <a:t>ElasticSearch</a:t>
            </a:r>
            <a:r>
              <a:rPr lang="zh-CN" altLang="en-US" sz="1100" kern="0" baseline="0" dirty="0" smtClean="0">
                <a:latin typeface="" pitchFamily="34" charset="0"/>
              </a:rPr>
              <a:t>中一个逻辑命名空间，指向一个或多个分片，内部 </a:t>
            </a:r>
            <a:r>
              <a:rPr lang="en-US" altLang="zh-CN" sz="1100" kern="0" baseline="0" dirty="0" smtClean="0">
                <a:latin typeface="" pitchFamily="34" charset="0"/>
              </a:rPr>
              <a:t>Apache </a:t>
            </a:r>
            <a:r>
              <a:rPr lang="en-US" altLang="zh-CN" sz="1100" kern="0" baseline="0" dirty="0" err="1" smtClean="0">
                <a:latin typeface="" pitchFamily="34" charset="0"/>
              </a:rPr>
              <a:t>Lucene</a:t>
            </a:r>
            <a:r>
              <a:rPr lang="zh-CN" altLang="en-US" sz="1100" kern="0" baseline="0" dirty="0" smtClean="0">
                <a:latin typeface="" pitchFamily="34" charset="0"/>
              </a:rPr>
              <a:t>实现索引中数据的读写。索引与关系数据库实例</a:t>
            </a:r>
            <a:r>
              <a:rPr lang="en-US" altLang="zh-CN" sz="1100" kern="0" baseline="0" dirty="0" smtClean="0">
                <a:latin typeface="" pitchFamily="34" charset="0"/>
              </a:rPr>
              <a:t>Database</a:t>
            </a:r>
            <a:r>
              <a:rPr lang="zh-CN" altLang="en-US" sz="1100" kern="0" baseline="0" dirty="0" smtClean="0">
                <a:latin typeface="" pitchFamily="34" charset="0"/>
              </a:rPr>
              <a:t>相当。一个 </a:t>
            </a:r>
            <a:r>
              <a:rPr lang="en-US" altLang="zh-CN" sz="1100" kern="0" baseline="0" dirty="0" err="1" smtClean="0">
                <a:latin typeface="" pitchFamily="34" charset="0"/>
              </a:rPr>
              <a:t>Elasticsearch</a:t>
            </a:r>
            <a:r>
              <a:rPr lang="en-US" altLang="zh-CN" sz="1100" kern="0" baseline="0" dirty="0" smtClean="0">
                <a:latin typeface="" pitchFamily="34" charset="0"/>
              </a:rPr>
              <a:t> </a:t>
            </a:r>
            <a:r>
              <a:rPr lang="zh-CN" altLang="en-US" sz="1100" kern="0" baseline="0" dirty="0" smtClean="0">
                <a:latin typeface="" pitchFamily="34" charset="0"/>
              </a:rPr>
              <a:t>实例可以包含多个索引。	</a:t>
            </a:r>
            <a:endParaRPr lang="zh-CN" altLang="en-US" sz="1100" kern="0" baseline="0" dirty="0" smtClean="0">
              <a:latin typeface="" pitchFamily="34" charset="0"/>
            </a:endParaRPr>
          </a:p>
          <a:p>
            <a:pPr marL="179705" indent="-179705">
              <a:buFont typeface="Wingdings" panose="05000000000000000000" pitchFamily="2" charset="2"/>
              <a:buChar char="l"/>
            </a:pPr>
            <a:r>
              <a:rPr lang="en-US" altLang="zh-CN" sz="1100" kern="0" baseline="0" dirty="0" smtClean="0">
                <a:latin typeface="" pitchFamily="34" charset="0"/>
              </a:rPr>
              <a:t>Type</a:t>
            </a:r>
            <a:r>
              <a:rPr lang="zh-CN" altLang="en-US" sz="1100" kern="0" baseline="0" dirty="0" smtClean="0">
                <a:latin typeface="" pitchFamily="34" charset="0"/>
              </a:rPr>
              <a:t>：文档类型，文档类型使得同一个索引中在存储结构不同的文档时，只需要依据文档类型就可以找到对应的参数映射信息，方便文档的存储。相当于数据库中的</a:t>
            </a:r>
            <a:r>
              <a:rPr lang="en-US" altLang="zh-CN" sz="1100" kern="0" baseline="0" dirty="0" smtClean="0">
                <a:latin typeface="" pitchFamily="34" charset="0"/>
              </a:rPr>
              <a:t>Table</a:t>
            </a:r>
            <a:r>
              <a:rPr lang="zh-CN" altLang="en-US" sz="1100" kern="0" baseline="0" dirty="0" smtClean="0">
                <a:latin typeface="" pitchFamily="34" charset="0"/>
              </a:rPr>
              <a:t>。一个索引对应一个文档类型。</a:t>
            </a:r>
            <a:r>
              <a:rPr lang="en-US" altLang="zh-CN" sz="1100" b="0" i="0" kern="1200" baseline="0" dirty="0" smtClean="0">
                <a:solidFill>
                  <a:schemeClr val="tx1"/>
                </a:solidFill>
                <a:effectLst/>
                <a:latin typeface="" pitchFamily="34" charset="0"/>
                <a:ea typeface="方正兰亭黑简体" panose="02000000000000000000" pitchFamily="2" charset="-122"/>
                <a:cs typeface="+mn-cs"/>
              </a:rPr>
              <a:t>es6</a:t>
            </a:r>
            <a:r>
              <a:rPr lang="zh-CN" altLang="en-US" sz="1100" b="0" i="0" kern="1200" baseline="0" dirty="0" smtClean="0">
                <a:solidFill>
                  <a:schemeClr val="tx1"/>
                </a:solidFill>
                <a:effectLst/>
                <a:latin typeface="" pitchFamily="34" charset="0"/>
                <a:ea typeface="方正兰亭黑简体" panose="02000000000000000000" pitchFamily="2" charset="-122"/>
                <a:cs typeface="+mn-cs"/>
              </a:rPr>
              <a:t>时，官方就提到了</a:t>
            </a:r>
            <a:r>
              <a:rPr lang="en-US" altLang="zh-CN" sz="1100" b="0" i="0" kern="1200" baseline="0" dirty="0" smtClean="0">
                <a:solidFill>
                  <a:schemeClr val="tx1"/>
                </a:solidFill>
                <a:effectLst/>
                <a:latin typeface="" pitchFamily="34" charset="0"/>
                <a:ea typeface="方正兰亭黑简体" panose="02000000000000000000" pitchFamily="2" charset="-122"/>
                <a:cs typeface="+mn-cs"/>
              </a:rPr>
              <a:t>es7</a:t>
            </a:r>
            <a:r>
              <a:rPr lang="zh-CN" altLang="en-US" sz="1100" b="0" i="0" kern="1200" baseline="0" dirty="0" smtClean="0">
                <a:solidFill>
                  <a:schemeClr val="tx1"/>
                </a:solidFill>
                <a:effectLst/>
                <a:latin typeface="" pitchFamily="34" charset="0"/>
                <a:ea typeface="方正兰亭黑简体" panose="02000000000000000000" pitchFamily="2" charset="-122"/>
                <a:cs typeface="+mn-cs"/>
              </a:rPr>
              <a:t>会删除</a:t>
            </a:r>
            <a:r>
              <a:rPr lang="en-US" altLang="zh-CN" sz="1100" b="0" i="0" kern="1200" baseline="0" dirty="0" smtClean="0">
                <a:solidFill>
                  <a:schemeClr val="tx1"/>
                </a:solidFill>
                <a:effectLst/>
                <a:latin typeface="" pitchFamily="34" charset="0"/>
                <a:ea typeface="方正兰亭黑简体" panose="02000000000000000000" pitchFamily="2" charset="-122"/>
                <a:cs typeface="+mn-cs"/>
              </a:rPr>
              <a:t>type</a:t>
            </a:r>
            <a:r>
              <a:rPr lang="zh-CN" altLang="en-US" sz="1100" b="0" i="0" kern="1200" baseline="0" dirty="0" smtClean="0">
                <a:solidFill>
                  <a:schemeClr val="tx1"/>
                </a:solidFill>
                <a:effectLst/>
                <a:latin typeface="" pitchFamily="34" charset="0"/>
                <a:ea typeface="方正兰亭黑简体" panose="02000000000000000000" pitchFamily="2" charset="-122"/>
                <a:cs typeface="+mn-cs"/>
              </a:rPr>
              <a:t>，并且</a:t>
            </a:r>
            <a:r>
              <a:rPr lang="en-US" altLang="zh-CN" sz="1100" b="0" i="0" kern="1200" baseline="0" dirty="0" smtClean="0">
                <a:solidFill>
                  <a:schemeClr val="tx1"/>
                </a:solidFill>
                <a:effectLst/>
                <a:latin typeface="" pitchFamily="34" charset="0"/>
                <a:ea typeface="方正兰亭黑简体" panose="02000000000000000000" pitchFamily="2" charset="-122"/>
                <a:cs typeface="+mn-cs"/>
              </a:rPr>
              <a:t>es6</a:t>
            </a:r>
            <a:r>
              <a:rPr lang="zh-CN" altLang="en-US" sz="1100" b="0" i="0" kern="1200" baseline="0" dirty="0" smtClean="0">
                <a:solidFill>
                  <a:schemeClr val="tx1"/>
                </a:solidFill>
                <a:effectLst/>
                <a:latin typeface="" pitchFamily="34" charset="0"/>
                <a:ea typeface="方正兰亭黑简体" panose="02000000000000000000" pitchFamily="2" charset="-122"/>
                <a:cs typeface="+mn-cs"/>
              </a:rPr>
              <a:t>时已经规定每一个</a:t>
            </a:r>
            <a:r>
              <a:rPr lang="en-US" altLang="zh-CN" sz="1100" b="0" i="0" kern="1200" baseline="0" dirty="0" smtClean="0">
                <a:solidFill>
                  <a:schemeClr val="tx1"/>
                </a:solidFill>
                <a:effectLst/>
                <a:latin typeface="" pitchFamily="34" charset="0"/>
                <a:ea typeface="方正兰亭黑简体" panose="02000000000000000000" pitchFamily="2" charset="-122"/>
                <a:cs typeface="+mn-cs"/>
              </a:rPr>
              <a:t>index</a:t>
            </a:r>
            <a:r>
              <a:rPr lang="zh-CN" altLang="en-US" sz="1100" b="0" i="0" kern="1200" baseline="0" dirty="0" smtClean="0">
                <a:solidFill>
                  <a:schemeClr val="tx1"/>
                </a:solidFill>
                <a:effectLst/>
                <a:latin typeface="" pitchFamily="34" charset="0"/>
                <a:ea typeface="方正兰亭黑简体" panose="02000000000000000000" pitchFamily="2" charset="-122"/>
                <a:cs typeface="+mn-cs"/>
              </a:rPr>
              <a:t>只能有一个</a:t>
            </a:r>
            <a:r>
              <a:rPr lang="en-US" altLang="zh-CN" sz="1100" b="0" i="0" kern="1200" baseline="0" dirty="0" smtClean="0">
                <a:solidFill>
                  <a:schemeClr val="tx1"/>
                </a:solidFill>
                <a:effectLst/>
                <a:latin typeface="" pitchFamily="34" charset="0"/>
                <a:ea typeface="方正兰亭黑简体" panose="02000000000000000000" pitchFamily="2" charset="-122"/>
                <a:cs typeface="+mn-cs"/>
              </a:rPr>
              <a:t>type</a:t>
            </a:r>
            <a:r>
              <a:rPr lang="zh-CN" altLang="en-US" sz="1100" b="0" i="0" kern="1200" baseline="0" dirty="0" smtClean="0">
                <a:solidFill>
                  <a:schemeClr val="tx1"/>
                </a:solidFill>
                <a:effectLst/>
                <a:latin typeface="" pitchFamily="34" charset="0"/>
                <a:ea typeface="方正兰亭黑简体" panose="02000000000000000000" pitchFamily="2" charset="-122"/>
                <a:cs typeface="+mn-cs"/>
              </a:rPr>
              <a:t>。在</a:t>
            </a:r>
            <a:r>
              <a:rPr lang="en-US" altLang="zh-CN" sz="1100" b="0" i="0" kern="1200" baseline="0" dirty="0" smtClean="0">
                <a:solidFill>
                  <a:schemeClr val="tx1"/>
                </a:solidFill>
                <a:effectLst/>
                <a:latin typeface="" pitchFamily="34" charset="0"/>
                <a:ea typeface="方正兰亭黑简体" panose="02000000000000000000" pitchFamily="2" charset="-122"/>
                <a:cs typeface="+mn-cs"/>
              </a:rPr>
              <a:t>es7</a:t>
            </a:r>
            <a:r>
              <a:rPr lang="zh-CN" altLang="en-US" sz="1100" b="0" i="0" kern="1200" baseline="0" dirty="0" smtClean="0">
                <a:solidFill>
                  <a:schemeClr val="tx1"/>
                </a:solidFill>
                <a:effectLst/>
                <a:latin typeface="" pitchFamily="34" charset="0"/>
                <a:ea typeface="方正兰亭黑简体" panose="02000000000000000000" pitchFamily="2" charset="-122"/>
                <a:cs typeface="+mn-cs"/>
              </a:rPr>
              <a:t>中使用默认的</a:t>
            </a:r>
            <a:r>
              <a:rPr lang="en-US" altLang="zh-CN" sz="1100" b="0" i="0" kern="1200" baseline="0" dirty="0" smtClean="0">
                <a:solidFill>
                  <a:schemeClr val="tx1"/>
                </a:solidFill>
                <a:effectLst/>
                <a:latin typeface="" pitchFamily="34" charset="0"/>
                <a:ea typeface="方正兰亭黑简体" panose="02000000000000000000" pitchFamily="2" charset="-122"/>
                <a:cs typeface="+mn-cs"/>
              </a:rPr>
              <a:t>_doc</a:t>
            </a:r>
            <a:r>
              <a:rPr lang="zh-CN" altLang="en-US" sz="1100" b="0" i="0" kern="1200" baseline="0" dirty="0" smtClean="0">
                <a:solidFill>
                  <a:schemeClr val="tx1"/>
                </a:solidFill>
                <a:effectLst/>
                <a:latin typeface="" pitchFamily="34" charset="0"/>
                <a:ea typeface="方正兰亭黑简体" panose="02000000000000000000" pitchFamily="2" charset="-122"/>
                <a:cs typeface="+mn-cs"/>
              </a:rPr>
              <a:t>作为</a:t>
            </a:r>
            <a:r>
              <a:rPr lang="en-US" altLang="zh-CN" sz="1100" b="0" i="0" kern="1200" baseline="0" dirty="0" smtClean="0">
                <a:solidFill>
                  <a:schemeClr val="tx1"/>
                </a:solidFill>
                <a:effectLst/>
                <a:latin typeface="" pitchFamily="34" charset="0"/>
                <a:ea typeface="方正兰亭黑简体" panose="02000000000000000000" pitchFamily="2" charset="-122"/>
                <a:cs typeface="+mn-cs"/>
              </a:rPr>
              <a:t>type</a:t>
            </a:r>
            <a:r>
              <a:rPr lang="zh-CN" altLang="en-US" sz="1100" b="0" i="0" kern="1200" baseline="0" dirty="0" smtClean="0">
                <a:solidFill>
                  <a:schemeClr val="tx1"/>
                </a:solidFill>
                <a:effectLst/>
                <a:latin typeface="" pitchFamily="34" charset="0"/>
                <a:ea typeface="方正兰亭黑简体" panose="02000000000000000000" pitchFamily="2" charset="-122"/>
                <a:cs typeface="+mn-cs"/>
              </a:rPr>
              <a:t>，官方说在</a:t>
            </a:r>
            <a:r>
              <a:rPr lang="en-US" altLang="zh-CN" sz="1100" b="0" i="0" kern="1200" baseline="0" dirty="0" smtClean="0">
                <a:solidFill>
                  <a:schemeClr val="tx1"/>
                </a:solidFill>
                <a:effectLst/>
                <a:latin typeface="" pitchFamily="34" charset="0"/>
                <a:ea typeface="方正兰亭黑简体" panose="02000000000000000000" pitchFamily="2" charset="-122"/>
                <a:cs typeface="+mn-cs"/>
              </a:rPr>
              <a:t>8.x</a:t>
            </a:r>
            <a:r>
              <a:rPr lang="zh-CN" altLang="en-US" sz="1100" b="0" i="0" kern="1200" baseline="0" dirty="0" smtClean="0">
                <a:solidFill>
                  <a:schemeClr val="tx1"/>
                </a:solidFill>
                <a:effectLst/>
                <a:latin typeface="" pitchFamily="34" charset="0"/>
                <a:ea typeface="方正兰亭黑简体" panose="02000000000000000000" pitchFamily="2" charset="-122"/>
                <a:cs typeface="+mn-cs"/>
              </a:rPr>
              <a:t>版本会彻底移除</a:t>
            </a:r>
            <a:r>
              <a:rPr lang="en-US" altLang="zh-CN" sz="1100" b="0" i="0" kern="1200" baseline="0" dirty="0" smtClean="0">
                <a:solidFill>
                  <a:schemeClr val="tx1"/>
                </a:solidFill>
                <a:effectLst/>
                <a:latin typeface="" pitchFamily="34" charset="0"/>
                <a:ea typeface="方正兰亭黑简体" panose="02000000000000000000" pitchFamily="2" charset="-122"/>
                <a:cs typeface="+mn-cs"/>
              </a:rPr>
              <a:t>type</a:t>
            </a:r>
            <a:r>
              <a:rPr lang="zh-CN" altLang="en-US" sz="1100" b="0" i="0" kern="1200" baseline="0" dirty="0" smtClean="0">
                <a:solidFill>
                  <a:schemeClr val="tx1"/>
                </a:solidFill>
                <a:effectLst/>
                <a:latin typeface="" pitchFamily="34" charset="0"/>
                <a:ea typeface="方正兰亭黑简体" panose="02000000000000000000" pitchFamily="2" charset="-122"/>
                <a:cs typeface="+mn-cs"/>
              </a:rPr>
              <a:t>。</a:t>
            </a:r>
            <a:endParaRPr lang="zh-CN" altLang="en-US" sz="1100" kern="0" baseline="0" dirty="0" smtClean="0">
              <a:latin typeface="" pitchFamily="34" charset="0"/>
            </a:endParaRPr>
          </a:p>
          <a:p>
            <a:pPr marL="179705" indent="-179705">
              <a:buFont typeface="Wingdings" panose="05000000000000000000" pitchFamily="2" charset="2"/>
              <a:buChar char="l"/>
            </a:pPr>
            <a:r>
              <a:rPr lang="en-US" altLang="zh-CN" sz="1100" kern="0" baseline="0" dirty="0" smtClean="0">
                <a:latin typeface="" pitchFamily="34" charset="0"/>
              </a:rPr>
              <a:t>Document</a:t>
            </a:r>
            <a:r>
              <a:rPr lang="zh-CN" altLang="en-US" sz="1100" kern="0" baseline="0" dirty="0" smtClean="0">
                <a:latin typeface="" pitchFamily="34" charset="0"/>
              </a:rPr>
              <a:t>：文档，是可以被索引的基本单位，特指最顶层结构或根对象序列化成的 </a:t>
            </a:r>
            <a:r>
              <a:rPr lang="en-US" altLang="zh-CN" sz="1100" kern="0" baseline="0" dirty="0" smtClean="0">
                <a:latin typeface="" pitchFamily="34" charset="0"/>
              </a:rPr>
              <a:t>JSON</a:t>
            </a:r>
            <a:r>
              <a:rPr lang="zh-CN" altLang="en-US" sz="1100" kern="0" baseline="0" dirty="0" smtClean="0">
                <a:latin typeface="" pitchFamily="34" charset="0"/>
              </a:rPr>
              <a:t>数据。通过相当于数据库中的</a:t>
            </a:r>
            <a:r>
              <a:rPr lang="en-US" altLang="zh-CN" sz="1100" kern="0" baseline="0" dirty="0" smtClean="0">
                <a:latin typeface="" pitchFamily="34" charset="0"/>
              </a:rPr>
              <a:t>Row</a:t>
            </a:r>
            <a:r>
              <a:rPr lang="zh-CN" altLang="en-US" sz="1100" kern="0" baseline="0" dirty="0" smtClean="0">
                <a:latin typeface="" pitchFamily="34" charset="0"/>
              </a:rPr>
              <a:t>。	</a:t>
            </a:r>
            <a:endParaRPr lang="zh-CN" altLang="en-US" sz="1100" kern="0" baseline="0" dirty="0" smtClean="0">
              <a:latin typeface="" pitchFamily="34" charset="0"/>
            </a:endParaRPr>
          </a:p>
          <a:p>
            <a:pPr marL="179705" indent="-179705">
              <a:buFont typeface="Wingdings" panose="05000000000000000000" pitchFamily="2" charset="2"/>
              <a:buChar char="l"/>
            </a:pPr>
            <a:r>
              <a:rPr lang="en-US" altLang="zh-CN" sz="1100" kern="0" baseline="0" dirty="0" smtClean="0">
                <a:latin typeface="" pitchFamily="34" charset="0"/>
              </a:rPr>
              <a:t>Mapping</a:t>
            </a:r>
            <a:r>
              <a:rPr lang="zh-CN" altLang="en-US" sz="1100" kern="0" baseline="0" dirty="0" smtClean="0">
                <a:latin typeface="" pitchFamily="34" charset="0"/>
              </a:rPr>
              <a:t>：映射，用来约束字段的类型，可以根据数据自动创建。相当于数据库中的 </a:t>
            </a:r>
            <a:r>
              <a:rPr lang="en-US" altLang="zh-CN" sz="1100" kern="0" baseline="0" dirty="0" err="1" smtClean="0">
                <a:latin typeface="" pitchFamily="34" charset="0"/>
              </a:rPr>
              <a:t>Schema(组织和结构)</a:t>
            </a:r>
            <a:r>
              <a:rPr lang="zh-CN" altLang="en-US" sz="1100" kern="0" baseline="0" dirty="0" smtClean="0">
                <a:latin typeface="" pitchFamily="34" charset="0"/>
              </a:rPr>
              <a:t>。</a:t>
            </a:r>
            <a:r>
              <a:rPr lang="zh-CN" altLang="en-US" sz="1100" b="0" i="0" u="none" strike="noStrike" kern="1200" baseline="0" dirty="0" smtClean="0">
                <a:solidFill>
                  <a:schemeClr val="tx1"/>
                </a:solidFill>
                <a:latin typeface="" pitchFamily="34" charset="0"/>
                <a:ea typeface="微软雅黑" panose="020B0503020204020204" pitchFamily="34" charset="-122"/>
                <a:cs typeface="+mn-cs"/>
              </a:rPr>
              <a:t>	</a:t>
            </a:r>
            <a:endParaRPr lang="zh-CN" altLang="en-US" sz="1100" b="0" i="0" u="none" strike="noStrike" kern="1200" baseline="0" dirty="0" smtClean="0">
              <a:solidFill>
                <a:schemeClr val="tx1"/>
              </a:solidFill>
              <a:latin typeface="" pitchFamily="34" charset="0"/>
              <a:ea typeface="微软雅黑" panose="020B0503020204020204" pitchFamily="34" charset="-122"/>
              <a:cs typeface="+mn-cs"/>
            </a:endParaRPr>
          </a:p>
          <a:p>
            <a:pPr marL="179705" indent="-179705">
              <a:buFont typeface="Wingdings" panose="05000000000000000000" pitchFamily="2" charset="2"/>
              <a:buChar char="l"/>
            </a:pPr>
            <a:endParaRPr lang="zh-CN" altLang="en-US" baseline="0" dirty="0" smtClean="0">
              <a:latin typeface="" pitchFamily="34" charset="0"/>
            </a:endParaRPr>
          </a:p>
          <a:p>
            <a:pPr marL="179705" indent="-179705">
              <a:buFont typeface="Wingdings" panose="05000000000000000000" pitchFamily="2" charset="2"/>
              <a:buChar char="l"/>
            </a:pPr>
            <a:endParaRPr lang="zh-CN" altLang="en-US" baseline="0" dirty="0">
              <a:latin typeface=""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179705" indent="-179705">
              <a:buFont typeface="Wingdings" panose="05000000000000000000" pitchFamily="2" charset="2"/>
              <a:buChar char="l"/>
            </a:pPr>
            <a:r>
              <a:rPr lang="en-US" altLang="zh-CN" sz="1100" kern="0" baseline="0" dirty="0" smtClean="0">
                <a:solidFill>
                  <a:schemeClr val="tx1"/>
                </a:solidFill>
                <a:latin typeface="" pitchFamily="34" charset="0"/>
                <a:ea typeface="方正兰亭黑简体" panose="02000000000000000000" pitchFamily="2" charset="-122"/>
                <a:cs typeface="+mn-cs"/>
              </a:rPr>
              <a:t>Cluster</a:t>
            </a:r>
            <a:r>
              <a:rPr lang="zh-CN" altLang="en-US" sz="1100" kern="0" baseline="0" dirty="0" smtClean="0">
                <a:solidFill>
                  <a:schemeClr val="tx1"/>
                </a:solidFill>
                <a:latin typeface="" pitchFamily="34" charset="0"/>
                <a:ea typeface="方正兰亭黑简体" panose="02000000000000000000" pitchFamily="2" charset="-122"/>
                <a:cs typeface="+mn-cs"/>
              </a:rPr>
              <a:t>：代表一个集群，集群中有多个节点，其中有一个为主节点，这个主节点是可以通过选举产生的，主从节点是对于集群内部来说的。</a:t>
            </a:r>
            <a:endParaRPr lang="en-US" altLang="zh-CN" sz="1100" kern="0" baseline="0" dirty="0" smtClean="0">
              <a:solidFill>
                <a:schemeClr val="tx1"/>
              </a:solidFill>
              <a:latin typeface="" pitchFamily="34" charset="0"/>
              <a:ea typeface="方正兰亭黑简体" panose="02000000000000000000" pitchFamily="2" charset="-122"/>
              <a:cs typeface="+mn-cs"/>
            </a:endParaRPr>
          </a:p>
          <a:p>
            <a:pPr marL="179705" indent="-179705">
              <a:buFont typeface="Wingdings" panose="05000000000000000000" pitchFamily="2" charset="2"/>
              <a:buChar char="l"/>
            </a:pPr>
            <a:r>
              <a:rPr lang="en-US" altLang="zh-CN" sz="1100" kern="0" baseline="0" dirty="0" err="1" smtClean="0">
                <a:solidFill>
                  <a:schemeClr val="tx1"/>
                </a:solidFill>
                <a:latin typeface="" pitchFamily="34" charset="0"/>
                <a:ea typeface="方正兰亭黑简体" panose="02000000000000000000" pitchFamily="2" charset="-122"/>
                <a:cs typeface="+mn-cs"/>
              </a:rPr>
              <a:t>EsNode</a:t>
            </a:r>
            <a:r>
              <a:rPr lang="zh-CN" altLang="en-US" sz="1100" kern="0" baseline="0" dirty="0" smtClean="0">
                <a:solidFill>
                  <a:schemeClr val="tx1"/>
                </a:solidFill>
                <a:latin typeface="" pitchFamily="34" charset="0"/>
                <a:ea typeface="方正兰亭黑简体" panose="02000000000000000000" pitchFamily="2" charset="-122"/>
                <a:cs typeface="+mn-cs"/>
              </a:rPr>
              <a:t>：</a:t>
            </a:r>
            <a:r>
              <a:rPr lang="en-US" altLang="zh-CN" sz="1100" kern="0" baseline="0" dirty="0" err="1" smtClean="0">
                <a:solidFill>
                  <a:schemeClr val="tx1"/>
                </a:solidFill>
                <a:latin typeface="" pitchFamily="34" charset="0"/>
                <a:ea typeface="方正兰亭黑简体" panose="02000000000000000000" pitchFamily="2" charset="-122"/>
                <a:cs typeface="+mn-cs"/>
              </a:rPr>
              <a:t>ElasticSearch</a:t>
            </a:r>
            <a:r>
              <a:rPr lang="zh-CN" altLang="en-US" sz="1100" kern="0" baseline="0" dirty="0" smtClean="0">
                <a:solidFill>
                  <a:schemeClr val="tx1"/>
                </a:solidFill>
                <a:latin typeface="" pitchFamily="34" charset="0"/>
                <a:ea typeface="方正兰亭黑简体" panose="02000000000000000000" pitchFamily="2" charset="-122"/>
                <a:cs typeface="+mn-cs"/>
              </a:rPr>
              <a:t>节点，一个节点就是一个</a:t>
            </a:r>
            <a:r>
              <a:rPr lang="en-US" altLang="zh-CN" sz="1100" kern="0" baseline="0" dirty="0" err="1" smtClean="0">
                <a:solidFill>
                  <a:schemeClr val="tx1"/>
                </a:solidFill>
                <a:latin typeface="" pitchFamily="34" charset="0"/>
                <a:ea typeface="方正兰亭黑简体" panose="02000000000000000000" pitchFamily="2" charset="-122"/>
                <a:cs typeface="+mn-cs"/>
              </a:rPr>
              <a:t>ElasticSearch</a:t>
            </a:r>
            <a:r>
              <a:rPr lang="zh-CN" altLang="en-US" sz="1100" kern="0" baseline="0" dirty="0" smtClean="0">
                <a:solidFill>
                  <a:schemeClr val="tx1"/>
                </a:solidFill>
                <a:latin typeface="" pitchFamily="34" charset="0"/>
                <a:ea typeface="方正兰亭黑简体" panose="02000000000000000000" pitchFamily="2" charset="-122"/>
                <a:cs typeface="+mn-cs"/>
              </a:rPr>
              <a:t>实例。	</a:t>
            </a:r>
            <a:endParaRPr lang="zh-CN" altLang="en-US" sz="1100" kern="0" baseline="0" dirty="0" smtClean="0">
              <a:solidFill>
                <a:schemeClr val="tx1"/>
              </a:solidFill>
              <a:latin typeface="" pitchFamily="34" charset="0"/>
              <a:ea typeface="方正兰亭黑简体" panose="02000000000000000000" pitchFamily="2" charset="-122"/>
              <a:cs typeface="+mn-cs"/>
            </a:endParaRPr>
          </a:p>
          <a:p>
            <a:pPr marL="179705" indent="-179705">
              <a:buFont typeface="Wingdings" panose="05000000000000000000" pitchFamily="2" charset="2"/>
              <a:buChar char="l"/>
            </a:pPr>
            <a:r>
              <a:rPr lang="en-US" altLang="zh-CN" sz="1100" kern="0" baseline="0" dirty="0" err="1" smtClean="0">
                <a:solidFill>
                  <a:schemeClr val="tx1"/>
                </a:solidFill>
                <a:latin typeface="" pitchFamily="34" charset="0"/>
                <a:ea typeface="方正兰亭黑简体" panose="02000000000000000000" pitchFamily="2" charset="-122"/>
                <a:cs typeface="+mn-cs"/>
              </a:rPr>
              <a:t>EsMaster</a:t>
            </a:r>
            <a:r>
              <a:rPr lang="zh-CN" altLang="en-US" sz="1100" kern="0" baseline="0" dirty="0" smtClean="0">
                <a:solidFill>
                  <a:schemeClr val="tx1"/>
                </a:solidFill>
                <a:latin typeface="" pitchFamily="34" charset="0"/>
                <a:ea typeface="方正兰亭黑简体" panose="02000000000000000000" pitchFamily="2" charset="-122"/>
                <a:cs typeface="+mn-cs"/>
              </a:rPr>
              <a:t>：主节点，可以临时管理集群级别的一些变更，例如新建或删除索引、增加或移除节点等。主节点不参与文档级别的变更或搜索，在流量增长时，该主节在流量增长时，该主节点不会成为集群的瓶颈。	</a:t>
            </a:r>
            <a:endParaRPr lang="zh-CN" altLang="en-US" sz="1100" kern="0" baseline="0" dirty="0" smtClean="0">
              <a:solidFill>
                <a:schemeClr val="tx1"/>
              </a:solidFill>
              <a:latin typeface="" pitchFamily="34" charset="0"/>
              <a:ea typeface="方正兰亭黑简体" panose="02000000000000000000" pitchFamily="2" charset="-122"/>
              <a:cs typeface="+mn-cs"/>
            </a:endParaRPr>
          </a:p>
          <a:p>
            <a:pPr marL="179705" indent="-179705">
              <a:buFont typeface="Wingdings" panose="05000000000000000000" pitchFamily="2" charset="2"/>
              <a:buChar char="l"/>
            </a:pPr>
            <a:r>
              <a:rPr lang="en-US" altLang="zh-CN" sz="1100" kern="0" baseline="0" dirty="0" smtClean="0">
                <a:solidFill>
                  <a:schemeClr val="tx1"/>
                </a:solidFill>
                <a:latin typeface="" pitchFamily="34" charset="0"/>
                <a:ea typeface="方正兰亭黑简体" panose="02000000000000000000" pitchFamily="2" charset="-122"/>
                <a:cs typeface="+mn-cs"/>
              </a:rPr>
              <a:t>shards</a:t>
            </a:r>
            <a:r>
              <a:rPr lang="zh-CN" altLang="en-US" sz="1100" kern="0" baseline="0" dirty="0" smtClean="0">
                <a:solidFill>
                  <a:schemeClr val="tx1"/>
                </a:solidFill>
                <a:latin typeface="" pitchFamily="34" charset="0"/>
                <a:ea typeface="方正兰亭黑简体" panose="02000000000000000000" pitchFamily="2" charset="-122"/>
                <a:cs typeface="+mn-cs"/>
              </a:rPr>
              <a:t>：代表索引分片，</a:t>
            </a:r>
            <a:r>
              <a:rPr lang="en-US" altLang="zh-CN" sz="1100" kern="0" baseline="0" dirty="0" err="1" smtClean="0">
                <a:solidFill>
                  <a:schemeClr val="tx1"/>
                </a:solidFill>
                <a:latin typeface="" pitchFamily="34" charset="0"/>
                <a:ea typeface="方正兰亭黑简体" panose="02000000000000000000" pitchFamily="2" charset="-122"/>
                <a:cs typeface="+mn-cs"/>
              </a:rPr>
              <a:t>ElasticSearch</a:t>
            </a:r>
            <a:r>
              <a:rPr lang="zh-CN" altLang="en-US" sz="1100" kern="0" baseline="0" dirty="0" smtClean="0">
                <a:solidFill>
                  <a:schemeClr val="tx1"/>
                </a:solidFill>
                <a:latin typeface="" pitchFamily="34" charset="0"/>
                <a:ea typeface="方正兰亭黑简体" panose="02000000000000000000" pitchFamily="2" charset="-122"/>
                <a:cs typeface="+mn-cs"/>
              </a:rPr>
              <a:t>可以把一个完整的索引分成多个分片，这样的好处是可以把一个大的索引拆分成多个，分布到不同的节点上。</a:t>
            </a:r>
            <a:endParaRPr lang="en-US" altLang="zh-CN" sz="1100" kern="0" baseline="0" dirty="0" smtClean="0">
              <a:solidFill>
                <a:schemeClr val="tx1"/>
              </a:solidFill>
              <a:latin typeface="" pitchFamily="34" charset="0"/>
              <a:ea typeface="方正兰亭黑简体" panose="02000000000000000000" pitchFamily="2" charset="-122"/>
              <a:cs typeface="+mn-cs"/>
            </a:endParaRPr>
          </a:p>
          <a:p>
            <a:pPr marL="179705" marR="0" lvl="0" indent="-179705" algn="l" defTabSz="914400" rtl="0" eaLnBrk="1" fontAlgn="base" latinLnBrk="0" hangingPunct="1">
              <a:lnSpc>
                <a:spcPct val="125000"/>
              </a:lnSpc>
              <a:spcBef>
                <a:spcPct val="0"/>
              </a:spcBef>
              <a:spcAft>
                <a:spcPts val="600"/>
              </a:spcAft>
              <a:buClrTx/>
              <a:buSzPct val="60000"/>
              <a:buFont typeface="Wingdings" panose="05000000000000000000" pitchFamily="2" charset="2"/>
              <a:buChar char="l"/>
              <a:defRPr/>
            </a:pPr>
            <a:r>
              <a:rPr lang="en-US" altLang="zh-CN" sz="1100" kern="0" baseline="0" dirty="0" smtClean="0">
                <a:solidFill>
                  <a:schemeClr val="tx1"/>
                </a:solidFill>
                <a:latin typeface="" pitchFamily="34" charset="0"/>
                <a:ea typeface="方正兰亭黑简体" panose="02000000000000000000" pitchFamily="2" charset="-122"/>
                <a:cs typeface="+mn-cs"/>
              </a:rPr>
              <a:t>replicas</a:t>
            </a:r>
            <a:r>
              <a:rPr lang="zh-CN" altLang="en-US" sz="1100" kern="0" baseline="0" dirty="0" smtClean="0">
                <a:solidFill>
                  <a:schemeClr val="tx1"/>
                </a:solidFill>
                <a:latin typeface="" pitchFamily="34" charset="0"/>
                <a:ea typeface="方正兰亭黑简体" panose="02000000000000000000" pitchFamily="2" charset="-122"/>
                <a:cs typeface="+mn-cs"/>
              </a:rPr>
              <a:t>：代表索引副本，</a:t>
            </a:r>
            <a:r>
              <a:rPr lang="en-US" altLang="zh-CN" sz="1100" kern="0" baseline="0" dirty="0" err="1" smtClean="0">
                <a:solidFill>
                  <a:schemeClr val="tx1"/>
                </a:solidFill>
                <a:latin typeface="" pitchFamily="34" charset="0"/>
                <a:ea typeface="方正兰亭黑简体" panose="02000000000000000000" pitchFamily="2" charset="-122"/>
                <a:cs typeface="+mn-cs"/>
              </a:rPr>
              <a:t>ElasticSearch</a:t>
            </a:r>
            <a:r>
              <a:rPr lang="zh-CN" altLang="en-US" sz="1100" kern="0" baseline="0" dirty="0" smtClean="0">
                <a:solidFill>
                  <a:schemeClr val="tx1"/>
                </a:solidFill>
                <a:latin typeface="" pitchFamily="34" charset="0"/>
                <a:ea typeface="方正兰亭黑简体" panose="02000000000000000000" pitchFamily="2" charset="-122"/>
                <a:cs typeface="+mn-cs"/>
              </a:rPr>
              <a:t>可以设置多个索引的副本，副本的作用一是提高系统的容错性，当某个节点某个分片损坏或丢失时可以从副本中恢复。</a:t>
            </a:r>
            <a:r>
              <a:rPr lang="zh-CN" altLang="en-US" sz="1100" b="0" i="0" u="none" strike="noStrike" kern="1200" baseline="0" dirty="0" smtClean="0">
                <a:solidFill>
                  <a:schemeClr val="tx1"/>
                </a:solidFill>
                <a:latin typeface="" pitchFamily="34" charset="0"/>
                <a:ea typeface="方正兰亭黑简体" panose="02000000000000000000" pitchFamily="2" charset="-122"/>
                <a:cs typeface="+mn-cs"/>
              </a:rPr>
              <a:t>二是提高</a:t>
            </a:r>
            <a:r>
              <a:rPr lang="en-US" altLang="zh-CN" sz="1100" b="0" i="0" u="none" strike="noStrike" kern="1200" baseline="0" dirty="0" err="1" smtClean="0">
                <a:solidFill>
                  <a:schemeClr val="tx1"/>
                </a:solidFill>
                <a:latin typeface="" pitchFamily="34" charset="0"/>
                <a:ea typeface="方正兰亭黑简体" panose="02000000000000000000" pitchFamily="2" charset="-122"/>
                <a:cs typeface="+mn-cs"/>
              </a:rPr>
              <a:t>Elasticsearch</a:t>
            </a:r>
            <a:r>
              <a:rPr lang="zh-CN" altLang="en-US" sz="1100" b="0" i="0" u="none" strike="noStrike" kern="1200" baseline="0" dirty="0" smtClean="0">
                <a:solidFill>
                  <a:schemeClr val="tx1"/>
                </a:solidFill>
                <a:latin typeface="" pitchFamily="34" charset="0"/>
                <a:ea typeface="方正兰亭黑简体" panose="02000000000000000000" pitchFamily="2" charset="-122"/>
                <a:cs typeface="+mn-cs"/>
              </a:rPr>
              <a:t>的查询效率，</a:t>
            </a:r>
            <a:r>
              <a:rPr lang="en-US" altLang="zh-CN" sz="1100" b="0" i="0" u="none" strike="noStrike" kern="1200" baseline="0" dirty="0" err="1" smtClean="0">
                <a:solidFill>
                  <a:schemeClr val="tx1"/>
                </a:solidFill>
                <a:latin typeface="" pitchFamily="34" charset="0"/>
                <a:ea typeface="方正兰亭黑简体" panose="02000000000000000000" pitchFamily="2" charset="-122"/>
                <a:cs typeface="+mn-cs"/>
              </a:rPr>
              <a:t>Elasticsearch</a:t>
            </a:r>
            <a:r>
              <a:rPr lang="zh-CN" altLang="en-US" sz="1100" b="0" i="0" u="none" strike="noStrike" kern="1200" baseline="0" dirty="0" smtClean="0">
                <a:solidFill>
                  <a:schemeClr val="tx1"/>
                </a:solidFill>
                <a:latin typeface="" pitchFamily="34" charset="0"/>
                <a:ea typeface="方正兰亭黑简体" panose="02000000000000000000" pitchFamily="2" charset="-122"/>
                <a:cs typeface="+mn-cs"/>
              </a:rPr>
              <a:t>会自动对搜索请求进行负载均衡。</a:t>
            </a:r>
            <a:endParaRPr lang="en-US" altLang="zh-CN" sz="1100" b="0" i="0" u="none" strike="noStrike" kern="1200" baseline="0" dirty="0" smtClean="0">
              <a:solidFill>
                <a:schemeClr val="tx1"/>
              </a:solidFill>
              <a:latin typeface="" pitchFamily="34" charset="0"/>
              <a:ea typeface="方正兰亭黑简体" panose="02000000000000000000" pitchFamily="2" charset="-122"/>
              <a:cs typeface="+mn-cs"/>
            </a:endParaRPr>
          </a:p>
          <a:p>
            <a:pPr marL="179705" marR="0" lvl="0" indent="-179705" algn="l" defTabSz="914400" rtl="0" eaLnBrk="1" fontAlgn="base" latinLnBrk="0" hangingPunct="1">
              <a:lnSpc>
                <a:spcPct val="125000"/>
              </a:lnSpc>
              <a:spcBef>
                <a:spcPct val="0"/>
              </a:spcBef>
              <a:spcAft>
                <a:spcPts val="600"/>
              </a:spcAft>
              <a:buClrTx/>
              <a:buSzPct val="60000"/>
              <a:buFont typeface="Wingdings" panose="05000000000000000000" pitchFamily="2" charset="2"/>
              <a:buChar char="l"/>
              <a:defRPr/>
            </a:pPr>
            <a:r>
              <a:rPr lang="en-US" altLang="zh-CN" baseline="0" dirty="0" smtClean="0">
                <a:latin typeface="" pitchFamily="34" charset="0"/>
              </a:rPr>
              <a:t>recovery</a:t>
            </a:r>
            <a:r>
              <a:rPr lang="en-US" altLang="zh-CN" baseline="0" dirty="0">
                <a:latin typeface="" pitchFamily="34" charset="0"/>
              </a:rPr>
              <a:t>: </a:t>
            </a:r>
            <a:r>
              <a:rPr lang="zh-CN" altLang="en-US" baseline="0" dirty="0">
                <a:latin typeface="" pitchFamily="34" charset="0"/>
              </a:rPr>
              <a:t>代表数据恢复或叫数据重新分布，</a:t>
            </a:r>
            <a:r>
              <a:rPr lang="en-US" altLang="zh-CN" baseline="0" dirty="0" err="1">
                <a:latin typeface="" pitchFamily="34" charset="0"/>
              </a:rPr>
              <a:t>Elasticsearch</a:t>
            </a:r>
            <a:r>
              <a:rPr lang="zh-CN" altLang="en-US" baseline="0" dirty="0">
                <a:latin typeface="" pitchFamily="34" charset="0"/>
              </a:rPr>
              <a:t>在有节点加入或退出时会根据机器的负载对索引分片进行重新分配，挂掉的节点重新启动时也会进行数据恢复。</a:t>
            </a:r>
            <a:endParaRPr lang="zh-CN" altLang="en-US" sz="1100" b="0" i="0" u="none" strike="noStrike" kern="1200" baseline="0" dirty="0" smtClean="0">
              <a:solidFill>
                <a:schemeClr val="tx1"/>
              </a:solidFill>
              <a:latin typeface="" pitchFamily="34" charset="0"/>
              <a:ea typeface="微软雅黑" panose="020B0503020204020204" pitchFamily="34" charset="-122"/>
              <a:cs typeface="+mn-cs"/>
            </a:endParaRPr>
          </a:p>
          <a:p>
            <a:pPr marL="0" indent="0">
              <a:buNone/>
            </a:pPr>
            <a:r>
              <a:rPr lang="zh-CN" altLang="en-US" sz="1100" b="0" i="0" u="none" strike="noStrike" kern="1200" baseline="0" dirty="0" smtClean="0">
                <a:solidFill>
                  <a:schemeClr val="tx1"/>
                </a:solidFill>
                <a:latin typeface="" pitchFamily="34" charset="0"/>
                <a:ea typeface="微软雅黑" panose="020B0503020204020204" pitchFamily="34" charset="-122"/>
                <a:cs typeface="+mn-cs"/>
              </a:rPr>
              <a:t>		</a:t>
            </a:r>
            <a:endParaRPr lang="zh-CN" altLang="en-US" sz="1100" b="0" i="0" u="none" strike="noStrike" kern="1200" baseline="0" dirty="0" smtClean="0">
              <a:solidFill>
                <a:schemeClr val="tx1"/>
              </a:solidFill>
              <a:latin typeface="" pitchFamily="34" charset="0"/>
              <a:ea typeface="微软雅黑" panose="020B0503020204020204" pitchFamily="34" charset="-122"/>
              <a:cs typeface="+mn-cs"/>
            </a:endParaRPr>
          </a:p>
          <a:p>
            <a:endParaRPr lang="zh-CN" altLang="en-US" sz="1100" b="0" i="0" u="none" strike="noStrike" kern="1200" baseline="0" dirty="0" smtClean="0">
              <a:solidFill>
                <a:schemeClr val="tx1"/>
              </a:solidFill>
              <a:latin typeface="" pitchFamily="34" charset="0"/>
              <a:ea typeface="微软雅黑" panose="020B0503020204020204" pitchFamily="34" charset="-122"/>
              <a:cs typeface="+mn-cs"/>
            </a:endParaRPr>
          </a:p>
          <a:p>
            <a:pPr marL="0" indent="0">
              <a:buNone/>
            </a:pPr>
            <a:endParaRPr lang="zh-CN" altLang="en-US" baseline="0" dirty="0" smtClean="0">
              <a:latin typeface="" pitchFamily="34" charset="0"/>
            </a:endParaRPr>
          </a:p>
          <a:p>
            <a:pPr marL="0" indent="0">
              <a:buNone/>
            </a:pPr>
            <a:endParaRPr lang="zh-CN" altLang="en-US" baseline="0" dirty="0">
              <a:latin typefac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0" indent="0">
              <a:buNone/>
            </a:pP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LRU</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Least recently used</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，最近最少使用）算法根据数据的历史访问记录来进行淘汰数据，其核心思想是“如果数据最近被访问过，那么将来被访问的几率也更高”；常见的实现是使用一个链表保存缓存数据。</a:t>
            </a:r>
            <a:endPar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endParaRPr>
          </a:p>
          <a:p>
            <a:r>
              <a:rPr lang="en-US" altLang="zh-CN" dirty="0" smtClean="0"/>
              <a:t>Query Cache</a:t>
            </a:r>
            <a:r>
              <a:rPr lang="zh-CN" altLang="en-US" dirty="0" smtClean="0"/>
              <a:t>：</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就是对一个查询中包含的过滤器执行结果进行缓存。常用的</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term</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terms</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range</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过滤器都会在满足某种条件后被缓存。</a:t>
            </a:r>
            <a:r>
              <a:rPr lang="zh-CN" altLang="en-US" dirty="0" smtClean="0"/>
              <a:t>主要用于缓存</a:t>
            </a:r>
            <a:r>
              <a:rPr lang="en-US" altLang="zh-CN" dirty="0" smtClean="0"/>
              <a:t>Filter</a:t>
            </a:r>
            <a:r>
              <a:rPr lang="zh-CN" altLang="en-US" dirty="0" smtClean="0"/>
              <a:t>中的</a:t>
            </a:r>
            <a:r>
              <a:rPr lang="en-US" altLang="zh-CN" dirty="0" smtClean="0"/>
              <a:t>Query</a:t>
            </a:r>
            <a:r>
              <a:rPr lang="zh-CN" altLang="en-US" dirty="0" smtClean="0"/>
              <a:t>结果，基于</a:t>
            </a:r>
            <a:r>
              <a:rPr lang="en-US" altLang="zh-CN" dirty="0" smtClean="0"/>
              <a:t>LRU</a:t>
            </a:r>
            <a:r>
              <a:rPr lang="zh-CN" altLang="en-US" dirty="0" smtClean="0"/>
              <a:t>策略，当缓存满了的情况下，会自动去除一个最近最少被使用的</a:t>
            </a:r>
            <a:r>
              <a:rPr lang="en-US" altLang="zh-CN" dirty="0" smtClean="0"/>
              <a:t>Query Cache</a:t>
            </a:r>
            <a:r>
              <a:rPr lang="zh-CN" altLang="en-US" dirty="0" smtClean="0"/>
              <a:t>。</a:t>
            </a:r>
            <a:endParaRPr lang="en-US" altLang="zh-CN" dirty="0" smtClean="0"/>
          </a:p>
          <a:p>
            <a:r>
              <a:rPr lang="en-US" altLang="zh-CN" dirty="0" err="1" smtClean="0"/>
              <a:t>Fielddata</a:t>
            </a:r>
            <a:r>
              <a:rPr lang="en-US" altLang="zh-CN" dirty="0" smtClean="0"/>
              <a:t> Cache</a:t>
            </a:r>
            <a:r>
              <a:rPr lang="zh-CN" altLang="en-US" dirty="0" smtClean="0"/>
              <a:t>：</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当我们第一次在一个分词的字段上执行聚合、排序或通过脚本访问的时候就会触发该字段</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Fielddata</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 Cache</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的加载，这种缓存是“</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segment”</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级别的，当有新的</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segment</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打开时旧的缓存不会重新加载，而是直接把新的</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segement</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对应的</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Fielddata</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 Cache</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加载到内存。加载</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Fielddata</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 Cache</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是一个非常昂贵的操作，一旦</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Fielddata</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被加载到内存，那么在该</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Fielddata</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 Cache</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对应的</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Segement</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生命周期范围内都会驻留在内存中。也就是说当段合并时会触发合并后更大段的</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Fielddata</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 Cache</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加载。</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Fielddata</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会消耗大部分的</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JVM</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堆内存，特别是当加载“高基数”的分词字段时（那些分词后存在大量不同词的字段），针对这种字段的聚合排序其实是非常没有意义的，我们更多的要去考虑是否能用</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not_analyzed</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代替（这样就可以使用</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doc_values</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实现聚合、排序）。默认开启的。</a:t>
            </a:r>
            <a:endPar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endParaRPr>
          </a:p>
          <a:p>
            <a:r>
              <a:rPr lang="en-US" altLang="zh-CN" dirty="0" smtClean="0"/>
              <a:t>Request Cache</a:t>
            </a:r>
            <a:r>
              <a:rPr lang="zh-CN" altLang="en-US" dirty="0" smtClean="0"/>
              <a:t>：</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目前只会缓存查询中参数</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size=0</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的请求，所以就不会缓存</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hits </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而是缓存 </a:t>
            </a:r>
            <a:r>
              <a:rPr lang="en-US" altLang="zh-CN" sz="1100" b="0" i="0" kern="1200" dirty="0" err="1" smtClean="0">
                <a:solidFill>
                  <a:schemeClr val="tx1"/>
                </a:solidFill>
                <a:effectLst/>
                <a:latin typeface="微软雅黑" panose="020B0503020204020204" pitchFamily="34" charset="-122"/>
                <a:ea typeface="微软雅黑" panose="020B0503020204020204" pitchFamily="34" charset="-122"/>
                <a:cs typeface="+mn-cs"/>
              </a:rPr>
              <a:t>hits.total</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aggregations</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和</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suggestions</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Request Cache</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是非常智能的，它能够保证和在近实时搜索中的非缓存查询结果一致。默认情况下</a:t>
            </a:r>
            <a:r>
              <a:rPr lang="en-US" altLang="zh-CN" sz="1100" b="0" i="0" kern="1200" dirty="0" smtClean="0">
                <a:solidFill>
                  <a:schemeClr val="tx1"/>
                </a:solidFill>
                <a:effectLst/>
                <a:latin typeface="微软雅黑" panose="020B0503020204020204" pitchFamily="34" charset="-122"/>
                <a:ea typeface="微软雅黑" panose="020B0503020204020204" pitchFamily="34" charset="-122"/>
                <a:cs typeface="+mn-cs"/>
              </a:rPr>
              <a:t>Request Cache</a:t>
            </a:r>
            <a:r>
              <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rPr>
              <a:t>是关闭的，需要手动开启。</a:t>
            </a:r>
            <a:endParaRPr lang="zh-CN" altLang="en-US" sz="1100" b="0" i="0" kern="1200" dirty="0" smtClean="0">
              <a:solidFill>
                <a:schemeClr val="tx1"/>
              </a:solidFill>
              <a:effectLst/>
              <a:latin typeface="微软雅黑" panose="020B0503020204020204" pitchFamily="34" charset="-122"/>
              <a:ea typeface="微软雅黑" panose="020B0503020204020204" pitchFamily="34" charset="-122"/>
              <a:cs typeface="+mn-cs"/>
            </a:endParaRPr>
          </a:p>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zh-CN" altLang="en-US" dirty="0" smtClean="0"/>
              <a:t>传统的搜索方式（正排序索引）是从关键点出发，通过正排序索引进行搜索，就是从通过文档编号找关键词。</a:t>
            </a:r>
            <a:endParaRPr lang="en-US" altLang="zh-CN" dirty="0" smtClean="0"/>
          </a:p>
          <a:p>
            <a:r>
              <a:rPr lang="en-US" altLang="zh-CN" dirty="0" err="1" smtClean="0"/>
              <a:t>ElasticSearch</a:t>
            </a:r>
            <a:r>
              <a:rPr lang="zh-CN" altLang="en-US" dirty="0" smtClean="0"/>
              <a:t>（</a:t>
            </a:r>
            <a:r>
              <a:rPr lang="en-US" altLang="zh-CN" dirty="0" err="1" smtClean="0"/>
              <a:t>Lucene</a:t>
            </a:r>
            <a:r>
              <a:rPr lang="zh-CN" altLang="en-US" dirty="0" smtClean="0"/>
              <a:t>）的搜索采用了倒排序索引的方式，而在全文搜索中</a:t>
            </a:r>
            <a:r>
              <a:rPr lang="en-US" altLang="zh-CN" dirty="0" smtClean="0"/>
              <a:t>Value</a:t>
            </a:r>
            <a:r>
              <a:rPr lang="zh-CN" altLang="en-US" dirty="0" smtClean="0"/>
              <a:t>就是我们要搜索的关键词，存放所有关键词的地方叫词典</a:t>
            </a:r>
            <a:endParaRPr lang="en-US" altLang="zh-CN" dirty="0" smtClean="0"/>
          </a:p>
          <a:p>
            <a:r>
              <a:rPr lang="en-US" altLang="zh-CN" dirty="0" smtClean="0"/>
              <a:t>Key</a:t>
            </a:r>
            <a:r>
              <a:rPr lang="zh-CN" altLang="en-US" dirty="0" smtClean="0"/>
              <a:t>是</a:t>
            </a:r>
            <a:r>
              <a:rPr lang="zh-CN" altLang="en-US" dirty="0"/>
              <a:t>文档标号列表（通过文档标号列表我们可以找到出现过要搜索关键词</a:t>
            </a:r>
            <a:r>
              <a:rPr lang="en-US" altLang="zh-CN" dirty="0" smtClean="0"/>
              <a:t>--Value</a:t>
            </a:r>
            <a:r>
              <a:rPr lang="zh-CN" altLang="en-US" dirty="0" smtClean="0"/>
              <a:t>的</a:t>
            </a:r>
            <a:r>
              <a:rPr lang="zh-CN" altLang="en-US" dirty="0"/>
              <a:t>文档），具体如下面的图所示：通过倒排索引进行搜索，就是通过关键词查询对应的文档编号，再通过文档编号找文档，类似于查字典，或通过查书目录查指定页码书的内容。</a:t>
            </a:r>
            <a:endParaRPr lang="zh-CN" altLang="en-US" dirty="0"/>
          </a:p>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r>
              <a:rPr lang="zh-CN" altLang="en-US" sz="1100" b="0" i="0" kern="1200" baseline="0" dirty="0" smtClean="0">
                <a:solidFill>
                  <a:schemeClr val="tx1"/>
                </a:solidFill>
                <a:effectLst/>
                <a:latin typeface="" pitchFamily="34" charset="0"/>
                <a:ea typeface="方正兰亭黑简体" panose="02000000000000000000" pitchFamily="2" charset="-122"/>
                <a:cs typeface="+mn-cs"/>
              </a:rPr>
              <a:t>一个查询后再加上 “</a:t>
            </a:r>
            <a:r>
              <a:rPr lang="en-US" altLang="zh-CN" sz="1100" b="0" i="0" kern="1200" baseline="0" dirty="0" smtClean="0">
                <a:solidFill>
                  <a:schemeClr val="tx1"/>
                </a:solidFill>
                <a:effectLst/>
                <a:latin typeface="" pitchFamily="34" charset="0"/>
                <a:ea typeface="方正兰亭黑简体" panose="02000000000000000000" pitchFamily="2" charset="-122"/>
                <a:cs typeface="+mn-cs"/>
              </a:rPr>
              <a:t>?pretty</a:t>
            </a:r>
            <a:r>
              <a:rPr lang="zh-CN" altLang="en-US" sz="1100" b="0" i="0" kern="1200" baseline="0" dirty="0" smtClean="0">
                <a:solidFill>
                  <a:schemeClr val="tx1"/>
                </a:solidFill>
                <a:effectLst/>
                <a:latin typeface="" pitchFamily="34" charset="0"/>
                <a:ea typeface="方正兰亭黑简体" panose="02000000000000000000" pitchFamily="2" charset="-122"/>
                <a:cs typeface="+mn-cs"/>
              </a:rPr>
              <a:t>“</a:t>
            </a:r>
            <a:r>
              <a:rPr lang="en-US" altLang="zh-CN" sz="1100" b="0" i="0" kern="1200" baseline="0" dirty="0" smtClean="0">
                <a:solidFill>
                  <a:schemeClr val="tx1"/>
                </a:solidFill>
                <a:effectLst/>
                <a:latin typeface="" pitchFamily="34" charset="0"/>
                <a:ea typeface="方正兰亭黑简体" panose="02000000000000000000" pitchFamily="2" charset="-122"/>
                <a:cs typeface="+mn-cs"/>
              </a:rPr>
              <a:t> </a:t>
            </a:r>
            <a:r>
              <a:rPr lang="zh-CN" altLang="en-US" sz="1100" b="0" i="0" kern="1200" baseline="0" dirty="0" smtClean="0">
                <a:solidFill>
                  <a:schemeClr val="tx1"/>
                </a:solidFill>
                <a:effectLst/>
                <a:latin typeface="" pitchFamily="34" charset="0"/>
                <a:ea typeface="方正兰亭黑简体" panose="02000000000000000000" pitchFamily="2" charset="-122"/>
                <a:cs typeface="+mn-cs"/>
              </a:rPr>
              <a:t>就可以生成 更加美观 的</a:t>
            </a:r>
            <a:r>
              <a:rPr lang="en-US" altLang="zh-CN" sz="1100" b="0" i="0" kern="1200" baseline="0" dirty="0" smtClean="0">
                <a:solidFill>
                  <a:schemeClr val="tx1"/>
                </a:solidFill>
                <a:effectLst/>
                <a:latin typeface="" pitchFamily="34" charset="0"/>
                <a:ea typeface="方正兰亭黑简体" panose="02000000000000000000" pitchFamily="2" charset="-122"/>
                <a:cs typeface="+mn-cs"/>
              </a:rPr>
              <a:t>JSON</a:t>
            </a:r>
            <a:r>
              <a:rPr lang="zh-CN" altLang="en-US" sz="1100" b="0" i="0" kern="1200" baseline="0" dirty="0" smtClean="0">
                <a:solidFill>
                  <a:schemeClr val="tx1"/>
                </a:solidFill>
                <a:effectLst/>
                <a:latin typeface="" pitchFamily="34" charset="0"/>
                <a:ea typeface="方正兰亭黑简体" panose="02000000000000000000" pitchFamily="2" charset="-122"/>
                <a:cs typeface="+mn-cs"/>
              </a:rPr>
              <a:t>反馈，以增强可读性。</a:t>
            </a:r>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smtClean="0"/>
              <a:t>参考答案：</a:t>
            </a:r>
            <a:endParaRPr lang="en-US" altLang="zh-CN" dirty="0" smtClean="0"/>
          </a:p>
          <a:p>
            <a:pPr marL="360045" lvl="1" indent="0">
              <a:buNone/>
            </a:pPr>
            <a:r>
              <a:rPr lang="en-US" altLang="zh-CN" dirty="0" smtClean="0"/>
              <a:t>1.Document</a:t>
            </a:r>
            <a:endParaRPr lang="en-US" altLang="zh-CN" dirty="0" smtClean="0"/>
          </a:p>
          <a:p>
            <a:pPr marL="360680" lvl="1" indent="0">
              <a:buNone/>
            </a:pPr>
            <a:endParaRPr lang="en-US" altLang="zh-CN" dirty="0" smtClean="0"/>
          </a:p>
          <a:p>
            <a:pPr lvl="1"/>
            <a:endParaRPr lang="zh-CN" altLang="en-US" dirty="0"/>
          </a:p>
        </p:txBody>
      </p:sp>
      <p:sp>
        <p:nvSpPr>
          <p:cNvPr id="4" name="幻灯片图像占位符 3"/>
          <p:cNvSpPr>
            <a:spLocks noGrp="1" noRot="1" noChangeAspect="1"/>
          </p:cNvSpPr>
          <p:nvPr>
            <p:ph type="sldImg"/>
          </p:nvPr>
        </p:nvSpPr>
        <p:spPr>
          <a:xfrm>
            <a:off x="584200" y="765175"/>
            <a:ext cx="5930900" cy="3336925"/>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D</a:t>
            </a:r>
            <a:endParaRPr lang="en-US" altLang="zh-CN" dirty="0" smtClean="0"/>
          </a:p>
          <a:p>
            <a:pPr marL="360680" lvl="1" indent="0">
              <a:buNone/>
            </a:pPr>
            <a:endParaRPr lang="en-US" altLang="zh-CN" dirty="0" smtClean="0"/>
          </a:p>
          <a:p>
            <a:pPr lvl="1"/>
            <a:endParaRPr lang="zh-CN" altLang="en-US" dirty="0"/>
          </a:p>
        </p:txBody>
      </p:sp>
      <p:sp>
        <p:nvSpPr>
          <p:cNvPr id="4" name="幻灯片图像占位符 3"/>
          <p:cNvSpPr>
            <a:spLocks noGrp="1" noRot="1" noChangeAspect="1"/>
          </p:cNvSpPr>
          <p:nvPr>
            <p:ph type="sldImg"/>
          </p:nvPr>
        </p:nvSpPr>
        <p:spPr>
          <a:xfrm>
            <a:off x="584200" y="765175"/>
            <a:ext cx="5930900" cy="3336925"/>
          </a:xfr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en-US" altLang="zh-CN" sz="1100" b="0" i="0" u="none" strike="noStrike" kern="1200" baseline="0" dirty="0" err="1" smtClean="0">
                <a:solidFill>
                  <a:schemeClr val="tx1"/>
                </a:solidFill>
                <a:latin typeface="" pitchFamily="34" charset="0"/>
                <a:ea typeface="方正兰亭纤黑简体" panose="02000000000000000000" pitchFamily="2" charset="-122"/>
                <a:cs typeface="+mn-cs"/>
              </a:rPr>
              <a:t>ElasticSearch</a:t>
            </a:r>
            <a:r>
              <a:rPr lang="zh-CN" altLang="en-US" sz="1100" b="0" i="0" u="none" strike="noStrike" kern="1200" baseline="0" dirty="0" smtClean="0">
                <a:solidFill>
                  <a:schemeClr val="tx1"/>
                </a:solidFill>
                <a:latin typeface="" pitchFamily="34" charset="0"/>
                <a:ea typeface="方正兰亭纤黑简体" panose="02000000000000000000" pitchFamily="2" charset="-122"/>
                <a:cs typeface="+mn-cs"/>
              </a:rPr>
              <a:t>对</a:t>
            </a:r>
            <a:r>
              <a:rPr lang="en-US" altLang="zh-CN" sz="1100" b="0" i="0" u="none" strike="noStrike" kern="1200" baseline="0" dirty="0" err="1" smtClean="0">
                <a:solidFill>
                  <a:schemeClr val="tx1"/>
                </a:solidFill>
                <a:latin typeface="" pitchFamily="34" charset="0"/>
                <a:ea typeface="方正兰亭纤黑简体" panose="02000000000000000000" pitchFamily="2" charset="-122"/>
                <a:cs typeface="+mn-cs"/>
              </a:rPr>
              <a:t>Lucene</a:t>
            </a:r>
            <a:r>
              <a:rPr lang="en-US" altLang="zh-CN" sz="1100" b="0" i="0" u="none" strike="noStrike" kern="1200" baseline="0" dirty="0" smtClean="0">
                <a:solidFill>
                  <a:schemeClr val="tx1"/>
                </a:solidFill>
                <a:latin typeface="" pitchFamily="34" charset="0"/>
                <a:ea typeface="方正兰亭纤黑简体" panose="02000000000000000000" pitchFamily="2" charset="-122"/>
                <a:cs typeface="+mn-cs"/>
              </a:rPr>
              <a:t> </a:t>
            </a:r>
            <a:r>
              <a:rPr lang="zh-CN" altLang="en-US" sz="1100" b="0" i="0" u="none" strike="noStrike" kern="1200" baseline="0" dirty="0" smtClean="0">
                <a:solidFill>
                  <a:schemeClr val="tx1"/>
                </a:solidFill>
                <a:latin typeface="" pitchFamily="34" charset="0"/>
                <a:ea typeface="方正兰亭纤黑简体" panose="02000000000000000000" pitchFamily="2" charset="-122"/>
                <a:cs typeface="+mn-cs"/>
              </a:rPr>
              <a:t>进行了扩展，提供了比</a:t>
            </a:r>
            <a:r>
              <a:rPr lang="en-US" altLang="zh-CN" sz="1100" b="0" i="0" u="none" strike="noStrike" kern="1200" baseline="0" dirty="0" err="1" smtClean="0">
                <a:solidFill>
                  <a:schemeClr val="tx1"/>
                </a:solidFill>
                <a:latin typeface="" pitchFamily="34" charset="0"/>
                <a:ea typeface="方正兰亭纤黑简体" panose="02000000000000000000" pitchFamily="2" charset="-122"/>
                <a:cs typeface="+mn-cs"/>
              </a:rPr>
              <a:t>Lucene</a:t>
            </a:r>
            <a:r>
              <a:rPr lang="zh-CN" altLang="en-US" sz="1100" b="0" i="0" u="none" strike="noStrike" kern="1200" baseline="0" dirty="0" smtClean="0">
                <a:solidFill>
                  <a:schemeClr val="tx1"/>
                </a:solidFill>
                <a:latin typeface="" pitchFamily="34" charset="0"/>
                <a:ea typeface="方正兰亭纤黑简体" panose="02000000000000000000" pitchFamily="2" charset="-122"/>
                <a:cs typeface="+mn-cs"/>
              </a:rPr>
              <a:t>更为丰富的查询语言，同时实现了可配置、可扩展，并对查询性能进行了优化，还提供了一个完善的功能管理界面。</a:t>
            </a:r>
            <a:endParaRPr lang="zh-CN" altLang="en-US" sz="1100" b="0" i="0" u="none" strike="noStrike" kern="1200" baseline="0" dirty="0" smtClean="0">
              <a:solidFill>
                <a:schemeClr val="tx1"/>
              </a:solidFill>
              <a:latin typeface="" pitchFamily="34" charset="0"/>
              <a:ea typeface="方正兰亭纤黑简体" panose="02000000000000000000" pitchFamily="2" charset="-122"/>
              <a:cs typeface="+mn-cs"/>
            </a:endParaRPr>
          </a:p>
          <a:p>
            <a:r>
              <a:rPr lang="zh-CN" altLang="en-US" sz="1100" b="0" i="0" u="none" strike="noStrike" kern="1200" baseline="0" dirty="0" smtClean="0">
                <a:solidFill>
                  <a:schemeClr val="tx1"/>
                </a:solidFill>
                <a:latin typeface="" pitchFamily="34" charset="0"/>
                <a:ea typeface="方正兰亭纤黑简体" panose="02000000000000000000" pitchFamily="2" charset="-122"/>
                <a:cs typeface="+mn-cs"/>
              </a:rPr>
              <a:t>原型环境和生产环境可无缝切换；无论</a:t>
            </a:r>
            <a:r>
              <a:rPr lang="en-US" altLang="zh-CN" sz="1100" b="0" i="0" u="none" strike="noStrike" kern="1200" baseline="0" dirty="0" err="1" smtClean="0">
                <a:solidFill>
                  <a:schemeClr val="tx1"/>
                </a:solidFill>
                <a:latin typeface="" pitchFamily="34" charset="0"/>
                <a:ea typeface="方正兰亭纤黑简体" panose="02000000000000000000" pitchFamily="2" charset="-122"/>
                <a:cs typeface="+mn-cs"/>
              </a:rPr>
              <a:t>ElasticSearch</a:t>
            </a:r>
            <a:r>
              <a:rPr lang="zh-CN" altLang="en-US" sz="1100" b="0" i="0" u="none" strike="noStrike" kern="1200" baseline="0" dirty="0" smtClean="0">
                <a:solidFill>
                  <a:schemeClr val="tx1"/>
                </a:solidFill>
                <a:latin typeface="" pitchFamily="34" charset="0"/>
                <a:ea typeface="方正兰亭纤黑简体" panose="02000000000000000000" pitchFamily="2" charset="-122"/>
                <a:cs typeface="+mn-cs"/>
              </a:rPr>
              <a:t>是在一个节点上运行，还是在一个包含</a:t>
            </a:r>
            <a:r>
              <a:rPr lang="en-US" altLang="zh-CN" sz="1100" b="0" i="0" u="none" strike="noStrike" kern="1200" baseline="0" dirty="0" smtClean="0">
                <a:solidFill>
                  <a:schemeClr val="tx1"/>
                </a:solidFill>
                <a:latin typeface="" pitchFamily="34" charset="0"/>
                <a:ea typeface="方正兰亭纤黑简体" panose="02000000000000000000" pitchFamily="2" charset="-122"/>
                <a:cs typeface="+mn-cs"/>
              </a:rPr>
              <a:t>300</a:t>
            </a:r>
            <a:r>
              <a:rPr lang="zh-CN" altLang="en-US" sz="1100" b="0" i="0" u="none" strike="noStrike" kern="1200" baseline="0" dirty="0" smtClean="0">
                <a:solidFill>
                  <a:schemeClr val="tx1"/>
                </a:solidFill>
                <a:latin typeface="" pitchFamily="34" charset="0"/>
                <a:ea typeface="方正兰亭纤黑简体" panose="02000000000000000000" pitchFamily="2" charset="-122"/>
                <a:cs typeface="+mn-cs"/>
              </a:rPr>
              <a:t>节点的集群上运行，都能够以相同的方式与</a:t>
            </a:r>
            <a:r>
              <a:rPr lang="en-US" altLang="zh-CN" sz="1100" b="0" i="0" u="none" strike="noStrike" kern="1200" baseline="0" dirty="0" err="1" smtClean="0">
                <a:solidFill>
                  <a:schemeClr val="tx1"/>
                </a:solidFill>
                <a:latin typeface="" pitchFamily="34" charset="0"/>
                <a:ea typeface="方正兰亭纤黑简体" panose="02000000000000000000" pitchFamily="2" charset="-122"/>
                <a:cs typeface="+mn-cs"/>
              </a:rPr>
              <a:t>ElasticSearch</a:t>
            </a:r>
            <a:r>
              <a:rPr lang="zh-CN" altLang="en-US" sz="1100" b="0" i="0" u="none" strike="noStrike" kern="1200" baseline="0" dirty="0" smtClean="0">
                <a:solidFill>
                  <a:schemeClr val="tx1"/>
                </a:solidFill>
                <a:latin typeface="" pitchFamily="34" charset="0"/>
                <a:ea typeface="方正兰亭纤黑简体" panose="02000000000000000000" pitchFamily="2" charset="-122"/>
                <a:cs typeface="+mn-cs"/>
              </a:rPr>
              <a:t>进行通信。</a:t>
            </a:r>
            <a:endParaRPr lang="zh-CN" altLang="en-US" sz="1100" b="0" i="0" u="none" strike="noStrike" kern="1200" baseline="0" dirty="0" smtClean="0">
              <a:solidFill>
                <a:schemeClr val="tx1"/>
              </a:solidFill>
              <a:latin typeface="" pitchFamily="34" charset="0"/>
              <a:ea typeface="方正兰亭纤黑简体" panose="02000000000000000000" pitchFamily="2" charset="-122"/>
              <a:cs typeface="+mn-cs"/>
            </a:endParaRPr>
          </a:p>
          <a:p>
            <a:r>
              <a:rPr lang="zh-CN" altLang="en-US" sz="1100" b="0" i="0" u="none" strike="noStrike" kern="1200" baseline="0" dirty="0" smtClean="0">
                <a:solidFill>
                  <a:schemeClr val="tx1"/>
                </a:solidFill>
                <a:latin typeface="" pitchFamily="34" charset="0"/>
                <a:ea typeface="方正兰亭纤黑简体" panose="02000000000000000000" pitchFamily="2" charset="-122"/>
                <a:cs typeface="+mn-cs"/>
              </a:rPr>
              <a:t>它能够水平扩展，每秒钟可处理海量事件，同时能够自动管理索引和查询在集群中的分布方式，以实现极其流畅的操作。</a:t>
            </a:r>
            <a:endParaRPr lang="zh-CN" altLang="en-US" sz="1100" b="0" i="0" u="none" strike="noStrike" kern="1200" baseline="0" dirty="0" smtClean="0">
              <a:solidFill>
                <a:schemeClr val="tx1"/>
              </a:solidFill>
              <a:latin typeface="" pitchFamily="34" charset="0"/>
              <a:ea typeface="方正兰亭纤黑简体" panose="02000000000000000000" pitchFamily="2" charset="-122"/>
              <a:cs typeface="+mn-cs"/>
            </a:endParaRPr>
          </a:p>
          <a:p>
            <a:r>
              <a:rPr lang="zh-CN" altLang="en-US" sz="1100" b="0" i="0" u="none" strike="noStrike" kern="1200" baseline="0" dirty="0" smtClean="0">
                <a:solidFill>
                  <a:schemeClr val="tx1"/>
                </a:solidFill>
                <a:latin typeface="" pitchFamily="34" charset="0"/>
                <a:ea typeface="方正兰亭纤黑简体" panose="02000000000000000000" pitchFamily="2" charset="-122"/>
                <a:cs typeface="+mn-cs"/>
              </a:rPr>
              <a:t>支持数字、文本、地理位置、即结构化和非结构化数据。</a:t>
            </a:r>
            <a:endParaRPr lang="en-US" altLang="zh-CN" sz="1100" b="0" i="0" u="none" strike="noStrike" kern="1200" baseline="0" dirty="0" smtClean="0">
              <a:solidFill>
                <a:schemeClr val="tx1"/>
              </a:solidFill>
              <a:latin typeface="" pitchFamily="34" charset="0"/>
              <a:ea typeface="方正兰亭纤黑简体" panose="02000000000000000000" pitchFamily="2" charset="-122"/>
              <a:cs typeface="+mn-cs"/>
            </a:endParaRPr>
          </a:p>
          <a:p>
            <a:r>
              <a:rPr lang="en-US" altLang="zh-CN" sz="1100" b="0" i="0" u="none" strike="noStrike" kern="1200" baseline="0" dirty="0" err="1" smtClean="0">
                <a:solidFill>
                  <a:schemeClr val="tx1"/>
                </a:solidFill>
                <a:latin typeface="" pitchFamily="34" charset="0"/>
                <a:ea typeface="方正兰亭纤黑简体" panose="02000000000000000000" pitchFamily="2" charset="-122"/>
                <a:cs typeface="+mn-cs"/>
              </a:rPr>
              <a:t>Lucene</a:t>
            </a:r>
            <a:r>
              <a:rPr lang="en-US" altLang="zh-CN" sz="1100" b="0" i="0" u="none" strike="noStrike" kern="1200" baseline="0" dirty="0" smtClean="0">
                <a:solidFill>
                  <a:schemeClr val="tx1"/>
                </a:solidFill>
                <a:latin typeface="" pitchFamily="34" charset="0"/>
                <a:ea typeface="方正兰亭纤黑简体" panose="02000000000000000000" pitchFamily="2" charset="-122"/>
                <a:cs typeface="+mn-cs"/>
              </a:rPr>
              <a:t> </a:t>
            </a:r>
            <a:r>
              <a:rPr lang="zh-CN" altLang="en-US" sz="1100" b="0" i="0" u="none" strike="noStrike" kern="1200" baseline="0" dirty="0" smtClean="0">
                <a:solidFill>
                  <a:schemeClr val="tx1"/>
                </a:solidFill>
                <a:latin typeface="" pitchFamily="34" charset="0"/>
                <a:ea typeface="方正兰亭纤黑简体" panose="02000000000000000000" pitchFamily="2" charset="-122"/>
                <a:cs typeface="+mn-cs"/>
              </a:rPr>
              <a:t>是</a:t>
            </a:r>
            <a:r>
              <a:rPr lang="en-US" altLang="zh-CN" sz="1100" b="0" i="0" u="none" strike="noStrike" kern="1200" baseline="0" dirty="0" smtClean="0">
                <a:solidFill>
                  <a:schemeClr val="tx1"/>
                </a:solidFill>
                <a:latin typeface="" pitchFamily="34" charset="0"/>
                <a:ea typeface="方正兰亭纤黑简体" panose="02000000000000000000" pitchFamily="2" charset="-122"/>
                <a:cs typeface="+mn-cs"/>
              </a:rPr>
              <a:t>apache</a:t>
            </a:r>
            <a:r>
              <a:rPr lang="zh-CN" altLang="en-US" sz="1100" b="0" i="0" u="none" strike="noStrike" kern="1200" baseline="0" dirty="0" smtClean="0">
                <a:solidFill>
                  <a:schemeClr val="tx1"/>
                </a:solidFill>
                <a:latin typeface="" pitchFamily="34" charset="0"/>
                <a:ea typeface="方正兰亭纤黑简体" panose="02000000000000000000" pitchFamily="2" charset="-122"/>
                <a:cs typeface="+mn-cs"/>
              </a:rPr>
              <a:t>软件基金会一个开放源代码的全文检索引擎工具包，是一个全文检索引擎的架构，提供了完整的查询引擎和索引引擎，部分文本分析引擎。</a:t>
            </a:r>
            <a:r>
              <a:rPr lang="en-US" altLang="zh-CN" sz="1100" b="0" i="0" u="none" strike="noStrike" kern="1200" baseline="0" dirty="0" err="1" smtClean="0">
                <a:solidFill>
                  <a:schemeClr val="tx1"/>
                </a:solidFill>
                <a:latin typeface="" pitchFamily="34" charset="0"/>
                <a:ea typeface="方正兰亭纤黑简体" panose="02000000000000000000" pitchFamily="2" charset="-122"/>
                <a:cs typeface="+mn-cs"/>
              </a:rPr>
              <a:t>Lucene</a:t>
            </a:r>
            <a:r>
              <a:rPr lang="zh-CN" altLang="en-US" sz="1100" b="0" i="0" u="none" strike="noStrike" kern="1200" baseline="0" dirty="0" smtClean="0">
                <a:solidFill>
                  <a:schemeClr val="tx1"/>
                </a:solidFill>
                <a:latin typeface="" pitchFamily="34" charset="0"/>
                <a:ea typeface="方正兰亭纤黑简体" panose="02000000000000000000" pitchFamily="2" charset="-122"/>
                <a:cs typeface="+mn-cs"/>
              </a:rPr>
              <a:t>的目的是为软件开发人员提供一个简单易用的工具包，以方便的在目标系统中实现全文检索的功能，或者是以此为基础建立起完整的全文检索引擎（搜索引擎和检索程序库不完全等同）。</a:t>
            </a:r>
            <a:endParaRPr lang="en-US" altLang="zh-CN" sz="1100" b="0" i="0" u="none" strike="noStrike" kern="1200" baseline="0" dirty="0" smtClean="0">
              <a:solidFill>
                <a:schemeClr val="tx1"/>
              </a:solidFill>
              <a:latin typeface="" pitchFamily="34" charset="0"/>
              <a:ea typeface="方正兰亭纤黑简体" panose="02000000000000000000" pitchFamily="2" charset="-122"/>
              <a:cs typeface="+mn-cs"/>
            </a:endParaRPr>
          </a:p>
          <a:p>
            <a:r>
              <a:rPr lang="en-US" altLang="zh-CN" sz="1100" b="0" i="0" kern="1200" baseline="0" dirty="0" err="1" smtClean="0">
                <a:solidFill>
                  <a:schemeClr val="tx1"/>
                </a:solidFill>
                <a:effectLst/>
                <a:latin typeface="" pitchFamily="34" charset="0"/>
                <a:ea typeface="方正兰亭纤黑简体" panose="02000000000000000000" pitchFamily="2" charset="-122"/>
                <a:cs typeface="+mn-cs"/>
              </a:rPr>
              <a:t>lucene</a:t>
            </a:r>
            <a:r>
              <a:rPr lang="zh-CN" altLang="en-US" sz="1100" b="0" i="0" kern="1200" baseline="0" dirty="0" smtClean="0">
                <a:solidFill>
                  <a:schemeClr val="tx1"/>
                </a:solidFill>
                <a:effectLst/>
                <a:latin typeface="" pitchFamily="34" charset="0"/>
                <a:ea typeface="方正兰亭纤黑简体" panose="02000000000000000000" pitchFamily="2" charset="-122"/>
                <a:cs typeface="+mn-cs"/>
              </a:rPr>
              <a:t>，最先进、功能最强大的搜索库，直接基于</a:t>
            </a:r>
            <a:r>
              <a:rPr lang="en-US" altLang="zh-CN" sz="1100" b="0" i="0" kern="1200" baseline="0" dirty="0" err="1" smtClean="0">
                <a:solidFill>
                  <a:schemeClr val="tx1"/>
                </a:solidFill>
                <a:effectLst/>
                <a:latin typeface="" pitchFamily="34" charset="0"/>
                <a:ea typeface="方正兰亭纤黑简体" panose="02000000000000000000" pitchFamily="2" charset="-122"/>
                <a:cs typeface="+mn-cs"/>
              </a:rPr>
              <a:t>lucene</a:t>
            </a:r>
            <a:r>
              <a:rPr lang="zh-CN" altLang="en-US" sz="1100" b="0" i="0" kern="1200" baseline="0" dirty="0" smtClean="0">
                <a:solidFill>
                  <a:schemeClr val="tx1"/>
                </a:solidFill>
                <a:effectLst/>
                <a:latin typeface="" pitchFamily="34" charset="0"/>
                <a:ea typeface="方正兰亭纤黑简体" panose="02000000000000000000" pitchFamily="2" charset="-122"/>
                <a:cs typeface="+mn-cs"/>
              </a:rPr>
              <a:t>开发，非常复杂，</a:t>
            </a:r>
            <a:r>
              <a:rPr lang="en-US" altLang="zh-CN" sz="1100" b="0" i="0" kern="1200" baseline="0" dirty="0" err="1" smtClean="0">
                <a:solidFill>
                  <a:schemeClr val="tx1"/>
                </a:solidFill>
                <a:effectLst/>
                <a:latin typeface="" pitchFamily="34" charset="0"/>
                <a:ea typeface="方正兰亭纤黑简体" panose="02000000000000000000" pitchFamily="2" charset="-122"/>
                <a:cs typeface="+mn-cs"/>
              </a:rPr>
              <a:t>api</a:t>
            </a:r>
            <a:r>
              <a:rPr lang="zh-CN" altLang="en-US" sz="1100" b="0" i="0" kern="1200" baseline="0" dirty="0" smtClean="0">
                <a:solidFill>
                  <a:schemeClr val="tx1"/>
                </a:solidFill>
                <a:effectLst/>
                <a:latin typeface="" pitchFamily="34" charset="0"/>
                <a:ea typeface="方正兰亭纤黑简体" panose="02000000000000000000" pitchFamily="2" charset="-122"/>
                <a:cs typeface="+mn-cs"/>
              </a:rPr>
              <a:t>复杂（实现一些简单的功能，写大量的</a:t>
            </a:r>
            <a:r>
              <a:rPr lang="en-US" altLang="zh-CN" sz="1100" b="0" i="0" kern="1200" baseline="0" dirty="0" smtClean="0">
                <a:solidFill>
                  <a:schemeClr val="tx1"/>
                </a:solidFill>
                <a:effectLst/>
                <a:latin typeface="" pitchFamily="34" charset="0"/>
                <a:ea typeface="方正兰亭纤黑简体" panose="02000000000000000000" pitchFamily="2" charset="-122"/>
                <a:cs typeface="+mn-cs"/>
              </a:rPr>
              <a:t>java</a:t>
            </a:r>
            <a:r>
              <a:rPr lang="zh-CN" altLang="en-US" sz="1100" b="0" i="0" kern="1200" baseline="0" dirty="0" smtClean="0">
                <a:solidFill>
                  <a:schemeClr val="tx1"/>
                </a:solidFill>
                <a:effectLst/>
                <a:latin typeface="" pitchFamily="34" charset="0"/>
                <a:ea typeface="方正兰亭纤黑简体" panose="02000000000000000000" pitchFamily="2" charset="-122"/>
                <a:cs typeface="+mn-cs"/>
              </a:rPr>
              <a:t>代码），需要深入理解原理（各种索引结构）。</a:t>
            </a:r>
            <a:r>
              <a:rPr lang="en-US" altLang="zh-CN" sz="1100" b="0" i="0" kern="1200" baseline="0" dirty="0" err="1" smtClean="0">
                <a:solidFill>
                  <a:schemeClr val="tx1"/>
                </a:solidFill>
                <a:effectLst/>
                <a:latin typeface="" pitchFamily="34" charset="0"/>
                <a:ea typeface="方正兰亭纤黑简体" panose="02000000000000000000" pitchFamily="2" charset="-122"/>
                <a:cs typeface="+mn-cs"/>
              </a:rPr>
              <a:t>elasticsearch</a:t>
            </a:r>
            <a:r>
              <a:rPr lang="zh-CN" altLang="en-US" sz="1100" b="0" i="0" kern="1200" baseline="0" dirty="0" smtClean="0">
                <a:solidFill>
                  <a:schemeClr val="tx1"/>
                </a:solidFill>
                <a:effectLst/>
                <a:latin typeface="" pitchFamily="34" charset="0"/>
                <a:ea typeface="方正兰亭纤黑简体" panose="02000000000000000000" pitchFamily="2" charset="-122"/>
                <a:cs typeface="+mn-cs"/>
              </a:rPr>
              <a:t>，基于</a:t>
            </a:r>
            <a:r>
              <a:rPr lang="en-US" altLang="zh-CN" sz="1100" b="0" i="0" kern="1200" baseline="0" dirty="0" err="1" smtClean="0">
                <a:solidFill>
                  <a:schemeClr val="tx1"/>
                </a:solidFill>
                <a:effectLst/>
                <a:latin typeface="" pitchFamily="34" charset="0"/>
                <a:ea typeface="方正兰亭纤黑简体" panose="02000000000000000000" pitchFamily="2" charset="-122"/>
                <a:cs typeface="+mn-cs"/>
              </a:rPr>
              <a:t>lucene</a:t>
            </a:r>
            <a:r>
              <a:rPr lang="zh-CN" altLang="en-US" sz="1100" b="0" i="0" kern="1200" baseline="0" dirty="0" smtClean="0">
                <a:solidFill>
                  <a:schemeClr val="tx1"/>
                </a:solidFill>
                <a:effectLst/>
                <a:latin typeface="" pitchFamily="34" charset="0"/>
                <a:ea typeface="方正兰亭纤黑简体" panose="02000000000000000000" pitchFamily="2" charset="-122"/>
                <a:cs typeface="+mn-cs"/>
              </a:rPr>
              <a:t>，隐藏复杂性，提供简单易用的</a:t>
            </a:r>
            <a:r>
              <a:rPr lang="en-US" altLang="zh-CN" sz="1100" b="0" i="0" kern="1200" baseline="0" dirty="0" smtClean="0">
                <a:solidFill>
                  <a:schemeClr val="tx1"/>
                </a:solidFill>
                <a:effectLst/>
                <a:latin typeface="" pitchFamily="34" charset="0"/>
                <a:ea typeface="方正兰亭纤黑简体" panose="02000000000000000000" pitchFamily="2" charset="-122"/>
                <a:cs typeface="+mn-cs"/>
              </a:rPr>
              <a:t>restful </a:t>
            </a:r>
            <a:r>
              <a:rPr lang="en-US" altLang="zh-CN" sz="1100" b="0" i="0" kern="1200" baseline="0" dirty="0" err="1" smtClean="0">
                <a:solidFill>
                  <a:schemeClr val="tx1"/>
                </a:solidFill>
                <a:effectLst/>
                <a:latin typeface="" pitchFamily="34" charset="0"/>
                <a:ea typeface="方正兰亭纤黑简体" panose="02000000000000000000" pitchFamily="2" charset="-122"/>
                <a:cs typeface="+mn-cs"/>
              </a:rPr>
              <a:t>api</a:t>
            </a:r>
            <a:r>
              <a:rPr lang="zh-CN" altLang="en-US" sz="1100" b="0" i="0" kern="1200" baseline="0" dirty="0" smtClean="0">
                <a:solidFill>
                  <a:schemeClr val="tx1"/>
                </a:solidFill>
                <a:effectLst/>
                <a:latin typeface="" pitchFamily="34" charset="0"/>
                <a:ea typeface="方正兰亭纤黑简体" panose="02000000000000000000" pitchFamily="2" charset="-122"/>
                <a:cs typeface="+mn-cs"/>
              </a:rPr>
              <a:t>接口、</a:t>
            </a:r>
            <a:r>
              <a:rPr lang="en-US" altLang="zh-CN" sz="1100" b="0" i="0" kern="1200" baseline="0" dirty="0" smtClean="0">
                <a:solidFill>
                  <a:schemeClr val="tx1"/>
                </a:solidFill>
                <a:effectLst/>
                <a:latin typeface="" pitchFamily="34" charset="0"/>
                <a:ea typeface="方正兰亭纤黑简体" panose="02000000000000000000" pitchFamily="2" charset="-122"/>
                <a:cs typeface="+mn-cs"/>
              </a:rPr>
              <a:t>java </a:t>
            </a:r>
            <a:r>
              <a:rPr lang="en-US" altLang="zh-CN" sz="1100" b="0" i="0" kern="1200" baseline="0" dirty="0" err="1" smtClean="0">
                <a:solidFill>
                  <a:schemeClr val="tx1"/>
                </a:solidFill>
                <a:effectLst/>
                <a:latin typeface="" pitchFamily="34" charset="0"/>
                <a:ea typeface="方正兰亭纤黑简体" panose="02000000000000000000" pitchFamily="2" charset="-122"/>
                <a:cs typeface="+mn-cs"/>
              </a:rPr>
              <a:t>api</a:t>
            </a:r>
            <a:r>
              <a:rPr lang="zh-CN" altLang="en-US" sz="1100" b="0" i="0" kern="1200" baseline="0" dirty="0" smtClean="0">
                <a:solidFill>
                  <a:schemeClr val="tx1"/>
                </a:solidFill>
                <a:effectLst/>
                <a:latin typeface="" pitchFamily="34" charset="0"/>
                <a:ea typeface="方正兰亭纤黑简体" panose="02000000000000000000" pitchFamily="2" charset="-122"/>
                <a:cs typeface="+mn-cs"/>
              </a:rPr>
              <a:t>接口</a:t>
            </a:r>
            <a:endParaRPr lang="zh-CN" altLang="en-US" sz="1100" b="0" i="0" u="none" strike="noStrike" kern="1200" baseline="0" dirty="0" smtClean="0">
              <a:solidFill>
                <a:schemeClr val="tx1"/>
              </a:solidFill>
              <a:latin typeface="" pitchFamily="34" charset="0"/>
              <a:ea typeface="方正兰亭纤黑简体" panose="02000000000000000000" pitchFamily="2" charset="-122"/>
              <a:cs typeface="+mn-cs"/>
            </a:endParaRPr>
          </a:p>
          <a:p>
            <a:endParaRPr lang="en-US" altLang="zh-CN" sz="1100" b="0" i="0" u="none" strike="noStrike" kern="1200" baseline="0" dirty="0" smtClean="0">
              <a:solidFill>
                <a:schemeClr val="tx1"/>
              </a:solidFill>
              <a:latin typeface="" pitchFamily="34" charset="0"/>
              <a:ea typeface="方正兰亭纤黑简体" panose="02000000000000000000" pitchFamily="2" charset="-122"/>
              <a:cs typeface="+mn-cs"/>
            </a:endParaRPr>
          </a:p>
          <a:p>
            <a:endParaRPr lang="zh-CN" altLang="en-US" sz="1100" b="0" i="0" u="none" strike="noStrike" kern="1200" baseline="0" dirty="0" smtClean="0">
              <a:solidFill>
                <a:schemeClr val="tx1"/>
              </a:solidFill>
              <a:latin typeface="" pitchFamily="34" charset="0"/>
              <a:ea typeface="方正兰亭纤黑简体" panose="02000000000000000000" pitchFamily="2" charset="-122"/>
              <a:cs typeface="+mn-cs"/>
            </a:endParaRPr>
          </a:p>
          <a:p>
            <a:endParaRPr lang="zh-CN" altLang="en-US" baseline="0" dirty="0">
              <a:latin typeface="" pitchFamily="34" charset="0"/>
              <a:ea typeface="方正兰亭纤黑简体" panose="02000000000000000000"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zh-CN" altLang="en-US" dirty="0" smtClean="0">
                <a:latin typeface="+mn-ea"/>
                <a:ea typeface="+mn-ea"/>
              </a:rPr>
              <a:t>高性能</a:t>
            </a:r>
            <a:r>
              <a:rPr lang="en-US" altLang="zh-CN" dirty="0" smtClean="0">
                <a:latin typeface="+mn-ea"/>
                <a:ea typeface="+mn-ea"/>
              </a:rPr>
              <a:t>/</a:t>
            </a:r>
            <a:r>
              <a:rPr lang="zh-CN" altLang="en-US" dirty="0" smtClean="0">
                <a:latin typeface="+mn-ea"/>
                <a:ea typeface="+mn-ea"/>
              </a:rPr>
              <a:t>速度</a:t>
            </a:r>
            <a:endParaRPr lang="en-US" altLang="zh-CN" dirty="0" smtClean="0">
              <a:latin typeface="+mn-ea"/>
              <a:ea typeface="+mn-ea"/>
            </a:endParaRPr>
          </a:p>
          <a:p>
            <a:pPr lvl="1"/>
            <a:r>
              <a:rPr lang="zh-CN" altLang="en-US" dirty="0" smtClean="0">
                <a:latin typeface="+mn-ea"/>
                <a:ea typeface="+mn-ea"/>
              </a:rPr>
              <a:t>能立即获得搜索结果。我们通过有限状态转换器实现了用于全文检索的倒排索引，实现了用于存储数值数据和地理位置数据的 </a:t>
            </a:r>
            <a:r>
              <a:rPr lang="en-US" altLang="zh-CN" dirty="0" smtClean="0">
                <a:latin typeface="+mn-ea"/>
                <a:ea typeface="+mn-ea"/>
              </a:rPr>
              <a:t>BKD </a:t>
            </a:r>
            <a:r>
              <a:rPr lang="zh-CN" altLang="en-US" dirty="0" smtClean="0">
                <a:latin typeface="+mn-ea"/>
                <a:ea typeface="+mn-ea"/>
              </a:rPr>
              <a:t>树，以及用于分析的列存储。由于每个数据都被编入了索引，就不必担心某些数据没有索引。</a:t>
            </a:r>
            <a:endParaRPr lang="en-US" altLang="zh-CN" dirty="0" smtClean="0">
              <a:latin typeface="+mn-ea"/>
              <a:ea typeface="+mn-ea"/>
            </a:endParaRPr>
          </a:p>
          <a:p>
            <a:r>
              <a:rPr lang="zh-CN" altLang="en-US" dirty="0" smtClean="0">
                <a:latin typeface="+mn-ea"/>
                <a:ea typeface="+mn-ea"/>
              </a:rPr>
              <a:t>可扩展性</a:t>
            </a:r>
            <a:endParaRPr lang="zh-CN" altLang="en-US" dirty="0" smtClean="0">
              <a:latin typeface="+mn-ea"/>
              <a:ea typeface="+mn-ea"/>
            </a:endParaRPr>
          </a:p>
          <a:p>
            <a:pPr lvl="1"/>
            <a:r>
              <a:rPr lang="zh-CN" altLang="en-US" dirty="0" smtClean="0">
                <a:latin typeface="+mn-ea"/>
                <a:ea typeface="+mn-ea"/>
              </a:rPr>
              <a:t>可以在笔记本电脑上运行。也可在承载了 </a:t>
            </a:r>
            <a:r>
              <a:rPr lang="en-US" altLang="zh-CN" dirty="0" smtClean="0">
                <a:latin typeface="+mn-ea"/>
                <a:ea typeface="+mn-ea"/>
              </a:rPr>
              <a:t>PB </a:t>
            </a:r>
            <a:r>
              <a:rPr lang="zh-CN" altLang="en-US" dirty="0" smtClean="0">
                <a:latin typeface="+mn-ea"/>
                <a:ea typeface="+mn-ea"/>
              </a:rPr>
              <a:t>级数据的成百上千台服务器上运行。</a:t>
            </a:r>
            <a:endParaRPr lang="zh-CN" altLang="en-US" dirty="0" smtClean="0">
              <a:latin typeface="+mn-ea"/>
              <a:ea typeface="+mn-ea"/>
            </a:endParaRPr>
          </a:p>
          <a:p>
            <a:pPr lvl="1"/>
            <a:r>
              <a:rPr lang="zh-CN" altLang="en-US" dirty="0" smtClean="0">
                <a:latin typeface="+mn-ea"/>
                <a:ea typeface="+mn-ea"/>
              </a:rPr>
              <a:t>原型环境和生产环境可无缝切换；无论是在一个节点上运行，还是在一个包含 </a:t>
            </a:r>
            <a:r>
              <a:rPr lang="en-US" altLang="zh-CN" dirty="0" smtClean="0">
                <a:latin typeface="+mn-ea"/>
                <a:ea typeface="+mn-ea"/>
              </a:rPr>
              <a:t>300 </a:t>
            </a:r>
            <a:r>
              <a:rPr lang="zh-CN" altLang="en-US" dirty="0" smtClean="0">
                <a:latin typeface="+mn-ea"/>
                <a:ea typeface="+mn-ea"/>
              </a:rPr>
              <a:t>个节点的集群上运行，您都能够以相同的方式与 </a:t>
            </a:r>
            <a:r>
              <a:rPr lang="en-US" altLang="zh-CN" dirty="0" err="1" smtClean="0">
                <a:latin typeface="+mn-ea"/>
                <a:ea typeface="+mn-ea"/>
              </a:rPr>
              <a:t>Elasticsearch</a:t>
            </a:r>
            <a:r>
              <a:rPr lang="en-US" altLang="zh-CN" dirty="0" smtClean="0">
                <a:latin typeface="+mn-ea"/>
                <a:ea typeface="+mn-ea"/>
              </a:rPr>
              <a:t> </a:t>
            </a:r>
            <a:r>
              <a:rPr lang="zh-CN" altLang="en-US" dirty="0" smtClean="0">
                <a:latin typeface="+mn-ea"/>
                <a:ea typeface="+mn-ea"/>
              </a:rPr>
              <a:t>进行通信。</a:t>
            </a:r>
            <a:endParaRPr lang="zh-CN" altLang="en-US" dirty="0" smtClean="0">
              <a:latin typeface="+mn-ea"/>
              <a:ea typeface="+mn-ea"/>
            </a:endParaRPr>
          </a:p>
          <a:p>
            <a:pPr lvl="1"/>
            <a:r>
              <a:rPr lang="zh-CN" altLang="en-US" dirty="0" smtClean="0">
                <a:latin typeface="+mn-ea"/>
                <a:ea typeface="+mn-ea"/>
              </a:rPr>
              <a:t>能够水平扩展，每秒钟可处理海量事件，同时能够自动管理索引和查询在集群中的分布方式，以实现极其流畅的操作。</a:t>
            </a:r>
            <a:endParaRPr lang="en-US" altLang="zh-CN" dirty="0" smtClean="0">
              <a:latin typeface="+mn-ea"/>
              <a:ea typeface="+mn-ea"/>
            </a:endParaRPr>
          </a:p>
          <a:p>
            <a:r>
              <a:rPr lang="zh-CN" altLang="en-US" dirty="0" smtClean="0">
                <a:latin typeface="+mn-ea"/>
                <a:ea typeface="+mn-ea"/>
              </a:rPr>
              <a:t>相关度</a:t>
            </a:r>
            <a:endParaRPr lang="zh-CN" altLang="en-US" dirty="0" smtClean="0">
              <a:latin typeface="+mn-ea"/>
              <a:ea typeface="+mn-ea"/>
            </a:endParaRPr>
          </a:p>
          <a:p>
            <a:pPr lvl="1"/>
            <a:r>
              <a:rPr lang="zh-CN" altLang="en-US" dirty="0" smtClean="0">
                <a:latin typeface="+mn-ea"/>
                <a:ea typeface="+mn-ea"/>
              </a:rPr>
              <a:t>搜索所有内容。找到所需的具体信息。基于各项元素（从词频或近因到热门度等）对搜索结果进行排序。将这些内容与功能进行混合和匹配，以对向用户显示结果的方式进行微调。</a:t>
            </a:r>
            <a:r>
              <a:rPr lang="en-US" altLang="zh-CN" dirty="0" err="1" smtClean="0">
                <a:latin typeface="+mn-ea"/>
                <a:ea typeface="+mn-ea"/>
              </a:rPr>
              <a:t>Elasticsearch</a:t>
            </a:r>
            <a:r>
              <a:rPr lang="en-US" altLang="zh-CN" dirty="0" smtClean="0">
                <a:latin typeface="+mn-ea"/>
                <a:ea typeface="+mn-ea"/>
              </a:rPr>
              <a:t> </a:t>
            </a:r>
            <a:r>
              <a:rPr lang="zh-CN" altLang="en-US" dirty="0">
                <a:latin typeface="+mn-ea"/>
                <a:ea typeface="+mn-ea"/>
              </a:rPr>
              <a:t>功能齐全，</a:t>
            </a:r>
            <a:r>
              <a:rPr lang="zh-CN" altLang="en-US" dirty="0" smtClean="0">
                <a:latin typeface="+mn-ea"/>
                <a:ea typeface="+mn-ea"/>
              </a:rPr>
              <a:t>可以处理包括各种复杂情况（例如拼写错误）在内的人为错误。</a:t>
            </a:r>
            <a:endParaRPr lang="en-US" altLang="zh-CN" dirty="0" smtClean="0">
              <a:latin typeface="+mn-ea"/>
              <a:ea typeface="+mn-ea"/>
            </a:endParaRPr>
          </a:p>
          <a:p>
            <a:r>
              <a:rPr lang="zh-CN" altLang="en-US" dirty="0" smtClean="0">
                <a:latin typeface="+mn-ea"/>
                <a:ea typeface="+mn-ea"/>
              </a:rPr>
              <a:t>可靠性  </a:t>
            </a:r>
            <a:r>
              <a:rPr lang="en-US" altLang="zh-CN" dirty="0" smtClean="0">
                <a:latin typeface="+mn-ea"/>
                <a:ea typeface="+mn-ea"/>
              </a:rPr>
              <a:t>/</a:t>
            </a:r>
            <a:r>
              <a:rPr lang="zh-CN" altLang="en-US" dirty="0" smtClean="0">
                <a:latin typeface="+mn-ea"/>
                <a:ea typeface="+mn-ea"/>
              </a:rPr>
              <a:t>弹性</a:t>
            </a:r>
            <a:endParaRPr lang="en-US" altLang="zh-CN" dirty="0" smtClean="0">
              <a:latin typeface="+mn-ea"/>
              <a:ea typeface="+mn-ea"/>
            </a:endParaRPr>
          </a:p>
          <a:p>
            <a:pPr lvl="1"/>
            <a:r>
              <a:rPr lang="en-US" altLang="zh-CN" dirty="0" err="1" smtClean="0">
                <a:latin typeface="+mn-ea"/>
                <a:ea typeface="+mn-ea"/>
              </a:rPr>
              <a:t>Elasticsearch</a:t>
            </a:r>
            <a:r>
              <a:rPr lang="en-US" altLang="zh-CN" dirty="0" smtClean="0">
                <a:latin typeface="+mn-ea"/>
                <a:ea typeface="+mn-ea"/>
              </a:rPr>
              <a:t> </a:t>
            </a:r>
            <a:r>
              <a:rPr lang="zh-CN" altLang="en-US" dirty="0" smtClean="0">
                <a:latin typeface="+mn-ea"/>
                <a:ea typeface="+mn-ea"/>
              </a:rPr>
              <a:t>为您检测这些故障（</a:t>
            </a:r>
            <a:r>
              <a:rPr lang="zh-CN" altLang="en-US" sz="1100" kern="1200" baseline="0" dirty="0" smtClean="0">
                <a:solidFill>
                  <a:schemeClr val="tx1"/>
                </a:solidFill>
                <a:latin typeface="+mn-ea"/>
                <a:ea typeface="方正兰亭黑简体" panose="02000000000000000000" pitchFamily="2" charset="-122"/>
                <a:cs typeface="+mn-cs"/>
              </a:rPr>
              <a:t>硬件故障，网络分割</a:t>
            </a:r>
            <a:r>
              <a:rPr lang="zh-CN" altLang="en-US" dirty="0" smtClean="0">
                <a:latin typeface="+mn-ea"/>
                <a:ea typeface="+mn-ea"/>
              </a:rPr>
              <a:t>）并确保您的集群（和数据）的安全性和可用性。跨集群复制功能，辅助集群可作为热备份随时投入使用。</a:t>
            </a:r>
            <a:r>
              <a:rPr lang="en-US" altLang="zh-CN" dirty="0" err="1" smtClean="0">
                <a:latin typeface="+mn-ea"/>
                <a:ea typeface="+mn-ea"/>
              </a:rPr>
              <a:t>Elasticsearch</a:t>
            </a:r>
            <a:r>
              <a:rPr lang="en-US" altLang="zh-CN" dirty="0" smtClean="0">
                <a:latin typeface="+mn-ea"/>
                <a:ea typeface="+mn-ea"/>
              </a:rPr>
              <a:t> </a:t>
            </a:r>
            <a:r>
              <a:rPr lang="zh-CN" altLang="en-US" dirty="0" smtClean="0">
                <a:latin typeface="+mn-ea"/>
                <a:ea typeface="+mn-ea"/>
              </a:rPr>
              <a:t>运行在一个分布式的环境中，从设计之初就考虑到了这一点，目的就是让您永远高枕无忧。</a:t>
            </a:r>
            <a:endParaRPr lang="en-US" altLang="zh-CN" dirty="0" smtClean="0">
              <a:latin typeface="+mn-ea"/>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zh-CN" altLang="en-US" kern="0" baseline="0" dirty="0" smtClean="0">
                <a:latin typeface="" pitchFamily="34" charset="0"/>
                <a:ea typeface="+mn-ea"/>
              </a:rPr>
              <a:t>结构化数据（关系型数据库等）、半结构化数据（网页、</a:t>
            </a:r>
            <a:r>
              <a:rPr lang="en-US" altLang="zh-CN" kern="0" baseline="0" dirty="0" smtClean="0">
                <a:latin typeface="" pitchFamily="34" charset="0"/>
                <a:ea typeface="+mn-ea"/>
              </a:rPr>
              <a:t>XML</a:t>
            </a:r>
            <a:r>
              <a:rPr lang="zh-CN" altLang="en-US" kern="0" baseline="0" dirty="0" smtClean="0">
                <a:latin typeface="" pitchFamily="34" charset="0"/>
                <a:ea typeface="+mn-ea"/>
              </a:rPr>
              <a:t>等）、非结构化数据（日志、图片、图像等）</a:t>
            </a:r>
            <a:endParaRPr lang="en-US" altLang="zh-CN" kern="0" baseline="0" dirty="0" smtClean="0">
              <a:latin typeface="" pitchFamily="34" charset="0"/>
              <a:ea typeface="+mn-ea"/>
            </a:endParaRPr>
          </a:p>
          <a:p>
            <a:r>
              <a:rPr lang="zh-CN" altLang="en-US" kern="0" baseline="0" dirty="0" smtClean="0">
                <a:latin typeface="" pitchFamily="34" charset="0"/>
                <a:ea typeface="+mn-ea"/>
              </a:rPr>
              <a:t>一系列操作指建立索引</a:t>
            </a:r>
            <a:endParaRPr lang="en-US" altLang="zh-CN" kern="0" baseline="0" dirty="0" smtClean="0">
              <a:latin typeface="" pitchFamily="34" charset="0"/>
              <a:ea typeface="+mn-ea"/>
            </a:endParaRPr>
          </a:p>
          <a:p>
            <a:r>
              <a:rPr lang="zh-CN" altLang="en-US" kern="0" baseline="0" dirty="0" smtClean="0">
                <a:latin typeface="" pitchFamily="34" charset="0"/>
                <a:ea typeface="+mn-ea"/>
              </a:rPr>
              <a:t>检索条件多样化如涉及字段太多；全文检索（查询）可以包括词和短语，或者词或短语的多种形式。</a:t>
            </a:r>
            <a:endParaRPr lang="en-US" altLang="zh-CN" kern="0" baseline="0" dirty="0" smtClean="0">
              <a:latin typeface="" pitchFamily="34" charset="0"/>
              <a:ea typeface="+mn-ea"/>
            </a:endParaRPr>
          </a:p>
          <a:p>
            <a:r>
              <a:rPr lang="zh-CN" altLang="en-US" sz="1100" b="0" i="0" u="none" strike="noStrike" kern="1200" baseline="0" dirty="0" smtClean="0">
                <a:solidFill>
                  <a:schemeClr val="tx1"/>
                </a:solidFill>
                <a:latin typeface="" pitchFamily="34" charset="0"/>
                <a:ea typeface="+mn-ea"/>
                <a:cs typeface="+mn-cs"/>
              </a:rPr>
              <a:t>检索或者说查询。</a:t>
            </a:r>
            <a:endParaRPr lang="en-US" altLang="zh-CN" sz="1100" b="0" i="0" u="none" strike="noStrike" kern="1200" baseline="0" dirty="0" smtClean="0">
              <a:solidFill>
                <a:schemeClr val="tx1"/>
              </a:solidFill>
              <a:latin typeface="" pitchFamily="34" charset="0"/>
              <a:ea typeface="+mn-ea"/>
              <a:cs typeface="+mn-cs"/>
            </a:endParaRPr>
          </a:p>
          <a:p>
            <a:r>
              <a:rPr lang="zh-CN" altLang="en-US" sz="1100" b="0" i="0" u="none" strike="noStrike" kern="1200" baseline="0" dirty="0" smtClean="0">
                <a:solidFill>
                  <a:schemeClr val="tx1"/>
                </a:solidFill>
                <a:latin typeface="" pitchFamily="34" charset="0"/>
                <a:ea typeface="+mn-ea"/>
                <a:cs typeface="+mn-cs"/>
              </a:rPr>
              <a:t>时空检索，针对时空数据：</a:t>
            </a:r>
            <a:endParaRPr lang="en-US" altLang="zh-CN" sz="1100" b="0" i="0" u="none" strike="noStrike" kern="1200" baseline="0" dirty="0" smtClean="0">
              <a:solidFill>
                <a:schemeClr val="tx1"/>
              </a:solidFill>
              <a:latin typeface="" pitchFamily="34" charset="0"/>
              <a:ea typeface="+mn-ea"/>
              <a:cs typeface="+mn-cs"/>
            </a:endParaRPr>
          </a:p>
          <a:p>
            <a:pPr lvl="1"/>
            <a:r>
              <a:rPr lang="zh-CN" altLang="en-US" sz="1100" b="0" i="0" kern="1200" baseline="0" dirty="0" smtClean="0">
                <a:solidFill>
                  <a:schemeClr val="tx1"/>
                </a:solidFill>
                <a:effectLst/>
                <a:latin typeface="" pitchFamily="34" charset="0"/>
                <a:ea typeface="+mn-ea"/>
                <a:cs typeface="+mn-cs"/>
              </a:rPr>
              <a:t>时空数据是同时具有时间和空间维度的数据，现实世界中的数据超过</a:t>
            </a:r>
            <a:r>
              <a:rPr lang="en-US" altLang="zh-CN" sz="1100" b="0" i="0" kern="1200" baseline="0" dirty="0" smtClean="0">
                <a:solidFill>
                  <a:schemeClr val="tx1"/>
                </a:solidFill>
                <a:effectLst/>
                <a:latin typeface="" pitchFamily="34" charset="0"/>
                <a:ea typeface="+mn-ea"/>
                <a:cs typeface="+mn-cs"/>
              </a:rPr>
              <a:t>80%</a:t>
            </a:r>
            <a:r>
              <a:rPr lang="zh-CN" altLang="en-US" sz="1100" b="0" i="0" kern="1200" baseline="0" dirty="0" smtClean="0">
                <a:solidFill>
                  <a:schemeClr val="tx1"/>
                </a:solidFill>
                <a:effectLst/>
                <a:latin typeface="" pitchFamily="34" charset="0"/>
                <a:ea typeface="+mn-ea"/>
                <a:cs typeface="+mn-cs"/>
              </a:rPr>
              <a:t>与地理位置有关。</a:t>
            </a:r>
            <a:endParaRPr lang="zh-CN" altLang="en-US" sz="1100" b="0" i="0" kern="1200" baseline="0" dirty="0" smtClean="0">
              <a:solidFill>
                <a:schemeClr val="tx1"/>
              </a:solidFill>
              <a:effectLst/>
              <a:latin typeface="" pitchFamily="34" charset="0"/>
              <a:ea typeface="+mn-ea"/>
              <a:cs typeface="+mn-cs"/>
            </a:endParaRPr>
          </a:p>
          <a:p>
            <a:pPr lvl="1"/>
            <a:r>
              <a:rPr lang="zh-CN" altLang="en-US" sz="1100" b="0" i="0" kern="1200" baseline="0" dirty="0" smtClean="0">
                <a:solidFill>
                  <a:schemeClr val="tx1"/>
                </a:solidFill>
                <a:effectLst/>
                <a:latin typeface="" pitchFamily="34" charset="0"/>
                <a:ea typeface="+mn-ea"/>
                <a:cs typeface="+mn-cs"/>
              </a:rPr>
              <a:t>时空大数据包括时间、空间、专题属性三维信息，具有多源、海量、更新快速的综合特点。</a:t>
            </a:r>
            <a:endParaRPr lang="en-US" altLang="zh-CN" sz="1100" b="0" i="0" kern="1200" baseline="0" dirty="0" smtClean="0">
              <a:solidFill>
                <a:schemeClr val="tx1"/>
              </a:solidFill>
              <a:effectLst/>
              <a:latin typeface="" pitchFamily="34" charset="0"/>
              <a:ea typeface="+mn-ea"/>
              <a:cs typeface="+mn-cs"/>
            </a:endParaRPr>
          </a:p>
          <a:p>
            <a:pPr lvl="0"/>
            <a:r>
              <a:rPr lang="zh-CN" altLang="en-US" sz="1100" b="0" i="0" kern="1200" baseline="0" dirty="0" smtClean="0">
                <a:solidFill>
                  <a:schemeClr val="tx1"/>
                </a:solidFill>
                <a:effectLst/>
                <a:latin typeface="" pitchFamily="34" charset="0"/>
                <a:ea typeface="+mn-ea"/>
                <a:cs typeface="+mn-cs"/>
              </a:rPr>
              <a:t>时序检索，针对是时序数据：</a:t>
            </a:r>
            <a:endParaRPr lang="en-US" altLang="zh-CN" sz="1100" b="0" i="0" kern="1200" baseline="0" dirty="0" smtClean="0">
              <a:solidFill>
                <a:schemeClr val="tx1"/>
              </a:solidFill>
              <a:effectLst/>
              <a:latin typeface="" pitchFamily="34" charset="0"/>
              <a:ea typeface="+mn-ea"/>
              <a:cs typeface="+mn-cs"/>
            </a:endParaRPr>
          </a:p>
          <a:p>
            <a:pPr lvl="1"/>
            <a:r>
              <a:rPr lang="zh-CN" altLang="en-US" sz="1100" b="0" i="0" kern="1200" baseline="0" dirty="0" smtClean="0">
                <a:solidFill>
                  <a:schemeClr val="tx1"/>
                </a:solidFill>
                <a:effectLst/>
                <a:latin typeface="" pitchFamily="34" charset="0"/>
                <a:ea typeface="+mn-ea"/>
                <a:cs typeface="+mn-cs"/>
              </a:rPr>
              <a:t>时序数据是指时间序列数据。时间序列数据是同一统一指标按时间顺序记录的数据列。在同一数据列中的各个数据必须是同口径的，要求具有可比性。时序数据可以是时期数，也可以时点数。时间序列分析的目的是通过找出样本内时间序列的统计特性和发展规律性，构建时间序列模型，进行样本外预测。</a:t>
            </a:r>
            <a:endParaRPr lang="en-US" altLang="zh-CN" sz="1100" b="0" i="0" kern="1200" baseline="0" dirty="0" smtClean="0">
              <a:solidFill>
                <a:schemeClr val="tx1"/>
              </a:solidFill>
              <a:effectLst/>
              <a:latin typeface="" pitchFamily="34" charset="0"/>
              <a:ea typeface="+mn-ea"/>
              <a:cs typeface="+mn-cs"/>
            </a:endParaRPr>
          </a:p>
          <a:p>
            <a:pPr lvl="1"/>
            <a:r>
              <a:rPr lang="zh-CN" altLang="en-US" sz="1100" b="0" i="0" kern="1200" baseline="0" dirty="0" smtClean="0">
                <a:solidFill>
                  <a:schemeClr val="tx1"/>
                </a:solidFill>
                <a:effectLst/>
                <a:latin typeface="" pitchFamily="34" charset="0"/>
                <a:ea typeface="+mn-ea"/>
                <a:cs typeface="+mn-cs"/>
              </a:rPr>
              <a:t>传感器数据，温度等。</a:t>
            </a:r>
            <a:endParaRPr lang="en-US" altLang="zh-CN" sz="1100" b="0" i="0" kern="1200" baseline="0" dirty="0" smtClean="0">
              <a:solidFill>
                <a:schemeClr val="tx1"/>
              </a:solidFill>
              <a:effectLst/>
              <a:latin typeface="" pitchFamily="34" charset="0"/>
              <a:ea typeface="+mn-ea"/>
              <a:cs typeface="+mn-cs"/>
            </a:endParaRPr>
          </a:p>
          <a:p>
            <a:pPr lvl="1"/>
            <a:endParaRPr lang="zh-CN" altLang="en-US" sz="1100" b="0" i="0" kern="1200" baseline="0" dirty="0" smtClean="0">
              <a:solidFill>
                <a:schemeClr val="tx1"/>
              </a:solidFill>
              <a:effectLst/>
              <a:latin typeface="" pitchFamily="34" charset="0"/>
              <a:ea typeface="+mn-ea"/>
              <a:cs typeface="+mn-cs"/>
            </a:endParaRPr>
          </a:p>
          <a:p>
            <a:endParaRPr lang="zh-CN" altLang="en-US" sz="1100" b="0" i="0" u="none" strike="noStrike" kern="1200" baseline="0" dirty="0" smtClean="0">
              <a:solidFill>
                <a:schemeClr val="tx1"/>
              </a:solidFill>
              <a:latin typeface=""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2613" y="766763"/>
            <a:ext cx="5934075" cy="3338512"/>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3" name="Group 3"/>
          <p:cNvGraphicFramePr>
            <a:graphicFrameLocks noGrp="1"/>
          </p:cNvGraphicFramePr>
          <p:nvPr userDrawn="1"/>
        </p:nvGraphicFramePr>
        <p:xfrm>
          <a:off x="1007140" y="1254490"/>
          <a:ext cx="10460715" cy="1082675"/>
        </p:xfrm>
        <a:graphic>
          <a:graphicData uri="http://schemas.openxmlformats.org/drawingml/2006/table">
            <a:tbl>
              <a:tblPr/>
              <a:tblGrid>
                <a:gridCol w="3119031"/>
                <a:gridCol w="1967450"/>
                <a:gridCol w="3023155"/>
                <a:gridCol w="2351079"/>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课程编码</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适用产品</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产品版本</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课程版本</a:t>
                      </a:r>
                      <a:endParaRPr kumimoji="1" lang="en-US" altLang="zh-CN"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 name="Group 21"/>
          <p:cNvGraphicFramePr>
            <a:graphicFrameLocks noGrp="1"/>
          </p:cNvGraphicFramePr>
          <p:nvPr userDrawn="1"/>
        </p:nvGraphicFramePr>
        <p:xfrm>
          <a:off x="1007140" y="2776902"/>
          <a:ext cx="10460714" cy="3038475"/>
        </p:xfrm>
        <a:graphic>
          <a:graphicData uri="http://schemas.openxmlformats.org/drawingml/2006/table">
            <a:tbl>
              <a:tblPr/>
              <a:tblGrid>
                <a:gridCol w="3119030"/>
                <a:gridCol w="1967450"/>
                <a:gridCol w="3023155"/>
                <a:gridCol w="2351079"/>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作者</a:t>
                      </a:r>
                      <a:r>
                        <a:rPr kumimoji="1" lang="en-US" altLang="zh-CN" sz="1800" b="1" i="0" u="none" strike="noStrike" cap="none" normalizeH="0" baseline="0" dirty="0">
                          <a:ln>
                            <a:noFill/>
                          </a:ln>
                          <a:solidFill>
                            <a:schemeClr val="tx1"/>
                          </a:solidFill>
                          <a:effectLst/>
                          <a:latin typeface="+mn-lt"/>
                          <a:ea typeface="+mn-ea"/>
                        </a:rPr>
                        <a:t>/</a:t>
                      </a:r>
                      <a:r>
                        <a:rPr kumimoji="1" lang="zh-CN" altLang="en-US" sz="1800" b="1" i="0" u="none" strike="noStrike" cap="none" normalizeH="0" baseline="0" dirty="0">
                          <a:ln>
                            <a:noFill/>
                          </a:ln>
                          <a:solidFill>
                            <a:schemeClr val="tx1"/>
                          </a:solidFill>
                          <a:effectLst/>
                          <a:latin typeface="+mn-lt"/>
                          <a:ea typeface="+mn-ea"/>
                        </a:rPr>
                        <a:t>工号</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时间</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en-US" sz="1800" b="1" i="0" u="none" strike="noStrike" cap="none" normalizeH="0" baseline="0" dirty="0">
                          <a:ln>
                            <a:noFill/>
                          </a:ln>
                          <a:solidFill>
                            <a:schemeClr val="tx1"/>
                          </a:solidFill>
                          <a:effectLst/>
                          <a:latin typeface="+mn-lt"/>
                          <a:ea typeface="+mn-ea"/>
                        </a:rPr>
                        <a:t>审核人</a:t>
                      </a:r>
                      <a:r>
                        <a:rPr kumimoji="1" lang="en-US" altLang="zh-CN" sz="1800" b="1" i="0" u="none" strike="noStrike" cap="none" normalizeH="0" baseline="0" dirty="0">
                          <a:ln>
                            <a:noFill/>
                          </a:ln>
                          <a:solidFill>
                            <a:schemeClr val="tx1"/>
                          </a:solidFill>
                          <a:effectLst/>
                          <a:latin typeface="+mn-lt"/>
                          <a:ea typeface="+mn-ea"/>
                        </a:rPr>
                        <a:t>/</a:t>
                      </a:r>
                      <a:r>
                        <a:rPr kumimoji="1" lang="zh-CN" altLang="en-US" sz="1800" b="1" i="0" u="none" strike="noStrike" cap="none" normalizeH="0" baseline="0" dirty="0">
                          <a:ln>
                            <a:noFill/>
                          </a:ln>
                          <a:solidFill>
                            <a:schemeClr val="tx1"/>
                          </a:solidFill>
                          <a:effectLst/>
                          <a:latin typeface="+mn-lt"/>
                          <a:ea typeface="+mn-ea"/>
                        </a:rPr>
                        <a:t>工号</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r>
                        <a:rPr kumimoji="1" lang="zh-CN" altLang="zh-CN" sz="1800" b="1" i="0" u="none" strike="noStrike" cap="none" normalizeH="0" baseline="0" dirty="0">
                          <a:ln>
                            <a:noFill/>
                          </a:ln>
                          <a:solidFill>
                            <a:schemeClr val="tx1"/>
                          </a:solidFill>
                          <a:effectLst/>
                          <a:latin typeface="+mn-lt"/>
                          <a:ea typeface="+mn-ea"/>
                        </a:rPr>
                        <a:t>新开发/优化</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anose="05000000000000000000" pitchFamily="2" charset="2"/>
                        <a:buNone/>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文本占位符 7"/>
          <p:cNvSpPr>
            <a:spLocks noGrp="1"/>
          </p:cNvSpPr>
          <p:nvPr>
            <p:ph type="body" sz="quarter" idx="17" hasCustomPrompt="1"/>
          </p:nvPr>
        </p:nvSpPr>
        <p:spPr>
          <a:xfrm>
            <a:off x="1007139" y="1825692"/>
            <a:ext cx="3119030" cy="504887"/>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zh-CN" altLang="en-US" dirty="0"/>
              <a:t>课程编码</a:t>
            </a:r>
            <a:endParaRPr lang="zh-CN" altLang="en-US" dirty="0"/>
          </a:p>
        </p:txBody>
      </p:sp>
      <p:sp>
        <p:nvSpPr>
          <p:cNvPr id="6" name="文本占位符 7"/>
          <p:cNvSpPr>
            <a:spLocks noGrp="1"/>
          </p:cNvSpPr>
          <p:nvPr>
            <p:ph type="body" sz="quarter" idx="18" hasCustomPrompt="1"/>
          </p:nvPr>
        </p:nvSpPr>
        <p:spPr>
          <a:xfrm>
            <a:off x="4126170" y="1825692"/>
            <a:ext cx="1967450" cy="504887"/>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zh-CN" altLang="en-US" dirty="0"/>
              <a:t>适用的产品</a:t>
            </a:r>
            <a:endParaRPr lang="zh-CN" altLang="en-US" dirty="0"/>
          </a:p>
        </p:txBody>
      </p:sp>
      <p:sp>
        <p:nvSpPr>
          <p:cNvPr id="7" name="文本占位符 7"/>
          <p:cNvSpPr>
            <a:spLocks noGrp="1"/>
          </p:cNvSpPr>
          <p:nvPr>
            <p:ph type="body" sz="quarter" idx="19" hasCustomPrompt="1"/>
          </p:nvPr>
        </p:nvSpPr>
        <p:spPr>
          <a:xfrm>
            <a:off x="6093619" y="1825692"/>
            <a:ext cx="3023155" cy="504887"/>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en-US" altLang="zh-CN" dirty="0"/>
              <a:t>V5R2</a:t>
            </a:r>
            <a:endParaRPr lang="zh-CN" altLang="en-US" dirty="0"/>
          </a:p>
        </p:txBody>
      </p:sp>
      <p:sp>
        <p:nvSpPr>
          <p:cNvPr id="8" name="文本占位符 7"/>
          <p:cNvSpPr>
            <a:spLocks noGrp="1"/>
          </p:cNvSpPr>
          <p:nvPr>
            <p:ph type="body" sz="quarter" idx="20" hasCustomPrompt="1"/>
          </p:nvPr>
        </p:nvSpPr>
        <p:spPr>
          <a:xfrm>
            <a:off x="9116775" y="1825692"/>
            <a:ext cx="2351079" cy="504887"/>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en-US" altLang="zh-CN" dirty="0"/>
              <a:t>V1R1</a:t>
            </a:r>
            <a:endParaRPr lang="zh-CN" altLang="en-US" dirty="0"/>
          </a:p>
        </p:txBody>
      </p:sp>
      <p:sp>
        <p:nvSpPr>
          <p:cNvPr id="9" name="文本占位符 7"/>
          <p:cNvSpPr>
            <a:spLocks noGrp="1"/>
          </p:cNvSpPr>
          <p:nvPr>
            <p:ph type="body" sz="quarter" idx="13" hasCustomPrompt="1"/>
          </p:nvPr>
        </p:nvSpPr>
        <p:spPr>
          <a:xfrm>
            <a:off x="1007042" y="3373862"/>
            <a:ext cx="3119128" cy="468052"/>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10" name="文本占位符 7"/>
          <p:cNvSpPr>
            <a:spLocks noGrp="1"/>
          </p:cNvSpPr>
          <p:nvPr>
            <p:ph type="body" sz="quarter" idx="14" hasCustomPrompt="1"/>
          </p:nvPr>
        </p:nvSpPr>
        <p:spPr>
          <a:xfrm>
            <a:off x="4126170" y="3373862"/>
            <a:ext cx="1967450" cy="468052"/>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en-US" altLang="zh-CN" dirty="0" smtClean="0"/>
              <a:t>2019.01.25</a:t>
            </a:r>
            <a:endParaRPr lang="zh-CN" altLang="en-US" dirty="0"/>
          </a:p>
        </p:txBody>
      </p:sp>
      <p:sp>
        <p:nvSpPr>
          <p:cNvPr id="11" name="文本占位符 7"/>
          <p:cNvSpPr>
            <a:spLocks noGrp="1"/>
          </p:cNvSpPr>
          <p:nvPr>
            <p:ph type="body" sz="quarter" idx="15" hasCustomPrompt="1"/>
          </p:nvPr>
        </p:nvSpPr>
        <p:spPr>
          <a:xfrm>
            <a:off x="6093619" y="3373862"/>
            <a:ext cx="3023155" cy="468052"/>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12" name="文本占位符 7"/>
          <p:cNvSpPr>
            <a:spLocks noGrp="1"/>
          </p:cNvSpPr>
          <p:nvPr>
            <p:ph type="body" sz="quarter" idx="16" hasCustomPrompt="1"/>
          </p:nvPr>
        </p:nvSpPr>
        <p:spPr>
          <a:xfrm>
            <a:off x="9116775" y="3337858"/>
            <a:ext cx="2351342" cy="504056"/>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zh-CN" altLang="en-US" dirty="0"/>
              <a:t>新开发</a:t>
            </a:r>
            <a:endParaRPr lang="zh-CN" altLang="en-US" dirty="0"/>
          </a:p>
        </p:txBody>
      </p:sp>
      <p:sp>
        <p:nvSpPr>
          <p:cNvPr id="13" name="Rectangle 2"/>
          <p:cNvSpPr>
            <a:spLocks noChangeArrowheads="1"/>
          </p:cNvSpPr>
          <p:nvPr userDrawn="1"/>
        </p:nvSpPr>
        <p:spPr bwMode="auto">
          <a:xfrm>
            <a:off x="952130" y="368661"/>
            <a:ext cx="2802144" cy="479425"/>
          </a:xfrm>
          <a:prstGeom prst="rect">
            <a:avLst/>
          </a:prstGeom>
          <a:noFill/>
          <a:ln w="9525">
            <a:noFill/>
            <a:miter lim="800000"/>
          </a:ln>
        </p:spPr>
        <p:txBody>
          <a:bodyPr lIns="78227" tIns="39112" rIns="78227" bIns="39112" anchor="ctr"/>
          <a:lstStyle/>
          <a:p>
            <a:pPr algn="l" defTabSz="1000760" rtl="0" eaLnBrk="0" fontAlgn="ctr" hangingPunct="0">
              <a:spcBef>
                <a:spcPct val="0"/>
              </a:spcBef>
              <a:spcAft>
                <a:spcPct val="0"/>
              </a:spcAft>
            </a:pPr>
            <a:r>
              <a:rPr lang="zh-CN" altLang="en-US" sz="3500" b="1" kern="1200" baseline="0" dirty="0">
                <a:solidFill>
                  <a:schemeClr val="tx1">
                    <a:lumMod val="75000"/>
                    <a:lumOff val="25000"/>
                  </a:schemeClr>
                </a:solidFill>
                <a:latin typeface="" pitchFamily="34" charset="0"/>
                <a:ea typeface="方正兰亭黑简体" panose="02000000000000000000" pitchFamily="2" charset="-122"/>
                <a:cs typeface="" pitchFamily="34" charset="0"/>
              </a:rPr>
              <a:t>修订记录</a:t>
            </a:r>
            <a:endParaRPr lang="zh-CN" altLang="en-US" sz="3500" b="1" kern="1200" baseline="0" dirty="0">
              <a:solidFill>
                <a:schemeClr val="tx1">
                  <a:lumMod val="75000"/>
                  <a:lumOff val="25000"/>
                </a:schemeClr>
              </a:solidFill>
              <a:latin typeface="" pitchFamily="34" charset="0"/>
              <a:ea typeface="方正兰亭黑简体" panose="02000000000000000000" pitchFamily="2" charset="-122"/>
              <a:cs typeface="" pitchFamily="34" charset="0"/>
            </a:endParaRPr>
          </a:p>
        </p:txBody>
      </p:sp>
      <p:sp>
        <p:nvSpPr>
          <p:cNvPr id="14" name="Text Box 58"/>
          <p:cNvSpPr txBox="1">
            <a:spLocks noChangeArrowheads="1"/>
          </p:cNvSpPr>
          <p:nvPr userDrawn="1"/>
        </p:nvSpPr>
        <p:spPr bwMode="auto">
          <a:xfrm>
            <a:off x="8900835" y="296652"/>
            <a:ext cx="2771225" cy="707886"/>
          </a:xfrm>
          <a:prstGeom prst="rect">
            <a:avLst/>
          </a:prstGeom>
          <a:noFill/>
          <a:ln w="9525" algn="ctr">
            <a:noFill/>
            <a:miter lim="800000"/>
          </a:ln>
        </p:spPr>
        <p:txBody>
          <a:bodyPr wrap="square">
            <a:spAutoFit/>
          </a:bodyPr>
          <a:lstStyle/>
          <a:p>
            <a:pPr fontAlgn="ctr">
              <a:spcBef>
                <a:spcPct val="50000"/>
              </a:spcBef>
            </a:pPr>
            <a:r>
              <a:rPr lang="zh-CN" altLang="en-US" sz="4000" i="0" baseline="0" dirty="0">
                <a:solidFill>
                  <a:schemeClr val="bg2">
                    <a:lumMod val="50000"/>
                  </a:schemeClr>
                </a:solidFill>
                <a:latin typeface="" pitchFamily="34" charset="0"/>
                <a:ea typeface="方正兰亭黑简体" panose="02000000000000000000" pitchFamily="2" charset="-122"/>
                <a:cs typeface="" pitchFamily="34" charset="0"/>
              </a:rPr>
              <a:t>本页不打印</a:t>
            </a:r>
            <a:endParaRPr lang="zh-CN" altLang="en-US" sz="4000" i="0" baseline="0" dirty="0">
              <a:solidFill>
                <a:schemeClr val="bg2">
                  <a:lumMod val="50000"/>
                </a:schemeClr>
              </a:solidFill>
              <a:latin typeface="" pitchFamily="34" charset="0"/>
              <a:ea typeface="方正兰亭黑简体" panose="02000000000000000000" pitchFamily="2" charset="-122"/>
              <a:cs typeface="" pitchFamily="34" charset="0"/>
            </a:endParaRPr>
          </a:p>
        </p:txBody>
      </p:sp>
      <p:sp>
        <p:nvSpPr>
          <p:cNvPr id="15" name="文本占位符 7"/>
          <p:cNvSpPr>
            <a:spLocks noGrp="1"/>
          </p:cNvSpPr>
          <p:nvPr>
            <p:ph type="body" sz="quarter" idx="21" hasCustomPrompt="1"/>
          </p:nvPr>
        </p:nvSpPr>
        <p:spPr>
          <a:xfrm>
            <a:off x="1007042" y="3877918"/>
            <a:ext cx="3119128" cy="468052"/>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16" name="文本占位符 7"/>
          <p:cNvSpPr>
            <a:spLocks noGrp="1"/>
          </p:cNvSpPr>
          <p:nvPr>
            <p:ph type="body" sz="quarter" idx="22" hasCustomPrompt="1"/>
          </p:nvPr>
        </p:nvSpPr>
        <p:spPr>
          <a:xfrm>
            <a:off x="4126170" y="3877918"/>
            <a:ext cx="1967450" cy="468052"/>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en-US" altLang="zh-CN" dirty="0" smtClean="0"/>
              <a:t>2019.01.25</a:t>
            </a:r>
            <a:endParaRPr lang="zh-CN" altLang="en-US" dirty="0"/>
          </a:p>
        </p:txBody>
      </p:sp>
      <p:sp>
        <p:nvSpPr>
          <p:cNvPr id="17" name="文本占位符 7"/>
          <p:cNvSpPr>
            <a:spLocks noGrp="1"/>
          </p:cNvSpPr>
          <p:nvPr>
            <p:ph type="body" sz="quarter" idx="23" hasCustomPrompt="1"/>
          </p:nvPr>
        </p:nvSpPr>
        <p:spPr>
          <a:xfrm>
            <a:off x="6093619" y="3877918"/>
            <a:ext cx="3023155" cy="468052"/>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18" name="文本占位符 7"/>
          <p:cNvSpPr>
            <a:spLocks noGrp="1"/>
          </p:cNvSpPr>
          <p:nvPr>
            <p:ph type="body" sz="quarter" idx="24" hasCustomPrompt="1"/>
          </p:nvPr>
        </p:nvSpPr>
        <p:spPr>
          <a:xfrm>
            <a:off x="9116775" y="3841914"/>
            <a:ext cx="2351342" cy="504056"/>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zh-CN" altLang="en-US" dirty="0"/>
              <a:t>优化</a:t>
            </a:r>
            <a:endParaRPr lang="zh-CN" altLang="en-US" dirty="0"/>
          </a:p>
        </p:txBody>
      </p:sp>
      <p:sp>
        <p:nvSpPr>
          <p:cNvPr id="19" name="文本占位符 7"/>
          <p:cNvSpPr>
            <a:spLocks noGrp="1"/>
          </p:cNvSpPr>
          <p:nvPr>
            <p:ph type="body" sz="quarter" idx="25" hasCustomPrompt="1"/>
          </p:nvPr>
        </p:nvSpPr>
        <p:spPr>
          <a:xfrm>
            <a:off x="1007042" y="4345970"/>
            <a:ext cx="3119128" cy="468052"/>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0" name="文本占位符 7"/>
          <p:cNvSpPr>
            <a:spLocks noGrp="1"/>
          </p:cNvSpPr>
          <p:nvPr>
            <p:ph type="body" sz="quarter" idx="26" hasCustomPrompt="1"/>
          </p:nvPr>
        </p:nvSpPr>
        <p:spPr>
          <a:xfrm>
            <a:off x="4126170" y="4345970"/>
            <a:ext cx="1967450" cy="468052"/>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en-US" altLang="zh-CN" dirty="0" smtClean="0"/>
              <a:t>2019.01.25</a:t>
            </a:r>
            <a:endParaRPr lang="zh-CN" altLang="en-US" dirty="0"/>
          </a:p>
        </p:txBody>
      </p:sp>
      <p:sp>
        <p:nvSpPr>
          <p:cNvPr id="21" name="文本占位符 7"/>
          <p:cNvSpPr>
            <a:spLocks noGrp="1"/>
          </p:cNvSpPr>
          <p:nvPr>
            <p:ph type="body" sz="quarter" idx="27" hasCustomPrompt="1"/>
          </p:nvPr>
        </p:nvSpPr>
        <p:spPr>
          <a:xfrm>
            <a:off x="6093619" y="4345970"/>
            <a:ext cx="3023155" cy="468052"/>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2" name="文本占位符 7"/>
          <p:cNvSpPr>
            <a:spLocks noGrp="1"/>
          </p:cNvSpPr>
          <p:nvPr>
            <p:ph type="body" sz="quarter" idx="28" hasCustomPrompt="1"/>
          </p:nvPr>
        </p:nvSpPr>
        <p:spPr>
          <a:xfrm>
            <a:off x="9116775" y="4345970"/>
            <a:ext cx="2351342" cy="468052"/>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zh-CN" altLang="en-US" dirty="0"/>
              <a:t>优化</a:t>
            </a:r>
            <a:endParaRPr lang="zh-CN" altLang="en-US" dirty="0"/>
          </a:p>
        </p:txBody>
      </p:sp>
      <p:sp>
        <p:nvSpPr>
          <p:cNvPr id="23" name="文本占位符 7"/>
          <p:cNvSpPr>
            <a:spLocks noGrp="1"/>
          </p:cNvSpPr>
          <p:nvPr>
            <p:ph type="body" sz="quarter" idx="29" hasCustomPrompt="1"/>
          </p:nvPr>
        </p:nvSpPr>
        <p:spPr>
          <a:xfrm>
            <a:off x="1007042" y="4886030"/>
            <a:ext cx="3119128" cy="468052"/>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4" name="文本占位符 7"/>
          <p:cNvSpPr>
            <a:spLocks noGrp="1"/>
          </p:cNvSpPr>
          <p:nvPr>
            <p:ph type="body" sz="quarter" idx="30" hasCustomPrompt="1"/>
          </p:nvPr>
        </p:nvSpPr>
        <p:spPr>
          <a:xfrm>
            <a:off x="4126170" y="4886030"/>
            <a:ext cx="1967450" cy="468052"/>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en-US" altLang="zh-CN" dirty="0" smtClean="0"/>
              <a:t>2019.01.25</a:t>
            </a:r>
            <a:endParaRPr lang="zh-CN" altLang="en-US" dirty="0"/>
          </a:p>
        </p:txBody>
      </p:sp>
      <p:sp>
        <p:nvSpPr>
          <p:cNvPr id="25" name="文本占位符 7"/>
          <p:cNvSpPr>
            <a:spLocks noGrp="1"/>
          </p:cNvSpPr>
          <p:nvPr>
            <p:ph type="body" sz="quarter" idx="31" hasCustomPrompt="1"/>
          </p:nvPr>
        </p:nvSpPr>
        <p:spPr>
          <a:xfrm>
            <a:off x="6093619" y="4886030"/>
            <a:ext cx="3023155" cy="468052"/>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6" name="文本占位符 7"/>
          <p:cNvSpPr>
            <a:spLocks noGrp="1"/>
          </p:cNvSpPr>
          <p:nvPr>
            <p:ph type="body" sz="quarter" idx="32" hasCustomPrompt="1"/>
          </p:nvPr>
        </p:nvSpPr>
        <p:spPr>
          <a:xfrm>
            <a:off x="9116775" y="4886030"/>
            <a:ext cx="2351342" cy="468052"/>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zh-CN" altLang="en-US" dirty="0"/>
              <a:t>优化</a:t>
            </a:r>
            <a:endParaRPr lang="zh-CN" altLang="en-US" dirty="0"/>
          </a:p>
        </p:txBody>
      </p:sp>
      <p:sp>
        <p:nvSpPr>
          <p:cNvPr id="27" name="文本占位符 7"/>
          <p:cNvSpPr>
            <a:spLocks noGrp="1"/>
          </p:cNvSpPr>
          <p:nvPr>
            <p:ph type="body" sz="quarter" idx="33" hasCustomPrompt="1"/>
          </p:nvPr>
        </p:nvSpPr>
        <p:spPr>
          <a:xfrm>
            <a:off x="1007042" y="5354082"/>
            <a:ext cx="3119128" cy="468052"/>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28" name="文本占位符 7"/>
          <p:cNvSpPr>
            <a:spLocks noGrp="1"/>
          </p:cNvSpPr>
          <p:nvPr>
            <p:ph type="body" sz="quarter" idx="34" hasCustomPrompt="1"/>
          </p:nvPr>
        </p:nvSpPr>
        <p:spPr>
          <a:xfrm>
            <a:off x="4126170" y="5354082"/>
            <a:ext cx="1967450" cy="468052"/>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en-US" altLang="zh-CN" dirty="0" smtClean="0"/>
              <a:t>2019.01.25</a:t>
            </a:r>
            <a:endParaRPr lang="zh-CN" altLang="en-US" dirty="0"/>
          </a:p>
        </p:txBody>
      </p:sp>
      <p:sp>
        <p:nvSpPr>
          <p:cNvPr id="29" name="文本占位符 7"/>
          <p:cNvSpPr>
            <a:spLocks noGrp="1"/>
          </p:cNvSpPr>
          <p:nvPr>
            <p:ph type="body" sz="quarter" idx="35" hasCustomPrompt="1"/>
          </p:nvPr>
        </p:nvSpPr>
        <p:spPr>
          <a:xfrm>
            <a:off x="6093619" y="5354082"/>
            <a:ext cx="3023155" cy="468052"/>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zh-CN" altLang="en-US" dirty="0"/>
              <a:t>姓名</a:t>
            </a:r>
            <a:r>
              <a:rPr lang="en-US" altLang="zh-CN" dirty="0"/>
              <a:t>/</a:t>
            </a:r>
            <a:r>
              <a:rPr lang="zh-CN" altLang="en-US" dirty="0"/>
              <a:t>工号</a:t>
            </a:r>
            <a:endParaRPr lang="zh-CN" altLang="en-US" dirty="0"/>
          </a:p>
        </p:txBody>
      </p:sp>
      <p:sp>
        <p:nvSpPr>
          <p:cNvPr id="30" name="文本占位符 7"/>
          <p:cNvSpPr>
            <a:spLocks noGrp="1"/>
          </p:cNvSpPr>
          <p:nvPr>
            <p:ph type="body" sz="quarter" idx="36" hasCustomPrompt="1"/>
          </p:nvPr>
        </p:nvSpPr>
        <p:spPr>
          <a:xfrm>
            <a:off x="9116775" y="5354082"/>
            <a:ext cx="2351342" cy="468052"/>
          </a:xfrm>
          <a:prstGeom prst="rect">
            <a:avLst/>
          </a:prstGeom>
        </p:spPr>
        <p:txBody>
          <a:bodyPr anchor="ctr"/>
          <a:lstStyle>
            <a:lvl1pPr algn="ctr">
              <a:lnSpc>
                <a:spcPct val="100000"/>
              </a:lnSpc>
              <a:buNone/>
              <a:defRPr sz="1600" baseline="0">
                <a:latin typeface="" pitchFamily="34" charset="0"/>
                <a:ea typeface="方正兰亭黑简体" panose="02000000000000000000" pitchFamily="2" charset="-122"/>
                <a:cs typeface="" pitchFamily="34" charset="0"/>
              </a:defRPr>
            </a:lvl1pPr>
          </a:lstStyle>
          <a:p>
            <a:pPr lvl="0"/>
            <a:r>
              <a:rPr lang="zh-CN" altLang="en-US" dirty="0"/>
              <a:t>优化</a:t>
            </a:r>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4" name="TextBox 10"/>
          <p:cNvSpPr txBox="1"/>
          <p:nvPr userDrawn="1"/>
        </p:nvSpPr>
        <p:spPr bwMode="auto">
          <a:xfrm>
            <a:off x="1594877" y="408780"/>
            <a:ext cx="166475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 pitchFamily="34" charset="0"/>
                <a:ea typeface="方正兰亭黑简体" panose="02000000000000000000" pitchFamily="2" charset="-122"/>
                <a:cs typeface="" pitchFamily="34" charset="0"/>
              </a:rPr>
              <a:t>思考题</a:t>
            </a:r>
            <a:endParaRPr lang="zh-CN" altLang="en-US" sz="3500" b="1" baseline="0" dirty="0">
              <a:solidFill>
                <a:schemeClr val="tx1">
                  <a:lumMod val="75000"/>
                  <a:lumOff val="25000"/>
                </a:schemeClr>
              </a:solidFill>
              <a:latin typeface="" pitchFamily="34" charset="0"/>
              <a:ea typeface="方正兰亭黑简体" panose="02000000000000000000" pitchFamily="2" charset="-122"/>
              <a:cs typeface=""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grpSp>
        <p:nvGrpSpPr>
          <p:cNvPr id="7" name="组合 6"/>
          <p:cNvGrpSpPr/>
          <p:nvPr userDrawn="1"/>
        </p:nvGrpSpPr>
        <p:grpSpPr>
          <a:xfrm>
            <a:off x="479190" y="424270"/>
            <a:ext cx="495425" cy="592462"/>
            <a:chOff x="5554662" y="2422526"/>
            <a:chExt cx="690564" cy="825500"/>
          </a:xfrm>
          <a:solidFill>
            <a:schemeClr val="bg1"/>
          </a:solidFill>
        </p:grpSpPr>
        <p:sp>
          <p:nvSpPr>
            <p:cNvPr id="8" name="Freeform 30"/>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9" name="Freeform 31"/>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0" name="Freeform 32"/>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3" name="Freeform 35"/>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6" name="Freeform 38"/>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7" name="Freeform 39"/>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8" name="Freeform 40"/>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9" name="Freeform 41"/>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20" name="Freeform 42"/>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grpSp>
      <p:sp>
        <p:nvSpPr>
          <p:cNvPr id="21" name="Freeform 6"/>
          <p:cNvSpPr/>
          <p:nvPr userDrawn="1"/>
        </p:nvSpPr>
        <p:spPr bwMode="auto">
          <a:xfrm>
            <a:off x="3588303" y="296368"/>
            <a:ext cx="8603697"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1" fmla="*/ 7021 w 10000"/>
              <a:gd name="connsiteY0-2" fmla="*/ 0 h 10000"/>
              <a:gd name="connsiteX1-3" fmla="*/ 0 w 10000"/>
              <a:gd name="connsiteY1-4" fmla="*/ 0 h 10000"/>
              <a:gd name="connsiteX2-5" fmla="*/ 197 w 10000"/>
              <a:gd name="connsiteY2-6" fmla="*/ 5024 h 10000"/>
              <a:gd name="connsiteX3-7" fmla="*/ 0 w 10000"/>
              <a:gd name="connsiteY3-8" fmla="*/ 10000 h 10000"/>
              <a:gd name="connsiteX4-9" fmla="*/ 10000 w 10000"/>
              <a:gd name="connsiteY4-10" fmla="*/ 10000 h 10000"/>
              <a:gd name="connsiteX5-11" fmla="*/ 7736 w 10000"/>
              <a:gd name="connsiteY5-12" fmla="*/ 5574 h 10000"/>
              <a:gd name="connsiteX6-13" fmla="*/ 7021 w 10000"/>
              <a:gd name="connsiteY6-14" fmla="*/ 0 h 10000"/>
              <a:gd name="connsiteX0-15" fmla="*/ 7021 w 7736"/>
              <a:gd name="connsiteY0-16" fmla="*/ 0 h 10038"/>
              <a:gd name="connsiteX1-17" fmla="*/ 0 w 7736"/>
              <a:gd name="connsiteY1-18" fmla="*/ 0 h 10038"/>
              <a:gd name="connsiteX2-19" fmla="*/ 197 w 7736"/>
              <a:gd name="connsiteY2-20" fmla="*/ 5024 h 10038"/>
              <a:gd name="connsiteX3-21" fmla="*/ 0 w 7736"/>
              <a:gd name="connsiteY3-22" fmla="*/ 10000 h 10038"/>
              <a:gd name="connsiteX4-23" fmla="*/ 7017 w 7736"/>
              <a:gd name="connsiteY4-24" fmla="*/ 10038 h 10038"/>
              <a:gd name="connsiteX5-25" fmla="*/ 7736 w 7736"/>
              <a:gd name="connsiteY5-26" fmla="*/ 5574 h 10038"/>
              <a:gd name="connsiteX6-27" fmla="*/ 7021 w 7736"/>
              <a:gd name="connsiteY6-28" fmla="*/ 0 h 10038"/>
              <a:gd name="connsiteX0-29" fmla="*/ 9076 w 9316"/>
              <a:gd name="connsiteY0-30" fmla="*/ 0 h 10000"/>
              <a:gd name="connsiteX1-31" fmla="*/ 0 w 9316"/>
              <a:gd name="connsiteY1-32" fmla="*/ 0 h 10000"/>
              <a:gd name="connsiteX2-33" fmla="*/ 255 w 9316"/>
              <a:gd name="connsiteY2-34" fmla="*/ 5005 h 10000"/>
              <a:gd name="connsiteX3-35" fmla="*/ 0 w 9316"/>
              <a:gd name="connsiteY3-36" fmla="*/ 9962 h 10000"/>
              <a:gd name="connsiteX4-37" fmla="*/ 9071 w 9316"/>
              <a:gd name="connsiteY4-38" fmla="*/ 10000 h 10000"/>
              <a:gd name="connsiteX5-39" fmla="*/ 9316 w 9316"/>
              <a:gd name="connsiteY5-40" fmla="*/ 5668 h 10000"/>
              <a:gd name="connsiteX6-41" fmla="*/ 9076 w 9316"/>
              <a:gd name="connsiteY6-42" fmla="*/ 0 h 10000"/>
              <a:gd name="connsiteX0-43" fmla="*/ 9742 w 10000"/>
              <a:gd name="connsiteY0-44" fmla="*/ 0 h 10000"/>
              <a:gd name="connsiteX1-45" fmla="*/ 0 w 10000"/>
              <a:gd name="connsiteY1-46" fmla="*/ 0 h 10000"/>
              <a:gd name="connsiteX2-47" fmla="*/ 274 w 10000"/>
              <a:gd name="connsiteY2-48" fmla="*/ 5005 h 10000"/>
              <a:gd name="connsiteX3-49" fmla="*/ 0 w 10000"/>
              <a:gd name="connsiteY3-50" fmla="*/ 9962 h 10000"/>
              <a:gd name="connsiteX4-51" fmla="*/ 9737 w 10000"/>
              <a:gd name="connsiteY4-52" fmla="*/ 10000 h 10000"/>
              <a:gd name="connsiteX5-53" fmla="*/ 10000 w 10000"/>
              <a:gd name="connsiteY5-54" fmla="*/ 5668 h 10000"/>
              <a:gd name="connsiteX6-55" fmla="*/ 9742 w 10000"/>
              <a:gd name="connsiteY6-56" fmla="*/ 0 h 10000"/>
              <a:gd name="connsiteX0-57" fmla="*/ 9742 w 9877"/>
              <a:gd name="connsiteY0-58" fmla="*/ 0 h 10000"/>
              <a:gd name="connsiteX1-59" fmla="*/ 0 w 9877"/>
              <a:gd name="connsiteY1-60" fmla="*/ 0 h 10000"/>
              <a:gd name="connsiteX2-61" fmla="*/ 274 w 9877"/>
              <a:gd name="connsiteY2-62" fmla="*/ 5005 h 10000"/>
              <a:gd name="connsiteX3-63" fmla="*/ 0 w 9877"/>
              <a:gd name="connsiteY3-64" fmla="*/ 9962 h 10000"/>
              <a:gd name="connsiteX4-65" fmla="*/ 9737 w 9877"/>
              <a:gd name="connsiteY4-66" fmla="*/ 10000 h 10000"/>
              <a:gd name="connsiteX5-67" fmla="*/ 9738 w 9877"/>
              <a:gd name="connsiteY5-68" fmla="*/ 5783 h 10000"/>
              <a:gd name="connsiteX6-69" fmla="*/ 9742 w 9877"/>
              <a:gd name="connsiteY6-70" fmla="*/ 0 h 10000"/>
              <a:gd name="connsiteX0-71" fmla="*/ 9863 w 9991"/>
              <a:gd name="connsiteY0-72" fmla="*/ 0 h 10000"/>
              <a:gd name="connsiteX1-73" fmla="*/ 0 w 9991"/>
              <a:gd name="connsiteY1-74" fmla="*/ 0 h 10000"/>
              <a:gd name="connsiteX2-75" fmla="*/ 277 w 9991"/>
              <a:gd name="connsiteY2-76" fmla="*/ 5005 h 10000"/>
              <a:gd name="connsiteX3-77" fmla="*/ 0 w 9991"/>
              <a:gd name="connsiteY3-78" fmla="*/ 9962 h 10000"/>
              <a:gd name="connsiteX4-79" fmla="*/ 9858 w 9991"/>
              <a:gd name="connsiteY4-80" fmla="*/ 10000 h 10000"/>
              <a:gd name="connsiteX5-81" fmla="*/ 9817 w 9991"/>
              <a:gd name="connsiteY5-82" fmla="*/ 5783 h 10000"/>
              <a:gd name="connsiteX6-83" fmla="*/ 9863 w 9991"/>
              <a:gd name="connsiteY6-84" fmla="*/ 0 h 10000"/>
              <a:gd name="connsiteX0-85" fmla="*/ 9872 w 10014"/>
              <a:gd name="connsiteY0-86" fmla="*/ 0 h 10000"/>
              <a:gd name="connsiteX1-87" fmla="*/ 0 w 10014"/>
              <a:gd name="connsiteY1-88" fmla="*/ 0 h 10000"/>
              <a:gd name="connsiteX2-89" fmla="*/ 277 w 10014"/>
              <a:gd name="connsiteY2-90" fmla="*/ 5005 h 10000"/>
              <a:gd name="connsiteX3-91" fmla="*/ 0 w 10014"/>
              <a:gd name="connsiteY3-92" fmla="*/ 9962 h 10000"/>
              <a:gd name="connsiteX4-93" fmla="*/ 9867 w 10014"/>
              <a:gd name="connsiteY4-94" fmla="*/ 10000 h 10000"/>
              <a:gd name="connsiteX5-95" fmla="*/ 9890 w 10014"/>
              <a:gd name="connsiteY5-96" fmla="*/ 5745 h 10000"/>
              <a:gd name="connsiteX6-97" fmla="*/ 9872 w 10014"/>
              <a:gd name="connsiteY6-98" fmla="*/ 0 h 10000"/>
              <a:gd name="connsiteX0-99" fmla="*/ 9872 w 10030"/>
              <a:gd name="connsiteY0-100" fmla="*/ 0 h 10000"/>
              <a:gd name="connsiteX1-101" fmla="*/ 0 w 10030"/>
              <a:gd name="connsiteY1-102" fmla="*/ 0 h 10000"/>
              <a:gd name="connsiteX2-103" fmla="*/ 277 w 10030"/>
              <a:gd name="connsiteY2-104" fmla="*/ 5005 h 10000"/>
              <a:gd name="connsiteX3-105" fmla="*/ 0 w 10030"/>
              <a:gd name="connsiteY3-106" fmla="*/ 9962 h 10000"/>
              <a:gd name="connsiteX4-107" fmla="*/ 9867 w 10030"/>
              <a:gd name="connsiteY4-108" fmla="*/ 10000 h 10000"/>
              <a:gd name="connsiteX5-109" fmla="*/ 9890 w 10030"/>
              <a:gd name="connsiteY5-110" fmla="*/ 5745 h 10000"/>
              <a:gd name="connsiteX6-111" fmla="*/ 9872 w 10030"/>
              <a:gd name="connsiteY6-112" fmla="*/ 0 h 10000"/>
              <a:gd name="connsiteX0-113" fmla="*/ 9872 w 9921"/>
              <a:gd name="connsiteY0-114" fmla="*/ 0 h 10000"/>
              <a:gd name="connsiteX1-115" fmla="*/ 0 w 9921"/>
              <a:gd name="connsiteY1-116" fmla="*/ 0 h 10000"/>
              <a:gd name="connsiteX2-117" fmla="*/ 277 w 9921"/>
              <a:gd name="connsiteY2-118" fmla="*/ 5005 h 10000"/>
              <a:gd name="connsiteX3-119" fmla="*/ 0 w 9921"/>
              <a:gd name="connsiteY3-120" fmla="*/ 9962 h 10000"/>
              <a:gd name="connsiteX4-121" fmla="*/ 9867 w 9921"/>
              <a:gd name="connsiteY4-122" fmla="*/ 10000 h 10000"/>
              <a:gd name="connsiteX5-123" fmla="*/ 9890 w 9921"/>
              <a:gd name="connsiteY5-124" fmla="*/ 5745 h 10000"/>
              <a:gd name="connsiteX6-125" fmla="*/ 9872 w 9921"/>
              <a:gd name="connsiteY6-126" fmla="*/ 0 h 10000"/>
              <a:gd name="connsiteX0-127" fmla="*/ 9951 w 9974"/>
              <a:gd name="connsiteY0-128" fmla="*/ 0 h 10000"/>
              <a:gd name="connsiteX1-129" fmla="*/ 0 w 9974"/>
              <a:gd name="connsiteY1-130" fmla="*/ 0 h 10000"/>
              <a:gd name="connsiteX2-131" fmla="*/ 279 w 9974"/>
              <a:gd name="connsiteY2-132" fmla="*/ 5005 h 10000"/>
              <a:gd name="connsiteX3-133" fmla="*/ 0 w 9974"/>
              <a:gd name="connsiteY3-134" fmla="*/ 9962 h 10000"/>
              <a:gd name="connsiteX4-135" fmla="*/ 9946 w 9974"/>
              <a:gd name="connsiteY4-136" fmla="*/ 10000 h 10000"/>
              <a:gd name="connsiteX5-137" fmla="*/ 9969 w 9974"/>
              <a:gd name="connsiteY5-138" fmla="*/ 5745 h 10000"/>
              <a:gd name="connsiteX6-139" fmla="*/ 9951 w 9974"/>
              <a:gd name="connsiteY6-140" fmla="*/ 0 h 10000"/>
              <a:gd name="connsiteX0-141" fmla="*/ 9977 w 10001"/>
              <a:gd name="connsiteY0-142" fmla="*/ 0 h 10000"/>
              <a:gd name="connsiteX1-143" fmla="*/ 0 w 10001"/>
              <a:gd name="connsiteY1-144" fmla="*/ 0 h 10000"/>
              <a:gd name="connsiteX2-145" fmla="*/ 280 w 10001"/>
              <a:gd name="connsiteY2-146" fmla="*/ 5005 h 10000"/>
              <a:gd name="connsiteX3-147" fmla="*/ 0 w 10001"/>
              <a:gd name="connsiteY3-148" fmla="*/ 9962 h 10000"/>
              <a:gd name="connsiteX4-149" fmla="*/ 9972 w 10001"/>
              <a:gd name="connsiteY4-150" fmla="*/ 10000 h 10000"/>
              <a:gd name="connsiteX5-151" fmla="*/ 9995 w 10001"/>
              <a:gd name="connsiteY5-152" fmla="*/ 5745 h 10000"/>
              <a:gd name="connsiteX6-153" fmla="*/ 9977 w 10001"/>
              <a:gd name="connsiteY6-154" fmla="*/ 0 h 10000"/>
              <a:gd name="connsiteX0-155" fmla="*/ 9977 w 10001"/>
              <a:gd name="connsiteY0-156" fmla="*/ 0 h 10000"/>
              <a:gd name="connsiteX1-157" fmla="*/ 0 w 10001"/>
              <a:gd name="connsiteY1-158" fmla="*/ 0 h 10000"/>
              <a:gd name="connsiteX2-159" fmla="*/ 280 w 10001"/>
              <a:gd name="connsiteY2-160" fmla="*/ 5005 h 10000"/>
              <a:gd name="connsiteX3-161" fmla="*/ 0 w 10001"/>
              <a:gd name="connsiteY3-162" fmla="*/ 9962 h 10000"/>
              <a:gd name="connsiteX4-163" fmla="*/ 9972 w 10001"/>
              <a:gd name="connsiteY4-164" fmla="*/ 10000 h 10000"/>
              <a:gd name="connsiteX5-165" fmla="*/ 9995 w 10001"/>
              <a:gd name="connsiteY5-166" fmla="*/ 5745 h 10000"/>
              <a:gd name="connsiteX6-167" fmla="*/ 9977 w 10001"/>
              <a:gd name="connsiteY6-168" fmla="*/ 0 h 10000"/>
              <a:gd name="connsiteX0-169" fmla="*/ 9977 w 10001"/>
              <a:gd name="connsiteY0-170" fmla="*/ 0 h 10000"/>
              <a:gd name="connsiteX1-171" fmla="*/ 0 w 10001"/>
              <a:gd name="connsiteY1-172" fmla="*/ 0 h 10000"/>
              <a:gd name="connsiteX2-173" fmla="*/ 280 w 10001"/>
              <a:gd name="connsiteY2-174" fmla="*/ 5005 h 10000"/>
              <a:gd name="connsiteX3-175" fmla="*/ 0 w 10001"/>
              <a:gd name="connsiteY3-176" fmla="*/ 9962 h 10000"/>
              <a:gd name="connsiteX4-177" fmla="*/ 9972 w 10001"/>
              <a:gd name="connsiteY4-178" fmla="*/ 10000 h 10000"/>
              <a:gd name="connsiteX5-179" fmla="*/ 9995 w 10001"/>
              <a:gd name="connsiteY5-180" fmla="*/ 5745 h 10000"/>
              <a:gd name="connsiteX6-181" fmla="*/ 9977 w 10001"/>
              <a:gd name="connsiteY6-182" fmla="*/ 0 h 10000"/>
              <a:gd name="connsiteX0-183" fmla="*/ 9977 w 9995"/>
              <a:gd name="connsiteY0-184" fmla="*/ 0 h 10000"/>
              <a:gd name="connsiteX1-185" fmla="*/ 0 w 9995"/>
              <a:gd name="connsiteY1-186" fmla="*/ 0 h 10000"/>
              <a:gd name="connsiteX2-187" fmla="*/ 280 w 9995"/>
              <a:gd name="connsiteY2-188" fmla="*/ 5005 h 10000"/>
              <a:gd name="connsiteX3-189" fmla="*/ 0 w 9995"/>
              <a:gd name="connsiteY3-190" fmla="*/ 9962 h 10000"/>
              <a:gd name="connsiteX4-191" fmla="*/ 9972 w 9995"/>
              <a:gd name="connsiteY4-192" fmla="*/ 10000 h 10000"/>
              <a:gd name="connsiteX5-193" fmla="*/ 9995 w 9995"/>
              <a:gd name="connsiteY5-194" fmla="*/ 5745 h 10000"/>
              <a:gd name="connsiteX6-195" fmla="*/ 9977 w 9995"/>
              <a:gd name="connsiteY6-196" fmla="*/ 0 h 10000"/>
              <a:gd name="connsiteX0-197" fmla="*/ 9999 w 10000"/>
              <a:gd name="connsiteY0-198" fmla="*/ 0 h 10000"/>
              <a:gd name="connsiteX1-199" fmla="*/ 0 w 10000"/>
              <a:gd name="connsiteY1-200" fmla="*/ 0 h 10000"/>
              <a:gd name="connsiteX2-201" fmla="*/ 280 w 10000"/>
              <a:gd name="connsiteY2-202" fmla="*/ 5005 h 10000"/>
              <a:gd name="connsiteX3-203" fmla="*/ 0 w 10000"/>
              <a:gd name="connsiteY3-204" fmla="*/ 9962 h 10000"/>
              <a:gd name="connsiteX4-205" fmla="*/ 9977 w 10000"/>
              <a:gd name="connsiteY4-206" fmla="*/ 10000 h 10000"/>
              <a:gd name="connsiteX5-207" fmla="*/ 10000 w 10000"/>
              <a:gd name="connsiteY5-208" fmla="*/ 5745 h 10000"/>
              <a:gd name="connsiteX6-209" fmla="*/ 9999 w 10000"/>
              <a:gd name="connsiteY6-210" fmla="*/ 0 h 10000"/>
              <a:gd name="connsiteX0-211" fmla="*/ 9999 w 10004"/>
              <a:gd name="connsiteY0-212" fmla="*/ 0 h 10000"/>
              <a:gd name="connsiteX1-213" fmla="*/ 0 w 10004"/>
              <a:gd name="connsiteY1-214" fmla="*/ 0 h 10000"/>
              <a:gd name="connsiteX2-215" fmla="*/ 280 w 10004"/>
              <a:gd name="connsiteY2-216" fmla="*/ 5005 h 10000"/>
              <a:gd name="connsiteX3-217" fmla="*/ 0 w 10004"/>
              <a:gd name="connsiteY3-218" fmla="*/ 9962 h 10000"/>
              <a:gd name="connsiteX4-219" fmla="*/ 10000 w 10004"/>
              <a:gd name="connsiteY4-220" fmla="*/ 10000 h 10000"/>
              <a:gd name="connsiteX5-221" fmla="*/ 10000 w 10004"/>
              <a:gd name="connsiteY5-222" fmla="*/ 5745 h 10000"/>
              <a:gd name="connsiteX6-223" fmla="*/ 9999 w 10004"/>
              <a:gd name="connsiteY6-224" fmla="*/ 0 h 10000"/>
              <a:gd name="connsiteX0-225" fmla="*/ 9999 w 10000"/>
              <a:gd name="connsiteY0-226" fmla="*/ 0 h 10000"/>
              <a:gd name="connsiteX1-227" fmla="*/ 0 w 10000"/>
              <a:gd name="connsiteY1-228" fmla="*/ 0 h 10000"/>
              <a:gd name="connsiteX2-229" fmla="*/ 280 w 10000"/>
              <a:gd name="connsiteY2-230" fmla="*/ 5005 h 10000"/>
              <a:gd name="connsiteX3-231" fmla="*/ 0 w 10000"/>
              <a:gd name="connsiteY3-232" fmla="*/ 9962 h 10000"/>
              <a:gd name="connsiteX4-233" fmla="*/ 10000 w 10000"/>
              <a:gd name="connsiteY4-234" fmla="*/ 10000 h 10000"/>
              <a:gd name="connsiteX5-235" fmla="*/ 10000 w 10000"/>
              <a:gd name="connsiteY5-236" fmla="*/ 5745 h 10000"/>
              <a:gd name="connsiteX6-237" fmla="*/ 9999 w 10000"/>
              <a:gd name="connsiteY6-238" fmla="*/ 0 h 10000"/>
              <a:gd name="connsiteX0-239" fmla="*/ 14796 w 14796"/>
              <a:gd name="connsiteY0-240" fmla="*/ 0 h 10000"/>
              <a:gd name="connsiteX1-241" fmla="*/ 0 w 14796"/>
              <a:gd name="connsiteY1-242" fmla="*/ 0 h 10000"/>
              <a:gd name="connsiteX2-243" fmla="*/ 280 w 14796"/>
              <a:gd name="connsiteY2-244" fmla="*/ 5005 h 10000"/>
              <a:gd name="connsiteX3-245" fmla="*/ 0 w 14796"/>
              <a:gd name="connsiteY3-246" fmla="*/ 9962 h 10000"/>
              <a:gd name="connsiteX4-247" fmla="*/ 10000 w 14796"/>
              <a:gd name="connsiteY4-248" fmla="*/ 10000 h 10000"/>
              <a:gd name="connsiteX5-249" fmla="*/ 10000 w 14796"/>
              <a:gd name="connsiteY5-250" fmla="*/ 5745 h 10000"/>
              <a:gd name="connsiteX6-251" fmla="*/ 14796 w 14796"/>
              <a:gd name="connsiteY6-252" fmla="*/ 0 h 10000"/>
              <a:gd name="connsiteX0-253" fmla="*/ 14796 w 14796"/>
              <a:gd name="connsiteY0-254" fmla="*/ 0 h 9968"/>
              <a:gd name="connsiteX1-255" fmla="*/ 0 w 14796"/>
              <a:gd name="connsiteY1-256" fmla="*/ 0 h 9968"/>
              <a:gd name="connsiteX2-257" fmla="*/ 280 w 14796"/>
              <a:gd name="connsiteY2-258" fmla="*/ 5005 h 9968"/>
              <a:gd name="connsiteX3-259" fmla="*/ 0 w 14796"/>
              <a:gd name="connsiteY3-260" fmla="*/ 9962 h 9968"/>
              <a:gd name="connsiteX4-261" fmla="*/ 14788 w 14796"/>
              <a:gd name="connsiteY4-262" fmla="*/ 9968 h 9968"/>
              <a:gd name="connsiteX5-263" fmla="*/ 10000 w 14796"/>
              <a:gd name="connsiteY5-264" fmla="*/ 5745 h 9968"/>
              <a:gd name="connsiteX6-265" fmla="*/ 14796 w 14796"/>
              <a:gd name="connsiteY6-266" fmla="*/ 0 h 9968"/>
              <a:gd name="connsiteX0-267" fmla="*/ 10000 w 10000"/>
              <a:gd name="connsiteY0-268" fmla="*/ 0 h 10000"/>
              <a:gd name="connsiteX1-269" fmla="*/ 0 w 10000"/>
              <a:gd name="connsiteY1-270" fmla="*/ 0 h 10000"/>
              <a:gd name="connsiteX2-271" fmla="*/ 189 w 10000"/>
              <a:gd name="connsiteY2-272" fmla="*/ 5021 h 10000"/>
              <a:gd name="connsiteX3-273" fmla="*/ 0 w 10000"/>
              <a:gd name="connsiteY3-274" fmla="*/ 9994 h 10000"/>
              <a:gd name="connsiteX4-275" fmla="*/ 9995 w 10000"/>
              <a:gd name="connsiteY4-276" fmla="*/ 10000 h 10000"/>
              <a:gd name="connsiteX5-277" fmla="*/ 9998 w 10000"/>
              <a:gd name="connsiteY5-278" fmla="*/ 6152 h 10000"/>
              <a:gd name="connsiteX6-279" fmla="*/ 10000 w 10000"/>
              <a:gd name="connsiteY6-28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22" name="Freeform 11"/>
          <p:cNvSpPr/>
          <p:nvPr userDrawn="1"/>
        </p:nvSpPr>
        <p:spPr bwMode="auto">
          <a:xfrm>
            <a:off x="3482973" y="296368"/>
            <a:ext cx="223610"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23" name="文本占位符 6"/>
          <p:cNvSpPr>
            <a:spLocks noGrp="1"/>
          </p:cNvSpPr>
          <p:nvPr>
            <p:ph type="body" sz="quarter" idx="11" hasCustomPrompt="1"/>
          </p:nvPr>
        </p:nvSpPr>
        <p:spPr>
          <a:xfrm>
            <a:off x="451191" y="1247555"/>
            <a:ext cx="11307600" cy="4680000"/>
          </a:xfrm>
          <a:prstGeom prst="rect">
            <a:avLst/>
          </a:prstGeom>
        </p:spPr>
        <p:txBody>
          <a:bodyPr/>
          <a:lstStyle>
            <a:lvl1pPr marL="457200" marR="0" indent="-457200" algn="just" defTabSz="801370" rtl="0" eaLnBrk="1" fontAlgn="ctr" latinLnBrk="0" hangingPunct="1">
              <a:lnSpc>
                <a:spcPct val="140000"/>
              </a:lnSpc>
              <a:spcBef>
                <a:spcPct val="30000"/>
              </a:spcBef>
              <a:spcAft>
                <a:spcPct val="0"/>
              </a:spcAft>
              <a:buClr>
                <a:schemeClr val="tx1"/>
              </a:buClr>
              <a:buSzPct val="100000"/>
              <a:buFont typeface="+mj-lt"/>
              <a:buAutoNum type="arabicPeriod"/>
              <a:defRPr sz="2000" baseline="0">
                <a:latin typeface="" pitchFamily="34" charset="0"/>
                <a:ea typeface="方正兰亭黑简体" panose="02000000000000000000" pitchFamily="2" charset="-122"/>
                <a:cs typeface="" pitchFamily="34" charset="0"/>
              </a:defRPr>
            </a:lvl1pPr>
            <a:lvl2pPr marL="401320" indent="0" algn="just">
              <a:buSzPct val="100000"/>
              <a:buFont typeface="+mj-lt"/>
              <a:buNone/>
              <a:defRPr sz="1800" baseline="0">
                <a:latin typeface="" pitchFamily="34" charset="0"/>
              </a:defRPr>
            </a:lvl2pPr>
            <a:lvl3pPr>
              <a:defRPr/>
            </a:lvl3pPr>
            <a:lvl5pPr>
              <a:buNone/>
              <a:defRPr/>
            </a:lvl5pPr>
          </a:lstStyle>
          <a:p>
            <a:r>
              <a:rPr lang="zh-CN" altLang="en-US" dirty="0" smtClean="0"/>
              <a:t>此版式用于思考题</a:t>
            </a:r>
            <a:r>
              <a:rPr lang="en-US" altLang="zh-CN" dirty="0" smtClean="0"/>
              <a:t>-201501</a:t>
            </a:r>
            <a:r>
              <a:rPr lang="zh-CN" altLang="en-US" dirty="0" smtClean="0"/>
              <a:t>具体格式（序号格式需以模板展示）</a:t>
            </a:r>
            <a:endParaRPr lang="en-US" altLang="zh-CN" dirty="0" smtClean="0"/>
          </a:p>
          <a:p>
            <a:pPr lvl="1"/>
            <a:endParaRPr lang="en-US" altLang="zh-CN"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4" name="TextBox 10"/>
          <p:cNvSpPr txBox="1"/>
          <p:nvPr userDrawn="1"/>
        </p:nvSpPr>
        <p:spPr bwMode="auto">
          <a:xfrm>
            <a:off x="1594877" y="408780"/>
            <a:ext cx="2015437"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 pitchFamily="34" charset="0"/>
                <a:ea typeface="方正兰亭黑简体" panose="02000000000000000000" pitchFamily="2" charset="-122"/>
                <a:cs typeface="" pitchFamily="34" charset="0"/>
              </a:rPr>
              <a:t>本节小结</a:t>
            </a:r>
            <a:endParaRPr lang="zh-CN" altLang="en-US" sz="3500" b="1" baseline="0" dirty="0">
              <a:solidFill>
                <a:schemeClr val="tx1">
                  <a:lumMod val="75000"/>
                  <a:lumOff val="25000"/>
                </a:schemeClr>
              </a:solidFill>
              <a:latin typeface="" pitchFamily="34" charset="0"/>
              <a:ea typeface="方正兰亭黑简体" panose="02000000000000000000" pitchFamily="2" charset="-122"/>
              <a:cs typeface=""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grpSp>
        <p:nvGrpSpPr>
          <p:cNvPr id="7" name="组合 6"/>
          <p:cNvGrpSpPr/>
          <p:nvPr userDrawn="1"/>
        </p:nvGrpSpPr>
        <p:grpSpPr>
          <a:xfrm>
            <a:off x="515179" y="490849"/>
            <a:ext cx="470510" cy="475421"/>
            <a:chOff x="5540375" y="2868613"/>
            <a:chExt cx="1106488" cy="1117600"/>
          </a:xfrm>
          <a:solidFill>
            <a:schemeClr val="bg1"/>
          </a:solidFill>
        </p:grpSpPr>
        <p:sp>
          <p:nvSpPr>
            <p:cNvPr id="8" name="Freeform 6"/>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9" name="Freeform 7"/>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grpSp>
      <p:sp>
        <p:nvSpPr>
          <p:cNvPr id="10" name="内容占位符 6"/>
          <p:cNvSpPr>
            <a:spLocks noGrp="1"/>
          </p:cNvSpPr>
          <p:nvPr>
            <p:ph sz="quarter" idx="10" hasCustomPrompt="1"/>
          </p:nvPr>
        </p:nvSpPr>
        <p:spPr>
          <a:xfrm>
            <a:off x="445283" y="1247555"/>
            <a:ext cx="11307600" cy="4680000"/>
          </a:xfrm>
          <a:prstGeom prst="rect">
            <a:avLst/>
          </a:prstGeom>
        </p:spPr>
        <p:txBody>
          <a:bodyPr/>
          <a:lstStyle>
            <a:lvl1pPr algn="just" fontAlgn="ctr">
              <a:buClrTx/>
              <a:defRPr baseline="0">
                <a:latin typeface="" pitchFamily="34" charset="0"/>
                <a:ea typeface="方正兰亭黑简体" panose="02000000000000000000" pitchFamily="2" charset="-122"/>
                <a:cs typeface="" pitchFamily="34" charset="0"/>
              </a:defRPr>
            </a:lvl1pPr>
            <a:lvl2pPr algn="just" fontAlgn="ctr">
              <a:buClrTx/>
              <a:defRPr baseline="0">
                <a:latin typeface="" pitchFamily="34" charset="0"/>
                <a:ea typeface="方正兰亭黑简体" panose="02000000000000000000" pitchFamily="2" charset="-122"/>
                <a:cs typeface="" pitchFamily="34" charset="0"/>
              </a:defRPr>
            </a:lvl2pPr>
            <a:lvl3pPr algn="just" fontAlgn="ctr">
              <a:buClrTx/>
              <a:defRPr baseline="0">
                <a:latin typeface="" pitchFamily="34" charset="0"/>
                <a:ea typeface="方正兰亭黑简体" panose="02000000000000000000" pitchFamily="2" charset="-122"/>
                <a:cs typeface="" pitchFamily="34" charset="0"/>
              </a:defRPr>
            </a:lvl3pPr>
            <a:lvl4pPr algn="just" fontAlgn="ctr">
              <a:buClrTx/>
              <a:defRPr baseline="0">
                <a:latin typeface="" pitchFamily="34" charset="0"/>
                <a:ea typeface="方正兰亭黑简体" panose="02000000000000000000" pitchFamily="2" charset="-122"/>
                <a:cs typeface="" pitchFamily="34" charset="0"/>
              </a:defRPr>
            </a:lvl4pPr>
            <a:lvl5pPr algn="just" fontAlgn="ctr">
              <a:buClrTx/>
              <a:defRPr baseline="0">
                <a:latin typeface="" pitchFamily="34" charset="0"/>
                <a:ea typeface="方正兰亭黑简体" panose="02000000000000000000" pitchFamily="2" charset="-122"/>
                <a:cs typeface="" pitchFamily="34" charset="0"/>
              </a:defRPr>
            </a:lvl5pPr>
          </a:lstStyle>
          <a:p>
            <a:pPr lvl="0"/>
            <a:r>
              <a:rPr lang="zh-CN" altLang="en-US" dirty="0" smtClean="0"/>
              <a:t>此版式用于每一节的小结</a:t>
            </a:r>
            <a:endParaRPr lang="zh-CN" altLang="en-US" dirty="0" smtClean="0"/>
          </a:p>
          <a:p>
            <a:pPr lvl="1"/>
            <a:r>
              <a:rPr lang="zh-CN" altLang="en-US" dirty="0" smtClean="0"/>
              <a:t>第二</a:t>
            </a:r>
            <a:r>
              <a:rPr lang="zh-CN" altLang="en-US" dirty="0"/>
              <a:t>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3" name="TextBox 10"/>
          <p:cNvSpPr txBox="1"/>
          <p:nvPr userDrawn="1"/>
        </p:nvSpPr>
        <p:spPr bwMode="auto">
          <a:xfrm>
            <a:off x="1594877" y="408780"/>
            <a:ext cx="2015437"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 pitchFamily="34" charset="0"/>
                <a:ea typeface="方正兰亭黑简体" panose="02000000000000000000" pitchFamily="2" charset="-122"/>
                <a:cs typeface="" pitchFamily="34" charset="0"/>
              </a:rPr>
              <a:t>本章总结</a:t>
            </a:r>
            <a:endParaRPr lang="zh-CN" altLang="en-US" sz="3500" b="1" baseline="0" dirty="0">
              <a:solidFill>
                <a:schemeClr val="tx1">
                  <a:lumMod val="75000"/>
                  <a:lumOff val="25000"/>
                </a:schemeClr>
              </a:solidFill>
              <a:latin typeface="" pitchFamily="34" charset="0"/>
              <a:ea typeface="方正兰亭黑简体" panose="02000000000000000000" pitchFamily="2" charset="-122"/>
              <a:cs typeface="" pitchFamily="34" charset="0"/>
            </a:endParaRPr>
          </a:p>
        </p:txBody>
      </p:sp>
      <p:sp>
        <p:nvSpPr>
          <p:cNvPr id="4"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5"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grpSp>
        <p:nvGrpSpPr>
          <p:cNvPr id="6" name="组合 5"/>
          <p:cNvGrpSpPr/>
          <p:nvPr userDrawn="1"/>
        </p:nvGrpSpPr>
        <p:grpSpPr>
          <a:xfrm>
            <a:off x="515179" y="490849"/>
            <a:ext cx="470510" cy="475421"/>
            <a:chOff x="5540375" y="2868613"/>
            <a:chExt cx="1106488" cy="1117600"/>
          </a:xfrm>
          <a:solidFill>
            <a:schemeClr val="bg1"/>
          </a:solidFill>
        </p:grpSpPr>
        <p:sp>
          <p:nvSpPr>
            <p:cNvPr id="7" name="Freeform 6"/>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8" name="Freeform 7"/>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grpSp>
      <p:sp>
        <p:nvSpPr>
          <p:cNvPr id="10" name="内容占位符 6"/>
          <p:cNvSpPr>
            <a:spLocks noGrp="1"/>
          </p:cNvSpPr>
          <p:nvPr>
            <p:ph sz="quarter" idx="10"/>
          </p:nvPr>
        </p:nvSpPr>
        <p:spPr>
          <a:xfrm>
            <a:off x="445283" y="1247555"/>
            <a:ext cx="11307600" cy="4680000"/>
          </a:xfrm>
          <a:prstGeom prst="rect">
            <a:avLst/>
          </a:prstGeom>
        </p:spPr>
        <p:txBody>
          <a:bodyPr/>
          <a:lstStyle>
            <a:lvl1pPr algn="just" fontAlgn="ctr">
              <a:buClrTx/>
              <a:defRPr baseline="0">
                <a:latin typeface="" pitchFamily="34" charset="0"/>
                <a:ea typeface="方正兰亭黑简体" panose="02000000000000000000" pitchFamily="2" charset="-122"/>
                <a:cs typeface="" pitchFamily="34" charset="0"/>
              </a:defRPr>
            </a:lvl1pPr>
            <a:lvl2pPr algn="just" fontAlgn="ctr">
              <a:buClrTx/>
              <a:defRPr baseline="0">
                <a:latin typeface="" pitchFamily="34" charset="0"/>
                <a:ea typeface="方正兰亭黑简体" panose="02000000000000000000" pitchFamily="2" charset="-122"/>
                <a:cs typeface="" pitchFamily="34" charset="0"/>
              </a:defRPr>
            </a:lvl2pPr>
            <a:lvl3pPr algn="just" fontAlgn="ctr">
              <a:buClrTx/>
              <a:defRPr baseline="0">
                <a:latin typeface="" pitchFamily="34" charset="0"/>
                <a:ea typeface="方正兰亭黑简体" panose="02000000000000000000" pitchFamily="2" charset="-122"/>
                <a:cs typeface="" pitchFamily="34" charset="0"/>
              </a:defRPr>
            </a:lvl3pPr>
            <a:lvl4pPr algn="just" fontAlgn="ctr">
              <a:buClrTx/>
              <a:defRPr baseline="0">
                <a:latin typeface="" pitchFamily="34" charset="0"/>
                <a:ea typeface="方正兰亭黑简体" panose="02000000000000000000" pitchFamily="2" charset="-122"/>
                <a:cs typeface="" pitchFamily="34" charset="0"/>
              </a:defRPr>
            </a:lvl4pPr>
            <a:lvl5pPr algn="just" fontAlgn="ctr">
              <a:buClrTx/>
              <a:defRPr baseline="0">
                <a:latin typeface="" pitchFamily="34" charset="0"/>
                <a:ea typeface="方正兰亭黑简体" panose="02000000000000000000" pitchFamily="2" charset="-122"/>
                <a:cs typeface=""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45283" y="1247555"/>
            <a:ext cx="11307600" cy="4680000"/>
          </a:xfrm>
          <a:prstGeom prst="rect">
            <a:avLst/>
          </a:prstGeom>
        </p:spPr>
        <p:txBody>
          <a:bodyPr/>
          <a:lstStyle>
            <a:lvl1pPr algn="just" fontAlgn="ctr">
              <a:buClrTx/>
              <a:defRPr baseline="0">
                <a:latin typeface="" pitchFamily="34" charset="0"/>
                <a:ea typeface="方正兰亭黑简体" panose="02000000000000000000" pitchFamily="2" charset="-122"/>
                <a:cs typeface="" pitchFamily="34" charset="0"/>
              </a:defRPr>
            </a:lvl1pPr>
            <a:lvl5pPr>
              <a:buNone/>
              <a:defRPr/>
            </a:lvl5pPr>
          </a:lstStyle>
          <a:p>
            <a:r>
              <a:rPr lang="zh-CN" altLang="en-US" dirty="0"/>
              <a:t>此版式用于提供给学员更多学习信息。</a:t>
            </a:r>
            <a:endParaRPr lang="zh-CN" altLang="en-US" dirty="0"/>
          </a:p>
        </p:txBody>
      </p:sp>
      <p:sp>
        <p:nvSpPr>
          <p:cNvPr id="4" name="TextBox 10"/>
          <p:cNvSpPr txBox="1"/>
          <p:nvPr userDrawn="1"/>
        </p:nvSpPr>
        <p:spPr bwMode="auto">
          <a:xfrm>
            <a:off x="1594877" y="408780"/>
            <a:ext cx="503859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 pitchFamily="34" charset="0"/>
                <a:ea typeface="方正兰亭黑简体" panose="02000000000000000000" pitchFamily="2" charset="-122"/>
                <a:cs typeface="" pitchFamily="34" charset="0"/>
              </a:rPr>
              <a:t>更多信息</a:t>
            </a:r>
            <a:endParaRPr lang="zh-CN" altLang="en-US" sz="3500" b="1" baseline="0" dirty="0">
              <a:solidFill>
                <a:schemeClr val="tx1">
                  <a:lumMod val="75000"/>
                  <a:lumOff val="25000"/>
                </a:schemeClr>
              </a:solidFill>
              <a:latin typeface="" pitchFamily="34" charset="0"/>
              <a:ea typeface="方正兰亭黑简体" panose="02000000000000000000" pitchFamily="2" charset="-122"/>
              <a:cs typeface=""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grpSp>
        <p:nvGrpSpPr>
          <p:cNvPr id="7" name="组合 6"/>
          <p:cNvGrpSpPr/>
          <p:nvPr userDrawn="1"/>
        </p:nvGrpSpPr>
        <p:grpSpPr>
          <a:xfrm>
            <a:off x="479189" y="480269"/>
            <a:ext cx="496387" cy="496581"/>
            <a:chOff x="4485904" y="3429000"/>
            <a:chExt cx="2003425" cy="2003425"/>
          </a:xfrm>
          <a:solidFill>
            <a:schemeClr val="bg1"/>
          </a:solidFill>
        </p:grpSpPr>
        <p:sp>
          <p:nvSpPr>
            <p:cNvPr id="8"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9" name="Freeform 7"/>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0" name="Freeform 8"/>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1" name="Freeform 9"/>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445283" y="1247555"/>
            <a:ext cx="11307600" cy="4680000"/>
          </a:xfrm>
          <a:prstGeom prst="rect">
            <a:avLst/>
          </a:prstGeom>
        </p:spPr>
        <p:txBody>
          <a:bodyPr/>
          <a:lstStyle>
            <a:lvl1pPr algn="just" fontAlgn="ctr">
              <a:buClrTx/>
              <a:defRPr baseline="0">
                <a:latin typeface="" pitchFamily="34" charset="0"/>
                <a:ea typeface="方正兰亭黑简体" panose="02000000000000000000" pitchFamily="2" charset="-122"/>
                <a:cs typeface="" pitchFamily="34" charset="0"/>
              </a:defRPr>
            </a:lvl1pPr>
          </a:lstStyle>
          <a:p>
            <a:endParaRPr lang="zh-CN" altLang="en-US" dirty="0"/>
          </a:p>
        </p:txBody>
      </p:sp>
      <p:sp>
        <p:nvSpPr>
          <p:cNvPr id="4" name="TextBox 10"/>
          <p:cNvSpPr txBox="1"/>
          <p:nvPr userDrawn="1"/>
        </p:nvSpPr>
        <p:spPr bwMode="auto">
          <a:xfrm>
            <a:off x="1594877" y="408780"/>
            <a:ext cx="503859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 pitchFamily="34" charset="0"/>
                <a:ea typeface="方正兰亭黑简体" panose="02000000000000000000" pitchFamily="2" charset="-122"/>
                <a:cs typeface="" pitchFamily="34" charset="0"/>
              </a:rPr>
              <a:t>学习推荐</a:t>
            </a:r>
            <a:endParaRPr lang="zh-CN" altLang="en-US" sz="3500" b="1" baseline="0" dirty="0">
              <a:solidFill>
                <a:schemeClr val="tx1">
                  <a:lumMod val="75000"/>
                  <a:lumOff val="25000"/>
                </a:schemeClr>
              </a:solidFill>
              <a:latin typeface="" pitchFamily="34" charset="0"/>
              <a:ea typeface="方正兰亭黑简体" panose="02000000000000000000" pitchFamily="2" charset="-122"/>
              <a:cs typeface=""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grpSp>
        <p:nvGrpSpPr>
          <p:cNvPr id="7" name="组合 6"/>
          <p:cNvGrpSpPr/>
          <p:nvPr userDrawn="1"/>
        </p:nvGrpSpPr>
        <p:grpSpPr>
          <a:xfrm>
            <a:off x="515179" y="456929"/>
            <a:ext cx="461783" cy="485190"/>
            <a:chOff x="-779463" y="1835151"/>
            <a:chExt cx="1136650" cy="1193799"/>
          </a:xfrm>
          <a:solidFill>
            <a:schemeClr val="bg1"/>
          </a:solidFill>
        </p:grpSpPr>
        <p:sp>
          <p:nvSpPr>
            <p:cNvPr id="8" name="Freeform 6"/>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9"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0" name="Freeform 8"/>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1"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2"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3"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srcRect t="17896" b="10658"/>
          <a:stretch>
            <a:fillRect/>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marL="0" marR="0" indent="0" algn="l" defTabSz="913765" rtl="0" eaLnBrk="1" fontAlgn="ctr" latinLnBrk="0" hangingPunct="1">
              <a:lnSpc>
                <a:spcPct val="100000"/>
              </a:lnSpc>
              <a:spcBef>
                <a:spcPct val="0"/>
              </a:spcBef>
              <a:spcAft>
                <a:spcPct val="0"/>
              </a:spcAft>
              <a:buClrTx/>
              <a:buSzTx/>
              <a:buFontTx/>
              <a:buNone/>
            </a:pPr>
            <a:endParaRPr kumimoji="0" lang="zh-CN" altLang="en-US" sz="1000" b="0" i="0" u="none" strike="noStrike" cap="none" normalizeH="0" baseline="0">
              <a:ln>
                <a:noFill/>
              </a:ln>
              <a:solidFill>
                <a:schemeClr val="tx1"/>
              </a:solidFill>
              <a:effectLst/>
              <a:latin typeface="" pitchFamily="34" charset="0"/>
              <a:ea typeface="方正兰亭黑简体" panose="02000000000000000000" pitchFamily="2" charset="-122"/>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5357748" y="2345035"/>
              <a:ext cx="1786065" cy="923330"/>
            </a:xfrm>
            <a:prstGeom prst="rect">
              <a:avLst/>
            </a:prstGeom>
            <a:noFill/>
          </p:spPr>
          <p:txBody>
            <a:bodyPr wrap="none" lIns="91440" tIns="45720" rIns="91440" bIns="45720">
              <a:spAutoFit/>
            </a:bodyPr>
            <a:lstStyle/>
            <a:p>
              <a:pPr algn="ctr" fontAlgn="ctr"/>
              <a:r>
                <a:rPr lang="zh-CN" altLang="en-US" sz="5400" b="0" cap="none" spc="0" baseline="0" dirty="0" smtClean="0">
                  <a:ln w="0"/>
                  <a:solidFill>
                    <a:schemeClr val="bg1"/>
                  </a:solidFill>
                  <a:effectLst>
                    <a:outerShdw blurRad="38100" dist="19050" dir="2700000" algn="tl" rotWithShape="0">
                      <a:schemeClr val="dk1">
                        <a:alpha val="40000"/>
                      </a:schemeClr>
                    </a:outerShdw>
                  </a:effectLst>
                  <a:latin typeface="" pitchFamily="34" charset="0"/>
                  <a:ea typeface="方正兰亭黑简体" panose="02000000000000000000" pitchFamily="2" charset="-122"/>
                </a:rPr>
                <a:t>谢 谢</a:t>
              </a:r>
              <a:endParaRPr lang="en-US" altLang="zh-CN" sz="5400" b="0" cap="none" spc="0" baseline="0" dirty="0" smtClean="0">
                <a:ln w="0"/>
                <a:solidFill>
                  <a:schemeClr val="bg1"/>
                </a:solidFill>
                <a:effectLst>
                  <a:outerShdw blurRad="38100" dist="19050" dir="2700000" algn="tl" rotWithShape="0">
                    <a:schemeClr val="dk1">
                      <a:alpha val="40000"/>
                    </a:schemeClr>
                  </a:outerShdw>
                </a:effectLst>
                <a:latin typeface="" pitchFamily="34" charset="0"/>
                <a:ea typeface="方正兰亭黑简体" panose="02000000000000000000" pitchFamily="2" charset="-122"/>
              </a:endParaRP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fontAlgn="ctr"/>
              <a:r>
                <a:rPr lang="en-US" altLang="zh-CN" sz="3600" b="0" cap="none" spc="0" baseline="0" dirty="0" smtClean="0">
                  <a:ln w="0"/>
                  <a:solidFill>
                    <a:schemeClr val="bg1"/>
                  </a:solidFill>
                  <a:effectLst>
                    <a:outerShdw blurRad="38100" dist="19050" dir="2700000" algn="tl" rotWithShape="0">
                      <a:schemeClr val="dk1">
                        <a:alpha val="40000"/>
                      </a:schemeClr>
                    </a:outerShdw>
                  </a:effectLst>
                  <a:latin typeface="" pitchFamily="34" charset="0"/>
                  <a:ea typeface="方正兰亭黑简体" panose="02000000000000000000" pitchFamily="2" charset="-122"/>
                </a:rPr>
                <a:t>www.huawei.com</a:t>
              </a:r>
              <a:endParaRPr lang="zh-CN" altLang="en-US" sz="3600" b="0" cap="none" spc="0" baseline="0" dirty="0">
                <a:ln w="0"/>
                <a:solidFill>
                  <a:schemeClr val="bg1"/>
                </a:solidFill>
                <a:effectLst>
                  <a:outerShdw blurRad="38100" dist="19050" dir="2700000" algn="tl" rotWithShape="0">
                    <a:schemeClr val="dk1">
                      <a:alpha val="40000"/>
                    </a:schemeClr>
                  </a:outerShdw>
                </a:effectLst>
                <a:latin typeface="" pitchFamily="34" charset="0"/>
                <a:ea typeface="方正兰亭黑简体" panose="02000000000000000000" pitchFamily="2" charset="-122"/>
              </a:endParaRP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542"/>
          <a:stretch>
            <a:fillRect/>
          </a:stretch>
        </p:blipFill>
        <p:spPr bwMode="auto">
          <a:xfrm>
            <a:off x="0" y="42"/>
            <a:ext cx="12187239" cy="68579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1"/>
          <p:cNvSpPr>
            <a:spLocks noGrp="1" noChangeArrowheads="1"/>
          </p:cNvSpPr>
          <p:nvPr>
            <p:ph type="ctrTitle" sz="quarter"/>
          </p:nvPr>
        </p:nvSpPr>
        <p:spPr>
          <a:xfrm>
            <a:off x="1030893" y="4957156"/>
            <a:ext cx="10437489" cy="831600"/>
          </a:xfrm>
          <a:prstGeom prst="rect">
            <a:avLst/>
          </a:prstGeom>
          <a:ln algn="ctr"/>
        </p:spPr>
        <p:txBody>
          <a:bodyPr lIns="87802" tIns="43901" rIns="87802" bIns="43901"/>
          <a:lstStyle>
            <a:lvl1pPr algn="l" defTabSz="800735" rtl="0" eaLnBrk="0" fontAlgn="ctr" hangingPunct="0">
              <a:spcBef>
                <a:spcPct val="0"/>
              </a:spcBef>
              <a:spcAft>
                <a:spcPct val="0"/>
              </a:spcAft>
              <a:defRPr lang="zh-CN" altLang="en-US" sz="4300" b="1" kern="1200" baseline="0" dirty="0">
                <a:solidFill>
                  <a:srgbClr val="0070C0"/>
                </a:solidFill>
                <a:latin typeface="" pitchFamily="34" charset="0"/>
                <a:ea typeface="方正兰亭黑简体" panose="02000000000000000000" pitchFamily="2" charset="-122"/>
                <a:cs typeface="" pitchFamily="34" charset="0"/>
              </a:defRPr>
            </a:lvl1pPr>
          </a:lstStyle>
          <a:p>
            <a:r>
              <a:rPr lang="zh-CN" altLang="en-US" dirty="0"/>
              <a:t>单击此处编辑母版标题样式</a:t>
            </a:r>
            <a:endParaRPr lang="zh-CN" altLang="en-US" dirty="0"/>
          </a:p>
        </p:txBody>
      </p:sp>
      <p:sp>
        <p:nvSpPr>
          <p:cNvPr id="10" name="文本占位符 29"/>
          <p:cNvSpPr>
            <a:spLocks noGrp="1"/>
          </p:cNvSpPr>
          <p:nvPr>
            <p:ph type="body" sz="quarter" idx="10"/>
          </p:nvPr>
        </p:nvSpPr>
        <p:spPr>
          <a:xfrm>
            <a:off x="1030892" y="5816120"/>
            <a:ext cx="6909301" cy="493200"/>
          </a:xfrm>
          <a:prstGeom prst="rect">
            <a:avLst/>
          </a:prstGeom>
        </p:spPr>
        <p:txBody>
          <a:bodyPr/>
          <a:lstStyle>
            <a:lvl1pPr marL="0" indent="0" algn="l" defTabSz="800735" rtl="0" eaLnBrk="0" fontAlgn="ctr" hangingPunct="0">
              <a:spcBef>
                <a:spcPct val="0"/>
              </a:spcBef>
              <a:spcAft>
                <a:spcPct val="0"/>
              </a:spcAft>
              <a:buNone/>
              <a:defRPr lang="zh-CN" altLang="en-US" sz="2000" kern="1200" baseline="0" dirty="0" smtClean="0">
                <a:solidFill>
                  <a:srgbClr val="0070C0"/>
                </a:solidFill>
                <a:latin typeface="" pitchFamily="34" charset="0"/>
                <a:ea typeface="方正兰亭黑简体" panose="02000000000000000000" pitchFamily="2" charset="-122"/>
                <a:cs typeface="" pitchFamily="34" charset="0"/>
              </a:defRPr>
            </a:lvl1pPr>
          </a:lstStyle>
          <a:p>
            <a:pPr lvl="0"/>
            <a:r>
              <a:rPr lang="zh-CN" altLang="en-US" dirty="0"/>
              <a:t>单击此处编辑母版文本样式</a:t>
            </a:r>
            <a:endParaRPr lang="zh-CN" altLang="en-US" dirty="0"/>
          </a:p>
        </p:txBody>
      </p:sp>
      <p:sp>
        <p:nvSpPr>
          <p:cNvPr id="11" name="Rectangle 54"/>
          <p:cNvSpPr>
            <a:spLocks noChangeArrowheads="1"/>
          </p:cNvSpPr>
          <p:nvPr userDrawn="1"/>
        </p:nvSpPr>
        <p:spPr bwMode="auto">
          <a:xfrm>
            <a:off x="947058" y="6500581"/>
            <a:ext cx="2572620" cy="265520"/>
          </a:xfrm>
          <a:prstGeom prst="rect">
            <a:avLst/>
          </a:prstGeom>
          <a:noFill/>
          <a:ln w="9525" algn="ctr">
            <a:noFill/>
            <a:miter lim="800000"/>
          </a:ln>
          <a:effectLst/>
        </p:spPr>
        <p:txBody>
          <a:bodyPr wrap="none" lIns="80070" tIns="40036" rIns="80070" bIns="40036">
            <a:spAutoFit/>
          </a:bodyPr>
          <a:lstStyle/>
          <a:p>
            <a:pPr defTabSz="800735" eaLnBrk="0" fontAlgn="ctr" hangingPunct="0">
              <a:defRPr/>
            </a:pPr>
            <a:r>
              <a:rPr lang="zh-CN" altLang="en-US" sz="1200" baseline="0" dirty="0">
                <a:latin typeface="" pitchFamily="34" charset="0"/>
                <a:ea typeface="方正兰亭黑简体" panose="02000000000000000000" pitchFamily="2" charset="-122"/>
                <a:cs typeface="" pitchFamily="34" charset="0"/>
              </a:rPr>
              <a:t>版权所有</a:t>
            </a:r>
            <a:r>
              <a:rPr lang="en-US" altLang="zh-CN" sz="1200" baseline="0" dirty="0">
                <a:latin typeface="" pitchFamily="34" charset="0"/>
                <a:ea typeface="方正兰亭黑简体" panose="02000000000000000000" pitchFamily="2" charset="-122"/>
                <a:cs typeface="" pitchFamily="34" charset="0"/>
              </a:rPr>
              <a:t>© </a:t>
            </a:r>
            <a:r>
              <a:rPr lang="en-US" altLang="zh-CN" sz="1200" baseline="0" dirty="0" smtClean="0">
                <a:latin typeface="" pitchFamily="34" charset="0"/>
                <a:ea typeface="方正兰亭黑简体" panose="02000000000000000000" pitchFamily="2" charset="-122"/>
                <a:cs typeface="" pitchFamily="34" charset="0"/>
              </a:rPr>
              <a:t>2020 </a:t>
            </a:r>
            <a:r>
              <a:rPr lang="zh-CN" altLang="en-US" sz="1200" baseline="0" dirty="0">
                <a:latin typeface="" pitchFamily="34" charset="0"/>
                <a:ea typeface="方正兰亭黑简体" panose="02000000000000000000" pitchFamily="2" charset="-122"/>
                <a:cs typeface="" pitchFamily="34" charset="0"/>
              </a:rPr>
              <a:t>华为技术有限公司</a:t>
            </a:r>
            <a:endParaRPr lang="zh-CN" altLang="en-US" sz="1200" baseline="0" dirty="0">
              <a:latin typeface="" pitchFamily="34" charset="0"/>
              <a:ea typeface="方正兰亭黑简体" panose="02000000000000000000" pitchFamily="2" charset="-122"/>
              <a:cs typeface="" pitchFamily="34" charset="0"/>
            </a:endParaRP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8026" y="251069"/>
            <a:ext cx="1964832" cy="4301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445851" y="1247556"/>
            <a:ext cx="11307600" cy="4679788"/>
          </a:xfrm>
          <a:prstGeom prst="rect">
            <a:avLst/>
          </a:prstGeom>
        </p:spPr>
        <p:txBody>
          <a:bodyPr/>
          <a:lstStyle>
            <a:lvl1pPr marL="302260" indent="-302260" algn="just" fontAlgn="ctr">
              <a:buClrTx/>
              <a:buSzPct val="50000"/>
              <a:buFont typeface="Wingdings" panose="05000000000000000000" pitchFamily="2" charset="2"/>
              <a:buChar char="l"/>
              <a:defRPr baseline="0">
                <a:latin typeface="" pitchFamily="34" charset="0"/>
                <a:ea typeface="方正兰亭黑简体" panose="02000000000000000000" pitchFamily="2" charset="-122"/>
                <a:cs typeface="" pitchFamily="34" charset="0"/>
              </a:defRPr>
            </a:lvl1pPr>
            <a:lvl2pPr marL="654685" indent="-252095" fontAlgn="ctr">
              <a:buClrTx/>
              <a:buSzPct val="50000"/>
              <a:buFont typeface="Wingdings" panose="05000000000000000000" pitchFamily="2" charset="2"/>
              <a:buChar char="p"/>
              <a:defRPr baseline="0">
                <a:solidFill>
                  <a:schemeClr val="tx1"/>
                </a:solidFill>
                <a:latin typeface="" pitchFamily="34" charset="0"/>
                <a:ea typeface="方正兰亭黑简体" panose="02000000000000000000" pitchFamily="2" charset="-122"/>
              </a:defRPr>
            </a:lvl2pPr>
            <a:lvl3pPr marL="1003935" indent="-201295" fontAlgn="ctr">
              <a:buSzPct val="50000"/>
              <a:buFont typeface="Wingdings" panose="05000000000000000000" pitchFamily="2" charset="2"/>
              <a:buChar char="n"/>
              <a:defRPr lang="zh-CN" altLang="en-US" baseline="0" dirty="0" smtClean="0">
                <a:solidFill>
                  <a:schemeClr val="tx1"/>
                </a:solidFill>
                <a:latin typeface="" pitchFamily="34" charset="0"/>
                <a:ea typeface="方正兰亭黑简体" panose="02000000000000000000" pitchFamily="2" charset="-122"/>
              </a:defRPr>
            </a:lvl3pPr>
            <a:lvl4pPr fontAlgn="ctr">
              <a:defRPr baseline="0">
                <a:latin typeface="" pitchFamily="34" charset="0"/>
                <a:ea typeface="方正兰亭黑简体" panose="02000000000000000000" pitchFamily="2" charset="-122"/>
              </a:defRPr>
            </a:lvl4pPr>
            <a:lvl5pPr marL="1802765" indent="-201295" fontAlgn="ctr">
              <a:buClrTx/>
              <a:buFont typeface="" pitchFamily="34" charset="0"/>
              <a:buChar char="~"/>
              <a:defRPr baseline="0">
                <a:latin typeface="" pitchFamily="34" charset="0"/>
                <a:ea typeface="方正兰亭黑简体" panose="02000000000000000000" pitchFamily="2" charset="-122"/>
              </a:defRPr>
            </a:lvl5pPr>
          </a:lstStyle>
          <a:p>
            <a:pPr eaLnBrk="1" hangingPunct="1"/>
            <a:r>
              <a:rPr lang="zh-CN" altLang="en-US" dirty="0"/>
              <a:t>本章主要讲述</a:t>
            </a:r>
            <a:r>
              <a:rPr lang="en-US" altLang="zh-CN" dirty="0"/>
              <a:t>...</a:t>
            </a:r>
            <a:endParaRPr lang="en-US" altLang="zh-CN" dirty="0"/>
          </a:p>
          <a:p>
            <a:pPr lvl="1"/>
            <a:r>
              <a:rPr lang="zh-CN" altLang="en-US" dirty="0"/>
              <a:t>第二</a:t>
            </a:r>
            <a:r>
              <a:rPr lang="zh-CN" altLang="en-US" dirty="0" smtClean="0"/>
              <a:t>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a:p>
            <a:pPr eaLnBrk="1" hangingPunct="1"/>
            <a:endParaRPr lang="en-US" altLang="zh-CN" dirty="0"/>
          </a:p>
        </p:txBody>
      </p:sp>
      <p:sp>
        <p:nvSpPr>
          <p:cNvPr id="16" name="TextBox 10"/>
          <p:cNvSpPr txBox="1"/>
          <p:nvPr userDrawn="1"/>
        </p:nvSpPr>
        <p:spPr bwMode="auto">
          <a:xfrm>
            <a:off x="1594877" y="408780"/>
            <a:ext cx="1664752" cy="639559"/>
          </a:xfrm>
          <a:prstGeom prst="rect">
            <a:avLst/>
          </a:prstGeom>
          <a:noFill/>
          <a:ln w="9525">
            <a:noFill/>
            <a:miter lim="800000"/>
          </a:ln>
        </p:spPr>
        <p:txBody>
          <a:bodyPr wrap="square" lIns="99941" tIns="49967" rIns="99941" bIns="49967" rtlCol="0">
            <a:spAutoFit/>
          </a:bodyPr>
          <a:lstStyle/>
          <a:p>
            <a:pPr algn="l" defTabSz="1000760" eaLnBrk="0" fontAlgn="auto" hangingPunct="0"/>
            <a:r>
              <a:rPr lang="zh-CN" altLang="en-US" sz="3500" b="1" baseline="0" dirty="0">
                <a:solidFill>
                  <a:schemeClr val="tx1">
                    <a:lumMod val="75000"/>
                    <a:lumOff val="25000"/>
                  </a:schemeClr>
                </a:solidFill>
                <a:latin typeface="" pitchFamily="34" charset="0"/>
                <a:ea typeface="方正兰亭黑简体" panose="02000000000000000000" pitchFamily="2" charset="-122"/>
                <a:cs typeface="" pitchFamily="34" charset="0"/>
              </a:rPr>
              <a:t>前言</a:t>
            </a:r>
            <a:endParaRPr lang="zh-CN" altLang="en-US" sz="3500" b="1" baseline="0" dirty="0">
              <a:solidFill>
                <a:schemeClr val="tx1">
                  <a:lumMod val="75000"/>
                  <a:lumOff val="25000"/>
                </a:schemeClr>
              </a:solidFill>
              <a:latin typeface="" pitchFamily="34" charset="0"/>
              <a:ea typeface="方正兰亭黑简体" panose="02000000000000000000" pitchFamily="2" charset="-122"/>
              <a:cs typeface="" pitchFamily="34" charset="0"/>
            </a:endParaRPr>
          </a:p>
        </p:txBody>
      </p:sp>
      <p:sp>
        <p:nvSpPr>
          <p:cNvPr id="17"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18"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grpSp>
        <p:nvGrpSpPr>
          <p:cNvPr id="19" name="组合 18"/>
          <p:cNvGrpSpPr/>
          <p:nvPr userDrawn="1"/>
        </p:nvGrpSpPr>
        <p:grpSpPr>
          <a:xfrm>
            <a:off x="335229" y="498828"/>
            <a:ext cx="627913" cy="459460"/>
            <a:chOff x="3275013" y="1363663"/>
            <a:chExt cx="5645150" cy="4129087"/>
          </a:xfrm>
          <a:solidFill>
            <a:schemeClr val="bg1"/>
          </a:solidFill>
        </p:grpSpPr>
        <p:sp>
          <p:nvSpPr>
            <p:cNvPr id="20"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21" name="Freeform 7"/>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22" name="Freeform 8"/>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23" name="Freeform 9"/>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24" name="Freeform 10"/>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grpSp>
      <p:sp>
        <p:nvSpPr>
          <p:cNvPr id="25" name="Freeform 6"/>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1" fmla="*/ 7021 w 10000"/>
              <a:gd name="connsiteY0-2" fmla="*/ 0 h 10000"/>
              <a:gd name="connsiteX1-3" fmla="*/ 0 w 10000"/>
              <a:gd name="connsiteY1-4" fmla="*/ 0 h 10000"/>
              <a:gd name="connsiteX2-5" fmla="*/ 197 w 10000"/>
              <a:gd name="connsiteY2-6" fmla="*/ 5024 h 10000"/>
              <a:gd name="connsiteX3-7" fmla="*/ 0 w 10000"/>
              <a:gd name="connsiteY3-8" fmla="*/ 10000 h 10000"/>
              <a:gd name="connsiteX4-9" fmla="*/ 10000 w 10000"/>
              <a:gd name="connsiteY4-10" fmla="*/ 10000 h 10000"/>
              <a:gd name="connsiteX5-11" fmla="*/ 7736 w 10000"/>
              <a:gd name="connsiteY5-12" fmla="*/ 5574 h 10000"/>
              <a:gd name="connsiteX6-13" fmla="*/ 7021 w 10000"/>
              <a:gd name="connsiteY6-14" fmla="*/ 0 h 10000"/>
              <a:gd name="connsiteX0-15" fmla="*/ 7021 w 7736"/>
              <a:gd name="connsiteY0-16" fmla="*/ 0 h 10038"/>
              <a:gd name="connsiteX1-17" fmla="*/ 0 w 7736"/>
              <a:gd name="connsiteY1-18" fmla="*/ 0 h 10038"/>
              <a:gd name="connsiteX2-19" fmla="*/ 197 w 7736"/>
              <a:gd name="connsiteY2-20" fmla="*/ 5024 h 10038"/>
              <a:gd name="connsiteX3-21" fmla="*/ 0 w 7736"/>
              <a:gd name="connsiteY3-22" fmla="*/ 10000 h 10038"/>
              <a:gd name="connsiteX4-23" fmla="*/ 7017 w 7736"/>
              <a:gd name="connsiteY4-24" fmla="*/ 10038 h 10038"/>
              <a:gd name="connsiteX5-25" fmla="*/ 7736 w 7736"/>
              <a:gd name="connsiteY5-26" fmla="*/ 5574 h 10038"/>
              <a:gd name="connsiteX6-27" fmla="*/ 7021 w 7736"/>
              <a:gd name="connsiteY6-28" fmla="*/ 0 h 10038"/>
              <a:gd name="connsiteX0-29" fmla="*/ 9076 w 9316"/>
              <a:gd name="connsiteY0-30" fmla="*/ 0 h 10000"/>
              <a:gd name="connsiteX1-31" fmla="*/ 0 w 9316"/>
              <a:gd name="connsiteY1-32" fmla="*/ 0 h 10000"/>
              <a:gd name="connsiteX2-33" fmla="*/ 255 w 9316"/>
              <a:gd name="connsiteY2-34" fmla="*/ 5005 h 10000"/>
              <a:gd name="connsiteX3-35" fmla="*/ 0 w 9316"/>
              <a:gd name="connsiteY3-36" fmla="*/ 9962 h 10000"/>
              <a:gd name="connsiteX4-37" fmla="*/ 9071 w 9316"/>
              <a:gd name="connsiteY4-38" fmla="*/ 10000 h 10000"/>
              <a:gd name="connsiteX5-39" fmla="*/ 9316 w 9316"/>
              <a:gd name="connsiteY5-40" fmla="*/ 5668 h 10000"/>
              <a:gd name="connsiteX6-41" fmla="*/ 9076 w 9316"/>
              <a:gd name="connsiteY6-42" fmla="*/ 0 h 10000"/>
              <a:gd name="connsiteX0-43" fmla="*/ 9742 w 10000"/>
              <a:gd name="connsiteY0-44" fmla="*/ 0 h 10000"/>
              <a:gd name="connsiteX1-45" fmla="*/ 0 w 10000"/>
              <a:gd name="connsiteY1-46" fmla="*/ 0 h 10000"/>
              <a:gd name="connsiteX2-47" fmla="*/ 274 w 10000"/>
              <a:gd name="connsiteY2-48" fmla="*/ 5005 h 10000"/>
              <a:gd name="connsiteX3-49" fmla="*/ 0 w 10000"/>
              <a:gd name="connsiteY3-50" fmla="*/ 9962 h 10000"/>
              <a:gd name="connsiteX4-51" fmla="*/ 9737 w 10000"/>
              <a:gd name="connsiteY4-52" fmla="*/ 10000 h 10000"/>
              <a:gd name="connsiteX5-53" fmla="*/ 10000 w 10000"/>
              <a:gd name="connsiteY5-54" fmla="*/ 5668 h 10000"/>
              <a:gd name="connsiteX6-55" fmla="*/ 9742 w 10000"/>
              <a:gd name="connsiteY6-56" fmla="*/ 0 h 10000"/>
              <a:gd name="connsiteX0-57" fmla="*/ 9742 w 9877"/>
              <a:gd name="connsiteY0-58" fmla="*/ 0 h 10000"/>
              <a:gd name="connsiteX1-59" fmla="*/ 0 w 9877"/>
              <a:gd name="connsiteY1-60" fmla="*/ 0 h 10000"/>
              <a:gd name="connsiteX2-61" fmla="*/ 274 w 9877"/>
              <a:gd name="connsiteY2-62" fmla="*/ 5005 h 10000"/>
              <a:gd name="connsiteX3-63" fmla="*/ 0 w 9877"/>
              <a:gd name="connsiteY3-64" fmla="*/ 9962 h 10000"/>
              <a:gd name="connsiteX4-65" fmla="*/ 9737 w 9877"/>
              <a:gd name="connsiteY4-66" fmla="*/ 10000 h 10000"/>
              <a:gd name="connsiteX5-67" fmla="*/ 9738 w 9877"/>
              <a:gd name="connsiteY5-68" fmla="*/ 5783 h 10000"/>
              <a:gd name="connsiteX6-69" fmla="*/ 9742 w 9877"/>
              <a:gd name="connsiteY6-70" fmla="*/ 0 h 10000"/>
              <a:gd name="connsiteX0-71" fmla="*/ 9863 w 9991"/>
              <a:gd name="connsiteY0-72" fmla="*/ 0 h 10000"/>
              <a:gd name="connsiteX1-73" fmla="*/ 0 w 9991"/>
              <a:gd name="connsiteY1-74" fmla="*/ 0 h 10000"/>
              <a:gd name="connsiteX2-75" fmla="*/ 277 w 9991"/>
              <a:gd name="connsiteY2-76" fmla="*/ 5005 h 10000"/>
              <a:gd name="connsiteX3-77" fmla="*/ 0 w 9991"/>
              <a:gd name="connsiteY3-78" fmla="*/ 9962 h 10000"/>
              <a:gd name="connsiteX4-79" fmla="*/ 9858 w 9991"/>
              <a:gd name="connsiteY4-80" fmla="*/ 10000 h 10000"/>
              <a:gd name="connsiteX5-81" fmla="*/ 9817 w 9991"/>
              <a:gd name="connsiteY5-82" fmla="*/ 5783 h 10000"/>
              <a:gd name="connsiteX6-83" fmla="*/ 9863 w 9991"/>
              <a:gd name="connsiteY6-84" fmla="*/ 0 h 10000"/>
              <a:gd name="connsiteX0-85" fmla="*/ 9872 w 10014"/>
              <a:gd name="connsiteY0-86" fmla="*/ 0 h 10000"/>
              <a:gd name="connsiteX1-87" fmla="*/ 0 w 10014"/>
              <a:gd name="connsiteY1-88" fmla="*/ 0 h 10000"/>
              <a:gd name="connsiteX2-89" fmla="*/ 277 w 10014"/>
              <a:gd name="connsiteY2-90" fmla="*/ 5005 h 10000"/>
              <a:gd name="connsiteX3-91" fmla="*/ 0 w 10014"/>
              <a:gd name="connsiteY3-92" fmla="*/ 9962 h 10000"/>
              <a:gd name="connsiteX4-93" fmla="*/ 9867 w 10014"/>
              <a:gd name="connsiteY4-94" fmla="*/ 10000 h 10000"/>
              <a:gd name="connsiteX5-95" fmla="*/ 9890 w 10014"/>
              <a:gd name="connsiteY5-96" fmla="*/ 5745 h 10000"/>
              <a:gd name="connsiteX6-97" fmla="*/ 9872 w 10014"/>
              <a:gd name="connsiteY6-98" fmla="*/ 0 h 10000"/>
              <a:gd name="connsiteX0-99" fmla="*/ 9872 w 10030"/>
              <a:gd name="connsiteY0-100" fmla="*/ 0 h 10000"/>
              <a:gd name="connsiteX1-101" fmla="*/ 0 w 10030"/>
              <a:gd name="connsiteY1-102" fmla="*/ 0 h 10000"/>
              <a:gd name="connsiteX2-103" fmla="*/ 277 w 10030"/>
              <a:gd name="connsiteY2-104" fmla="*/ 5005 h 10000"/>
              <a:gd name="connsiteX3-105" fmla="*/ 0 w 10030"/>
              <a:gd name="connsiteY3-106" fmla="*/ 9962 h 10000"/>
              <a:gd name="connsiteX4-107" fmla="*/ 9867 w 10030"/>
              <a:gd name="connsiteY4-108" fmla="*/ 10000 h 10000"/>
              <a:gd name="connsiteX5-109" fmla="*/ 9890 w 10030"/>
              <a:gd name="connsiteY5-110" fmla="*/ 5745 h 10000"/>
              <a:gd name="connsiteX6-111" fmla="*/ 9872 w 10030"/>
              <a:gd name="connsiteY6-112" fmla="*/ 0 h 10000"/>
              <a:gd name="connsiteX0-113" fmla="*/ 9872 w 9921"/>
              <a:gd name="connsiteY0-114" fmla="*/ 0 h 10000"/>
              <a:gd name="connsiteX1-115" fmla="*/ 0 w 9921"/>
              <a:gd name="connsiteY1-116" fmla="*/ 0 h 10000"/>
              <a:gd name="connsiteX2-117" fmla="*/ 277 w 9921"/>
              <a:gd name="connsiteY2-118" fmla="*/ 5005 h 10000"/>
              <a:gd name="connsiteX3-119" fmla="*/ 0 w 9921"/>
              <a:gd name="connsiteY3-120" fmla="*/ 9962 h 10000"/>
              <a:gd name="connsiteX4-121" fmla="*/ 9867 w 9921"/>
              <a:gd name="connsiteY4-122" fmla="*/ 10000 h 10000"/>
              <a:gd name="connsiteX5-123" fmla="*/ 9890 w 9921"/>
              <a:gd name="connsiteY5-124" fmla="*/ 5745 h 10000"/>
              <a:gd name="connsiteX6-125" fmla="*/ 9872 w 9921"/>
              <a:gd name="connsiteY6-126" fmla="*/ 0 h 10000"/>
              <a:gd name="connsiteX0-127" fmla="*/ 9951 w 9974"/>
              <a:gd name="connsiteY0-128" fmla="*/ 0 h 10000"/>
              <a:gd name="connsiteX1-129" fmla="*/ 0 w 9974"/>
              <a:gd name="connsiteY1-130" fmla="*/ 0 h 10000"/>
              <a:gd name="connsiteX2-131" fmla="*/ 279 w 9974"/>
              <a:gd name="connsiteY2-132" fmla="*/ 5005 h 10000"/>
              <a:gd name="connsiteX3-133" fmla="*/ 0 w 9974"/>
              <a:gd name="connsiteY3-134" fmla="*/ 9962 h 10000"/>
              <a:gd name="connsiteX4-135" fmla="*/ 9946 w 9974"/>
              <a:gd name="connsiteY4-136" fmla="*/ 10000 h 10000"/>
              <a:gd name="connsiteX5-137" fmla="*/ 9969 w 9974"/>
              <a:gd name="connsiteY5-138" fmla="*/ 5745 h 10000"/>
              <a:gd name="connsiteX6-139" fmla="*/ 9951 w 9974"/>
              <a:gd name="connsiteY6-140" fmla="*/ 0 h 10000"/>
              <a:gd name="connsiteX0-141" fmla="*/ 9977 w 10001"/>
              <a:gd name="connsiteY0-142" fmla="*/ 0 h 10000"/>
              <a:gd name="connsiteX1-143" fmla="*/ 0 w 10001"/>
              <a:gd name="connsiteY1-144" fmla="*/ 0 h 10000"/>
              <a:gd name="connsiteX2-145" fmla="*/ 280 w 10001"/>
              <a:gd name="connsiteY2-146" fmla="*/ 5005 h 10000"/>
              <a:gd name="connsiteX3-147" fmla="*/ 0 w 10001"/>
              <a:gd name="connsiteY3-148" fmla="*/ 9962 h 10000"/>
              <a:gd name="connsiteX4-149" fmla="*/ 9972 w 10001"/>
              <a:gd name="connsiteY4-150" fmla="*/ 10000 h 10000"/>
              <a:gd name="connsiteX5-151" fmla="*/ 9995 w 10001"/>
              <a:gd name="connsiteY5-152" fmla="*/ 5745 h 10000"/>
              <a:gd name="connsiteX6-153" fmla="*/ 9977 w 10001"/>
              <a:gd name="connsiteY6-154" fmla="*/ 0 h 10000"/>
              <a:gd name="connsiteX0-155" fmla="*/ 9977 w 10001"/>
              <a:gd name="connsiteY0-156" fmla="*/ 0 h 10000"/>
              <a:gd name="connsiteX1-157" fmla="*/ 0 w 10001"/>
              <a:gd name="connsiteY1-158" fmla="*/ 0 h 10000"/>
              <a:gd name="connsiteX2-159" fmla="*/ 280 w 10001"/>
              <a:gd name="connsiteY2-160" fmla="*/ 5005 h 10000"/>
              <a:gd name="connsiteX3-161" fmla="*/ 0 w 10001"/>
              <a:gd name="connsiteY3-162" fmla="*/ 9962 h 10000"/>
              <a:gd name="connsiteX4-163" fmla="*/ 9972 w 10001"/>
              <a:gd name="connsiteY4-164" fmla="*/ 10000 h 10000"/>
              <a:gd name="connsiteX5-165" fmla="*/ 9995 w 10001"/>
              <a:gd name="connsiteY5-166" fmla="*/ 5745 h 10000"/>
              <a:gd name="connsiteX6-167" fmla="*/ 9977 w 10001"/>
              <a:gd name="connsiteY6-168" fmla="*/ 0 h 10000"/>
              <a:gd name="connsiteX0-169" fmla="*/ 9977 w 10001"/>
              <a:gd name="connsiteY0-170" fmla="*/ 0 h 10000"/>
              <a:gd name="connsiteX1-171" fmla="*/ 0 w 10001"/>
              <a:gd name="connsiteY1-172" fmla="*/ 0 h 10000"/>
              <a:gd name="connsiteX2-173" fmla="*/ 280 w 10001"/>
              <a:gd name="connsiteY2-174" fmla="*/ 5005 h 10000"/>
              <a:gd name="connsiteX3-175" fmla="*/ 0 w 10001"/>
              <a:gd name="connsiteY3-176" fmla="*/ 9962 h 10000"/>
              <a:gd name="connsiteX4-177" fmla="*/ 9972 w 10001"/>
              <a:gd name="connsiteY4-178" fmla="*/ 10000 h 10000"/>
              <a:gd name="connsiteX5-179" fmla="*/ 9995 w 10001"/>
              <a:gd name="connsiteY5-180" fmla="*/ 5745 h 10000"/>
              <a:gd name="connsiteX6-181" fmla="*/ 9977 w 10001"/>
              <a:gd name="connsiteY6-182" fmla="*/ 0 h 10000"/>
              <a:gd name="connsiteX0-183" fmla="*/ 9977 w 9995"/>
              <a:gd name="connsiteY0-184" fmla="*/ 0 h 10000"/>
              <a:gd name="connsiteX1-185" fmla="*/ 0 w 9995"/>
              <a:gd name="connsiteY1-186" fmla="*/ 0 h 10000"/>
              <a:gd name="connsiteX2-187" fmla="*/ 280 w 9995"/>
              <a:gd name="connsiteY2-188" fmla="*/ 5005 h 10000"/>
              <a:gd name="connsiteX3-189" fmla="*/ 0 w 9995"/>
              <a:gd name="connsiteY3-190" fmla="*/ 9962 h 10000"/>
              <a:gd name="connsiteX4-191" fmla="*/ 9972 w 9995"/>
              <a:gd name="connsiteY4-192" fmla="*/ 10000 h 10000"/>
              <a:gd name="connsiteX5-193" fmla="*/ 9995 w 9995"/>
              <a:gd name="connsiteY5-194" fmla="*/ 5745 h 10000"/>
              <a:gd name="connsiteX6-195" fmla="*/ 9977 w 9995"/>
              <a:gd name="connsiteY6-196" fmla="*/ 0 h 10000"/>
              <a:gd name="connsiteX0-197" fmla="*/ 9999 w 10000"/>
              <a:gd name="connsiteY0-198" fmla="*/ 0 h 10000"/>
              <a:gd name="connsiteX1-199" fmla="*/ 0 w 10000"/>
              <a:gd name="connsiteY1-200" fmla="*/ 0 h 10000"/>
              <a:gd name="connsiteX2-201" fmla="*/ 280 w 10000"/>
              <a:gd name="connsiteY2-202" fmla="*/ 5005 h 10000"/>
              <a:gd name="connsiteX3-203" fmla="*/ 0 w 10000"/>
              <a:gd name="connsiteY3-204" fmla="*/ 9962 h 10000"/>
              <a:gd name="connsiteX4-205" fmla="*/ 9977 w 10000"/>
              <a:gd name="connsiteY4-206" fmla="*/ 10000 h 10000"/>
              <a:gd name="connsiteX5-207" fmla="*/ 10000 w 10000"/>
              <a:gd name="connsiteY5-208" fmla="*/ 5745 h 10000"/>
              <a:gd name="connsiteX6-209" fmla="*/ 9999 w 10000"/>
              <a:gd name="connsiteY6-210" fmla="*/ 0 h 10000"/>
              <a:gd name="connsiteX0-211" fmla="*/ 9999 w 10004"/>
              <a:gd name="connsiteY0-212" fmla="*/ 0 h 10000"/>
              <a:gd name="connsiteX1-213" fmla="*/ 0 w 10004"/>
              <a:gd name="connsiteY1-214" fmla="*/ 0 h 10000"/>
              <a:gd name="connsiteX2-215" fmla="*/ 280 w 10004"/>
              <a:gd name="connsiteY2-216" fmla="*/ 5005 h 10000"/>
              <a:gd name="connsiteX3-217" fmla="*/ 0 w 10004"/>
              <a:gd name="connsiteY3-218" fmla="*/ 9962 h 10000"/>
              <a:gd name="connsiteX4-219" fmla="*/ 10000 w 10004"/>
              <a:gd name="connsiteY4-220" fmla="*/ 10000 h 10000"/>
              <a:gd name="connsiteX5-221" fmla="*/ 10000 w 10004"/>
              <a:gd name="connsiteY5-222" fmla="*/ 5745 h 10000"/>
              <a:gd name="connsiteX6-223" fmla="*/ 9999 w 10004"/>
              <a:gd name="connsiteY6-224" fmla="*/ 0 h 10000"/>
              <a:gd name="connsiteX0-225" fmla="*/ 9999 w 10000"/>
              <a:gd name="connsiteY0-226" fmla="*/ 0 h 10000"/>
              <a:gd name="connsiteX1-227" fmla="*/ 0 w 10000"/>
              <a:gd name="connsiteY1-228" fmla="*/ 0 h 10000"/>
              <a:gd name="connsiteX2-229" fmla="*/ 280 w 10000"/>
              <a:gd name="connsiteY2-230" fmla="*/ 5005 h 10000"/>
              <a:gd name="connsiteX3-231" fmla="*/ 0 w 10000"/>
              <a:gd name="connsiteY3-232" fmla="*/ 9962 h 10000"/>
              <a:gd name="connsiteX4-233" fmla="*/ 10000 w 10000"/>
              <a:gd name="connsiteY4-234" fmla="*/ 10000 h 10000"/>
              <a:gd name="connsiteX5-235" fmla="*/ 10000 w 10000"/>
              <a:gd name="connsiteY5-236" fmla="*/ 5745 h 10000"/>
              <a:gd name="connsiteX6-237" fmla="*/ 9999 w 10000"/>
              <a:gd name="connsiteY6-238" fmla="*/ 0 h 10000"/>
              <a:gd name="connsiteX0-239" fmla="*/ 14796 w 14796"/>
              <a:gd name="connsiteY0-240" fmla="*/ 0 h 10000"/>
              <a:gd name="connsiteX1-241" fmla="*/ 0 w 14796"/>
              <a:gd name="connsiteY1-242" fmla="*/ 0 h 10000"/>
              <a:gd name="connsiteX2-243" fmla="*/ 280 w 14796"/>
              <a:gd name="connsiteY2-244" fmla="*/ 5005 h 10000"/>
              <a:gd name="connsiteX3-245" fmla="*/ 0 w 14796"/>
              <a:gd name="connsiteY3-246" fmla="*/ 9962 h 10000"/>
              <a:gd name="connsiteX4-247" fmla="*/ 10000 w 14796"/>
              <a:gd name="connsiteY4-248" fmla="*/ 10000 h 10000"/>
              <a:gd name="connsiteX5-249" fmla="*/ 10000 w 14796"/>
              <a:gd name="connsiteY5-250" fmla="*/ 5745 h 10000"/>
              <a:gd name="connsiteX6-251" fmla="*/ 14796 w 14796"/>
              <a:gd name="connsiteY6-252" fmla="*/ 0 h 10000"/>
              <a:gd name="connsiteX0-253" fmla="*/ 14796 w 14796"/>
              <a:gd name="connsiteY0-254" fmla="*/ 0 h 9968"/>
              <a:gd name="connsiteX1-255" fmla="*/ 0 w 14796"/>
              <a:gd name="connsiteY1-256" fmla="*/ 0 h 9968"/>
              <a:gd name="connsiteX2-257" fmla="*/ 280 w 14796"/>
              <a:gd name="connsiteY2-258" fmla="*/ 5005 h 9968"/>
              <a:gd name="connsiteX3-259" fmla="*/ 0 w 14796"/>
              <a:gd name="connsiteY3-260" fmla="*/ 9962 h 9968"/>
              <a:gd name="connsiteX4-261" fmla="*/ 14788 w 14796"/>
              <a:gd name="connsiteY4-262" fmla="*/ 9968 h 9968"/>
              <a:gd name="connsiteX5-263" fmla="*/ 10000 w 14796"/>
              <a:gd name="connsiteY5-264" fmla="*/ 5745 h 9968"/>
              <a:gd name="connsiteX6-265" fmla="*/ 14796 w 14796"/>
              <a:gd name="connsiteY6-266" fmla="*/ 0 h 9968"/>
              <a:gd name="connsiteX0-267" fmla="*/ 10000 w 10000"/>
              <a:gd name="connsiteY0-268" fmla="*/ 0 h 10000"/>
              <a:gd name="connsiteX1-269" fmla="*/ 0 w 10000"/>
              <a:gd name="connsiteY1-270" fmla="*/ 0 h 10000"/>
              <a:gd name="connsiteX2-271" fmla="*/ 189 w 10000"/>
              <a:gd name="connsiteY2-272" fmla="*/ 5021 h 10000"/>
              <a:gd name="connsiteX3-273" fmla="*/ 0 w 10000"/>
              <a:gd name="connsiteY3-274" fmla="*/ 9994 h 10000"/>
              <a:gd name="connsiteX4-275" fmla="*/ 9995 w 10000"/>
              <a:gd name="connsiteY4-276" fmla="*/ 10000 h 10000"/>
              <a:gd name="connsiteX5-277" fmla="*/ 9998 w 10000"/>
              <a:gd name="connsiteY5-278" fmla="*/ 6152 h 10000"/>
              <a:gd name="connsiteX6-279" fmla="*/ 10000 w 10000"/>
              <a:gd name="connsiteY6-28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26" name="Freeform 11"/>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4" name="TextBox 10"/>
          <p:cNvSpPr txBox="1"/>
          <p:nvPr userDrawn="1"/>
        </p:nvSpPr>
        <p:spPr bwMode="auto">
          <a:xfrm>
            <a:off x="1594877" y="408780"/>
            <a:ext cx="166475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 pitchFamily="34" charset="0"/>
                <a:ea typeface="方正兰亭黑简体" panose="02000000000000000000" pitchFamily="2" charset="-122"/>
                <a:cs typeface="" pitchFamily="34" charset="0"/>
              </a:rPr>
              <a:t>目标</a:t>
            </a:r>
            <a:endParaRPr lang="en-US" altLang="zh-CN" sz="3500" b="1" baseline="0" dirty="0">
              <a:solidFill>
                <a:schemeClr val="tx1">
                  <a:lumMod val="75000"/>
                  <a:lumOff val="25000"/>
                </a:schemeClr>
              </a:solidFill>
              <a:latin typeface="" pitchFamily="34" charset="0"/>
              <a:ea typeface="方正兰亭黑简体" panose="02000000000000000000" pitchFamily="2" charset="-122"/>
              <a:cs typeface=""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grpSp>
        <p:nvGrpSpPr>
          <p:cNvPr id="7" name="组合 6"/>
          <p:cNvGrpSpPr/>
          <p:nvPr userDrawn="1"/>
        </p:nvGrpSpPr>
        <p:grpSpPr>
          <a:xfrm>
            <a:off x="443199" y="440668"/>
            <a:ext cx="533761" cy="533470"/>
            <a:chOff x="2960687" y="4865687"/>
            <a:chExt cx="1698626" cy="1697038"/>
          </a:xfrm>
          <a:solidFill>
            <a:schemeClr val="bg1"/>
          </a:solidFill>
        </p:grpSpPr>
        <p:sp>
          <p:nvSpPr>
            <p:cNvPr id="8" name="Freeform 6"/>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9" name="Freeform 7"/>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0" name="Freeform 8"/>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1" name="Freeform 9"/>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2"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3"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grpSp>
      <p:sp>
        <p:nvSpPr>
          <p:cNvPr id="14" name="Freeform 6"/>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1" fmla="*/ 7021 w 10000"/>
              <a:gd name="connsiteY0-2" fmla="*/ 0 h 10000"/>
              <a:gd name="connsiteX1-3" fmla="*/ 0 w 10000"/>
              <a:gd name="connsiteY1-4" fmla="*/ 0 h 10000"/>
              <a:gd name="connsiteX2-5" fmla="*/ 197 w 10000"/>
              <a:gd name="connsiteY2-6" fmla="*/ 5024 h 10000"/>
              <a:gd name="connsiteX3-7" fmla="*/ 0 w 10000"/>
              <a:gd name="connsiteY3-8" fmla="*/ 10000 h 10000"/>
              <a:gd name="connsiteX4-9" fmla="*/ 10000 w 10000"/>
              <a:gd name="connsiteY4-10" fmla="*/ 10000 h 10000"/>
              <a:gd name="connsiteX5-11" fmla="*/ 7736 w 10000"/>
              <a:gd name="connsiteY5-12" fmla="*/ 5574 h 10000"/>
              <a:gd name="connsiteX6-13" fmla="*/ 7021 w 10000"/>
              <a:gd name="connsiteY6-14" fmla="*/ 0 h 10000"/>
              <a:gd name="connsiteX0-15" fmla="*/ 7021 w 7736"/>
              <a:gd name="connsiteY0-16" fmla="*/ 0 h 10038"/>
              <a:gd name="connsiteX1-17" fmla="*/ 0 w 7736"/>
              <a:gd name="connsiteY1-18" fmla="*/ 0 h 10038"/>
              <a:gd name="connsiteX2-19" fmla="*/ 197 w 7736"/>
              <a:gd name="connsiteY2-20" fmla="*/ 5024 h 10038"/>
              <a:gd name="connsiteX3-21" fmla="*/ 0 w 7736"/>
              <a:gd name="connsiteY3-22" fmla="*/ 10000 h 10038"/>
              <a:gd name="connsiteX4-23" fmla="*/ 7017 w 7736"/>
              <a:gd name="connsiteY4-24" fmla="*/ 10038 h 10038"/>
              <a:gd name="connsiteX5-25" fmla="*/ 7736 w 7736"/>
              <a:gd name="connsiteY5-26" fmla="*/ 5574 h 10038"/>
              <a:gd name="connsiteX6-27" fmla="*/ 7021 w 7736"/>
              <a:gd name="connsiteY6-28" fmla="*/ 0 h 10038"/>
              <a:gd name="connsiteX0-29" fmla="*/ 9076 w 9316"/>
              <a:gd name="connsiteY0-30" fmla="*/ 0 h 10000"/>
              <a:gd name="connsiteX1-31" fmla="*/ 0 w 9316"/>
              <a:gd name="connsiteY1-32" fmla="*/ 0 h 10000"/>
              <a:gd name="connsiteX2-33" fmla="*/ 255 w 9316"/>
              <a:gd name="connsiteY2-34" fmla="*/ 5005 h 10000"/>
              <a:gd name="connsiteX3-35" fmla="*/ 0 w 9316"/>
              <a:gd name="connsiteY3-36" fmla="*/ 9962 h 10000"/>
              <a:gd name="connsiteX4-37" fmla="*/ 9071 w 9316"/>
              <a:gd name="connsiteY4-38" fmla="*/ 10000 h 10000"/>
              <a:gd name="connsiteX5-39" fmla="*/ 9316 w 9316"/>
              <a:gd name="connsiteY5-40" fmla="*/ 5668 h 10000"/>
              <a:gd name="connsiteX6-41" fmla="*/ 9076 w 9316"/>
              <a:gd name="connsiteY6-42" fmla="*/ 0 h 10000"/>
              <a:gd name="connsiteX0-43" fmla="*/ 9742 w 10000"/>
              <a:gd name="connsiteY0-44" fmla="*/ 0 h 10000"/>
              <a:gd name="connsiteX1-45" fmla="*/ 0 w 10000"/>
              <a:gd name="connsiteY1-46" fmla="*/ 0 h 10000"/>
              <a:gd name="connsiteX2-47" fmla="*/ 274 w 10000"/>
              <a:gd name="connsiteY2-48" fmla="*/ 5005 h 10000"/>
              <a:gd name="connsiteX3-49" fmla="*/ 0 w 10000"/>
              <a:gd name="connsiteY3-50" fmla="*/ 9962 h 10000"/>
              <a:gd name="connsiteX4-51" fmla="*/ 9737 w 10000"/>
              <a:gd name="connsiteY4-52" fmla="*/ 10000 h 10000"/>
              <a:gd name="connsiteX5-53" fmla="*/ 10000 w 10000"/>
              <a:gd name="connsiteY5-54" fmla="*/ 5668 h 10000"/>
              <a:gd name="connsiteX6-55" fmla="*/ 9742 w 10000"/>
              <a:gd name="connsiteY6-56" fmla="*/ 0 h 10000"/>
              <a:gd name="connsiteX0-57" fmla="*/ 9742 w 9877"/>
              <a:gd name="connsiteY0-58" fmla="*/ 0 h 10000"/>
              <a:gd name="connsiteX1-59" fmla="*/ 0 w 9877"/>
              <a:gd name="connsiteY1-60" fmla="*/ 0 h 10000"/>
              <a:gd name="connsiteX2-61" fmla="*/ 274 w 9877"/>
              <a:gd name="connsiteY2-62" fmla="*/ 5005 h 10000"/>
              <a:gd name="connsiteX3-63" fmla="*/ 0 w 9877"/>
              <a:gd name="connsiteY3-64" fmla="*/ 9962 h 10000"/>
              <a:gd name="connsiteX4-65" fmla="*/ 9737 w 9877"/>
              <a:gd name="connsiteY4-66" fmla="*/ 10000 h 10000"/>
              <a:gd name="connsiteX5-67" fmla="*/ 9738 w 9877"/>
              <a:gd name="connsiteY5-68" fmla="*/ 5783 h 10000"/>
              <a:gd name="connsiteX6-69" fmla="*/ 9742 w 9877"/>
              <a:gd name="connsiteY6-70" fmla="*/ 0 h 10000"/>
              <a:gd name="connsiteX0-71" fmla="*/ 9863 w 9991"/>
              <a:gd name="connsiteY0-72" fmla="*/ 0 h 10000"/>
              <a:gd name="connsiteX1-73" fmla="*/ 0 w 9991"/>
              <a:gd name="connsiteY1-74" fmla="*/ 0 h 10000"/>
              <a:gd name="connsiteX2-75" fmla="*/ 277 w 9991"/>
              <a:gd name="connsiteY2-76" fmla="*/ 5005 h 10000"/>
              <a:gd name="connsiteX3-77" fmla="*/ 0 w 9991"/>
              <a:gd name="connsiteY3-78" fmla="*/ 9962 h 10000"/>
              <a:gd name="connsiteX4-79" fmla="*/ 9858 w 9991"/>
              <a:gd name="connsiteY4-80" fmla="*/ 10000 h 10000"/>
              <a:gd name="connsiteX5-81" fmla="*/ 9817 w 9991"/>
              <a:gd name="connsiteY5-82" fmla="*/ 5783 h 10000"/>
              <a:gd name="connsiteX6-83" fmla="*/ 9863 w 9991"/>
              <a:gd name="connsiteY6-84" fmla="*/ 0 h 10000"/>
              <a:gd name="connsiteX0-85" fmla="*/ 9872 w 10014"/>
              <a:gd name="connsiteY0-86" fmla="*/ 0 h 10000"/>
              <a:gd name="connsiteX1-87" fmla="*/ 0 w 10014"/>
              <a:gd name="connsiteY1-88" fmla="*/ 0 h 10000"/>
              <a:gd name="connsiteX2-89" fmla="*/ 277 w 10014"/>
              <a:gd name="connsiteY2-90" fmla="*/ 5005 h 10000"/>
              <a:gd name="connsiteX3-91" fmla="*/ 0 w 10014"/>
              <a:gd name="connsiteY3-92" fmla="*/ 9962 h 10000"/>
              <a:gd name="connsiteX4-93" fmla="*/ 9867 w 10014"/>
              <a:gd name="connsiteY4-94" fmla="*/ 10000 h 10000"/>
              <a:gd name="connsiteX5-95" fmla="*/ 9890 w 10014"/>
              <a:gd name="connsiteY5-96" fmla="*/ 5745 h 10000"/>
              <a:gd name="connsiteX6-97" fmla="*/ 9872 w 10014"/>
              <a:gd name="connsiteY6-98" fmla="*/ 0 h 10000"/>
              <a:gd name="connsiteX0-99" fmla="*/ 9872 w 10030"/>
              <a:gd name="connsiteY0-100" fmla="*/ 0 h 10000"/>
              <a:gd name="connsiteX1-101" fmla="*/ 0 w 10030"/>
              <a:gd name="connsiteY1-102" fmla="*/ 0 h 10000"/>
              <a:gd name="connsiteX2-103" fmla="*/ 277 w 10030"/>
              <a:gd name="connsiteY2-104" fmla="*/ 5005 h 10000"/>
              <a:gd name="connsiteX3-105" fmla="*/ 0 w 10030"/>
              <a:gd name="connsiteY3-106" fmla="*/ 9962 h 10000"/>
              <a:gd name="connsiteX4-107" fmla="*/ 9867 w 10030"/>
              <a:gd name="connsiteY4-108" fmla="*/ 10000 h 10000"/>
              <a:gd name="connsiteX5-109" fmla="*/ 9890 w 10030"/>
              <a:gd name="connsiteY5-110" fmla="*/ 5745 h 10000"/>
              <a:gd name="connsiteX6-111" fmla="*/ 9872 w 10030"/>
              <a:gd name="connsiteY6-112" fmla="*/ 0 h 10000"/>
              <a:gd name="connsiteX0-113" fmla="*/ 9872 w 9921"/>
              <a:gd name="connsiteY0-114" fmla="*/ 0 h 10000"/>
              <a:gd name="connsiteX1-115" fmla="*/ 0 w 9921"/>
              <a:gd name="connsiteY1-116" fmla="*/ 0 h 10000"/>
              <a:gd name="connsiteX2-117" fmla="*/ 277 w 9921"/>
              <a:gd name="connsiteY2-118" fmla="*/ 5005 h 10000"/>
              <a:gd name="connsiteX3-119" fmla="*/ 0 w 9921"/>
              <a:gd name="connsiteY3-120" fmla="*/ 9962 h 10000"/>
              <a:gd name="connsiteX4-121" fmla="*/ 9867 w 9921"/>
              <a:gd name="connsiteY4-122" fmla="*/ 10000 h 10000"/>
              <a:gd name="connsiteX5-123" fmla="*/ 9890 w 9921"/>
              <a:gd name="connsiteY5-124" fmla="*/ 5745 h 10000"/>
              <a:gd name="connsiteX6-125" fmla="*/ 9872 w 9921"/>
              <a:gd name="connsiteY6-126" fmla="*/ 0 h 10000"/>
              <a:gd name="connsiteX0-127" fmla="*/ 9951 w 9974"/>
              <a:gd name="connsiteY0-128" fmla="*/ 0 h 10000"/>
              <a:gd name="connsiteX1-129" fmla="*/ 0 w 9974"/>
              <a:gd name="connsiteY1-130" fmla="*/ 0 h 10000"/>
              <a:gd name="connsiteX2-131" fmla="*/ 279 w 9974"/>
              <a:gd name="connsiteY2-132" fmla="*/ 5005 h 10000"/>
              <a:gd name="connsiteX3-133" fmla="*/ 0 w 9974"/>
              <a:gd name="connsiteY3-134" fmla="*/ 9962 h 10000"/>
              <a:gd name="connsiteX4-135" fmla="*/ 9946 w 9974"/>
              <a:gd name="connsiteY4-136" fmla="*/ 10000 h 10000"/>
              <a:gd name="connsiteX5-137" fmla="*/ 9969 w 9974"/>
              <a:gd name="connsiteY5-138" fmla="*/ 5745 h 10000"/>
              <a:gd name="connsiteX6-139" fmla="*/ 9951 w 9974"/>
              <a:gd name="connsiteY6-140" fmla="*/ 0 h 10000"/>
              <a:gd name="connsiteX0-141" fmla="*/ 9977 w 10001"/>
              <a:gd name="connsiteY0-142" fmla="*/ 0 h 10000"/>
              <a:gd name="connsiteX1-143" fmla="*/ 0 w 10001"/>
              <a:gd name="connsiteY1-144" fmla="*/ 0 h 10000"/>
              <a:gd name="connsiteX2-145" fmla="*/ 280 w 10001"/>
              <a:gd name="connsiteY2-146" fmla="*/ 5005 h 10000"/>
              <a:gd name="connsiteX3-147" fmla="*/ 0 w 10001"/>
              <a:gd name="connsiteY3-148" fmla="*/ 9962 h 10000"/>
              <a:gd name="connsiteX4-149" fmla="*/ 9972 w 10001"/>
              <a:gd name="connsiteY4-150" fmla="*/ 10000 h 10000"/>
              <a:gd name="connsiteX5-151" fmla="*/ 9995 w 10001"/>
              <a:gd name="connsiteY5-152" fmla="*/ 5745 h 10000"/>
              <a:gd name="connsiteX6-153" fmla="*/ 9977 w 10001"/>
              <a:gd name="connsiteY6-154" fmla="*/ 0 h 10000"/>
              <a:gd name="connsiteX0-155" fmla="*/ 9977 w 10001"/>
              <a:gd name="connsiteY0-156" fmla="*/ 0 h 10000"/>
              <a:gd name="connsiteX1-157" fmla="*/ 0 w 10001"/>
              <a:gd name="connsiteY1-158" fmla="*/ 0 h 10000"/>
              <a:gd name="connsiteX2-159" fmla="*/ 280 w 10001"/>
              <a:gd name="connsiteY2-160" fmla="*/ 5005 h 10000"/>
              <a:gd name="connsiteX3-161" fmla="*/ 0 w 10001"/>
              <a:gd name="connsiteY3-162" fmla="*/ 9962 h 10000"/>
              <a:gd name="connsiteX4-163" fmla="*/ 9972 w 10001"/>
              <a:gd name="connsiteY4-164" fmla="*/ 10000 h 10000"/>
              <a:gd name="connsiteX5-165" fmla="*/ 9995 w 10001"/>
              <a:gd name="connsiteY5-166" fmla="*/ 5745 h 10000"/>
              <a:gd name="connsiteX6-167" fmla="*/ 9977 w 10001"/>
              <a:gd name="connsiteY6-168" fmla="*/ 0 h 10000"/>
              <a:gd name="connsiteX0-169" fmla="*/ 9977 w 10001"/>
              <a:gd name="connsiteY0-170" fmla="*/ 0 h 10000"/>
              <a:gd name="connsiteX1-171" fmla="*/ 0 w 10001"/>
              <a:gd name="connsiteY1-172" fmla="*/ 0 h 10000"/>
              <a:gd name="connsiteX2-173" fmla="*/ 280 w 10001"/>
              <a:gd name="connsiteY2-174" fmla="*/ 5005 h 10000"/>
              <a:gd name="connsiteX3-175" fmla="*/ 0 w 10001"/>
              <a:gd name="connsiteY3-176" fmla="*/ 9962 h 10000"/>
              <a:gd name="connsiteX4-177" fmla="*/ 9972 w 10001"/>
              <a:gd name="connsiteY4-178" fmla="*/ 10000 h 10000"/>
              <a:gd name="connsiteX5-179" fmla="*/ 9995 w 10001"/>
              <a:gd name="connsiteY5-180" fmla="*/ 5745 h 10000"/>
              <a:gd name="connsiteX6-181" fmla="*/ 9977 w 10001"/>
              <a:gd name="connsiteY6-182" fmla="*/ 0 h 10000"/>
              <a:gd name="connsiteX0-183" fmla="*/ 9977 w 9995"/>
              <a:gd name="connsiteY0-184" fmla="*/ 0 h 10000"/>
              <a:gd name="connsiteX1-185" fmla="*/ 0 w 9995"/>
              <a:gd name="connsiteY1-186" fmla="*/ 0 h 10000"/>
              <a:gd name="connsiteX2-187" fmla="*/ 280 w 9995"/>
              <a:gd name="connsiteY2-188" fmla="*/ 5005 h 10000"/>
              <a:gd name="connsiteX3-189" fmla="*/ 0 w 9995"/>
              <a:gd name="connsiteY3-190" fmla="*/ 9962 h 10000"/>
              <a:gd name="connsiteX4-191" fmla="*/ 9972 w 9995"/>
              <a:gd name="connsiteY4-192" fmla="*/ 10000 h 10000"/>
              <a:gd name="connsiteX5-193" fmla="*/ 9995 w 9995"/>
              <a:gd name="connsiteY5-194" fmla="*/ 5745 h 10000"/>
              <a:gd name="connsiteX6-195" fmla="*/ 9977 w 9995"/>
              <a:gd name="connsiteY6-196" fmla="*/ 0 h 10000"/>
              <a:gd name="connsiteX0-197" fmla="*/ 9999 w 10000"/>
              <a:gd name="connsiteY0-198" fmla="*/ 0 h 10000"/>
              <a:gd name="connsiteX1-199" fmla="*/ 0 w 10000"/>
              <a:gd name="connsiteY1-200" fmla="*/ 0 h 10000"/>
              <a:gd name="connsiteX2-201" fmla="*/ 280 w 10000"/>
              <a:gd name="connsiteY2-202" fmla="*/ 5005 h 10000"/>
              <a:gd name="connsiteX3-203" fmla="*/ 0 w 10000"/>
              <a:gd name="connsiteY3-204" fmla="*/ 9962 h 10000"/>
              <a:gd name="connsiteX4-205" fmla="*/ 9977 w 10000"/>
              <a:gd name="connsiteY4-206" fmla="*/ 10000 h 10000"/>
              <a:gd name="connsiteX5-207" fmla="*/ 10000 w 10000"/>
              <a:gd name="connsiteY5-208" fmla="*/ 5745 h 10000"/>
              <a:gd name="connsiteX6-209" fmla="*/ 9999 w 10000"/>
              <a:gd name="connsiteY6-210" fmla="*/ 0 h 10000"/>
              <a:gd name="connsiteX0-211" fmla="*/ 9999 w 10004"/>
              <a:gd name="connsiteY0-212" fmla="*/ 0 h 10000"/>
              <a:gd name="connsiteX1-213" fmla="*/ 0 w 10004"/>
              <a:gd name="connsiteY1-214" fmla="*/ 0 h 10000"/>
              <a:gd name="connsiteX2-215" fmla="*/ 280 w 10004"/>
              <a:gd name="connsiteY2-216" fmla="*/ 5005 h 10000"/>
              <a:gd name="connsiteX3-217" fmla="*/ 0 w 10004"/>
              <a:gd name="connsiteY3-218" fmla="*/ 9962 h 10000"/>
              <a:gd name="connsiteX4-219" fmla="*/ 10000 w 10004"/>
              <a:gd name="connsiteY4-220" fmla="*/ 10000 h 10000"/>
              <a:gd name="connsiteX5-221" fmla="*/ 10000 w 10004"/>
              <a:gd name="connsiteY5-222" fmla="*/ 5745 h 10000"/>
              <a:gd name="connsiteX6-223" fmla="*/ 9999 w 10004"/>
              <a:gd name="connsiteY6-224" fmla="*/ 0 h 10000"/>
              <a:gd name="connsiteX0-225" fmla="*/ 9999 w 10000"/>
              <a:gd name="connsiteY0-226" fmla="*/ 0 h 10000"/>
              <a:gd name="connsiteX1-227" fmla="*/ 0 w 10000"/>
              <a:gd name="connsiteY1-228" fmla="*/ 0 h 10000"/>
              <a:gd name="connsiteX2-229" fmla="*/ 280 w 10000"/>
              <a:gd name="connsiteY2-230" fmla="*/ 5005 h 10000"/>
              <a:gd name="connsiteX3-231" fmla="*/ 0 w 10000"/>
              <a:gd name="connsiteY3-232" fmla="*/ 9962 h 10000"/>
              <a:gd name="connsiteX4-233" fmla="*/ 10000 w 10000"/>
              <a:gd name="connsiteY4-234" fmla="*/ 10000 h 10000"/>
              <a:gd name="connsiteX5-235" fmla="*/ 10000 w 10000"/>
              <a:gd name="connsiteY5-236" fmla="*/ 5745 h 10000"/>
              <a:gd name="connsiteX6-237" fmla="*/ 9999 w 10000"/>
              <a:gd name="connsiteY6-238" fmla="*/ 0 h 10000"/>
              <a:gd name="connsiteX0-239" fmla="*/ 14796 w 14796"/>
              <a:gd name="connsiteY0-240" fmla="*/ 0 h 10000"/>
              <a:gd name="connsiteX1-241" fmla="*/ 0 w 14796"/>
              <a:gd name="connsiteY1-242" fmla="*/ 0 h 10000"/>
              <a:gd name="connsiteX2-243" fmla="*/ 280 w 14796"/>
              <a:gd name="connsiteY2-244" fmla="*/ 5005 h 10000"/>
              <a:gd name="connsiteX3-245" fmla="*/ 0 w 14796"/>
              <a:gd name="connsiteY3-246" fmla="*/ 9962 h 10000"/>
              <a:gd name="connsiteX4-247" fmla="*/ 10000 w 14796"/>
              <a:gd name="connsiteY4-248" fmla="*/ 10000 h 10000"/>
              <a:gd name="connsiteX5-249" fmla="*/ 10000 w 14796"/>
              <a:gd name="connsiteY5-250" fmla="*/ 5745 h 10000"/>
              <a:gd name="connsiteX6-251" fmla="*/ 14796 w 14796"/>
              <a:gd name="connsiteY6-252" fmla="*/ 0 h 10000"/>
              <a:gd name="connsiteX0-253" fmla="*/ 14796 w 14796"/>
              <a:gd name="connsiteY0-254" fmla="*/ 0 h 9968"/>
              <a:gd name="connsiteX1-255" fmla="*/ 0 w 14796"/>
              <a:gd name="connsiteY1-256" fmla="*/ 0 h 9968"/>
              <a:gd name="connsiteX2-257" fmla="*/ 280 w 14796"/>
              <a:gd name="connsiteY2-258" fmla="*/ 5005 h 9968"/>
              <a:gd name="connsiteX3-259" fmla="*/ 0 w 14796"/>
              <a:gd name="connsiteY3-260" fmla="*/ 9962 h 9968"/>
              <a:gd name="connsiteX4-261" fmla="*/ 14788 w 14796"/>
              <a:gd name="connsiteY4-262" fmla="*/ 9968 h 9968"/>
              <a:gd name="connsiteX5-263" fmla="*/ 10000 w 14796"/>
              <a:gd name="connsiteY5-264" fmla="*/ 5745 h 9968"/>
              <a:gd name="connsiteX6-265" fmla="*/ 14796 w 14796"/>
              <a:gd name="connsiteY6-266" fmla="*/ 0 h 9968"/>
              <a:gd name="connsiteX0-267" fmla="*/ 10000 w 10000"/>
              <a:gd name="connsiteY0-268" fmla="*/ 0 h 10000"/>
              <a:gd name="connsiteX1-269" fmla="*/ 0 w 10000"/>
              <a:gd name="connsiteY1-270" fmla="*/ 0 h 10000"/>
              <a:gd name="connsiteX2-271" fmla="*/ 189 w 10000"/>
              <a:gd name="connsiteY2-272" fmla="*/ 5021 h 10000"/>
              <a:gd name="connsiteX3-273" fmla="*/ 0 w 10000"/>
              <a:gd name="connsiteY3-274" fmla="*/ 9994 h 10000"/>
              <a:gd name="connsiteX4-275" fmla="*/ 9995 w 10000"/>
              <a:gd name="connsiteY4-276" fmla="*/ 10000 h 10000"/>
              <a:gd name="connsiteX5-277" fmla="*/ 9998 w 10000"/>
              <a:gd name="connsiteY5-278" fmla="*/ 6152 h 10000"/>
              <a:gd name="connsiteX6-279" fmla="*/ 10000 w 10000"/>
              <a:gd name="connsiteY6-28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15" name="Freeform 11"/>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16" name="文本占位符 6"/>
          <p:cNvSpPr>
            <a:spLocks noGrp="1"/>
          </p:cNvSpPr>
          <p:nvPr>
            <p:ph type="body" sz="quarter" idx="10" hasCustomPrompt="1"/>
          </p:nvPr>
        </p:nvSpPr>
        <p:spPr>
          <a:xfrm>
            <a:off x="445851" y="1247556"/>
            <a:ext cx="11307600" cy="4679788"/>
          </a:xfrm>
          <a:prstGeom prst="rect">
            <a:avLst/>
          </a:prstGeom>
        </p:spPr>
        <p:txBody>
          <a:bodyPr/>
          <a:lstStyle>
            <a:lvl1pPr algn="just" fontAlgn="ctr">
              <a:buClrTx/>
              <a:defRPr baseline="0">
                <a:latin typeface="" pitchFamily="34" charset="0"/>
                <a:ea typeface="方正兰亭黑简体" panose="02000000000000000000" pitchFamily="2" charset="-122"/>
                <a:cs typeface="" pitchFamily="34" charset="0"/>
              </a:defRPr>
            </a:lvl1pPr>
            <a:lvl2pPr marL="654685" indent="-252095" fontAlgn="ctr">
              <a:buClrTx/>
              <a:buSzPct val="50000"/>
              <a:buFont typeface="Wingdings" panose="05000000000000000000" pitchFamily="2" charset="2"/>
              <a:buChar char="p"/>
              <a:defRPr baseline="0">
                <a:solidFill>
                  <a:schemeClr val="tx1"/>
                </a:solidFill>
                <a:latin typeface="" pitchFamily="34" charset="0"/>
                <a:ea typeface="方正兰亭黑简体" panose="02000000000000000000" pitchFamily="2" charset="-122"/>
              </a:defRPr>
            </a:lvl2pPr>
            <a:lvl3pPr fontAlgn="ctr">
              <a:defRPr lang="zh-CN" altLang="en-US" baseline="0" dirty="0" smtClean="0">
                <a:solidFill>
                  <a:schemeClr val="tx1"/>
                </a:solidFill>
                <a:latin typeface="" pitchFamily="34" charset="0"/>
                <a:ea typeface="方正兰亭黑简体" panose="02000000000000000000" pitchFamily="2" charset="-122"/>
              </a:defRPr>
            </a:lvl3pPr>
            <a:lvl4pPr fontAlgn="ctr">
              <a:defRPr baseline="0">
                <a:latin typeface="" pitchFamily="34" charset="0"/>
                <a:ea typeface="方正兰亭黑简体" panose="02000000000000000000" pitchFamily="2" charset="-122"/>
              </a:defRPr>
            </a:lvl4pPr>
            <a:lvl5pPr marL="1802765" indent="-201295" fontAlgn="ctr">
              <a:buClrTx/>
              <a:buFont typeface="" pitchFamily="34" charset="0"/>
              <a:buChar char="~"/>
              <a:defRPr baseline="0">
                <a:latin typeface="" pitchFamily="34" charset="0"/>
                <a:ea typeface="方正兰亭黑简体" panose="02000000000000000000" pitchFamily="2" charset="-122"/>
              </a:defRPr>
            </a:lvl5pPr>
          </a:lstStyle>
          <a:p>
            <a:pPr eaLnBrk="1" hangingPunct="1"/>
            <a:r>
              <a:rPr lang="zh-CN" altLang="en-US" dirty="0" smtClean="0"/>
              <a:t>学完本课程后，您将能够：</a:t>
            </a:r>
            <a:endParaRPr lang="en-US" altLang="zh-CN" dirty="0"/>
          </a:p>
          <a:p>
            <a:pPr lvl="1"/>
            <a:r>
              <a:rPr lang="zh-CN" altLang="en-US" dirty="0"/>
              <a:t>第二</a:t>
            </a:r>
            <a:r>
              <a:rPr lang="zh-CN" altLang="en-US" dirty="0" smtClean="0"/>
              <a:t>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a:p>
            <a:pPr eaLnBrk="1" hangingPunct="1"/>
            <a:endParaRPr lang="en-US" altLang="zh-CN"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4" name="TextBox 10"/>
          <p:cNvSpPr txBox="1"/>
          <p:nvPr userDrawn="1"/>
        </p:nvSpPr>
        <p:spPr bwMode="auto">
          <a:xfrm>
            <a:off x="1594877" y="408780"/>
            <a:ext cx="1664752"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 pitchFamily="34" charset="0"/>
                <a:ea typeface="方正兰亭黑简体" panose="02000000000000000000" pitchFamily="2" charset="-122"/>
                <a:cs typeface="" pitchFamily="34" charset="0"/>
              </a:rPr>
              <a:t>目录</a:t>
            </a:r>
            <a:endParaRPr lang="zh-CN" altLang="en-US" sz="3500" b="1" baseline="0" dirty="0">
              <a:solidFill>
                <a:schemeClr val="tx1">
                  <a:lumMod val="75000"/>
                  <a:lumOff val="25000"/>
                </a:schemeClr>
              </a:solidFill>
              <a:latin typeface="" pitchFamily="34" charset="0"/>
              <a:ea typeface="方正兰亭黑简体" panose="02000000000000000000" pitchFamily="2" charset="-122"/>
              <a:cs typeface=""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grpSp>
        <p:nvGrpSpPr>
          <p:cNvPr id="7" name="组合 6"/>
          <p:cNvGrpSpPr/>
          <p:nvPr userDrawn="1"/>
        </p:nvGrpSpPr>
        <p:grpSpPr>
          <a:xfrm>
            <a:off x="587159" y="515380"/>
            <a:ext cx="358195" cy="426359"/>
            <a:chOff x="3295650" y="230188"/>
            <a:chExt cx="936625" cy="1114426"/>
          </a:xfrm>
          <a:solidFill>
            <a:schemeClr val="bg1"/>
          </a:solidFill>
        </p:grpSpPr>
        <p:sp>
          <p:nvSpPr>
            <p:cNvPr id="8"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9"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0"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1"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2"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3"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4" name="Freeform 22"/>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5"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6"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7"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8"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19"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20"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21"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22"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23"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grpSp>
      <p:sp>
        <p:nvSpPr>
          <p:cNvPr id="24" name="Freeform 6"/>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1" fmla="*/ 7021 w 10000"/>
              <a:gd name="connsiteY0-2" fmla="*/ 0 h 10000"/>
              <a:gd name="connsiteX1-3" fmla="*/ 0 w 10000"/>
              <a:gd name="connsiteY1-4" fmla="*/ 0 h 10000"/>
              <a:gd name="connsiteX2-5" fmla="*/ 197 w 10000"/>
              <a:gd name="connsiteY2-6" fmla="*/ 5024 h 10000"/>
              <a:gd name="connsiteX3-7" fmla="*/ 0 w 10000"/>
              <a:gd name="connsiteY3-8" fmla="*/ 10000 h 10000"/>
              <a:gd name="connsiteX4-9" fmla="*/ 10000 w 10000"/>
              <a:gd name="connsiteY4-10" fmla="*/ 10000 h 10000"/>
              <a:gd name="connsiteX5-11" fmla="*/ 7736 w 10000"/>
              <a:gd name="connsiteY5-12" fmla="*/ 5574 h 10000"/>
              <a:gd name="connsiteX6-13" fmla="*/ 7021 w 10000"/>
              <a:gd name="connsiteY6-14" fmla="*/ 0 h 10000"/>
              <a:gd name="connsiteX0-15" fmla="*/ 7021 w 7736"/>
              <a:gd name="connsiteY0-16" fmla="*/ 0 h 10038"/>
              <a:gd name="connsiteX1-17" fmla="*/ 0 w 7736"/>
              <a:gd name="connsiteY1-18" fmla="*/ 0 h 10038"/>
              <a:gd name="connsiteX2-19" fmla="*/ 197 w 7736"/>
              <a:gd name="connsiteY2-20" fmla="*/ 5024 h 10038"/>
              <a:gd name="connsiteX3-21" fmla="*/ 0 w 7736"/>
              <a:gd name="connsiteY3-22" fmla="*/ 10000 h 10038"/>
              <a:gd name="connsiteX4-23" fmla="*/ 7017 w 7736"/>
              <a:gd name="connsiteY4-24" fmla="*/ 10038 h 10038"/>
              <a:gd name="connsiteX5-25" fmla="*/ 7736 w 7736"/>
              <a:gd name="connsiteY5-26" fmla="*/ 5574 h 10038"/>
              <a:gd name="connsiteX6-27" fmla="*/ 7021 w 7736"/>
              <a:gd name="connsiteY6-28" fmla="*/ 0 h 10038"/>
              <a:gd name="connsiteX0-29" fmla="*/ 9076 w 9316"/>
              <a:gd name="connsiteY0-30" fmla="*/ 0 h 10000"/>
              <a:gd name="connsiteX1-31" fmla="*/ 0 w 9316"/>
              <a:gd name="connsiteY1-32" fmla="*/ 0 h 10000"/>
              <a:gd name="connsiteX2-33" fmla="*/ 255 w 9316"/>
              <a:gd name="connsiteY2-34" fmla="*/ 5005 h 10000"/>
              <a:gd name="connsiteX3-35" fmla="*/ 0 w 9316"/>
              <a:gd name="connsiteY3-36" fmla="*/ 9962 h 10000"/>
              <a:gd name="connsiteX4-37" fmla="*/ 9071 w 9316"/>
              <a:gd name="connsiteY4-38" fmla="*/ 10000 h 10000"/>
              <a:gd name="connsiteX5-39" fmla="*/ 9316 w 9316"/>
              <a:gd name="connsiteY5-40" fmla="*/ 5668 h 10000"/>
              <a:gd name="connsiteX6-41" fmla="*/ 9076 w 9316"/>
              <a:gd name="connsiteY6-42" fmla="*/ 0 h 10000"/>
              <a:gd name="connsiteX0-43" fmla="*/ 9742 w 10000"/>
              <a:gd name="connsiteY0-44" fmla="*/ 0 h 10000"/>
              <a:gd name="connsiteX1-45" fmla="*/ 0 w 10000"/>
              <a:gd name="connsiteY1-46" fmla="*/ 0 h 10000"/>
              <a:gd name="connsiteX2-47" fmla="*/ 274 w 10000"/>
              <a:gd name="connsiteY2-48" fmla="*/ 5005 h 10000"/>
              <a:gd name="connsiteX3-49" fmla="*/ 0 w 10000"/>
              <a:gd name="connsiteY3-50" fmla="*/ 9962 h 10000"/>
              <a:gd name="connsiteX4-51" fmla="*/ 9737 w 10000"/>
              <a:gd name="connsiteY4-52" fmla="*/ 10000 h 10000"/>
              <a:gd name="connsiteX5-53" fmla="*/ 10000 w 10000"/>
              <a:gd name="connsiteY5-54" fmla="*/ 5668 h 10000"/>
              <a:gd name="connsiteX6-55" fmla="*/ 9742 w 10000"/>
              <a:gd name="connsiteY6-56" fmla="*/ 0 h 10000"/>
              <a:gd name="connsiteX0-57" fmla="*/ 9742 w 9877"/>
              <a:gd name="connsiteY0-58" fmla="*/ 0 h 10000"/>
              <a:gd name="connsiteX1-59" fmla="*/ 0 w 9877"/>
              <a:gd name="connsiteY1-60" fmla="*/ 0 h 10000"/>
              <a:gd name="connsiteX2-61" fmla="*/ 274 w 9877"/>
              <a:gd name="connsiteY2-62" fmla="*/ 5005 h 10000"/>
              <a:gd name="connsiteX3-63" fmla="*/ 0 w 9877"/>
              <a:gd name="connsiteY3-64" fmla="*/ 9962 h 10000"/>
              <a:gd name="connsiteX4-65" fmla="*/ 9737 w 9877"/>
              <a:gd name="connsiteY4-66" fmla="*/ 10000 h 10000"/>
              <a:gd name="connsiteX5-67" fmla="*/ 9738 w 9877"/>
              <a:gd name="connsiteY5-68" fmla="*/ 5783 h 10000"/>
              <a:gd name="connsiteX6-69" fmla="*/ 9742 w 9877"/>
              <a:gd name="connsiteY6-70" fmla="*/ 0 h 10000"/>
              <a:gd name="connsiteX0-71" fmla="*/ 9863 w 9991"/>
              <a:gd name="connsiteY0-72" fmla="*/ 0 h 10000"/>
              <a:gd name="connsiteX1-73" fmla="*/ 0 w 9991"/>
              <a:gd name="connsiteY1-74" fmla="*/ 0 h 10000"/>
              <a:gd name="connsiteX2-75" fmla="*/ 277 w 9991"/>
              <a:gd name="connsiteY2-76" fmla="*/ 5005 h 10000"/>
              <a:gd name="connsiteX3-77" fmla="*/ 0 w 9991"/>
              <a:gd name="connsiteY3-78" fmla="*/ 9962 h 10000"/>
              <a:gd name="connsiteX4-79" fmla="*/ 9858 w 9991"/>
              <a:gd name="connsiteY4-80" fmla="*/ 10000 h 10000"/>
              <a:gd name="connsiteX5-81" fmla="*/ 9817 w 9991"/>
              <a:gd name="connsiteY5-82" fmla="*/ 5783 h 10000"/>
              <a:gd name="connsiteX6-83" fmla="*/ 9863 w 9991"/>
              <a:gd name="connsiteY6-84" fmla="*/ 0 h 10000"/>
              <a:gd name="connsiteX0-85" fmla="*/ 9872 w 10014"/>
              <a:gd name="connsiteY0-86" fmla="*/ 0 h 10000"/>
              <a:gd name="connsiteX1-87" fmla="*/ 0 w 10014"/>
              <a:gd name="connsiteY1-88" fmla="*/ 0 h 10000"/>
              <a:gd name="connsiteX2-89" fmla="*/ 277 w 10014"/>
              <a:gd name="connsiteY2-90" fmla="*/ 5005 h 10000"/>
              <a:gd name="connsiteX3-91" fmla="*/ 0 w 10014"/>
              <a:gd name="connsiteY3-92" fmla="*/ 9962 h 10000"/>
              <a:gd name="connsiteX4-93" fmla="*/ 9867 w 10014"/>
              <a:gd name="connsiteY4-94" fmla="*/ 10000 h 10000"/>
              <a:gd name="connsiteX5-95" fmla="*/ 9890 w 10014"/>
              <a:gd name="connsiteY5-96" fmla="*/ 5745 h 10000"/>
              <a:gd name="connsiteX6-97" fmla="*/ 9872 w 10014"/>
              <a:gd name="connsiteY6-98" fmla="*/ 0 h 10000"/>
              <a:gd name="connsiteX0-99" fmla="*/ 9872 w 10030"/>
              <a:gd name="connsiteY0-100" fmla="*/ 0 h 10000"/>
              <a:gd name="connsiteX1-101" fmla="*/ 0 w 10030"/>
              <a:gd name="connsiteY1-102" fmla="*/ 0 h 10000"/>
              <a:gd name="connsiteX2-103" fmla="*/ 277 w 10030"/>
              <a:gd name="connsiteY2-104" fmla="*/ 5005 h 10000"/>
              <a:gd name="connsiteX3-105" fmla="*/ 0 w 10030"/>
              <a:gd name="connsiteY3-106" fmla="*/ 9962 h 10000"/>
              <a:gd name="connsiteX4-107" fmla="*/ 9867 w 10030"/>
              <a:gd name="connsiteY4-108" fmla="*/ 10000 h 10000"/>
              <a:gd name="connsiteX5-109" fmla="*/ 9890 w 10030"/>
              <a:gd name="connsiteY5-110" fmla="*/ 5745 h 10000"/>
              <a:gd name="connsiteX6-111" fmla="*/ 9872 w 10030"/>
              <a:gd name="connsiteY6-112" fmla="*/ 0 h 10000"/>
              <a:gd name="connsiteX0-113" fmla="*/ 9872 w 9921"/>
              <a:gd name="connsiteY0-114" fmla="*/ 0 h 10000"/>
              <a:gd name="connsiteX1-115" fmla="*/ 0 w 9921"/>
              <a:gd name="connsiteY1-116" fmla="*/ 0 h 10000"/>
              <a:gd name="connsiteX2-117" fmla="*/ 277 w 9921"/>
              <a:gd name="connsiteY2-118" fmla="*/ 5005 h 10000"/>
              <a:gd name="connsiteX3-119" fmla="*/ 0 w 9921"/>
              <a:gd name="connsiteY3-120" fmla="*/ 9962 h 10000"/>
              <a:gd name="connsiteX4-121" fmla="*/ 9867 w 9921"/>
              <a:gd name="connsiteY4-122" fmla="*/ 10000 h 10000"/>
              <a:gd name="connsiteX5-123" fmla="*/ 9890 w 9921"/>
              <a:gd name="connsiteY5-124" fmla="*/ 5745 h 10000"/>
              <a:gd name="connsiteX6-125" fmla="*/ 9872 w 9921"/>
              <a:gd name="connsiteY6-126" fmla="*/ 0 h 10000"/>
              <a:gd name="connsiteX0-127" fmla="*/ 9951 w 9974"/>
              <a:gd name="connsiteY0-128" fmla="*/ 0 h 10000"/>
              <a:gd name="connsiteX1-129" fmla="*/ 0 w 9974"/>
              <a:gd name="connsiteY1-130" fmla="*/ 0 h 10000"/>
              <a:gd name="connsiteX2-131" fmla="*/ 279 w 9974"/>
              <a:gd name="connsiteY2-132" fmla="*/ 5005 h 10000"/>
              <a:gd name="connsiteX3-133" fmla="*/ 0 w 9974"/>
              <a:gd name="connsiteY3-134" fmla="*/ 9962 h 10000"/>
              <a:gd name="connsiteX4-135" fmla="*/ 9946 w 9974"/>
              <a:gd name="connsiteY4-136" fmla="*/ 10000 h 10000"/>
              <a:gd name="connsiteX5-137" fmla="*/ 9969 w 9974"/>
              <a:gd name="connsiteY5-138" fmla="*/ 5745 h 10000"/>
              <a:gd name="connsiteX6-139" fmla="*/ 9951 w 9974"/>
              <a:gd name="connsiteY6-140" fmla="*/ 0 h 10000"/>
              <a:gd name="connsiteX0-141" fmla="*/ 9977 w 10001"/>
              <a:gd name="connsiteY0-142" fmla="*/ 0 h 10000"/>
              <a:gd name="connsiteX1-143" fmla="*/ 0 w 10001"/>
              <a:gd name="connsiteY1-144" fmla="*/ 0 h 10000"/>
              <a:gd name="connsiteX2-145" fmla="*/ 280 w 10001"/>
              <a:gd name="connsiteY2-146" fmla="*/ 5005 h 10000"/>
              <a:gd name="connsiteX3-147" fmla="*/ 0 w 10001"/>
              <a:gd name="connsiteY3-148" fmla="*/ 9962 h 10000"/>
              <a:gd name="connsiteX4-149" fmla="*/ 9972 w 10001"/>
              <a:gd name="connsiteY4-150" fmla="*/ 10000 h 10000"/>
              <a:gd name="connsiteX5-151" fmla="*/ 9995 w 10001"/>
              <a:gd name="connsiteY5-152" fmla="*/ 5745 h 10000"/>
              <a:gd name="connsiteX6-153" fmla="*/ 9977 w 10001"/>
              <a:gd name="connsiteY6-154" fmla="*/ 0 h 10000"/>
              <a:gd name="connsiteX0-155" fmla="*/ 9977 w 10001"/>
              <a:gd name="connsiteY0-156" fmla="*/ 0 h 10000"/>
              <a:gd name="connsiteX1-157" fmla="*/ 0 w 10001"/>
              <a:gd name="connsiteY1-158" fmla="*/ 0 h 10000"/>
              <a:gd name="connsiteX2-159" fmla="*/ 280 w 10001"/>
              <a:gd name="connsiteY2-160" fmla="*/ 5005 h 10000"/>
              <a:gd name="connsiteX3-161" fmla="*/ 0 w 10001"/>
              <a:gd name="connsiteY3-162" fmla="*/ 9962 h 10000"/>
              <a:gd name="connsiteX4-163" fmla="*/ 9972 w 10001"/>
              <a:gd name="connsiteY4-164" fmla="*/ 10000 h 10000"/>
              <a:gd name="connsiteX5-165" fmla="*/ 9995 w 10001"/>
              <a:gd name="connsiteY5-166" fmla="*/ 5745 h 10000"/>
              <a:gd name="connsiteX6-167" fmla="*/ 9977 w 10001"/>
              <a:gd name="connsiteY6-168" fmla="*/ 0 h 10000"/>
              <a:gd name="connsiteX0-169" fmla="*/ 9977 w 10001"/>
              <a:gd name="connsiteY0-170" fmla="*/ 0 h 10000"/>
              <a:gd name="connsiteX1-171" fmla="*/ 0 w 10001"/>
              <a:gd name="connsiteY1-172" fmla="*/ 0 h 10000"/>
              <a:gd name="connsiteX2-173" fmla="*/ 280 w 10001"/>
              <a:gd name="connsiteY2-174" fmla="*/ 5005 h 10000"/>
              <a:gd name="connsiteX3-175" fmla="*/ 0 w 10001"/>
              <a:gd name="connsiteY3-176" fmla="*/ 9962 h 10000"/>
              <a:gd name="connsiteX4-177" fmla="*/ 9972 w 10001"/>
              <a:gd name="connsiteY4-178" fmla="*/ 10000 h 10000"/>
              <a:gd name="connsiteX5-179" fmla="*/ 9995 w 10001"/>
              <a:gd name="connsiteY5-180" fmla="*/ 5745 h 10000"/>
              <a:gd name="connsiteX6-181" fmla="*/ 9977 w 10001"/>
              <a:gd name="connsiteY6-182" fmla="*/ 0 h 10000"/>
              <a:gd name="connsiteX0-183" fmla="*/ 9977 w 9995"/>
              <a:gd name="connsiteY0-184" fmla="*/ 0 h 10000"/>
              <a:gd name="connsiteX1-185" fmla="*/ 0 w 9995"/>
              <a:gd name="connsiteY1-186" fmla="*/ 0 h 10000"/>
              <a:gd name="connsiteX2-187" fmla="*/ 280 w 9995"/>
              <a:gd name="connsiteY2-188" fmla="*/ 5005 h 10000"/>
              <a:gd name="connsiteX3-189" fmla="*/ 0 w 9995"/>
              <a:gd name="connsiteY3-190" fmla="*/ 9962 h 10000"/>
              <a:gd name="connsiteX4-191" fmla="*/ 9972 w 9995"/>
              <a:gd name="connsiteY4-192" fmla="*/ 10000 h 10000"/>
              <a:gd name="connsiteX5-193" fmla="*/ 9995 w 9995"/>
              <a:gd name="connsiteY5-194" fmla="*/ 5745 h 10000"/>
              <a:gd name="connsiteX6-195" fmla="*/ 9977 w 9995"/>
              <a:gd name="connsiteY6-196" fmla="*/ 0 h 10000"/>
              <a:gd name="connsiteX0-197" fmla="*/ 9999 w 10000"/>
              <a:gd name="connsiteY0-198" fmla="*/ 0 h 10000"/>
              <a:gd name="connsiteX1-199" fmla="*/ 0 w 10000"/>
              <a:gd name="connsiteY1-200" fmla="*/ 0 h 10000"/>
              <a:gd name="connsiteX2-201" fmla="*/ 280 w 10000"/>
              <a:gd name="connsiteY2-202" fmla="*/ 5005 h 10000"/>
              <a:gd name="connsiteX3-203" fmla="*/ 0 w 10000"/>
              <a:gd name="connsiteY3-204" fmla="*/ 9962 h 10000"/>
              <a:gd name="connsiteX4-205" fmla="*/ 9977 w 10000"/>
              <a:gd name="connsiteY4-206" fmla="*/ 10000 h 10000"/>
              <a:gd name="connsiteX5-207" fmla="*/ 10000 w 10000"/>
              <a:gd name="connsiteY5-208" fmla="*/ 5745 h 10000"/>
              <a:gd name="connsiteX6-209" fmla="*/ 9999 w 10000"/>
              <a:gd name="connsiteY6-210" fmla="*/ 0 h 10000"/>
              <a:gd name="connsiteX0-211" fmla="*/ 9999 w 10004"/>
              <a:gd name="connsiteY0-212" fmla="*/ 0 h 10000"/>
              <a:gd name="connsiteX1-213" fmla="*/ 0 w 10004"/>
              <a:gd name="connsiteY1-214" fmla="*/ 0 h 10000"/>
              <a:gd name="connsiteX2-215" fmla="*/ 280 w 10004"/>
              <a:gd name="connsiteY2-216" fmla="*/ 5005 h 10000"/>
              <a:gd name="connsiteX3-217" fmla="*/ 0 w 10004"/>
              <a:gd name="connsiteY3-218" fmla="*/ 9962 h 10000"/>
              <a:gd name="connsiteX4-219" fmla="*/ 10000 w 10004"/>
              <a:gd name="connsiteY4-220" fmla="*/ 10000 h 10000"/>
              <a:gd name="connsiteX5-221" fmla="*/ 10000 w 10004"/>
              <a:gd name="connsiteY5-222" fmla="*/ 5745 h 10000"/>
              <a:gd name="connsiteX6-223" fmla="*/ 9999 w 10004"/>
              <a:gd name="connsiteY6-224" fmla="*/ 0 h 10000"/>
              <a:gd name="connsiteX0-225" fmla="*/ 9999 w 10000"/>
              <a:gd name="connsiteY0-226" fmla="*/ 0 h 10000"/>
              <a:gd name="connsiteX1-227" fmla="*/ 0 w 10000"/>
              <a:gd name="connsiteY1-228" fmla="*/ 0 h 10000"/>
              <a:gd name="connsiteX2-229" fmla="*/ 280 w 10000"/>
              <a:gd name="connsiteY2-230" fmla="*/ 5005 h 10000"/>
              <a:gd name="connsiteX3-231" fmla="*/ 0 w 10000"/>
              <a:gd name="connsiteY3-232" fmla="*/ 9962 h 10000"/>
              <a:gd name="connsiteX4-233" fmla="*/ 10000 w 10000"/>
              <a:gd name="connsiteY4-234" fmla="*/ 10000 h 10000"/>
              <a:gd name="connsiteX5-235" fmla="*/ 10000 w 10000"/>
              <a:gd name="connsiteY5-236" fmla="*/ 5745 h 10000"/>
              <a:gd name="connsiteX6-237" fmla="*/ 9999 w 10000"/>
              <a:gd name="connsiteY6-238" fmla="*/ 0 h 10000"/>
              <a:gd name="connsiteX0-239" fmla="*/ 14796 w 14796"/>
              <a:gd name="connsiteY0-240" fmla="*/ 0 h 10000"/>
              <a:gd name="connsiteX1-241" fmla="*/ 0 w 14796"/>
              <a:gd name="connsiteY1-242" fmla="*/ 0 h 10000"/>
              <a:gd name="connsiteX2-243" fmla="*/ 280 w 14796"/>
              <a:gd name="connsiteY2-244" fmla="*/ 5005 h 10000"/>
              <a:gd name="connsiteX3-245" fmla="*/ 0 w 14796"/>
              <a:gd name="connsiteY3-246" fmla="*/ 9962 h 10000"/>
              <a:gd name="connsiteX4-247" fmla="*/ 10000 w 14796"/>
              <a:gd name="connsiteY4-248" fmla="*/ 10000 h 10000"/>
              <a:gd name="connsiteX5-249" fmla="*/ 10000 w 14796"/>
              <a:gd name="connsiteY5-250" fmla="*/ 5745 h 10000"/>
              <a:gd name="connsiteX6-251" fmla="*/ 14796 w 14796"/>
              <a:gd name="connsiteY6-252" fmla="*/ 0 h 10000"/>
              <a:gd name="connsiteX0-253" fmla="*/ 14796 w 14796"/>
              <a:gd name="connsiteY0-254" fmla="*/ 0 h 9968"/>
              <a:gd name="connsiteX1-255" fmla="*/ 0 w 14796"/>
              <a:gd name="connsiteY1-256" fmla="*/ 0 h 9968"/>
              <a:gd name="connsiteX2-257" fmla="*/ 280 w 14796"/>
              <a:gd name="connsiteY2-258" fmla="*/ 5005 h 9968"/>
              <a:gd name="connsiteX3-259" fmla="*/ 0 w 14796"/>
              <a:gd name="connsiteY3-260" fmla="*/ 9962 h 9968"/>
              <a:gd name="connsiteX4-261" fmla="*/ 14788 w 14796"/>
              <a:gd name="connsiteY4-262" fmla="*/ 9968 h 9968"/>
              <a:gd name="connsiteX5-263" fmla="*/ 10000 w 14796"/>
              <a:gd name="connsiteY5-264" fmla="*/ 5745 h 9968"/>
              <a:gd name="connsiteX6-265" fmla="*/ 14796 w 14796"/>
              <a:gd name="connsiteY6-266" fmla="*/ 0 h 9968"/>
              <a:gd name="connsiteX0-267" fmla="*/ 10000 w 10000"/>
              <a:gd name="connsiteY0-268" fmla="*/ 0 h 10000"/>
              <a:gd name="connsiteX1-269" fmla="*/ 0 w 10000"/>
              <a:gd name="connsiteY1-270" fmla="*/ 0 h 10000"/>
              <a:gd name="connsiteX2-271" fmla="*/ 189 w 10000"/>
              <a:gd name="connsiteY2-272" fmla="*/ 5021 h 10000"/>
              <a:gd name="connsiteX3-273" fmla="*/ 0 w 10000"/>
              <a:gd name="connsiteY3-274" fmla="*/ 9994 h 10000"/>
              <a:gd name="connsiteX4-275" fmla="*/ 9995 w 10000"/>
              <a:gd name="connsiteY4-276" fmla="*/ 10000 h 10000"/>
              <a:gd name="connsiteX5-277" fmla="*/ 9998 w 10000"/>
              <a:gd name="connsiteY5-278" fmla="*/ 6152 h 10000"/>
              <a:gd name="connsiteX6-279" fmla="*/ 10000 w 10000"/>
              <a:gd name="connsiteY6-280"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25" name="Freeform 11"/>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27" name="文本占位符 6"/>
          <p:cNvSpPr>
            <a:spLocks noGrp="1"/>
          </p:cNvSpPr>
          <p:nvPr>
            <p:ph type="body" sz="quarter" idx="10" hasCustomPrompt="1"/>
          </p:nvPr>
        </p:nvSpPr>
        <p:spPr>
          <a:xfrm>
            <a:off x="445851" y="1242452"/>
            <a:ext cx="11307600" cy="4680000"/>
          </a:xfrm>
          <a:prstGeom prst="rect">
            <a:avLst/>
          </a:prstGeom>
        </p:spPr>
        <p:txBody>
          <a:bodyPr/>
          <a:lstStyle>
            <a:lvl1pPr marL="457200" marR="0" indent="-457200" algn="just" defTabSz="800735" rtl="0" eaLnBrk="1" fontAlgn="ctr" latinLnBrk="0" hangingPunct="1">
              <a:lnSpc>
                <a:spcPct val="140000"/>
              </a:lnSpc>
              <a:spcBef>
                <a:spcPct val="30000"/>
              </a:spcBef>
              <a:spcAft>
                <a:spcPct val="0"/>
              </a:spcAft>
              <a:buClrTx/>
              <a:buSzPct val="100000"/>
              <a:buFont typeface="+mj-lt"/>
              <a:buAutoNum type="arabicPeriod"/>
              <a:defRPr>
                <a:latin typeface="+mn-lt"/>
                <a:ea typeface="+mn-ea"/>
                <a:cs typeface="Arial" panose="020B0604020202090204" pitchFamily="34" charset="0"/>
              </a:defRPr>
            </a:lvl1pPr>
            <a:lvl2pPr fontAlgn="ctr">
              <a:buClrTx/>
              <a:buSzPct val="100000"/>
              <a:buFont typeface=""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4050" lvl="1" indent="-457200">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3" name="内容占位符 6"/>
          <p:cNvSpPr>
            <a:spLocks noGrp="1"/>
          </p:cNvSpPr>
          <p:nvPr>
            <p:ph sz="quarter" idx="10"/>
          </p:nvPr>
        </p:nvSpPr>
        <p:spPr>
          <a:xfrm>
            <a:off x="444603" y="1247555"/>
            <a:ext cx="11307600" cy="4680000"/>
          </a:xfrm>
          <a:prstGeom prst="rect">
            <a:avLst/>
          </a:prstGeom>
        </p:spPr>
        <p:txBody>
          <a:bodyPr/>
          <a:lstStyle>
            <a:lvl1pPr algn="just" fontAlgn="ctr">
              <a:buClrTx/>
              <a:defRPr baseline="0">
                <a:latin typeface="" pitchFamily="34" charset="0"/>
                <a:ea typeface="方正兰亭黑简体" panose="02000000000000000000" pitchFamily="2" charset="-122"/>
                <a:cs typeface="" pitchFamily="34" charset="0"/>
              </a:defRPr>
            </a:lvl1pPr>
            <a:lvl2pPr algn="just" fontAlgn="ctr">
              <a:buClrTx/>
              <a:defRPr baseline="0">
                <a:latin typeface="" pitchFamily="34" charset="0"/>
                <a:ea typeface="方正兰亭黑简体" panose="02000000000000000000" pitchFamily="2" charset="-122"/>
                <a:cs typeface="" pitchFamily="34" charset="0"/>
              </a:defRPr>
            </a:lvl2pPr>
            <a:lvl3pPr algn="just" fontAlgn="ctr">
              <a:buClrTx/>
              <a:defRPr baseline="0">
                <a:latin typeface="" pitchFamily="34" charset="0"/>
                <a:ea typeface="方正兰亭黑简体" panose="02000000000000000000" pitchFamily="2" charset="-122"/>
                <a:cs typeface="" pitchFamily="34" charset="0"/>
              </a:defRPr>
            </a:lvl3pPr>
            <a:lvl4pPr algn="just" fontAlgn="ctr">
              <a:buClrTx/>
              <a:defRPr baseline="0">
                <a:latin typeface="" pitchFamily="34" charset="0"/>
                <a:ea typeface="方正兰亭黑简体" panose="02000000000000000000" pitchFamily="2" charset="-122"/>
                <a:cs typeface="" pitchFamily="34" charset="0"/>
              </a:defRPr>
            </a:lvl4pPr>
            <a:lvl5pPr algn="just" fontAlgn="ctr">
              <a:buClrTx/>
              <a:defRPr baseline="0">
                <a:latin typeface="" pitchFamily="34" charset="0"/>
                <a:ea typeface="方正兰亭黑简体" panose="02000000000000000000" pitchFamily="2" charset="-122"/>
                <a:cs typeface=""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TextBox 10"/>
          <p:cNvSpPr txBox="1"/>
          <p:nvPr userDrawn="1"/>
        </p:nvSpPr>
        <p:spPr bwMode="auto">
          <a:xfrm>
            <a:off x="1594877" y="408780"/>
            <a:ext cx="9825899" cy="639559"/>
          </a:xfrm>
          <a:prstGeom prst="rect">
            <a:avLst/>
          </a:prstGeom>
          <a:noFill/>
          <a:ln w="9525">
            <a:noFill/>
            <a:miter lim="800000"/>
          </a:ln>
        </p:spPr>
        <p:txBody>
          <a:bodyPr wrap="square" lIns="99941" tIns="49967" rIns="99941" bIns="49967" rtlCol="0">
            <a:spAutoFit/>
          </a:bodyPr>
          <a:lstStyle/>
          <a:p>
            <a:pPr defTabSz="1000760" eaLnBrk="0" fontAlgn="ctr" hangingPunct="0"/>
            <a:r>
              <a:rPr lang="zh-CN" altLang="en-US" sz="3500" b="1" baseline="0" dirty="0">
                <a:solidFill>
                  <a:schemeClr val="tx1">
                    <a:lumMod val="75000"/>
                    <a:lumOff val="25000"/>
                  </a:schemeClr>
                </a:solidFill>
                <a:latin typeface="" pitchFamily="34" charset="0"/>
                <a:ea typeface="方正兰亭黑简体" panose="02000000000000000000" pitchFamily="2" charset="-122"/>
                <a:cs typeface="" pitchFamily="34" charset="0"/>
              </a:rPr>
              <a:t>本节概述和学习目标</a:t>
            </a:r>
            <a:endParaRPr lang="zh-CN" altLang="en-US" sz="3500" b="1" baseline="0" dirty="0">
              <a:solidFill>
                <a:schemeClr val="tx1">
                  <a:lumMod val="75000"/>
                  <a:lumOff val="25000"/>
                </a:schemeClr>
              </a:solidFill>
              <a:latin typeface="" pitchFamily="34" charset="0"/>
              <a:ea typeface="方正兰亭黑简体" panose="02000000000000000000" pitchFamily="2" charset="-122"/>
              <a:cs typeface="" pitchFamily="34" charset="0"/>
            </a:endParaRPr>
          </a:p>
        </p:txBody>
      </p:sp>
      <p:sp>
        <p:nvSpPr>
          <p:cNvPr id="5"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6"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grpSp>
        <p:nvGrpSpPr>
          <p:cNvPr id="7" name="组合 6"/>
          <p:cNvGrpSpPr/>
          <p:nvPr userDrawn="1"/>
        </p:nvGrpSpPr>
        <p:grpSpPr>
          <a:xfrm>
            <a:off x="587158" y="505779"/>
            <a:ext cx="374562" cy="445558"/>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3" name="标题 1"/>
          <p:cNvSpPr>
            <a:spLocks noGrp="1"/>
          </p:cNvSpPr>
          <p:nvPr>
            <p:ph type="title"/>
          </p:nvPr>
        </p:nvSpPr>
        <p:spPr>
          <a:xfrm>
            <a:off x="1594177" y="410400"/>
            <a:ext cx="9827761" cy="640800"/>
          </a:xfrm>
          <a:prstGeom prst="rect">
            <a:avLst/>
          </a:prstGeom>
        </p:spPr>
        <p:txBody>
          <a:bodyPr lIns="100800" tIns="50400" rIns="100800" bIns="50400" anchor="ctr" anchorCtr="0"/>
          <a:lstStyle>
            <a:lvl1pPr fontAlgn="ctr">
              <a:defRPr b="1" baseline="0">
                <a:latin typeface="" pitchFamily="34" charset="0"/>
                <a:ea typeface="方正兰亭黑简体" panose="02000000000000000000" pitchFamily="2" charset="-122"/>
              </a:defRPr>
            </a:lvl1pPr>
          </a:lstStyle>
          <a:p>
            <a:r>
              <a:rPr lang="zh-CN" altLang="en-US" dirty="0" smtClean="0"/>
              <a:t>单击</a:t>
            </a:r>
            <a:r>
              <a:rPr lang="zh-CN" altLang="en-US" dirty="0"/>
              <a:t>此处编辑母版标题样式</a:t>
            </a:r>
            <a:endParaRPr lang="zh-CN" altLang="en-US" dirty="0"/>
          </a:p>
        </p:txBody>
      </p:sp>
      <p:sp>
        <p:nvSpPr>
          <p:cNvPr id="4"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5"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grpSp>
        <p:nvGrpSpPr>
          <p:cNvPr id="6" name="组合 5"/>
          <p:cNvGrpSpPr/>
          <p:nvPr userDrawn="1"/>
        </p:nvGrpSpPr>
        <p:grpSpPr>
          <a:xfrm>
            <a:off x="587158" y="505779"/>
            <a:ext cx="374562" cy="445558"/>
            <a:chOff x="-1647825" y="2492375"/>
            <a:chExt cx="1947863" cy="2316163"/>
          </a:xfrm>
          <a:solidFill>
            <a:schemeClr val="bg1"/>
          </a:solidFill>
        </p:grpSpPr>
        <p:sp>
          <p:nvSpPr>
            <p:cNvPr id="7"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sp>
          <p:nvSpPr>
            <p:cNvPr id="8"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baseline="0">
                <a:latin typeface="" pitchFamily="34" charset="0"/>
                <a:ea typeface="方正兰亭黑简体" panose="02000000000000000000" pitchFamily="2" charset="-122"/>
              </a:endParaRPr>
            </a:p>
          </p:txBody>
        </p:sp>
      </p:grpSp>
      <p:sp>
        <p:nvSpPr>
          <p:cNvPr id="9" name="文本占位符 6"/>
          <p:cNvSpPr>
            <a:spLocks noGrp="1"/>
          </p:cNvSpPr>
          <p:nvPr>
            <p:ph type="body" sz="quarter" idx="10" hasCustomPrompt="1"/>
          </p:nvPr>
        </p:nvSpPr>
        <p:spPr>
          <a:xfrm>
            <a:off x="444603" y="1247556"/>
            <a:ext cx="11307600" cy="4680000"/>
          </a:xfrm>
          <a:prstGeom prst="rect">
            <a:avLst/>
          </a:prstGeom>
        </p:spPr>
        <p:txBody>
          <a:bodyPr/>
          <a:lstStyle>
            <a:lvl1pPr algn="just" fontAlgn="ctr">
              <a:buClrTx/>
              <a:defRPr baseline="0">
                <a:latin typeface="" pitchFamily="34" charset="0"/>
                <a:ea typeface="方正兰亭黑简体" panose="02000000000000000000" pitchFamily="2" charset="-122"/>
                <a:cs typeface="" pitchFamily="34" charset="0"/>
              </a:defRPr>
            </a:lvl1pPr>
          </a:lstStyle>
          <a:p>
            <a:r>
              <a:rPr lang="zh-CN" altLang="en-US" dirty="0"/>
              <a:t>单击此处输入文字</a:t>
            </a:r>
            <a:endParaRPr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3" name="Freeform 9"/>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4" name="Freeform 11"/>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noAutofit/>
          </a:bodyPr>
          <a:lstStyle/>
          <a:p>
            <a:endParaRPr lang="zh-CN" altLang="en-US" sz="1800" baseline="0">
              <a:latin typeface="" pitchFamily="34" charset="0"/>
              <a:ea typeface="方正兰亭黑简体" panose="02000000000000000000" pitchFamily="2" charset="-122"/>
            </a:endParaRPr>
          </a:p>
        </p:txBody>
      </p:sp>
      <p:sp>
        <p:nvSpPr>
          <p:cNvPr id="5" name="Freeform 12"/>
          <p:cNvSpPr>
            <a:spLocks noEditPoints="1"/>
          </p:cNvSpPr>
          <p:nvPr userDrawn="1"/>
        </p:nvSpPr>
        <p:spPr bwMode="auto">
          <a:xfrm>
            <a:off x="479189" y="474076"/>
            <a:ext cx="507964"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04" tIns="45702" rIns="91404" bIns="45702" numCol="1" anchor="t" anchorCtr="0" compatLnSpc="1"/>
          <a:lstStyle/>
          <a:p>
            <a:endParaRPr lang="zh-CN" altLang="en-US" sz="1800" baseline="0">
              <a:latin typeface="" pitchFamily="34" charset="0"/>
              <a:ea typeface="方正兰亭黑简体" panose="02000000000000000000" pitchFamily="2" charset="-122"/>
            </a:endParaRPr>
          </a:p>
        </p:txBody>
      </p:sp>
      <p:sp>
        <p:nvSpPr>
          <p:cNvPr id="6" name="标题 1"/>
          <p:cNvSpPr>
            <a:spLocks noGrp="1"/>
          </p:cNvSpPr>
          <p:nvPr>
            <p:ph type="title"/>
          </p:nvPr>
        </p:nvSpPr>
        <p:spPr>
          <a:xfrm>
            <a:off x="1594177" y="410400"/>
            <a:ext cx="9827761" cy="640800"/>
          </a:xfrm>
          <a:prstGeom prst="rect">
            <a:avLst/>
          </a:prstGeom>
        </p:spPr>
        <p:txBody>
          <a:bodyPr lIns="100800" tIns="50400" rIns="100800" bIns="50400" anchor="ctr" anchorCtr="0"/>
          <a:lstStyle>
            <a:lvl1pPr fontAlgn="ctr">
              <a:defRPr b="1" baseline="0">
                <a:latin typeface="" pitchFamily="34" charset="0"/>
                <a:ea typeface="方正兰亭黑简体" panose="02000000000000000000" pitchFamily="2" charset="-122"/>
              </a:defRPr>
            </a:lvl1pPr>
          </a:lstStyle>
          <a:p>
            <a:r>
              <a:rPr lang="zh-CN" altLang="en-US" dirty="0"/>
              <a:t>单击此处编辑母版标题样式</a:t>
            </a:r>
            <a:endParaRPr lang="zh-CN"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p:cNvSpPr/>
            <p:nvPr userDrawn="1"/>
          </p:nvSpPr>
          <p:spPr>
            <a:xfrm>
              <a:off x="12212029" y="4653136"/>
              <a:ext cx="539729" cy="288726"/>
            </a:xfrm>
            <a:prstGeom prst="rect">
              <a:avLst/>
            </a:prstGeom>
            <a:solidFill>
              <a:srgbClr val="00B0F0"/>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 pitchFamily="34" charset="0"/>
              </a:endParaRPr>
            </a:p>
          </p:txBody>
        </p:sp>
        <p:sp>
          <p:nvSpPr>
            <p:cNvPr id="4" name="矩形 3"/>
            <p:cNvSpPr/>
            <p:nvPr userDrawn="1"/>
          </p:nvSpPr>
          <p:spPr>
            <a:xfrm>
              <a:off x="12212029" y="4941964"/>
              <a:ext cx="539729" cy="288000"/>
            </a:xfrm>
            <a:prstGeom prst="rect">
              <a:avLst/>
            </a:prstGeom>
            <a:solidFill>
              <a:srgbClr val="A6D2FF"/>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 pitchFamily="34" charset="0"/>
              </a:endParaRPr>
            </a:p>
          </p:txBody>
        </p:sp>
        <p:sp>
          <p:nvSpPr>
            <p:cNvPr id="5" name="矩形 4"/>
            <p:cNvSpPr/>
            <p:nvPr userDrawn="1"/>
          </p:nvSpPr>
          <p:spPr>
            <a:xfrm>
              <a:off x="12212029" y="5230066"/>
              <a:ext cx="539729" cy="288000"/>
            </a:xfrm>
            <a:prstGeom prst="rect">
              <a:avLst/>
            </a:prstGeom>
            <a:solidFill>
              <a:srgbClr val="D8D8D8"/>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 pitchFamily="34" charset="0"/>
              </a:endParaRPr>
            </a:p>
          </p:txBody>
        </p:sp>
        <p:sp>
          <p:nvSpPr>
            <p:cNvPr id="6" name="矩形 5"/>
            <p:cNvSpPr/>
            <p:nvPr userDrawn="1"/>
          </p:nvSpPr>
          <p:spPr>
            <a:xfrm>
              <a:off x="12212029" y="5518168"/>
              <a:ext cx="539729" cy="288000"/>
            </a:xfrm>
            <a:prstGeom prst="rect">
              <a:avLst/>
            </a:prstGeom>
            <a:solidFill>
              <a:srgbClr val="C00000"/>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 pitchFamily="34" charset="0"/>
              </a:endParaRPr>
            </a:p>
          </p:txBody>
        </p:sp>
        <p:sp>
          <p:nvSpPr>
            <p:cNvPr id="7" name="矩形 6"/>
            <p:cNvSpPr/>
            <p:nvPr userDrawn="1"/>
          </p:nvSpPr>
          <p:spPr>
            <a:xfrm>
              <a:off x="12212029" y="5806270"/>
              <a:ext cx="539729" cy="288000"/>
            </a:xfrm>
            <a:prstGeom prst="rect">
              <a:avLst/>
            </a:prstGeom>
            <a:solidFill>
              <a:srgbClr val="FFFFCC"/>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 pitchFamily="34" charset="0"/>
              </a:endParaRPr>
            </a:p>
          </p:txBody>
        </p:sp>
        <p:sp>
          <p:nvSpPr>
            <p:cNvPr id="8" name="矩形 7"/>
            <p:cNvSpPr/>
            <p:nvPr userDrawn="1"/>
          </p:nvSpPr>
          <p:spPr>
            <a:xfrm>
              <a:off x="12212029" y="6094370"/>
              <a:ext cx="539729" cy="288000"/>
            </a:xfrm>
            <a:prstGeom prst="rect">
              <a:avLst/>
            </a:prstGeom>
            <a:solidFill>
              <a:srgbClr val="FFC000"/>
            </a:solidFill>
          </p:spPr>
          <p:txBody>
            <a:bodyPr wrap="none" rtlCol="0" anchor="ctr">
              <a:noAutofit/>
            </a:bodyPr>
            <a:lstStyle/>
            <a:p>
              <a:pPr marL="342900" indent="-342900" algn="ctr" fontAlgn="auto">
                <a:buFont typeface="+mj-lt"/>
                <a:buAutoNum type="arabicPeriod"/>
              </a:pPr>
              <a:endParaRPr lang="zh-CN" altLang="en-US" sz="900" dirty="0">
                <a:latin typeface="+mn-lt"/>
                <a:ea typeface="+mn-ea"/>
                <a:cs typeface="" pitchFamily="34" charset="0"/>
              </a:endParaRPr>
            </a:p>
          </p:txBody>
        </p:sp>
        <p:sp>
          <p:nvSpPr>
            <p:cNvPr id="9" name="文本框 8"/>
            <p:cNvSpPr txBox="1"/>
            <p:nvPr userDrawn="1"/>
          </p:nvSpPr>
          <p:spPr bwMode="auto">
            <a:xfrm>
              <a:off x="12162528" y="4683920"/>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solidFill>
                    <a:schemeClr val="bg1"/>
                  </a:solidFill>
                  <a:latin typeface="+mn-lt"/>
                  <a:ea typeface="+mn-ea"/>
                </a:rPr>
                <a:t>表格表头</a:t>
              </a:r>
              <a:endParaRPr lang="zh-CN" altLang="en-US" sz="900" dirty="0">
                <a:solidFill>
                  <a:schemeClr val="bg1"/>
                </a:solidFill>
                <a:latin typeface="+mn-lt"/>
                <a:ea typeface="+mn-ea"/>
              </a:endParaRPr>
            </a:p>
          </p:txBody>
        </p:sp>
        <p:sp>
          <p:nvSpPr>
            <p:cNvPr id="10" name="文本框 9"/>
            <p:cNvSpPr txBox="1"/>
            <p:nvPr userDrawn="1"/>
          </p:nvSpPr>
          <p:spPr bwMode="auto">
            <a:xfrm>
              <a:off x="12162528" y="4972385"/>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mn-lt"/>
                  <a:ea typeface="+mn-ea"/>
                </a:rPr>
                <a:t>表格边框</a:t>
              </a:r>
              <a:endParaRPr lang="zh-CN" altLang="en-US" sz="900" dirty="0">
                <a:latin typeface="+mn-lt"/>
                <a:ea typeface="+mn-ea"/>
              </a:endParaRPr>
            </a:p>
          </p:txBody>
        </p:sp>
        <p:sp>
          <p:nvSpPr>
            <p:cNvPr id="11" name="文本框 10"/>
            <p:cNvSpPr txBox="1"/>
            <p:nvPr userDrawn="1"/>
          </p:nvSpPr>
          <p:spPr bwMode="auto">
            <a:xfrm>
              <a:off x="12162528" y="5260487"/>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mn-lt"/>
                  <a:ea typeface="+mn-ea"/>
                </a:rPr>
                <a:t>导航灰底</a:t>
              </a:r>
              <a:endParaRPr lang="zh-CN" altLang="en-US" sz="900" dirty="0">
                <a:latin typeface="+mn-lt"/>
                <a:ea typeface="+mn-ea"/>
              </a:endParaRPr>
            </a:p>
          </p:txBody>
        </p:sp>
        <p:sp>
          <p:nvSpPr>
            <p:cNvPr id="12" name="文本框 11"/>
            <p:cNvSpPr txBox="1"/>
            <p:nvPr userDrawn="1"/>
          </p:nvSpPr>
          <p:spPr bwMode="auto">
            <a:xfrm>
              <a:off x="12220212" y="5548589"/>
              <a:ext cx="52336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solidFill>
                    <a:schemeClr val="bg1"/>
                  </a:solidFill>
                  <a:latin typeface="+mn-lt"/>
                  <a:ea typeface="+mn-ea"/>
                </a:rPr>
                <a:t>华为红</a:t>
              </a:r>
              <a:endParaRPr lang="zh-CN" altLang="en-US" sz="900" dirty="0">
                <a:solidFill>
                  <a:schemeClr val="bg1"/>
                </a:solidFill>
                <a:latin typeface="+mn-lt"/>
                <a:ea typeface="+mn-ea"/>
              </a:endParaRPr>
            </a:p>
          </p:txBody>
        </p:sp>
        <p:sp>
          <p:nvSpPr>
            <p:cNvPr id="13" name="文本框 12"/>
            <p:cNvSpPr txBox="1"/>
            <p:nvPr userDrawn="1"/>
          </p:nvSpPr>
          <p:spPr bwMode="auto">
            <a:xfrm>
              <a:off x="12162528" y="5836691"/>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mn-lt"/>
                  <a:ea typeface="+mn-ea"/>
                </a:rPr>
                <a:t>文字底色</a:t>
              </a:r>
              <a:endParaRPr lang="zh-CN" altLang="en-US" sz="900" dirty="0">
                <a:latin typeface="+mn-lt"/>
                <a:ea typeface="+mn-ea"/>
              </a:endParaRPr>
            </a:p>
          </p:txBody>
        </p:sp>
        <p:sp>
          <p:nvSpPr>
            <p:cNvPr id="14" name="文本框 13"/>
            <p:cNvSpPr txBox="1"/>
            <p:nvPr userDrawn="1"/>
          </p:nvSpPr>
          <p:spPr bwMode="auto">
            <a:xfrm>
              <a:off x="12162528" y="6124791"/>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mn-lt"/>
                  <a:ea typeface="+mn-ea"/>
                </a:rPr>
                <a:t>文字边框</a:t>
              </a:r>
              <a:endParaRPr lang="zh-CN" altLang="en-US" sz="900" dirty="0">
                <a:latin typeface="+mn-lt"/>
                <a:ea typeface="+mn-ea"/>
              </a:endParaRPr>
            </a:p>
          </p:txBody>
        </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5.png"/><Relationship Id="rId16" Type="http://schemas.openxmlformats.org/officeDocument/2006/relationships/image" Target="../media/image4.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869611" y="260649"/>
            <a:ext cx="10323183" cy="868363"/>
          </a:xfrm>
          <a:prstGeom prst="rect">
            <a:avLst/>
          </a:prstGeom>
          <a:noFill/>
          <a:ln w="9525">
            <a:noFill/>
            <a:miter lim="800000"/>
          </a:ln>
        </p:spPr>
        <p:txBody>
          <a:bodyPr vert="horz" wrap="square" lIns="80128" tIns="40064" rIns="80128" bIns="40064" numCol="1" anchor="ctr" anchorCtr="0" compatLnSpc="1"/>
          <a:lstStyle/>
          <a:p>
            <a:pPr lvl="0"/>
            <a:r>
              <a:rPr lang="zh-CN" altLang="en-US" dirty="0"/>
              <a:t>单击此处编辑母版标题样式</a:t>
            </a:r>
            <a:endParaRPr lang="zh-CN" altLang="en-US" dirty="0"/>
          </a:p>
        </p:txBody>
      </p:sp>
      <p:sp>
        <p:nvSpPr>
          <p:cNvPr id="28" name="Rectangle 57"/>
          <p:cNvSpPr>
            <a:spLocks noGrp="1" noChangeArrowheads="1"/>
          </p:cNvSpPr>
          <p:nvPr>
            <p:ph type="body" idx="1"/>
          </p:nvPr>
        </p:nvSpPr>
        <p:spPr bwMode="auto">
          <a:xfrm>
            <a:off x="442912" y="1248073"/>
            <a:ext cx="11307600" cy="4680000"/>
          </a:xfrm>
          <a:prstGeom prst="rect">
            <a:avLst/>
          </a:prstGeom>
          <a:noFill/>
          <a:ln w="9525">
            <a:noFill/>
            <a:miter lim="800000"/>
          </a:ln>
        </p:spPr>
        <p:txBody>
          <a:bodyPr vert="horz" wrap="square" lIns="80141" tIns="40071" rIns="80141" bIns="40071"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9" name="Rectangle 69"/>
          <p:cNvSpPr>
            <a:spLocks noChangeArrowheads="1"/>
          </p:cNvSpPr>
          <p:nvPr userDrawn="1"/>
        </p:nvSpPr>
        <p:spPr bwMode="auto">
          <a:xfrm>
            <a:off x="155280" y="6500581"/>
            <a:ext cx="658440" cy="265552"/>
          </a:xfrm>
          <a:prstGeom prst="rect">
            <a:avLst/>
          </a:prstGeom>
          <a:noFill/>
          <a:ln w="9525" algn="ctr">
            <a:noFill/>
            <a:miter lim="800000"/>
          </a:ln>
          <a:effectLst/>
        </p:spPr>
        <p:txBody>
          <a:bodyPr wrap="none" lIns="80070" tIns="40036" rIns="80070" bIns="40036">
            <a:spAutoFit/>
          </a:bodyPr>
          <a:lstStyle/>
          <a:p>
            <a:pPr algn="l" defTabSz="800735" eaLnBrk="0" fontAlgn="ctr" hangingPunct="0">
              <a:defRPr/>
            </a:pPr>
            <a:r>
              <a:rPr lang="zh-CN" altLang="en-US" sz="1200" baseline="0" dirty="0">
                <a:latin typeface="" pitchFamily="34" charset="0"/>
                <a:ea typeface="方正兰亭黑简体" panose="02000000000000000000" pitchFamily="2" charset="-122"/>
                <a:cs typeface="" pitchFamily="34" charset="0"/>
              </a:rPr>
              <a:t>第</a:t>
            </a:r>
            <a:fld id="{2F2CF7F5-F178-4429-B6CA-28062DF31937}" type="slidenum">
              <a:rPr lang="en-US" altLang="zh-CN" sz="1200" smtClean="0">
                <a:latin typeface="" pitchFamily="34" charset="0"/>
                <a:ea typeface="方正兰亭黑简体" panose="02000000000000000000" pitchFamily="2" charset="-122"/>
                <a:cs typeface="" pitchFamily="34" charset="0"/>
              </a:rPr>
            </a:fld>
            <a:r>
              <a:rPr lang="zh-CN" altLang="en-US" sz="1200" dirty="0">
                <a:latin typeface="" pitchFamily="34" charset="0"/>
                <a:ea typeface="方正兰亭黑简体" panose="02000000000000000000" pitchFamily="2" charset="-122"/>
                <a:cs typeface="" pitchFamily="34" charset="0"/>
              </a:rPr>
              <a:t>页</a:t>
            </a:r>
            <a:endParaRPr lang="en-US" altLang="zh-CN" sz="1200" dirty="0">
              <a:latin typeface="" pitchFamily="34" charset="0"/>
              <a:ea typeface="方正兰亭黑简体" panose="02000000000000000000" pitchFamily="2" charset="-122"/>
              <a:cs typeface="" pitchFamily="34" charset="0"/>
            </a:endParaRPr>
          </a:p>
        </p:txBody>
      </p:sp>
      <p:sp>
        <p:nvSpPr>
          <p:cNvPr id="30" name="Rectangle 54"/>
          <p:cNvSpPr>
            <a:spLocks noChangeArrowheads="1"/>
          </p:cNvSpPr>
          <p:nvPr userDrawn="1"/>
        </p:nvSpPr>
        <p:spPr bwMode="auto">
          <a:xfrm>
            <a:off x="947058" y="6500581"/>
            <a:ext cx="2572620" cy="265520"/>
          </a:xfrm>
          <a:prstGeom prst="rect">
            <a:avLst/>
          </a:prstGeom>
          <a:noFill/>
          <a:ln w="9525" algn="ctr">
            <a:noFill/>
            <a:miter lim="800000"/>
          </a:ln>
          <a:effectLst/>
        </p:spPr>
        <p:txBody>
          <a:bodyPr wrap="none" lIns="80070" tIns="40036" rIns="80070" bIns="40036">
            <a:spAutoFit/>
          </a:bodyPr>
          <a:lstStyle/>
          <a:p>
            <a:pPr defTabSz="800735" eaLnBrk="0" fontAlgn="ctr" hangingPunct="0">
              <a:defRPr/>
            </a:pPr>
            <a:r>
              <a:rPr lang="zh-CN" altLang="en-US" sz="1200" baseline="0" dirty="0">
                <a:latin typeface="" pitchFamily="34" charset="0"/>
                <a:ea typeface="方正兰亭黑简体" panose="02000000000000000000" pitchFamily="2" charset="-122"/>
                <a:cs typeface="" pitchFamily="34" charset="0"/>
              </a:rPr>
              <a:t>版权所有</a:t>
            </a:r>
            <a:r>
              <a:rPr lang="en-US" altLang="zh-CN" sz="1200" baseline="0" dirty="0">
                <a:latin typeface="" pitchFamily="34" charset="0"/>
                <a:ea typeface="方正兰亭黑简体" panose="02000000000000000000" pitchFamily="2" charset="-122"/>
                <a:cs typeface="" pitchFamily="34" charset="0"/>
              </a:rPr>
              <a:t>© </a:t>
            </a:r>
            <a:r>
              <a:rPr lang="en-US" altLang="zh-CN" sz="1200" baseline="0" dirty="0" smtClean="0">
                <a:latin typeface="" pitchFamily="34" charset="0"/>
                <a:ea typeface="方正兰亭黑简体" panose="02000000000000000000" pitchFamily="2" charset="-122"/>
                <a:cs typeface="" pitchFamily="34" charset="0"/>
              </a:rPr>
              <a:t>2020 </a:t>
            </a:r>
            <a:r>
              <a:rPr lang="zh-CN" altLang="en-US" sz="1200" baseline="0" dirty="0">
                <a:latin typeface="" pitchFamily="34" charset="0"/>
                <a:ea typeface="方正兰亭黑简体" panose="02000000000000000000" pitchFamily="2" charset="-122"/>
                <a:cs typeface="" pitchFamily="34" charset="0"/>
              </a:rPr>
              <a:t>华为技术有限公司</a:t>
            </a:r>
            <a:endParaRPr lang="zh-CN" altLang="en-US" sz="1200" baseline="0" dirty="0">
              <a:latin typeface="" pitchFamily="34" charset="0"/>
              <a:ea typeface="方正兰亭黑简体" panose="02000000000000000000" pitchFamily="2" charset="-122"/>
              <a:cs typeface="" pitchFamily="34" charset="0"/>
            </a:endParaRPr>
          </a:p>
        </p:txBody>
      </p:sp>
      <p:pic>
        <p:nvPicPr>
          <p:cNvPr id="31" name="图片 3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70660" y="6504032"/>
            <a:ext cx="1248712" cy="273343"/>
          </a:xfrm>
          <a:prstGeom prst="rect">
            <a:avLst/>
          </a:prstGeom>
        </p:spPr>
      </p:pic>
      <p:grpSp>
        <p:nvGrpSpPr>
          <p:cNvPr id="32" name="组合 31"/>
          <p:cNvGrpSpPr/>
          <p:nvPr userDrawn="1"/>
        </p:nvGrpSpPr>
        <p:grpSpPr>
          <a:xfrm>
            <a:off x="12162528" y="4653136"/>
            <a:ext cx="638734" cy="1729234"/>
            <a:chOff x="12162528" y="4653136"/>
            <a:chExt cx="638734" cy="1729234"/>
          </a:xfrm>
        </p:grpSpPr>
        <p:sp>
          <p:nvSpPr>
            <p:cNvPr id="33" name="矩形 32"/>
            <p:cNvSpPr/>
            <p:nvPr userDrawn="1"/>
          </p:nvSpPr>
          <p:spPr>
            <a:xfrm>
              <a:off x="12212029" y="4653136"/>
              <a:ext cx="539729" cy="288726"/>
            </a:xfrm>
            <a:prstGeom prst="rect">
              <a:avLst/>
            </a:prstGeom>
            <a:solidFill>
              <a:srgbClr val="00B0F0"/>
            </a:solidFill>
          </p:spPr>
          <p:txBody>
            <a:bodyPr wrap="none" rtlCol="0" anchor="ctr">
              <a:noAutofit/>
            </a:bodyPr>
            <a:lstStyle/>
            <a:p>
              <a:pPr marL="342900" indent="-342900" algn="ctr" fontAlgn="auto">
                <a:buFont typeface="+mj-lt"/>
                <a:buAutoNum type="arabicPeriod"/>
              </a:pPr>
              <a:endParaRPr lang="zh-CN" altLang="en-US" sz="900" dirty="0">
                <a:latin typeface="" pitchFamily="34" charset="0"/>
                <a:ea typeface="方正兰亭黑简体" panose="02000000000000000000" pitchFamily="2" charset="-122"/>
                <a:cs typeface="" pitchFamily="34" charset="0"/>
              </a:endParaRPr>
            </a:p>
          </p:txBody>
        </p:sp>
        <p:sp>
          <p:nvSpPr>
            <p:cNvPr id="34" name="矩形 33"/>
            <p:cNvSpPr/>
            <p:nvPr userDrawn="1"/>
          </p:nvSpPr>
          <p:spPr>
            <a:xfrm>
              <a:off x="12212029" y="4941964"/>
              <a:ext cx="539729" cy="288000"/>
            </a:xfrm>
            <a:prstGeom prst="rect">
              <a:avLst/>
            </a:prstGeom>
            <a:solidFill>
              <a:srgbClr val="A6D2FF"/>
            </a:solidFill>
          </p:spPr>
          <p:txBody>
            <a:bodyPr wrap="none" rtlCol="0" anchor="ctr">
              <a:noAutofit/>
            </a:bodyPr>
            <a:lstStyle/>
            <a:p>
              <a:pPr marL="342900" indent="-342900" algn="ctr" fontAlgn="auto">
                <a:buFont typeface="+mj-lt"/>
                <a:buAutoNum type="arabicPeriod"/>
              </a:pPr>
              <a:endParaRPr lang="zh-CN" altLang="en-US" sz="900" dirty="0">
                <a:latin typeface="" pitchFamily="34" charset="0"/>
                <a:ea typeface="方正兰亭黑简体" panose="02000000000000000000" pitchFamily="2" charset="-122"/>
                <a:cs typeface="" pitchFamily="34" charset="0"/>
              </a:endParaRPr>
            </a:p>
          </p:txBody>
        </p:sp>
        <p:sp>
          <p:nvSpPr>
            <p:cNvPr id="35" name="矩形 34"/>
            <p:cNvSpPr/>
            <p:nvPr userDrawn="1"/>
          </p:nvSpPr>
          <p:spPr>
            <a:xfrm>
              <a:off x="12212029" y="5230066"/>
              <a:ext cx="539729" cy="288000"/>
            </a:xfrm>
            <a:prstGeom prst="rect">
              <a:avLst/>
            </a:prstGeom>
            <a:solidFill>
              <a:srgbClr val="D8D8D8"/>
            </a:solidFill>
          </p:spPr>
          <p:txBody>
            <a:bodyPr wrap="none" rtlCol="0" anchor="ctr">
              <a:noAutofit/>
            </a:bodyPr>
            <a:lstStyle/>
            <a:p>
              <a:pPr marL="342900" indent="-342900" algn="ctr" fontAlgn="auto">
                <a:buFont typeface="+mj-lt"/>
                <a:buAutoNum type="arabicPeriod"/>
              </a:pPr>
              <a:endParaRPr lang="zh-CN" altLang="en-US" sz="900" dirty="0">
                <a:latin typeface="" pitchFamily="34" charset="0"/>
                <a:ea typeface="方正兰亭黑简体" panose="02000000000000000000" pitchFamily="2" charset="-122"/>
                <a:cs typeface="" pitchFamily="34" charset="0"/>
              </a:endParaRPr>
            </a:p>
          </p:txBody>
        </p:sp>
        <p:sp>
          <p:nvSpPr>
            <p:cNvPr id="36" name="矩形 35"/>
            <p:cNvSpPr/>
            <p:nvPr userDrawn="1"/>
          </p:nvSpPr>
          <p:spPr>
            <a:xfrm>
              <a:off x="12212029" y="5518168"/>
              <a:ext cx="539729" cy="288000"/>
            </a:xfrm>
            <a:prstGeom prst="rect">
              <a:avLst/>
            </a:prstGeom>
            <a:solidFill>
              <a:srgbClr val="C00000"/>
            </a:solidFill>
          </p:spPr>
          <p:txBody>
            <a:bodyPr wrap="none" rtlCol="0" anchor="ctr">
              <a:noAutofit/>
            </a:bodyPr>
            <a:lstStyle/>
            <a:p>
              <a:pPr marL="342900" indent="-342900" algn="ctr" fontAlgn="auto">
                <a:buFont typeface="+mj-lt"/>
                <a:buAutoNum type="arabicPeriod"/>
              </a:pPr>
              <a:endParaRPr lang="zh-CN" altLang="en-US" sz="900" dirty="0">
                <a:latin typeface="" pitchFamily="34" charset="0"/>
                <a:ea typeface="方正兰亭黑简体" panose="02000000000000000000" pitchFamily="2" charset="-122"/>
                <a:cs typeface="" pitchFamily="34" charset="0"/>
              </a:endParaRPr>
            </a:p>
          </p:txBody>
        </p:sp>
        <p:sp>
          <p:nvSpPr>
            <p:cNvPr id="37" name="矩形 36"/>
            <p:cNvSpPr/>
            <p:nvPr userDrawn="1"/>
          </p:nvSpPr>
          <p:spPr>
            <a:xfrm>
              <a:off x="12212029" y="5806270"/>
              <a:ext cx="539729" cy="288000"/>
            </a:xfrm>
            <a:prstGeom prst="rect">
              <a:avLst/>
            </a:prstGeom>
            <a:solidFill>
              <a:srgbClr val="FFFFCC"/>
            </a:solidFill>
          </p:spPr>
          <p:txBody>
            <a:bodyPr wrap="none" rtlCol="0" anchor="ctr">
              <a:noAutofit/>
            </a:bodyPr>
            <a:lstStyle/>
            <a:p>
              <a:pPr marL="342900" indent="-342900" algn="ctr" fontAlgn="auto">
                <a:buFont typeface="+mj-lt"/>
                <a:buAutoNum type="arabicPeriod"/>
              </a:pPr>
              <a:endParaRPr lang="zh-CN" altLang="en-US" sz="900" dirty="0">
                <a:latin typeface="" pitchFamily="34" charset="0"/>
                <a:ea typeface="方正兰亭黑简体" panose="02000000000000000000" pitchFamily="2" charset="-122"/>
                <a:cs typeface="" pitchFamily="34" charset="0"/>
              </a:endParaRPr>
            </a:p>
          </p:txBody>
        </p:sp>
        <p:sp>
          <p:nvSpPr>
            <p:cNvPr id="38" name="矩形 37"/>
            <p:cNvSpPr/>
            <p:nvPr userDrawn="1"/>
          </p:nvSpPr>
          <p:spPr>
            <a:xfrm>
              <a:off x="12212029" y="6094370"/>
              <a:ext cx="539729" cy="288000"/>
            </a:xfrm>
            <a:prstGeom prst="rect">
              <a:avLst/>
            </a:prstGeom>
            <a:solidFill>
              <a:srgbClr val="FFC000"/>
            </a:solidFill>
          </p:spPr>
          <p:txBody>
            <a:bodyPr wrap="none" rtlCol="0" anchor="ctr">
              <a:noAutofit/>
            </a:bodyPr>
            <a:lstStyle/>
            <a:p>
              <a:pPr marL="342900" indent="-342900" algn="ctr" fontAlgn="auto">
                <a:buFont typeface="+mj-lt"/>
                <a:buAutoNum type="arabicPeriod"/>
              </a:pPr>
              <a:endParaRPr lang="zh-CN" altLang="en-US" sz="900" dirty="0">
                <a:latin typeface="" pitchFamily="34" charset="0"/>
                <a:ea typeface="方正兰亭黑简体" panose="02000000000000000000" pitchFamily="2" charset="-122"/>
                <a:cs typeface="" pitchFamily="34" charset="0"/>
              </a:endParaRPr>
            </a:p>
          </p:txBody>
        </p:sp>
        <p:sp>
          <p:nvSpPr>
            <p:cNvPr id="39" name="文本框 38"/>
            <p:cNvSpPr txBox="1"/>
            <p:nvPr userDrawn="1"/>
          </p:nvSpPr>
          <p:spPr bwMode="auto">
            <a:xfrm>
              <a:off x="12162528" y="4683920"/>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solidFill>
                    <a:schemeClr val="bg1"/>
                  </a:solidFill>
                  <a:latin typeface="" pitchFamily="34" charset="0"/>
                  <a:ea typeface="方正兰亭黑简体" panose="02000000000000000000" pitchFamily="2" charset="-122"/>
                </a:rPr>
                <a:t>表格表头</a:t>
              </a:r>
              <a:endParaRPr lang="zh-CN" altLang="en-US" sz="900" dirty="0">
                <a:solidFill>
                  <a:schemeClr val="bg1"/>
                </a:solidFill>
                <a:latin typeface="" pitchFamily="34" charset="0"/>
                <a:ea typeface="方正兰亭黑简体" panose="02000000000000000000" pitchFamily="2" charset="-122"/>
              </a:endParaRPr>
            </a:p>
          </p:txBody>
        </p:sp>
        <p:sp>
          <p:nvSpPr>
            <p:cNvPr id="40" name="文本框 39"/>
            <p:cNvSpPr txBox="1"/>
            <p:nvPr userDrawn="1"/>
          </p:nvSpPr>
          <p:spPr bwMode="auto">
            <a:xfrm>
              <a:off x="12162528" y="4972385"/>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 pitchFamily="34" charset="0"/>
                  <a:ea typeface="方正兰亭黑简体" panose="02000000000000000000" pitchFamily="2" charset="-122"/>
                </a:rPr>
                <a:t>表格边框</a:t>
              </a:r>
              <a:endParaRPr lang="zh-CN" altLang="en-US" sz="900" dirty="0">
                <a:latin typeface="" pitchFamily="34" charset="0"/>
                <a:ea typeface="方正兰亭黑简体" panose="02000000000000000000" pitchFamily="2" charset="-122"/>
              </a:endParaRPr>
            </a:p>
          </p:txBody>
        </p:sp>
        <p:sp>
          <p:nvSpPr>
            <p:cNvPr id="41" name="文本框 40"/>
            <p:cNvSpPr txBox="1"/>
            <p:nvPr userDrawn="1"/>
          </p:nvSpPr>
          <p:spPr bwMode="auto">
            <a:xfrm>
              <a:off x="12162528" y="5260487"/>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 pitchFamily="34" charset="0"/>
                  <a:ea typeface="方正兰亭黑简体" panose="02000000000000000000" pitchFamily="2" charset="-122"/>
                </a:rPr>
                <a:t>导航灰底</a:t>
              </a:r>
              <a:endParaRPr lang="zh-CN" altLang="en-US" sz="900" dirty="0">
                <a:latin typeface="" pitchFamily="34" charset="0"/>
                <a:ea typeface="方正兰亭黑简体" panose="02000000000000000000" pitchFamily="2" charset="-122"/>
              </a:endParaRPr>
            </a:p>
          </p:txBody>
        </p:sp>
        <p:sp>
          <p:nvSpPr>
            <p:cNvPr id="42" name="文本框 41"/>
            <p:cNvSpPr txBox="1"/>
            <p:nvPr userDrawn="1"/>
          </p:nvSpPr>
          <p:spPr bwMode="auto">
            <a:xfrm>
              <a:off x="12220212" y="5548589"/>
              <a:ext cx="52336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solidFill>
                    <a:schemeClr val="bg1"/>
                  </a:solidFill>
                  <a:latin typeface="" pitchFamily="34" charset="0"/>
                  <a:ea typeface="方正兰亭黑简体" panose="02000000000000000000" pitchFamily="2" charset="-122"/>
                </a:rPr>
                <a:t>华为红</a:t>
              </a:r>
              <a:endParaRPr lang="zh-CN" altLang="en-US" sz="900" dirty="0">
                <a:solidFill>
                  <a:schemeClr val="bg1"/>
                </a:solidFill>
                <a:latin typeface="" pitchFamily="34" charset="0"/>
                <a:ea typeface="方正兰亭黑简体" panose="02000000000000000000" pitchFamily="2" charset="-122"/>
              </a:endParaRPr>
            </a:p>
          </p:txBody>
        </p:sp>
        <p:sp>
          <p:nvSpPr>
            <p:cNvPr id="43" name="文本框 42"/>
            <p:cNvSpPr txBox="1"/>
            <p:nvPr userDrawn="1"/>
          </p:nvSpPr>
          <p:spPr bwMode="auto">
            <a:xfrm>
              <a:off x="12162528" y="5836691"/>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 pitchFamily="34" charset="0"/>
                  <a:ea typeface="方正兰亭黑简体" panose="02000000000000000000" pitchFamily="2" charset="-122"/>
                </a:rPr>
                <a:t>文字底色</a:t>
              </a:r>
              <a:endParaRPr lang="zh-CN" altLang="en-US" sz="900" dirty="0">
                <a:latin typeface="" pitchFamily="34" charset="0"/>
                <a:ea typeface="方正兰亭黑简体" panose="02000000000000000000" pitchFamily="2" charset="-122"/>
              </a:endParaRPr>
            </a:p>
          </p:txBody>
        </p:sp>
        <p:sp>
          <p:nvSpPr>
            <p:cNvPr id="44" name="文本框 43"/>
            <p:cNvSpPr txBox="1"/>
            <p:nvPr userDrawn="1"/>
          </p:nvSpPr>
          <p:spPr bwMode="auto">
            <a:xfrm>
              <a:off x="12162528" y="6124791"/>
              <a:ext cx="638734" cy="227159"/>
            </a:xfrm>
            <a:prstGeom prst="rect">
              <a:avLst/>
            </a:prstGeom>
            <a:noFill/>
            <a:ln w="9525" algn="ctr">
              <a:noFill/>
              <a:miter lim="800000"/>
            </a:ln>
          </p:spPr>
          <p:txBody>
            <a:bodyPr vert="horz" wrap="none" lIns="87768" tIns="43884" rIns="87768" bIns="43884" numCol="1" rtlCol="0" anchor="ctr" anchorCtr="0" compatLnSpc="1">
              <a:spAutoFit/>
            </a:bodyPr>
            <a:lstStyle/>
            <a:p>
              <a:pPr algn="ctr" fontAlgn="auto"/>
              <a:r>
                <a:rPr lang="zh-CN" altLang="en-US" sz="900" dirty="0">
                  <a:latin typeface="" pitchFamily="34" charset="0"/>
                  <a:ea typeface="方正兰亭黑简体" panose="02000000000000000000" pitchFamily="2" charset="-122"/>
                </a:rPr>
                <a:t>文字边框</a:t>
              </a:r>
              <a:endParaRPr lang="zh-CN" altLang="en-US" sz="900" dirty="0">
                <a:latin typeface="" pitchFamily="34" charset="0"/>
                <a:ea typeface="方正兰亭黑简体" panose="02000000000000000000" pitchFamily="2" charset="-122"/>
              </a:endParaRPr>
            </a:p>
          </p:txBody>
        </p:sp>
      </p:grpSp>
      <p:pic>
        <p:nvPicPr>
          <p:cNvPr id="2" name="图片 1" descr="图片1"/>
          <p:cNvPicPr>
            <a:picLocks noChangeAspect="1"/>
          </p:cNvPicPr>
          <p:nvPr userDrawn="1"/>
        </p:nvPicPr>
        <p:blipFill>
          <a:blip r:embed="rId17"/>
          <a:stretch>
            <a:fillRect/>
          </a:stretch>
        </p:blipFill>
        <p:spPr>
          <a:xfrm>
            <a:off x="9497060" y="6474460"/>
            <a:ext cx="868429" cy="36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txStyles>
    <p:titleStyle>
      <a:lvl1pPr algn="l" defTabSz="913765" rtl="0" eaLnBrk="1" fontAlgn="ctr" latinLnBrk="0" hangingPunct="1">
        <a:lnSpc>
          <a:spcPct val="90000"/>
        </a:lnSpc>
        <a:spcBef>
          <a:spcPct val="0"/>
        </a:spcBef>
        <a:buNone/>
        <a:defRPr sz="3500" kern="1200">
          <a:solidFill>
            <a:schemeClr val="tx1"/>
          </a:solidFill>
          <a:latin typeface="" pitchFamily="34" charset="0"/>
          <a:ea typeface="方正兰亭黑简体" panose="02000000000000000000" pitchFamily="2" charset="-122"/>
          <a:cs typeface="+mj-cs"/>
        </a:defRPr>
      </a:lvl1pPr>
    </p:titleStyle>
    <p:bodyStyle>
      <a:lvl1pPr marL="302260" indent="-302260" algn="l" defTabSz="913765" rtl="0" eaLnBrk="1" fontAlgn="ctr" latinLnBrk="0" hangingPunct="1">
        <a:lnSpc>
          <a:spcPct val="140000"/>
        </a:lnSpc>
        <a:spcBef>
          <a:spcPts val="790"/>
        </a:spcBef>
        <a:buSzPct val="50000"/>
        <a:buFont typeface="Wingdings" panose="05000000000000000000" pitchFamily="2" charset="2"/>
        <a:buChar char="l"/>
        <a:defRPr sz="2200" kern="1200">
          <a:solidFill>
            <a:schemeClr val="tx1"/>
          </a:solidFill>
          <a:latin typeface="" pitchFamily="34" charset="0"/>
          <a:ea typeface="方正兰亭黑简体" panose="02000000000000000000" pitchFamily="2" charset="-122"/>
          <a:cs typeface="+mn-cs"/>
        </a:defRPr>
      </a:lvl1pPr>
      <a:lvl2pPr marL="654685" indent="-252095" algn="l" defTabSz="913765" rtl="0" eaLnBrk="1" fontAlgn="ctr" latinLnBrk="0" hangingPunct="1">
        <a:lnSpc>
          <a:spcPct val="140000"/>
        </a:lnSpc>
        <a:spcBef>
          <a:spcPts val="720"/>
        </a:spcBef>
        <a:buClrTx/>
        <a:buSzPct val="50000"/>
        <a:buFont typeface="Wingdings" panose="05000000000000000000" pitchFamily="2" charset="2"/>
        <a:buChar char="p"/>
        <a:defRPr sz="2000" kern="1200">
          <a:solidFill>
            <a:schemeClr val="tx1"/>
          </a:solidFill>
          <a:latin typeface="" pitchFamily="34" charset="0"/>
          <a:ea typeface="方正兰亭黑简体" panose="02000000000000000000" pitchFamily="2" charset="-122"/>
          <a:cs typeface="+mn-cs"/>
        </a:defRPr>
      </a:lvl2pPr>
      <a:lvl3pPr marL="1003935" indent="-201295" algn="l" defTabSz="913765" rtl="0" eaLnBrk="1" fontAlgn="ctr" latinLnBrk="0" hangingPunct="1">
        <a:lnSpc>
          <a:spcPct val="140000"/>
        </a:lnSpc>
        <a:spcBef>
          <a:spcPts val="650"/>
        </a:spcBef>
        <a:buClrTx/>
        <a:buSzPct val="50000"/>
        <a:buFont typeface="Wingdings" panose="05000000000000000000" pitchFamily="2" charset="2"/>
        <a:buChar char="n"/>
        <a:defRPr sz="1800" kern="1200">
          <a:solidFill>
            <a:schemeClr val="tx1"/>
          </a:solidFill>
          <a:latin typeface="" pitchFamily="34" charset="0"/>
          <a:ea typeface="方正兰亭黑简体" panose="02000000000000000000" pitchFamily="2" charset="-122"/>
          <a:cs typeface="+mn-cs"/>
        </a:defRPr>
      </a:lvl3pPr>
      <a:lvl4pPr marL="1399540" indent="-198120" algn="l" defTabSz="913765" rtl="0" eaLnBrk="1" fontAlgn="ctr" latinLnBrk="0" hangingPunct="1">
        <a:lnSpc>
          <a:spcPct val="140000"/>
        </a:lnSpc>
        <a:spcBef>
          <a:spcPts val="575"/>
        </a:spcBef>
        <a:buFont typeface="" pitchFamily="34" charset="0"/>
        <a:buChar char="−"/>
        <a:defRPr sz="1600" kern="1200">
          <a:solidFill>
            <a:schemeClr val="tx1"/>
          </a:solidFill>
          <a:latin typeface="" pitchFamily="34" charset="0"/>
          <a:ea typeface="方正兰亭黑简体" panose="02000000000000000000" pitchFamily="2" charset="-122"/>
          <a:cs typeface="+mn-cs"/>
        </a:defRPr>
      </a:lvl4pPr>
      <a:lvl5pPr marL="1802765" indent="-201295" algn="l" defTabSz="913765" rtl="0" eaLnBrk="1" fontAlgn="ctr" latinLnBrk="0" hangingPunct="1">
        <a:lnSpc>
          <a:spcPct val="140000"/>
        </a:lnSpc>
        <a:spcBef>
          <a:spcPts val="575"/>
        </a:spcBef>
        <a:buFont typeface="" pitchFamily="34" charset="0"/>
        <a:buChar char="~"/>
        <a:defRPr sz="1400" kern="1200">
          <a:solidFill>
            <a:schemeClr val="tx1"/>
          </a:solidFill>
          <a:latin typeface="" pitchFamily="34" charset="0"/>
          <a:ea typeface="方正兰亭黑简体" panose="02000000000000000000" pitchFamily="2" charset="-122"/>
          <a:cs typeface="+mn-cs"/>
        </a:defRPr>
      </a:lvl5pPr>
      <a:lvl6pPr marL="251333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 name="文本占位符 173"/>
          <p:cNvSpPr>
            <a:spLocks noGrp="1"/>
          </p:cNvSpPr>
          <p:nvPr>
            <p:ph type="body" sz="quarter" idx="17"/>
          </p:nvPr>
        </p:nvSpPr>
        <p:spPr/>
        <p:txBody>
          <a:bodyPr/>
          <a:lstStyle/>
          <a:p>
            <a:endParaRPr lang="zh-CN" altLang="en-US"/>
          </a:p>
        </p:txBody>
      </p:sp>
      <p:sp>
        <p:nvSpPr>
          <p:cNvPr id="175" name="文本占位符 174"/>
          <p:cNvSpPr>
            <a:spLocks noGrp="1"/>
          </p:cNvSpPr>
          <p:nvPr>
            <p:ph type="body" sz="quarter" idx="18"/>
          </p:nvPr>
        </p:nvSpPr>
        <p:spPr/>
        <p:txBody>
          <a:bodyPr/>
          <a:lstStyle/>
          <a:p>
            <a:endParaRPr lang="zh-CN" altLang="en-US"/>
          </a:p>
        </p:txBody>
      </p:sp>
      <p:sp>
        <p:nvSpPr>
          <p:cNvPr id="176" name="文本占位符 175"/>
          <p:cNvSpPr>
            <a:spLocks noGrp="1"/>
          </p:cNvSpPr>
          <p:nvPr>
            <p:ph type="body" sz="quarter" idx="19"/>
          </p:nvPr>
        </p:nvSpPr>
        <p:spPr/>
        <p:txBody>
          <a:bodyPr/>
          <a:lstStyle/>
          <a:p>
            <a:endParaRPr lang="zh-CN" altLang="en-US"/>
          </a:p>
        </p:txBody>
      </p:sp>
      <p:sp>
        <p:nvSpPr>
          <p:cNvPr id="177" name="文本占位符 176"/>
          <p:cNvSpPr>
            <a:spLocks noGrp="1"/>
          </p:cNvSpPr>
          <p:nvPr>
            <p:ph type="body" sz="quarter" idx="20"/>
          </p:nvPr>
        </p:nvSpPr>
        <p:spPr/>
        <p:txBody>
          <a:bodyPr/>
          <a:lstStyle/>
          <a:p>
            <a:endParaRPr lang="zh-CN" altLang="en-US"/>
          </a:p>
        </p:txBody>
      </p:sp>
      <p:sp>
        <p:nvSpPr>
          <p:cNvPr id="170" name="文本占位符 169"/>
          <p:cNvSpPr>
            <a:spLocks noGrp="1"/>
          </p:cNvSpPr>
          <p:nvPr>
            <p:ph type="body" sz="quarter" idx="13"/>
          </p:nvPr>
        </p:nvSpPr>
        <p:spPr/>
        <p:txBody>
          <a:bodyPr/>
          <a:lstStyle/>
          <a:p>
            <a:r>
              <a:rPr lang="zh-CN" altLang="en-US" dirty="0" smtClean="0"/>
              <a:t>张新旗</a:t>
            </a:r>
            <a:r>
              <a:rPr lang="en-US" altLang="zh-CN" smtClean="0"/>
              <a:t>/zwx701844</a:t>
            </a:r>
            <a:endParaRPr lang="zh-CN" altLang="en-US" dirty="0"/>
          </a:p>
        </p:txBody>
      </p:sp>
      <p:sp>
        <p:nvSpPr>
          <p:cNvPr id="171" name="文本占位符 170"/>
          <p:cNvSpPr>
            <a:spLocks noGrp="1"/>
          </p:cNvSpPr>
          <p:nvPr>
            <p:ph type="body" sz="quarter" idx="14"/>
          </p:nvPr>
        </p:nvSpPr>
        <p:spPr/>
        <p:txBody>
          <a:bodyPr/>
          <a:lstStyle/>
          <a:p>
            <a:r>
              <a:rPr lang="en-US" altLang="zh-CN" dirty="0" smtClean="0"/>
              <a:t>2020.03.12</a:t>
            </a:r>
            <a:endParaRPr lang="zh-CN" altLang="en-US" dirty="0"/>
          </a:p>
        </p:txBody>
      </p:sp>
      <p:sp>
        <p:nvSpPr>
          <p:cNvPr id="172" name="文本占位符 171"/>
          <p:cNvSpPr>
            <a:spLocks noGrp="1"/>
          </p:cNvSpPr>
          <p:nvPr>
            <p:ph type="body" sz="quarter" idx="15"/>
          </p:nvPr>
        </p:nvSpPr>
        <p:spPr/>
        <p:txBody>
          <a:bodyPr/>
          <a:lstStyle/>
          <a:p>
            <a:endParaRPr lang="zh-CN" altLang="en-US" dirty="0"/>
          </a:p>
        </p:txBody>
      </p:sp>
      <p:sp>
        <p:nvSpPr>
          <p:cNvPr id="173" name="文本占位符 172"/>
          <p:cNvSpPr>
            <a:spLocks noGrp="1"/>
          </p:cNvSpPr>
          <p:nvPr>
            <p:ph type="body" sz="quarter" idx="16"/>
          </p:nvPr>
        </p:nvSpPr>
        <p:spPr/>
        <p:txBody>
          <a:bodyPr/>
          <a:lstStyle/>
          <a:p>
            <a:endParaRPr lang="zh-CN" altLang="en-US"/>
          </a:p>
        </p:txBody>
      </p:sp>
      <p:sp>
        <p:nvSpPr>
          <p:cNvPr id="178" name="文本占位符 177"/>
          <p:cNvSpPr>
            <a:spLocks noGrp="1"/>
          </p:cNvSpPr>
          <p:nvPr>
            <p:ph type="body" sz="quarter" idx="21"/>
          </p:nvPr>
        </p:nvSpPr>
        <p:spPr/>
        <p:txBody>
          <a:bodyPr/>
          <a:lstStyle/>
          <a:p>
            <a:endParaRPr lang="zh-CN" altLang="en-US" dirty="0"/>
          </a:p>
        </p:txBody>
      </p:sp>
      <p:sp>
        <p:nvSpPr>
          <p:cNvPr id="179" name="文本占位符 178"/>
          <p:cNvSpPr>
            <a:spLocks noGrp="1"/>
          </p:cNvSpPr>
          <p:nvPr>
            <p:ph type="body" sz="quarter" idx="22"/>
          </p:nvPr>
        </p:nvSpPr>
        <p:spPr/>
        <p:txBody>
          <a:bodyPr/>
          <a:lstStyle/>
          <a:p>
            <a:endParaRPr lang="zh-CN" altLang="en-US"/>
          </a:p>
        </p:txBody>
      </p:sp>
      <p:sp>
        <p:nvSpPr>
          <p:cNvPr id="180" name="文本占位符 179"/>
          <p:cNvSpPr>
            <a:spLocks noGrp="1"/>
          </p:cNvSpPr>
          <p:nvPr>
            <p:ph type="body" sz="quarter" idx="23"/>
          </p:nvPr>
        </p:nvSpPr>
        <p:spPr/>
        <p:txBody>
          <a:bodyPr/>
          <a:lstStyle/>
          <a:p>
            <a:endParaRPr lang="zh-CN" altLang="en-US"/>
          </a:p>
        </p:txBody>
      </p:sp>
      <p:sp>
        <p:nvSpPr>
          <p:cNvPr id="181" name="文本占位符 180"/>
          <p:cNvSpPr>
            <a:spLocks noGrp="1"/>
          </p:cNvSpPr>
          <p:nvPr>
            <p:ph type="body" sz="quarter" idx="24"/>
          </p:nvPr>
        </p:nvSpPr>
        <p:spPr/>
        <p:txBody>
          <a:bodyPr/>
          <a:lstStyle/>
          <a:p>
            <a:endParaRPr lang="zh-CN" altLang="en-US"/>
          </a:p>
        </p:txBody>
      </p:sp>
      <p:sp>
        <p:nvSpPr>
          <p:cNvPr id="182" name="文本占位符 181"/>
          <p:cNvSpPr>
            <a:spLocks noGrp="1"/>
          </p:cNvSpPr>
          <p:nvPr>
            <p:ph type="body" sz="quarter" idx="25"/>
          </p:nvPr>
        </p:nvSpPr>
        <p:spPr/>
        <p:txBody>
          <a:bodyPr/>
          <a:lstStyle/>
          <a:p>
            <a:endParaRPr lang="zh-CN" altLang="en-US"/>
          </a:p>
        </p:txBody>
      </p:sp>
      <p:sp>
        <p:nvSpPr>
          <p:cNvPr id="183" name="文本占位符 182"/>
          <p:cNvSpPr>
            <a:spLocks noGrp="1"/>
          </p:cNvSpPr>
          <p:nvPr>
            <p:ph type="body" sz="quarter" idx="26"/>
          </p:nvPr>
        </p:nvSpPr>
        <p:spPr/>
        <p:txBody>
          <a:bodyPr/>
          <a:lstStyle/>
          <a:p>
            <a:endParaRPr lang="zh-CN" altLang="en-US"/>
          </a:p>
        </p:txBody>
      </p:sp>
      <p:sp>
        <p:nvSpPr>
          <p:cNvPr id="184" name="文本占位符 183"/>
          <p:cNvSpPr>
            <a:spLocks noGrp="1"/>
          </p:cNvSpPr>
          <p:nvPr>
            <p:ph type="body" sz="quarter" idx="27"/>
          </p:nvPr>
        </p:nvSpPr>
        <p:spPr/>
        <p:txBody>
          <a:bodyPr/>
          <a:lstStyle/>
          <a:p>
            <a:endParaRPr lang="zh-CN" altLang="en-US"/>
          </a:p>
        </p:txBody>
      </p:sp>
      <p:sp>
        <p:nvSpPr>
          <p:cNvPr id="185" name="文本占位符 184"/>
          <p:cNvSpPr>
            <a:spLocks noGrp="1"/>
          </p:cNvSpPr>
          <p:nvPr>
            <p:ph type="body" sz="quarter" idx="28"/>
          </p:nvPr>
        </p:nvSpPr>
        <p:spPr/>
        <p:txBody>
          <a:bodyPr/>
          <a:lstStyle/>
          <a:p>
            <a:endParaRPr lang="zh-CN" altLang="en-US"/>
          </a:p>
        </p:txBody>
      </p:sp>
      <p:sp>
        <p:nvSpPr>
          <p:cNvPr id="186" name="文本占位符 185"/>
          <p:cNvSpPr>
            <a:spLocks noGrp="1"/>
          </p:cNvSpPr>
          <p:nvPr>
            <p:ph type="body" sz="quarter" idx="29"/>
          </p:nvPr>
        </p:nvSpPr>
        <p:spPr/>
        <p:txBody>
          <a:bodyPr/>
          <a:lstStyle/>
          <a:p>
            <a:endParaRPr lang="zh-CN" altLang="en-US"/>
          </a:p>
        </p:txBody>
      </p:sp>
      <p:sp>
        <p:nvSpPr>
          <p:cNvPr id="187" name="文本占位符 186"/>
          <p:cNvSpPr>
            <a:spLocks noGrp="1"/>
          </p:cNvSpPr>
          <p:nvPr>
            <p:ph type="body" sz="quarter" idx="30"/>
          </p:nvPr>
        </p:nvSpPr>
        <p:spPr/>
        <p:txBody>
          <a:bodyPr/>
          <a:lstStyle/>
          <a:p>
            <a:endParaRPr lang="zh-CN" altLang="en-US"/>
          </a:p>
        </p:txBody>
      </p:sp>
      <p:sp>
        <p:nvSpPr>
          <p:cNvPr id="188" name="文本占位符 187"/>
          <p:cNvSpPr>
            <a:spLocks noGrp="1"/>
          </p:cNvSpPr>
          <p:nvPr>
            <p:ph type="body" sz="quarter" idx="31"/>
          </p:nvPr>
        </p:nvSpPr>
        <p:spPr/>
        <p:txBody>
          <a:bodyPr/>
          <a:lstStyle/>
          <a:p>
            <a:endParaRPr lang="zh-CN" altLang="en-US"/>
          </a:p>
        </p:txBody>
      </p:sp>
      <p:sp>
        <p:nvSpPr>
          <p:cNvPr id="189" name="文本占位符 188"/>
          <p:cNvSpPr>
            <a:spLocks noGrp="1"/>
          </p:cNvSpPr>
          <p:nvPr>
            <p:ph type="body" sz="quarter" idx="32"/>
          </p:nvPr>
        </p:nvSpPr>
        <p:spPr/>
        <p:txBody>
          <a:bodyPr/>
          <a:lstStyle/>
          <a:p>
            <a:endParaRPr lang="zh-CN" altLang="en-US"/>
          </a:p>
        </p:txBody>
      </p:sp>
      <p:sp>
        <p:nvSpPr>
          <p:cNvPr id="190" name="文本占位符 189"/>
          <p:cNvSpPr>
            <a:spLocks noGrp="1"/>
          </p:cNvSpPr>
          <p:nvPr>
            <p:ph type="body" sz="quarter" idx="33"/>
          </p:nvPr>
        </p:nvSpPr>
        <p:spPr/>
        <p:txBody>
          <a:bodyPr/>
          <a:lstStyle/>
          <a:p>
            <a:endParaRPr lang="zh-CN" altLang="en-US"/>
          </a:p>
        </p:txBody>
      </p:sp>
      <p:sp>
        <p:nvSpPr>
          <p:cNvPr id="191" name="文本占位符 190"/>
          <p:cNvSpPr>
            <a:spLocks noGrp="1"/>
          </p:cNvSpPr>
          <p:nvPr>
            <p:ph type="body" sz="quarter" idx="34"/>
          </p:nvPr>
        </p:nvSpPr>
        <p:spPr/>
        <p:txBody>
          <a:bodyPr/>
          <a:lstStyle/>
          <a:p>
            <a:endParaRPr lang="zh-CN" altLang="en-US"/>
          </a:p>
        </p:txBody>
      </p:sp>
      <p:sp>
        <p:nvSpPr>
          <p:cNvPr id="192" name="文本占位符 191"/>
          <p:cNvSpPr>
            <a:spLocks noGrp="1"/>
          </p:cNvSpPr>
          <p:nvPr>
            <p:ph type="body" sz="quarter" idx="35"/>
          </p:nvPr>
        </p:nvSpPr>
        <p:spPr/>
        <p:txBody>
          <a:bodyPr/>
          <a:lstStyle/>
          <a:p>
            <a:endParaRPr lang="zh-CN" altLang="en-US"/>
          </a:p>
        </p:txBody>
      </p:sp>
      <p:sp>
        <p:nvSpPr>
          <p:cNvPr id="193" name="文本占位符 192"/>
          <p:cNvSpPr>
            <a:spLocks noGrp="1"/>
          </p:cNvSpPr>
          <p:nvPr>
            <p:ph type="body" sz="quarter" idx="36"/>
          </p:nvPr>
        </p:nvSpPr>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err="1" smtClean="0"/>
              <a:t>ElasticSearch</a:t>
            </a:r>
            <a:r>
              <a:rPr lang="zh-CN" altLang="en-US" dirty="0" smtClean="0"/>
              <a:t>系统</a:t>
            </a:r>
            <a:r>
              <a:rPr lang="zh-CN" altLang="en-US" dirty="0"/>
              <a:t>架构</a:t>
            </a:r>
            <a:endParaRPr lang="zh-CN" altLang="en-US" dirty="0"/>
          </a:p>
        </p:txBody>
      </p:sp>
      <p:pic>
        <p:nvPicPr>
          <p:cNvPr id="4" name="图片 3"/>
          <p:cNvPicPr>
            <a:picLocks noChangeAspect="1"/>
          </p:cNvPicPr>
          <p:nvPr/>
        </p:nvPicPr>
        <p:blipFill>
          <a:blip r:embed="rId1"/>
          <a:stretch>
            <a:fillRect/>
          </a:stretch>
        </p:blipFill>
        <p:spPr>
          <a:xfrm>
            <a:off x="1265555" y="1050925"/>
            <a:ext cx="9016365" cy="52927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mtClean="0"/>
              <a:t>ElasticSearch</a:t>
            </a:r>
            <a:r>
              <a:rPr lang="zh-CN" altLang="en-US" smtClean="0"/>
              <a:t>核心概念 </a:t>
            </a:r>
            <a:r>
              <a:rPr lang="en-US" altLang="zh-CN" smtClean="0"/>
              <a:t>(1)</a:t>
            </a:r>
            <a:r>
              <a:rPr lang="zh-CN" altLang="en-US" smtClean="0"/>
              <a:t> </a:t>
            </a:r>
            <a:endParaRPr lang="zh-CN" altLang="en-US" dirty="0"/>
          </a:p>
        </p:txBody>
      </p:sp>
      <p:sp>
        <p:nvSpPr>
          <p:cNvPr id="6" name="圆角矩形 5"/>
          <p:cNvSpPr/>
          <p:nvPr/>
        </p:nvSpPr>
        <p:spPr bwMode="auto">
          <a:xfrm>
            <a:off x="1991544" y="1860197"/>
            <a:ext cx="1728192" cy="684076"/>
          </a:xfrm>
          <a:prstGeom prst="round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t" latinLnBrk="0" hangingPunct="1">
              <a:lnSpc>
                <a:spcPct val="100000"/>
              </a:lnSpc>
              <a:spcBef>
                <a:spcPct val="0"/>
              </a:spcBef>
              <a:spcAft>
                <a:spcPct val="0"/>
              </a:spcAft>
              <a:buClrTx/>
              <a:buSzTx/>
              <a:buFontTx/>
              <a:buNone/>
            </a:pPr>
            <a:r>
              <a:rPr kumimoji="0" lang="en-US" altLang="zh-CN" sz="2200" b="0" i="0" u="none" strike="noStrike" cap="none" normalizeH="0" dirty="0" smtClean="0">
                <a:ln>
                  <a:noFill/>
                </a:ln>
                <a:solidFill>
                  <a:schemeClr val="tx1"/>
                </a:solidFill>
                <a:effectLst/>
                <a:latin typeface="" pitchFamily="34" charset="0"/>
                <a:ea typeface="+mn-ea"/>
              </a:rPr>
              <a:t>Index</a:t>
            </a:r>
            <a:endParaRPr kumimoji="0" lang="zh-CN" altLang="en-US" sz="2200" b="0" i="0" u="none" strike="noStrike" cap="none" normalizeH="0" dirty="0" smtClean="0">
              <a:ln>
                <a:noFill/>
              </a:ln>
              <a:solidFill>
                <a:schemeClr val="tx1"/>
              </a:solidFill>
              <a:effectLst/>
              <a:latin typeface="" pitchFamily="34" charset="0"/>
              <a:ea typeface="+mn-ea"/>
            </a:endParaRPr>
          </a:p>
        </p:txBody>
      </p:sp>
      <p:sp>
        <p:nvSpPr>
          <p:cNvPr id="7" name="圆角矩形 6"/>
          <p:cNvSpPr/>
          <p:nvPr/>
        </p:nvSpPr>
        <p:spPr bwMode="auto">
          <a:xfrm>
            <a:off x="1991544" y="2870693"/>
            <a:ext cx="1720014" cy="545249"/>
          </a:xfrm>
          <a:prstGeom prst="round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t" latinLnBrk="0" hangingPunct="1">
              <a:lnSpc>
                <a:spcPct val="100000"/>
              </a:lnSpc>
              <a:spcBef>
                <a:spcPct val="0"/>
              </a:spcBef>
              <a:spcAft>
                <a:spcPct val="0"/>
              </a:spcAft>
              <a:buClrTx/>
              <a:buSzTx/>
              <a:buFontTx/>
              <a:buNone/>
            </a:pPr>
            <a:r>
              <a:rPr kumimoji="0" lang="en-US" altLang="zh-CN" sz="2200" b="0" i="0" u="none" strike="noStrike" cap="none" normalizeH="0" dirty="0" smtClean="0">
                <a:ln>
                  <a:noFill/>
                </a:ln>
                <a:solidFill>
                  <a:schemeClr val="tx1"/>
                </a:solidFill>
                <a:effectLst/>
                <a:latin typeface="" pitchFamily="34" charset="0"/>
                <a:ea typeface="+mn-ea"/>
              </a:rPr>
              <a:t>Type</a:t>
            </a:r>
            <a:endParaRPr kumimoji="0" lang="zh-CN" altLang="en-US" sz="2200" b="0" i="0" u="none" strike="noStrike" cap="none" normalizeH="0" dirty="0" smtClean="0">
              <a:ln>
                <a:noFill/>
              </a:ln>
              <a:solidFill>
                <a:schemeClr val="tx1"/>
              </a:solidFill>
              <a:effectLst/>
              <a:latin typeface="" pitchFamily="34" charset="0"/>
              <a:ea typeface="+mn-ea"/>
            </a:endParaRPr>
          </a:p>
        </p:txBody>
      </p:sp>
      <p:sp>
        <p:nvSpPr>
          <p:cNvPr id="8" name="圆角矩形 7"/>
          <p:cNvSpPr/>
          <p:nvPr/>
        </p:nvSpPr>
        <p:spPr bwMode="auto">
          <a:xfrm>
            <a:off x="1991544" y="3742362"/>
            <a:ext cx="1720014" cy="514730"/>
          </a:xfrm>
          <a:prstGeom prst="round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ctr"/>
            <a:r>
              <a:rPr lang="en-US" altLang="zh-CN" sz="2200" kern="0" dirty="0">
                <a:latin typeface="" pitchFamily="34" charset="0"/>
                <a:ea typeface="+mn-ea"/>
              </a:rPr>
              <a:t>Document</a:t>
            </a:r>
            <a:endParaRPr kumimoji="0" lang="zh-CN" altLang="en-US" sz="2200" b="0" i="0" u="none" strike="noStrike" cap="none" normalizeH="0" dirty="0" smtClean="0">
              <a:ln>
                <a:noFill/>
              </a:ln>
              <a:solidFill>
                <a:schemeClr val="tx1"/>
              </a:solidFill>
              <a:effectLst/>
              <a:latin typeface="" pitchFamily="34" charset="0"/>
              <a:ea typeface="+mn-ea"/>
            </a:endParaRPr>
          </a:p>
        </p:txBody>
      </p:sp>
      <p:sp>
        <p:nvSpPr>
          <p:cNvPr id="9" name="圆角矩形 8"/>
          <p:cNvSpPr/>
          <p:nvPr/>
        </p:nvSpPr>
        <p:spPr bwMode="auto">
          <a:xfrm>
            <a:off x="1991544" y="4583512"/>
            <a:ext cx="1720014" cy="501672"/>
          </a:xfrm>
          <a:prstGeom prst="round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ctr"/>
            <a:r>
              <a:rPr lang="en-US" altLang="zh-CN" sz="2200" kern="0" dirty="0">
                <a:latin typeface="" pitchFamily="34" charset="0"/>
                <a:ea typeface="+mn-ea"/>
              </a:rPr>
              <a:t>Mapping</a:t>
            </a:r>
            <a:endParaRPr kumimoji="0" lang="zh-CN" altLang="en-US" sz="2200" b="0" i="0" u="none" strike="noStrike" cap="none" normalizeH="0" dirty="0" smtClean="0">
              <a:ln>
                <a:noFill/>
              </a:ln>
              <a:solidFill>
                <a:schemeClr val="tx1"/>
              </a:solidFill>
              <a:effectLst/>
              <a:latin typeface="" pitchFamily="34" charset="0"/>
              <a:ea typeface="+mn-ea"/>
            </a:endParaRPr>
          </a:p>
        </p:txBody>
      </p:sp>
      <p:sp>
        <p:nvSpPr>
          <p:cNvPr id="13" name="Rounded Rectangle 46"/>
          <p:cNvSpPr/>
          <p:nvPr/>
        </p:nvSpPr>
        <p:spPr bwMode="auto">
          <a:xfrm>
            <a:off x="3711558" y="1922870"/>
            <a:ext cx="6450387" cy="525095"/>
          </a:xfrm>
          <a:prstGeom prst="roundRect">
            <a:avLst>
              <a:gd name="adj" fmla="val 6085"/>
            </a:avLst>
          </a:prstGeom>
          <a:solidFill>
            <a:srgbClr val="C9F79B"/>
          </a:solidFill>
          <a:ln w="12700" cap="flat" cmpd="sng" algn="ctr">
            <a:solidFill>
              <a:srgbClr val="666699"/>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1800" kern="0" dirty="0" smtClean="0">
                <a:latin typeface="" pitchFamily="34" charset="0"/>
                <a:ea typeface="+mn-ea"/>
              </a:rPr>
              <a:t>索引</a:t>
            </a:r>
            <a:r>
              <a:rPr lang="zh-CN" altLang="en-US" sz="1800" kern="0" dirty="0">
                <a:latin typeface="" pitchFamily="34" charset="0"/>
                <a:ea typeface="+mn-ea"/>
              </a:rPr>
              <a:t>，是</a:t>
            </a:r>
            <a:r>
              <a:rPr lang="en-US" altLang="zh-CN" sz="1800" kern="0" dirty="0" err="1">
                <a:latin typeface="" pitchFamily="34" charset="0"/>
                <a:ea typeface="+mn-ea"/>
              </a:rPr>
              <a:t>ElasticSearch</a:t>
            </a:r>
            <a:r>
              <a:rPr lang="zh-CN" altLang="en-US" sz="1800" kern="0" dirty="0">
                <a:latin typeface="" pitchFamily="34" charset="0"/>
                <a:ea typeface="+mn-ea"/>
              </a:rPr>
              <a:t>中一个逻辑命名</a:t>
            </a:r>
            <a:r>
              <a:rPr lang="zh-CN" altLang="en-US" sz="1800" kern="0" dirty="0" smtClean="0">
                <a:latin typeface="" pitchFamily="34" charset="0"/>
                <a:ea typeface="+mn-ea"/>
              </a:rPr>
              <a:t>空间</a:t>
            </a:r>
            <a:r>
              <a:rPr lang="zh-CN" altLang="en-US" sz="1800" kern="0" dirty="0">
                <a:latin typeface="" pitchFamily="34" charset="0"/>
                <a:ea typeface="+mn-ea"/>
              </a:rPr>
              <a:t>。</a:t>
            </a:r>
            <a:endParaRPr lang="zh-CN" altLang="en-US" sz="1800" dirty="0">
              <a:latin typeface="" pitchFamily="34" charset="0"/>
              <a:ea typeface="+mn-ea"/>
            </a:endParaRPr>
          </a:p>
        </p:txBody>
      </p:sp>
      <p:sp>
        <p:nvSpPr>
          <p:cNvPr id="14" name="Rounded Rectangle 46"/>
          <p:cNvSpPr/>
          <p:nvPr/>
        </p:nvSpPr>
        <p:spPr bwMode="auto">
          <a:xfrm>
            <a:off x="3697454" y="3785517"/>
            <a:ext cx="6456469" cy="423190"/>
          </a:xfrm>
          <a:prstGeom prst="roundRect">
            <a:avLst>
              <a:gd name="adj" fmla="val 6085"/>
            </a:avLst>
          </a:prstGeom>
          <a:solidFill>
            <a:srgbClr val="C9F79B"/>
          </a:solidFill>
          <a:ln w="12700" cap="flat" cmpd="sng" algn="ctr">
            <a:solidFill>
              <a:srgbClr val="666699"/>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1800" dirty="0">
                <a:latin typeface="" pitchFamily="34" charset="0"/>
                <a:ea typeface="+mn-ea"/>
              </a:rPr>
              <a:t>文档，是可以被索引的</a:t>
            </a:r>
            <a:r>
              <a:rPr lang="zh-CN" altLang="en-US" sz="1800" dirty="0" smtClean="0">
                <a:latin typeface="" pitchFamily="34" charset="0"/>
                <a:ea typeface="+mn-ea"/>
              </a:rPr>
              <a:t>基本单位。</a:t>
            </a:r>
            <a:endParaRPr lang="zh-CN" altLang="en-US" sz="1800" dirty="0">
              <a:latin typeface="" pitchFamily="34" charset="0"/>
              <a:ea typeface="+mn-ea"/>
            </a:endParaRPr>
          </a:p>
        </p:txBody>
      </p:sp>
      <p:sp>
        <p:nvSpPr>
          <p:cNvPr id="15" name="Rounded Rectangle 46"/>
          <p:cNvSpPr/>
          <p:nvPr/>
        </p:nvSpPr>
        <p:spPr bwMode="auto">
          <a:xfrm>
            <a:off x="3719736" y="2820993"/>
            <a:ext cx="6442365" cy="644647"/>
          </a:xfrm>
          <a:prstGeom prst="roundRect">
            <a:avLst>
              <a:gd name="adj" fmla="val 6085"/>
            </a:avLst>
          </a:prstGeom>
          <a:solidFill>
            <a:srgbClr val="C9F79B"/>
          </a:solidFill>
          <a:ln w="12700" cap="flat" cmpd="sng" algn="ctr">
            <a:solidFill>
              <a:srgbClr val="666699"/>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1800" dirty="0">
                <a:latin typeface="" pitchFamily="34" charset="0"/>
              </a:rPr>
              <a:t>文档</a:t>
            </a:r>
            <a:r>
              <a:rPr lang="zh-CN" altLang="en-US" sz="1800" dirty="0" smtClean="0">
                <a:latin typeface="" pitchFamily="34" charset="0"/>
              </a:rPr>
              <a:t>类型，用于存储不同类型的文档。</a:t>
            </a:r>
            <a:endParaRPr lang="en-US" altLang="zh-CN" sz="1800" dirty="0" smtClean="0">
              <a:latin typeface="" pitchFamily="34" charset="0"/>
            </a:endParaRPr>
          </a:p>
          <a:p>
            <a:pPr algn="ctr"/>
            <a:r>
              <a:rPr lang="en-US" altLang="zh-CN" dirty="0" smtClean="0">
                <a:latin typeface="" pitchFamily="34" charset="0"/>
              </a:rPr>
              <a:t>Elasticsearch7</a:t>
            </a:r>
            <a:r>
              <a:rPr lang="zh-CN" altLang="en-US" dirty="0" smtClean="0">
                <a:latin typeface="" pitchFamily="34" charset="0"/>
              </a:rPr>
              <a:t>已删除</a:t>
            </a:r>
            <a:r>
              <a:rPr lang="en-US" altLang="zh-CN" dirty="0" smtClean="0">
                <a:latin typeface="" pitchFamily="34" charset="0"/>
              </a:rPr>
              <a:t>Type</a:t>
            </a:r>
            <a:endParaRPr lang="zh-CN" altLang="en-US" sz="1800" dirty="0">
              <a:latin typeface="" pitchFamily="34" charset="0"/>
            </a:endParaRPr>
          </a:p>
        </p:txBody>
      </p:sp>
      <p:sp>
        <p:nvSpPr>
          <p:cNvPr id="16" name="Rounded Rectangle 46"/>
          <p:cNvSpPr/>
          <p:nvPr/>
        </p:nvSpPr>
        <p:spPr bwMode="auto">
          <a:xfrm>
            <a:off x="3711558" y="4626667"/>
            <a:ext cx="6442365" cy="458517"/>
          </a:xfrm>
          <a:prstGeom prst="roundRect">
            <a:avLst>
              <a:gd name="adj" fmla="val 6085"/>
            </a:avLst>
          </a:prstGeom>
          <a:solidFill>
            <a:srgbClr val="C9F79B"/>
          </a:solidFill>
          <a:ln w="12700" cap="flat" cmpd="sng" algn="ctr">
            <a:solidFill>
              <a:srgbClr val="666699"/>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sz="1800" kern="0" dirty="0">
                <a:latin typeface="" pitchFamily="34" charset="0"/>
                <a:ea typeface="+mn-ea"/>
              </a:rPr>
              <a:t>映射，用来约束字段的</a:t>
            </a:r>
            <a:r>
              <a:rPr lang="zh-CN" altLang="en-US" sz="1800" kern="0" dirty="0" smtClean="0">
                <a:latin typeface="" pitchFamily="34" charset="0"/>
                <a:ea typeface="+mn-ea"/>
              </a:rPr>
              <a:t>类型。</a:t>
            </a:r>
            <a:endParaRPr lang="zh-CN" altLang="en-US" sz="1800" dirty="0">
              <a:latin typeface="" pitchFamily="34" charset="0"/>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err="1" smtClean="0"/>
              <a:t>ElasticSearch</a:t>
            </a:r>
            <a:r>
              <a:rPr lang="zh-CN" altLang="en-US" dirty="0" smtClean="0"/>
              <a:t>核心概念 </a:t>
            </a:r>
            <a:r>
              <a:rPr lang="en-US" altLang="zh-CN" dirty="0" smtClean="0"/>
              <a:t>(2)</a:t>
            </a:r>
            <a:r>
              <a:rPr lang="zh-CN" altLang="en-US" dirty="0" smtClean="0"/>
              <a:t> </a:t>
            </a:r>
            <a:endParaRPr lang="zh-CN" altLang="en-US" dirty="0"/>
          </a:p>
        </p:txBody>
      </p:sp>
      <p:sp>
        <p:nvSpPr>
          <p:cNvPr id="6" name="圆角矩形 5"/>
          <p:cNvSpPr/>
          <p:nvPr/>
        </p:nvSpPr>
        <p:spPr bwMode="auto">
          <a:xfrm>
            <a:off x="1630563" y="1299656"/>
            <a:ext cx="1879061" cy="684076"/>
          </a:xfrm>
          <a:prstGeom prst="round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ctr" defTabSz="914400" fontAlgn="t">
              <a:spcBef>
                <a:spcPct val="0"/>
              </a:spcBef>
              <a:spcAft>
                <a:spcPct val="0"/>
              </a:spcAft>
            </a:pPr>
            <a:r>
              <a:rPr lang="en-US" altLang="zh-CN" sz="2200" kern="0" dirty="0">
                <a:latin typeface="" pitchFamily="34" charset="0"/>
              </a:rPr>
              <a:t>Cluster</a:t>
            </a:r>
            <a:endParaRPr kumimoji="0" lang="zh-CN" altLang="en-US" sz="2200" b="0" i="0" u="none" strike="noStrike" cap="none" normalizeH="0" dirty="0" smtClean="0">
              <a:ln>
                <a:noFill/>
              </a:ln>
              <a:solidFill>
                <a:schemeClr val="tx1"/>
              </a:solidFill>
              <a:effectLst/>
              <a:latin typeface="" pitchFamily="34" charset="0"/>
            </a:endParaRPr>
          </a:p>
        </p:txBody>
      </p:sp>
      <p:sp>
        <p:nvSpPr>
          <p:cNvPr id="7" name="圆角矩形 6"/>
          <p:cNvSpPr/>
          <p:nvPr/>
        </p:nvSpPr>
        <p:spPr bwMode="auto">
          <a:xfrm>
            <a:off x="1630563" y="2097962"/>
            <a:ext cx="1870883" cy="545249"/>
          </a:xfrm>
          <a:prstGeom prst="round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ctr" defTabSz="914400" fontAlgn="t">
              <a:spcBef>
                <a:spcPct val="0"/>
              </a:spcBef>
              <a:spcAft>
                <a:spcPct val="0"/>
              </a:spcAft>
            </a:pPr>
            <a:r>
              <a:rPr lang="en-US" altLang="zh-CN" sz="2200" kern="0" dirty="0" err="1">
                <a:latin typeface="" pitchFamily="34" charset="0"/>
              </a:rPr>
              <a:t>EsNode</a:t>
            </a:r>
            <a:endParaRPr kumimoji="0" lang="zh-CN" altLang="en-US" sz="2200" b="0" i="0" u="none" strike="noStrike" cap="none" normalizeH="0" dirty="0" smtClean="0">
              <a:ln>
                <a:noFill/>
              </a:ln>
              <a:solidFill>
                <a:schemeClr val="tx1"/>
              </a:solidFill>
              <a:effectLst/>
              <a:latin typeface="" pitchFamily="34" charset="0"/>
            </a:endParaRPr>
          </a:p>
        </p:txBody>
      </p:sp>
      <p:sp>
        <p:nvSpPr>
          <p:cNvPr id="8" name="圆角矩形 7"/>
          <p:cNvSpPr/>
          <p:nvPr/>
        </p:nvSpPr>
        <p:spPr bwMode="auto">
          <a:xfrm>
            <a:off x="1608281" y="3039818"/>
            <a:ext cx="1856779" cy="514730"/>
          </a:xfrm>
          <a:prstGeom prst="round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ctr"/>
            <a:r>
              <a:rPr lang="en-US" altLang="zh-CN" sz="2200" kern="0" dirty="0" err="1" smtClean="0">
                <a:latin typeface="" pitchFamily="34" charset="0"/>
              </a:rPr>
              <a:t>EsMaster</a:t>
            </a:r>
            <a:endParaRPr kumimoji="0" lang="zh-CN" altLang="en-US" sz="2200" b="0" i="0" u="none" strike="noStrike" cap="none" normalizeH="0" dirty="0" smtClean="0">
              <a:ln>
                <a:noFill/>
              </a:ln>
              <a:solidFill>
                <a:schemeClr val="tx1"/>
              </a:solidFill>
              <a:effectLst/>
              <a:latin typeface="" pitchFamily="34" charset="0"/>
            </a:endParaRPr>
          </a:p>
        </p:txBody>
      </p:sp>
      <p:sp>
        <p:nvSpPr>
          <p:cNvPr id="9" name="圆角矩形 8"/>
          <p:cNvSpPr/>
          <p:nvPr/>
        </p:nvSpPr>
        <p:spPr bwMode="auto">
          <a:xfrm>
            <a:off x="1580073" y="4040810"/>
            <a:ext cx="1870883" cy="501672"/>
          </a:xfrm>
          <a:prstGeom prst="round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ctr"/>
            <a:r>
              <a:rPr lang="en-US" altLang="zh-CN" sz="2200" kern="0" dirty="0">
                <a:latin typeface="" pitchFamily="34" charset="0"/>
              </a:rPr>
              <a:t>shards</a:t>
            </a:r>
            <a:endParaRPr kumimoji="0" lang="zh-CN" altLang="en-US" sz="2200" b="0" i="0" u="none" strike="noStrike" cap="none" normalizeH="0" dirty="0" smtClean="0">
              <a:ln>
                <a:noFill/>
              </a:ln>
              <a:solidFill>
                <a:schemeClr val="tx1"/>
              </a:solidFill>
              <a:effectLst/>
              <a:latin typeface="" pitchFamily="34" charset="0"/>
            </a:endParaRPr>
          </a:p>
        </p:txBody>
      </p:sp>
      <p:sp>
        <p:nvSpPr>
          <p:cNvPr id="13" name="Rounded Rectangle 46"/>
          <p:cNvSpPr/>
          <p:nvPr/>
        </p:nvSpPr>
        <p:spPr bwMode="auto">
          <a:xfrm>
            <a:off x="3501446" y="1362329"/>
            <a:ext cx="7344369" cy="578247"/>
          </a:xfrm>
          <a:prstGeom prst="roundRect">
            <a:avLst>
              <a:gd name="adj" fmla="val 6085"/>
            </a:avLst>
          </a:prstGeom>
          <a:solidFill>
            <a:srgbClr val="C9F79B"/>
          </a:solidFill>
          <a:ln w="12700" cap="flat" cmpd="sng" algn="ctr">
            <a:solidFill>
              <a:srgbClr val="666699"/>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kern="0" dirty="0">
                <a:latin typeface="" pitchFamily="34" charset="0"/>
              </a:rPr>
              <a:t>代表一个集群，集群中有多个节点，其中有一个为主节点，这个主节点是可以通过选举产生的，主从节点是对于集群内部来说</a:t>
            </a:r>
            <a:r>
              <a:rPr lang="zh-CN" altLang="en-US" kern="0" dirty="0" smtClean="0">
                <a:latin typeface="" pitchFamily="34" charset="0"/>
              </a:rPr>
              <a:t>的。</a:t>
            </a:r>
            <a:endParaRPr lang="zh-CN" altLang="en-US" sz="1800" dirty="0">
              <a:latin typeface="" pitchFamily="34" charset="0"/>
            </a:endParaRPr>
          </a:p>
        </p:txBody>
      </p:sp>
      <p:sp>
        <p:nvSpPr>
          <p:cNvPr id="14" name="Rounded Rectangle 46"/>
          <p:cNvSpPr/>
          <p:nvPr/>
        </p:nvSpPr>
        <p:spPr bwMode="auto">
          <a:xfrm>
            <a:off x="3465060" y="2878456"/>
            <a:ext cx="7358473" cy="927108"/>
          </a:xfrm>
          <a:prstGeom prst="roundRect">
            <a:avLst>
              <a:gd name="adj" fmla="val 6085"/>
            </a:avLst>
          </a:prstGeom>
          <a:solidFill>
            <a:srgbClr val="C9F79B"/>
          </a:solidFill>
          <a:ln w="12700" cap="flat" cmpd="sng" algn="ctr">
            <a:solidFill>
              <a:srgbClr val="666699"/>
            </a:solidFill>
            <a:prstDash val="solid"/>
            <a:round/>
            <a:headEnd type="none" w="med" len="med"/>
            <a:tailEnd type="none" w="med" len="med"/>
          </a:ln>
          <a:effectLst/>
        </p:spPr>
        <p:txBody>
          <a:bodyPr vert="horz" wrap="square" lIns="0" tIns="0" rIns="0" bIns="0" numCol="1" rtlCol="0" anchor="ctr" anchorCtr="0" compatLnSpc="1"/>
          <a:lstStyle/>
          <a:p>
            <a:pPr algn="ctr"/>
            <a:r>
              <a:rPr lang="zh-CN" altLang="en-US" kern="0" dirty="0" smtClean="0">
                <a:latin typeface="" pitchFamily="34" charset="0"/>
              </a:rPr>
              <a:t>主</a:t>
            </a:r>
            <a:r>
              <a:rPr lang="zh-CN" altLang="en-US" kern="0" dirty="0">
                <a:latin typeface="" pitchFamily="34" charset="0"/>
              </a:rPr>
              <a:t>节点，可以临时管理集群级别的一些变更，例如新建或删除索引、增加或移除节点等。主节点不参与文档级别的变更或搜索，在流量增长时，该主节在流量增长时，该主节点不会成为集群的瓶颈。</a:t>
            </a:r>
            <a:endParaRPr lang="zh-CN" altLang="en-US" sz="1800" dirty="0">
              <a:latin typeface="" pitchFamily="34" charset="0"/>
            </a:endParaRPr>
          </a:p>
        </p:txBody>
      </p:sp>
      <p:sp>
        <p:nvSpPr>
          <p:cNvPr id="15" name="Rounded Rectangle 46"/>
          <p:cNvSpPr/>
          <p:nvPr/>
        </p:nvSpPr>
        <p:spPr bwMode="auto">
          <a:xfrm>
            <a:off x="3501446" y="2148782"/>
            <a:ext cx="7344369" cy="451274"/>
          </a:xfrm>
          <a:prstGeom prst="roundRect">
            <a:avLst>
              <a:gd name="adj" fmla="val 6085"/>
            </a:avLst>
          </a:prstGeom>
          <a:solidFill>
            <a:srgbClr val="C9F79B"/>
          </a:solidFill>
          <a:ln w="12700" cap="flat" cmpd="sng" algn="ctr">
            <a:solidFill>
              <a:srgbClr val="666699"/>
            </a:solidFill>
            <a:prstDash val="solid"/>
            <a:round/>
            <a:headEnd type="none" w="med" len="med"/>
            <a:tailEnd type="none" w="med" len="med"/>
          </a:ln>
          <a:effectLst/>
        </p:spPr>
        <p:txBody>
          <a:bodyPr vert="horz" wrap="square" lIns="0" tIns="0" rIns="0" bIns="0" numCol="1" rtlCol="0" anchor="ctr" anchorCtr="0" compatLnSpc="1"/>
          <a:lstStyle/>
          <a:p>
            <a:r>
              <a:rPr lang="en-US" altLang="zh-CN" kern="0" dirty="0" err="1">
                <a:latin typeface="" pitchFamily="34" charset="0"/>
              </a:rPr>
              <a:t>ElasticSearch</a:t>
            </a:r>
            <a:r>
              <a:rPr lang="zh-CN" altLang="en-US" kern="0" dirty="0">
                <a:latin typeface="" pitchFamily="34" charset="0"/>
              </a:rPr>
              <a:t>节点，一个节点就是一个</a:t>
            </a:r>
            <a:r>
              <a:rPr lang="en-US" altLang="zh-CN" kern="0" dirty="0" err="1">
                <a:latin typeface="" pitchFamily="34" charset="0"/>
              </a:rPr>
              <a:t>ElasticSearch</a:t>
            </a:r>
            <a:r>
              <a:rPr lang="zh-CN" altLang="en-US" kern="0" dirty="0">
                <a:latin typeface="" pitchFamily="34" charset="0"/>
              </a:rPr>
              <a:t>实例</a:t>
            </a:r>
            <a:r>
              <a:rPr lang="zh-CN" altLang="en-US" kern="0" dirty="0" smtClean="0">
                <a:latin typeface="" pitchFamily="34" charset="0"/>
              </a:rPr>
              <a:t>。</a:t>
            </a:r>
            <a:endParaRPr lang="zh-CN" altLang="en-US" kern="0" dirty="0">
              <a:latin typeface="" pitchFamily="34" charset="0"/>
            </a:endParaRPr>
          </a:p>
        </p:txBody>
      </p:sp>
      <p:sp>
        <p:nvSpPr>
          <p:cNvPr id="16" name="Rounded Rectangle 46"/>
          <p:cNvSpPr/>
          <p:nvPr/>
        </p:nvSpPr>
        <p:spPr bwMode="auto">
          <a:xfrm>
            <a:off x="3465060" y="3951519"/>
            <a:ext cx="7344369" cy="645977"/>
          </a:xfrm>
          <a:prstGeom prst="roundRect">
            <a:avLst>
              <a:gd name="adj" fmla="val 6085"/>
            </a:avLst>
          </a:prstGeom>
          <a:solidFill>
            <a:srgbClr val="C9F79B"/>
          </a:solidFill>
          <a:ln w="12700" cap="flat" cmpd="sng" algn="ctr">
            <a:solidFill>
              <a:srgbClr val="666699"/>
            </a:solidFill>
            <a:prstDash val="solid"/>
            <a:round/>
            <a:headEnd type="none" w="med" len="med"/>
            <a:tailEnd type="none" w="med" len="med"/>
          </a:ln>
          <a:effectLst/>
        </p:spPr>
        <p:txBody>
          <a:bodyPr vert="horz" wrap="square" lIns="0" tIns="0" rIns="0" bIns="0" numCol="1" rtlCol="0" anchor="ctr" anchorCtr="0" compatLnSpc="1"/>
          <a:lstStyle/>
          <a:p>
            <a:r>
              <a:rPr lang="zh-CN" altLang="en-US" kern="0" dirty="0">
                <a:latin typeface="" pitchFamily="34" charset="0"/>
              </a:rPr>
              <a:t>代表索引分片，</a:t>
            </a:r>
            <a:r>
              <a:rPr lang="en-US" altLang="zh-CN" kern="0" dirty="0" err="1">
                <a:latin typeface="" pitchFamily="34" charset="0"/>
              </a:rPr>
              <a:t>ElasticSearch</a:t>
            </a:r>
            <a:r>
              <a:rPr lang="zh-CN" altLang="en-US" kern="0" dirty="0">
                <a:latin typeface="" pitchFamily="34" charset="0"/>
              </a:rPr>
              <a:t>可以把一个完整的索引分成多个分片，这样的好处是可以把一个大的索引拆分成多个，分布到不同的节点上。</a:t>
            </a:r>
            <a:endParaRPr lang="en-US" altLang="zh-CN" kern="0" dirty="0">
              <a:latin typeface="" pitchFamily="34" charset="0"/>
            </a:endParaRPr>
          </a:p>
        </p:txBody>
      </p:sp>
      <p:sp>
        <p:nvSpPr>
          <p:cNvPr id="11" name="圆角矩形 10"/>
          <p:cNvSpPr/>
          <p:nvPr/>
        </p:nvSpPr>
        <p:spPr bwMode="auto">
          <a:xfrm>
            <a:off x="1580073" y="5086975"/>
            <a:ext cx="1870883" cy="501672"/>
          </a:xfrm>
          <a:prstGeom prst="round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ctr"/>
            <a:r>
              <a:rPr lang="en-US" altLang="zh-CN" sz="2200" kern="0" dirty="0">
                <a:latin typeface="" pitchFamily="34" charset="0"/>
              </a:rPr>
              <a:t>replicas</a:t>
            </a:r>
            <a:endParaRPr kumimoji="0" lang="zh-CN" altLang="en-US" sz="2200" b="0" i="0" u="none" strike="noStrike" cap="none" normalizeH="0" dirty="0" smtClean="0">
              <a:ln>
                <a:noFill/>
              </a:ln>
              <a:solidFill>
                <a:schemeClr val="tx1"/>
              </a:solidFill>
              <a:effectLst/>
              <a:latin typeface="" pitchFamily="34" charset="0"/>
            </a:endParaRPr>
          </a:p>
        </p:txBody>
      </p:sp>
      <p:sp>
        <p:nvSpPr>
          <p:cNvPr id="12" name="Rounded Rectangle 46"/>
          <p:cNvSpPr/>
          <p:nvPr/>
        </p:nvSpPr>
        <p:spPr bwMode="auto">
          <a:xfrm>
            <a:off x="3465060" y="4754036"/>
            <a:ext cx="7344369" cy="1167551"/>
          </a:xfrm>
          <a:prstGeom prst="roundRect">
            <a:avLst>
              <a:gd name="adj" fmla="val 6085"/>
            </a:avLst>
          </a:prstGeom>
          <a:solidFill>
            <a:srgbClr val="C9F79B"/>
          </a:solidFill>
          <a:ln w="12700" cap="flat" cmpd="sng" algn="ctr">
            <a:solidFill>
              <a:srgbClr val="666699"/>
            </a:solidFill>
            <a:prstDash val="solid"/>
            <a:round/>
            <a:headEnd type="none" w="med" len="med"/>
            <a:tailEnd type="none" w="med" len="med"/>
          </a:ln>
          <a:effectLst/>
        </p:spPr>
        <p:txBody>
          <a:bodyPr vert="horz" wrap="square" lIns="0" tIns="0" rIns="0" bIns="0" numCol="1" rtlCol="0" anchor="ctr" anchorCtr="0" compatLnSpc="1"/>
          <a:lstStyle/>
          <a:p>
            <a:r>
              <a:rPr lang="zh-CN" altLang="en-US" kern="0" dirty="0">
                <a:latin typeface="" pitchFamily="34" charset="0"/>
              </a:rPr>
              <a:t>代表索引副本，</a:t>
            </a:r>
            <a:r>
              <a:rPr lang="en-US" altLang="zh-CN" kern="0" dirty="0" err="1">
                <a:latin typeface="" pitchFamily="34" charset="0"/>
              </a:rPr>
              <a:t>ElasticSearch</a:t>
            </a:r>
            <a:r>
              <a:rPr lang="zh-CN" altLang="en-US" kern="0" dirty="0">
                <a:latin typeface="" pitchFamily="34" charset="0"/>
              </a:rPr>
              <a:t>可以设置多个索引的副本，副本的作用一是提高系统的容错性，当某个节点某个分片损坏或丢失时可以从副本中恢复。</a:t>
            </a:r>
            <a:r>
              <a:rPr lang="zh-CN" altLang="en-US" dirty="0">
                <a:latin typeface="" pitchFamily="34" charset="0"/>
              </a:rPr>
              <a:t>二是提高</a:t>
            </a:r>
            <a:r>
              <a:rPr lang="en-US" altLang="zh-CN" dirty="0" err="1">
                <a:latin typeface="" pitchFamily="34" charset="0"/>
              </a:rPr>
              <a:t>Elasticsearch</a:t>
            </a:r>
            <a:r>
              <a:rPr lang="zh-CN" altLang="en-US" dirty="0">
                <a:latin typeface="" pitchFamily="34" charset="0"/>
              </a:rPr>
              <a:t>的查询效率，</a:t>
            </a:r>
            <a:r>
              <a:rPr lang="en-US" altLang="zh-CN" dirty="0" err="1">
                <a:latin typeface="" pitchFamily="34" charset="0"/>
              </a:rPr>
              <a:t>Elasticsearch</a:t>
            </a:r>
            <a:r>
              <a:rPr lang="zh-CN" altLang="en-US" dirty="0">
                <a:latin typeface="" pitchFamily="34" charset="0"/>
              </a:rPr>
              <a:t>会自动对搜索请求进行负载均衡。</a:t>
            </a:r>
            <a:endParaRPr lang="en-US" altLang="zh-CN" kern="0" dirty="0">
              <a:latin typeface=""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err="1" smtClean="0"/>
              <a:t>ElasticSearch</a:t>
            </a:r>
            <a:r>
              <a:rPr lang="zh-CN" altLang="en-US" dirty="0" smtClean="0"/>
              <a:t>核心概念 </a:t>
            </a:r>
            <a:r>
              <a:rPr lang="en-US" altLang="zh-CN" dirty="0" smtClean="0"/>
              <a:t>(3)</a:t>
            </a:r>
            <a:r>
              <a:rPr lang="zh-CN" altLang="en-US" dirty="0" smtClean="0"/>
              <a:t> </a:t>
            </a:r>
            <a:endParaRPr lang="zh-CN" altLang="en-US" dirty="0"/>
          </a:p>
        </p:txBody>
      </p:sp>
      <p:sp>
        <p:nvSpPr>
          <p:cNvPr id="6" name="圆角矩形 5"/>
          <p:cNvSpPr/>
          <p:nvPr/>
        </p:nvSpPr>
        <p:spPr bwMode="auto">
          <a:xfrm>
            <a:off x="1545929" y="1347798"/>
            <a:ext cx="1879061" cy="684076"/>
          </a:xfrm>
          <a:prstGeom prst="round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ctr" defTabSz="914400" fontAlgn="t">
              <a:spcBef>
                <a:spcPct val="0"/>
              </a:spcBef>
              <a:spcAft>
                <a:spcPct val="0"/>
              </a:spcAft>
            </a:pPr>
            <a:r>
              <a:rPr lang="en-US" altLang="zh-CN" sz="2400" dirty="0">
                <a:latin typeface="" pitchFamily="34" charset="0"/>
              </a:rPr>
              <a:t>recovery</a:t>
            </a:r>
            <a:endParaRPr kumimoji="0" lang="zh-CN" altLang="en-US" sz="2200" b="0" i="0" u="none" strike="noStrike" cap="none" normalizeH="0" dirty="0" smtClean="0">
              <a:ln>
                <a:noFill/>
              </a:ln>
              <a:solidFill>
                <a:schemeClr val="tx1"/>
              </a:solidFill>
              <a:effectLst/>
              <a:latin typeface="" pitchFamily="34" charset="0"/>
            </a:endParaRPr>
          </a:p>
        </p:txBody>
      </p:sp>
      <p:sp>
        <p:nvSpPr>
          <p:cNvPr id="7" name="圆角矩形 6"/>
          <p:cNvSpPr/>
          <p:nvPr/>
        </p:nvSpPr>
        <p:spPr bwMode="auto">
          <a:xfrm>
            <a:off x="1554107" y="2855800"/>
            <a:ext cx="1870883" cy="545249"/>
          </a:xfrm>
          <a:prstGeom prst="round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ctr" defTabSz="914400" fontAlgn="t">
              <a:spcBef>
                <a:spcPct val="0"/>
              </a:spcBef>
              <a:spcAft>
                <a:spcPct val="0"/>
              </a:spcAft>
            </a:pPr>
            <a:r>
              <a:rPr lang="en-US" altLang="zh-CN" sz="2200" kern="0" dirty="0" err="1" smtClean="0">
                <a:latin typeface="" pitchFamily="34" charset="0"/>
              </a:rPr>
              <a:t>GateWay</a:t>
            </a:r>
            <a:endParaRPr kumimoji="0" lang="zh-CN" altLang="en-US" sz="2200" b="0" i="0" u="none" strike="noStrike" cap="none" normalizeH="0" dirty="0" smtClean="0">
              <a:ln>
                <a:noFill/>
              </a:ln>
              <a:solidFill>
                <a:schemeClr val="tx1"/>
              </a:solidFill>
              <a:effectLst/>
              <a:latin typeface="" pitchFamily="34" charset="0"/>
            </a:endParaRPr>
          </a:p>
        </p:txBody>
      </p:sp>
      <p:sp>
        <p:nvSpPr>
          <p:cNvPr id="8" name="圆角矩形 7"/>
          <p:cNvSpPr/>
          <p:nvPr/>
        </p:nvSpPr>
        <p:spPr bwMode="auto">
          <a:xfrm>
            <a:off x="1568211" y="4369855"/>
            <a:ext cx="1856779" cy="514730"/>
          </a:xfrm>
          <a:prstGeom prst="round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ctr"/>
            <a:r>
              <a:rPr lang="en-US" altLang="zh-CN" sz="2200" dirty="0">
                <a:latin typeface="" pitchFamily="34" charset="0"/>
              </a:rPr>
              <a:t>transport</a:t>
            </a:r>
            <a:endParaRPr kumimoji="0" lang="zh-CN" altLang="en-US" sz="2200" b="0" i="0" u="none" strike="noStrike" cap="none" normalizeH="0" dirty="0" smtClean="0">
              <a:ln>
                <a:noFill/>
              </a:ln>
              <a:solidFill>
                <a:schemeClr val="tx1"/>
              </a:solidFill>
              <a:effectLst/>
              <a:latin typeface="" pitchFamily="34" charset="0"/>
            </a:endParaRPr>
          </a:p>
        </p:txBody>
      </p:sp>
      <p:sp>
        <p:nvSpPr>
          <p:cNvPr id="13" name="Rounded Rectangle 46"/>
          <p:cNvSpPr/>
          <p:nvPr/>
        </p:nvSpPr>
        <p:spPr bwMode="auto">
          <a:xfrm>
            <a:off x="3424990" y="1239374"/>
            <a:ext cx="7868444" cy="981099"/>
          </a:xfrm>
          <a:prstGeom prst="roundRect">
            <a:avLst>
              <a:gd name="adj" fmla="val 6085"/>
            </a:avLst>
          </a:prstGeom>
          <a:solidFill>
            <a:srgbClr val="C9F79B"/>
          </a:solidFill>
          <a:ln w="12700" cap="flat" cmpd="sng" algn="ctr">
            <a:solidFill>
              <a:srgbClr val="666699"/>
            </a:solidFill>
            <a:prstDash val="solid"/>
            <a:round/>
            <a:headEnd type="none" w="med" len="med"/>
            <a:tailEnd type="none" w="med" len="med"/>
          </a:ln>
          <a:effectLst/>
        </p:spPr>
        <p:txBody>
          <a:bodyPr vert="horz" wrap="square" lIns="0" tIns="0" rIns="0" bIns="0" numCol="1" rtlCol="0" anchor="ctr" anchorCtr="0" compatLnSpc="1"/>
          <a:lstStyle/>
          <a:p>
            <a:pPr marL="179705" lvl="0" indent="-179705" defTabSz="914400" fontAlgn="base">
              <a:lnSpc>
                <a:spcPct val="125000"/>
              </a:lnSpc>
              <a:spcBef>
                <a:spcPct val="0"/>
              </a:spcBef>
              <a:spcAft>
                <a:spcPts val="600"/>
              </a:spcAft>
              <a:buSzPct val="60000"/>
              <a:buFont typeface="Wingdings" panose="05000000000000000000" pitchFamily="2" charset="2"/>
              <a:buChar char="l"/>
              <a:defRPr/>
            </a:pPr>
            <a:r>
              <a:rPr lang="zh-CN" altLang="en-US" dirty="0">
                <a:latin typeface="" pitchFamily="34" charset="0"/>
              </a:rPr>
              <a:t>代表数据恢复或叫数据重新分布，</a:t>
            </a:r>
            <a:r>
              <a:rPr lang="en-US" altLang="zh-CN" dirty="0" err="1">
                <a:latin typeface="" pitchFamily="34" charset="0"/>
              </a:rPr>
              <a:t>Elasticsearch</a:t>
            </a:r>
            <a:r>
              <a:rPr lang="zh-CN" altLang="en-US" dirty="0">
                <a:latin typeface="" pitchFamily="34" charset="0"/>
              </a:rPr>
              <a:t>在有节点加入或退出时会根据机器的负载对索引分片进行重新分配，挂掉的节点重新启动时也会进行数据恢复。</a:t>
            </a:r>
            <a:endParaRPr lang="zh-CN" altLang="en-US" dirty="0">
              <a:latin typeface="" pitchFamily="34" charset="0"/>
              <a:ea typeface="微软雅黑" panose="020B0503020204020204" pitchFamily="34" charset="-122"/>
            </a:endParaRPr>
          </a:p>
        </p:txBody>
      </p:sp>
      <p:sp>
        <p:nvSpPr>
          <p:cNvPr id="14" name="Rounded Rectangle 46"/>
          <p:cNvSpPr/>
          <p:nvPr/>
        </p:nvSpPr>
        <p:spPr bwMode="auto">
          <a:xfrm>
            <a:off x="3424990" y="4198584"/>
            <a:ext cx="7868444" cy="927108"/>
          </a:xfrm>
          <a:prstGeom prst="roundRect">
            <a:avLst>
              <a:gd name="adj" fmla="val 6085"/>
            </a:avLst>
          </a:prstGeom>
          <a:solidFill>
            <a:srgbClr val="C9F79B"/>
          </a:solidFill>
          <a:ln w="12700" cap="flat" cmpd="sng" algn="ctr">
            <a:solidFill>
              <a:srgbClr val="666699"/>
            </a:solidFill>
            <a:prstDash val="solid"/>
            <a:round/>
            <a:headEnd type="none" w="med" len="med"/>
            <a:tailEnd type="none" w="med" len="med"/>
          </a:ln>
          <a:effectLst/>
        </p:spPr>
        <p:txBody>
          <a:bodyPr vert="horz" wrap="square" lIns="0" tIns="0" rIns="0" bIns="0" numCol="1" rtlCol="0" anchor="ctr" anchorCtr="0" compatLnSpc="1"/>
          <a:lstStyle/>
          <a:p>
            <a:pPr>
              <a:lnSpc>
                <a:spcPct val="100000"/>
              </a:lnSpc>
            </a:pPr>
            <a:r>
              <a:rPr lang="en-US" altLang="zh-CN" dirty="0" smtClean="0">
                <a:latin typeface="" pitchFamily="34" charset="0"/>
              </a:rPr>
              <a:t> </a:t>
            </a:r>
            <a:r>
              <a:rPr lang="zh-CN" altLang="en-US" dirty="0">
                <a:latin typeface="" pitchFamily="34" charset="0"/>
              </a:rPr>
              <a:t>代表</a:t>
            </a:r>
            <a:r>
              <a:rPr lang="en-US" altLang="zh-CN" dirty="0" err="1">
                <a:latin typeface="" pitchFamily="34" charset="0"/>
              </a:rPr>
              <a:t>Elasticsearch</a:t>
            </a:r>
            <a:r>
              <a:rPr lang="zh-CN" altLang="en-US" dirty="0">
                <a:latin typeface="" pitchFamily="34" charset="0"/>
              </a:rPr>
              <a:t>内部节点或集群与客户端的交互方式，默认内部是使用</a:t>
            </a:r>
            <a:r>
              <a:rPr lang="en-US" altLang="zh-CN" dirty="0" err="1">
                <a:latin typeface="" pitchFamily="34" charset="0"/>
              </a:rPr>
              <a:t>tcp</a:t>
            </a:r>
            <a:r>
              <a:rPr lang="zh-CN" altLang="en-US" dirty="0">
                <a:latin typeface="" pitchFamily="34" charset="0"/>
              </a:rPr>
              <a:t>协议进行交互，同时它支持</a:t>
            </a:r>
            <a:r>
              <a:rPr lang="en-US" altLang="zh-CN" dirty="0">
                <a:latin typeface="" pitchFamily="34" charset="0"/>
              </a:rPr>
              <a:t>http</a:t>
            </a:r>
            <a:r>
              <a:rPr lang="zh-CN" altLang="en-US" dirty="0">
                <a:latin typeface="" pitchFamily="34" charset="0"/>
              </a:rPr>
              <a:t>协议（</a:t>
            </a:r>
            <a:r>
              <a:rPr lang="en-US" altLang="zh-CN" dirty="0" err="1">
                <a:latin typeface="" pitchFamily="34" charset="0"/>
              </a:rPr>
              <a:t>json</a:t>
            </a:r>
            <a:r>
              <a:rPr lang="zh-CN" altLang="en-US" dirty="0">
                <a:latin typeface="" pitchFamily="34" charset="0"/>
              </a:rPr>
              <a:t>格式）、</a:t>
            </a:r>
            <a:r>
              <a:rPr lang="en-US" altLang="zh-CN" dirty="0">
                <a:latin typeface="" pitchFamily="34" charset="0"/>
              </a:rPr>
              <a:t>thrift</a:t>
            </a:r>
            <a:r>
              <a:rPr lang="zh-CN" altLang="en-US" dirty="0">
                <a:latin typeface="" pitchFamily="34" charset="0"/>
              </a:rPr>
              <a:t>、</a:t>
            </a:r>
            <a:r>
              <a:rPr lang="en-US" altLang="zh-CN" dirty="0">
                <a:latin typeface="" pitchFamily="34" charset="0"/>
              </a:rPr>
              <a:t>servlet</a:t>
            </a:r>
            <a:r>
              <a:rPr lang="zh-CN" altLang="en-US" dirty="0">
                <a:latin typeface="" pitchFamily="34" charset="0"/>
              </a:rPr>
              <a:t>、</a:t>
            </a:r>
            <a:r>
              <a:rPr lang="en-US" altLang="zh-CN" dirty="0" err="1">
                <a:latin typeface="" pitchFamily="34" charset="0"/>
              </a:rPr>
              <a:t>memcached</a:t>
            </a:r>
            <a:r>
              <a:rPr lang="zh-CN" altLang="en-US" dirty="0">
                <a:latin typeface="" pitchFamily="34" charset="0"/>
              </a:rPr>
              <a:t>、</a:t>
            </a:r>
            <a:r>
              <a:rPr lang="en-US" altLang="zh-CN" dirty="0" err="1">
                <a:latin typeface="" pitchFamily="34" charset="0"/>
              </a:rPr>
              <a:t>zeroMQ</a:t>
            </a:r>
            <a:r>
              <a:rPr lang="zh-CN" altLang="en-US" dirty="0">
                <a:latin typeface="" pitchFamily="34" charset="0"/>
              </a:rPr>
              <a:t>等的传输协议（通过插件方式集成）。</a:t>
            </a:r>
            <a:endParaRPr lang="zh-CN" altLang="en-US" dirty="0">
              <a:latin typeface="" pitchFamily="34" charset="0"/>
            </a:endParaRPr>
          </a:p>
        </p:txBody>
      </p:sp>
      <p:sp>
        <p:nvSpPr>
          <p:cNvPr id="15" name="Rounded Rectangle 46"/>
          <p:cNvSpPr/>
          <p:nvPr/>
        </p:nvSpPr>
        <p:spPr bwMode="auto">
          <a:xfrm>
            <a:off x="3424990" y="2497280"/>
            <a:ext cx="7868444" cy="1557361"/>
          </a:xfrm>
          <a:prstGeom prst="roundRect">
            <a:avLst>
              <a:gd name="adj" fmla="val 6085"/>
            </a:avLst>
          </a:prstGeom>
          <a:solidFill>
            <a:srgbClr val="C9F79B"/>
          </a:solidFill>
          <a:ln w="12700" cap="flat" cmpd="sng" algn="ctr">
            <a:solidFill>
              <a:srgbClr val="666699"/>
            </a:solidFill>
            <a:prstDash val="solid"/>
            <a:round/>
            <a:headEnd type="none" w="med" len="med"/>
            <a:tailEnd type="none" w="med" len="med"/>
          </a:ln>
          <a:effectLst/>
        </p:spPr>
        <p:txBody>
          <a:bodyPr vert="horz" wrap="square" lIns="0" tIns="0" rIns="0" bIns="0" numCol="1" rtlCol="0" anchor="ctr" anchorCtr="0" compatLnSpc="1"/>
          <a:lstStyle/>
          <a:p>
            <a:r>
              <a:rPr lang="zh-CN" altLang="en-US" kern="0" dirty="0" smtClean="0">
                <a:latin typeface="" pitchFamily="34" charset="0"/>
              </a:rPr>
              <a:t>代表</a:t>
            </a:r>
            <a:r>
              <a:rPr lang="en-US" altLang="zh-CN" kern="0" dirty="0" err="1">
                <a:latin typeface="" pitchFamily="34" charset="0"/>
              </a:rPr>
              <a:t>Elasticsearch</a:t>
            </a:r>
            <a:r>
              <a:rPr lang="zh-CN" altLang="en-US" kern="0" dirty="0">
                <a:latin typeface="" pitchFamily="34" charset="0"/>
              </a:rPr>
              <a:t>索引快照的存储方式，</a:t>
            </a:r>
            <a:r>
              <a:rPr lang="en-US" altLang="zh-CN" kern="0" dirty="0" err="1">
                <a:latin typeface="" pitchFamily="34" charset="0"/>
              </a:rPr>
              <a:t>Elasticsearch</a:t>
            </a:r>
            <a:r>
              <a:rPr lang="zh-CN" altLang="en-US" kern="0" dirty="0">
                <a:latin typeface="" pitchFamily="34" charset="0"/>
              </a:rPr>
              <a:t>默认是先把索引存放到内存中，当内存满了时再持久化到本地硬盘。</a:t>
            </a:r>
            <a:r>
              <a:rPr lang="en-US" altLang="zh-CN" kern="0" dirty="0">
                <a:latin typeface="" pitchFamily="34" charset="0"/>
              </a:rPr>
              <a:t>gateway</a:t>
            </a:r>
            <a:r>
              <a:rPr lang="zh-CN" altLang="en-US" kern="0" dirty="0">
                <a:latin typeface="" pitchFamily="34" charset="0"/>
              </a:rPr>
              <a:t>对索引快照进行存储，当这个</a:t>
            </a:r>
            <a:r>
              <a:rPr lang="en-US" altLang="zh-CN" kern="0" dirty="0" err="1">
                <a:latin typeface="" pitchFamily="34" charset="0"/>
              </a:rPr>
              <a:t>Elasticsearch</a:t>
            </a:r>
            <a:r>
              <a:rPr lang="zh-CN" altLang="en-US" kern="0" dirty="0">
                <a:latin typeface="" pitchFamily="34" charset="0"/>
              </a:rPr>
              <a:t>集群关闭再重新启动时就会从</a:t>
            </a:r>
            <a:r>
              <a:rPr lang="en-US" altLang="zh-CN" kern="0" dirty="0">
                <a:latin typeface="" pitchFamily="34" charset="0"/>
              </a:rPr>
              <a:t>gateway</a:t>
            </a:r>
            <a:r>
              <a:rPr lang="zh-CN" altLang="en-US" kern="0" dirty="0">
                <a:latin typeface="" pitchFamily="34" charset="0"/>
              </a:rPr>
              <a:t>中读取索引备份数据。</a:t>
            </a:r>
            <a:r>
              <a:rPr lang="en-US" altLang="zh-CN" kern="0" dirty="0" err="1">
                <a:latin typeface="" pitchFamily="34" charset="0"/>
              </a:rPr>
              <a:t>Elasticsearch</a:t>
            </a:r>
            <a:r>
              <a:rPr lang="zh-CN" altLang="en-US" kern="0" dirty="0">
                <a:latin typeface="" pitchFamily="34" charset="0"/>
              </a:rPr>
              <a:t>支持多种类型的</a:t>
            </a:r>
            <a:r>
              <a:rPr lang="en-US" altLang="zh-CN" kern="0" dirty="0">
                <a:latin typeface="" pitchFamily="34" charset="0"/>
              </a:rPr>
              <a:t>gateway</a:t>
            </a:r>
            <a:r>
              <a:rPr lang="zh-CN" altLang="en-US" kern="0" dirty="0">
                <a:latin typeface="" pitchFamily="34" charset="0"/>
              </a:rPr>
              <a:t>，有本地文件系统（默认），分布式文件系统，</a:t>
            </a:r>
            <a:r>
              <a:rPr lang="en-US" altLang="zh-CN" kern="0" dirty="0">
                <a:latin typeface="" pitchFamily="34" charset="0"/>
              </a:rPr>
              <a:t>Hadoop</a:t>
            </a:r>
            <a:r>
              <a:rPr lang="zh-CN" altLang="en-US" kern="0" dirty="0">
                <a:latin typeface="" pitchFamily="34" charset="0"/>
              </a:rPr>
              <a:t>的</a:t>
            </a:r>
            <a:r>
              <a:rPr lang="en-US" altLang="zh-CN" kern="0" dirty="0">
                <a:latin typeface="" pitchFamily="34" charset="0"/>
              </a:rPr>
              <a:t>HDFS</a:t>
            </a:r>
            <a:r>
              <a:rPr lang="zh-CN" altLang="en-US" kern="0" dirty="0">
                <a:latin typeface="" pitchFamily="34" charset="0"/>
              </a:rPr>
              <a:t>和</a:t>
            </a:r>
            <a:r>
              <a:rPr lang="en-US" altLang="zh-CN" kern="0" dirty="0">
                <a:latin typeface="" pitchFamily="34" charset="0"/>
              </a:rPr>
              <a:t>amazon</a:t>
            </a:r>
            <a:r>
              <a:rPr lang="zh-CN" altLang="en-US" kern="0" dirty="0">
                <a:latin typeface="" pitchFamily="34" charset="0"/>
              </a:rPr>
              <a:t>的</a:t>
            </a:r>
            <a:r>
              <a:rPr lang="en-US" altLang="zh-CN" kern="0" dirty="0">
                <a:latin typeface="" pitchFamily="34" charset="0"/>
              </a:rPr>
              <a:t>s3</a:t>
            </a:r>
            <a:r>
              <a:rPr lang="zh-CN" altLang="en-US" kern="0" dirty="0">
                <a:latin typeface="" pitchFamily="34" charset="0"/>
              </a:rPr>
              <a:t>云存储服务。</a:t>
            </a:r>
            <a:endParaRPr lang="zh-CN" altLang="en-US" kern="0" dirty="0">
              <a:latin typeface=""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altLang="zh-CN" dirty="0" err="1">
                <a:solidFill>
                  <a:schemeClr val="bg1">
                    <a:lumMod val="50000"/>
                  </a:schemeClr>
                </a:solidFill>
              </a:rPr>
              <a:t>ElasticSearch</a:t>
            </a:r>
            <a:r>
              <a:rPr lang="zh-CN" altLang="en-US" dirty="0">
                <a:solidFill>
                  <a:schemeClr val="bg1">
                    <a:lumMod val="50000"/>
                  </a:schemeClr>
                </a:solidFill>
              </a:rPr>
              <a:t>简介</a:t>
            </a:r>
            <a:endParaRPr lang="zh-CN" altLang="en-US" dirty="0">
              <a:solidFill>
                <a:schemeClr val="bg1">
                  <a:lumMod val="50000"/>
                </a:schemeClr>
              </a:solidFill>
            </a:endParaRPr>
          </a:p>
          <a:p>
            <a:r>
              <a:rPr lang="en-US" altLang="zh-CN" dirty="0" err="1">
                <a:solidFill>
                  <a:schemeClr val="bg1">
                    <a:lumMod val="50000"/>
                  </a:schemeClr>
                </a:solidFill>
              </a:rPr>
              <a:t>ElasticSearch</a:t>
            </a:r>
            <a:r>
              <a:rPr lang="zh-CN" altLang="en-US" dirty="0">
                <a:solidFill>
                  <a:schemeClr val="bg1">
                    <a:lumMod val="50000"/>
                  </a:schemeClr>
                </a:solidFill>
              </a:rPr>
              <a:t>系统架构</a:t>
            </a:r>
            <a:endParaRPr lang="zh-CN" altLang="en-US" dirty="0">
              <a:solidFill>
                <a:schemeClr val="bg1">
                  <a:lumMod val="50000"/>
                </a:schemeClr>
              </a:solidFill>
            </a:endParaRPr>
          </a:p>
          <a:p>
            <a:r>
              <a:rPr lang="en-US" altLang="zh-CN" b="1" dirty="0" err="1"/>
              <a:t>ElasticSearch</a:t>
            </a:r>
            <a:r>
              <a:rPr lang="zh-CN" altLang="en-US" b="1" dirty="0"/>
              <a:t>关键特性</a:t>
            </a:r>
            <a:endParaRPr lang="zh-CN" altLang="en-US" b="1" dirty="0"/>
          </a:p>
          <a:p>
            <a:pPr marL="0" indent="0">
              <a:buNone/>
            </a:pP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ElasticSearch</a:t>
            </a:r>
            <a:r>
              <a:rPr lang="zh-CN" altLang="en-US" smtClean="0"/>
              <a:t>缓存机制</a:t>
            </a:r>
            <a:endParaRPr lang="zh-CN" altLang="en-US" dirty="0"/>
          </a:p>
        </p:txBody>
      </p:sp>
      <p:sp>
        <p:nvSpPr>
          <p:cNvPr id="3" name="文本占位符 2"/>
          <p:cNvSpPr>
            <a:spLocks noGrp="1"/>
          </p:cNvSpPr>
          <p:nvPr>
            <p:ph type="body" sz="quarter" idx="10"/>
          </p:nvPr>
        </p:nvSpPr>
        <p:spPr/>
        <p:txBody>
          <a:bodyPr/>
          <a:lstStyle/>
          <a:p>
            <a:r>
              <a:rPr lang="en-US" altLang="zh-CN" dirty="0" err="1" smtClean="0"/>
              <a:t>ElasticSearch</a:t>
            </a:r>
            <a:r>
              <a:rPr lang="zh-CN" altLang="en-US" dirty="0" smtClean="0"/>
              <a:t>缓存主要分三种：</a:t>
            </a:r>
            <a:r>
              <a:rPr lang="en-US" altLang="zh-CN" dirty="0" smtClean="0"/>
              <a:t>Query Cache</a:t>
            </a:r>
            <a:r>
              <a:rPr lang="zh-CN" altLang="en-US" dirty="0" smtClean="0"/>
              <a:t>、</a:t>
            </a:r>
            <a:r>
              <a:rPr lang="en-US" altLang="zh-CN" dirty="0" err="1" smtClean="0"/>
              <a:t>Fielddata</a:t>
            </a:r>
            <a:r>
              <a:rPr lang="en-US" altLang="zh-CN" dirty="0" smtClean="0"/>
              <a:t> Cache</a:t>
            </a:r>
            <a:r>
              <a:rPr lang="zh-CN" altLang="en-US" dirty="0" smtClean="0"/>
              <a:t>、</a:t>
            </a:r>
            <a:r>
              <a:rPr lang="en-US" altLang="zh-CN" dirty="0" smtClean="0"/>
              <a:t>Request Cache</a:t>
            </a:r>
            <a:r>
              <a:rPr lang="zh-CN" altLang="en-US" dirty="0" smtClean="0"/>
              <a:t>。</a:t>
            </a:r>
            <a:endParaRPr lang="en-US" altLang="zh-CN" dirty="0" smtClean="0"/>
          </a:p>
          <a:p>
            <a:pPr lvl="1"/>
            <a:r>
              <a:rPr lang="en-US" altLang="zh-CN" dirty="0" smtClean="0"/>
              <a:t>Query Cache</a:t>
            </a:r>
            <a:r>
              <a:rPr lang="zh-CN" altLang="en-US" dirty="0" smtClean="0"/>
              <a:t>：属于</a:t>
            </a:r>
            <a:r>
              <a:rPr lang="en-US" altLang="zh-CN" dirty="0" smtClean="0"/>
              <a:t>Node</a:t>
            </a:r>
            <a:r>
              <a:rPr lang="zh-CN" altLang="en-US" dirty="0" smtClean="0"/>
              <a:t>级别的缓存，</a:t>
            </a:r>
            <a:r>
              <a:rPr lang="zh-CN" altLang="en-US" kern="1200" dirty="0" smtClean="0">
                <a:latin typeface="微软雅黑" panose="020B0503020204020204" pitchFamily="34" charset="-122"/>
                <a:ea typeface="微软雅黑" panose="020B0503020204020204" pitchFamily="34" charset="-122"/>
              </a:rPr>
              <a:t>是对一个查询中包含的过滤器执行结果进行缓存。</a:t>
            </a:r>
            <a:endParaRPr lang="en-US" altLang="zh-CN" dirty="0" smtClean="0"/>
          </a:p>
          <a:p>
            <a:pPr lvl="1"/>
            <a:r>
              <a:rPr lang="en-US" altLang="zh-CN" dirty="0" err="1" smtClean="0"/>
              <a:t>Fielddata</a:t>
            </a:r>
            <a:r>
              <a:rPr lang="en-US" altLang="zh-CN" dirty="0" smtClean="0"/>
              <a:t> Cache</a:t>
            </a:r>
            <a:r>
              <a:rPr lang="zh-CN" altLang="en-US" dirty="0" smtClean="0"/>
              <a:t>：</a:t>
            </a:r>
            <a:r>
              <a:rPr lang="en-US" altLang="zh-CN" dirty="0" err="1" smtClean="0"/>
              <a:t>Fielddata</a:t>
            </a:r>
            <a:r>
              <a:rPr lang="zh-CN" altLang="en-US" dirty="0" smtClean="0"/>
              <a:t>是专门针对分词的字段在查询期间的数据结构的缓存。</a:t>
            </a:r>
            <a:endParaRPr lang="en-US" altLang="zh-CN" dirty="0" smtClean="0"/>
          </a:p>
          <a:p>
            <a:pPr lvl="1"/>
            <a:r>
              <a:rPr lang="en-US" altLang="zh-CN" dirty="0" smtClean="0"/>
              <a:t>Request Cache</a:t>
            </a:r>
            <a:r>
              <a:rPr lang="zh-CN" altLang="en-US" dirty="0" smtClean="0"/>
              <a:t>：</a:t>
            </a:r>
            <a:r>
              <a:rPr lang="en-US" altLang="zh-CN" dirty="0" smtClean="0"/>
              <a:t>Shard</a:t>
            </a:r>
            <a:r>
              <a:rPr lang="zh-CN" altLang="en-US" dirty="0" smtClean="0"/>
              <a:t>级别的缓存，是为了缓存“分片级”的本地结果集。</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mtClean="0"/>
              <a:t>ElasticSearch</a:t>
            </a:r>
            <a:r>
              <a:rPr lang="zh-CN" altLang="en-US" smtClean="0"/>
              <a:t>倒排索引</a:t>
            </a:r>
            <a:endParaRPr lang="zh-CN" altLang="en-US" dirty="0"/>
          </a:p>
        </p:txBody>
      </p:sp>
      <p:sp>
        <p:nvSpPr>
          <p:cNvPr id="4" name="文本占位符 3"/>
          <p:cNvSpPr>
            <a:spLocks noGrp="1"/>
          </p:cNvSpPr>
          <p:nvPr>
            <p:ph type="body" sz="quarter" idx="10"/>
          </p:nvPr>
        </p:nvSpPr>
        <p:spPr>
          <a:xfrm>
            <a:off x="444603" y="1247556"/>
            <a:ext cx="4258102" cy="4680000"/>
          </a:xfrm>
        </p:spPr>
        <p:txBody>
          <a:bodyPr/>
          <a:lstStyle/>
          <a:p>
            <a:r>
              <a:rPr lang="zh-CN" altLang="en-US" dirty="0" smtClean="0"/>
              <a:t>正排索引：是通过</a:t>
            </a:r>
            <a:r>
              <a:rPr lang="en-US" altLang="zh-CN" dirty="0" smtClean="0"/>
              <a:t>Key</a:t>
            </a:r>
            <a:r>
              <a:rPr lang="zh-CN" altLang="en-US" dirty="0" smtClean="0"/>
              <a:t>寻找</a:t>
            </a:r>
            <a:r>
              <a:rPr lang="en-US" altLang="zh-CN" dirty="0" smtClean="0"/>
              <a:t>Value</a:t>
            </a:r>
            <a:r>
              <a:rPr lang="zh-CN" altLang="en-US" dirty="0" smtClean="0"/>
              <a:t>，即从关键点出发，然后再通过关键点找到信息中满足搜索条件的特定信息。</a:t>
            </a:r>
            <a:endParaRPr lang="en-US" altLang="zh-CN" dirty="0" smtClean="0"/>
          </a:p>
          <a:p>
            <a:r>
              <a:rPr lang="zh-CN" altLang="en-US" dirty="0" smtClean="0"/>
              <a:t>倒排索引：</a:t>
            </a:r>
            <a:r>
              <a:rPr lang="en-US" altLang="zh-CN" dirty="0" err="1" smtClean="0"/>
              <a:t>ElasticSearch</a:t>
            </a:r>
            <a:r>
              <a:rPr lang="zh-CN" altLang="en-US" dirty="0" smtClean="0"/>
              <a:t>所采用得排序方式，是通过</a:t>
            </a:r>
            <a:r>
              <a:rPr lang="en-US" altLang="zh-CN" dirty="0" smtClean="0"/>
              <a:t>Value</a:t>
            </a:r>
            <a:r>
              <a:rPr lang="zh-CN" altLang="en-US" dirty="0" smtClean="0"/>
              <a:t>找</a:t>
            </a:r>
            <a:r>
              <a:rPr lang="en-US" altLang="zh-CN" dirty="0" smtClean="0"/>
              <a:t>Key</a:t>
            </a:r>
            <a:r>
              <a:rPr lang="zh-CN" altLang="en-US" dirty="0" smtClean="0"/>
              <a:t>。而在全文搜索中</a:t>
            </a:r>
            <a:r>
              <a:rPr lang="en-US" altLang="zh-CN" dirty="0" smtClean="0"/>
              <a:t>Value</a:t>
            </a:r>
            <a:r>
              <a:rPr lang="zh-CN" altLang="en-US" dirty="0" smtClean="0"/>
              <a:t>就是要搜索的关键词，通过</a:t>
            </a:r>
            <a:r>
              <a:rPr lang="en-US" altLang="zh-CN" dirty="0" smtClean="0"/>
              <a:t>Value</a:t>
            </a:r>
            <a:r>
              <a:rPr lang="zh-CN" altLang="en-US" dirty="0" smtClean="0"/>
              <a:t>找到对应的文档。</a:t>
            </a:r>
            <a:endParaRPr lang="zh-CN" altLang="en-US" dirty="0" smtClean="0"/>
          </a:p>
          <a:p>
            <a:endParaRPr lang="zh-CN" altLang="en-US" dirty="0" smtClean="0"/>
          </a:p>
          <a:p>
            <a:endParaRPr lang="zh-CN" altLang="en-US" dirty="0"/>
          </a:p>
        </p:txBody>
      </p:sp>
      <p:grpSp>
        <p:nvGrpSpPr>
          <p:cNvPr id="6" name="组合 5"/>
          <p:cNvGrpSpPr/>
          <p:nvPr/>
        </p:nvGrpSpPr>
        <p:grpSpPr>
          <a:xfrm>
            <a:off x="4868736" y="1728406"/>
            <a:ext cx="6883467" cy="3983625"/>
            <a:chOff x="2746565" y="2600908"/>
            <a:chExt cx="6883467" cy="3475567"/>
          </a:xfrm>
        </p:grpSpPr>
        <p:sp>
          <p:nvSpPr>
            <p:cNvPr id="7" name="右箭头标注 6"/>
            <p:cNvSpPr/>
            <p:nvPr/>
          </p:nvSpPr>
          <p:spPr bwMode="auto">
            <a:xfrm>
              <a:off x="2746565" y="2600908"/>
              <a:ext cx="1765259" cy="468746"/>
            </a:xfrm>
            <a:prstGeom prst="rightArrowCallou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t" latinLnBrk="0" hangingPunct="1">
                <a:lnSpc>
                  <a:spcPct val="100000"/>
                </a:lnSpc>
                <a:spcBef>
                  <a:spcPct val="0"/>
                </a:spcBef>
                <a:spcAft>
                  <a:spcPct val="0"/>
                </a:spcAft>
                <a:buClrTx/>
                <a:buSzTx/>
                <a:buFontTx/>
                <a:buNone/>
              </a:pPr>
              <a:r>
                <a:rPr lang="zh-CN" altLang="en-US" sz="1600" dirty="0">
                  <a:latin typeface="+mn-ea"/>
                  <a:ea typeface="+mn-ea"/>
                </a:rPr>
                <a:t>杰瑞</a:t>
              </a:r>
              <a:endParaRPr kumimoji="0" lang="zh-CN" altLang="en-US" sz="1600" b="0" i="0" u="none" strike="noStrike" cap="none" normalizeH="0" baseline="0" dirty="0" smtClean="0">
                <a:ln>
                  <a:noFill/>
                </a:ln>
                <a:solidFill>
                  <a:schemeClr val="tx1"/>
                </a:solidFill>
                <a:effectLst/>
                <a:latin typeface="+mn-ea"/>
                <a:ea typeface="+mn-ea"/>
              </a:endParaRPr>
            </a:p>
          </p:txBody>
        </p:sp>
        <p:sp>
          <p:nvSpPr>
            <p:cNvPr id="8" name="右箭头标注 7"/>
            <p:cNvSpPr/>
            <p:nvPr/>
          </p:nvSpPr>
          <p:spPr bwMode="auto">
            <a:xfrm>
              <a:off x="2747628" y="3347923"/>
              <a:ext cx="1765259" cy="468746"/>
            </a:xfrm>
            <a:prstGeom prst="rightArrowCallou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t" latinLnBrk="0" hangingPunct="1">
                <a:lnSpc>
                  <a:spcPct val="100000"/>
                </a:lnSpc>
                <a:spcBef>
                  <a:spcPct val="0"/>
                </a:spcBef>
                <a:spcAft>
                  <a:spcPct val="0"/>
                </a:spcAft>
                <a:buClrTx/>
                <a:buSzTx/>
                <a:buFontTx/>
                <a:buNone/>
              </a:pPr>
              <a:r>
                <a:rPr lang="zh-CN" altLang="en-US" sz="1600" dirty="0">
                  <a:latin typeface="+mn-ea"/>
                  <a:ea typeface="+mn-ea"/>
                </a:rPr>
                <a:t>喜欢</a:t>
              </a:r>
              <a:endParaRPr kumimoji="0" lang="zh-CN" altLang="en-US" sz="1600" b="0" i="0" u="none" strike="noStrike" cap="none" normalizeH="0" baseline="0" dirty="0" smtClean="0">
                <a:ln>
                  <a:noFill/>
                </a:ln>
                <a:solidFill>
                  <a:schemeClr val="tx1"/>
                </a:solidFill>
                <a:effectLst/>
                <a:latin typeface="+mn-ea"/>
                <a:ea typeface="+mn-ea"/>
              </a:endParaRPr>
            </a:p>
          </p:txBody>
        </p:sp>
        <p:sp>
          <p:nvSpPr>
            <p:cNvPr id="9" name="右箭头标注 8"/>
            <p:cNvSpPr/>
            <p:nvPr/>
          </p:nvSpPr>
          <p:spPr bwMode="auto">
            <a:xfrm>
              <a:off x="2746565" y="4090333"/>
              <a:ext cx="1765259" cy="468746"/>
            </a:xfrm>
            <a:prstGeom prst="rightArrowCallou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t" latinLnBrk="0" hangingPunct="1">
                <a:lnSpc>
                  <a:spcPct val="100000"/>
                </a:lnSpc>
                <a:spcBef>
                  <a:spcPct val="0"/>
                </a:spcBef>
                <a:spcAft>
                  <a:spcPct val="0"/>
                </a:spcAft>
                <a:buClrTx/>
                <a:buSzTx/>
                <a:buFontTx/>
                <a:buNone/>
              </a:pPr>
              <a:r>
                <a:rPr lang="zh-CN" altLang="en-US" sz="1600" dirty="0" smtClean="0">
                  <a:latin typeface="+mn-ea"/>
                  <a:ea typeface="+mn-ea"/>
                </a:rPr>
                <a:t>看</a:t>
              </a:r>
              <a:endParaRPr kumimoji="0" lang="zh-CN" altLang="en-US" sz="1600" b="0" i="0" u="none" strike="noStrike" cap="none" normalizeH="0" baseline="0" dirty="0" smtClean="0">
                <a:ln>
                  <a:noFill/>
                </a:ln>
                <a:solidFill>
                  <a:schemeClr val="tx1"/>
                </a:solidFill>
                <a:effectLst/>
                <a:latin typeface="+mn-ea"/>
                <a:ea typeface="+mn-ea"/>
              </a:endParaRPr>
            </a:p>
          </p:txBody>
        </p:sp>
        <p:sp>
          <p:nvSpPr>
            <p:cNvPr id="10" name="右箭头标注 9"/>
            <p:cNvSpPr/>
            <p:nvPr/>
          </p:nvSpPr>
          <p:spPr bwMode="auto">
            <a:xfrm>
              <a:off x="2747628" y="4837348"/>
              <a:ext cx="1765259" cy="468746"/>
            </a:xfrm>
            <a:prstGeom prst="rightArrowCallou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t"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ea"/>
                  <a:ea typeface="+mn-ea"/>
                </a:rPr>
                <a:t>哪吒闹海</a:t>
              </a:r>
              <a:endParaRPr kumimoji="0" lang="zh-CN" altLang="en-US" sz="1600" b="0" i="0" u="none" strike="noStrike" cap="none" normalizeH="0" baseline="0" dirty="0" smtClean="0">
                <a:ln>
                  <a:noFill/>
                </a:ln>
                <a:solidFill>
                  <a:schemeClr val="tx1"/>
                </a:solidFill>
                <a:effectLst/>
                <a:latin typeface="+mn-ea"/>
                <a:ea typeface="+mn-ea"/>
              </a:endParaRPr>
            </a:p>
          </p:txBody>
        </p:sp>
        <p:sp>
          <p:nvSpPr>
            <p:cNvPr id="11" name="右箭头标注 10"/>
            <p:cNvSpPr/>
            <p:nvPr/>
          </p:nvSpPr>
          <p:spPr bwMode="auto">
            <a:xfrm>
              <a:off x="2746565" y="5520643"/>
              <a:ext cx="1765259" cy="468746"/>
            </a:xfrm>
            <a:prstGeom prst="rightArrowCallou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t"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mn-ea"/>
                  <a:ea typeface="+mn-ea"/>
                </a:rPr>
                <a:t>……</a:t>
              </a:r>
              <a:endParaRPr kumimoji="0" lang="zh-CN" altLang="en-US" sz="1600" b="0" i="0" u="none" strike="noStrike" cap="none" normalizeH="0" baseline="0" dirty="0" smtClean="0">
                <a:ln>
                  <a:noFill/>
                </a:ln>
                <a:solidFill>
                  <a:schemeClr val="tx1"/>
                </a:solidFill>
                <a:effectLst/>
                <a:latin typeface="+mn-ea"/>
                <a:ea typeface="+mn-ea"/>
              </a:endParaRPr>
            </a:p>
          </p:txBody>
        </p:sp>
        <p:grpSp>
          <p:nvGrpSpPr>
            <p:cNvPr id="12" name="组合 11"/>
            <p:cNvGrpSpPr/>
            <p:nvPr/>
          </p:nvGrpSpPr>
          <p:grpSpPr>
            <a:xfrm>
              <a:off x="4511824" y="2600908"/>
              <a:ext cx="1692188" cy="468746"/>
              <a:chOff x="4511824" y="2600908"/>
              <a:chExt cx="1692188" cy="468746"/>
            </a:xfrm>
          </p:grpSpPr>
          <p:sp>
            <p:nvSpPr>
              <p:cNvPr id="51" name="流程图: 文档 50"/>
              <p:cNvSpPr/>
              <p:nvPr/>
            </p:nvSpPr>
            <p:spPr bwMode="auto">
              <a:xfrm>
                <a:off x="4511824" y="2600908"/>
                <a:ext cx="1080120" cy="468746"/>
              </a:xfrm>
              <a:prstGeom prst="flowChartDocumen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mn-ea"/>
                    <a:ea typeface="+mn-ea"/>
                  </a:rPr>
                  <a:t>Doc1</a:t>
                </a:r>
                <a:endParaRPr kumimoji="0" lang="zh-CN" altLang="en-US" sz="1600" b="0" i="0" u="none" strike="noStrike" cap="none" normalizeH="0" baseline="0" dirty="0" smtClean="0">
                  <a:ln>
                    <a:noFill/>
                  </a:ln>
                  <a:solidFill>
                    <a:schemeClr val="tx1"/>
                  </a:solidFill>
                  <a:effectLst/>
                  <a:latin typeface="+mn-ea"/>
                  <a:ea typeface="+mn-ea"/>
                </a:endParaRPr>
              </a:p>
            </p:txBody>
          </p:sp>
          <p:sp>
            <p:nvSpPr>
              <p:cNvPr id="52" name="右箭头 51"/>
              <p:cNvSpPr/>
              <p:nvPr/>
            </p:nvSpPr>
            <p:spPr bwMode="auto">
              <a:xfrm>
                <a:off x="5591944" y="2672916"/>
                <a:ext cx="612068" cy="252028"/>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endParaRPr kumimoji="0" lang="zh-CN" altLang="en-US" sz="1000" b="0" i="0" u="none" strike="noStrike" cap="none" normalizeH="0" baseline="0" smtClean="0">
                  <a:ln>
                    <a:noFill/>
                  </a:ln>
                  <a:solidFill>
                    <a:schemeClr val="tx1"/>
                  </a:solidFill>
                  <a:effectLst/>
                  <a:latin typeface="+mn-ea"/>
                  <a:ea typeface="+mn-ea"/>
                </a:endParaRPr>
              </a:p>
            </p:txBody>
          </p:sp>
        </p:grpSp>
        <p:grpSp>
          <p:nvGrpSpPr>
            <p:cNvPr id="13" name="组合 12"/>
            <p:cNvGrpSpPr/>
            <p:nvPr/>
          </p:nvGrpSpPr>
          <p:grpSpPr>
            <a:xfrm>
              <a:off x="4511824" y="3352770"/>
              <a:ext cx="1692188" cy="468746"/>
              <a:chOff x="4511824" y="2600908"/>
              <a:chExt cx="1692188" cy="468746"/>
            </a:xfrm>
          </p:grpSpPr>
          <p:sp>
            <p:nvSpPr>
              <p:cNvPr id="49" name="流程图: 文档 48"/>
              <p:cNvSpPr/>
              <p:nvPr/>
            </p:nvSpPr>
            <p:spPr bwMode="auto">
              <a:xfrm>
                <a:off x="4511824" y="2600908"/>
                <a:ext cx="1080120" cy="468746"/>
              </a:xfrm>
              <a:prstGeom prst="flowChartDocumen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mn-ea"/>
                    <a:ea typeface="+mn-ea"/>
                  </a:rPr>
                  <a:t>Doc1</a:t>
                </a:r>
                <a:endParaRPr kumimoji="0" lang="zh-CN" altLang="en-US" sz="1600" b="0" i="0" u="none" strike="noStrike" cap="none" normalizeH="0" baseline="0" dirty="0" smtClean="0">
                  <a:ln>
                    <a:noFill/>
                  </a:ln>
                  <a:solidFill>
                    <a:schemeClr val="tx1"/>
                  </a:solidFill>
                  <a:effectLst/>
                  <a:latin typeface="+mn-ea"/>
                  <a:ea typeface="+mn-ea"/>
                </a:endParaRPr>
              </a:p>
            </p:txBody>
          </p:sp>
          <p:sp>
            <p:nvSpPr>
              <p:cNvPr id="50" name="右箭头 49"/>
              <p:cNvSpPr/>
              <p:nvPr/>
            </p:nvSpPr>
            <p:spPr bwMode="auto">
              <a:xfrm>
                <a:off x="5591944" y="2672916"/>
                <a:ext cx="612068" cy="252028"/>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endParaRPr kumimoji="0" lang="zh-CN" altLang="en-US" sz="1000" b="0" i="0" u="none" strike="noStrike" cap="none" normalizeH="0" baseline="0" smtClean="0">
                  <a:ln>
                    <a:noFill/>
                  </a:ln>
                  <a:solidFill>
                    <a:schemeClr val="tx1"/>
                  </a:solidFill>
                  <a:effectLst/>
                  <a:latin typeface="+mn-ea"/>
                  <a:ea typeface="+mn-ea"/>
                </a:endParaRPr>
              </a:p>
            </p:txBody>
          </p:sp>
        </p:grpSp>
        <p:grpSp>
          <p:nvGrpSpPr>
            <p:cNvPr id="14" name="组合 13"/>
            <p:cNvGrpSpPr/>
            <p:nvPr/>
          </p:nvGrpSpPr>
          <p:grpSpPr>
            <a:xfrm>
              <a:off x="4511824" y="4085728"/>
              <a:ext cx="1692188" cy="468746"/>
              <a:chOff x="4511824" y="2600908"/>
              <a:chExt cx="1692188" cy="468746"/>
            </a:xfrm>
          </p:grpSpPr>
          <p:sp>
            <p:nvSpPr>
              <p:cNvPr id="47" name="流程图: 文档 46"/>
              <p:cNvSpPr/>
              <p:nvPr/>
            </p:nvSpPr>
            <p:spPr bwMode="auto">
              <a:xfrm>
                <a:off x="4511824" y="2600908"/>
                <a:ext cx="1080120" cy="468746"/>
              </a:xfrm>
              <a:prstGeom prst="flowChartDocumen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mn-ea"/>
                    <a:ea typeface="+mn-ea"/>
                  </a:rPr>
                  <a:t>Doc1</a:t>
                </a:r>
                <a:endParaRPr kumimoji="0" lang="zh-CN" altLang="en-US" sz="1600" b="0" i="0" u="none" strike="noStrike" cap="none" normalizeH="0" baseline="0" dirty="0" smtClean="0">
                  <a:ln>
                    <a:noFill/>
                  </a:ln>
                  <a:solidFill>
                    <a:schemeClr val="tx1"/>
                  </a:solidFill>
                  <a:effectLst/>
                  <a:latin typeface="+mn-ea"/>
                  <a:ea typeface="+mn-ea"/>
                </a:endParaRPr>
              </a:p>
            </p:txBody>
          </p:sp>
          <p:sp>
            <p:nvSpPr>
              <p:cNvPr id="48" name="右箭头 47"/>
              <p:cNvSpPr/>
              <p:nvPr/>
            </p:nvSpPr>
            <p:spPr bwMode="auto">
              <a:xfrm>
                <a:off x="5591944" y="2672916"/>
                <a:ext cx="612068" cy="252028"/>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endParaRPr kumimoji="0" lang="zh-CN" altLang="en-US" sz="1000" b="0" i="0" u="none" strike="noStrike" cap="none" normalizeH="0" baseline="0" smtClean="0">
                  <a:ln>
                    <a:noFill/>
                  </a:ln>
                  <a:solidFill>
                    <a:schemeClr val="tx1"/>
                  </a:solidFill>
                  <a:effectLst/>
                  <a:latin typeface="+mn-ea"/>
                  <a:ea typeface="+mn-ea"/>
                </a:endParaRPr>
              </a:p>
            </p:txBody>
          </p:sp>
        </p:grpSp>
        <p:grpSp>
          <p:nvGrpSpPr>
            <p:cNvPr id="15" name="组合 14"/>
            <p:cNvGrpSpPr/>
            <p:nvPr/>
          </p:nvGrpSpPr>
          <p:grpSpPr>
            <a:xfrm>
              <a:off x="4511824" y="4832819"/>
              <a:ext cx="1692188" cy="468746"/>
              <a:chOff x="4511824" y="2600908"/>
              <a:chExt cx="1692188" cy="468746"/>
            </a:xfrm>
          </p:grpSpPr>
          <p:sp>
            <p:nvSpPr>
              <p:cNvPr id="45" name="流程图: 文档 44"/>
              <p:cNvSpPr/>
              <p:nvPr/>
            </p:nvSpPr>
            <p:spPr bwMode="auto">
              <a:xfrm>
                <a:off x="4511824" y="2600908"/>
                <a:ext cx="1080120" cy="468746"/>
              </a:xfrm>
              <a:prstGeom prst="flowChartDocumen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mn-ea"/>
                    <a:ea typeface="+mn-ea"/>
                  </a:rPr>
                  <a:t>Doc1</a:t>
                </a:r>
                <a:endParaRPr kumimoji="0" lang="zh-CN" altLang="en-US" sz="1600" b="0" i="0" u="none" strike="noStrike" cap="none" normalizeH="0" baseline="0" dirty="0" smtClean="0">
                  <a:ln>
                    <a:noFill/>
                  </a:ln>
                  <a:solidFill>
                    <a:schemeClr val="tx1"/>
                  </a:solidFill>
                  <a:effectLst/>
                  <a:latin typeface="+mn-ea"/>
                  <a:ea typeface="+mn-ea"/>
                </a:endParaRPr>
              </a:p>
            </p:txBody>
          </p:sp>
          <p:sp>
            <p:nvSpPr>
              <p:cNvPr id="46" name="右箭头 45"/>
              <p:cNvSpPr/>
              <p:nvPr/>
            </p:nvSpPr>
            <p:spPr bwMode="auto">
              <a:xfrm>
                <a:off x="5591944" y="2672916"/>
                <a:ext cx="612068" cy="252028"/>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endParaRPr kumimoji="0" lang="zh-CN" altLang="en-US" sz="1000" b="0" i="0" u="none" strike="noStrike" cap="none" normalizeH="0" baseline="0" smtClean="0">
                  <a:ln>
                    <a:noFill/>
                  </a:ln>
                  <a:solidFill>
                    <a:schemeClr val="tx1"/>
                  </a:solidFill>
                  <a:effectLst/>
                  <a:latin typeface="+mn-ea"/>
                  <a:ea typeface="+mn-ea"/>
                </a:endParaRPr>
              </a:p>
            </p:txBody>
          </p:sp>
        </p:grpSp>
        <p:grpSp>
          <p:nvGrpSpPr>
            <p:cNvPr id="16" name="组合 15"/>
            <p:cNvGrpSpPr/>
            <p:nvPr/>
          </p:nvGrpSpPr>
          <p:grpSpPr>
            <a:xfrm>
              <a:off x="4500121" y="5540018"/>
              <a:ext cx="1692188" cy="468746"/>
              <a:chOff x="4511824" y="2600908"/>
              <a:chExt cx="1692188" cy="468746"/>
            </a:xfrm>
          </p:grpSpPr>
          <p:sp>
            <p:nvSpPr>
              <p:cNvPr id="43" name="流程图: 文档 42"/>
              <p:cNvSpPr/>
              <p:nvPr/>
            </p:nvSpPr>
            <p:spPr bwMode="auto">
              <a:xfrm>
                <a:off x="4511824" y="2600908"/>
                <a:ext cx="1080120" cy="468746"/>
              </a:xfrm>
              <a:prstGeom prst="flowChartDocumen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ctr"/>
                <a:r>
                  <a:rPr lang="en-US" altLang="zh-CN" sz="1600" dirty="0">
                    <a:latin typeface="+mn-ea"/>
                    <a:ea typeface="+mn-ea"/>
                  </a:rPr>
                  <a:t>……</a:t>
                </a:r>
                <a:endParaRPr lang="zh-CN" altLang="en-US" sz="1600" dirty="0">
                  <a:latin typeface="+mn-ea"/>
                  <a:ea typeface="+mn-ea"/>
                </a:endParaRPr>
              </a:p>
            </p:txBody>
          </p:sp>
          <p:sp>
            <p:nvSpPr>
              <p:cNvPr id="44" name="右箭头 43"/>
              <p:cNvSpPr/>
              <p:nvPr/>
            </p:nvSpPr>
            <p:spPr bwMode="auto">
              <a:xfrm>
                <a:off x="5591944" y="2672916"/>
                <a:ext cx="612068" cy="252028"/>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endParaRPr kumimoji="0" lang="zh-CN" altLang="en-US" sz="1000" b="0" i="0" u="none" strike="noStrike" cap="none" normalizeH="0" baseline="0" smtClean="0">
                  <a:ln>
                    <a:noFill/>
                  </a:ln>
                  <a:solidFill>
                    <a:schemeClr val="tx1"/>
                  </a:solidFill>
                  <a:effectLst/>
                  <a:latin typeface="+mn-ea"/>
                  <a:ea typeface="+mn-ea"/>
                </a:endParaRPr>
              </a:p>
            </p:txBody>
          </p:sp>
        </p:grpSp>
        <p:grpSp>
          <p:nvGrpSpPr>
            <p:cNvPr id="17" name="组合 16"/>
            <p:cNvGrpSpPr/>
            <p:nvPr/>
          </p:nvGrpSpPr>
          <p:grpSpPr>
            <a:xfrm>
              <a:off x="6223800" y="2600918"/>
              <a:ext cx="1692188" cy="468746"/>
              <a:chOff x="4511824" y="2600908"/>
              <a:chExt cx="1692188" cy="468746"/>
            </a:xfrm>
          </p:grpSpPr>
          <p:sp>
            <p:nvSpPr>
              <p:cNvPr id="41" name="流程图: 文档 40"/>
              <p:cNvSpPr/>
              <p:nvPr/>
            </p:nvSpPr>
            <p:spPr bwMode="auto">
              <a:xfrm>
                <a:off x="4511824" y="2600908"/>
                <a:ext cx="1080120" cy="468746"/>
              </a:xfrm>
              <a:prstGeom prst="flowChartDocumen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ctr"/>
                <a:r>
                  <a:rPr lang="en-US" altLang="zh-CN" sz="1600" dirty="0">
                    <a:latin typeface="+mn-ea"/>
                    <a:ea typeface="+mn-ea"/>
                  </a:rPr>
                  <a:t>……</a:t>
                </a:r>
                <a:endParaRPr lang="zh-CN" altLang="en-US" sz="1600" dirty="0">
                  <a:latin typeface="+mn-ea"/>
                  <a:ea typeface="+mn-ea"/>
                </a:endParaRPr>
              </a:p>
            </p:txBody>
          </p:sp>
          <p:sp>
            <p:nvSpPr>
              <p:cNvPr id="42" name="右箭头 41"/>
              <p:cNvSpPr/>
              <p:nvPr/>
            </p:nvSpPr>
            <p:spPr bwMode="auto">
              <a:xfrm>
                <a:off x="5591944" y="2672916"/>
                <a:ext cx="612068" cy="252028"/>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endParaRPr kumimoji="0" lang="zh-CN" altLang="en-US" sz="1000" b="0" i="0" u="none" strike="noStrike" cap="none" normalizeH="0" baseline="0" smtClean="0">
                  <a:ln>
                    <a:noFill/>
                  </a:ln>
                  <a:solidFill>
                    <a:schemeClr val="tx1"/>
                  </a:solidFill>
                  <a:effectLst/>
                  <a:latin typeface="+mn-ea"/>
                  <a:ea typeface="+mn-ea"/>
                </a:endParaRPr>
              </a:p>
            </p:txBody>
          </p:sp>
        </p:grpSp>
        <p:grpSp>
          <p:nvGrpSpPr>
            <p:cNvPr id="18" name="组合 17"/>
            <p:cNvGrpSpPr/>
            <p:nvPr/>
          </p:nvGrpSpPr>
          <p:grpSpPr>
            <a:xfrm>
              <a:off x="6221850" y="3352771"/>
              <a:ext cx="1692188" cy="468746"/>
              <a:chOff x="4511824" y="2600908"/>
              <a:chExt cx="1692188" cy="468746"/>
            </a:xfrm>
          </p:grpSpPr>
          <p:sp>
            <p:nvSpPr>
              <p:cNvPr id="39" name="流程图: 文档 38"/>
              <p:cNvSpPr/>
              <p:nvPr/>
            </p:nvSpPr>
            <p:spPr bwMode="auto">
              <a:xfrm>
                <a:off x="4511824" y="2600908"/>
                <a:ext cx="1080120" cy="468746"/>
              </a:xfrm>
              <a:prstGeom prst="flowChartDocumen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mn-ea"/>
                    <a:ea typeface="+mn-ea"/>
                  </a:rPr>
                  <a:t>Doc2</a:t>
                </a:r>
                <a:endParaRPr kumimoji="0" lang="zh-CN" altLang="en-US" sz="1600" b="0" i="0" u="none" strike="noStrike" cap="none" normalizeH="0" baseline="0" dirty="0" smtClean="0">
                  <a:ln>
                    <a:noFill/>
                  </a:ln>
                  <a:solidFill>
                    <a:schemeClr val="tx1"/>
                  </a:solidFill>
                  <a:effectLst/>
                  <a:latin typeface="+mn-ea"/>
                  <a:ea typeface="+mn-ea"/>
                </a:endParaRPr>
              </a:p>
            </p:txBody>
          </p:sp>
          <p:sp>
            <p:nvSpPr>
              <p:cNvPr id="40" name="右箭头 39"/>
              <p:cNvSpPr/>
              <p:nvPr/>
            </p:nvSpPr>
            <p:spPr bwMode="auto">
              <a:xfrm>
                <a:off x="5591944" y="2672916"/>
                <a:ext cx="612068" cy="252028"/>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endParaRPr kumimoji="0" lang="zh-CN" altLang="en-US" sz="1000" b="0" i="0" u="none" strike="noStrike" cap="none" normalizeH="0" baseline="0" smtClean="0">
                  <a:ln>
                    <a:noFill/>
                  </a:ln>
                  <a:solidFill>
                    <a:schemeClr val="tx1"/>
                  </a:solidFill>
                  <a:effectLst/>
                  <a:latin typeface="+mn-ea"/>
                  <a:ea typeface="+mn-ea"/>
                </a:endParaRPr>
              </a:p>
            </p:txBody>
          </p:sp>
        </p:grpSp>
        <p:grpSp>
          <p:nvGrpSpPr>
            <p:cNvPr id="19" name="组合 18"/>
            <p:cNvGrpSpPr/>
            <p:nvPr/>
          </p:nvGrpSpPr>
          <p:grpSpPr>
            <a:xfrm>
              <a:off x="6213548" y="4090542"/>
              <a:ext cx="1692188" cy="468746"/>
              <a:chOff x="4511824" y="2600908"/>
              <a:chExt cx="1692188" cy="468746"/>
            </a:xfrm>
          </p:grpSpPr>
          <p:sp>
            <p:nvSpPr>
              <p:cNvPr id="37" name="流程图: 文档 36"/>
              <p:cNvSpPr/>
              <p:nvPr/>
            </p:nvSpPr>
            <p:spPr bwMode="auto">
              <a:xfrm>
                <a:off x="4511824" y="2600908"/>
                <a:ext cx="1080120" cy="468746"/>
              </a:xfrm>
              <a:prstGeom prst="flowChartDocumen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mn-ea"/>
                    <a:ea typeface="+mn-ea"/>
                  </a:rPr>
                  <a:t>Doc2</a:t>
                </a:r>
                <a:endParaRPr kumimoji="0" lang="zh-CN" altLang="en-US" sz="1600" b="0" i="0" u="none" strike="noStrike" cap="none" normalizeH="0" baseline="0" dirty="0" smtClean="0">
                  <a:ln>
                    <a:noFill/>
                  </a:ln>
                  <a:solidFill>
                    <a:schemeClr val="tx1"/>
                  </a:solidFill>
                  <a:effectLst/>
                  <a:latin typeface="+mn-ea"/>
                  <a:ea typeface="+mn-ea"/>
                </a:endParaRPr>
              </a:p>
            </p:txBody>
          </p:sp>
          <p:sp>
            <p:nvSpPr>
              <p:cNvPr id="38" name="右箭头 37"/>
              <p:cNvSpPr/>
              <p:nvPr/>
            </p:nvSpPr>
            <p:spPr bwMode="auto">
              <a:xfrm>
                <a:off x="5591944" y="2672916"/>
                <a:ext cx="612068" cy="252028"/>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endParaRPr kumimoji="0" lang="zh-CN" altLang="en-US" sz="1000" b="0" i="0" u="none" strike="noStrike" cap="none" normalizeH="0" baseline="0" smtClean="0">
                  <a:ln>
                    <a:noFill/>
                  </a:ln>
                  <a:solidFill>
                    <a:schemeClr val="tx1"/>
                  </a:solidFill>
                  <a:effectLst/>
                  <a:latin typeface="+mn-ea"/>
                  <a:ea typeface="+mn-ea"/>
                </a:endParaRPr>
              </a:p>
            </p:txBody>
          </p:sp>
        </p:grpSp>
        <p:sp>
          <p:nvSpPr>
            <p:cNvPr id="20" name="流程图: 文档 19"/>
            <p:cNvSpPr/>
            <p:nvPr/>
          </p:nvSpPr>
          <p:spPr bwMode="auto">
            <a:xfrm>
              <a:off x="6204012" y="4853730"/>
              <a:ext cx="1080120" cy="468746"/>
            </a:xfrm>
            <a:prstGeom prst="flowChartDocumen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ctr"/>
              <a:r>
                <a:rPr lang="en-US" altLang="zh-CN" sz="1600" dirty="0">
                  <a:latin typeface="+mn-ea"/>
                  <a:ea typeface="+mn-ea"/>
                </a:rPr>
                <a:t>……</a:t>
              </a:r>
              <a:endParaRPr lang="zh-CN" altLang="en-US" sz="1600" dirty="0">
                <a:latin typeface="+mn-ea"/>
                <a:ea typeface="+mn-ea"/>
              </a:endParaRPr>
            </a:p>
          </p:txBody>
        </p:sp>
        <p:grpSp>
          <p:nvGrpSpPr>
            <p:cNvPr id="21" name="组合 20"/>
            <p:cNvGrpSpPr/>
            <p:nvPr/>
          </p:nvGrpSpPr>
          <p:grpSpPr>
            <a:xfrm>
              <a:off x="6193436" y="5591077"/>
              <a:ext cx="1692188" cy="468746"/>
              <a:chOff x="4511824" y="2600908"/>
              <a:chExt cx="1692188" cy="468746"/>
            </a:xfrm>
          </p:grpSpPr>
          <p:sp>
            <p:nvSpPr>
              <p:cNvPr id="35" name="流程图: 文档 34"/>
              <p:cNvSpPr/>
              <p:nvPr/>
            </p:nvSpPr>
            <p:spPr bwMode="auto">
              <a:xfrm>
                <a:off x="4511824" y="2600908"/>
                <a:ext cx="1080120" cy="468746"/>
              </a:xfrm>
              <a:prstGeom prst="flowChartDocumen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ctr"/>
                <a:r>
                  <a:rPr lang="en-US" altLang="zh-CN" sz="1600" dirty="0">
                    <a:latin typeface="+mn-ea"/>
                    <a:ea typeface="+mn-ea"/>
                  </a:rPr>
                  <a:t>……</a:t>
                </a:r>
                <a:endParaRPr lang="zh-CN" altLang="en-US" sz="1600" dirty="0">
                  <a:latin typeface="+mn-ea"/>
                  <a:ea typeface="+mn-ea"/>
                </a:endParaRPr>
              </a:p>
            </p:txBody>
          </p:sp>
          <p:sp>
            <p:nvSpPr>
              <p:cNvPr id="36" name="右箭头 35"/>
              <p:cNvSpPr/>
              <p:nvPr/>
            </p:nvSpPr>
            <p:spPr bwMode="auto">
              <a:xfrm>
                <a:off x="5591944" y="2672916"/>
                <a:ext cx="612068" cy="252028"/>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endParaRPr kumimoji="0" lang="zh-CN" altLang="en-US" sz="1000" b="0" i="0" u="none" strike="noStrike" cap="none" normalizeH="0" baseline="0" smtClean="0">
                  <a:ln>
                    <a:noFill/>
                  </a:ln>
                  <a:solidFill>
                    <a:schemeClr val="tx1"/>
                  </a:solidFill>
                  <a:effectLst/>
                  <a:latin typeface="+mn-ea"/>
                  <a:ea typeface="+mn-ea"/>
                </a:endParaRPr>
              </a:p>
            </p:txBody>
          </p:sp>
        </p:grpSp>
        <p:grpSp>
          <p:nvGrpSpPr>
            <p:cNvPr id="22" name="组合 21"/>
            <p:cNvGrpSpPr/>
            <p:nvPr/>
          </p:nvGrpSpPr>
          <p:grpSpPr>
            <a:xfrm>
              <a:off x="7937844" y="3347923"/>
              <a:ext cx="1692188" cy="468746"/>
              <a:chOff x="4511824" y="2600908"/>
              <a:chExt cx="1692188" cy="468746"/>
            </a:xfrm>
          </p:grpSpPr>
          <p:sp>
            <p:nvSpPr>
              <p:cNvPr id="33" name="流程图: 文档 32"/>
              <p:cNvSpPr/>
              <p:nvPr/>
            </p:nvSpPr>
            <p:spPr bwMode="auto">
              <a:xfrm>
                <a:off x="4511824" y="2600908"/>
                <a:ext cx="1080120" cy="468746"/>
              </a:xfrm>
              <a:prstGeom prst="flowChartDocumen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ctr"/>
                <a:r>
                  <a:rPr lang="en-US" altLang="zh-CN" sz="1600" dirty="0">
                    <a:latin typeface="+mn-ea"/>
                    <a:ea typeface="+mn-ea"/>
                  </a:rPr>
                  <a:t>……</a:t>
                </a:r>
                <a:endParaRPr lang="zh-CN" altLang="en-US" sz="1600" dirty="0">
                  <a:latin typeface="+mn-ea"/>
                  <a:ea typeface="+mn-ea"/>
                </a:endParaRPr>
              </a:p>
            </p:txBody>
          </p:sp>
          <p:sp>
            <p:nvSpPr>
              <p:cNvPr id="34" name="右箭头 33"/>
              <p:cNvSpPr/>
              <p:nvPr/>
            </p:nvSpPr>
            <p:spPr bwMode="auto">
              <a:xfrm>
                <a:off x="5591944" y="2672916"/>
                <a:ext cx="612068" cy="252028"/>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endParaRPr kumimoji="0" lang="zh-CN" altLang="en-US" sz="1000" b="0" i="0" u="none" strike="noStrike" cap="none" normalizeH="0" baseline="0" smtClean="0">
                  <a:ln>
                    <a:noFill/>
                  </a:ln>
                  <a:solidFill>
                    <a:schemeClr val="tx1"/>
                  </a:solidFill>
                  <a:effectLst/>
                  <a:latin typeface="+mn-ea"/>
                  <a:ea typeface="+mn-ea"/>
                </a:endParaRPr>
              </a:p>
            </p:txBody>
          </p:sp>
        </p:grpSp>
        <p:grpSp>
          <p:nvGrpSpPr>
            <p:cNvPr id="23" name="组合 22"/>
            <p:cNvGrpSpPr/>
            <p:nvPr/>
          </p:nvGrpSpPr>
          <p:grpSpPr>
            <a:xfrm>
              <a:off x="7905736" y="4118063"/>
              <a:ext cx="1692188" cy="468746"/>
              <a:chOff x="4511824" y="2600908"/>
              <a:chExt cx="1692188" cy="468746"/>
            </a:xfrm>
          </p:grpSpPr>
          <p:sp>
            <p:nvSpPr>
              <p:cNvPr id="31" name="流程图: 文档 30"/>
              <p:cNvSpPr/>
              <p:nvPr/>
            </p:nvSpPr>
            <p:spPr bwMode="auto">
              <a:xfrm>
                <a:off x="4511824" y="2600908"/>
                <a:ext cx="1080120" cy="468746"/>
              </a:xfrm>
              <a:prstGeom prst="flowChartDocumen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ctr"/>
                <a:r>
                  <a:rPr lang="en-US" altLang="zh-CN" sz="1600" dirty="0">
                    <a:latin typeface="+mn-ea"/>
                    <a:ea typeface="+mn-ea"/>
                  </a:rPr>
                  <a:t>……</a:t>
                </a:r>
                <a:endParaRPr lang="zh-CN" altLang="en-US" sz="1600" dirty="0">
                  <a:latin typeface="+mn-ea"/>
                  <a:ea typeface="+mn-ea"/>
                </a:endParaRPr>
              </a:p>
            </p:txBody>
          </p:sp>
          <p:sp>
            <p:nvSpPr>
              <p:cNvPr id="32" name="右箭头 31"/>
              <p:cNvSpPr/>
              <p:nvPr/>
            </p:nvSpPr>
            <p:spPr bwMode="auto">
              <a:xfrm>
                <a:off x="5591944" y="2672916"/>
                <a:ext cx="612068" cy="252028"/>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endParaRPr kumimoji="0" lang="zh-CN" altLang="en-US" sz="1000" b="0" i="0" u="none" strike="noStrike" cap="none" normalizeH="0" baseline="0" smtClean="0">
                  <a:ln>
                    <a:noFill/>
                  </a:ln>
                  <a:solidFill>
                    <a:schemeClr val="tx1"/>
                  </a:solidFill>
                  <a:effectLst/>
                  <a:latin typeface="+mn-ea"/>
                  <a:ea typeface="+mn-ea"/>
                </a:endParaRPr>
              </a:p>
            </p:txBody>
          </p:sp>
        </p:grpSp>
        <p:grpSp>
          <p:nvGrpSpPr>
            <p:cNvPr id="24" name="组合 23"/>
            <p:cNvGrpSpPr/>
            <p:nvPr/>
          </p:nvGrpSpPr>
          <p:grpSpPr>
            <a:xfrm>
              <a:off x="7905736" y="5607729"/>
              <a:ext cx="1692188" cy="468746"/>
              <a:chOff x="4511824" y="2600908"/>
              <a:chExt cx="1692188" cy="468746"/>
            </a:xfrm>
          </p:grpSpPr>
          <p:sp>
            <p:nvSpPr>
              <p:cNvPr id="29" name="流程图: 文档 28"/>
              <p:cNvSpPr/>
              <p:nvPr/>
            </p:nvSpPr>
            <p:spPr bwMode="auto">
              <a:xfrm>
                <a:off x="4511824" y="2600908"/>
                <a:ext cx="1080120" cy="468746"/>
              </a:xfrm>
              <a:prstGeom prst="flowChartDocumen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algn="ctr"/>
                <a:r>
                  <a:rPr lang="en-US" altLang="zh-CN" sz="1600" dirty="0">
                    <a:latin typeface="+mn-ea"/>
                    <a:ea typeface="+mn-ea"/>
                  </a:rPr>
                  <a:t>……</a:t>
                </a:r>
                <a:endParaRPr lang="zh-CN" altLang="en-US" sz="1600" dirty="0">
                  <a:latin typeface="+mn-ea"/>
                  <a:ea typeface="+mn-ea"/>
                </a:endParaRPr>
              </a:p>
            </p:txBody>
          </p:sp>
          <p:sp>
            <p:nvSpPr>
              <p:cNvPr id="30" name="右箭头 29"/>
              <p:cNvSpPr/>
              <p:nvPr/>
            </p:nvSpPr>
            <p:spPr bwMode="auto">
              <a:xfrm>
                <a:off x="5591944" y="2672916"/>
                <a:ext cx="612068" cy="252028"/>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endParaRPr kumimoji="0" lang="zh-CN" altLang="en-US" sz="1000" b="0" i="0" u="none" strike="noStrike" cap="none" normalizeH="0" baseline="0" smtClean="0">
                  <a:ln>
                    <a:noFill/>
                  </a:ln>
                  <a:solidFill>
                    <a:schemeClr val="tx1"/>
                  </a:solidFill>
                  <a:effectLst/>
                  <a:latin typeface="+mn-ea"/>
                  <a:ea typeface="+mn-ea"/>
                </a:endParaRPr>
              </a:p>
            </p:txBody>
          </p:sp>
        </p:grpSp>
        <p:sp>
          <p:nvSpPr>
            <p:cNvPr id="25" name="右箭头 24"/>
            <p:cNvSpPr/>
            <p:nvPr/>
          </p:nvSpPr>
          <p:spPr bwMode="auto">
            <a:xfrm rot="5400000">
              <a:off x="3187969" y="3077546"/>
              <a:ext cx="276137" cy="264616"/>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endParaRPr kumimoji="0" lang="zh-CN" altLang="en-US" sz="1000" b="0" i="0" u="none" strike="noStrike" cap="none" normalizeH="0" baseline="0" smtClean="0">
                <a:ln>
                  <a:noFill/>
                </a:ln>
                <a:solidFill>
                  <a:schemeClr val="tx1"/>
                </a:solidFill>
                <a:effectLst/>
                <a:latin typeface="+mn-ea"/>
                <a:ea typeface="+mn-ea"/>
              </a:endParaRPr>
            </a:p>
          </p:txBody>
        </p:sp>
        <p:sp>
          <p:nvSpPr>
            <p:cNvPr id="26" name="右箭头 25"/>
            <p:cNvSpPr/>
            <p:nvPr/>
          </p:nvSpPr>
          <p:spPr bwMode="auto">
            <a:xfrm rot="5400000">
              <a:off x="3176103" y="3809760"/>
              <a:ext cx="276137" cy="264616"/>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endParaRPr kumimoji="0" lang="zh-CN" altLang="en-US" sz="1000" b="0" i="0" u="none" strike="noStrike" cap="none" normalizeH="0" baseline="0" smtClean="0">
                <a:ln>
                  <a:noFill/>
                </a:ln>
                <a:solidFill>
                  <a:schemeClr val="tx1"/>
                </a:solidFill>
                <a:effectLst/>
                <a:latin typeface="+mn-ea"/>
                <a:ea typeface="+mn-ea"/>
              </a:endParaRPr>
            </a:p>
          </p:txBody>
        </p:sp>
        <p:sp>
          <p:nvSpPr>
            <p:cNvPr id="27" name="右箭头 26"/>
            <p:cNvSpPr/>
            <p:nvPr/>
          </p:nvSpPr>
          <p:spPr bwMode="auto">
            <a:xfrm rot="5400000">
              <a:off x="3176102" y="4565347"/>
              <a:ext cx="276137" cy="264616"/>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endParaRPr kumimoji="0" lang="zh-CN" altLang="en-US" sz="1000" b="0" i="0" u="none" strike="noStrike" cap="none" normalizeH="0" baseline="0" smtClean="0">
                <a:ln>
                  <a:noFill/>
                </a:ln>
                <a:solidFill>
                  <a:schemeClr val="tx1"/>
                </a:solidFill>
                <a:effectLst/>
                <a:latin typeface="+mn-ea"/>
                <a:ea typeface="+mn-ea"/>
              </a:endParaRPr>
            </a:p>
          </p:txBody>
        </p:sp>
        <p:sp>
          <p:nvSpPr>
            <p:cNvPr id="28" name="右箭头 27"/>
            <p:cNvSpPr/>
            <p:nvPr/>
          </p:nvSpPr>
          <p:spPr bwMode="auto">
            <a:xfrm rot="5400000">
              <a:off x="3201557" y="5283232"/>
              <a:ext cx="248962" cy="264616"/>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t" latinLnBrk="0" hangingPunct="1">
                <a:lnSpc>
                  <a:spcPct val="100000"/>
                </a:lnSpc>
                <a:spcBef>
                  <a:spcPct val="0"/>
                </a:spcBef>
                <a:spcAft>
                  <a:spcPct val="0"/>
                </a:spcAft>
                <a:buClrTx/>
                <a:buSzTx/>
                <a:buFontTx/>
                <a:buNone/>
              </a:pPr>
              <a:endParaRPr kumimoji="0" lang="zh-CN" altLang="en-US" sz="1000" b="0" i="0" u="none" strike="noStrike" cap="none" normalizeH="0" baseline="0" smtClean="0">
                <a:ln>
                  <a:noFill/>
                </a:ln>
                <a:solidFill>
                  <a:schemeClr val="tx1"/>
                </a:solidFill>
                <a:effectLst/>
                <a:latin typeface="+mn-ea"/>
                <a:ea typeface="+mn-ea"/>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a:lstStyle/>
          <a:p>
            <a:r>
              <a:rPr lang="en-US" altLang="zh-CN" dirty="0" err="1" smtClean="0"/>
              <a:t>ElasticSearch</a:t>
            </a:r>
            <a:r>
              <a:rPr lang="zh-CN" altLang="en-US" dirty="0" smtClean="0"/>
              <a:t>访问接口</a:t>
            </a:r>
            <a:endParaRPr lang="zh-CN" altLang="en-US" dirty="0"/>
          </a:p>
        </p:txBody>
      </p:sp>
      <p:sp>
        <p:nvSpPr>
          <p:cNvPr id="17" name="文本占位符 16"/>
          <p:cNvSpPr>
            <a:spLocks noGrp="1"/>
          </p:cNvSpPr>
          <p:nvPr>
            <p:ph type="body" sz="quarter" idx="10"/>
          </p:nvPr>
        </p:nvSpPr>
        <p:spPr/>
        <p:txBody>
          <a:bodyPr/>
          <a:lstStyle/>
          <a:p>
            <a:pPr algn="l"/>
            <a:r>
              <a:rPr lang="en-US" altLang="zh-CN" dirty="0" err="1"/>
              <a:t>ElasticSearch</a:t>
            </a:r>
            <a:r>
              <a:rPr lang="zh-CN" altLang="en-US" dirty="0" smtClean="0"/>
              <a:t>可通过</a:t>
            </a:r>
            <a:r>
              <a:rPr lang="en-US" altLang="zh-CN" dirty="0" err="1" smtClean="0"/>
              <a:t>RESTful</a:t>
            </a:r>
            <a:r>
              <a:rPr lang="zh-CN" altLang="en-US" dirty="0" smtClean="0"/>
              <a:t>请求</a:t>
            </a:r>
            <a:r>
              <a:rPr lang="zh-CN" altLang="en-US" dirty="0"/>
              <a:t>来对数据进行操作</a:t>
            </a:r>
            <a:r>
              <a:rPr lang="zh-CN" altLang="en-US" dirty="0" smtClean="0"/>
              <a:t>。请求分</a:t>
            </a:r>
            <a:r>
              <a:rPr lang="en-US" altLang="zh-CN" dirty="0" smtClean="0"/>
              <a:t>5</a:t>
            </a:r>
            <a:r>
              <a:rPr lang="zh-CN" altLang="en-US" dirty="0" smtClean="0"/>
              <a:t>种：</a:t>
            </a:r>
            <a:r>
              <a:rPr lang="en-US" altLang="zh-CN" dirty="0" smtClean="0"/>
              <a:t>GET,POST,PUT,DELETE,HEAD</a:t>
            </a:r>
            <a:r>
              <a:rPr lang="zh-CN" altLang="en-US" dirty="0" smtClean="0"/>
              <a:t>，以实现</a:t>
            </a:r>
            <a:r>
              <a:rPr lang="zh-CN" altLang="en-US" dirty="0"/>
              <a:t>对文档和索引增删改查</a:t>
            </a:r>
            <a:r>
              <a:rPr lang="zh-CN" altLang="en-US" dirty="0" smtClean="0"/>
              <a:t>。</a:t>
            </a:r>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r>
              <a:rPr lang="zh-CN" altLang="en-US" dirty="0" smtClean="0"/>
              <a:t>例如用</a:t>
            </a:r>
            <a:r>
              <a:rPr lang="en-US" altLang="zh-CN" dirty="0" smtClean="0"/>
              <a:t>curl</a:t>
            </a:r>
            <a:r>
              <a:rPr lang="zh-CN" altLang="en-US" dirty="0" smtClean="0"/>
              <a:t>客户端访问</a:t>
            </a:r>
            <a:r>
              <a:rPr lang="en-US" altLang="zh-CN" dirty="0" err="1" smtClean="0"/>
              <a:t>ElasticSearch</a:t>
            </a:r>
            <a:endParaRPr lang="en-US" altLang="zh-CN" dirty="0"/>
          </a:p>
          <a:p>
            <a:endParaRPr lang="zh-CN" altLang="en-US" dirty="0"/>
          </a:p>
        </p:txBody>
      </p:sp>
      <p:sp>
        <p:nvSpPr>
          <p:cNvPr id="4" name="文本框 3"/>
          <p:cNvSpPr txBox="1"/>
          <p:nvPr/>
        </p:nvSpPr>
        <p:spPr bwMode="auto">
          <a:xfrm>
            <a:off x="565630" y="2379346"/>
            <a:ext cx="5038336" cy="2673983"/>
          </a:xfrm>
          <a:prstGeom prst="rect">
            <a:avLst/>
          </a:prstGeom>
          <a:solidFill>
            <a:schemeClr val="bg1">
              <a:lumMod val="85000"/>
            </a:schemeClr>
          </a:solidFill>
          <a:ln w="9525" algn="ctr">
            <a:noFill/>
            <a:miter lim="800000"/>
          </a:ln>
        </p:spPr>
        <p:txBody>
          <a:bodyPr vert="horz" wrap="square" lIns="87802" tIns="43901" rIns="87802" bIns="43901" numCol="1" rtlCol="0" anchor="ctr" anchorCtr="0" compatLnSpc="1">
            <a:spAutoFit/>
          </a:bodyPr>
          <a:lstStyle/>
          <a:p>
            <a:r>
              <a:rPr lang="en-US" altLang="zh-CN" sz="1400" dirty="0"/>
              <a:t>1.</a:t>
            </a:r>
            <a:r>
              <a:rPr lang="zh-CN" altLang="en-US" sz="1400" dirty="0"/>
              <a:t>查看集群健康状况</a:t>
            </a:r>
            <a:endParaRPr lang="zh-CN" altLang="en-US" sz="1400" dirty="0"/>
          </a:p>
          <a:p>
            <a:r>
              <a:rPr lang="en-US" altLang="zh-CN" sz="1400" dirty="0"/>
              <a:t>GET /_</a:t>
            </a:r>
            <a:r>
              <a:rPr lang="en-US" altLang="zh-CN" sz="1400" dirty="0" smtClean="0"/>
              <a:t>cat/</a:t>
            </a:r>
            <a:r>
              <a:rPr lang="en-US" altLang="zh-CN" sz="1400" dirty="0" err="1" smtClean="0"/>
              <a:t>health?v&amp;pretty</a:t>
            </a:r>
            <a:endParaRPr lang="en-US" altLang="zh-CN" sz="1400" dirty="0"/>
          </a:p>
          <a:p>
            <a:br>
              <a:rPr lang="zh-CN" altLang="en-US" sz="1400" dirty="0"/>
            </a:br>
            <a:r>
              <a:rPr lang="en-US" altLang="zh-CN" sz="1400" dirty="0" smtClean="0"/>
              <a:t>2.</a:t>
            </a:r>
            <a:r>
              <a:rPr lang="zh-CN" altLang="en-US" sz="1400" dirty="0" smtClean="0"/>
              <a:t>创建</a:t>
            </a:r>
            <a:r>
              <a:rPr lang="zh-CN" altLang="en-US" sz="1400" dirty="0"/>
              <a:t>只有一个主分片，没有复制分片的小索引。</a:t>
            </a:r>
            <a:endParaRPr lang="zh-CN" altLang="en-US" sz="1400" dirty="0"/>
          </a:p>
          <a:p>
            <a:endParaRPr lang="en-US" altLang="zh-CN" sz="1400" dirty="0" smtClean="0"/>
          </a:p>
          <a:p>
            <a:r>
              <a:rPr lang="en-US" altLang="zh-CN" sz="1400" dirty="0" smtClean="0"/>
              <a:t>PUT </a:t>
            </a:r>
            <a:r>
              <a:rPr lang="en-US" altLang="zh-CN" sz="1400" dirty="0"/>
              <a:t>/</a:t>
            </a:r>
            <a:r>
              <a:rPr lang="en-US" altLang="zh-CN" sz="1400" dirty="0" err="1"/>
              <a:t>my_temp_index</a:t>
            </a:r>
            <a:endParaRPr lang="en-US" altLang="zh-CN" sz="1400" dirty="0"/>
          </a:p>
          <a:p>
            <a:r>
              <a:rPr lang="en-US" altLang="zh-CN" sz="1400" dirty="0"/>
              <a:t>{</a:t>
            </a:r>
            <a:endParaRPr lang="en-US" altLang="zh-CN" sz="1400" dirty="0"/>
          </a:p>
          <a:p>
            <a:r>
              <a:rPr lang="en-US" altLang="zh-CN" sz="1400" dirty="0"/>
              <a:t>"settings": {</a:t>
            </a:r>
            <a:endParaRPr lang="en-US" altLang="zh-CN" sz="1400" dirty="0"/>
          </a:p>
          <a:p>
            <a:r>
              <a:rPr lang="en-US" altLang="zh-CN" sz="1400" dirty="0"/>
              <a:t>"</a:t>
            </a:r>
            <a:r>
              <a:rPr lang="en-US" altLang="zh-CN" sz="1400" dirty="0" err="1"/>
              <a:t>number_of_shards</a:t>
            </a:r>
            <a:r>
              <a:rPr lang="en-US" altLang="zh-CN" sz="1400" dirty="0"/>
              <a:t>" : 1,</a:t>
            </a:r>
            <a:endParaRPr lang="en-US" altLang="zh-CN" sz="1400" dirty="0"/>
          </a:p>
          <a:p>
            <a:r>
              <a:rPr lang="en-US" altLang="zh-CN" sz="1400" dirty="0"/>
              <a:t>"</a:t>
            </a:r>
            <a:r>
              <a:rPr lang="en-US" altLang="zh-CN" sz="1400" dirty="0" err="1"/>
              <a:t>number_of_replicas</a:t>
            </a:r>
            <a:r>
              <a:rPr lang="en-US" altLang="zh-CN" sz="1400" dirty="0"/>
              <a:t>" : 0</a:t>
            </a:r>
            <a:endParaRPr lang="en-US" altLang="zh-CN" sz="1400" dirty="0"/>
          </a:p>
          <a:p>
            <a:r>
              <a:rPr lang="en-US" altLang="zh-CN" sz="1400" dirty="0"/>
              <a:t>}</a:t>
            </a:r>
            <a:endParaRPr lang="en-US" altLang="zh-CN" sz="1400" dirty="0"/>
          </a:p>
          <a:p>
            <a:r>
              <a:rPr lang="en-US" altLang="zh-CN" sz="1400" dirty="0" smtClean="0"/>
              <a:t>}</a:t>
            </a:r>
            <a:endParaRPr lang="en-US" altLang="zh-CN" sz="1400" dirty="0"/>
          </a:p>
        </p:txBody>
      </p:sp>
      <p:sp>
        <p:nvSpPr>
          <p:cNvPr id="5" name="文本框 4"/>
          <p:cNvSpPr txBox="1"/>
          <p:nvPr/>
        </p:nvSpPr>
        <p:spPr bwMode="auto">
          <a:xfrm>
            <a:off x="5603966" y="2379346"/>
            <a:ext cx="5817972" cy="2027652"/>
          </a:xfrm>
          <a:prstGeom prst="rect">
            <a:avLst/>
          </a:prstGeom>
          <a:solidFill>
            <a:schemeClr val="bg1">
              <a:lumMod val="85000"/>
            </a:schemeClr>
          </a:solidFill>
          <a:ln w="9525" algn="ctr">
            <a:noFill/>
            <a:miter lim="800000"/>
          </a:ln>
        </p:spPr>
        <p:txBody>
          <a:bodyPr vert="horz" wrap="square" lIns="87802" tIns="43901" rIns="87802" bIns="43901" numCol="1" rtlCol="0" anchor="ctr" anchorCtr="0" compatLnSpc="1">
            <a:spAutoFit/>
          </a:bodyPr>
          <a:lstStyle/>
          <a:p>
            <a:r>
              <a:rPr lang="en-US" altLang="zh-CN" sz="1400" dirty="0" smtClean="0"/>
              <a:t>3.</a:t>
            </a:r>
            <a:r>
              <a:rPr lang="zh-CN" altLang="en-US" sz="1400" dirty="0" smtClean="0"/>
              <a:t>删除</a:t>
            </a:r>
            <a:r>
              <a:rPr lang="zh-CN" altLang="en-US" sz="1400" dirty="0"/>
              <a:t>多个索引</a:t>
            </a:r>
            <a:endParaRPr lang="en-US" altLang="zh-CN" sz="1400" dirty="0" smtClean="0"/>
          </a:p>
          <a:p>
            <a:r>
              <a:rPr lang="en-US" altLang="zh-CN" sz="1400" dirty="0"/>
              <a:t>DELETE /</a:t>
            </a:r>
            <a:r>
              <a:rPr lang="en-US" altLang="zh-CN" sz="1400" dirty="0" err="1" smtClean="0"/>
              <a:t>index_one,index_two</a:t>
            </a:r>
            <a:br>
              <a:rPr lang="zh-CN" altLang="en-US" sz="1400" i="1" dirty="0"/>
            </a:br>
            <a:endParaRPr lang="en-US" altLang="zh-CN" sz="1400" i="1" dirty="0" smtClean="0"/>
          </a:p>
          <a:p>
            <a:r>
              <a:rPr lang="en-US" altLang="zh-CN" sz="1400" i="1" dirty="0" smtClean="0"/>
              <a:t>4.</a:t>
            </a:r>
            <a:r>
              <a:rPr lang="zh-CN" altLang="en-US" sz="1400" i="1" dirty="0" smtClean="0"/>
              <a:t>自动</a:t>
            </a:r>
            <a:r>
              <a:rPr lang="en-US" altLang="zh-CN" sz="1400" i="1" dirty="0"/>
              <a:t>id</a:t>
            </a:r>
            <a:r>
              <a:rPr lang="zh-CN" altLang="en-US" sz="1400" i="1" dirty="0"/>
              <a:t>添加</a:t>
            </a:r>
            <a:r>
              <a:rPr lang="zh-CN" altLang="en-US" sz="1400" i="1" dirty="0" smtClean="0"/>
              <a:t>文档</a:t>
            </a:r>
            <a:endParaRPr lang="en-US" altLang="zh-CN" sz="1400" i="1" dirty="0" smtClean="0"/>
          </a:p>
          <a:p>
            <a:r>
              <a:rPr lang="en-US" altLang="zh-CN" sz="1400" dirty="0"/>
              <a:t>POST</a:t>
            </a:r>
            <a:r>
              <a:rPr lang="en-US" altLang="zh-CN" sz="1400" dirty="0" smtClean="0"/>
              <a:t> </a:t>
            </a:r>
            <a:r>
              <a:rPr lang="en-US" altLang="zh-CN" sz="1400" i="1" dirty="0"/>
              <a:t>ip:9200/person/man</a:t>
            </a:r>
            <a:endParaRPr lang="en-US" altLang="zh-CN" sz="1400" dirty="0"/>
          </a:p>
          <a:p>
            <a:r>
              <a:rPr lang="en-US" altLang="zh-CN" sz="1400" dirty="0"/>
              <a:t>{</a:t>
            </a:r>
            <a:endParaRPr lang="en-US" altLang="zh-CN" sz="1400" dirty="0"/>
          </a:p>
          <a:p>
            <a:r>
              <a:rPr lang="en-US" altLang="zh-CN" sz="1400" dirty="0"/>
              <a:t>"name":"111",</a:t>
            </a:r>
            <a:endParaRPr lang="en-US" altLang="zh-CN" sz="1400" dirty="0"/>
          </a:p>
          <a:p>
            <a:r>
              <a:rPr lang="en-US" altLang="zh-CN" sz="1400" dirty="0"/>
              <a:t>"age":11</a:t>
            </a:r>
            <a:endParaRPr lang="en-US" altLang="zh-CN" sz="1400" dirty="0"/>
          </a:p>
          <a:p>
            <a:r>
              <a:rPr lang="en-US" altLang="zh-CN" sz="1400" dirty="0" smtClean="0"/>
              <a:t>}</a:t>
            </a:r>
            <a:endParaRPr lang="en-US" altLang="zh-CN" sz="1400" dirty="0"/>
          </a:p>
        </p:txBody>
      </p:sp>
      <p:sp>
        <p:nvSpPr>
          <p:cNvPr id="6" name="文本框 5"/>
          <p:cNvSpPr txBox="1"/>
          <p:nvPr/>
        </p:nvSpPr>
        <p:spPr bwMode="auto">
          <a:xfrm>
            <a:off x="690085" y="5731174"/>
            <a:ext cx="5817972" cy="519547"/>
          </a:xfrm>
          <a:prstGeom prst="rect">
            <a:avLst/>
          </a:prstGeom>
          <a:solidFill>
            <a:schemeClr val="bg1">
              <a:lumMod val="85000"/>
            </a:schemeClr>
          </a:solidFill>
          <a:ln w="9525" algn="ctr">
            <a:noFill/>
            <a:miter lim="800000"/>
          </a:ln>
        </p:spPr>
        <p:txBody>
          <a:bodyPr vert="horz" wrap="square" lIns="87802" tIns="43901" rIns="87802" bIns="43901" numCol="1" rtlCol="0" anchor="ctr" anchorCtr="0" compatLnSpc="1">
            <a:spAutoFit/>
          </a:bodyPr>
          <a:lstStyle/>
          <a:p>
            <a:r>
              <a:rPr lang="zh-CN" altLang="en-US" sz="1400" dirty="0"/>
              <a:t>获取集群健康</a:t>
            </a:r>
            <a:r>
              <a:rPr lang="zh-CN" altLang="en-US" sz="1400" dirty="0" smtClean="0"/>
              <a:t>状态</a:t>
            </a:r>
            <a:endParaRPr lang="en-US" altLang="zh-CN" sz="1400" dirty="0" smtClean="0"/>
          </a:p>
          <a:p>
            <a:r>
              <a:rPr lang="en-US" altLang="zh-CN" sz="1400" dirty="0" smtClean="0"/>
              <a:t>curl </a:t>
            </a:r>
            <a:r>
              <a:rPr lang="en-US" altLang="zh-CN" sz="1400" dirty="0"/>
              <a:t>-XGET "http://</a:t>
            </a:r>
            <a:r>
              <a:rPr lang="en-US" altLang="zh-CN" sz="1400" i="1" dirty="0"/>
              <a:t>ip:httpport</a:t>
            </a:r>
            <a:r>
              <a:rPr lang="en-US" altLang="zh-CN" sz="1400" dirty="0"/>
              <a:t>/</a:t>
            </a:r>
            <a:r>
              <a:rPr lang="en-US" altLang="zh-CN" sz="1400" i="1" dirty="0"/>
              <a:t>_cluster</a:t>
            </a:r>
            <a:r>
              <a:rPr lang="en-US" altLang="zh-CN" sz="1400" dirty="0"/>
              <a:t>/health?pretty"</a:t>
            </a:r>
            <a:endParaRPr lang="en-US" altLang="zh-CN" sz="1400" i="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a:lstStyle/>
          <a:p>
            <a:r>
              <a:rPr lang="en-US" altLang="zh-CN" dirty="0" err="1" smtClean="0"/>
              <a:t>ElasticSearch</a:t>
            </a:r>
            <a:r>
              <a:rPr lang="zh-CN" altLang="en-US" dirty="0" smtClean="0"/>
              <a:t>路由算法</a:t>
            </a:r>
            <a:endParaRPr lang="zh-CN" altLang="en-US" dirty="0"/>
          </a:p>
        </p:txBody>
      </p:sp>
      <p:sp>
        <p:nvSpPr>
          <p:cNvPr id="17" name="文本占位符 16"/>
          <p:cNvSpPr>
            <a:spLocks noGrp="1"/>
          </p:cNvSpPr>
          <p:nvPr>
            <p:ph type="body" sz="quarter" idx="10"/>
          </p:nvPr>
        </p:nvSpPr>
        <p:spPr/>
        <p:txBody>
          <a:bodyPr/>
          <a:lstStyle/>
          <a:p>
            <a:r>
              <a:rPr lang="en-US" altLang="zh-CN" dirty="0" err="1"/>
              <a:t>Elasticsearch</a:t>
            </a:r>
            <a:r>
              <a:rPr lang="zh-CN" altLang="en-US" dirty="0"/>
              <a:t>中提供了两种路由算法</a:t>
            </a:r>
            <a:r>
              <a:rPr lang="zh-CN" altLang="en-US" dirty="0" smtClean="0"/>
              <a:t>：</a:t>
            </a:r>
            <a:endParaRPr lang="zh-CN" altLang="en-US" dirty="0"/>
          </a:p>
          <a:p>
            <a:pPr lvl="1"/>
            <a:r>
              <a:rPr lang="zh-CN" altLang="en-US" dirty="0"/>
              <a:t>默认路由： </a:t>
            </a:r>
            <a:r>
              <a:rPr lang="en-US" altLang="zh-CN" dirty="0"/>
              <a:t>shard=hash</a:t>
            </a:r>
            <a:r>
              <a:rPr lang="zh-CN" altLang="en-US" dirty="0"/>
              <a:t>（</a:t>
            </a:r>
            <a:r>
              <a:rPr lang="en-US" altLang="zh-CN" dirty="0"/>
              <a:t>routing</a:t>
            </a:r>
            <a:r>
              <a:rPr lang="zh-CN" altLang="en-US" dirty="0"/>
              <a:t>）</a:t>
            </a:r>
            <a:r>
              <a:rPr lang="en-US" altLang="zh-CN" dirty="0"/>
              <a:t>%</a:t>
            </a:r>
            <a:r>
              <a:rPr lang="en-US" altLang="zh-CN" dirty="0" err="1"/>
              <a:t>number_of_primary_shards</a:t>
            </a:r>
            <a:r>
              <a:rPr lang="en-US" altLang="zh-CN" dirty="0"/>
              <a:t> </a:t>
            </a:r>
            <a:r>
              <a:rPr lang="zh-CN" altLang="en-US" dirty="0"/>
              <a:t>，这里路由策略扩展收到</a:t>
            </a:r>
            <a:r>
              <a:rPr lang="en-US" altLang="zh-CN" dirty="0"/>
              <a:t>shards</a:t>
            </a:r>
            <a:r>
              <a:rPr lang="zh-CN" altLang="en-US" dirty="0"/>
              <a:t>个数的限制，扩容的时候需要成倍扩容（</a:t>
            </a:r>
            <a:r>
              <a:rPr lang="en-US" altLang="zh-CN" dirty="0"/>
              <a:t>ES6.x</a:t>
            </a:r>
            <a:r>
              <a:rPr lang="zh-CN" altLang="en-US" dirty="0"/>
              <a:t>），并且在创建</a:t>
            </a:r>
            <a:r>
              <a:rPr lang="en-US" altLang="zh-CN" dirty="0"/>
              <a:t>index</a:t>
            </a:r>
            <a:r>
              <a:rPr lang="zh-CN" altLang="en-US" dirty="0"/>
              <a:t>的时候要指定未来允许扩容的规模。</a:t>
            </a:r>
            <a:r>
              <a:rPr lang="en-US" altLang="zh-CN" dirty="0"/>
              <a:t>ES5.x</a:t>
            </a:r>
            <a:r>
              <a:rPr lang="zh-CN" altLang="en-US" dirty="0"/>
              <a:t>不支持扩容；</a:t>
            </a:r>
            <a:r>
              <a:rPr lang="en-US" altLang="zh-CN" dirty="0"/>
              <a:t>ES7.x</a:t>
            </a:r>
            <a:r>
              <a:rPr lang="zh-CN" altLang="en-US" dirty="0"/>
              <a:t>可以自由扩容。</a:t>
            </a:r>
            <a:endParaRPr lang="zh-CN" altLang="en-US" dirty="0"/>
          </a:p>
          <a:p>
            <a:pPr lvl="1"/>
            <a:r>
              <a:rPr lang="zh-CN" altLang="en-US" dirty="0"/>
              <a:t>自定义路由：该路由方式，通过指定</a:t>
            </a:r>
            <a:r>
              <a:rPr lang="en-US" altLang="zh-CN" dirty="0"/>
              <a:t>routing</a:t>
            </a:r>
            <a:r>
              <a:rPr lang="zh-CN" altLang="en-US" dirty="0"/>
              <a:t>的方式，可以影响文档写入到哪个</a:t>
            </a:r>
            <a:r>
              <a:rPr lang="en-US" altLang="zh-CN" dirty="0"/>
              <a:t>shard</a:t>
            </a:r>
            <a:r>
              <a:rPr lang="zh-CN" altLang="en-US" dirty="0"/>
              <a:t>，也可以仅仅检索特定的</a:t>
            </a:r>
            <a:r>
              <a:rPr lang="en-US" altLang="zh-CN" dirty="0"/>
              <a:t>shard</a:t>
            </a:r>
            <a:r>
              <a:rPr lang="zh-CN" altLang="en-US" dirty="0"/>
              <a:t>。</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a:lstStyle/>
          <a:p>
            <a:r>
              <a:rPr lang="en-US" altLang="zh-CN" dirty="0" err="1" smtClean="0"/>
              <a:t>ElasticSearch</a:t>
            </a:r>
            <a:r>
              <a:rPr lang="zh-CN" altLang="en-US" dirty="0" smtClean="0"/>
              <a:t>平衡算法</a:t>
            </a:r>
            <a:endParaRPr lang="zh-CN" altLang="en-US" dirty="0"/>
          </a:p>
        </p:txBody>
      </p:sp>
      <p:sp>
        <p:nvSpPr>
          <p:cNvPr id="17" name="文本占位符 16"/>
          <p:cNvSpPr>
            <a:spLocks noGrp="1"/>
          </p:cNvSpPr>
          <p:nvPr>
            <p:ph type="body" sz="quarter" idx="10"/>
          </p:nvPr>
        </p:nvSpPr>
        <p:spPr/>
        <p:txBody>
          <a:bodyPr/>
          <a:lstStyle/>
          <a:p>
            <a:r>
              <a:rPr lang="en-US" altLang="zh-CN" dirty="0" err="1"/>
              <a:t>Elasticsearch</a:t>
            </a:r>
            <a:r>
              <a:rPr lang="zh-CN" altLang="en-US" dirty="0"/>
              <a:t>中提供了自动平衡</a:t>
            </a:r>
            <a:r>
              <a:rPr lang="zh-CN" altLang="en-US" dirty="0" smtClean="0"/>
              <a:t>功能</a:t>
            </a:r>
            <a:endParaRPr lang="en-US" altLang="zh-CN" dirty="0" smtClean="0"/>
          </a:p>
          <a:p>
            <a:r>
              <a:rPr lang="zh-CN" altLang="en-US" dirty="0" smtClean="0"/>
              <a:t>适用场景：扩容</a:t>
            </a:r>
            <a:r>
              <a:rPr lang="zh-CN" altLang="en-US" dirty="0"/>
              <a:t>、减容、导入数据</a:t>
            </a:r>
            <a:r>
              <a:rPr lang="zh-CN" altLang="en-US" dirty="0" smtClean="0"/>
              <a:t>场景 </a:t>
            </a:r>
            <a:endParaRPr lang="en-US" altLang="zh-CN" dirty="0" smtClean="0"/>
          </a:p>
          <a:p>
            <a:r>
              <a:rPr lang="zh-CN" altLang="en-US" dirty="0" smtClean="0"/>
              <a:t>算法</a:t>
            </a:r>
            <a:r>
              <a:rPr lang="zh-CN" altLang="en-US" dirty="0"/>
              <a:t>如下</a:t>
            </a:r>
            <a:r>
              <a:rPr lang="zh-CN" altLang="en-US" dirty="0" smtClean="0"/>
              <a:t>：</a:t>
            </a:r>
            <a:endParaRPr lang="zh-CN" altLang="en-US" dirty="0"/>
          </a:p>
          <a:p>
            <a:pPr lvl="1"/>
            <a:r>
              <a:rPr lang="en-US" altLang="zh-CN" dirty="0" err="1"/>
              <a:t>weight_index</a:t>
            </a:r>
            <a:r>
              <a:rPr lang="en-US" altLang="zh-CN" dirty="0"/>
              <a:t>(node, index) = </a:t>
            </a:r>
            <a:r>
              <a:rPr lang="en-US" altLang="zh-CN" dirty="0" err="1"/>
              <a:t>indexBalance</a:t>
            </a:r>
            <a:r>
              <a:rPr lang="en-US" altLang="zh-CN" dirty="0"/>
              <a:t> * (</a:t>
            </a:r>
            <a:r>
              <a:rPr lang="en-US" altLang="zh-CN" dirty="0" err="1"/>
              <a:t>node.numShards</a:t>
            </a:r>
            <a:r>
              <a:rPr lang="en-US" altLang="zh-CN" dirty="0"/>
              <a:t>(index) - </a:t>
            </a:r>
            <a:r>
              <a:rPr lang="en-US" altLang="zh-CN" dirty="0" err="1"/>
              <a:t>avgShardsPerNode</a:t>
            </a:r>
            <a:r>
              <a:rPr lang="en-US" altLang="zh-CN" dirty="0"/>
              <a:t>(index</a:t>
            </a:r>
            <a:r>
              <a:rPr lang="en-US" altLang="zh-CN" dirty="0" smtClean="0"/>
              <a:t>))</a:t>
            </a:r>
            <a:endParaRPr lang="en-US" altLang="zh-CN" dirty="0"/>
          </a:p>
          <a:p>
            <a:pPr lvl="1"/>
            <a:r>
              <a:rPr lang="en-US" altLang="zh-CN" dirty="0" err="1"/>
              <a:t>Weight_node</a:t>
            </a:r>
            <a:r>
              <a:rPr lang="en-US" altLang="zh-CN" dirty="0"/>
              <a:t>(node, index) = </a:t>
            </a:r>
            <a:r>
              <a:rPr lang="en-US" altLang="zh-CN" dirty="0" err="1"/>
              <a:t>shardBalance</a:t>
            </a:r>
            <a:r>
              <a:rPr lang="en-US" altLang="zh-CN" dirty="0"/>
              <a:t> * (</a:t>
            </a:r>
            <a:r>
              <a:rPr lang="en-US" altLang="zh-CN" dirty="0" err="1"/>
              <a:t>node.numShards</a:t>
            </a:r>
            <a:r>
              <a:rPr lang="en-US" altLang="zh-CN" dirty="0"/>
              <a:t>() - </a:t>
            </a:r>
            <a:r>
              <a:rPr lang="en-US" altLang="zh-CN" dirty="0" err="1"/>
              <a:t>avgShardsPerNode</a:t>
            </a:r>
            <a:r>
              <a:rPr lang="en-US" altLang="zh-CN" dirty="0" smtClean="0"/>
              <a:t>)</a:t>
            </a:r>
            <a:endParaRPr lang="en-US" altLang="zh-CN" dirty="0"/>
          </a:p>
          <a:p>
            <a:pPr lvl="1"/>
            <a:r>
              <a:rPr lang="en-US" altLang="zh-CN" dirty="0"/>
              <a:t>weight(node, index) = </a:t>
            </a:r>
            <a:r>
              <a:rPr lang="en-US" altLang="zh-CN" dirty="0" err="1"/>
              <a:t>weight_index</a:t>
            </a:r>
            <a:r>
              <a:rPr lang="en-US" altLang="zh-CN" dirty="0"/>
              <a:t>(node, index) + </a:t>
            </a:r>
            <a:r>
              <a:rPr lang="en-US" altLang="zh-CN" dirty="0" err="1"/>
              <a:t>weight_node</a:t>
            </a:r>
            <a:r>
              <a:rPr lang="en-US" altLang="zh-CN" dirty="0"/>
              <a:t>(node, index)</a:t>
            </a:r>
            <a:endParaRPr lang="en-US" altLang="zh-CN" dirty="0"/>
          </a:p>
          <a:p>
            <a:endParaRPr lang="en-US" altLang="zh-CN" dirty="0"/>
          </a:p>
          <a:p>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sz="quarter"/>
          </p:nvPr>
        </p:nvSpPr>
        <p:spPr/>
        <p:txBody>
          <a:bodyPr/>
          <a:lstStyle/>
          <a:p>
            <a:r>
              <a:rPr lang="en-US" altLang="zh-CN" dirty="0" err="1"/>
              <a:t>ElasticSearch</a:t>
            </a:r>
            <a:r>
              <a:rPr lang="zh-CN" altLang="en-US" dirty="0" smtClean="0"/>
              <a:t>分布式全文检索服务</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a:lstStyle/>
          <a:p>
            <a:r>
              <a:rPr lang="en-US" altLang="zh-CN" dirty="0" err="1" smtClean="0"/>
              <a:t>ElasticSearch</a:t>
            </a:r>
            <a:r>
              <a:rPr lang="zh-CN" altLang="en-US" dirty="0" smtClean="0"/>
              <a:t>扩容</a:t>
            </a:r>
            <a:endParaRPr lang="zh-CN" altLang="en-US" dirty="0"/>
          </a:p>
        </p:txBody>
      </p:sp>
      <p:sp>
        <p:nvSpPr>
          <p:cNvPr id="17" name="文本占位符 16"/>
          <p:cNvSpPr>
            <a:spLocks noGrp="1"/>
          </p:cNvSpPr>
          <p:nvPr>
            <p:ph type="body" sz="quarter" idx="10"/>
          </p:nvPr>
        </p:nvSpPr>
        <p:spPr/>
        <p:txBody>
          <a:bodyPr/>
          <a:lstStyle/>
          <a:p>
            <a:r>
              <a:rPr lang="zh-CN" altLang="en-US" dirty="0" smtClean="0"/>
              <a:t>扩容场景：</a:t>
            </a:r>
            <a:endParaRPr lang="en-US" altLang="zh-CN" dirty="0" smtClean="0"/>
          </a:p>
          <a:p>
            <a:pPr lvl="1"/>
            <a:r>
              <a:rPr lang="zh-CN" altLang="en-US" dirty="0" smtClean="0"/>
              <a:t>物理资源消耗过大，即</a:t>
            </a:r>
            <a:r>
              <a:rPr lang="en-US" altLang="zh-CN" dirty="0" err="1" smtClean="0"/>
              <a:t>ElasticSearch</a:t>
            </a:r>
            <a:r>
              <a:rPr lang="zh-CN" altLang="en-US" dirty="0" smtClean="0"/>
              <a:t>的服务节点的</a:t>
            </a:r>
            <a:r>
              <a:rPr lang="en-US" altLang="zh-CN" dirty="0" smtClean="0"/>
              <a:t>CPU</a:t>
            </a:r>
            <a:r>
              <a:rPr lang="zh-CN" altLang="en-US" dirty="0" smtClean="0"/>
              <a:t>、内存占用率过高、磁盘空间不足</a:t>
            </a:r>
            <a:endParaRPr lang="en-US" altLang="zh-CN" dirty="0"/>
          </a:p>
          <a:p>
            <a:pPr lvl="1"/>
            <a:r>
              <a:rPr lang="en-US" altLang="zh-CN" dirty="0" err="1" smtClean="0"/>
              <a:t>ElasticSearch</a:t>
            </a:r>
            <a:r>
              <a:rPr lang="zh-CN" altLang="en-US" dirty="0" smtClean="0"/>
              <a:t>单实例的索引数据太大，索引的数目达到</a:t>
            </a:r>
            <a:r>
              <a:rPr lang="en-US" altLang="zh-CN" dirty="0" smtClean="0"/>
              <a:t>10</a:t>
            </a:r>
            <a:r>
              <a:rPr lang="zh-CN" altLang="en-US" dirty="0" smtClean="0"/>
              <a:t>亿条或是数据大小达到</a:t>
            </a:r>
            <a:r>
              <a:rPr lang="en-US" altLang="zh-CN" dirty="0" smtClean="0"/>
              <a:t>1T</a:t>
            </a:r>
            <a:endParaRPr lang="en-US" altLang="zh-CN" dirty="0" smtClean="0"/>
          </a:p>
          <a:p>
            <a:r>
              <a:rPr lang="zh-CN" altLang="en-US" dirty="0" smtClean="0"/>
              <a:t>扩容方式：</a:t>
            </a:r>
            <a:endParaRPr lang="en-US" altLang="zh-CN" dirty="0" smtClean="0"/>
          </a:p>
          <a:p>
            <a:pPr lvl="1"/>
            <a:r>
              <a:rPr lang="zh-CN" altLang="en-US" dirty="0" smtClean="0"/>
              <a:t>增加</a:t>
            </a:r>
            <a:r>
              <a:rPr lang="en-US" altLang="zh-CN" dirty="0" err="1" smtClean="0"/>
              <a:t>EsNode</a:t>
            </a:r>
            <a:r>
              <a:rPr lang="zh-CN" altLang="en-US" dirty="0" smtClean="0"/>
              <a:t>实例</a:t>
            </a:r>
            <a:endParaRPr lang="en-US" altLang="zh-CN" dirty="0" smtClean="0"/>
          </a:p>
          <a:p>
            <a:pPr lvl="1"/>
            <a:r>
              <a:rPr lang="zh-CN" altLang="en-US" dirty="0" smtClean="0"/>
              <a:t>增加节点，在新节点增加</a:t>
            </a:r>
            <a:r>
              <a:rPr lang="en-US" altLang="zh-CN" dirty="0" err="1" smtClean="0"/>
              <a:t>EsNode</a:t>
            </a:r>
            <a:r>
              <a:rPr lang="zh-CN" altLang="en-US" dirty="0" smtClean="0"/>
              <a:t>实例</a:t>
            </a:r>
            <a:endParaRPr lang="en-US" altLang="zh-CN" dirty="0" smtClean="0"/>
          </a:p>
          <a:p>
            <a:r>
              <a:rPr lang="zh-CN" altLang="en-US" dirty="0" smtClean="0"/>
              <a:t>扩容后，采用自动均衡策略</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a:lstStyle/>
          <a:p>
            <a:r>
              <a:rPr lang="en-US" altLang="zh-CN" dirty="0" err="1" smtClean="0"/>
              <a:t>ElasticSearch</a:t>
            </a:r>
            <a:r>
              <a:rPr lang="zh-CN" altLang="en-US" dirty="0" smtClean="0"/>
              <a:t>减容</a:t>
            </a:r>
            <a:endParaRPr lang="zh-CN" altLang="en-US" dirty="0"/>
          </a:p>
        </p:txBody>
      </p:sp>
      <p:sp>
        <p:nvSpPr>
          <p:cNvPr id="17" name="文本占位符 16"/>
          <p:cNvSpPr>
            <a:spLocks noGrp="1"/>
          </p:cNvSpPr>
          <p:nvPr>
            <p:ph type="body" sz="quarter" idx="10"/>
          </p:nvPr>
        </p:nvSpPr>
        <p:spPr/>
        <p:txBody>
          <a:bodyPr/>
          <a:lstStyle/>
          <a:p>
            <a:r>
              <a:rPr lang="zh-CN" altLang="en-US" dirty="0" smtClean="0"/>
              <a:t>减容场景</a:t>
            </a:r>
            <a:r>
              <a:rPr lang="zh-CN" altLang="en-US" dirty="0"/>
              <a:t>：</a:t>
            </a:r>
            <a:endParaRPr lang="en-US" altLang="zh-CN" dirty="0"/>
          </a:p>
          <a:p>
            <a:pPr lvl="1"/>
            <a:r>
              <a:rPr lang="zh-CN" altLang="en-US" dirty="0" smtClean="0"/>
              <a:t>节点需要重新安装操作系统</a:t>
            </a:r>
            <a:endParaRPr lang="en-US" altLang="zh-CN" dirty="0" smtClean="0"/>
          </a:p>
          <a:p>
            <a:pPr lvl="1"/>
            <a:r>
              <a:rPr lang="zh-CN" altLang="en-US" dirty="0" smtClean="0"/>
              <a:t>集群数据量减少</a:t>
            </a:r>
            <a:endParaRPr lang="en-US" altLang="zh-CN" dirty="0" smtClean="0"/>
          </a:p>
          <a:p>
            <a:pPr lvl="1"/>
            <a:r>
              <a:rPr lang="zh-CN" altLang="en-US" dirty="0" smtClean="0"/>
              <a:t>退服场景</a:t>
            </a:r>
            <a:endParaRPr lang="en-US" altLang="zh-CN" dirty="0"/>
          </a:p>
          <a:p>
            <a:r>
              <a:rPr lang="zh-CN" altLang="en-US" dirty="0" smtClean="0"/>
              <a:t>减</a:t>
            </a:r>
            <a:r>
              <a:rPr lang="zh-CN" altLang="en-US" dirty="0"/>
              <a:t>容</a:t>
            </a:r>
            <a:r>
              <a:rPr lang="zh-CN" altLang="en-US" dirty="0" smtClean="0"/>
              <a:t>方式</a:t>
            </a:r>
            <a:r>
              <a:rPr lang="zh-CN" altLang="en-US" dirty="0"/>
              <a:t>：</a:t>
            </a:r>
            <a:endParaRPr lang="en-US" altLang="zh-CN" dirty="0"/>
          </a:p>
          <a:p>
            <a:pPr lvl="1"/>
            <a:r>
              <a:rPr lang="zh-CN" altLang="en-US" dirty="0" smtClean="0"/>
              <a:t>在</a:t>
            </a:r>
            <a:r>
              <a:rPr lang="en-US" altLang="zh-CN" dirty="0" err="1" smtClean="0"/>
              <a:t>CloudSearch</a:t>
            </a:r>
            <a:r>
              <a:rPr lang="en-US" altLang="zh-CN" dirty="0" smtClean="0"/>
              <a:t> Service </a:t>
            </a:r>
            <a:r>
              <a:rPr lang="zh-CN" altLang="en-US" dirty="0" smtClean="0"/>
              <a:t>管理界面上删除</a:t>
            </a:r>
            <a:r>
              <a:rPr lang="en-US" altLang="zh-CN" dirty="0" err="1" smtClean="0"/>
              <a:t>ElasticSearch</a:t>
            </a:r>
            <a:r>
              <a:rPr lang="zh-CN" altLang="en-US" dirty="0" smtClean="0"/>
              <a:t>实例</a:t>
            </a:r>
            <a:endParaRPr lang="en-US" altLang="zh-CN" dirty="0"/>
          </a:p>
          <a:p>
            <a:r>
              <a:rPr lang="zh-CN" altLang="en-US" dirty="0" smtClean="0"/>
              <a:t>减容注意事项：</a:t>
            </a:r>
            <a:endParaRPr lang="en-US" altLang="zh-CN" dirty="0" smtClean="0"/>
          </a:p>
          <a:p>
            <a:pPr lvl="1"/>
            <a:r>
              <a:rPr lang="zh-CN" altLang="en-US" dirty="0" smtClean="0"/>
              <a:t>确保要删除的实例上的</a:t>
            </a:r>
            <a:r>
              <a:rPr lang="en-US" altLang="zh-CN" dirty="0" smtClean="0"/>
              <a:t>shard</a:t>
            </a:r>
            <a:r>
              <a:rPr lang="zh-CN" altLang="en-US" dirty="0" smtClean="0"/>
              <a:t>下的</a:t>
            </a:r>
            <a:r>
              <a:rPr lang="en-US" altLang="zh-CN" dirty="0" smtClean="0"/>
              <a:t>replica</a:t>
            </a:r>
            <a:r>
              <a:rPr lang="zh-CN" altLang="en-US" dirty="0" smtClean="0"/>
              <a:t>在其他实例存在</a:t>
            </a:r>
            <a:endParaRPr lang="en-US" altLang="zh-CN" dirty="0" smtClean="0"/>
          </a:p>
          <a:p>
            <a:pPr lvl="1"/>
            <a:r>
              <a:rPr lang="zh-CN" altLang="en-US" dirty="0" smtClean="0"/>
              <a:t>确保要删除的实例上的数据已经迁移到其他节点</a:t>
            </a:r>
            <a:endParaRPr lang="en-US" altLang="zh-CN" dirty="0" smtClean="0"/>
          </a:p>
          <a:p>
            <a:pPr lvl="1"/>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a:lstStyle/>
          <a:p>
            <a:r>
              <a:rPr lang="en-US" altLang="zh-CN" dirty="0" err="1" smtClean="0"/>
              <a:t>ElasticSearch</a:t>
            </a:r>
            <a:r>
              <a:rPr lang="zh-CN" altLang="en-US" dirty="0" smtClean="0"/>
              <a:t>单节点多实例部署</a:t>
            </a:r>
            <a:endParaRPr lang="zh-CN" altLang="en-US" dirty="0"/>
          </a:p>
        </p:txBody>
      </p:sp>
      <p:sp>
        <p:nvSpPr>
          <p:cNvPr id="17" name="文本占位符 16"/>
          <p:cNvSpPr>
            <a:spLocks noGrp="1"/>
          </p:cNvSpPr>
          <p:nvPr>
            <p:ph type="body" sz="quarter" idx="10"/>
          </p:nvPr>
        </p:nvSpPr>
        <p:spPr/>
        <p:txBody>
          <a:bodyPr/>
          <a:lstStyle/>
          <a:p>
            <a:r>
              <a:rPr lang="zh-CN" altLang="en-US" dirty="0"/>
              <a:t>在同一个节点上部署多个</a:t>
            </a:r>
            <a:r>
              <a:rPr lang="en-US" altLang="zh-CN" dirty="0" err="1"/>
              <a:t>Elasticsearch</a:t>
            </a:r>
            <a:r>
              <a:rPr lang="zh-CN" altLang="en-US" dirty="0"/>
              <a:t>实例，根据</a:t>
            </a:r>
            <a:r>
              <a:rPr lang="en-US" altLang="zh-CN" dirty="0"/>
              <a:t>IP</a:t>
            </a:r>
            <a:r>
              <a:rPr lang="zh-CN" altLang="en-US" dirty="0"/>
              <a:t>和不同的端口号来区分不同的</a:t>
            </a:r>
            <a:r>
              <a:rPr lang="en-US" altLang="zh-CN" dirty="0" err="1"/>
              <a:t>Elasticsearch</a:t>
            </a:r>
            <a:r>
              <a:rPr lang="zh-CN" altLang="en-US" dirty="0"/>
              <a:t>实例。可以提高单节点</a:t>
            </a:r>
            <a:r>
              <a:rPr lang="en-US" altLang="zh-CN" dirty="0"/>
              <a:t>CPU</a:t>
            </a:r>
            <a:r>
              <a:rPr lang="zh-CN" altLang="en-US" dirty="0"/>
              <a:t>、内存和磁盘的利用率，同时提高</a:t>
            </a:r>
            <a:r>
              <a:rPr lang="en-US" altLang="zh-CN" dirty="0" err="1"/>
              <a:t>Elasticsearch</a:t>
            </a:r>
            <a:r>
              <a:rPr lang="zh-CN" altLang="en-US" dirty="0"/>
              <a:t>的索引和搜索能力。</a:t>
            </a:r>
            <a:endParaRPr lang="zh-CN" altLang="en-US" dirty="0"/>
          </a:p>
        </p:txBody>
      </p:sp>
      <p:grpSp>
        <p:nvGrpSpPr>
          <p:cNvPr id="5" name="组合 4"/>
          <p:cNvGrpSpPr/>
          <p:nvPr/>
        </p:nvGrpSpPr>
        <p:grpSpPr>
          <a:xfrm>
            <a:off x="1828800" y="3471542"/>
            <a:ext cx="7598477" cy="2665412"/>
            <a:chOff x="1828800" y="3716338"/>
            <a:chExt cx="7598477" cy="2665412"/>
          </a:xfrm>
        </p:grpSpPr>
        <p:sp>
          <p:nvSpPr>
            <p:cNvPr id="2" name="矩形 1"/>
            <p:cNvSpPr/>
            <p:nvPr/>
          </p:nvSpPr>
          <p:spPr>
            <a:xfrm>
              <a:off x="1828800" y="3716338"/>
              <a:ext cx="2314575" cy="26654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矩形 7"/>
            <p:cNvSpPr/>
            <p:nvPr/>
          </p:nvSpPr>
          <p:spPr>
            <a:xfrm>
              <a:off x="2057868" y="5863826"/>
              <a:ext cx="1856438" cy="410238"/>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EsNode5</a:t>
              </a:r>
              <a:endParaRPr lang="zh-CN" altLang="en-US" dirty="0">
                <a:solidFill>
                  <a:schemeClr val="tx1"/>
                </a:solidFill>
              </a:endParaRPr>
            </a:p>
          </p:txBody>
        </p:sp>
        <p:sp>
          <p:nvSpPr>
            <p:cNvPr id="9" name="矩形 8"/>
            <p:cNvSpPr/>
            <p:nvPr/>
          </p:nvSpPr>
          <p:spPr>
            <a:xfrm>
              <a:off x="2057868" y="5317122"/>
              <a:ext cx="1856438" cy="410238"/>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a:t>
              </a:r>
              <a:endParaRPr lang="zh-CN" altLang="en-US" dirty="0">
                <a:solidFill>
                  <a:schemeClr val="tx1"/>
                </a:solidFill>
              </a:endParaRPr>
            </a:p>
          </p:txBody>
        </p:sp>
        <p:sp>
          <p:nvSpPr>
            <p:cNvPr id="10" name="矩形 9"/>
            <p:cNvSpPr/>
            <p:nvPr/>
          </p:nvSpPr>
          <p:spPr>
            <a:xfrm>
              <a:off x="2057868" y="4770581"/>
              <a:ext cx="1856438" cy="410238"/>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EsNode1</a:t>
              </a:r>
              <a:endParaRPr lang="zh-CN" altLang="en-US" dirty="0">
                <a:solidFill>
                  <a:schemeClr val="tx1"/>
                </a:solidFill>
              </a:endParaRPr>
            </a:p>
          </p:txBody>
        </p:sp>
        <p:sp>
          <p:nvSpPr>
            <p:cNvPr id="11" name="矩形 10"/>
            <p:cNvSpPr/>
            <p:nvPr/>
          </p:nvSpPr>
          <p:spPr>
            <a:xfrm>
              <a:off x="2057868" y="4223877"/>
              <a:ext cx="1856438" cy="410238"/>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chemeClr val="tx1"/>
                  </a:solidFill>
                </a:rPr>
                <a:t>EsMaster</a:t>
              </a:r>
              <a:endParaRPr lang="zh-CN" altLang="en-US" dirty="0">
                <a:solidFill>
                  <a:schemeClr val="tx1"/>
                </a:solidFill>
              </a:endParaRPr>
            </a:p>
          </p:txBody>
        </p:sp>
        <p:sp>
          <p:nvSpPr>
            <p:cNvPr id="4" name="文本框 3"/>
            <p:cNvSpPr txBox="1"/>
            <p:nvPr/>
          </p:nvSpPr>
          <p:spPr>
            <a:xfrm>
              <a:off x="2276474" y="3756367"/>
              <a:ext cx="1419225" cy="369332"/>
            </a:xfrm>
            <a:prstGeom prst="rect">
              <a:avLst/>
            </a:prstGeom>
            <a:noFill/>
          </p:spPr>
          <p:txBody>
            <a:bodyPr wrap="square" rtlCol="0">
              <a:spAutoFit/>
            </a:bodyPr>
            <a:lstStyle/>
            <a:p>
              <a:pPr algn="ctr"/>
              <a:r>
                <a:rPr lang="en-US" altLang="zh-CN" dirty="0" smtClean="0"/>
                <a:t>Node1</a:t>
              </a:r>
              <a:endParaRPr lang="zh-CN" altLang="en-US" dirty="0"/>
            </a:p>
          </p:txBody>
        </p:sp>
        <p:sp>
          <p:nvSpPr>
            <p:cNvPr id="13" name="矩形 12"/>
            <p:cNvSpPr/>
            <p:nvPr/>
          </p:nvSpPr>
          <p:spPr>
            <a:xfrm>
              <a:off x="4475926" y="3716338"/>
              <a:ext cx="2314575" cy="26654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矩形 13"/>
            <p:cNvSpPr/>
            <p:nvPr/>
          </p:nvSpPr>
          <p:spPr>
            <a:xfrm>
              <a:off x="4704994" y="5863826"/>
              <a:ext cx="1856438" cy="410238"/>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EsNode5</a:t>
              </a:r>
              <a:endParaRPr lang="zh-CN" altLang="en-US" dirty="0">
                <a:solidFill>
                  <a:schemeClr val="tx1"/>
                </a:solidFill>
              </a:endParaRPr>
            </a:p>
          </p:txBody>
        </p:sp>
        <p:sp>
          <p:nvSpPr>
            <p:cNvPr id="15" name="矩形 14"/>
            <p:cNvSpPr/>
            <p:nvPr/>
          </p:nvSpPr>
          <p:spPr>
            <a:xfrm>
              <a:off x="4704994" y="5317122"/>
              <a:ext cx="1856438" cy="410238"/>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a:t>
              </a:r>
              <a:endParaRPr lang="zh-CN" altLang="en-US" dirty="0">
                <a:solidFill>
                  <a:schemeClr val="tx1"/>
                </a:solidFill>
              </a:endParaRPr>
            </a:p>
          </p:txBody>
        </p:sp>
        <p:sp>
          <p:nvSpPr>
            <p:cNvPr id="18" name="矩形 17"/>
            <p:cNvSpPr/>
            <p:nvPr/>
          </p:nvSpPr>
          <p:spPr>
            <a:xfrm>
              <a:off x="4704994" y="4770581"/>
              <a:ext cx="1856438" cy="410238"/>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EsNode1</a:t>
              </a:r>
              <a:endParaRPr lang="zh-CN" altLang="en-US" dirty="0">
                <a:solidFill>
                  <a:schemeClr val="tx1"/>
                </a:solidFill>
              </a:endParaRPr>
            </a:p>
          </p:txBody>
        </p:sp>
        <p:sp>
          <p:nvSpPr>
            <p:cNvPr id="19" name="矩形 18"/>
            <p:cNvSpPr/>
            <p:nvPr/>
          </p:nvSpPr>
          <p:spPr>
            <a:xfrm>
              <a:off x="4704994" y="4223877"/>
              <a:ext cx="1856438" cy="410238"/>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chemeClr val="tx1"/>
                  </a:solidFill>
                </a:rPr>
                <a:t>EsMaster</a:t>
              </a:r>
              <a:endParaRPr lang="zh-CN" altLang="en-US" dirty="0">
                <a:solidFill>
                  <a:schemeClr val="tx1"/>
                </a:solidFill>
              </a:endParaRPr>
            </a:p>
          </p:txBody>
        </p:sp>
        <p:sp>
          <p:nvSpPr>
            <p:cNvPr id="20" name="文本框 19"/>
            <p:cNvSpPr txBox="1"/>
            <p:nvPr/>
          </p:nvSpPr>
          <p:spPr>
            <a:xfrm>
              <a:off x="4923600" y="3756367"/>
              <a:ext cx="1419225" cy="369332"/>
            </a:xfrm>
            <a:prstGeom prst="rect">
              <a:avLst/>
            </a:prstGeom>
            <a:noFill/>
          </p:spPr>
          <p:txBody>
            <a:bodyPr wrap="square" rtlCol="0">
              <a:spAutoFit/>
            </a:bodyPr>
            <a:lstStyle/>
            <a:p>
              <a:pPr algn="ctr"/>
              <a:r>
                <a:rPr lang="en-US" altLang="zh-CN" dirty="0" smtClean="0"/>
                <a:t>Node2</a:t>
              </a:r>
              <a:endParaRPr lang="zh-CN" altLang="en-US" dirty="0"/>
            </a:p>
          </p:txBody>
        </p:sp>
        <p:sp>
          <p:nvSpPr>
            <p:cNvPr id="21" name="矩形 20"/>
            <p:cNvSpPr/>
            <p:nvPr/>
          </p:nvSpPr>
          <p:spPr>
            <a:xfrm>
              <a:off x="7112702" y="3716338"/>
              <a:ext cx="2314575" cy="26654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矩形 21"/>
            <p:cNvSpPr/>
            <p:nvPr/>
          </p:nvSpPr>
          <p:spPr>
            <a:xfrm>
              <a:off x="7341770" y="5863826"/>
              <a:ext cx="1856438" cy="410238"/>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EsNode5</a:t>
              </a:r>
              <a:endParaRPr lang="zh-CN" altLang="en-US" dirty="0">
                <a:solidFill>
                  <a:schemeClr val="tx1"/>
                </a:solidFill>
              </a:endParaRPr>
            </a:p>
          </p:txBody>
        </p:sp>
        <p:sp>
          <p:nvSpPr>
            <p:cNvPr id="23" name="矩形 22"/>
            <p:cNvSpPr/>
            <p:nvPr/>
          </p:nvSpPr>
          <p:spPr>
            <a:xfrm>
              <a:off x="7341770" y="5317122"/>
              <a:ext cx="1856438" cy="410238"/>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a:t>
              </a:r>
              <a:endParaRPr lang="zh-CN" altLang="en-US" dirty="0">
                <a:solidFill>
                  <a:schemeClr val="tx1"/>
                </a:solidFill>
              </a:endParaRPr>
            </a:p>
          </p:txBody>
        </p:sp>
        <p:sp>
          <p:nvSpPr>
            <p:cNvPr id="24" name="矩形 23"/>
            <p:cNvSpPr/>
            <p:nvPr/>
          </p:nvSpPr>
          <p:spPr>
            <a:xfrm>
              <a:off x="7341770" y="4770581"/>
              <a:ext cx="1856438" cy="410238"/>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EsNode1</a:t>
              </a:r>
              <a:endParaRPr lang="zh-CN" altLang="en-US" dirty="0">
                <a:solidFill>
                  <a:schemeClr val="tx1"/>
                </a:solidFill>
              </a:endParaRPr>
            </a:p>
          </p:txBody>
        </p:sp>
        <p:sp>
          <p:nvSpPr>
            <p:cNvPr id="26" name="文本框 25"/>
            <p:cNvSpPr txBox="1"/>
            <p:nvPr/>
          </p:nvSpPr>
          <p:spPr>
            <a:xfrm>
              <a:off x="7560376" y="3756367"/>
              <a:ext cx="1419225" cy="369332"/>
            </a:xfrm>
            <a:prstGeom prst="rect">
              <a:avLst/>
            </a:prstGeom>
            <a:noFill/>
          </p:spPr>
          <p:txBody>
            <a:bodyPr wrap="square" rtlCol="0">
              <a:spAutoFit/>
            </a:bodyPr>
            <a:lstStyle/>
            <a:p>
              <a:pPr algn="ctr"/>
              <a:r>
                <a:rPr lang="en-US" altLang="zh-CN" dirty="0" err="1" smtClean="0"/>
                <a:t>NodeN</a:t>
              </a:r>
              <a:endParaRPr lang="zh-CN" altLang="en-US"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a:lstStyle/>
          <a:p>
            <a:r>
              <a:rPr lang="en-US" altLang="zh-CN" dirty="0" err="1" smtClean="0"/>
              <a:t>ElasticSearch</a:t>
            </a:r>
            <a:r>
              <a:rPr lang="zh-CN" altLang="en-US" dirty="0" smtClean="0"/>
              <a:t>副本自动跨节点分配策略</a:t>
            </a:r>
            <a:endParaRPr lang="zh-CN" altLang="en-US" dirty="0"/>
          </a:p>
        </p:txBody>
      </p:sp>
      <p:sp>
        <p:nvSpPr>
          <p:cNvPr id="17" name="文本占位符 16"/>
          <p:cNvSpPr>
            <a:spLocks noGrp="1"/>
          </p:cNvSpPr>
          <p:nvPr>
            <p:ph type="body" sz="quarter" idx="10"/>
          </p:nvPr>
        </p:nvSpPr>
        <p:spPr/>
        <p:txBody>
          <a:bodyPr/>
          <a:lstStyle/>
          <a:p>
            <a:r>
              <a:rPr lang="zh-CN" altLang="en-US" dirty="0"/>
              <a:t>单节点多实例部署下，多副本时，如果只做到跨实例分配，存在单点故障，增加默认配置</a:t>
            </a:r>
            <a:r>
              <a:rPr lang="en-US" altLang="zh-CN" dirty="0" err="1"/>
              <a:t>cluster.routing.allocation.same_shard.host:true</a:t>
            </a:r>
            <a:r>
              <a:rPr lang="zh-CN" altLang="en-US" dirty="0"/>
              <a:t>即可。</a:t>
            </a:r>
            <a:endParaRPr lang="zh-CN" altLang="en-US" dirty="0"/>
          </a:p>
        </p:txBody>
      </p:sp>
      <p:grpSp>
        <p:nvGrpSpPr>
          <p:cNvPr id="46" name="组合 45"/>
          <p:cNvGrpSpPr/>
          <p:nvPr/>
        </p:nvGrpSpPr>
        <p:grpSpPr>
          <a:xfrm>
            <a:off x="1828795" y="3286125"/>
            <a:ext cx="7677156" cy="2924175"/>
            <a:chOff x="1828795" y="3286125"/>
            <a:chExt cx="7677156" cy="2924175"/>
          </a:xfrm>
        </p:grpSpPr>
        <p:sp>
          <p:nvSpPr>
            <p:cNvPr id="6" name="矩形 5"/>
            <p:cNvSpPr/>
            <p:nvPr/>
          </p:nvSpPr>
          <p:spPr>
            <a:xfrm>
              <a:off x="1828795" y="3532209"/>
              <a:ext cx="2314575" cy="26654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矩形 9"/>
            <p:cNvSpPr/>
            <p:nvPr/>
          </p:nvSpPr>
          <p:spPr>
            <a:xfrm>
              <a:off x="1895702" y="3959130"/>
              <a:ext cx="2180758" cy="646823"/>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EsNode1</a:t>
              </a:r>
              <a:endParaRPr lang="en-US" altLang="zh-CN" dirty="0" smtClean="0">
                <a:solidFill>
                  <a:schemeClr val="tx1"/>
                </a:solidFill>
              </a:endParaRPr>
            </a:p>
            <a:p>
              <a:pPr algn="ctr"/>
              <a:r>
                <a:rPr lang="en-US" altLang="zh-CN" dirty="0" smtClean="0">
                  <a:solidFill>
                    <a:schemeClr val="tx1"/>
                  </a:solidFill>
                </a:rPr>
                <a:t>coll_shard_replica1</a:t>
              </a:r>
              <a:endParaRPr lang="zh-CN" altLang="en-US" dirty="0">
                <a:solidFill>
                  <a:schemeClr val="tx1"/>
                </a:solidFill>
              </a:endParaRPr>
            </a:p>
          </p:txBody>
        </p:sp>
        <p:sp>
          <p:nvSpPr>
            <p:cNvPr id="11" name="文本框 10"/>
            <p:cNvSpPr txBox="1"/>
            <p:nvPr/>
          </p:nvSpPr>
          <p:spPr>
            <a:xfrm>
              <a:off x="2276469" y="3572238"/>
              <a:ext cx="1419225" cy="369332"/>
            </a:xfrm>
            <a:prstGeom prst="rect">
              <a:avLst/>
            </a:prstGeom>
            <a:noFill/>
          </p:spPr>
          <p:txBody>
            <a:bodyPr wrap="square" rtlCol="0">
              <a:spAutoFit/>
            </a:bodyPr>
            <a:lstStyle/>
            <a:p>
              <a:pPr algn="ctr"/>
              <a:r>
                <a:rPr lang="en-US" altLang="zh-CN" dirty="0" smtClean="0"/>
                <a:t>Node1</a:t>
              </a:r>
              <a:endParaRPr lang="zh-CN" altLang="en-US" dirty="0"/>
            </a:p>
          </p:txBody>
        </p:sp>
        <p:sp>
          <p:nvSpPr>
            <p:cNvPr id="25" name="矩形 24"/>
            <p:cNvSpPr/>
            <p:nvPr/>
          </p:nvSpPr>
          <p:spPr>
            <a:xfrm>
              <a:off x="1895702" y="4691902"/>
              <a:ext cx="2180758" cy="646823"/>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EsNode2</a:t>
              </a:r>
              <a:endParaRPr lang="en-US" altLang="zh-CN" dirty="0" smtClean="0">
                <a:solidFill>
                  <a:schemeClr val="tx1"/>
                </a:solidFill>
              </a:endParaRPr>
            </a:p>
            <a:p>
              <a:pPr algn="ctr"/>
              <a:r>
                <a:rPr lang="en-US" altLang="zh-CN" dirty="0" smtClean="0">
                  <a:solidFill>
                    <a:schemeClr val="tx1"/>
                  </a:solidFill>
                </a:rPr>
                <a:t>coll_shard_replica2</a:t>
              </a:r>
              <a:endParaRPr lang="zh-CN" altLang="en-US" dirty="0">
                <a:solidFill>
                  <a:schemeClr val="tx1"/>
                </a:solidFill>
              </a:endParaRPr>
            </a:p>
          </p:txBody>
        </p:sp>
        <p:sp>
          <p:nvSpPr>
            <p:cNvPr id="26" name="矩形 25"/>
            <p:cNvSpPr/>
            <p:nvPr/>
          </p:nvSpPr>
          <p:spPr>
            <a:xfrm>
              <a:off x="1895702" y="5446099"/>
              <a:ext cx="2180758" cy="646823"/>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chemeClr val="tx1"/>
                  </a:solidFill>
                </a:rPr>
                <a:t>EsNodeN</a:t>
              </a:r>
              <a:endParaRPr lang="zh-CN" altLang="en-US" dirty="0">
                <a:solidFill>
                  <a:schemeClr val="tx1"/>
                </a:solidFill>
              </a:endParaRPr>
            </a:p>
          </p:txBody>
        </p:sp>
        <p:sp>
          <p:nvSpPr>
            <p:cNvPr id="27" name="矩形 26"/>
            <p:cNvSpPr/>
            <p:nvPr/>
          </p:nvSpPr>
          <p:spPr>
            <a:xfrm>
              <a:off x="4370285" y="3286125"/>
              <a:ext cx="5135666" cy="29241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矩形 27"/>
            <p:cNvSpPr/>
            <p:nvPr/>
          </p:nvSpPr>
          <p:spPr>
            <a:xfrm>
              <a:off x="4524139" y="3450929"/>
              <a:ext cx="2314575" cy="26654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矩形 28"/>
            <p:cNvSpPr/>
            <p:nvPr/>
          </p:nvSpPr>
          <p:spPr>
            <a:xfrm>
              <a:off x="4591046" y="3877850"/>
              <a:ext cx="2180758" cy="646823"/>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EsNode1</a:t>
              </a:r>
              <a:endParaRPr lang="en-US" altLang="zh-CN" dirty="0" smtClean="0">
                <a:solidFill>
                  <a:schemeClr val="tx1"/>
                </a:solidFill>
              </a:endParaRPr>
            </a:p>
            <a:p>
              <a:pPr algn="ctr"/>
              <a:r>
                <a:rPr lang="en-US" altLang="zh-CN" dirty="0" smtClean="0">
                  <a:solidFill>
                    <a:schemeClr val="tx1"/>
                  </a:solidFill>
                </a:rPr>
                <a:t>coll_shard_replica1</a:t>
              </a:r>
              <a:endParaRPr lang="zh-CN" altLang="en-US" dirty="0">
                <a:solidFill>
                  <a:schemeClr val="tx1"/>
                </a:solidFill>
              </a:endParaRPr>
            </a:p>
          </p:txBody>
        </p:sp>
        <p:sp>
          <p:nvSpPr>
            <p:cNvPr id="30" name="文本框 29"/>
            <p:cNvSpPr txBox="1"/>
            <p:nvPr/>
          </p:nvSpPr>
          <p:spPr>
            <a:xfrm>
              <a:off x="4971813" y="3490958"/>
              <a:ext cx="1419225" cy="369332"/>
            </a:xfrm>
            <a:prstGeom prst="rect">
              <a:avLst/>
            </a:prstGeom>
            <a:noFill/>
          </p:spPr>
          <p:txBody>
            <a:bodyPr wrap="square" rtlCol="0">
              <a:spAutoFit/>
            </a:bodyPr>
            <a:lstStyle/>
            <a:p>
              <a:pPr algn="ctr"/>
              <a:r>
                <a:rPr lang="en-US" altLang="zh-CN" dirty="0" smtClean="0"/>
                <a:t>Node1</a:t>
              </a:r>
              <a:endParaRPr lang="zh-CN" altLang="en-US" dirty="0"/>
            </a:p>
          </p:txBody>
        </p:sp>
        <p:sp>
          <p:nvSpPr>
            <p:cNvPr id="31" name="矩形 30"/>
            <p:cNvSpPr/>
            <p:nvPr/>
          </p:nvSpPr>
          <p:spPr>
            <a:xfrm>
              <a:off x="4591046" y="4610622"/>
              <a:ext cx="2180758" cy="646823"/>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EsNode2</a:t>
              </a:r>
              <a:endParaRPr lang="en-US" altLang="zh-CN" dirty="0" smtClean="0">
                <a:solidFill>
                  <a:schemeClr val="tx1"/>
                </a:solidFill>
              </a:endParaRPr>
            </a:p>
          </p:txBody>
        </p:sp>
        <p:sp>
          <p:nvSpPr>
            <p:cNvPr id="32" name="矩形 31"/>
            <p:cNvSpPr/>
            <p:nvPr/>
          </p:nvSpPr>
          <p:spPr>
            <a:xfrm>
              <a:off x="4591046" y="5364819"/>
              <a:ext cx="2180758" cy="646823"/>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chemeClr val="tx1"/>
                  </a:solidFill>
                </a:rPr>
                <a:t>EsNodeN</a:t>
              </a:r>
              <a:endParaRPr lang="zh-CN" altLang="en-US" dirty="0">
                <a:solidFill>
                  <a:schemeClr val="tx1"/>
                </a:solidFill>
              </a:endParaRPr>
            </a:p>
          </p:txBody>
        </p:sp>
        <p:sp>
          <p:nvSpPr>
            <p:cNvPr id="38" name="矩形 37"/>
            <p:cNvSpPr/>
            <p:nvPr/>
          </p:nvSpPr>
          <p:spPr>
            <a:xfrm>
              <a:off x="6992569" y="3450929"/>
              <a:ext cx="2314575" cy="26654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矩形 38"/>
            <p:cNvSpPr/>
            <p:nvPr/>
          </p:nvSpPr>
          <p:spPr>
            <a:xfrm>
              <a:off x="7059476" y="3877850"/>
              <a:ext cx="2180758" cy="646823"/>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EsNode1</a:t>
              </a:r>
              <a:endParaRPr lang="en-US" altLang="zh-CN" dirty="0" smtClean="0">
                <a:solidFill>
                  <a:schemeClr val="tx1"/>
                </a:solidFill>
              </a:endParaRPr>
            </a:p>
          </p:txBody>
        </p:sp>
        <p:sp>
          <p:nvSpPr>
            <p:cNvPr id="40" name="文本框 39"/>
            <p:cNvSpPr txBox="1"/>
            <p:nvPr/>
          </p:nvSpPr>
          <p:spPr>
            <a:xfrm>
              <a:off x="7440243" y="3490958"/>
              <a:ext cx="1419225" cy="369332"/>
            </a:xfrm>
            <a:prstGeom prst="rect">
              <a:avLst/>
            </a:prstGeom>
            <a:noFill/>
          </p:spPr>
          <p:txBody>
            <a:bodyPr wrap="square" rtlCol="0">
              <a:spAutoFit/>
            </a:bodyPr>
            <a:lstStyle/>
            <a:p>
              <a:pPr algn="ctr"/>
              <a:r>
                <a:rPr lang="en-US" altLang="zh-CN" dirty="0" smtClean="0"/>
                <a:t>Node1</a:t>
              </a:r>
              <a:endParaRPr lang="zh-CN" altLang="en-US" dirty="0"/>
            </a:p>
          </p:txBody>
        </p:sp>
        <p:sp>
          <p:nvSpPr>
            <p:cNvPr id="41" name="矩形 40"/>
            <p:cNvSpPr/>
            <p:nvPr/>
          </p:nvSpPr>
          <p:spPr>
            <a:xfrm>
              <a:off x="7059476" y="4610622"/>
              <a:ext cx="2180758" cy="646823"/>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EsNode2</a:t>
              </a:r>
              <a:endParaRPr lang="en-US" altLang="zh-CN" dirty="0" smtClean="0">
                <a:solidFill>
                  <a:schemeClr val="tx1"/>
                </a:solidFill>
              </a:endParaRPr>
            </a:p>
            <a:p>
              <a:pPr algn="ctr"/>
              <a:r>
                <a:rPr lang="en-US" altLang="zh-CN" dirty="0" smtClean="0">
                  <a:solidFill>
                    <a:schemeClr val="tx1"/>
                  </a:solidFill>
                </a:rPr>
                <a:t>coll_shard_replica2</a:t>
              </a:r>
              <a:endParaRPr lang="zh-CN" altLang="en-US" dirty="0">
                <a:solidFill>
                  <a:schemeClr val="tx1"/>
                </a:solidFill>
              </a:endParaRPr>
            </a:p>
          </p:txBody>
        </p:sp>
        <p:sp>
          <p:nvSpPr>
            <p:cNvPr id="42" name="矩形 41"/>
            <p:cNvSpPr/>
            <p:nvPr/>
          </p:nvSpPr>
          <p:spPr>
            <a:xfrm>
              <a:off x="7059476" y="5364819"/>
              <a:ext cx="2180758" cy="646823"/>
            </a:xfrm>
            <a:prstGeom prst="rect">
              <a:avLst/>
            </a:prstGeom>
            <a:solidFill>
              <a:srgbClr val="C9F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chemeClr val="tx1"/>
                  </a:solidFill>
                </a:rPr>
                <a:t>EsNodeN</a:t>
              </a:r>
              <a:endParaRPr lang="zh-CN" altLang="en-US" dirty="0">
                <a:solidFill>
                  <a:schemeClr val="tx1"/>
                </a:solidFill>
              </a:endParaRPr>
            </a:p>
          </p:txBody>
        </p:sp>
        <p:cxnSp>
          <p:nvCxnSpPr>
            <p:cNvPr id="43" name="曲线连接符 42"/>
            <p:cNvCxnSpPr>
              <a:stCxn id="6" idx="0"/>
              <a:endCxn id="27" idx="0"/>
            </p:cNvCxnSpPr>
            <p:nvPr/>
          </p:nvCxnSpPr>
          <p:spPr>
            <a:xfrm rot="5400000" flipH="1" flipV="1">
              <a:off x="4839058" y="1433150"/>
              <a:ext cx="246084" cy="3952035"/>
            </a:xfrm>
            <a:prstGeom prst="curvedConnector3">
              <a:avLst>
                <a:gd name="adj1" fmla="val 192895"/>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450850" y="1247775"/>
            <a:ext cx="11307763" cy="4679950"/>
          </a:xfrm>
        </p:spPr>
        <p:txBody>
          <a:bodyPr/>
          <a:lstStyle/>
          <a:p>
            <a:r>
              <a:rPr lang="en-US" altLang="zh-CN" dirty="0" err="1" smtClean="0"/>
              <a:t>ElasticSearch</a:t>
            </a:r>
            <a:r>
              <a:rPr lang="zh-CN" altLang="en-US" dirty="0" smtClean="0"/>
              <a:t>中 </a:t>
            </a:r>
            <a:r>
              <a:rPr lang="en-US" altLang="zh-CN" dirty="0" smtClean="0"/>
              <a:t>____ </a:t>
            </a:r>
            <a:r>
              <a:rPr lang="zh-CN" altLang="en-US" dirty="0" smtClean="0"/>
              <a:t>是可以被索引的基本单位。</a:t>
            </a:r>
            <a:endParaRPr lang="en-US" altLang="zh-CN" dirty="0" smtClean="0"/>
          </a:p>
          <a:p>
            <a:endParaRPr lang="en-US" altLang="zh-CN" dirty="0" smtClean="0"/>
          </a:p>
          <a:p>
            <a:pPr lvl="1"/>
            <a:endParaRPr lang="en-US" altLang="zh-CN" dirty="0" smtClean="0"/>
          </a:p>
          <a:p>
            <a:pPr lvl="1"/>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450850" y="1247775"/>
            <a:ext cx="11307763" cy="4679950"/>
          </a:xfrm>
        </p:spPr>
        <p:txBody>
          <a:bodyPr/>
          <a:lstStyle/>
          <a:p>
            <a:pPr marL="0" indent="0">
              <a:buFont typeface="+mj-lt"/>
              <a:buNone/>
            </a:pPr>
            <a:r>
              <a:rPr lang="en-US" altLang="zh-CN" dirty="0" err="1" smtClean="0"/>
              <a:t>ElasticSearch</a:t>
            </a:r>
            <a:r>
              <a:rPr lang="zh-CN" altLang="en-US" dirty="0" smtClean="0"/>
              <a:t>底层基于哪个开源软件进行开发的？</a:t>
            </a:r>
            <a:r>
              <a:rPr lang="zh-CN" altLang="en-US" dirty="0"/>
              <a:t>（     ）</a:t>
            </a:r>
            <a:endParaRPr lang="en-US" altLang="zh-CN" dirty="0"/>
          </a:p>
          <a:p>
            <a:pPr marL="744220" lvl="1" indent="-342900">
              <a:buFont typeface="+mj-lt"/>
              <a:buAutoNum type="alphaUcPeriod"/>
            </a:pPr>
            <a:r>
              <a:rPr lang="en-US" altLang="zh-CN" dirty="0"/>
              <a:t>MySQL</a:t>
            </a:r>
            <a:endParaRPr lang="en-US" altLang="zh-CN" dirty="0"/>
          </a:p>
          <a:p>
            <a:pPr marL="744220" lvl="1" indent="-342900">
              <a:buFont typeface="+mj-lt"/>
              <a:buAutoNum type="alphaUcPeriod"/>
            </a:pPr>
            <a:r>
              <a:rPr lang="en-US" altLang="zh-CN" dirty="0" err="1"/>
              <a:t>MongoDB</a:t>
            </a:r>
            <a:endParaRPr lang="en-US" altLang="zh-CN" dirty="0"/>
          </a:p>
          <a:p>
            <a:pPr marL="744220" lvl="1" indent="-342900">
              <a:buFont typeface="+mj-lt"/>
              <a:buAutoNum type="alphaUcPeriod"/>
            </a:pPr>
            <a:r>
              <a:rPr lang="en-US" altLang="zh-CN" dirty="0" err="1" smtClean="0"/>
              <a:t>Memcached</a:t>
            </a:r>
            <a:endParaRPr lang="en-US" altLang="zh-CN" dirty="0"/>
          </a:p>
          <a:p>
            <a:pPr marL="744220" lvl="1" indent="-342900">
              <a:buFont typeface="+mj-lt"/>
              <a:buAutoNum type="alphaUcPeriod"/>
            </a:pPr>
            <a:r>
              <a:rPr lang="en-US" altLang="zh-CN" dirty="0" smtClean="0"/>
              <a:t>Lucence</a:t>
            </a:r>
            <a:endParaRPr lang="en-US" altLang="zh-CN" dirty="0"/>
          </a:p>
          <a:p>
            <a:pPr marL="744220" lvl="1" indent="-342900">
              <a:buFont typeface="+mj-lt"/>
              <a:buAutoNum type="alphaUcPeriod"/>
            </a:pPr>
            <a:endParaRPr lang="en-US" altLang="zh-CN" dirty="0" smtClean="0"/>
          </a:p>
          <a:p>
            <a:pPr>
              <a:buAutoNum type="arabicPeriod" startAt="3"/>
            </a:pPr>
            <a:endParaRPr lang="en-US" altLang="zh-CN" dirty="0" smtClean="0"/>
          </a:p>
          <a:p>
            <a:pPr lvl="1"/>
            <a:endParaRPr lang="en-US" altLang="zh-CN" dirty="0" smtClean="0"/>
          </a:p>
          <a:p>
            <a:pPr lvl="1"/>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sz="quarter" idx="10"/>
          </p:nvPr>
        </p:nvSpPr>
        <p:spPr/>
        <p:txBody>
          <a:bodyPr/>
          <a:lstStyle/>
          <a:p>
            <a:r>
              <a:rPr lang="zh-CN" altLang="en-US" dirty="0" smtClean="0"/>
              <a:t>本章主要讲述了</a:t>
            </a:r>
            <a:r>
              <a:rPr lang="en-US" altLang="zh-CN" dirty="0" err="1" smtClean="0"/>
              <a:t>ElasticSearch</a:t>
            </a:r>
            <a:r>
              <a:rPr lang="zh-CN" altLang="en-US" dirty="0" smtClean="0"/>
              <a:t>的基本概念、基本功能、应用场景，以及</a:t>
            </a:r>
            <a:r>
              <a:rPr lang="en-US" altLang="zh-CN" dirty="0" err="1" smtClean="0"/>
              <a:t>ElasticSearch</a:t>
            </a:r>
            <a:r>
              <a:rPr lang="zh-CN" altLang="en-US" dirty="0" smtClean="0"/>
              <a:t>的架构组成和关键特性，了解</a:t>
            </a:r>
            <a:r>
              <a:rPr lang="en-US" altLang="zh-CN" dirty="0" err="1" smtClean="0"/>
              <a:t>ElasticSearch</a:t>
            </a:r>
            <a:r>
              <a:rPr lang="zh-CN" altLang="en-US" dirty="0" smtClean="0"/>
              <a:t>的核心概念和关键特性有助于组件的正常开发使用；</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zh-CN" altLang="en-US" dirty="0" smtClean="0"/>
              <a:t>当我们</a:t>
            </a:r>
            <a:r>
              <a:rPr lang="zh-CN" altLang="en-US" dirty="0"/>
              <a:t>想寻找一个我们喜欢的电影或者书籍就会</a:t>
            </a:r>
            <a:r>
              <a:rPr lang="zh-CN" altLang="en-US" dirty="0" smtClean="0"/>
              <a:t>去找一款搜索引擎去搜索，又或者在电商网站搜索</a:t>
            </a:r>
            <a:r>
              <a:rPr lang="zh-CN" altLang="en-US" dirty="0"/>
              <a:t>商品</a:t>
            </a:r>
            <a:r>
              <a:rPr lang="zh-CN" altLang="en-US" dirty="0" smtClean="0"/>
              <a:t>，在招聘</a:t>
            </a:r>
            <a:r>
              <a:rPr lang="zh-CN" altLang="en-US" dirty="0"/>
              <a:t>网站搜索简历或者</a:t>
            </a:r>
            <a:r>
              <a:rPr lang="zh-CN" altLang="en-US" dirty="0" smtClean="0"/>
              <a:t>岗位。实际上在项目开发中要做这样的搜索功能首先想到的就应该是用</a:t>
            </a:r>
            <a:r>
              <a:rPr lang="en-US" altLang="zh-CN" dirty="0" err="1" smtClean="0"/>
              <a:t>ElasticSearch</a:t>
            </a:r>
            <a:r>
              <a:rPr lang="zh-CN" altLang="en-US" dirty="0" smtClean="0"/>
              <a:t>实现。</a:t>
            </a:r>
            <a:endParaRPr lang="en-US" altLang="zh-CN" dirty="0" smtClean="0"/>
          </a:p>
          <a:p>
            <a:r>
              <a:rPr lang="zh-CN" altLang="en-US" dirty="0"/>
              <a:t>近年</a:t>
            </a:r>
            <a:r>
              <a:rPr lang="en-US" altLang="zh-CN" dirty="0" err="1"/>
              <a:t>ElasticSearch</a:t>
            </a:r>
            <a:r>
              <a:rPr lang="zh-CN" altLang="en-US" dirty="0"/>
              <a:t>发展迅猛，已经超越了其最初的纯搜索引擎的角色</a:t>
            </a:r>
            <a:r>
              <a:rPr lang="zh-CN" altLang="en-US" dirty="0" smtClean="0"/>
              <a:t>，已经</a:t>
            </a:r>
            <a:r>
              <a:rPr lang="zh-CN" altLang="en-US" dirty="0"/>
              <a:t>增加了数据聚合</a:t>
            </a:r>
            <a:r>
              <a:rPr lang="zh-CN" altLang="en-US" dirty="0" smtClean="0"/>
              <a:t>分析和</a:t>
            </a:r>
            <a:r>
              <a:rPr lang="zh-CN" altLang="en-US" dirty="0"/>
              <a:t>可视化的特性，如果你有数百万的文档需要通过关键词进行定位时，</a:t>
            </a:r>
            <a:r>
              <a:rPr lang="en-US" altLang="zh-CN" dirty="0" err="1"/>
              <a:t>ElasticSearch</a:t>
            </a:r>
            <a:r>
              <a:rPr lang="zh-CN" altLang="en-US" dirty="0"/>
              <a:t>肯定是最佳选择</a:t>
            </a:r>
            <a:r>
              <a:rPr lang="zh-CN" altLang="en-US" dirty="0" smtClean="0"/>
              <a:t>。</a:t>
            </a:r>
            <a:endParaRPr lang="zh-CN"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zh-CN" altLang="en-US" dirty="0"/>
              <a:t>学完本章后，您将能够：</a:t>
            </a:r>
            <a:endParaRPr lang="zh-CN" altLang="en-US" dirty="0"/>
          </a:p>
          <a:p>
            <a:pPr lvl="1"/>
            <a:r>
              <a:rPr lang="zh-CN" altLang="en-US" dirty="0" smtClean="0"/>
              <a:t>掌握</a:t>
            </a:r>
            <a:r>
              <a:rPr lang="en-US" altLang="zh-CN" dirty="0" err="1" smtClean="0"/>
              <a:t>ElasticSearch</a:t>
            </a:r>
            <a:r>
              <a:rPr lang="zh-CN" altLang="en-US" dirty="0" smtClean="0"/>
              <a:t>基本功能、基本概念</a:t>
            </a:r>
            <a:endParaRPr lang="zh-CN" altLang="en-US" dirty="0"/>
          </a:p>
          <a:p>
            <a:pPr lvl="1"/>
            <a:r>
              <a:rPr lang="zh-CN" altLang="en-US" dirty="0"/>
              <a:t>掌握</a:t>
            </a:r>
            <a:r>
              <a:rPr lang="en-US" altLang="zh-CN" dirty="0" err="1" smtClean="0"/>
              <a:t>ElasticSearch</a:t>
            </a:r>
            <a:r>
              <a:rPr lang="zh-CN" altLang="en-US" dirty="0" smtClean="0"/>
              <a:t>应用场景</a:t>
            </a:r>
            <a:endParaRPr lang="en-US" altLang="zh-CN" dirty="0" smtClean="0"/>
          </a:p>
          <a:p>
            <a:pPr lvl="1"/>
            <a:r>
              <a:rPr lang="zh-CN" altLang="en-US" dirty="0" smtClean="0"/>
              <a:t>掌握</a:t>
            </a:r>
            <a:r>
              <a:rPr lang="en-US" altLang="zh-CN" dirty="0" err="1" smtClean="0"/>
              <a:t>ElasticSearch</a:t>
            </a:r>
            <a:r>
              <a:rPr lang="zh-CN" altLang="en-US" dirty="0" smtClean="0"/>
              <a:t>系统</a:t>
            </a:r>
            <a:r>
              <a:rPr lang="zh-CN" altLang="en-US" dirty="0"/>
              <a:t>架构</a:t>
            </a:r>
            <a:endParaRPr lang="zh-CN" altLang="en-US" dirty="0"/>
          </a:p>
          <a:p>
            <a:pPr lvl="1"/>
            <a:r>
              <a:rPr lang="zh-CN" altLang="en-US" dirty="0" smtClean="0"/>
              <a:t>掌握</a:t>
            </a:r>
            <a:r>
              <a:rPr lang="en-US" altLang="zh-CN" dirty="0" err="1"/>
              <a:t>ElasticSearch</a:t>
            </a:r>
            <a:r>
              <a:rPr lang="zh-CN" altLang="en-US" dirty="0" smtClean="0"/>
              <a:t>关键特性</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altLang="zh-CN" b="1" dirty="0" err="1" smtClean="0"/>
              <a:t>ElasticSearch</a:t>
            </a:r>
            <a:r>
              <a:rPr lang="zh-CN" altLang="en-US" b="1" dirty="0" smtClean="0"/>
              <a:t>简介</a:t>
            </a:r>
            <a:endParaRPr lang="zh-CN" altLang="en-US" b="1" dirty="0" smtClean="0"/>
          </a:p>
          <a:p>
            <a:r>
              <a:rPr lang="en-US" altLang="zh-CN" dirty="0" err="1">
                <a:solidFill>
                  <a:schemeClr val="bg1">
                    <a:lumMod val="50000"/>
                  </a:schemeClr>
                </a:solidFill>
              </a:rPr>
              <a:t>ElasticSearch</a:t>
            </a:r>
            <a:r>
              <a:rPr lang="zh-CN" altLang="en-US" dirty="0" smtClean="0">
                <a:solidFill>
                  <a:schemeClr val="bg1">
                    <a:lumMod val="50000"/>
                  </a:schemeClr>
                </a:solidFill>
              </a:rPr>
              <a:t>系统架构</a:t>
            </a:r>
            <a:endParaRPr lang="zh-CN" altLang="en-US" dirty="0" smtClean="0">
              <a:solidFill>
                <a:schemeClr val="bg1">
                  <a:lumMod val="50000"/>
                </a:schemeClr>
              </a:solidFill>
            </a:endParaRPr>
          </a:p>
          <a:p>
            <a:r>
              <a:rPr lang="en-US" altLang="zh-CN" dirty="0" err="1">
                <a:solidFill>
                  <a:schemeClr val="bg1">
                    <a:lumMod val="50000"/>
                  </a:schemeClr>
                </a:solidFill>
              </a:rPr>
              <a:t>ElasticSearch</a:t>
            </a:r>
            <a:r>
              <a:rPr lang="zh-CN" altLang="en-US" dirty="0" smtClean="0">
                <a:solidFill>
                  <a:schemeClr val="bg1">
                    <a:lumMod val="50000"/>
                  </a:schemeClr>
                </a:solidFill>
              </a:rPr>
              <a:t>关键特性</a:t>
            </a:r>
            <a:endParaRPr lang="zh-CN" altLang="en-US" dirty="0" smtClean="0">
              <a:solidFill>
                <a:schemeClr val="bg1">
                  <a:lumMod val="50000"/>
                </a:schemeClr>
              </a:solidFill>
            </a:endParaRPr>
          </a:p>
          <a:p>
            <a:pPr marL="0" indent="0">
              <a:buNone/>
            </a:pP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mtClean="0"/>
              <a:t>ElasticSearch</a:t>
            </a:r>
            <a:r>
              <a:rPr lang="zh-CN" altLang="en-US" smtClean="0"/>
              <a:t>简介</a:t>
            </a:r>
            <a:endParaRPr lang="zh-CN" altLang="en-US" dirty="0"/>
          </a:p>
        </p:txBody>
      </p:sp>
      <p:sp>
        <p:nvSpPr>
          <p:cNvPr id="4" name="文本占位符 3"/>
          <p:cNvSpPr>
            <a:spLocks noGrp="1"/>
          </p:cNvSpPr>
          <p:nvPr>
            <p:ph type="body" sz="quarter" idx="10"/>
          </p:nvPr>
        </p:nvSpPr>
        <p:spPr/>
        <p:txBody>
          <a:bodyPr/>
          <a:lstStyle/>
          <a:p>
            <a:endParaRPr lang="zh-CN" altLang="en-US" smtClean="0"/>
          </a:p>
          <a:p>
            <a:endParaRPr lang="zh-CN" altLang="en-US" dirty="0"/>
          </a:p>
        </p:txBody>
      </p:sp>
      <p:sp>
        <p:nvSpPr>
          <p:cNvPr id="5" name="文本占位符 3"/>
          <p:cNvSpPr txBox="1"/>
          <p:nvPr/>
        </p:nvSpPr>
        <p:spPr bwMode="auto">
          <a:xfrm>
            <a:off x="912815" y="1233488"/>
            <a:ext cx="10560048" cy="4680000"/>
          </a:xfrm>
          <a:prstGeom prst="rect">
            <a:avLst/>
          </a:prstGeom>
          <a:noFill/>
          <a:ln w="9525">
            <a:noFill/>
            <a:miter lim="800000"/>
          </a:ln>
        </p:spPr>
        <p:txBody>
          <a:bodyPr vert="horz" wrap="square" lIns="80141" tIns="40071" rIns="80141" bIns="40071" numCol="1" anchor="t" anchorCtr="0" compatLnSpc="1"/>
          <a:lstStyle>
            <a:lvl1pPr marL="301625" indent="-301625" algn="just" defTabSz="801370" rtl="0" eaLnBrk="1" fontAlgn="base" hangingPunct="1">
              <a:lnSpc>
                <a:spcPct val="140000"/>
              </a:lnSpc>
              <a:spcBef>
                <a:spcPct val="30000"/>
              </a:spcBef>
              <a:spcAft>
                <a:spcPct val="0"/>
              </a:spcAft>
              <a:buClr>
                <a:schemeClr val="bg1">
                  <a:lumMod val="50000"/>
                </a:schemeClr>
              </a:buClr>
              <a:buSzPct val="60000"/>
              <a:buFont typeface="Wingdings" panose="05000000000000000000" pitchFamily="2" charset="2"/>
              <a:buChar char="l"/>
              <a:defRPr sz="2200">
                <a:solidFill>
                  <a:schemeClr val="tx1"/>
                </a:solidFill>
                <a:latin typeface="+mn-ea"/>
                <a:ea typeface="+mn-ea"/>
                <a:cs typeface="Arial" panose="020B0604020202090204" pitchFamily="34" charset="0"/>
              </a:defRPr>
            </a:lvl1pPr>
            <a:lvl2pPr marL="654050" indent="-252730" algn="l" defTabSz="801370" rtl="0" eaLnBrk="1" fontAlgn="base" hangingPunct="1">
              <a:lnSpc>
                <a:spcPct val="140000"/>
              </a:lnSpc>
              <a:spcBef>
                <a:spcPct val="30000"/>
              </a:spcBef>
              <a:spcAft>
                <a:spcPct val="0"/>
              </a:spcAft>
              <a:buClr>
                <a:schemeClr val="tx1"/>
              </a:buClr>
              <a:buSzPct val="50000"/>
              <a:buFont typeface="Wingdings" panose="05000000000000000000" pitchFamily="2" charset="2"/>
              <a:buChar char="p"/>
              <a:defRPr sz="2000">
                <a:solidFill>
                  <a:schemeClr val="tx1"/>
                </a:solidFill>
                <a:latin typeface="+mn-lt"/>
                <a:ea typeface="+mn-ea"/>
              </a:defRPr>
            </a:lvl2pPr>
            <a:lvl3pPr marL="1003300" indent="-201930" algn="l" defTabSz="801370" rtl="0" eaLnBrk="1" fontAlgn="base" hangingPunct="1">
              <a:lnSpc>
                <a:spcPct val="140000"/>
              </a:lnSpc>
              <a:spcBef>
                <a:spcPct val="30000"/>
              </a:spcBef>
              <a:spcAft>
                <a:spcPct val="0"/>
              </a:spcAft>
              <a:buSzPct val="50000"/>
              <a:buFont typeface="Wingdings" panose="05000000000000000000" pitchFamily="2" charset="2"/>
              <a:buChar char="n"/>
              <a:defRPr>
                <a:solidFill>
                  <a:schemeClr val="tx1"/>
                </a:solidFill>
                <a:latin typeface="FrutigerNext LT Light" pitchFamily="34" charset="0"/>
                <a:ea typeface="+mn-ea"/>
              </a:defRPr>
            </a:lvl3pPr>
            <a:lvl4pPr marL="1400175" indent="-198755" algn="l" defTabSz="801370" rtl="0" eaLnBrk="1" fontAlgn="base" hangingPunct="1">
              <a:lnSpc>
                <a:spcPct val="140000"/>
              </a:lnSpc>
              <a:spcBef>
                <a:spcPct val="30000"/>
              </a:spcBef>
              <a:spcAft>
                <a:spcPct val="0"/>
              </a:spcAft>
              <a:buChar char="–"/>
              <a:defRPr sz="1600">
                <a:solidFill>
                  <a:schemeClr val="tx1"/>
                </a:solidFill>
                <a:latin typeface="+mj-lt"/>
                <a:ea typeface="+mn-ea"/>
              </a:defRPr>
            </a:lvl4pPr>
            <a:lvl5pPr marL="1802130" indent="-201930" algn="l" defTabSz="801370"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3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5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7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9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r>
              <a:rPr lang="en-US" altLang="zh-CN" kern="0" dirty="0" err="1" smtClean="0">
                <a:latin typeface="" pitchFamily="34" charset="0"/>
              </a:rPr>
              <a:t>ElasticSearch</a:t>
            </a:r>
            <a:r>
              <a:rPr lang="zh-CN" altLang="en-US" kern="0" dirty="0" smtClean="0">
                <a:latin typeface="" pitchFamily="34" charset="0"/>
              </a:rPr>
              <a:t>是</a:t>
            </a:r>
            <a:r>
              <a:rPr lang="zh-CN" altLang="en-US" kern="0" dirty="0">
                <a:latin typeface="" pitchFamily="34" charset="0"/>
              </a:rPr>
              <a:t>一个高性能，</a:t>
            </a:r>
            <a:r>
              <a:rPr lang="zh-CN" altLang="en-US" kern="0" dirty="0" smtClean="0">
                <a:latin typeface="" pitchFamily="34" charset="0"/>
              </a:rPr>
              <a:t>基于</a:t>
            </a:r>
            <a:r>
              <a:rPr lang="en-US" altLang="zh-CN" kern="0" dirty="0" err="1" smtClean="0">
                <a:latin typeface="" pitchFamily="34" charset="0"/>
              </a:rPr>
              <a:t>Lucene</a:t>
            </a:r>
            <a:r>
              <a:rPr lang="zh-CN" altLang="en-US" kern="0" dirty="0" smtClean="0">
                <a:latin typeface="" pitchFamily="34" charset="0"/>
              </a:rPr>
              <a:t>的</a:t>
            </a:r>
            <a:r>
              <a:rPr lang="zh-CN" altLang="en-US" kern="0" dirty="0">
                <a:latin typeface="" pitchFamily="34" charset="0"/>
              </a:rPr>
              <a:t>全文检索服务</a:t>
            </a:r>
            <a:r>
              <a:rPr lang="zh-CN" altLang="en-US" kern="0" dirty="0" smtClean="0">
                <a:latin typeface="" pitchFamily="34" charset="0"/>
              </a:rPr>
              <a:t>，是</a:t>
            </a:r>
            <a:r>
              <a:rPr lang="zh-CN" altLang="en-US" kern="0" dirty="0">
                <a:latin typeface="" pitchFamily="34" charset="0"/>
              </a:rPr>
              <a:t>一个分布式</a:t>
            </a:r>
            <a:r>
              <a:rPr lang="zh-CN" altLang="en-US" kern="0" dirty="0" smtClean="0">
                <a:latin typeface="" pitchFamily="34" charset="0"/>
              </a:rPr>
              <a:t>的</a:t>
            </a:r>
            <a:r>
              <a:rPr lang="en-US" altLang="zh-CN" kern="0" dirty="0" smtClean="0">
                <a:latin typeface="" pitchFamily="34" charset="0"/>
              </a:rPr>
              <a:t>Restful</a:t>
            </a:r>
            <a:r>
              <a:rPr lang="zh-CN" altLang="en-US" kern="0" dirty="0" smtClean="0">
                <a:latin typeface="" pitchFamily="34" charset="0"/>
              </a:rPr>
              <a:t>风格</a:t>
            </a:r>
            <a:r>
              <a:rPr lang="zh-CN" altLang="en-US" kern="0" dirty="0">
                <a:latin typeface="" pitchFamily="34" charset="0"/>
              </a:rPr>
              <a:t>的搜索和数据分析引擎</a:t>
            </a:r>
            <a:r>
              <a:rPr lang="zh-CN" altLang="en-US" kern="0" dirty="0">
                <a:solidFill>
                  <a:srgbClr val="FF0000"/>
                </a:solidFill>
                <a:latin typeface="" pitchFamily="34" charset="0"/>
              </a:rPr>
              <a:t>，也可以</a:t>
            </a:r>
            <a:r>
              <a:rPr lang="zh-CN" altLang="en-US" kern="0" dirty="0" smtClean="0">
                <a:solidFill>
                  <a:srgbClr val="FF0000"/>
                </a:solidFill>
                <a:latin typeface="" pitchFamily="34" charset="0"/>
              </a:rPr>
              <a:t>作为</a:t>
            </a:r>
            <a:r>
              <a:rPr lang="en-US" altLang="zh-CN" kern="0" dirty="0" err="1" smtClean="0">
                <a:solidFill>
                  <a:srgbClr val="FF0000"/>
                </a:solidFill>
                <a:latin typeface="" pitchFamily="34" charset="0"/>
              </a:rPr>
              <a:t>NoSQL</a:t>
            </a:r>
            <a:r>
              <a:rPr lang="zh-CN" altLang="en-US" kern="0" dirty="0" smtClean="0">
                <a:solidFill>
                  <a:srgbClr val="FF0000"/>
                </a:solidFill>
                <a:latin typeface="" pitchFamily="34" charset="0"/>
              </a:rPr>
              <a:t>数据库</a:t>
            </a:r>
            <a:r>
              <a:rPr lang="zh-CN" altLang="en-US" kern="0" dirty="0">
                <a:solidFill>
                  <a:srgbClr val="FF0000"/>
                </a:solidFill>
                <a:latin typeface="" pitchFamily="34" charset="0"/>
              </a:rPr>
              <a:t>使用</a:t>
            </a:r>
            <a:r>
              <a:rPr lang="zh-CN" altLang="en-US" kern="0" dirty="0" smtClean="0">
                <a:solidFill>
                  <a:srgbClr val="FF0000"/>
                </a:solidFill>
                <a:latin typeface="" pitchFamily="34" charset="0"/>
              </a:rPr>
              <a:t>。</a:t>
            </a:r>
            <a:endParaRPr lang="en-US" altLang="zh-CN" kern="0" dirty="0" smtClean="0">
              <a:solidFill>
                <a:srgbClr val="FF0000"/>
              </a:solidFill>
              <a:latin typeface="" pitchFamily="34" charset="0"/>
            </a:endParaRPr>
          </a:p>
          <a:p>
            <a:pPr lvl="1"/>
            <a:r>
              <a:rPr lang="zh-CN" altLang="en-US" dirty="0">
                <a:latin typeface="" pitchFamily="34" charset="0"/>
              </a:rPr>
              <a:t>对</a:t>
            </a:r>
            <a:r>
              <a:rPr lang="en-US" altLang="zh-CN" dirty="0" err="1" smtClean="0">
                <a:latin typeface="" pitchFamily="34" charset="0"/>
              </a:rPr>
              <a:t>Lucene</a:t>
            </a:r>
            <a:r>
              <a:rPr lang="zh-CN" altLang="en-US" dirty="0" smtClean="0">
                <a:latin typeface="" pitchFamily="34" charset="0"/>
              </a:rPr>
              <a:t>进行</a:t>
            </a:r>
            <a:r>
              <a:rPr lang="zh-CN" altLang="en-US" dirty="0">
                <a:latin typeface="" pitchFamily="34" charset="0"/>
              </a:rPr>
              <a:t>了</a:t>
            </a:r>
            <a:r>
              <a:rPr lang="zh-CN" altLang="en-US" dirty="0" smtClean="0">
                <a:latin typeface="" pitchFamily="34" charset="0"/>
              </a:rPr>
              <a:t>扩展</a:t>
            </a:r>
            <a:endParaRPr lang="en-US" altLang="zh-CN" dirty="0" smtClean="0">
              <a:latin typeface="" pitchFamily="34" charset="0"/>
            </a:endParaRPr>
          </a:p>
          <a:p>
            <a:pPr lvl="1"/>
            <a:r>
              <a:rPr lang="zh-CN" altLang="en-US" dirty="0">
                <a:latin typeface="" pitchFamily="34" charset="0"/>
              </a:rPr>
              <a:t>原型环境和生产环境可无缝</a:t>
            </a:r>
            <a:r>
              <a:rPr lang="zh-CN" altLang="en-US" dirty="0" smtClean="0">
                <a:latin typeface="" pitchFamily="34" charset="0"/>
              </a:rPr>
              <a:t>切换</a:t>
            </a:r>
            <a:endParaRPr lang="en-US" altLang="zh-CN" dirty="0" smtClean="0">
              <a:latin typeface="" pitchFamily="34" charset="0"/>
            </a:endParaRPr>
          </a:p>
          <a:p>
            <a:pPr lvl="1"/>
            <a:r>
              <a:rPr lang="zh-CN" altLang="en-US" dirty="0">
                <a:latin typeface="" pitchFamily="34" charset="0"/>
              </a:rPr>
              <a:t>能够水平</a:t>
            </a:r>
            <a:r>
              <a:rPr lang="zh-CN" altLang="en-US" dirty="0" smtClean="0">
                <a:latin typeface="" pitchFamily="34" charset="0"/>
              </a:rPr>
              <a:t>扩展</a:t>
            </a:r>
            <a:endParaRPr lang="en-US" altLang="zh-CN" dirty="0" smtClean="0">
              <a:latin typeface="" pitchFamily="34" charset="0"/>
            </a:endParaRPr>
          </a:p>
          <a:p>
            <a:pPr lvl="1"/>
            <a:r>
              <a:rPr lang="zh-CN" altLang="en-US" dirty="0" smtClean="0">
                <a:latin typeface="" pitchFamily="34" charset="0"/>
              </a:rPr>
              <a:t>支持结构化</a:t>
            </a:r>
            <a:r>
              <a:rPr lang="zh-CN" altLang="en-US" dirty="0">
                <a:latin typeface="" pitchFamily="34" charset="0"/>
              </a:rPr>
              <a:t>和非结构化</a:t>
            </a:r>
            <a:r>
              <a:rPr lang="zh-CN" altLang="en-US" dirty="0" smtClean="0">
                <a:latin typeface="" pitchFamily="34" charset="0"/>
              </a:rPr>
              <a:t>数据</a:t>
            </a:r>
            <a:endParaRPr lang="zh-CN" altLang="en-US" dirty="0">
              <a:latin typeface="" pitchFamily="34" charset="0"/>
            </a:endParaRPr>
          </a:p>
          <a:p>
            <a:pPr lvl="1"/>
            <a:endParaRPr lang="en-US" altLang="zh-CN" dirty="0" smtClean="0">
              <a:latin typeface="+mn-ea"/>
            </a:endParaRPr>
          </a:p>
          <a:p>
            <a:pPr lvl="1"/>
            <a:endParaRPr lang="en-US" altLang="zh-CN" dirty="0" smtClean="0">
              <a:latin typeface="+mn-ea"/>
            </a:endParaRPr>
          </a:p>
          <a:p>
            <a:pPr lvl="1"/>
            <a:endParaRPr lang="zh-CN" altLang="en-US" kern="0" dirty="0">
              <a:latin typeface="+mn-ea"/>
            </a:endParaRPr>
          </a:p>
        </p:txBody>
      </p:sp>
      <p:pic>
        <p:nvPicPr>
          <p:cNvPr id="6" name="图片 5"/>
          <p:cNvPicPr>
            <a:picLocks noChangeAspect="1"/>
          </p:cNvPicPr>
          <p:nvPr/>
        </p:nvPicPr>
        <p:blipFill>
          <a:blip r:embed="rId1"/>
          <a:stretch>
            <a:fillRect/>
          </a:stretch>
        </p:blipFill>
        <p:spPr>
          <a:xfrm>
            <a:off x="6996100" y="3001255"/>
            <a:ext cx="2144224" cy="209388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ElasticSearch</a:t>
            </a:r>
            <a:r>
              <a:rPr lang="zh-CN" altLang="en-US" dirty="0" smtClean="0"/>
              <a:t>特点</a:t>
            </a:r>
            <a:endParaRPr lang="zh-CN" altLang="en-US" dirty="0"/>
          </a:p>
        </p:txBody>
      </p:sp>
      <p:grpSp>
        <p:nvGrpSpPr>
          <p:cNvPr id="20" name="24941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33115" y="1563246"/>
            <a:ext cx="10388823" cy="3517301"/>
            <a:chOff x="986" y="2016163"/>
            <a:chExt cx="12191014" cy="4127462"/>
          </a:xfrm>
        </p:grpSpPr>
        <p:sp>
          <p:nvSpPr>
            <p:cNvPr id="21" name="îṥ1îḍê"/>
            <p:cNvSpPr/>
            <p:nvPr/>
          </p:nvSpPr>
          <p:spPr bwMode="auto">
            <a:xfrm>
              <a:off x="986" y="2484214"/>
              <a:ext cx="12191014" cy="1152128"/>
            </a:xfrm>
            <a:prstGeom prst="rect">
              <a:avLst/>
            </a:prstGeom>
            <a:solidFill>
              <a:srgbClr val="FFFFFF">
                <a:lumMod val="95000"/>
              </a:srgbClr>
            </a:solidFill>
            <a:ln w="19050">
              <a:noFill/>
              <a:round/>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0000"/>
                </a:solidFill>
                <a:effectLst/>
                <a:uLnTx/>
                <a:uFillTx/>
                <a:latin typeface="+mn-ea"/>
                <a:ea typeface="+mn-ea"/>
              </a:endParaRPr>
            </a:p>
          </p:txBody>
        </p:sp>
        <p:sp>
          <p:nvSpPr>
            <p:cNvPr id="22" name="îś1ïďè"/>
            <p:cNvSpPr/>
            <p:nvPr/>
          </p:nvSpPr>
          <p:spPr bwMode="auto">
            <a:xfrm rot="5400000">
              <a:off x="758551" y="2159299"/>
              <a:ext cx="2075478" cy="1789205"/>
            </a:xfrm>
            <a:prstGeom prst="hexagon">
              <a:avLst/>
            </a:prstGeom>
            <a:solidFill>
              <a:srgbClr val="25B0D2">
                <a:lumMod val="100000"/>
              </a:srgbClr>
            </a:solidFill>
            <a:ln w="57150">
              <a:solidFill>
                <a:srgbClr val="FFFFFF"/>
              </a:solidFill>
              <a:round/>
            </a:ln>
          </p:spPr>
          <p:txBody>
            <a:bodyPr rot="0" spcFirstLastPara="0" vert="vert270" wrap="square" lIns="91440" tIns="45720" rIns="91440" bIns="45720" anchor="ctr" anchorCtr="1" forceAA="0" compatLnSpc="1">
              <a:normAutofit fontScale="92500" lnSpcReduction="10000"/>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4000" b="1" kern="0" dirty="0">
                  <a:solidFill>
                    <a:srgbClr val="FFFFFF"/>
                  </a:solidFill>
                  <a:latin typeface="+mn-ea"/>
                  <a:ea typeface="+mn-ea"/>
                </a:rPr>
                <a:t>高性能</a:t>
              </a:r>
              <a:endParaRPr kumimoji="0" lang="zh-CN" altLang="en-US" sz="4000" b="1" i="0" u="none" strike="noStrike" kern="0" cap="none" spc="0" normalizeH="0" baseline="0" noProof="0" dirty="0" smtClean="0">
                <a:ln>
                  <a:noFill/>
                </a:ln>
                <a:solidFill>
                  <a:srgbClr val="FFFFFF"/>
                </a:solidFill>
                <a:effectLst/>
                <a:uLnTx/>
                <a:uFillTx/>
                <a:latin typeface="+mn-ea"/>
                <a:ea typeface="+mn-ea"/>
              </a:endParaRPr>
            </a:p>
          </p:txBody>
        </p:sp>
        <p:sp>
          <p:nvSpPr>
            <p:cNvPr id="24" name="î$ḻiḋè"/>
            <p:cNvSpPr/>
            <p:nvPr/>
          </p:nvSpPr>
          <p:spPr bwMode="auto">
            <a:xfrm rot="5400000">
              <a:off x="3633750" y="2159300"/>
              <a:ext cx="2075478" cy="1789205"/>
            </a:xfrm>
            <a:prstGeom prst="hexagon">
              <a:avLst/>
            </a:prstGeom>
            <a:solidFill>
              <a:srgbClr val="047ABA"/>
            </a:solidFill>
            <a:ln w="57150">
              <a:solidFill>
                <a:srgbClr val="FFFFFF"/>
              </a:solidFill>
              <a:round/>
            </a:ln>
          </p:spPr>
          <p:txBody>
            <a:bodyPr rot="0" spcFirstLastPara="0" vert="vert270" wrap="square" lIns="91440" tIns="45720" rIns="91440" bIns="45720" anchor="ctr" anchorCtr="1" forceAA="0" compatLnSpc="1">
              <a:normAutofit fontScale="92500" lnSpcReduction="1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smtClean="0">
                  <a:ln>
                    <a:noFill/>
                  </a:ln>
                  <a:solidFill>
                    <a:srgbClr val="FFFFFF"/>
                  </a:solidFill>
                  <a:effectLst/>
                  <a:uLnTx/>
                  <a:uFillTx/>
                  <a:latin typeface="+mn-ea"/>
                  <a:ea typeface="+mn-ea"/>
                </a:rPr>
                <a:t>扩展性</a:t>
              </a:r>
              <a:endParaRPr kumimoji="0" lang="zh-CN" altLang="en-US" sz="4000" b="1" i="0" u="none" strike="noStrike" kern="0" cap="none" spc="0" normalizeH="0" baseline="0" noProof="0" dirty="0" smtClean="0">
                <a:ln>
                  <a:noFill/>
                </a:ln>
                <a:solidFill>
                  <a:srgbClr val="FFFFFF"/>
                </a:solidFill>
                <a:effectLst/>
                <a:uLnTx/>
                <a:uFillTx/>
                <a:latin typeface="+mn-ea"/>
                <a:ea typeface="+mn-ea"/>
              </a:endParaRPr>
            </a:p>
          </p:txBody>
        </p:sp>
        <p:sp>
          <p:nvSpPr>
            <p:cNvPr id="25" name="ïśļïḍè"/>
            <p:cNvSpPr/>
            <p:nvPr/>
          </p:nvSpPr>
          <p:spPr bwMode="auto">
            <a:xfrm rot="5400000">
              <a:off x="6508949" y="2159301"/>
              <a:ext cx="2075478" cy="1789205"/>
            </a:xfrm>
            <a:prstGeom prst="hexagon">
              <a:avLst/>
            </a:prstGeom>
            <a:solidFill>
              <a:srgbClr val="25B0D2">
                <a:lumMod val="100000"/>
              </a:srgbClr>
            </a:solidFill>
            <a:ln w="57150">
              <a:solidFill>
                <a:srgbClr val="FFFFFF"/>
              </a:solidFill>
              <a:round/>
            </a:ln>
          </p:spPr>
          <p:txBody>
            <a:bodyPr rot="0" spcFirstLastPara="0" vert="vert270" wrap="square" lIns="91440" tIns="45720" rIns="91440" bIns="45720" anchor="ctr" anchorCtr="1" forceAA="0" compatLnSpc="1">
              <a:normAutofit fontScale="92500" lnSpcReduction="10000"/>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4000" b="1" kern="0" dirty="0" smtClean="0">
                  <a:solidFill>
                    <a:srgbClr val="FFFFFF"/>
                  </a:solidFill>
                  <a:latin typeface="+mn-ea"/>
                  <a:ea typeface="+mn-ea"/>
                </a:rPr>
                <a:t>相关度</a:t>
              </a:r>
              <a:endParaRPr kumimoji="0" lang="zh-CN" altLang="en-US" sz="4000" b="1" i="0" u="none" strike="noStrike" kern="0" cap="none" spc="0" normalizeH="0" baseline="0" noProof="0" dirty="0" smtClean="0">
                <a:ln>
                  <a:noFill/>
                </a:ln>
                <a:solidFill>
                  <a:srgbClr val="FFFFFF"/>
                </a:solidFill>
                <a:effectLst/>
                <a:uLnTx/>
                <a:uFillTx/>
                <a:latin typeface="+mn-ea"/>
                <a:ea typeface="+mn-ea"/>
              </a:endParaRPr>
            </a:p>
          </p:txBody>
        </p:sp>
        <p:sp>
          <p:nvSpPr>
            <p:cNvPr id="26" name="íŝḷîḍè"/>
            <p:cNvSpPr/>
            <p:nvPr/>
          </p:nvSpPr>
          <p:spPr bwMode="auto">
            <a:xfrm rot="5400000">
              <a:off x="9384149" y="2159302"/>
              <a:ext cx="2075478" cy="1789205"/>
            </a:xfrm>
            <a:prstGeom prst="hexagon">
              <a:avLst/>
            </a:prstGeom>
            <a:solidFill>
              <a:srgbClr val="047ABA"/>
            </a:solidFill>
            <a:ln w="57150">
              <a:solidFill>
                <a:srgbClr val="FFFFFF"/>
              </a:solidFill>
              <a:round/>
            </a:ln>
          </p:spPr>
          <p:txBody>
            <a:bodyPr rot="0" spcFirstLastPara="0" vert="vert270" wrap="square" lIns="91440" tIns="45720" rIns="91440" bIns="45720" anchor="ctr" anchorCtr="1" forceAA="0" compatLnSpc="1">
              <a:normAutofit fontScale="92500" lnSpcReduction="10000"/>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4000" b="1" kern="0" dirty="0" smtClean="0">
                  <a:solidFill>
                    <a:srgbClr val="FFFFFF"/>
                  </a:solidFill>
                  <a:latin typeface="+mn-ea"/>
                  <a:ea typeface="+mn-ea"/>
                </a:rPr>
                <a:t>可靠性</a:t>
              </a:r>
              <a:endParaRPr kumimoji="0" lang="zh-CN" altLang="en-US" sz="4000" b="1" i="0" u="none" strike="noStrike" kern="0" cap="none" spc="0" normalizeH="0" baseline="0" noProof="0" dirty="0" smtClean="0">
                <a:ln>
                  <a:noFill/>
                </a:ln>
                <a:solidFill>
                  <a:srgbClr val="FFFFFF"/>
                </a:solidFill>
                <a:effectLst/>
                <a:uLnTx/>
                <a:uFillTx/>
                <a:latin typeface="+mn-ea"/>
                <a:ea typeface="+mn-ea"/>
              </a:endParaRPr>
            </a:p>
          </p:txBody>
        </p:sp>
        <p:cxnSp>
          <p:nvCxnSpPr>
            <p:cNvPr id="27" name="直接连接符 26"/>
            <p:cNvCxnSpPr/>
            <p:nvPr/>
          </p:nvCxnSpPr>
          <p:spPr>
            <a:xfrm>
              <a:off x="6096000" y="3989238"/>
              <a:ext cx="0" cy="2154387"/>
            </a:xfrm>
            <a:prstGeom prst="line">
              <a:avLst/>
            </a:prstGeom>
            <a:noFill/>
            <a:ln w="3175" cap="rnd" cmpd="sng" algn="ctr">
              <a:solidFill>
                <a:srgbClr val="FFFFFF">
                  <a:lumMod val="85000"/>
                </a:srgbClr>
              </a:solidFill>
              <a:prstDash val="dash"/>
              <a:round/>
              <a:headEnd type="none"/>
              <a:tailEnd type="none" w="med" len="med"/>
            </a:ln>
            <a:effectLst/>
          </p:spPr>
        </p:cxnSp>
        <p:grpSp>
          <p:nvGrpSpPr>
            <p:cNvPr id="28" name="iṧļîḋé"/>
            <p:cNvGrpSpPr/>
            <p:nvPr/>
          </p:nvGrpSpPr>
          <p:grpSpPr>
            <a:xfrm>
              <a:off x="3261000" y="3989238"/>
              <a:ext cx="5670000" cy="2154387"/>
              <a:chOff x="3261000" y="3989238"/>
              <a:chExt cx="5670000" cy="1814625"/>
            </a:xfrm>
          </p:grpSpPr>
          <p:cxnSp>
            <p:nvCxnSpPr>
              <p:cNvPr id="32" name="直接连接符 31"/>
              <p:cNvCxnSpPr/>
              <p:nvPr/>
            </p:nvCxnSpPr>
            <p:spPr>
              <a:xfrm>
                <a:off x="3261000" y="3989238"/>
                <a:ext cx="0" cy="1814625"/>
              </a:xfrm>
              <a:prstGeom prst="line">
                <a:avLst/>
              </a:prstGeom>
              <a:noFill/>
              <a:ln w="3175" cap="rnd" cmpd="sng" algn="ctr">
                <a:solidFill>
                  <a:srgbClr val="FFFFFF">
                    <a:lumMod val="85000"/>
                  </a:srgbClr>
                </a:solidFill>
                <a:prstDash val="dash"/>
                <a:round/>
                <a:headEnd type="none"/>
                <a:tailEnd type="none" w="med" len="med"/>
              </a:ln>
              <a:effectLst/>
            </p:spPr>
          </p:cxnSp>
          <p:cxnSp>
            <p:nvCxnSpPr>
              <p:cNvPr id="33" name="直接连接符 32"/>
              <p:cNvCxnSpPr/>
              <p:nvPr/>
            </p:nvCxnSpPr>
            <p:spPr>
              <a:xfrm>
                <a:off x="8931000" y="3989238"/>
                <a:ext cx="0" cy="1814625"/>
              </a:xfrm>
              <a:prstGeom prst="line">
                <a:avLst/>
              </a:prstGeom>
              <a:noFill/>
              <a:ln w="3175" cap="rnd" cmpd="sng" algn="ctr">
                <a:solidFill>
                  <a:srgbClr val="FFFFFF">
                    <a:lumMod val="85000"/>
                  </a:srgbClr>
                </a:solidFill>
                <a:prstDash val="dash"/>
                <a:round/>
                <a:headEnd type="none"/>
                <a:tailEnd type="none" w="med" len="med"/>
              </a:ln>
              <a:effectLst/>
            </p:spPr>
          </p:cxnSp>
        </p:grpSp>
      </p:grpSp>
      <p:sp>
        <p:nvSpPr>
          <p:cNvPr id="15" name="文本占位符 3"/>
          <p:cNvSpPr txBox="1"/>
          <p:nvPr/>
        </p:nvSpPr>
        <p:spPr bwMode="auto">
          <a:xfrm>
            <a:off x="1218138" y="3493102"/>
            <a:ext cx="2367279" cy="2083241"/>
          </a:xfrm>
          <a:prstGeom prst="rect">
            <a:avLst/>
          </a:prstGeom>
          <a:noFill/>
          <a:ln w="9525">
            <a:noFill/>
            <a:miter lim="800000"/>
          </a:ln>
        </p:spPr>
        <p:txBody>
          <a:bodyPr vert="horz" wrap="square" lIns="80141" tIns="40071" rIns="80141" bIns="40071" numCol="1" anchor="t" anchorCtr="0" compatLnSpc="1"/>
          <a:lstStyle>
            <a:lvl1pPr marL="301625" indent="-301625" algn="just" defTabSz="801370" rtl="0" eaLnBrk="1" fontAlgn="base" hangingPunct="1">
              <a:lnSpc>
                <a:spcPct val="140000"/>
              </a:lnSpc>
              <a:spcBef>
                <a:spcPct val="30000"/>
              </a:spcBef>
              <a:spcAft>
                <a:spcPct val="0"/>
              </a:spcAft>
              <a:buClr>
                <a:schemeClr val="bg1">
                  <a:lumMod val="50000"/>
                </a:schemeClr>
              </a:buClr>
              <a:buSzPct val="60000"/>
              <a:buFont typeface="Wingdings" panose="05000000000000000000" pitchFamily="2" charset="2"/>
              <a:buChar char="l"/>
              <a:defRPr sz="2200">
                <a:solidFill>
                  <a:schemeClr val="tx1"/>
                </a:solidFill>
                <a:latin typeface="+mn-ea"/>
                <a:ea typeface="+mn-ea"/>
                <a:cs typeface="Arial" panose="020B0604020202090204" pitchFamily="34" charset="0"/>
              </a:defRPr>
            </a:lvl1pPr>
            <a:lvl2pPr marL="654050" indent="-252730" algn="l" defTabSz="801370" rtl="0" eaLnBrk="1" fontAlgn="base" hangingPunct="1">
              <a:lnSpc>
                <a:spcPct val="140000"/>
              </a:lnSpc>
              <a:spcBef>
                <a:spcPct val="30000"/>
              </a:spcBef>
              <a:spcAft>
                <a:spcPct val="0"/>
              </a:spcAft>
              <a:buClr>
                <a:schemeClr val="tx1"/>
              </a:buClr>
              <a:buSzPct val="50000"/>
              <a:buFont typeface="Wingdings" panose="05000000000000000000" pitchFamily="2" charset="2"/>
              <a:buChar char="p"/>
              <a:defRPr sz="2000">
                <a:solidFill>
                  <a:schemeClr val="tx1"/>
                </a:solidFill>
                <a:latin typeface="+mn-lt"/>
                <a:ea typeface="+mn-ea"/>
              </a:defRPr>
            </a:lvl2pPr>
            <a:lvl3pPr marL="1003300" indent="-201930" algn="l" defTabSz="801370" rtl="0" eaLnBrk="1" fontAlgn="base" hangingPunct="1">
              <a:lnSpc>
                <a:spcPct val="140000"/>
              </a:lnSpc>
              <a:spcBef>
                <a:spcPct val="30000"/>
              </a:spcBef>
              <a:spcAft>
                <a:spcPct val="0"/>
              </a:spcAft>
              <a:buSzPct val="50000"/>
              <a:buFont typeface="Wingdings" panose="05000000000000000000" pitchFamily="2" charset="2"/>
              <a:buChar char="n"/>
              <a:defRPr>
                <a:solidFill>
                  <a:schemeClr val="tx1"/>
                </a:solidFill>
                <a:latin typeface="FrutigerNext LT Light" pitchFamily="34" charset="0"/>
                <a:ea typeface="+mn-ea"/>
              </a:defRPr>
            </a:lvl3pPr>
            <a:lvl4pPr marL="1400175" indent="-198755" algn="l" defTabSz="801370" rtl="0" eaLnBrk="1" fontAlgn="base" hangingPunct="1">
              <a:lnSpc>
                <a:spcPct val="140000"/>
              </a:lnSpc>
              <a:spcBef>
                <a:spcPct val="30000"/>
              </a:spcBef>
              <a:spcAft>
                <a:spcPct val="0"/>
              </a:spcAft>
              <a:buChar char="–"/>
              <a:defRPr sz="1600">
                <a:solidFill>
                  <a:schemeClr val="tx1"/>
                </a:solidFill>
                <a:latin typeface="+mj-lt"/>
                <a:ea typeface="+mn-ea"/>
              </a:defRPr>
            </a:lvl4pPr>
            <a:lvl5pPr marL="1802130" indent="-201930" algn="l" defTabSz="801370"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3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5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7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9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r>
              <a:rPr lang="zh-CN" altLang="en-US" sz="1800" dirty="0"/>
              <a:t>能立即获得搜索</a:t>
            </a:r>
            <a:r>
              <a:rPr lang="zh-CN" altLang="en-US" sz="1800" dirty="0" smtClean="0"/>
              <a:t>结。</a:t>
            </a:r>
            <a:endParaRPr lang="zh-CN" altLang="en-US" sz="1800" kern="0" dirty="0"/>
          </a:p>
        </p:txBody>
      </p:sp>
      <p:sp>
        <p:nvSpPr>
          <p:cNvPr id="16" name="文本占位符 3"/>
          <p:cNvSpPr txBox="1"/>
          <p:nvPr/>
        </p:nvSpPr>
        <p:spPr bwMode="auto">
          <a:xfrm>
            <a:off x="3746934" y="3493101"/>
            <a:ext cx="2367279" cy="2083241"/>
          </a:xfrm>
          <a:prstGeom prst="rect">
            <a:avLst/>
          </a:prstGeom>
          <a:noFill/>
          <a:ln w="9525">
            <a:noFill/>
            <a:miter lim="800000"/>
          </a:ln>
        </p:spPr>
        <p:txBody>
          <a:bodyPr vert="horz" wrap="square" lIns="80141" tIns="40071" rIns="80141" bIns="40071" numCol="1" anchor="t" anchorCtr="0" compatLnSpc="1"/>
          <a:lstStyle>
            <a:lvl1pPr marL="301625" indent="-301625" algn="just" defTabSz="801370" rtl="0" eaLnBrk="1" fontAlgn="base" hangingPunct="1">
              <a:lnSpc>
                <a:spcPct val="140000"/>
              </a:lnSpc>
              <a:spcBef>
                <a:spcPct val="30000"/>
              </a:spcBef>
              <a:spcAft>
                <a:spcPct val="0"/>
              </a:spcAft>
              <a:buClr>
                <a:schemeClr val="bg1">
                  <a:lumMod val="50000"/>
                </a:schemeClr>
              </a:buClr>
              <a:buSzPct val="60000"/>
              <a:buFont typeface="Wingdings" panose="05000000000000000000" pitchFamily="2" charset="2"/>
              <a:buChar char="l"/>
              <a:defRPr sz="2200">
                <a:solidFill>
                  <a:schemeClr val="tx1"/>
                </a:solidFill>
                <a:latin typeface="+mn-ea"/>
                <a:ea typeface="+mn-ea"/>
                <a:cs typeface="Arial" panose="020B0604020202090204" pitchFamily="34" charset="0"/>
              </a:defRPr>
            </a:lvl1pPr>
            <a:lvl2pPr marL="654050" indent="-252730" algn="l" defTabSz="801370" rtl="0" eaLnBrk="1" fontAlgn="base" hangingPunct="1">
              <a:lnSpc>
                <a:spcPct val="140000"/>
              </a:lnSpc>
              <a:spcBef>
                <a:spcPct val="30000"/>
              </a:spcBef>
              <a:spcAft>
                <a:spcPct val="0"/>
              </a:spcAft>
              <a:buClr>
                <a:schemeClr val="tx1"/>
              </a:buClr>
              <a:buSzPct val="50000"/>
              <a:buFont typeface="Wingdings" panose="05000000000000000000" pitchFamily="2" charset="2"/>
              <a:buChar char="p"/>
              <a:defRPr sz="2000">
                <a:solidFill>
                  <a:schemeClr val="tx1"/>
                </a:solidFill>
                <a:latin typeface="+mn-lt"/>
                <a:ea typeface="+mn-ea"/>
              </a:defRPr>
            </a:lvl2pPr>
            <a:lvl3pPr marL="1003300" indent="-201930" algn="l" defTabSz="801370" rtl="0" eaLnBrk="1" fontAlgn="base" hangingPunct="1">
              <a:lnSpc>
                <a:spcPct val="140000"/>
              </a:lnSpc>
              <a:spcBef>
                <a:spcPct val="30000"/>
              </a:spcBef>
              <a:spcAft>
                <a:spcPct val="0"/>
              </a:spcAft>
              <a:buSzPct val="50000"/>
              <a:buFont typeface="Wingdings" panose="05000000000000000000" pitchFamily="2" charset="2"/>
              <a:buChar char="n"/>
              <a:defRPr>
                <a:solidFill>
                  <a:schemeClr val="tx1"/>
                </a:solidFill>
                <a:latin typeface="FrutigerNext LT Light" pitchFamily="34" charset="0"/>
                <a:ea typeface="+mn-ea"/>
              </a:defRPr>
            </a:lvl3pPr>
            <a:lvl4pPr marL="1400175" indent="-198755" algn="l" defTabSz="801370" rtl="0" eaLnBrk="1" fontAlgn="base" hangingPunct="1">
              <a:lnSpc>
                <a:spcPct val="140000"/>
              </a:lnSpc>
              <a:spcBef>
                <a:spcPct val="30000"/>
              </a:spcBef>
              <a:spcAft>
                <a:spcPct val="0"/>
              </a:spcAft>
              <a:buChar char="–"/>
              <a:defRPr sz="1600">
                <a:solidFill>
                  <a:schemeClr val="tx1"/>
                </a:solidFill>
                <a:latin typeface="+mj-lt"/>
                <a:ea typeface="+mn-ea"/>
              </a:defRPr>
            </a:lvl4pPr>
            <a:lvl5pPr marL="1802130" indent="-201930" algn="l" defTabSz="801370"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3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5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7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9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r>
              <a:rPr lang="zh-CN" altLang="en-US" sz="1800" dirty="0" smtClean="0"/>
              <a:t>支持水平扩展，可运行于成百上千</a:t>
            </a:r>
            <a:r>
              <a:rPr lang="zh-CN" altLang="en-US" sz="1800" dirty="0"/>
              <a:t>台服务器</a:t>
            </a:r>
            <a:r>
              <a:rPr lang="zh-CN" altLang="en-US" sz="1800" dirty="0" smtClean="0"/>
              <a:t>上，</a:t>
            </a:r>
            <a:r>
              <a:rPr lang="zh-CN" altLang="en-US" sz="1800" dirty="0"/>
              <a:t>原型环境和生产环境可无缝</a:t>
            </a:r>
            <a:r>
              <a:rPr lang="zh-CN" altLang="en-US" sz="1800" dirty="0" smtClean="0"/>
              <a:t>切换。</a:t>
            </a:r>
            <a:endParaRPr lang="zh-CN" altLang="en-US" sz="1800" kern="0" dirty="0"/>
          </a:p>
        </p:txBody>
      </p:sp>
      <p:sp>
        <p:nvSpPr>
          <p:cNvPr id="17" name="文本占位符 3"/>
          <p:cNvSpPr txBox="1"/>
          <p:nvPr/>
        </p:nvSpPr>
        <p:spPr bwMode="auto">
          <a:xfrm>
            <a:off x="6238397" y="3493100"/>
            <a:ext cx="2367279" cy="2083241"/>
          </a:xfrm>
          <a:prstGeom prst="rect">
            <a:avLst/>
          </a:prstGeom>
          <a:noFill/>
          <a:ln w="9525">
            <a:noFill/>
            <a:miter lim="800000"/>
          </a:ln>
        </p:spPr>
        <p:txBody>
          <a:bodyPr vert="horz" wrap="square" lIns="80141" tIns="40071" rIns="80141" bIns="40071" numCol="1" anchor="t" anchorCtr="0" compatLnSpc="1"/>
          <a:lstStyle>
            <a:lvl1pPr marL="301625" indent="-301625" algn="just" defTabSz="801370" rtl="0" eaLnBrk="1" fontAlgn="base" hangingPunct="1">
              <a:lnSpc>
                <a:spcPct val="140000"/>
              </a:lnSpc>
              <a:spcBef>
                <a:spcPct val="30000"/>
              </a:spcBef>
              <a:spcAft>
                <a:spcPct val="0"/>
              </a:spcAft>
              <a:buClr>
                <a:schemeClr val="bg1">
                  <a:lumMod val="50000"/>
                </a:schemeClr>
              </a:buClr>
              <a:buSzPct val="60000"/>
              <a:buFont typeface="Wingdings" panose="05000000000000000000" pitchFamily="2" charset="2"/>
              <a:buChar char="l"/>
              <a:defRPr sz="2200">
                <a:solidFill>
                  <a:schemeClr val="tx1"/>
                </a:solidFill>
                <a:latin typeface="+mn-ea"/>
                <a:ea typeface="+mn-ea"/>
                <a:cs typeface="Arial" panose="020B0604020202090204" pitchFamily="34" charset="0"/>
              </a:defRPr>
            </a:lvl1pPr>
            <a:lvl2pPr marL="654050" indent="-252730" algn="l" defTabSz="801370" rtl="0" eaLnBrk="1" fontAlgn="base" hangingPunct="1">
              <a:lnSpc>
                <a:spcPct val="140000"/>
              </a:lnSpc>
              <a:spcBef>
                <a:spcPct val="30000"/>
              </a:spcBef>
              <a:spcAft>
                <a:spcPct val="0"/>
              </a:spcAft>
              <a:buClr>
                <a:schemeClr val="tx1"/>
              </a:buClr>
              <a:buSzPct val="50000"/>
              <a:buFont typeface="Wingdings" panose="05000000000000000000" pitchFamily="2" charset="2"/>
              <a:buChar char="p"/>
              <a:defRPr sz="2000">
                <a:solidFill>
                  <a:schemeClr val="tx1"/>
                </a:solidFill>
                <a:latin typeface="+mn-lt"/>
                <a:ea typeface="+mn-ea"/>
              </a:defRPr>
            </a:lvl2pPr>
            <a:lvl3pPr marL="1003300" indent="-201930" algn="l" defTabSz="801370" rtl="0" eaLnBrk="1" fontAlgn="base" hangingPunct="1">
              <a:lnSpc>
                <a:spcPct val="140000"/>
              </a:lnSpc>
              <a:spcBef>
                <a:spcPct val="30000"/>
              </a:spcBef>
              <a:spcAft>
                <a:spcPct val="0"/>
              </a:spcAft>
              <a:buSzPct val="50000"/>
              <a:buFont typeface="Wingdings" panose="05000000000000000000" pitchFamily="2" charset="2"/>
              <a:buChar char="n"/>
              <a:defRPr>
                <a:solidFill>
                  <a:schemeClr val="tx1"/>
                </a:solidFill>
                <a:latin typeface="FrutigerNext LT Light" pitchFamily="34" charset="0"/>
                <a:ea typeface="+mn-ea"/>
              </a:defRPr>
            </a:lvl3pPr>
            <a:lvl4pPr marL="1400175" indent="-198755" algn="l" defTabSz="801370" rtl="0" eaLnBrk="1" fontAlgn="base" hangingPunct="1">
              <a:lnSpc>
                <a:spcPct val="140000"/>
              </a:lnSpc>
              <a:spcBef>
                <a:spcPct val="30000"/>
              </a:spcBef>
              <a:spcAft>
                <a:spcPct val="0"/>
              </a:spcAft>
              <a:buChar char="–"/>
              <a:defRPr sz="1600">
                <a:solidFill>
                  <a:schemeClr val="tx1"/>
                </a:solidFill>
                <a:latin typeface="+mj-lt"/>
                <a:ea typeface="+mn-ea"/>
              </a:defRPr>
            </a:lvl4pPr>
            <a:lvl5pPr marL="1802130" indent="-201930" algn="l" defTabSz="801370"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3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5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7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9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r>
              <a:rPr lang="zh-CN" altLang="en-US" sz="1800" dirty="0"/>
              <a:t>搜索所有</a:t>
            </a:r>
            <a:r>
              <a:rPr lang="zh-CN" altLang="en-US" sz="1800" dirty="0" smtClean="0"/>
              <a:t>内容，基于</a:t>
            </a:r>
            <a:r>
              <a:rPr lang="zh-CN" altLang="en-US" sz="1800" dirty="0"/>
              <a:t>各项元素（从词频或近因到热门度等）对搜索结果进行</a:t>
            </a:r>
            <a:r>
              <a:rPr lang="zh-CN" altLang="en-US" sz="1800" dirty="0" smtClean="0"/>
              <a:t>排序。</a:t>
            </a:r>
            <a:endParaRPr lang="zh-CN" altLang="en-US" sz="1800" kern="0" dirty="0"/>
          </a:p>
        </p:txBody>
      </p:sp>
      <p:sp>
        <p:nvSpPr>
          <p:cNvPr id="18" name="文本占位符 3"/>
          <p:cNvSpPr txBox="1"/>
          <p:nvPr/>
        </p:nvSpPr>
        <p:spPr bwMode="auto">
          <a:xfrm>
            <a:off x="8729860" y="3493102"/>
            <a:ext cx="2367279" cy="2083241"/>
          </a:xfrm>
          <a:prstGeom prst="rect">
            <a:avLst/>
          </a:prstGeom>
          <a:noFill/>
          <a:ln w="9525">
            <a:noFill/>
            <a:miter lim="800000"/>
          </a:ln>
        </p:spPr>
        <p:txBody>
          <a:bodyPr vert="horz" wrap="square" lIns="80141" tIns="40071" rIns="80141" bIns="40071" numCol="1" anchor="t" anchorCtr="0" compatLnSpc="1"/>
          <a:lstStyle>
            <a:lvl1pPr marL="301625" indent="-301625" algn="just" defTabSz="801370" rtl="0" eaLnBrk="1" fontAlgn="base" hangingPunct="1">
              <a:lnSpc>
                <a:spcPct val="140000"/>
              </a:lnSpc>
              <a:spcBef>
                <a:spcPct val="30000"/>
              </a:spcBef>
              <a:spcAft>
                <a:spcPct val="0"/>
              </a:spcAft>
              <a:buClr>
                <a:schemeClr val="bg1">
                  <a:lumMod val="50000"/>
                </a:schemeClr>
              </a:buClr>
              <a:buSzPct val="60000"/>
              <a:buFont typeface="Wingdings" panose="05000000000000000000" pitchFamily="2" charset="2"/>
              <a:buChar char="l"/>
              <a:defRPr sz="2200">
                <a:solidFill>
                  <a:schemeClr val="tx1"/>
                </a:solidFill>
                <a:latin typeface="+mn-ea"/>
                <a:ea typeface="+mn-ea"/>
                <a:cs typeface="Arial" panose="020B0604020202090204" pitchFamily="34" charset="0"/>
              </a:defRPr>
            </a:lvl1pPr>
            <a:lvl2pPr marL="654050" indent="-252730" algn="l" defTabSz="801370" rtl="0" eaLnBrk="1" fontAlgn="base" hangingPunct="1">
              <a:lnSpc>
                <a:spcPct val="140000"/>
              </a:lnSpc>
              <a:spcBef>
                <a:spcPct val="30000"/>
              </a:spcBef>
              <a:spcAft>
                <a:spcPct val="0"/>
              </a:spcAft>
              <a:buClr>
                <a:schemeClr val="tx1"/>
              </a:buClr>
              <a:buSzPct val="50000"/>
              <a:buFont typeface="Wingdings" panose="05000000000000000000" pitchFamily="2" charset="2"/>
              <a:buChar char="p"/>
              <a:defRPr sz="2000">
                <a:solidFill>
                  <a:schemeClr val="tx1"/>
                </a:solidFill>
                <a:latin typeface="+mn-lt"/>
                <a:ea typeface="+mn-ea"/>
              </a:defRPr>
            </a:lvl2pPr>
            <a:lvl3pPr marL="1003300" indent="-201930" algn="l" defTabSz="801370" rtl="0" eaLnBrk="1" fontAlgn="base" hangingPunct="1">
              <a:lnSpc>
                <a:spcPct val="140000"/>
              </a:lnSpc>
              <a:spcBef>
                <a:spcPct val="30000"/>
              </a:spcBef>
              <a:spcAft>
                <a:spcPct val="0"/>
              </a:spcAft>
              <a:buSzPct val="50000"/>
              <a:buFont typeface="Wingdings" panose="05000000000000000000" pitchFamily="2" charset="2"/>
              <a:buChar char="n"/>
              <a:defRPr>
                <a:solidFill>
                  <a:schemeClr val="tx1"/>
                </a:solidFill>
                <a:latin typeface="FrutigerNext LT Light" pitchFamily="34" charset="0"/>
                <a:ea typeface="+mn-ea"/>
              </a:defRPr>
            </a:lvl3pPr>
            <a:lvl4pPr marL="1400175" indent="-198755" algn="l" defTabSz="801370" rtl="0" eaLnBrk="1" fontAlgn="base" hangingPunct="1">
              <a:lnSpc>
                <a:spcPct val="140000"/>
              </a:lnSpc>
              <a:spcBef>
                <a:spcPct val="30000"/>
              </a:spcBef>
              <a:spcAft>
                <a:spcPct val="0"/>
              </a:spcAft>
              <a:buChar char="–"/>
              <a:defRPr sz="1600">
                <a:solidFill>
                  <a:schemeClr val="tx1"/>
                </a:solidFill>
                <a:latin typeface="+mj-lt"/>
                <a:ea typeface="+mn-ea"/>
              </a:defRPr>
            </a:lvl4pPr>
            <a:lvl5pPr marL="1802130" indent="-201930" algn="l" defTabSz="801370"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3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5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7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9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r>
              <a:rPr lang="zh-CN" altLang="en-US" sz="1800" dirty="0" smtClean="0"/>
              <a:t>自动检测故障（如硬件故障）并</a:t>
            </a:r>
            <a:r>
              <a:rPr lang="zh-CN" altLang="en-US" sz="1800" dirty="0"/>
              <a:t>保障</a:t>
            </a:r>
            <a:r>
              <a:rPr lang="zh-CN" altLang="en-US" sz="1800" dirty="0" smtClean="0"/>
              <a:t>的</a:t>
            </a:r>
            <a:r>
              <a:rPr lang="zh-CN" altLang="en-US" sz="1800" dirty="0"/>
              <a:t>集群（和数据）的安全性和可用性。</a:t>
            </a:r>
            <a:endParaRPr lang="zh-CN" altLang="en-US" sz="1800" kern="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err="1" smtClean="0"/>
              <a:t>ElasticSearch</a:t>
            </a:r>
            <a:r>
              <a:rPr lang="zh-CN" altLang="en-US" dirty="0" smtClean="0"/>
              <a:t>应用场景</a:t>
            </a:r>
            <a:endParaRPr lang="zh-CN" altLang="en-US" dirty="0"/>
          </a:p>
        </p:txBody>
      </p:sp>
      <p:sp>
        <p:nvSpPr>
          <p:cNvPr id="4" name="文本占位符 3"/>
          <p:cNvSpPr>
            <a:spLocks noGrp="1"/>
          </p:cNvSpPr>
          <p:nvPr>
            <p:ph type="body" sz="quarter" idx="10"/>
          </p:nvPr>
        </p:nvSpPr>
        <p:spPr/>
        <p:txBody>
          <a:bodyPr/>
          <a:lstStyle/>
          <a:p>
            <a:endParaRPr lang="zh-CN" altLang="en-US" smtClean="0"/>
          </a:p>
          <a:p>
            <a:endParaRPr lang="zh-CN" altLang="en-US" dirty="0"/>
          </a:p>
        </p:txBody>
      </p:sp>
      <p:sp>
        <p:nvSpPr>
          <p:cNvPr id="5" name="文本占位符 3"/>
          <p:cNvSpPr txBox="1"/>
          <p:nvPr/>
        </p:nvSpPr>
        <p:spPr bwMode="auto">
          <a:xfrm>
            <a:off x="912285" y="1233488"/>
            <a:ext cx="10560048" cy="4832400"/>
          </a:xfrm>
          <a:prstGeom prst="rect">
            <a:avLst/>
          </a:prstGeom>
          <a:noFill/>
          <a:ln w="9525">
            <a:noFill/>
            <a:miter lim="800000"/>
          </a:ln>
        </p:spPr>
        <p:txBody>
          <a:bodyPr vert="horz" wrap="square" lIns="80141" tIns="40071" rIns="80141" bIns="40071" numCol="1" anchor="t" anchorCtr="0" compatLnSpc="1"/>
          <a:lstStyle>
            <a:lvl1pPr marL="301625" indent="-301625" algn="just" defTabSz="801370" rtl="0" eaLnBrk="1" fontAlgn="base" hangingPunct="1">
              <a:lnSpc>
                <a:spcPct val="140000"/>
              </a:lnSpc>
              <a:spcBef>
                <a:spcPct val="30000"/>
              </a:spcBef>
              <a:spcAft>
                <a:spcPct val="0"/>
              </a:spcAft>
              <a:buClr>
                <a:schemeClr val="bg1">
                  <a:lumMod val="50000"/>
                </a:schemeClr>
              </a:buClr>
              <a:buSzPct val="60000"/>
              <a:buFont typeface="Wingdings" panose="05000000000000000000" pitchFamily="2" charset="2"/>
              <a:buChar char="l"/>
              <a:defRPr sz="2200">
                <a:solidFill>
                  <a:schemeClr val="tx1"/>
                </a:solidFill>
                <a:latin typeface="+mn-ea"/>
                <a:ea typeface="+mn-ea"/>
                <a:cs typeface="Arial" panose="020B0604020202090204" pitchFamily="34" charset="0"/>
              </a:defRPr>
            </a:lvl1pPr>
            <a:lvl2pPr marL="654050" indent="-252730" algn="l" defTabSz="801370" rtl="0" eaLnBrk="1" fontAlgn="base" hangingPunct="1">
              <a:lnSpc>
                <a:spcPct val="140000"/>
              </a:lnSpc>
              <a:spcBef>
                <a:spcPct val="30000"/>
              </a:spcBef>
              <a:spcAft>
                <a:spcPct val="0"/>
              </a:spcAft>
              <a:buClr>
                <a:schemeClr val="tx1"/>
              </a:buClr>
              <a:buSzPct val="50000"/>
              <a:buFont typeface="Wingdings" panose="05000000000000000000" pitchFamily="2" charset="2"/>
              <a:buChar char="p"/>
              <a:defRPr sz="2000">
                <a:solidFill>
                  <a:schemeClr val="tx1"/>
                </a:solidFill>
                <a:latin typeface="+mn-lt"/>
                <a:ea typeface="+mn-ea"/>
              </a:defRPr>
            </a:lvl2pPr>
            <a:lvl3pPr marL="1003300" indent="-201930" algn="l" defTabSz="801370" rtl="0" eaLnBrk="1" fontAlgn="base" hangingPunct="1">
              <a:lnSpc>
                <a:spcPct val="140000"/>
              </a:lnSpc>
              <a:spcBef>
                <a:spcPct val="30000"/>
              </a:spcBef>
              <a:spcAft>
                <a:spcPct val="0"/>
              </a:spcAft>
              <a:buSzPct val="50000"/>
              <a:buFont typeface="Wingdings" panose="05000000000000000000" pitchFamily="2" charset="2"/>
              <a:buChar char="n"/>
              <a:defRPr>
                <a:solidFill>
                  <a:schemeClr val="tx1"/>
                </a:solidFill>
                <a:latin typeface="FrutigerNext LT Light" pitchFamily="34" charset="0"/>
                <a:ea typeface="+mn-ea"/>
              </a:defRPr>
            </a:lvl3pPr>
            <a:lvl4pPr marL="1400175" indent="-198755" algn="l" defTabSz="801370" rtl="0" eaLnBrk="1" fontAlgn="base" hangingPunct="1">
              <a:lnSpc>
                <a:spcPct val="140000"/>
              </a:lnSpc>
              <a:spcBef>
                <a:spcPct val="30000"/>
              </a:spcBef>
              <a:spcAft>
                <a:spcPct val="0"/>
              </a:spcAft>
              <a:buChar char="–"/>
              <a:defRPr sz="1600">
                <a:solidFill>
                  <a:schemeClr val="tx1"/>
                </a:solidFill>
                <a:latin typeface="+mj-lt"/>
                <a:ea typeface="+mn-ea"/>
              </a:defRPr>
            </a:lvl4pPr>
            <a:lvl5pPr marL="1802130" indent="-201930" algn="l" defTabSz="801370"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3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5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7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930" indent="-201930" algn="l" defTabSz="801370"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0" indent="0">
              <a:buNone/>
            </a:pPr>
            <a:r>
              <a:rPr lang="zh-CN" altLang="en-US" kern="0" dirty="0" smtClean="0"/>
              <a:t>检索</a:t>
            </a:r>
            <a:r>
              <a:rPr lang="zh-CN" altLang="en-US" kern="0" dirty="0"/>
              <a:t>的数据类型复杂：如需要查询的数据有结构化</a:t>
            </a:r>
            <a:r>
              <a:rPr lang="zh-CN" altLang="en-US" kern="0" dirty="0" smtClean="0"/>
              <a:t>数据、</a:t>
            </a:r>
            <a:r>
              <a:rPr lang="zh-CN" altLang="en-US" kern="0" dirty="0"/>
              <a:t>半结构化</a:t>
            </a:r>
            <a:r>
              <a:rPr lang="zh-CN" altLang="en-US" kern="0" dirty="0" smtClean="0"/>
              <a:t>数据、</a:t>
            </a:r>
            <a:r>
              <a:rPr lang="zh-CN" altLang="en-US" kern="0" dirty="0"/>
              <a:t>非结构化</a:t>
            </a:r>
            <a:r>
              <a:rPr lang="zh-CN" altLang="en-US" kern="0" dirty="0" smtClean="0"/>
              <a:t>数据等</a:t>
            </a:r>
            <a:r>
              <a:rPr lang="zh-CN" altLang="en-US" kern="0" dirty="0"/>
              <a:t>，</a:t>
            </a:r>
            <a:r>
              <a:rPr lang="en-US" altLang="zh-CN" kern="0" dirty="0" err="1" smtClean="0"/>
              <a:t>ElasticSearch</a:t>
            </a:r>
            <a:r>
              <a:rPr lang="zh-CN" altLang="en-US" kern="0" dirty="0"/>
              <a:t>可以对以上数据类型进行清洗、分词、建立倒排索引等一系列</a:t>
            </a:r>
            <a:r>
              <a:rPr lang="zh-CN" altLang="en-US" kern="0" dirty="0" smtClean="0"/>
              <a:t>操作，</a:t>
            </a:r>
            <a:r>
              <a:rPr lang="zh-CN" altLang="en-US" kern="0" dirty="0"/>
              <a:t>然后提供</a:t>
            </a:r>
            <a:r>
              <a:rPr lang="zh-CN" altLang="en-US" kern="0" dirty="0" smtClean="0"/>
              <a:t>全文检索的</a:t>
            </a:r>
            <a:r>
              <a:rPr lang="zh-CN" altLang="en-US" kern="0" dirty="0"/>
              <a:t>能力。</a:t>
            </a:r>
            <a:endParaRPr lang="zh-CN" altLang="en-US" kern="0" dirty="0"/>
          </a:p>
          <a:p>
            <a:pPr marL="0" indent="0">
              <a:buNone/>
            </a:pPr>
            <a:r>
              <a:rPr lang="zh-CN" altLang="en-US" kern="0" dirty="0" smtClean="0"/>
              <a:t>检索</a:t>
            </a:r>
            <a:r>
              <a:rPr lang="zh-CN" altLang="en-US" kern="0" dirty="0"/>
              <a:t>条件</a:t>
            </a:r>
            <a:r>
              <a:rPr lang="zh-CN" altLang="en-US" kern="0" dirty="0" smtClean="0"/>
              <a:t>多样化：全文检索条件可以</a:t>
            </a:r>
            <a:r>
              <a:rPr lang="zh-CN" altLang="en-US" kern="0" dirty="0"/>
              <a:t>包括</a:t>
            </a:r>
            <a:r>
              <a:rPr lang="zh-CN" altLang="en-US" kern="0" dirty="0" smtClean="0"/>
              <a:t>词</a:t>
            </a:r>
            <a:r>
              <a:rPr lang="zh-CN" altLang="en-US" kern="0" dirty="0"/>
              <a:t>或</a:t>
            </a:r>
            <a:r>
              <a:rPr lang="zh-CN" altLang="en-US" kern="0" dirty="0" smtClean="0"/>
              <a:t>短语。</a:t>
            </a:r>
            <a:endParaRPr lang="zh-CN" altLang="en-US" kern="0" dirty="0" smtClean="0"/>
          </a:p>
          <a:p>
            <a:pPr marL="0" indent="0">
              <a:buNone/>
            </a:pPr>
            <a:r>
              <a:rPr lang="zh-CN" altLang="en-US" kern="0" dirty="0" smtClean="0"/>
              <a:t>边写边读</a:t>
            </a:r>
            <a:r>
              <a:rPr lang="zh-CN" altLang="en-US" kern="0" dirty="0"/>
              <a:t>：写入的数据可以实时的进行检索</a:t>
            </a:r>
            <a:r>
              <a:rPr lang="zh-CN" altLang="en-US" kern="0" dirty="0" smtClean="0"/>
              <a:t>。</a:t>
            </a:r>
            <a:endParaRPr lang="zh-CN" altLang="en-US" kern="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en-US" altLang="zh-CN" dirty="0" err="1">
                <a:solidFill>
                  <a:schemeClr val="bg1">
                    <a:lumMod val="50000"/>
                  </a:schemeClr>
                </a:solidFill>
              </a:rPr>
              <a:t>ElasticSearch</a:t>
            </a:r>
            <a:r>
              <a:rPr lang="zh-CN" altLang="en-US" dirty="0">
                <a:solidFill>
                  <a:schemeClr val="bg1">
                    <a:lumMod val="50000"/>
                  </a:schemeClr>
                </a:solidFill>
              </a:rPr>
              <a:t>简介</a:t>
            </a:r>
            <a:endParaRPr lang="zh-CN" altLang="en-US" dirty="0">
              <a:solidFill>
                <a:schemeClr val="bg1">
                  <a:lumMod val="50000"/>
                </a:schemeClr>
              </a:solidFill>
            </a:endParaRPr>
          </a:p>
          <a:p>
            <a:r>
              <a:rPr lang="en-US" altLang="zh-CN" b="1" dirty="0" err="1"/>
              <a:t>ElasticSearch</a:t>
            </a:r>
            <a:r>
              <a:rPr lang="zh-CN" altLang="en-US" b="1" dirty="0"/>
              <a:t>系统架构</a:t>
            </a:r>
            <a:endParaRPr lang="zh-CN" altLang="en-US" b="1" dirty="0"/>
          </a:p>
          <a:p>
            <a:r>
              <a:rPr lang="en-US" altLang="zh-CN" dirty="0" err="1">
                <a:solidFill>
                  <a:schemeClr val="bg1">
                    <a:lumMod val="50000"/>
                  </a:schemeClr>
                </a:solidFill>
              </a:rPr>
              <a:t>ElasticSearch</a:t>
            </a:r>
            <a:r>
              <a:rPr lang="zh-CN" altLang="en-US" dirty="0">
                <a:solidFill>
                  <a:schemeClr val="bg1">
                    <a:lumMod val="50000"/>
                  </a:schemeClr>
                </a:solidFill>
              </a:rPr>
              <a:t>关键特性</a:t>
            </a:r>
            <a:endParaRPr lang="zh-CN" altLang="en-US" dirty="0">
              <a:solidFill>
                <a:schemeClr val="bg1">
                  <a:lumMod val="50000"/>
                </a:schemeClr>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ISLIDE.DIAGRAM" val="249418"/>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4313</Words>
  <Application>WPS 演示</Application>
  <PresentationFormat>宽屏</PresentationFormat>
  <Paragraphs>332</Paragraphs>
  <Slides>27</Slides>
  <Notes>32</Notes>
  <HiddenSlides>2</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Arial</vt:lpstr>
      <vt:lpstr>方正书宋_GBK</vt:lpstr>
      <vt:lpstr>Wingdings</vt:lpstr>
      <vt:lpstr/>
      <vt:lpstr>方正兰亭黑简体</vt:lpstr>
      <vt:lpstr>微软雅黑</vt:lpstr>
      <vt:lpstr>FrutigerNext LT Light</vt:lpstr>
      <vt:lpstr>苹方-简</vt:lpstr>
      <vt:lpstr>FrutigerNext LT Medium</vt:lpstr>
      <vt:lpstr>方正兰亭纤黑简体</vt:lpstr>
      <vt:lpstr>宋体</vt:lpstr>
      <vt:lpstr>汉仪书宋二KW</vt:lpstr>
      <vt:lpstr>Arial Unicode MS</vt:lpstr>
      <vt:lpstr>Wingdings</vt:lpstr>
      <vt:lpstr>宋体-简</vt:lpstr>
      <vt:lpstr>自定义设计方案</vt:lpstr>
      <vt:lpstr>PowerPoint 演示文稿</vt:lpstr>
      <vt:lpstr>ElasticSearch分布式全文检索服务</vt:lpstr>
      <vt:lpstr>PowerPoint 演示文稿</vt:lpstr>
      <vt:lpstr>PowerPoint 演示文稿</vt:lpstr>
      <vt:lpstr>PowerPoint 演示文稿</vt:lpstr>
      <vt:lpstr>ElasticSearch简介</vt:lpstr>
      <vt:lpstr>ElasticSearch特点</vt:lpstr>
      <vt:lpstr>ElasticSearch应用场景</vt:lpstr>
      <vt:lpstr>PowerPoint 演示文稿</vt:lpstr>
      <vt:lpstr>ElasticSearch系统架构</vt:lpstr>
      <vt:lpstr>ElasticSearch核心概念 (1) </vt:lpstr>
      <vt:lpstr>ElasticSearch核心概念 (2) </vt:lpstr>
      <vt:lpstr>ElasticSearch核心概念 (3) </vt:lpstr>
      <vt:lpstr>PowerPoint 演示文稿</vt:lpstr>
      <vt:lpstr>ElasticSearch缓存机制</vt:lpstr>
      <vt:lpstr>ElasticSearch倒排索引</vt:lpstr>
      <vt:lpstr>ElasticSearch访问接口</vt:lpstr>
      <vt:lpstr>ElasticSearch路由算法</vt:lpstr>
      <vt:lpstr>ElasticSearch平衡算法</vt:lpstr>
      <vt:lpstr>ElasticSearch扩容</vt:lpstr>
      <vt:lpstr>ElasticSearch减容</vt:lpstr>
      <vt:lpstr>ElasticSearch单节点多实例部署</vt:lpstr>
      <vt:lpstr>ElasticSearch副本自动跨节点分配策略</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zeng</cp:lastModifiedBy>
  <cp:revision>220</cp:revision>
  <dcterms:created xsi:type="dcterms:W3CDTF">2021-09-04T18:07:57Z</dcterms:created>
  <dcterms:modified xsi:type="dcterms:W3CDTF">2021-09-04T18:07:57Z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(3)EQbHCRXZVDzDfQkM+AQu8BRg2aOenSCrtWDDMN0RIb0uQEh0jL9gbypPb/gAhqbWDKyrakra
MpsF3Cb5oNDSgSCPENOpM+KS4JNlzUli13kOyuBkOviIkOl2G8c4Mv9Hlptsz0fWnD+EZ8Dl
ERSfRYKKDHGkmsesfqhJuP7T3m389iMBaDlATZHhiMebE+lq/4WI6qO3SfHoCK5GfTzl5AXF
PmxHkLEQx2/7i52Cge</vt:lpwstr>
  </property>
  <property fmtid="{D5CDD505-2E9C-101B-9397-08002B2CF9AE}" pid="3" name="_2015_ms_pID_7253431">
    <vt:lpwstr>JOOkzPFZGheMpWOvp09yNSQUASNYnLf+zcae6RkKFm79ylV99xmHqm
1YLsgRPwbw9BdYENo3Wsq+64MEURk+2NU6XGlw82LiD1xJMG0oYtRogC1OsMD/j592j3tFIs
q1mwZhFlhhxKy00e2v04VhmXx33gDkmpTrhwIxqokiV1wl7oBxqpBJg5R1K9xnTJ44CHPGvA
g0P6RReV/5C8gAoX2Hsy3FAOsnzvxHqcVMOC</vt:lpwstr>
  </property>
  <property fmtid="{D5CDD505-2E9C-101B-9397-08002B2CF9AE}" pid="4" name="_2015_ms_pID_7253432">
    <vt:lpwstr>kg==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1592786979</vt:lpwstr>
  </property>
  <property fmtid="{D5CDD505-2E9C-101B-9397-08002B2CF9AE}" pid="9" name="KSOProductBuildVer">
    <vt:lpwstr>2052-3.9.0.6159</vt:lpwstr>
  </property>
</Properties>
</file>